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302" r:id="rId2"/>
    <p:sldId id="362" r:id="rId3"/>
    <p:sldId id="335" r:id="rId4"/>
    <p:sldId id="336" r:id="rId5"/>
    <p:sldId id="337" r:id="rId6"/>
    <p:sldId id="339" r:id="rId7"/>
    <p:sldId id="340" r:id="rId8"/>
    <p:sldId id="345" r:id="rId9"/>
    <p:sldId id="341" r:id="rId10"/>
    <p:sldId id="342" r:id="rId11"/>
    <p:sldId id="343" r:id="rId12"/>
    <p:sldId id="344" r:id="rId13"/>
    <p:sldId id="346" r:id="rId14"/>
    <p:sldId id="347" r:id="rId15"/>
    <p:sldId id="348" r:id="rId16"/>
    <p:sldId id="349" r:id="rId17"/>
    <p:sldId id="350" r:id="rId18"/>
    <p:sldId id="355" r:id="rId19"/>
    <p:sldId id="338" r:id="rId20"/>
    <p:sldId id="356" r:id="rId21"/>
    <p:sldId id="357" r:id="rId22"/>
    <p:sldId id="358" r:id="rId23"/>
    <p:sldId id="361" r:id="rId24"/>
    <p:sldId id="360" r:id="rId2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539F"/>
    <a:srgbClr val="3289E6"/>
    <a:srgbClr val="68ACE5"/>
    <a:srgbClr val="D28E00"/>
    <a:srgbClr val="009E47"/>
    <a:srgbClr val="456526"/>
    <a:srgbClr val="000099"/>
    <a:srgbClr val="154369"/>
    <a:srgbClr val="7476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036" autoAdjust="0"/>
    <p:restoredTop sz="94660"/>
  </p:normalViewPr>
  <p:slideViewPr>
    <p:cSldViewPr>
      <p:cViewPr varScale="1">
        <p:scale>
          <a:sx n="99" d="100"/>
          <a:sy n="99" d="100"/>
        </p:scale>
        <p:origin x="-440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98" y="-108"/>
      </p:cViewPr>
      <p:guideLst>
        <p:guide orient="horz" pos="2931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777" cy="46561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529" y="0"/>
            <a:ext cx="3042776" cy="46561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4CAB4727-9AA3-4234-A5B3-86B5D1A094CA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8722"/>
            <a:ext cx="3042777" cy="465615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529" y="8838722"/>
            <a:ext cx="3042776" cy="465615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2A05139B-7485-48F4-93FB-9975EDA00E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07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4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6137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fld id="{E9482E87-FDA2-4F86-9E9A-E4E121ADF4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78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E1CA0-071F-4536-A8D1-F5FDD20C829C}" type="slidenum">
              <a:rPr lang="en-US" smtClean="0">
                <a:ea typeface="ＭＳ Ｐゴシック" pitchFamily="34" charset="-128"/>
              </a:rPr>
              <a:pPr/>
              <a:t>1</a:t>
            </a:fld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08"/>
          <a:stretch/>
        </p:blipFill>
        <p:spPr>
          <a:xfrm>
            <a:off x="228601" y="4495800"/>
            <a:ext cx="2834639" cy="21923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743" y="1593124"/>
            <a:ext cx="2826733" cy="1378676"/>
          </a:xfrm>
          <a:prstGeom prst="rect">
            <a:avLst/>
          </a:prstGeom>
        </p:spPr>
      </p:pic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3657600" y="527052"/>
            <a:ext cx="5029200" cy="2625723"/>
          </a:xfrm>
          <a:custGeom>
            <a:avLst/>
            <a:gdLst>
              <a:gd name="T0" fmla="*/ 999 w 2061"/>
              <a:gd name="T1" fmla="*/ 261 h 1075"/>
              <a:gd name="T2" fmla="*/ 1858 w 2061"/>
              <a:gd name="T3" fmla="*/ 235 h 1075"/>
              <a:gd name="T4" fmla="*/ 1633 w 2061"/>
              <a:gd name="T5" fmla="*/ 405 h 1075"/>
              <a:gd name="T6" fmla="*/ 1531 w 2061"/>
              <a:gd name="T7" fmla="*/ 593 h 1075"/>
              <a:gd name="T8" fmla="*/ 1344 w 2061"/>
              <a:gd name="T9" fmla="*/ 504 h 1075"/>
              <a:gd name="T10" fmla="*/ 1153 w 2061"/>
              <a:gd name="T11" fmla="*/ 417 h 1075"/>
              <a:gd name="T12" fmla="*/ 1129 w 2061"/>
              <a:gd name="T13" fmla="*/ 346 h 1075"/>
              <a:gd name="T14" fmla="*/ 1023 w 2061"/>
              <a:gd name="T15" fmla="*/ 356 h 1075"/>
              <a:gd name="T16" fmla="*/ 937 w 2061"/>
              <a:gd name="T17" fmla="*/ 359 h 1075"/>
              <a:gd name="T18" fmla="*/ 1050 w 2061"/>
              <a:gd name="T19" fmla="*/ 288 h 1075"/>
              <a:gd name="T20" fmla="*/ 1051 w 2061"/>
              <a:gd name="T21" fmla="*/ 246 h 1075"/>
              <a:gd name="T22" fmla="*/ 1009 w 2061"/>
              <a:gd name="T23" fmla="*/ 199 h 1075"/>
              <a:gd name="T24" fmla="*/ 1256 w 2061"/>
              <a:gd name="T25" fmla="*/ 161 h 1075"/>
              <a:gd name="T26" fmla="*/ 1503 w 2061"/>
              <a:gd name="T27" fmla="*/ 74 h 1075"/>
              <a:gd name="T28" fmla="*/ 1942 w 2061"/>
              <a:gd name="T29" fmla="*/ 147 h 1075"/>
              <a:gd name="T30" fmla="*/ 1287 w 2061"/>
              <a:gd name="T31" fmla="*/ 92 h 1075"/>
              <a:gd name="T32" fmla="*/ 1037 w 2061"/>
              <a:gd name="T33" fmla="*/ 37 h 1075"/>
              <a:gd name="T34" fmla="*/ 881 w 2061"/>
              <a:gd name="T35" fmla="*/ 307 h 1075"/>
              <a:gd name="T36" fmla="*/ 955 w 2061"/>
              <a:gd name="T37" fmla="*/ 419 h 1075"/>
              <a:gd name="T38" fmla="*/ 1174 w 2061"/>
              <a:gd name="T39" fmla="*/ 743 h 1075"/>
              <a:gd name="T40" fmla="*/ 865 w 2061"/>
              <a:gd name="T41" fmla="*/ 593 h 1075"/>
              <a:gd name="T42" fmla="*/ 808 w 2061"/>
              <a:gd name="T43" fmla="*/ 118 h 1075"/>
              <a:gd name="T44" fmla="*/ 744 w 2061"/>
              <a:gd name="T45" fmla="*/ 213 h 1075"/>
              <a:gd name="T46" fmla="*/ 688 w 2061"/>
              <a:gd name="T47" fmla="*/ 250 h 1075"/>
              <a:gd name="T48" fmla="*/ 662 w 2061"/>
              <a:gd name="T49" fmla="*/ 193 h 1075"/>
              <a:gd name="T50" fmla="*/ 668 w 2061"/>
              <a:gd name="T51" fmla="*/ 146 h 1075"/>
              <a:gd name="T52" fmla="*/ 608 w 2061"/>
              <a:gd name="T53" fmla="*/ 74 h 1075"/>
              <a:gd name="T54" fmla="*/ 697 w 2061"/>
              <a:gd name="T55" fmla="*/ 3 h 1075"/>
              <a:gd name="T56" fmla="*/ 776 w 2061"/>
              <a:gd name="T57" fmla="*/ 44 h 1075"/>
              <a:gd name="T58" fmla="*/ 790 w 2061"/>
              <a:gd name="T59" fmla="*/ 103 h 1075"/>
              <a:gd name="T60" fmla="*/ 802 w 2061"/>
              <a:gd name="T61" fmla="*/ 97 h 1075"/>
              <a:gd name="T62" fmla="*/ 485 w 2061"/>
              <a:gd name="T63" fmla="*/ 98 h 1075"/>
              <a:gd name="T64" fmla="*/ 441 w 2061"/>
              <a:gd name="T65" fmla="*/ 85 h 1075"/>
              <a:gd name="T66" fmla="*/ 347 w 2061"/>
              <a:gd name="T67" fmla="*/ 96 h 1075"/>
              <a:gd name="T68" fmla="*/ 389 w 2061"/>
              <a:gd name="T69" fmla="*/ 199 h 1075"/>
              <a:gd name="T70" fmla="*/ 626 w 2061"/>
              <a:gd name="T71" fmla="*/ 218 h 1075"/>
              <a:gd name="T72" fmla="*/ 466 w 2061"/>
              <a:gd name="T73" fmla="*/ 164 h 1075"/>
              <a:gd name="T74" fmla="*/ 536 w 2061"/>
              <a:gd name="T75" fmla="*/ 582 h 1075"/>
              <a:gd name="T76" fmla="*/ 663 w 2061"/>
              <a:gd name="T77" fmla="*/ 387 h 1075"/>
              <a:gd name="T78" fmla="*/ 431 w 2061"/>
              <a:gd name="T79" fmla="*/ 168 h 1075"/>
              <a:gd name="T80" fmla="*/ 570 w 2061"/>
              <a:gd name="T81" fmla="*/ 273 h 1075"/>
              <a:gd name="T82" fmla="*/ 609 w 2061"/>
              <a:gd name="T83" fmla="*/ 412 h 1075"/>
              <a:gd name="T84" fmla="*/ 543 w 2061"/>
              <a:gd name="T85" fmla="*/ 449 h 1075"/>
              <a:gd name="T86" fmla="*/ 513 w 2061"/>
              <a:gd name="T87" fmla="*/ 532 h 1075"/>
              <a:gd name="T88" fmla="*/ 530 w 2061"/>
              <a:gd name="T89" fmla="*/ 632 h 1075"/>
              <a:gd name="T90" fmla="*/ 663 w 2061"/>
              <a:gd name="T91" fmla="*/ 897 h 1075"/>
              <a:gd name="T92" fmla="*/ 531 w 2061"/>
              <a:gd name="T93" fmla="*/ 1000 h 1075"/>
              <a:gd name="T94" fmla="*/ 492 w 2061"/>
              <a:gd name="T95" fmla="*/ 628 h 1075"/>
              <a:gd name="T96" fmla="*/ 261 w 2061"/>
              <a:gd name="T97" fmla="*/ 404 h 1075"/>
              <a:gd name="T98" fmla="*/ 67 w 2061"/>
              <a:gd name="T99" fmla="*/ 294 h 1075"/>
              <a:gd name="T100" fmla="*/ 546 w 2061"/>
              <a:gd name="T101" fmla="*/ 462 h 1075"/>
              <a:gd name="T102" fmla="*/ 245 w 2061"/>
              <a:gd name="T103" fmla="*/ 365 h 1075"/>
              <a:gd name="T104" fmla="*/ 1604 w 2061"/>
              <a:gd name="T105" fmla="*/ 675 h 1075"/>
              <a:gd name="T106" fmla="*/ 1635 w 2061"/>
              <a:gd name="T107" fmla="*/ 609 h 1075"/>
              <a:gd name="T108" fmla="*/ 1760 w 2061"/>
              <a:gd name="T109" fmla="*/ 680 h 1075"/>
              <a:gd name="T110" fmla="*/ 1733 w 2061"/>
              <a:gd name="T111" fmla="*/ 683 h 1075"/>
              <a:gd name="T112" fmla="*/ 1680 w 2061"/>
              <a:gd name="T113" fmla="*/ 578 h 1075"/>
              <a:gd name="T114" fmla="*/ 1771 w 2061"/>
              <a:gd name="T115" fmla="*/ 416 h 1075"/>
              <a:gd name="T116" fmla="*/ 1856 w 2061"/>
              <a:gd name="T117" fmla="*/ 732 h 1075"/>
              <a:gd name="T118" fmla="*/ 1711 w 2061"/>
              <a:gd name="T119" fmla="*/ 809 h 1075"/>
              <a:gd name="T120" fmla="*/ 1809 w 2061"/>
              <a:gd name="T121" fmla="*/ 776 h 1075"/>
              <a:gd name="T122" fmla="*/ 1891 w 2061"/>
              <a:gd name="T123" fmla="*/ 920 h 1075"/>
              <a:gd name="T124" fmla="*/ 1707 w 2061"/>
              <a:gd name="T125" fmla="*/ 90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1" h="1075">
                <a:moveTo>
                  <a:pt x="2060" y="927"/>
                </a:moveTo>
                <a:cubicBezTo>
                  <a:pt x="2059" y="927"/>
                  <a:pt x="2059" y="927"/>
                  <a:pt x="2058" y="927"/>
                </a:cubicBezTo>
                <a:cubicBezTo>
                  <a:pt x="2058" y="928"/>
                  <a:pt x="2058" y="929"/>
                  <a:pt x="2057" y="930"/>
                </a:cubicBezTo>
                <a:cubicBezTo>
                  <a:pt x="2055" y="930"/>
                  <a:pt x="2053" y="930"/>
                  <a:pt x="2052" y="931"/>
                </a:cubicBezTo>
                <a:cubicBezTo>
                  <a:pt x="2052" y="933"/>
                  <a:pt x="2053" y="934"/>
                  <a:pt x="2053" y="935"/>
                </a:cubicBezTo>
                <a:cubicBezTo>
                  <a:pt x="2051" y="937"/>
                  <a:pt x="2045" y="947"/>
                  <a:pt x="2042" y="947"/>
                </a:cubicBezTo>
                <a:cubicBezTo>
                  <a:pt x="2036" y="945"/>
                  <a:pt x="2043" y="941"/>
                  <a:pt x="2042" y="937"/>
                </a:cubicBezTo>
                <a:cubicBezTo>
                  <a:pt x="2041" y="935"/>
                  <a:pt x="2034" y="934"/>
                  <a:pt x="2033" y="931"/>
                </a:cubicBezTo>
                <a:cubicBezTo>
                  <a:pt x="2035" y="930"/>
                  <a:pt x="2037" y="929"/>
                  <a:pt x="2038" y="928"/>
                </a:cubicBezTo>
                <a:cubicBezTo>
                  <a:pt x="2038" y="927"/>
                  <a:pt x="2038" y="925"/>
                  <a:pt x="2039" y="924"/>
                </a:cubicBezTo>
                <a:cubicBezTo>
                  <a:pt x="2039" y="923"/>
                  <a:pt x="2040" y="922"/>
                  <a:pt x="2040" y="921"/>
                </a:cubicBezTo>
                <a:cubicBezTo>
                  <a:pt x="2040" y="920"/>
                  <a:pt x="2039" y="919"/>
                  <a:pt x="2039" y="919"/>
                </a:cubicBezTo>
                <a:cubicBezTo>
                  <a:pt x="2039" y="918"/>
                  <a:pt x="2039" y="917"/>
                  <a:pt x="2039" y="917"/>
                </a:cubicBezTo>
                <a:cubicBezTo>
                  <a:pt x="2038" y="915"/>
                  <a:pt x="2037" y="914"/>
                  <a:pt x="2036" y="912"/>
                </a:cubicBezTo>
                <a:cubicBezTo>
                  <a:pt x="2035" y="911"/>
                  <a:pt x="2036" y="910"/>
                  <a:pt x="2035" y="909"/>
                </a:cubicBezTo>
                <a:cubicBezTo>
                  <a:pt x="2034" y="909"/>
                  <a:pt x="2034" y="909"/>
                  <a:pt x="2033" y="908"/>
                </a:cubicBezTo>
                <a:cubicBezTo>
                  <a:pt x="2034" y="909"/>
                  <a:pt x="2034" y="910"/>
                  <a:pt x="2035" y="911"/>
                </a:cubicBezTo>
                <a:cubicBezTo>
                  <a:pt x="2035" y="911"/>
                  <a:pt x="2035" y="911"/>
                  <a:pt x="2034" y="911"/>
                </a:cubicBezTo>
                <a:cubicBezTo>
                  <a:pt x="2033" y="908"/>
                  <a:pt x="2031" y="907"/>
                  <a:pt x="2029" y="904"/>
                </a:cubicBezTo>
                <a:cubicBezTo>
                  <a:pt x="2029" y="903"/>
                  <a:pt x="2029" y="903"/>
                  <a:pt x="2029" y="901"/>
                </a:cubicBezTo>
                <a:cubicBezTo>
                  <a:pt x="2028" y="900"/>
                  <a:pt x="2027" y="899"/>
                  <a:pt x="2026" y="898"/>
                </a:cubicBezTo>
                <a:cubicBezTo>
                  <a:pt x="2026" y="898"/>
                  <a:pt x="2026" y="898"/>
                  <a:pt x="2027" y="898"/>
                </a:cubicBezTo>
                <a:cubicBezTo>
                  <a:pt x="2027" y="898"/>
                  <a:pt x="2028" y="898"/>
                  <a:pt x="2029" y="898"/>
                </a:cubicBezTo>
                <a:cubicBezTo>
                  <a:pt x="2029" y="900"/>
                  <a:pt x="2029" y="901"/>
                  <a:pt x="2030" y="902"/>
                </a:cubicBezTo>
                <a:cubicBezTo>
                  <a:pt x="2031" y="901"/>
                  <a:pt x="2033" y="902"/>
                  <a:pt x="2035" y="903"/>
                </a:cubicBezTo>
                <a:cubicBezTo>
                  <a:pt x="2035" y="903"/>
                  <a:pt x="2035" y="904"/>
                  <a:pt x="2035" y="904"/>
                </a:cubicBezTo>
                <a:cubicBezTo>
                  <a:pt x="2035" y="904"/>
                  <a:pt x="2035" y="904"/>
                  <a:pt x="2036" y="904"/>
                </a:cubicBezTo>
                <a:cubicBezTo>
                  <a:pt x="2036" y="904"/>
                  <a:pt x="2036" y="904"/>
                  <a:pt x="2036" y="904"/>
                </a:cubicBezTo>
                <a:cubicBezTo>
                  <a:pt x="2036" y="905"/>
                  <a:pt x="2037" y="905"/>
                  <a:pt x="2038" y="907"/>
                </a:cubicBezTo>
                <a:cubicBezTo>
                  <a:pt x="2037" y="907"/>
                  <a:pt x="2037" y="907"/>
                  <a:pt x="2038" y="908"/>
                </a:cubicBezTo>
                <a:cubicBezTo>
                  <a:pt x="2037" y="908"/>
                  <a:pt x="2037" y="908"/>
                  <a:pt x="2037" y="908"/>
                </a:cubicBezTo>
                <a:cubicBezTo>
                  <a:pt x="2037" y="908"/>
                  <a:pt x="2037" y="908"/>
                  <a:pt x="2037" y="908"/>
                </a:cubicBezTo>
                <a:cubicBezTo>
                  <a:pt x="2038" y="908"/>
                  <a:pt x="2039" y="910"/>
                  <a:pt x="2039" y="911"/>
                </a:cubicBezTo>
                <a:cubicBezTo>
                  <a:pt x="2039" y="911"/>
                  <a:pt x="2039" y="911"/>
                  <a:pt x="2039" y="911"/>
                </a:cubicBezTo>
                <a:cubicBezTo>
                  <a:pt x="2039" y="912"/>
                  <a:pt x="2040" y="913"/>
                  <a:pt x="2040" y="913"/>
                </a:cubicBezTo>
                <a:cubicBezTo>
                  <a:pt x="2039" y="913"/>
                  <a:pt x="2039" y="913"/>
                  <a:pt x="2038" y="913"/>
                </a:cubicBezTo>
                <a:cubicBezTo>
                  <a:pt x="2038" y="913"/>
                  <a:pt x="2038" y="914"/>
                  <a:pt x="2038" y="914"/>
                </a:cubicBezTo>
                <a:cubicBezTo>
                  <a:pt x="2039" y="914"/>
                  <a:pt x="2039" y="914"/>
                  <a:pt x="2040" y="914"/>
                </a:cubicBezTo>
                <a:cubicBezTo>
                  <a:pt x="2040" y="915"/>
                  <a:pt x="2040" y="915"/>
                  <a:pt x="2040" y="915"/>
                </a:cubicBezTo>
                <a:cubicBezTo>
                  <a:pt x="2041" y="915"/>
                  <a:pt x="2041" y="915"/>
                  <a:pt x="2042" y="916"/>
                </a:cubicBezTo>
                <a:cubicBezTo>
                  <a:pt x="2042" y="916"/>
                  <a:pt x="2042" y="916"/>
                  <a:pt x="2042" y="917"/>
                </a:cubicBezTo>
                <a:cubicBezTo>
                  <a:pt x="2043" y="917"/>
                  <a:pt x="2043" y="917"/>
                  <a:pt x="2044" y="918"/>
                </a:cubicBezTo>
                <a:cubicBezTo>
                  <a:pt x="2044" y="916"/>
                  <a:pt x="2043" y="916"/>
                  <a:pt x="2044" y="914"/>
                </a:cubicBezTo>
                <a:cubicBezTo>
                  <a:pt x="2044" y="914"/>
                  <a:pt x="2044" y="914"/>
                  <a:pt x="2044" y="914"/>
                </a:cubicBezTo>
                <a:cubicBezTo>
                  <a:pt x="2046" y="915"/>
                  <a:pt x="2046" y="918"/>
                  <a:pt x="2047" y="920"/>
                </a:cubicBezTo>
                <a:cubicBezTo>
                  <a:pt x="2049" y="921"/>
                  <a:pt x="2052" y="924"/>
                  <a:pt x="2055" y="923"/>
                </a:cubicBezTo>
                <a:cubicBezTo>
                  <a:pt x="2057" y="923"/>
                  <a:pt x="2058" y="920"/>
                  <a:pt x="2061" y="920"/>
                </a:cubicBezTo>
                <a:cubicBezTo>
                  <a:pt x="2061" y="921"/>
                  <a:pt x="2061" y="921"/>
                  <a:pt x="2061" y="921"/>
                </a:cubicBezTo>
                <a:cubicBezTo>
                  <a:pt x="2061" y="923"/>
                  <a:pt x="2061" y="925"/>
                  <a:pt x="2060" y="927"/>
                </a:cubicBezTo>
                <a:close/>
                <a:moveTo>
                  <a:pt x="2030" y="946"/>
                </a:moveTo>
                <a:cubicBezTo>
                  <a:pt x="2031" y="945"/>
                  <a:pt x="2032" y="945"/>
                  <a:pt x="2033" y="944"/>
                </a:cubicBezTo>
                <a:cubicBezTo>
                  <a:pt x="2033" y="944"/>
                  <a:pt x="2034" y="944"/>
                  <a:pt x="2035" y="944"/>
                </a:cubicBezTo>
                <a:cubicBezTo>
                  <a:pt x="2035" y="945"/>
                  <a:pt x="2035" y="945"/>
                  <a:pt x="2035" y="946"/>
                </a:cubicBezTo>
                <a:cubicBezTo>
                  <a:pt x="2035" y="946"/>
                  <a:pt x="2035" y="947"/>
                  <a:pt x="2035" y="947"/>
                </a:cubicBezTo>
                <a:cubicBezTo>
                  <a:pt x="2035" y="948"/>
                  <a:pt x="2036" y="948"/>
                  <a:pt x="2036" y="950"/>
                </a:cubicBezTo>
                <a:cubicBezTo>
                  <a:pt x="2033" y="951"/>
                  <a:pt x="2032" y="955"/>
                  <a:pt x="2030" y="956"/>
                </a:cubicBezTo>
                <a:cubicBezTo>
                  <a:pt x="2028" y="958"/>
                  <a:pt x="2026" y="959"/>
                  <a:pt x="2025" y="960"/>
                </a:cubicBezTo>
                <a:cubicBezTo>
                  <a:pt x="2026" y="961"/>
                  <a:pt x="2027" y="962"/>
                  <a:pt x="2029" y="962"/>
                </a:cubicBezTo>
                <a:cubicBezTo>
                  <a:pt x="2029" y="962"/>
                  <a:pt x="2029" y="962"/>
                  <a:pt x="2029" y="962"/>
                </a:cubicBezTo>
                <a:cubicBezTo>
                  <a:pt x="2028" y="963"/>
                  <a:pt x="2027" y="963"/>
                  <a:pt x="2027" y="963"/>
                </a:cubicBezTo>
                <a:cubicBezTo>
                  <a:pt x="2026" y="963"/>
                  <a:pt x="2026" y="962"/>
                  <a:pt x="2025" y="962"/>
                </a:cubicBezTo>
                <a:cubicBezTo>
                  <a:pt x="2023" y="963"/>
                  <a:pt x="2021" y="965"/>
                  <a:pt x="2019" y="966"/>
                </a:cubicBezTo>
                <a:cubicBezTo>
                  <a:pt x="2018" y="966"/>
                  <a:pt x="2017" y="965"/>
                  <a:pt x="2017" y="966"/>
                </a:cubicBezTo>
                <a:cubicBezTo>
                  <a:pt x="2017" y="966"/>
                  <a:pt x="2018" y="967"/>
                  <a:pt x="2018" y="967"/>
                </a:cubicBezTo>
                <a:cubicBezTo>
                  <a:pt x="2018" y="968"/>
                  <a:pt x="2018" y="969"/>
                  <a:pt x="2018" y="970"/>
                </a:cubicBezTo>
                <a:cubicBezTo>
                  <a:pt x="2017" y="970"/>
                  <a:pt x="2016" y="970"/>
                  <a:pt x="2015" y="970"/>
                </a:cubicBezTo>
                <a:cubicBezTo>
                  <a:pt x="2015" y="970"/>
                  <a:pt x="2015" y="970"/>
                  <a:pt x="2015" y="970"/>
                </a:cubicBezTo>
                <a:cubicBezTo>
                  <a:pt x="2016" y="971"/>
                  <a:pt x="2016" y="971"/>
                  <a:pt x="2017" y="971"/>
                </a:cubicBezTo>
                <a:cubicBezTo>
                  <a:pt x="2016" y="973"/>
                  <a:pt x="2015" y="976"/>
                  <a:pt x="2014" y="978"/>
                </a:cubicBezTo>
                <a:cubicBezTo>
                  <a:pt x="2014" y="979"/>
                  <a:pt x="2009" y="982"/>
                  <a:pt x="2007" y="983"/>
                </a:cubicBezTo>
                <a:cubicBezTo>
                  <a:pt x="2003" y="983"/>
                  <a:pt x="2000" y="982"/>
                  <a:pt x="1997" y="981"/>
                </a:cubicBezTo>
                <a:cubicBezTo>
                  <a:pt x="1997" y="980"/>
                  <a:pt x="1997" y="980"/>
                  <a:pt x="1996" y="980"/>
                </a:cubicBezTo>
                <a:cubicBezTo>
                  <a:pt x="1996" y="979"/>
                  <a:pt x="1995" y="979"/>
                  <a:pt x="1995" y="980"/>
                </a:cubicBezTo>
                <a:cubicBezTo>
                  <a:pt x="1993" y="981"/>
                  <a:pt x="1991" y="981"/>
                  <a:pt x="1990" y="979"/>
                </a:cubicBezTo>
                <a:cubicBezTo>
                  <a:pt x="1990" y="979"/>
                  <a:pt x="1990" y="979"/>
                  <a:pt x="1990" y="979"/>
                </a:cubicBezTo>
                <a:cubicBezTo>
                  <a:pt x="1990" y="979"/>
                  <a:pt x="1991" y="979"/>
                  <a:pt x="1991" y="979"/>
                </a:cubicBezTo>
                <a:cubicBezTo>
                  <a:pt x="1991" y="978"/>
                  <a:pt x="1991" y="978"/>
                  <a:pt x="1991" y="978"/>
                </a:cubicBezTo>
                <a:cubicBezTo>
                  <a:pt x="1991" y="978"/>
                  <a:pt x="1992" y="978"/>
                  <a:pt x="1992" y="977"/>
                </a:cubicBezTo>
                <a:cubicBezTo>
                  <a:pt x="1992" y="977"/>
                  <a:pt x="1992" y="977"/>
                  <a:pt x="1992" y="977"/>
                </a:cubicBezTo>
                <a:cubicBezTo>
                  <a:pt x="1992" y="977"/>
                  <a:pt x="1991" y="976"/>
                  <a:pt x="1991" y="976"/>
                </a:cubicBezTo>
                <a:cubicBezTo>
                  <a:pt x="1991" y="976"/>
                  <a:pt x="1991" y="976"/>
                  <a:pt x="1991" y="976"/>
                </a:cubicBezTo>
                <a:cubicBezTo>
                  <a:pt x="1992" y="976"/>
                  <a:pt x="1992" y="976"/>
                  <a:pt x="1993" y="977"/>
                </a:cubicBezTo>
                <a:cubicBezTo>
                  <a:pt x="1993" y="976"/>
                  <a:pt x="1992" y="975"/>
                  <a:pt x="1992" y="975"/>
                </a:cubicBezTo>
                <a:cubicBezTo>
                  <a:pt x="1992" y="975"/>
                  <a:pt x="1992" y="974"/>
                  <a:pt x="1992" y="974"/>
                </a:cubicBezTo>
                <a:cubicBezTo>
                  <a:pt x="1993" y="975"/>
                  <a:pt x="1994" y="975"/>
                  <a:pt x="1995" y="975"/>
                </a:cubicBezTo>
                <a:cubicBezTo>
                  <a:pt x="1995" y="974"/>
                  <a:pt x="1994" y="973"/>
                  <a:pt x="1994" y="972"/>
                </a:cubicBezTo>
                <a:cubicBezTo>
                  <a:pt x="1994" y="972"/>
                  <a:pt x="1994" y="972"/>
                  <a:pt x="1994" y="972"/>
                </a:cubicBezTo>
                <a:cubicBezTo>
                  <a:pt x="1996" y="971"/>
                  <a:pt x="1997" y="969"/>
                  <a:pt x="1999" y="968"/>
                </a:cubicBezTo>
                <a:cubicBezTo>
                  <a:pt x="1999" y="968"/>
                  <a:pt x="1999" y="967"/>
                  <a:pt x="1999" y="967"/>
                </a:cubicBezTo>
                <a:cubicBezTo>
                  <a:pt x="2001" y="965"/>
                  <a:pt x="2003" y="965"/>
                  <a:pt x="2005" y="964"/>
                </a:cubicBezTo>
                <a:cubicBezTo>
                  <a:pt x="2007" y="963"/>
                  <a:pt x="2009" y="962"/>
                  <a:pt x="2011" y="960"/>
                </a:cubicBezTo>
                <a:cubicBezTo>
                  <a:pt x="2011" y="959"/>
                  <a:pt x="2011" y="959"/>
                  <a:pt x="2012" y="958"/>
                </a:cubicBezTo>
                <a:cubicBezTo>
                  <a:pt x="2013" y="958"/>
                  <a:pt x="2014" y="957"/>
                  <a:pt x="2015" y="957"/>
                </a:cubicBezTo>
                <a:cubicBezTo>
                  <a:pt x="2015" y="957"/>
                  <a:pt x="2019" y="953"/>
                  <a:pt x="2019" y="953"/>
                </a:cubicBezTo>
                <a:cubicBezTo>
                  <a:pt x="2019" y="952"/>
                  <a:pt x="2019" y="950"/>
                  <a:pt x="2019" y="949"/>
                </a:cubicBezTo>
                <a:cubicBezTo>
                  <a:pt x="2020" y="949"/>
                  <a:pt x="2023" y="948"/>
                  <a:pt x="2023" y="947"/>
                </a:cubicBezTo>
                <a:cubicBezTo>
                  <a:pt x="2024" y="946"/>
                  <a:pt x="2023" y="944"/>
                  <a:pt x="2024" y="943"/>
                </a:cubicBezTo>
                <a:cubicBezTo>
                  <a:pt x="2024" y="942"/>
                  <a:pt x="2025" y="941"/>
                  <a:pt x="2025" y="940"/>
                </a:cubicBezTo>
                <a:cubicBezTo>
                  <a:pt x="2029" y="941"/>
                  <a:pt x="2028" y="944"/>
                  <a:pt x="2030" y="946"/>
                </a:cubicBezTo>
                <a:close/>
                <a:moveTo>
                  <a:pt x="1015" y="281"/>
                </a:moveTo>
                <a:cubicBezTo>
                  <a:pt x="1015" y="281"/>
                  <a:pt x="1015" y="281"/>
                  <a:pt x="1014" y="281"/>
                </a:cubicBezTo>
                <a:cubicBezTo>
                  <a:pt x="1014" y="282"/>
                  <a:pt x="1013" y="283"/>
                  <a:pt x="1012" y="283"/>
                </a:cubicBezTo>
                <a:cubicBezTo>
                  <a:pt x="1011" y="283"/>
                  <a:pt x="1011" y="282"/>
                  <a:pt x="1011" y="281"/>
                </a:cubicBezTo>
                <a:cubicBezTo>
                  <a:pt x="1010" y="281"/>
                  <a:pt x="1008" y="282"/>
                  <a:pt x="1008" y="281"/>
                </a:cubicBezTo>
                <a:cubicBezTo>
                  <a:pt x="1006" y="278"/>
                  <a:pt x="1008" y="278"/>
                  <a:pt x="1009" y="276"/>
                </a:cubicBezTo>
                <a:cubicBezTo>
                  <a:pt x="1010" y="276"/>
                  <a:pt x="1010" y="276"/>
                  <a:pt x="1010" y="276"/>
                </a:cubicBezTo>
                <a:cubicBezTo>
                  <a:pt x="1010" y="277"/>
                  <a:pt x="1011" y="277"/>
                  <a:pt x="1012" y="278"/>
                </a:cubicBezTo>
                <a:cubicBezTo>
                  <a:pt x="1012" y="277"/>
                  <a:pt x="1012" y="275"/>
                  <a:pt x="1013" y="275"/>
                </a:cubicBezTo>
                <a:cubicBezTo>
                  <a:pt x="1013" y="275"/>
                  <a:pt x="1014" y="275"/>
                  <a:pt x="1015" y="275"/>
                </a:cubicBezTo>
                <a:cubicBezTo>
                  <a:pt x="1015" y="277"/>
                  <a:pt x="1015" y="278"/>
                  <a:pt x="1013" y="280"/>
                </a:cubicBezTo>
                <a:cubicBezTo>
                  <a:pt x="1013" y="280"/>
                  <a:pt x="1013" y="280"/>
                  <a:pt x="1013" y="280"/>
                </a:cubicBezTo>
                <a:cubicBezTo>
                  <a:pt x="1014" y="280"/>
                  <a:pt x="1014" y="280"/>
                  <a:pt x="1015" y="281"/>
                </a:cubicBezTo>
                <a:close/>
                <a:moveTo>
                  <a:pt x="1002" y="266"/>
                </a:moveTo>
                <a:cubicBezTo>
                  <a:pt x="999" y="266"/>
                  <a:pt x="996" y="266"/>
                  <a:pt x="994" y="266"/>
                </a:cubicBezTo>
                <a:cubicBezTo>
                  <a:pt x="993" y="268"/>
                  <a:pt x="992" y="268"/>
                  <a:pt x="991" y="270"/>
                </a:cubicBezTo>
                <a:cubicBezTo>
                  <a:pt x="991" y="269"/>
                  <a:pt x="990" y="268"/>
                  <a:pt x="990" y="268"/>
                </a:cubicBezTo>
                <a:cubicBezTo>
                  <a:pt x="990" y="267"/>
                  <a:pt x="991" y="266"/>
                  <a:pt x="992" y="265"/>
                </a:cubicBezTo>
                <a:cubicBezTo>
                  <a:pt x="993" y="265"/>
                  <a:pt x="995" y="265"/>
                  <a:pt x="996" y="265"/>
                </a:cubicBezTo>
                <a:cubicBezTo>
                  <a:pt x="998" y="264"/>
                  <a:pt x="998" y="262"/>
                  <a:pt x="999" y="261"/>
                </a:cubicBezTo>
                <a:cubicBezTo>
                  <a:pt x="1000" y="261"/>
                  <a:pt x="1002" y="261"/>
                  <a:pt x="1003" y="260"/>
                </a:cubicBezTo>
                <a:cubicBezTo>
                  <a:pt x="1003" y="260"/>
                  <a:pt x="1003" y="260"/>
                  <a:pt x="1003" y="260"/>
                </a:cubicBezTo>
                <a:cubicBezTo>
                  <a:pt x="1003" y="260"/>
                  <a:pt x="1003" y="260"/>
                  <a:pt x="1004" y="260"/>
                </a:cubicBezTo>
                <a:cubicBezTo>
                  <a:pt x="1003" y="262"/>
                  <a:pt x="1003" y="262"/>
                  <a:pt x="1003" y="264"/>
                </a:cubicBezTo>
                <a:cubicBezTo>
                  <a:pt x="1002" y="265"/>
                  <a:pt x="1002" y="265"/>
                  <a:pt x="1002" y="266"/>
                </a:cubicBezTo>
                <a:close/>
                <a:moveTo>
                  <a:pt x="1995" y="196"/>
                </a:moveTo>
                <a:cubicBezTo>
                  <a:pt x="1994" y="196"/>
                  <a:pt x="1994" y="197"/>
                  <a:pt x="1993" y="197"/>
                </a:cubicBezTo>
                <a:cubicBezTo>
                  <a:pt x="1992" y="198"/>
                  <a:pt x="1987" y="198"/>
                  <a:pt x="1985" y="197"/>
                </a:cubicBezTo>
                <a:cubicBezTo>
                  <a:pt x="1985" y="196"/>
                  <a:pt x="1985" y="196"/>
                  <a:pt x="1984" y="195"/>
                </a:cubicBezTo>
                <a:cubicBezTo>
                  <a:pt x="1984" y="195"/>
                  <a:pt x="1984" y="195"/>
                  <a:pt x="1983" y="195"/>
                </a:cubicBezTo>
                <a:cubicBezTo>
                  <a:pt x="1983" y="195"/>
                  <a:pt x="1983" y="195"/>
                  <a:pt x="1983" y="194"/>
                </a:cubicBezTo>
                <a:cubicBezTo>
                  <a:pt x="1982" y="195"/>
                  <a:pt x="1981" y="196"/>
                  <a:pt x="1979" y="196"/>
                </a:cubicBezTo>
                <a:cubicBezTo>
                  <a:pt x="1978" y="195"/>
                  <a:pt x="1978" y="195"/>
                  <a:pt x="1977" y="195"/>
                </a:cubicBezTo>
                <a:cubicBezTo>
                  <a:pt x="1977" y="196"/>
                  <a:pt x="1978" y="196"/>
                  <a:pt x="1978" y="197"/>
                </a:cubicBezTo>
                <a:cubicBezTo>
                  <a:pt x="1977" y="197"/>
                  <a:pt x="1977" y="198"/>
                  <a:pt x="1977" y="198"/>
                </a:cubicBezTo>
                <a:cubicBezTo>
                  <a:pt x="1978" y="198"/>
                  <a:pt x="1979" y="199"/>
                  <a:pt x="1980" y="199"/>
                </a:cubicBezTo>
                <a:cubicBezTo>
                  <a:pt x="1980" y="199"/>
                  <a:pt x="1981" y="198"/>
                  <a:pt x="1981" y="198"/>
                </a:cubicBezTo>
                <a:cubicBezTo>
                  <a:pt x="1982" y="198"/>
                  <a:pt x="1983" y="198"/>
                  <a:pt x="1983" y="198"/>
                </a:cubicBezTo>
                <a:cubicBezTo>
                  <a:pt x="1984" y="201"/>
                  <a:pt x="1984" y="201"/>
                  <a:pt x="1986" y="202"/>
                </a:cubicBezTo>
                <a:cubicBezTo>
                  <a:pt x="1987" y="202"/>
                  <a:pt x="1988" y="202"/>
                  <a:pt x="1989" y="201"/>
                </a:cubicBezTo>
                <a:cubicBezTo>
                  <a:pt x="1988" y="202"/>
                  <a:pt x="1988" y="202"/>
                  <a:pt x="1988" y="202"/>
                </a:cubicBezTo>
                <a:cubicBezTo>
                  <a:pt x="1989" y="202"/>
                  <a:pt x="1989" y="202"/>
                  <a:pt x="1990" y="202"/>
                </a:cubicBezTo>
                <a:cubicBezTo>
                  <a:pt x="1990" y="204"/>
                  <a:pt x="1991" y="204"/>
                  <a:pt x="1991" y="207"/>
                </a:cubicBezTo>
                <a:cubicBezTo>
                  <a:pt x="1991" y="207"/>
                  <a:pt x="1990" y="208"/>
                  <a:pt x="1990" y="208"/>
                </a:cubicBezTo>
                <a:cubicBezTo>
                  <a:pt x="1992" y="208"/>
                  <a:pt x="1992" y="211"/>
                  <a:pt x="1994" y="212"/>
                </a:cubicBezTo>
                <a:cubicBezTo>
                  <a:pt x="1995" y="213"/>
                  <a:pt x="1995" y="213"/>
                  <a:pt x="1994" y="214"/>
                </a:cubicBezTo>
                <a:cubicBezTo>
                  <a:pt x="1995" y="214"/>
                  <a:pt x="1996" y="214"/>
                  <a:pt x="1996" y="214"/>
                </a:cubicBezTo>
                <a:cubicBezTo>
                  <a:pt x="1996" y="220"/>
                  <a:pt x="1992" y="219"/>
                  <a:pt x="1988" y="218"/>
                </a:cubicBezTo>
                <a:cubicBezTo>
                  <a:pt x="1986" y="217"/>
                  <a:pt x="1985" y="217"/>
                  <a:pt x="1984" y="216"/>
                </a:cubicBezTo>
                <a:cubicBezTo>
                  <a:pt x="1984" y="216"/>
                  <a:pt x="1984" y="216"/>
                  <a:pt x="1984" y="215"/>
                </a:cubicBezTo>
                <a:cubicBezTo>
                  <a:pt x="1983" y="215"/>
                  <a:pt x="1982" y="215"/>
                  <a:pt x="1982" y="216"/>
                </a:cubicBezTo>
                <a:cubicBezTo>
                  <a:pt x="1981" y="216"/>
                  <a:pt x="1981" y="217"/>
                  <a:pt x="1980" y="218"/>
                </a:cubicBezTo>
                <a:cubicBezTo>
                  <a:pt x="1978" y="219"/>
                  <a:pt x="1975" y="221"/>
                  <a:pt x="1972" y="222"/>
                </a:cubicBezTo>
                <a:cubicBezTo>
                  <a:pt x="1971" y="222"/>
                  <a:pt x="1970" y="222"/>
                  <a:pt x="1968" y="223"/>
                </a:cubicBezTo>
                <a:cubicBezTo>
                  <a:pt x="1967" y="223"/>
                  <a:pt x="1966" y="225"/>
                  <a:pt x="1965" y="225"/>
                </a:cubicBezTo>
                <a:cubicBezTo>
                  <a:pt x="1963" y="225"/>
                  <a:pt x="1962" y="225"/>
                  <a:pt x="1961" y="226"/>
                </a:cubicBezTo>
                <a:cubicBezTo>
                  <a:pt x="1961" y="226"/>
                  <a:pt x="1960" y="228"/>
                  <a:pt x="1959" y="228"/>
                </a:cubicBezTo>
                <a:cubicBezTo>
                  <a:pt x="1958" y="228"/>
                  <a:pt x="1957" y="228"/>
                  <a:pt x="1956" y="228"/>
                </a:cubicBezTo>
                <a:cubicBezTo>
                  <a:pt x="1955" y="229"/>
                  <a:pt x="1955" y="231"/>
                  <a:pt x="1954" y="232"/>
                </a:cubicBezTo>
                <a:cubicBezTo>
                  <a:pt x="1952" y="233"/>
                  <a:pt x="1951" y="233"/>
                  <a:pt x="1949" y="234"/>
                </a:cubicBezTo>
                <a:cubicBezTo>
                  <a:pt x="1949" y="234"/>
                  <a:pt x="1948" y="235"/>
                  <a:pt x="1948" y="236"/>
                </a:cubicBezTo>
                <a:cubicBezTo>
                  <a:pt x="1947" y="236"/>
                  <a:pt x="1945" y="236"/>
                  <a:pt x="1944" y="237"/>
                </a:cubicBezTo>
                <a:cubicBezTo>
                  <a:pt x="1943" y="238"/>
                  <a:pt x="1944" y="239"/>
                  <a:pt x="1943" y="240"/>
                </a:cubicBezTo>
                <a:cubicBezTo>
                  <a:pt x="1943" y="240"/>
                  <a:pt x="1943" y="240"/>
                  <a:pt x="1942" y="240"/>
                </a:cubicBezTo>
                <a:cubicBezTo>
                  <a:pt x="1942" y="240"/>
                  <a:pt x="1941" y="240"/>
                  <a:pt x="1941" y="240"/>
                </a:cubicBezTo>
                <a:cubicBezTo>
                  <a:pt x="1939" y="239"/>
                  <a:pt x="1939" y="237"/>
                  <a:pt x="1937" y="236"/>
                </a:cubicBezTo>
                <a:cubicBezTo>
                  <a:pt x="1935" y="235"/>
                  <a:pt x="1926" y="236"/>
                  <a:pt x="1925" y="237"/>
                </a:cubicBezTo>
                <a:cubicBezTo>
                  <a:pt x="1923" y="239"/>
                  <a:pt x="1920" y="240"/>
                  <a:pt x="1918" y="242"/>
                </a:cubicBezTo>
                <a:cubicBezTo>
                  <a:pt x="1918" y="242"/>
                  <a:pt x="1918" y="242"/>
                  <a:pt x="1918" y="241"/>
                </a:cubicBezTo>
                <a:cubicBezTo>
                  <a:pt x="1918" y="240"/>
                  <a:pt x="1919" y="238"/>
                  <a:pt x="1919" y="237"/>
                </a:cubicBezTo>
                <a:cubicBezTo>
                  <a:pt x="1919" y="237"/>
                  <a:pt x="1919" y="237"/>
                  <a:pt x="1919" y="236"/>
                </a:cubicBezTo>
                <a:cubicBezTo>
                  <a:pt x="1918" y="237"/>
                  <a:pt x="1918" y="237"/>
                  <a:pt x="1917" y="236"/>
                </a:cubicBezTo>
                <a:cubicBezTo>
                  <a:pt x="1915" y="238"/>
                  <a:pt x="1914" y="239"/>
                  <a:pt x="1912" y="240"/>
                </a:cubicBezTo>
                <a:cubicBezTo>
                  <a:pt x="1912" y="240"/>
                  <a:pt x="1912" y="241"/>
                  <a:pt x="1912" y="242"/>
                </a:cubicBezTo>
                <a:cubicBezTo>
                  <a:pt x="1911" y="242"/>
                  <a:pt x="1910" y="242"/>
                  <a:pt x="1910" y="242"/>
                </a:cubicBezTo>
                <a:cubicBezTo>
                  <a:pt x="1909" y="241"/>
                  <a:pt x="1908" y="240"/>
                  <a:pt x="1907" y="239"/>
                </a:cubicBezTo>
                <a:cubicBezTo>
                  <a:pt x="1906" y="240"/>
                  <a:pt x="1905" y="240"/>
                  <a:pt x="1905" y="241"/>
                </a:cubicBezTo>
                <a:cubicBezTo>
                  <a:pt x="1905" y="241"/>
                  <a:pt x="1905" y="241"/>
                  <a:pt x="1905" y="241"/>
                </a:cubicBezTo>
                <a:cubicBezTo>
                  <a:pt x="1902" y="241"/>
                  <a:pt x="1902" y="243"/>
                  <a:pt x="1901" y="244"/>
                </a:cubicBezTo>
                <a:cubicBezTo>
                  <a:pt x="1901" y="245"/>
                  <a:pt x="1902" y="245"/>
                  <a:pt x="1902" y="246"/>
                </a:cubicBezTo>
                <a:cubicBezTo>
                  <a:pt x="1901" y="247"/>
                  <a:pt x="1900" y="248"/>
                  <a:pt x="1899" y="248"/>
                </a:cubicBezTo>
                <a:cubicBezTo>
                  <a:pt x="1899" y="249"/>
                  <a:pt x="1900" y="249"/>
                  <a:pt x="1900" y="249"/>
                </a:cubicBezTo>
                <a:cubicBezTo>
                  <a:pt x="1898" y="252"/>
                  <a:pt x="1894" y="253"/>
                  <a:pt x="1893" y="258"/>
                </a:cubicBezTo>
                <a:cubicBezTo>
                  <a:pt x="1896" y="260"/>
                  <a:pt x="1898" y="259"/>
                  <a:pt x="1901" y="260"/>
                </a:cubicBezTo>
                <a:cubicBezTo>
                  <a:pt x="1901" y="260"/>
                  <a:pt x="1901" y="260"/>
                  <a:pt x="1901" y="261"/>
                </a:cubicBezTo>
                <a:cubicBezTo>
                  <a:pt x="1900" y="263"/>
                  <a:pt x="1898" y="263"/>
                  <a:pt x="1898" y="265"/>
                </a:cubicBezTo>
                <a:cubicBezTo>
                  <a:pt x="1898" y="267"/>
                  <a:pt x="1899" y="268"/>
                  <a:pt x="1899" y="269"/>
                </a:cubicBezTo>
                <a:cubicBezTo>
                  <a:pt x="1900" y="269"/>
                  <a:pt x="1900" y="269"/>
                  <a:pt x="1901" y="269"/>
                </a:cubicBezTo>
                <a:cubicBezTo>
                  <a:pt x="1901" y="270"/>
                  <a:pt x="1902" y="272"/>
                  <a:pt x="1902" y="273"/>
                </a:cubicBezTo>
                <a:cubicBezTo>
                  <a:pt x="1901" y="274"/>
                  <a:pt x="1900" y="275"/>
                  <a:pt x="1899" y="274"/>
                </a:cubicBezTo>
                <a:cubicBezTo>
                  <a:pt x="1899" y="274"/>
                  <a:pt x="1898" y="274"/>
                  <a:pt x="1898" y="274"/>
                </a:cubicBezTo>
                <a:cubicBezTo>
                  <a:pt x="1898" y="272"/>
                  <a:pt x="1898" y="272"/>
                  <a:pt x="1899" y="271"/>
                </a:cubicBezTo>
                <a:cubicBezTo>
                  <a:pt x="1899" y="271"/>
                  <a:pt x="1899" y="271"/>
                  <a:pt x="1899" y="271"/>
                </a:cubicBezTo>
                <a:cubicBezTo>
                  <a:pt x="1898" y="271"/>
                  <a:pt x="1898" y="271"/>
                  <a:pt x="1898" y="271"/>
                </a:cubicBezTo>
                <a:cubicBezTo>
                  <a:pt x="1895" y="272"/>
                  <a:pt x="1891" y="278"/>
                  <a:pt x="1892" y="282"/>
                </a:cubicBezTo>
                <a:cubicBezTo>
                  <a:pt x="1893" y="283"/>
                  <a:pt x="1894" y="283"/>
                  <a:pt x="1895" y="284"/>
                </a:cubicBezTo>
                <a:cubicBezTo>
                  <a:pt x="1892" y="289"/>
                  <a:pt x="1891" y="285"/>
                  <a:pt x="1887" y="286"/>
                </a:cubicBezTo>
                <a:cubicBezTo>
                  <a:pt x="1884" y="287"/>
                  <a:pt x="1880" y="290"/>
                  <a:pt x="1881" y="294"/>
                </a:cubicBezTo>
                <a:cubicBezTo>
                  <a:pt x="1881" y="294"/>
                  <a:pt x="1882" y="295"/>
                  <a:pt x="1882" y="295"/>
                </a:cubicBezTo>
                <a:cubicBezTo>
                  <a:pt x="1882" y="295"/>
                  <a:pt x="1882" y="296"/>
                  <a:pt x="1882" y="296"/>
                </a:cubicBezTo>
                <a:cubicBezTo>
                  <a:pt x="1879" y="297"/>
                  <a:pt x="1876" y="299"/>
                  <a:pt x="1874" y="300"/>
                </a:cubicBezTo>
                <a:cubicBezTo>
                  <a:pt x="1874" y="301"/>
                  <a:pt x="1874" y="303"/>
                  <a:pt x="1874" y="304"/>
                </a:cubicBezTo>
                <a:cubicBezTo>
                  <a:pt x="1873" y="307"/>
                  <a:pt x="1866" y="313"/>
                  <a:pt x="1863" y="314"/>
                </a:cubicBezTo>
                <a:cubicBezTo>
                  <a:pt x="1863" y="312"/>
                  <a:pt x="1862" y="309"/>
                  <a:pt x="1862" y="307"/>
                </a:cubicBezTo>
                <a:cubicBezTo>
                  <a:pt x="1861" y="306"/>
                  <a:pt x="1861" y="305"/>
                  <a:pt x="1861" y="304"/>
                </a:cubicBezTo>
                <a:cubicBezTo>
                  <a:pt x="1861" y="302"/>
                  <a:pt x="1860" y="301"/>
                  <a:pt x="1859" y="300"/>
                </a:cubicBezTo>
                <a:cubicBezTo>
                  <a:pt x="1858" y="296"/>
                  <a:pt x="1858" y="293"/>
                  <a:pt x="1858" y="289"/>
                </a:cubicBezTo>
                <a:cubicBezTo>
                  <a:pt x="1857" y="284"/>
                  <a:pt x="1856" y="280"/>
                  <a:pt x="1857" y="275"/>
                </a:cubicBezTo>
                <a:cubicBezTo>
                  <a:pt x="1857" y="274"/>
                  <a:pt x="1857" y="273"/>
                  <a:pt x="1857" y="271"/>
                </a:cubicBezTo>
                <a:cubicBezTo>
                  <a:pt x="1858" y="269"/>
                  <a:pt x="1861" y="268"/>
                  <a:pt x="1863" y="266"/>
                </a:cubicBezTo>
                <a:cubicBezTo>
                  <a:pt x="1863" y="265"/>
                  <a:pt x="1864" y="263"/>
                  <a:pt x="1865" y="262"/>
                </a:cubicBezTo>
                <a:cubicBezTo>
                  <a:pt x="1864" y="262"/>
                  <a:pt x="1864" y="261"/>
                  <a:pt x="1864" y="260"/>
                </a:cubicBezTo>
                <a:cubicBezTo>
                  <a:pt x="1870" y="259"/>
                  <a:pt x="1876" y="255"/>
                  <a:pt x="1879" y="252"/>
                </a:cubicBezTo>
                <a:cubicBezTo>
                  <a:pt x="1880" y="250"/>
                  <a:pt x="1881" y="249"/>
                  <a:pt x="1881" y="248"/>
                </a:cubicBezTo>
                <a:cubicBezTo>
                  <a:pt x="1885" y="245"/>
                  <a:pt x="1888" y="243"/>
                  <a:pt x="1892" y="240"/>
                </a:cubicBezTo>
                <a:cubicBezTo>
                  <a:pt x="1893" y="239"/>
                  <a:pt x="1893" y="238"/>
                  <a:pt x="1894" y="237"/>
                </a:cubicBezTo>
                <a:cubicBezTo>
                  <a:pt x="1896" y="235"/>
                  <a:pt x="1900" y="235"/>
                  <a:pt x="1902" y="233"/>
                </a:cubicBezTo>
                <a:cubicBezTo>
                  <a:pt x="1902" y="233"/>
                  <a:pt x="1902" y="233"/>
                  <a:pt x="1902" y="233"/>
                </a:cubicBezTo>
                <a:cubicBezTo>
                  <a:pt x="1903" y="233"/>
                  <a:pt x="1905" y="229"/>
                  <a:pt x="1905" y="229"/>
                </a:cubicBezTo>
                <a:cubicBezTo>
                  <a:pt x="1905" y="228"/>
                  <a:pt x="1904" y="228"/>
                  <a:pt x="1904" y="228"/>
                </a:cubicBezTo>
                <a:cubicBezTo>
                  <a:pt x="1905" y="227"/>
                  <a:pt x="1905" y="225"/>
                  <a:pt x="1906" y="224"/>
                </a:cubicBezTo>
                <a:cubicBezTo>
                  <a:pt x="1906" y="223"/>
                  <a:pt x="1906" y="221"/>
                  <a:pt x="1906" y="220"/>
                </a:cubicBezTo>
                <a:cubicBezTo>
                  <a:pt x="1908" y="220"/>
                  <a:pt x="1911" y="219"/>
                  <a:pt x="1914" y="219"/>
                </a:cubicBezTo>
                <a:cubicBezTo>
                  <a:pt x="1914" y="218"/>
                  <a:pt x="1913" y="218"/>
                  <a:pt x="1913" y="218"/>
                </a:cubicBezTo>
                <a:cubicBezTo>
                  <a:pt x="1911" y="217"/>
                  <a:pt x="1909" y="217"/>
                  <a:pt x="1907" y="217"/>
                </a:cubicBezTo>
                <a:cubicBezTo>
                  <a:pt x="1905" y="217"/>
                  <a:pt x="1903" y="218"/>
                  <a:pt x="1901" y="219"/>
                </a:cubicBezTo>
                <a:cubicBezTo>
                  <a:pt x="1901" y="222"/>
                  <a:pt x="1899" y="222"/>
                  <a:pt x="1899" y="225"/>
                </a:cubicBezTo>
                <a:cubicBezTo>
                  <a:pt x="1899" y="225"/>
                  <a:pt x="1899" y="225"/>
                  <a:pt x="1899" y="225"/>
                </a:cubicBezTo>
                <a:cubicBezTo>
                  <a:pt x="1898" y="226"/>
                  <a:pt x="1897" y="226"/>
                  <a:pt x="1896" y="226"/>
                </a:cubicBezTo>
                <a:cubicBezTo>
                  <a:pt x="1893" y="228"/>
                  <a:pt x="1887" y="235"/>
                  <a:pt x="1883" y="234"/>
                </a:cubicBezTo>
                <a:cubicBezTo>
                  <a:pt x="1883" y="233"/>
                  <a:pt x="1884" y="232"/>
                  <a:pt x="1884" y="231"/>
                </a:cubicBezTo>
                <a:cubicBezTo>
                  <a:pt x="1883" y="231"/>
                  <a:pt x="1882" y="231"/>
                  <a:pt x="1882" y="230"/>
                </a:cubicBezTo>
                <a:cubicBezTo>
                  <a:pt x="1882" y="230"/>
                  <a:pt x="1881" y="230"/>
                  <a:pt x="1881" y="230"/>
                </a:cubicBezTo>
                <a:cubicBezTo>
                  <a:pt x="1882" y="228"/>
                  <a:pt x="1884" y="226"/>
                  <a:pt x="1884" y="224"/>
                </a:cubicBezTo>
                <a:cubicBezTo>
                  <a:pt x="1881" y="224"/>
                  <a:pt x="1881" y="226"/>
                  <a:pt x="1878" y="226"/>
                </a:cubicBezTo>
                <a:cubicBezTo>
                  <a:pt x="1877" y="221"/>
                  <a:pt x="1864" y="225"/>
                  <a:pt x="1862" y="227"/>
                </a:cubicBezTo>
                <a:cubicBezTo>
                  <a:pt x="1862" y="228"/>
                  <a:pt x="1862" y="229"/>
                  <a:pt x="1862" y="230"/>
                </a:cubicBezTo>
                <a:cubicBezTo>
                  <a:pt x="1860" y="230"/>
                  <a:pt x="1858" y="231"/>
                  <a:pt x="1858" y="233"/>
                </a:cubicBezTo>
                <a:cubicBezTo>
                  <a:pt x="1858" y="233"/>
                  <a:pt x="1858" y="234"/>
                  <a:pt x="1858" y="235"/>
                </a:cubicBezTo>
                <a:cubicBezTo>
                  <a:pt x="1855" y="235"/>
                  <a:pt x="1845" y="241"/>
                  <a:pt x="1847" y="245"/>
                </a:cubicBezTo>
                <a:cubicBezTo>
                  <a:pt x="1848" y="246"/>
                  <a:pt x="1851" y="245"/>
                  <a:pt x="1852" y="246"/>
                </a:cubicBezTo>
                <a:cubicBezTo>
                  <a:pt x="1852" y="246"/>
                  <a:pt x="1853" y="247"/>
                  <a:pt x="1853" y="247"/>
                </a:cubicBezTo>
                <a:cubicBezTo>
                  <a:pt x="1853" y="247"/>
                  <a:pt x="1853" y="247"/>
                  <a:pt x="1853" y="247"/>
                </a:cubicBezTo>
                <a:cubicBezTo>
                  <a:pt x="1852" y="248"/>
                  <a:pt x="1848" y="249"/>
                  <a:pt x="1847" y="249"/>
                </a:cubicBezTo>
                <a:cubicBezTo>
                  <a:pt x="1845" y="249"/>
                  <a:pt x="1843" y="248"/>
                  <a:pt x="1841" y="248"/>
                </a:cubicBezTo>
                <a:cubicBezTo>
                  <a:pt x="1841" y="249"/>
                  <a:pt x="1840" y="250"/>
                  <a:pt x="1839" y="250"/>
                </a:cubicBezTo>
                <a:cubicBezTo>
                  <a:pt x="1839" y="250"/>
                  <a:pt x="1839" y="250"/>
                  <a:pt x="1838" y="250"/>
                </a:cubicBezTo>
                <a:cubicBezTo>
                  <a:pt x="1838" y="250"/>
                  <a:pt x="1838" y="249"/>
                  <a:pt x="1837" y="249"/>
                </a:cubicBezTo>
                <a:cubicBezTo>
                  <a:pt x="1835" y="250"/>
                  <a:pt x="1832" y="252"/>
                  <a:pt x="1830" y="250"/>
                </a:cubicBezTo>
                <a:cubicBezTo>
                  <a:pt x="1831" y="248"/>
                  <a:pt x="1833" y="248"/>
                  <a:pt x="1835" y="248"/>
                </a:cubicBezTo>
                <a:cubicBezTo>
                  <a:pt x="1835" y="248"/>
                  <a:pt x="1835" y="248"/>
                  <a:pt x="1835" y="247"/>
                </a:cubicBezTo>
                <a:cubicBezTo>
                  <a:pt x="1834" y="245"/>
                  <a:pt x="1831" y="244"/>
                  <a:pt x="1828" y="244"/>
                </a:cubicBezTo>
                <a:cubicBezTo>
                  <a:pt x="1827" y="245"/>
                  <a:pt x="1826" y="245"/>
                  <a:pt x="1825" y="245"/>
                </a:cubicBezTo>
                <a:cubicBezTo>
                  <a:pt x="1824" y="244"/>
                  <a:pt x="1823" y="244"/>
                  <a:pt x="1822" y="243"/>
                </a:cubicBezTo>
                <a:cubicBezTo>
                  <a:pt x="1820" y="243"/>
                  <a:pt x="1818" y="243"/>
                  <a:pt x="1817" y="244"/>
                </a:cubicBezTo>
                <a:cubicBezTo>
                  <a:pt x="1817" y="245"/>
                  <a:pt x="1817" y="246"/>
                  <a:pt x="1816" y="246"/>
                </a:cubicBezTo>
                <a:cubicBezTo>
                  <a:pt x="1816" y="247"/>
                  <a:pt x="1815" y="247"/>
                  <a:pt x="1815" y="247"/>
                </a:cubicBezTo>
                <a:cubicBezTo>
                  <a:pt x="1814" y="247"/>
                  <a:pt x="1813" y="246"/>
                  <a:pt x="1812" y="246"/>
                </a:cubicBezTo>
                <a:cubicBezTo>
                  <a:pt x="1810" y="246"/>
                  <a:pt x="1809" y="246"/>
                  <a:pt x="1807" y="246"/>
                </a:cubicBezTo>
                <a:cubicBezTo>
                  <a:pt x="1805" y="247"/>
                  <a:pt x="1803" y="246"/>
                  <a:pt x="1801" y="246"/>
                </a:cubicBezTo>
                <a:cubicBezTo>
                  <a:pt x="1801" y="247"/>
                  <a:pt x="1800" y="248"/>
                  <a:pt x="1800" y="248"/>
                </a:cubicBezTo>
                <a:cubicBezTo>
                  <a:pt x="1797" y="248"/>
                  <a:pt x="1798" y="247"/>
                  <a:pt x="1797" y="245"/>
                </a:cubicBezTo>
                <a:cubicBezTo>
                  <a:pt x="1793" y="246"/>
                  <a:pt x="1784" y="245"/>
                  <a:pt x="1780" y="246"/>
                </a:cubicBezTo>
                <a:cubicBezTo>
                  <a:pt x="1778" y="247"/>
                  <a:pt x="1776" y="249"/>
                  <a:pt x="1774" y="251"/>
                </a:cubicBezTo>
                <a:cubicBezTo>
                  <a:pt x="1774" y="251"/>
                  <a:pt x="1774" y="252"/>
                  <a:pt x="1773" y="253"/>
                </a:cubicBezTo>
                <a:cubicBezTo>
                  <a:pt x="1772" y="254"/>
                  <a:pt x="1769" y="254"/>
                  <a:pt x="1768" y="255"/>
                </a:cubicBezTo>
                <a:cubicBezTo>
                  <a:pt x="1767" y="257"/>
                  <a:pt x="1766" y="258"/>
                  <a:pt x="1765" y="260"/>
                </a:cubicBezTo>
                <a:cubicBezTo>
                  <a:pt x="1763" y="261"/>
                  <a:pt x="1761" y="263"/>
                  <a:pt x="1758" y="264"/>
                </a:cubicBezTo>
                <a:cubicBezTo>
                  <a:pt x="1755" y="268"/>
                  <a:pt x="1752" y="271"/>
                  <a:pt x="1748" y="274"/>
                </a:cubicBezTo>
                <a:cubicBezTo>
                  <a:pt x="1747" y="275"/>
                  <a:pt x="1746" y="276"/>
                  <a:pt x="1745" y="277"/>
                </a:cubicBezTo>
                <a:cubicBezTo>
                  <a:pt x="1742" y="279"/>
                  <a:pt x="1735" y="281"/>
                  <a:pt x="1735" y="286"/>
                </a:cubicBezTo>
                <a:cubicBezTo>
                  <a:pt x="1736" y="286"/>
                  <a:pt x="1736" y="286"/>
                  <a:pt x="1736" y="287"/>
                </a:cubicBezTo>
                <a:cubicBezTo>
                  <a:pt x="1739" y="287"/>
                  <a:pt x="1742" y="286"/>
                  <a:pt x="1744" y="286"/>
                </a:cubicBezTo>
                <a:cubicBezTo>
                  <a:pt x="1744" y="289"/>
                  <a:pt x="1744" y="290"/>
                  <a:pt x="1744" y="293"/>
                </a:cubicBezTo>
                <a:cubicBezTo>
                  <a:pt x="1744" y="293"/>
                  <a:pt x="1744" y="293"/>
                  <a:pt x="1744" y="293"/>
                </a:cubicBezTo>
                <a:cubicBezTo>
                  <a:pt x="1747" y="293"/>
                  <a:pt x="1747" y="290"/>
                  <a:pt x="1750" y="292"/>
                </a:cubicBezTo>
                <a:cubicBezTo>
                  <a:pt x="1750" y="292"/>
                  <a:pt x="1750" y="292"/>
                  <a:pt x="1750" y="292"/>
                </a:cubicBezTo>
                <a:cubicBezTo>
                  <a:pt x="1749" y="292"/>
                  <a:pt x="1749" y="293"/>
                  <a:pt x="1748" y="294"/>
                </a:cubicBezTo>
                <a:cubicBezTo>
                  <a:pt x="1748" y="294"/>
                  <a:pt x="1748" y="294"/>
                  <a:pt x="1748" y="294"/>
                </a:cubicBezTo>
                <a:cubicBezTo>
                  <a:pt x="1752" y="295"/>
                  <a:pt x="1755" y="295"/>
                  <a:pt x="1756" y="292"/>
                </a:cubicBezTo>
                <a:cubicBezTo>
                  <a:pt x="1756" y="291"/>
                  <a:pt x="1756" y="290"/>
                  <a:pt x="1756" y="289"/>
                </a:cubicBezTo>
                <a:cubicBezTo>
                  <a:pt x="1759" y="290"/>
                  <a:pt x="1762" y="289"/>
                  <a:pt x="1764" y="290"/>
                </a:cubicBezTo>
                <a:cubicBezTo>
                  <a:pt x="1767" y="292"/>
                  <a:pt x="1768" y="296"/>
                  <a:pt x="1772" y="298"/>
                </a:cubicBezTo>
                <a:cubicBezTo>
                  <a:pt x="1772" y="298"/>
                  <a:pt x="1772" y="298"/>
                  <a:pt x="1772" y="298"/>
                </a:cubicBezTo>
                <a:cubicBezTo>
                  <a:pt x="1771" y="298"/>
                  <a:pt x="1771" y="299"/>
                  <a:pt x="1770" y="300"/>
                </a:cubicBezTo>
                <a:cubicBezTo>
                  <a:pt x="1771" y="300"/>
                  <a:pt x="1771" y="300"/>
                  <a:pt x="1771" y="300"/>
                </a:cubicBezTo>
                <a:cubicBezTo>
                  <a:pt x="1772" y="302"/>
                  <a:pt x="1771" y="303"/>
                  <a:pt x="1771" y="304"/>
                </a:cubicBezTo>
                <a:cubicBezTo>
                  <a:pt x="1772" y="304"/>
                  <a:pt x="1772" y="304"/>
                  <a:pt x="1773" y="305"/>
                </a:cubicBezTo>
                <a:cubicBezTo>
                  <a:pt x="1771" y="309"/>
                  <a:pt x="1768" y="312"/>
                  <a:pt x="1767" y="317"/>
                </a:cubicBezTo>
                <a:cubicBezTo>
                  <a:pt x="1767" y="318"/>
                  <a:pt x="1768" y="319"/>
                  <a:pt x="1768" y="321"/>
                </a:cubicBezTo>
                <a:cubicBezTo>
                  <a:pt x="1767" y="325"/>
                  <a:pt x="1766" y="329"/>
                  <a:pt x="1766" y="333"/>
                </a:cubicBezTo>
                <a:cubicBezTo>
                  <a:pt x="1764" y="335"/>
                  <a:pt x="1762" y="337"/>
                  <a:pt x="1760" y="338"/>
                </a:cubicBezTo>
                <a:cubicBezTo>
                  <a:pt x="1760" y="339"/>
                  <a:pt x="1760" y="341"/>
                  <a:pt x="1759" y="342"/>
                </a:cubicBezTo>
                <a:cubicBezTo>
                  <a:pt x="1758" y="343"/>
                  <a:pt x="1757" y="344"/>
                  <a:pt x="1755" y="345"/>
                </a:cubicBezTo>
                <a:cubicBezTo>
                  <a:pt x="1755" y="347"/>
                  <a:pt x="1754" y="348"/>
                  <a:pt x="1753" y="350"/>
                </a:cubicBezTo>
                <a:cubicBezTo>
                  <a:pt x="1751" y="353"/>
                  <a:pt x="1748" y="355"/>
                  <a:pt x="1745" y="359"/>
                </a:cubicBezTo>
                <a:cubicBezTo>
                  <a:pt x="1743" y="361"/>
                  <a:pt x="1743" y="362"/>
                  <a:pt x="1740" y="365"/>
                </a:cubicBezTo>
                <a:cubicBezTo>
                  <a:pt x="1738" y="366"/>
                  <a:pt x="1737" y="368"/>
                  <a:pt x="1736" y="370"/>
                </a:cubicBezTo>
                <a:cubicBezTo>
                  <a:pt x="1734" y="372"/>
                  <a:pt x="1731" y="373"/>
                  <a:pt x="1728" y="374"/>
                </a:cubicBezTo>
                <a:cubicBezTo>
                  <a:pt x="1727" y="375"/>
                  <a:pt x="1724" y="376"/>
                  <a:pt x="1723" y="376"/>
                </a:cubicBezTo>
                <a:cubicBezTo>
                  <a:pt x="1723" y="375"/>
                  <a:pt x="1723" y="375"/>
                  <a:pt x="1723" y="374"/>
                </a:cubicBezTo>
                <a:cubicBezTo>
                  <a:pt x="1721" y="374"/>
                  <a:pt x="1720" y="374"/>
                  <a:pt x="1719" y="372"/>
                </a:cubicBezTo>
                <a:cubicBezTo>
                  <a:pt x="1718" y="372"/>
                  <a:pt x="1717" y="373"/>
                  <a:pt x="1716" y="373"/>
                </a:cubicBezTo>
                <a:cubicBezTo>
                  <a:pt x="1716" y="373"/>
                  <a:pt x="1716" y="373"/>
                  <a:pt x="1716" y="373"/>
                </a:cubicBezTo>
                <a:cubicBezTo>
                  <a:pt x="1717" y="373"/>
                  <a:pt x="1717" y="372"/>
                  <a:pt x="1717" y="371"/>
                </a:cubicBezTo>
                <a:cubicBezTo>
                  <a:pt x="1717" y="372"/>
                  <a:pt x="1716" y="372"/>
                  <a:pt x="1716" y="372"/>
                </a:cubicBezTo>
                <a:cubicBezTo>
                  <a:pt x="1715" y="372"/>
                  <a:pt x="1705" y="383"/>
                  <a:pt x="1705" y="383"/>
                </a:cubicBezTo>
                <a:cubicBezTo>
                  <a:pt x="1704" y="385"/>
                  <a:pt x="1705" y="389"/>
                  <a:pt x="1704" y="390"/>
                </a:cubicBezTo>
                <a:cubicBezTo>
                  <a:pt x="1703" y="390"/>
                  <a:pt x="1702" y="390"/>
                  <a:pt x="1702" y="390"/>
                </a:cubicBezTo>
                <a:cubicBezTo>
                  <a:pt x="1700" y="392"/>
                  <a:pt x="1699" y="393"/>
                  <a:pt x="1698" y="394"/>
                </a:cubicBezTo>
                <a:cubicBezTo>
                  <a:pt x="1695" y="396"/>
                  <a:pt x="1693" y="394"/>
                  <a:pt x="1691" y="398"/>
                </a:cubicBezTo>
                <a:cubicBezTo>
                  <a:pt x="1691" y="399"/>
                  <a:pt x="1691" y="400"/>
                  <a:pt x="1691" y="400"/>
                </a:cubicBezTo>
                <a:cubicBezTo>
                  <a:pt x="1692" y="402"/>
                  <a:pt x="1694" y="403"/>
                  <a:pt x="1695" y="404"/>
                </a:cubicBezTo>
                <a:cubicBezTo>
                  <a:pt x="1698" y="407"/>
                  <a:pt x="1700" y="410"/>
                  <a:pt x="1702" y="413"/>
                </a:cubicBezTo>
                <a:cubicBezTo>
                  <a:pt x="1703" y="415"/>
                  <a:pt x="1701" y="420"/>
                  <a:pt x="1702" y="423"/>
                </a:cubicBezTo>
                <a:cubicBezTo>
                  <a:pt x="1703" y="423"/>
                  <a:pt x="1703" y="423"/>
                  <a:pt x="1704" y="423"/>
                </a:cubicBezTo>
                <a:cubicBezTo>
                  <a:pt x="1703" y="425"/>
                  <a:pt x="1702" y="427"/>
                  <a:pt x="1700" y="429"/>
                </a:cubicBezTo>
                <a:cubicBezTo>
                  <a:pt x="1699" y="429"/>
                  <a:pt x="1699" y="428"/>
                  <a:pt x="1698" y="428"/>
                </a:cubicBezTo>
                <a:cubicBezTo>
                  <a:pt x="1697" y="429"/>
                  <a:pt x="1697" y="429"/>
                  <a:pt x="1696" y="430"/>
                </a:cubicBezTo>
                <a:cubicBezTo>
                  <a:pt x="1695" y="430"/>
                  <a:pt x="1694" y="429"/>
                  <a:pt x="1693" y="429"/>
                </a:cubicBezTo>
                <a:cubicBezTo>
                  <a:pt x="1691" y="430"/>
                  <a:pt x="1690" y="432"/>
                  <a:pt x="1688" y="433"/>
                </a:cubicBezTo>
                <a:cubicBezTo>
                  <a:pt x="1687" y="433"/>
                  <a:pt x="1686" y="433"/>
                  <a:pt x="1686" y="434"/>
                </a:cubicBezTo>
                <a:cubicBezTo>
                  <a:pt x="1686" y="434"/>
                  <a:pt x="1686" y="434"/>
                  <a:pt x="1686" y="434"/>
                </a:cubicBezTo>
                <a:cubicBezTo>
                  <a:pt x="1685" y="432"/>
                  <a:pt x="1685" y="430"/>
                  <a:pt x="1685" y="428"/>
                </a:cubicBezTo>
                <a:cubicBezTo>
                  <a:pt x="1685" y="426"/>
                  <a:pt x="1687" y="425"/>
                  <a:pt x="1687" y="422"/>
                </a:cubicBezTo>
                <a:cubicBezTo>
                  <a:pt x="1686" y="422"/>
                  <a:pt x="1686" y="421"/>
                  <a:pt x="1685" y="420"/>
                </a:cubicBezTo>
                <a:cubicBezTo>
                  <a:pt x="1685" y="420"/>
                  <a:pt x="1685" y="419"/>
                  <a:pt x="1685" y="418"/>
                </a:cubicBezTo>
                <a:cubicBezTo>
                  <a:pt x="1685" y="418"/>
                  <a:pt x="1684" y="417"/>
                  <a:pt x="1683" y="417"/>
                </a:cubicBezTo>
                <a:cubicBezTo>
                  <a:pt x="1683" y="417"/>
                  <a:pt x="1683" y="417"/>
                  <a:pt x="1683" y="417"/>
                </a:cubicBezTo>
                <a:cubicBezTo>
                  <a:pt x="1684" y="416"/>
                  <a:pt x="1685" y="416"/>
                  <a:pt x="1685" y="416"/>
                </a:cubicBezTo>
                <a:cubicBezTo>
                  <a:pt x="1686" y="416"/>
                  <a:pt x="1687" y="416"/>
                  <a:pt x="1687" y="416"/>
                </a:cubicBezTo>
                <a:cubicBezTo>
                  <a:pt x="1687" y="416"/>
                  <a:pt x="1688" y="416"/>
                  <a:pt x="1688" y="416"/>
                </a:cubicBezTo>
                <a:cubicBezTo>
                  <a:pt x="1688" y="414"/>
                  <a:pt x="1686" y="411"/>
                  <a:pt x="1684" y="410"/>
                </a:cubicBezTo>
                <a:cubicBezTo>
                  <a:pt x="1684" y="411"/>
                  <a:pt x="1683" y="412"/>
                  <a:pt x="1682" y="412"/>
                </a:cubicBezTo>
                <a:cubicBezTo>
                  <a:pt x="1682" y="411"/>
                  <a:pt x="1682" y="410"/>
                  <a:pt x="1681" y="410"/>
                </a:cubicBezTo>
                <a:cubicBezTo>
                  <a:pt x="1680" y="410"/>
                  <a:pt x="1679" y="411"/>
                  <a:pt x="1679" y="412"/>
                </a:cubicBezTo>
                <a:cubicBezTo>
                  <a:pt x="1678" y="410"/>
                  <a:pt x="1676" y="409"/>
                  <a:pt x="1675" y="408"/>
                </a:cubicBezTo>
                <a:cubicBezTo>
                  <a:pt x="1676" y="405"/>
                  <a:pt x="1678" y="406"/>
                  <a:pt x="1679" y="404"/>
                </a:cubicBezTo>
                <a:cubicBezTo>
                  <a:pt x="1678" y="404"/>
                  <a:pt x="1678" y="403"/>
                  <a:pt x="1677" y="403"/>
                </a:cubicBezTo>
                <a:cubicBezTo>
                  <a:pt x="1678" y="402"/>
                  <a:pt x="1679" y="400"/>
                  <a:pt x="1679" y="399"/>
                </a:cubicBezTo>
                <a:cubicBezTo>
                  <a:pt x="1677" y="396"/>
                  <a:pt x="1674" y="399"/>
                  <a:pt x="1672" y="396"/>
                </a:cubicBezTo>
                <a:cubicBezTo>
                  <a:pt x="1671" y="396"/>
                  <a:pt x="1669" y="396"/>
                  <a:pt x="1667" y="397"/>
                </a:cubicBezTo>
                <a:cubicBezTo>
                  <a:pt x="1664" y="398"/>
                  <a:pt x="1661" y="399"/>
                  <a:pt x="1659" y="401"/>
                </a:cubicBezTo>
                <a:cubicBezTo>
                  <a:pt x="1657" y="402"/>
                  <a:pt x="1656" y="404"/>
                  <a:pt x="1654" y="403"/>
                </a:cubicBezTo>
                <a:cubicBezTo>
                  <a:pt x="1655" y="402"/>
                  <a:pt x="1657" y="401"/>
                  <a:pt x="1658" y="399"/>
                </a:cubicBezTo>
                <a:cubicBezTo>
                  <a:pt x="1657" y="399"/>
                  <a:pt x="1656" y="399"/>
                  <a:pt x="1655" y="399"/>
                </a:cubicBezTo>
                <a:cubicBezTo>
                  <a:pt x="1655" y="399"/>
                  <a:pt x="1655" y="399"/>
                  <a:pt x="1655" y="399"/>
                </a:cubicBezTo>
                <a:cubicBezTo>
                  <a:pt x="1655" y="399"/>
                  <a:pt x="1655" y="398"/>
                  <a:pt x="1655" y="398"/>
                </a:cubicBezTo>
                <a:cubicBezTo>
                  <a:pt x="1657" y="396"/>
                  <a:pt x="1659" y="394"/>
                  <a:pt x="1660" y="392"/>
                </a:cubicBezTo>
                <a:cubicBezTo>
                  <a:pt x="1660" y="390"/>
                  <a:pt x="1657" y="389"/>
                  <a:pt x="1654" y="389"/>
                </a:cubicBezTo>
                <a:cubicBezTo>
                  <a:pt x="1652" y="391"/>
                  <a:pt x="1651" y="392"/>
                  <a:pt x="1649" y="394"/>
                </a:cubicBezTo>
                <a:cubicBezTo>
                  <a:pt x="1648" y="395"/>
                  <a:pt x="1646" y="395"/>
                  <a:pt x="1645" y="396"/>
                </a:cubicBezTo>
                <a:cubicBezTo>
                  <a:pt x="1643" y="397"/>
                  <a:pt x="1643" y="399"/>
                  <a:pt x="1642" y="400"/>
                </a:cubicBezTo>
                <a:cubicBezTo>
                  <a:pt x="1641" y="401"/>
                  <a:pt x="1640" y="400"/>
                  <a:pt x="1639" y="401"/>
                </a:cubicBezTo>
                <a:cubicBezTo>
                  <a:pt x="1639" y="401"/>
                  <a:pt x="1639" y="401"/>
                  <a:pt x="1638" y="402"/>
                </a:cubicBezTo>
                <a:cubicBezTo>
                  <a:pt x="1637" y="401"/>
                  <a:pt x="1637" y="401"/>
                  <a:pt x="1636" y="400"/>
                </a:cubicBezTo>
                <a:cubicBezTo>
                  <a:pt x="1636" y="400"/>
                  <a:pt x="1636" y="400"/>
                  <a:pt x="1635" y="400"/>
                </a:cubicBezTo>
                <a:cubicBezTo>
                  <a:pt x="1634" y="401"/>
                  <a:pt x="1633" y="403"/>
                  <a:pt x="1633" y="405"/>
                </a:cubicBezTo>
                <a:cubicBezTo>
                  <a:pt x="1633" y="405"/>
                  <a:pt x="1633" y="406"/>
                  <a:pt x="1634" y="407"/>
                </a:cubicBezTo>
                <a:cubicBezTo>
                  <a:pt x="1635" y="408"/>
                  <a:pt x="1639" y="408"/>
                  <a:pt x="1641" y="409"/>
                </a:cubicBezTo>
                <a:cubicBezTo>
                  <a:pt x="1641" y="411"/>
                  <a:pt x="1641" y="413"/>
                  <a:pt x="1642" y="415"/>
                </a:cubicBezTo>
                <a:cubicBezTo>
                  <a:pt x="1643" y="415"/>
                  <a:pt x="1644" y="415"/>
                  <a:pt x="1645" y="415"/>
                </a:cubicBezTo>
                <a:cubicBezTo>
                  <a:pt x="1648" y="414"/>
                  <a:pt x="1649" y="410"/>
                  <a:pt x="1652" y="410"/>
                </a:cubicBezTo>
                <a:cubicBezTo>
                  <a:pt x="1654" y="411"/>
                  <a:pt x="1654" y="413"/>
                  <a:pt x="1656" y="413"/>
                </a:cubicBezTo>
                <a:cubicBezTo>
                  <a:pt x="1658" y="413"/>
                  <a:pt x="1660" y="413"/>
                  <a:pt x="1662" y="413"/>
                </a:cubicBezTo>
                <a:cubicBezTo>
                  <a:pt x="1662" y="414"/>
                  <a:pt x="1661" y="415"/>
                  <a:pt x="1661" y="417"/>
                </a:cubicBezTo>
                <a:cubicBezTo>
                  <a:pt x="1658" y="416"/>
                  <a:pt x="1653" y="417"/>
                  <a:pt x="1651" y="420"/>
                </a:cubicBezTo>
                <a:cubicBezTo>
                  <a:pt x="1651" y="420"/>
                  <a:pt x="1651" y="421"/>
                  <a:pt x="1651" y="422"/>
                </a:cubicBezTo>
                <a:cubicBezTo>
                  <a:pt x="1650" y="422"/>
                  <a:pt x="1650" y="422"/>
                  <a:pt x="1649" y="422"/>
                </a:cubicBezTo>
                <a:cubicBezTo>
                  <a:pt x="1649" y="422"/>
                  <a:pt x="1649" y="421"/>
                  <a:pt x="1649" y="421"/>
                </a:cubicBezTo>
                <a:cubicBezTo>
                  <a:pt x="1648" y="421"/>
                  <a:pt x="1648" y="421"/>
                  <a:pt x="1647" y="421"/>
                </a:cubicBezTo>
                <a:cubicBezTo>
                  <a:pt x="1649" y="426"/>
                  <a:pt x="1642" y="426"/>
                  <a:pt x="1642" y="431"/>
                </a:cubicBezTo>
                <a:cubicBezTo>
                  <a:pt x="1645" y="432"/>
                  <a:pt x="1648" y="434"/>
                  <a:pt x="1649" y="436"/>
                </a:cubicBezTo>
                <a:cubicBezTo>
                  <a:pt x="1649" y="437"/>
                  <a:pt x="1650" y="439"/>
                  <a:pt x="1650" y="440"/>
                </a:cubicBezTo>
                <a:cubicBezTo>
                  <a:pt x="1651" y="441"/>
                  <a:pt x="1651" y="441"/>
                  <a:pt x="1652" y="442"/>
                </a:cubicBezTo>
                <a:cubicBezTo>
                  <a:pt x="1652" y="443"/>
                  <a:pt x="1652" y="444"/>
                  <a:pt x="1652" y="445"/>
                </a:cubicBezTo>
                <a:cubicBezTo>
                  <a:pt x="1653" y="446"/>
                  <a:pt x="1653" y="446"/>
                  <a:pt x="1654" y="446"/>
                </a:cubicBezTo>
                <a:cubicBezTo>
                  <a:pt x="1654" y="447"/>
                  <a:pt x="1655" y="448"/>
                  <a:pt x="1655" y="448"/>
                </a:cubicBezTo>
                <a:cubicBezTo>
                  <a:pt x="1656" y="449"/>
                  <a:pt x="1657" y="449"/>
                  <a:pt x="1657" y="450"/>
                </a:cubicBezTo>
                <a:cubicBezTo>
                  <a:pt x="1657" y="450"/>
                  <a:pt x="1657" y="451"/>
                  <a:pt x="1657" y="451"/>
                </a:cubicBezTo>
                <a:cubicBezTo>
                  <a:pt x="1657" y="451"/>
                  <a:pt x="1656" y="452"/>
                  <a:pt x="1655" y="452"/>
                </a:cubicBezTo>
                <a:cubicBezTo>
                  <a:pt x="1657" y="453"/>
                  <a:pt x="1658" y="454"/>
                  <a:pt x="1657" y="457"/>
                </a:cubicBezTo>
                <a:cubicBezTo>
                  <a:pt x="1655" y="458"/>
                  <a:pt x="1649" y="459"/>
                  <a:pt x="1648" y="461"/>
                </a:cubicBezTo>
                <a:cubicBezTo>
                  <a:pt x="1648" y="461"/>
                  <a:pt x="1648" y="461"/>
                  <a:pt x="1648" y="461"/>
                </a:cubicBezTo>
                <a:cubicBezTo>
                  <a:pt x="1651" y="462"/>
                  <a:pt x="1652" y="460"/>
                  <a:pt x="1655" y="460"/>
                </a:cubicBezTo>
                <a:cubicBezTo>
                  <a:pt x="1655" y="462"/>
                  <a:pt x="1656" y="462"/>
                  <a:pt x="1658" y="463"/>
                </a:cubicBezTo>
                <a:cubicBezTo>
                  <a:pt x="1658" y="463"/>
                  <a:pt x="1658" y="463"/>
                  <a:pt x="1658" y="463"/>
                </a:cubicBezTo>
                <a:cubicBezTo>
                  <a:pt x="1658" y="464"/>
                  <a:pt x="1657" y="465"/>
                  <a:pt x="1656" y="465"/>
                </a:cubicBezTo>
                <a:cubicBezTo>
                  <a:pt x="1656" y="465"/>
                  <a:pt x="1656" y="466"/>
                  <a:pt x="1656" y="466"/>
                </a:cubicBezTo>
                <a:cubicBezTo>
                  <a:pt x="1657" y="466"/>
                  <a:pt x="1657" y="466"/>
                  <a:pt x="1658" y="466"/>
                </a:cubicBezTo>
                <a:cubicBezTo>
                  <a:pt x="1657" y="467"/>
                  <a:pt x="1656" y="473"/>
                  <a:pt x="1655" y="473"/>
                </a:cubicBezTo>
                <a:cubicBezTo>
                  <a:pt x="1654" y="473"/>
                  <a:pt x="1654" y="473"/>
                  <a:pt x="1654" y="473"/>
                </a:cubicBezTo>
                <a:cubicBezTo>
                  <a:pt x="1654" y="473"/>
                  <a:pt x="1654" y="473"/>
                  <a:pt x="1653" y="473"/>
                </a:cubicBezTo>
                <a:cubicBezTo>
                  <a:pt x="1653" y="475"/>
                  <a:pt x="1649" y="482"/>
                  <a:pt x="1647" y="482"/>
                </a:cubicBezTo>
                <a:cubicBezTo>
                  <a:pt x="1647" y="483"/>
                  <a:pt x="1645" y="483"/>
                  <a:pt x="1645" y="483"/>
                </a:cubicBezTo>
                <a:cubicBezTo>
                  <a:pt x="1645" y="484"/>
                  <a:pt x="1645" y="488"/>
                  <a:pt x="1644" y="490"/>
                </a:cubicBezTo>
                <a:cubicBezTo>
                  <a:pt x="1644" y="490"/>
                  <a:pt x="1643" y="490"/>
                  <a:pt x="1642" y="491"/>
                </a:cubicBezTo>
                <a:cubicBezTo>
                  <a:pt x="1642" y="492"/>
                  <a:pt x="1642" y="493"/>
                  <a:pt x="1641" y="494"/>
                </a:cubicBezTo>
                <a:cubicBezTo>
                  <a:pt x="1641" y="494"/>
                  <a:pt x="1638" y="496"/>
                  <a:pt x="1638" y="497"/>
                </a:cubicBezTo>
                <a:cubicBezTo>
                  <a:pt x="1637" y="496"/>
                  <a:pt x="1636" y="496"/>
                  <a:pt x="1635" y="496"/>
                </a:cubicBezTo>
                <a:cubicBezTo>
                  <a:pt x="1635" y="496"/>
                  <a:pt x="1635" y="496"/>
                  <a:pt x="1635" y="496"/>
                </a:cubicBezTo>
                <a:cubicBezTo>
                  <a:pt x="1635" y="497"/>
                  <a:pt x="1635" y="499"/>
                  <a:pt x="1635" y="500"/>
                </a:cubicBezTo>
                <a:cubicBezTo>
                  <a:pt x="1634" y="500"/>
                  <a:pt x="1633" y="501"/>
                  <a:pt x="1633" y="502"/>
                </a:cubicBezTo>
                <a:cubicBezTo>
                  <a:pt x="1630" y="503"/>
                  <a:pt x="1629" y="503"/>
                  <a:pt x="1627" y="505"/>
                </a:cubicBezTo>
                <a:cubicBezTo>
                  <a:pt x="1627" y="505"/>
                  <a:pt x="1627" y="506"/>
                  <a:pt x="1626" y="506"/>
                </a:cubicBezTo>
                <a:cubicBezTo>
                  <a:pt x="1625" y="506"/>
                  <a:pt x="1623" y="507"/>
                  <a:pt x="1623" y="508"/>
                </a:cubicBezTo>
                <a:cubicBezTo>
                  <a:pt x="1622" y="508"/>
                  <a:pt x="1621" y="508"/>
                  <a:pt x="1620" y="507"/>
                </a:cubicBezTo>
                <a:cubicBezTo>
                  <a:pt x="1619" y="508"/>
                  <a:pt x="1618" y="509"/>
                  <a:pt x="1616" y="509"/>
                </a:cubicBezTo>
                <a:cubicBezTo>
                  <a:pt x="1616" y="509"/>
                  <a:pt x="1616" y="508"/>
                  <a:pt x="1616" y="508"/>
                </a:cubicBezTo>
                <a:cubicBezTo>
                  <a:pt x="1611" y="508"/>
                  <a:pt x="1612" y="510"/>
                  <a:pt x="1609" y="507"/>
                </a:cubicBezTo>
                <a:cubicBezTo>
                  <a:pt x="1609" y="507"/>
                  <a:pt x="1609" y="507"/>
                  <a:pt x="1609" y="507"/>
                </a:cubicBezTo>
                <a:cubicBezTo>
                  <a:pt x="1609" y="509"/>
                  <a:pt x="1610" y="511"/>
                  <a:pt x="1607" y="512"/>
                </a:cubicBezTo>
                <a:cubicBezTo>
                  <a:pt x="1607" y="512"/>
                  <a:pt x="1606" y="512"/>
                  <a:pt x="1606" y="512"/>
                </a:cubicBezTo>
                <a:cubicBezTo>
                  <a:pt x="1606" y="512"/>
                  <a:pt x="1605" y="513"/>
                  <a:pt x="1605" y="513"/>
                </a:cubicBezTo>
                <a:cubicBezTo>
                  <a:pt x="1604" y="514"/>
                  <a:pt x="1603" y="514"/>
                  <a:pt x="1602" y="514"/>
                </a:cubicBezTo>
                <a:cubicBezTo>
                  <a:pt x="1601" y="514"/>
                  <a:pt x="1600" y="514"/>
                  <a:pt x="1600" y="514"/>
                </a:cubicBezTo>
                <a:cubicBezTo>
                  <a:pt x="1599" y="514"/>
                  <a:pt x="1599" y="515"/>
                  <a:pt x="1598" y="515"/>
                </a:cubicBezTo>
                <a:cubicBezTo>
                  <a:pt x="1597" y="515"/>
                  <a:pt x="1596" y="515"/>
                  <a:pt x="1595" y="515"/>
                </a:cubicBezTo>
                <a:cubicBezTo>
                  <a:pt x="1594" y="515"/>
                  <a:pt x="1593" y="517"/>
                  <a:pt x="1592" y="517"/>
                </a:cubicBezTo>
                <a:cubicBezTo>
                  <a:pt x="1591" y="517"/>
                  <a:pt x="1591" y="517"/>
                  <a:pt x="1591" y="516"/>
                </a:cubicBezTo>
                <a:cubicBezTo>
                  <a:pt x="1591" y="517"/>
                  <a:pt x="1591" y="517"/>
                  <a:pt x="1590" y="517"/>
                </a:cubicBezTo>
                <a:cubicBezTo>
                  <a:pt x="1590" y="517"/>
                  <a:pt x="1590" y="518"/>
                  <a:pt x="1590" y="519"/>
                </a:cubicBezTo>
                <a:cubicBezTo>
                  <a:pt x="1590" y="520"/>
                  <a:pt x="1591" y="521"/>
                  <a:pt x="1592" y="521"/>
                </a:cubicBezTo>
                <a:cubicBezTo>
                  <a:pt x="1592" y="521"/>
                  <a:pt x="1592" y="522"/>
                  <a:pt x="1592" y="522"/>
                </a:cubicBezTo>
                <a:cubicBezTo>
                  <a:pt x="1591" y="522"/>
                  <a:pt x="1590" y="523"/>
                  <a:pt x="1589" y="523"/>
                </a:cubicBezTo>
                <a:cubicBezTo>
                  <a:pt x="1588" y="522"/>
                  <a:pt x="1587" y="520"/>
                  <a:pt x="1587" y="519"/>
                </a:cubicBezTo>
                <a:cubicBezTo>
                  <a:pt x="1586" y="517"/>
                  <a:pt x="1588" y="517"/>
                  <a:pt x="1588" y="515"/>
                </a:cubicBezTo>
                <a:cubicBezTo>
                  <a:pt x="1587" y="515"/>
                  <a:pt x="1586" y="515"/>
                  <a:pt x="1586" y="515"/>
                </a:cubicBezTo>
                <a:cubicBezTo>
                  <a:pt x="1586" y="515"/>
                  <a:pt x="1585" y="515"/>
                  <a:pt x="1585" y="516"/>
                </a:cubicBezTo>
                <a:cubicBezTo>
                  <a:pt x="1582" y="516"/>
                  <a:pt x="1582" y="514"/>
                  <a:pt x="1580" y="513"/>
                </a:cubicBezTo>
                <a:cubicBezTo>
                  <a:pt x="1580" y="513"/>
                  <a:pt x="1580" y="513"/>
                  <a:pt x="1580" y="513"/>
                </a:cubicBezTo>
                <a:cubicBezTo>
                  <a:pt x="1580" y="514"/>
                  <a:pt x="1580" y="515"/>
                  <a:pt x="1579" y="515"/>
                </a:cubicBezTo>
                <a:cubicBezTo>
                  <a:pt x="1579" y="515"/>
                  <a:pt x="1578" y="515"/>
                  <a:pt x="1577" y="515"/>
                </a:cubicBezTo>
                <a:cubicBezTo>
                  <a:pt x="1576" y="516"/>
                  <a:pt x="1575" y="516"/>
                  <a:pt x="1574" y="517"/>
                </a:cubicBezTo>
                <a:cubicBezTo>
                  <a:pt x="1574" y="518"/>
                  <a:pt x="1574" y="518"/>
                  <a:pt x="1573" y="519"/>
                </a:cubicBezTo>
                <a:cubicBezTo>
                  <a:pt x="1572" y="519"/>
                  <a:pt x="1571" y="519"/>
                  <a:pt x="1570" y="519"/>
                </a:cubicBezTo>
                <a:cubicBezTo>
                  <a:pt x="1570" y="523"/>
                  <a:pt x="1567" y="523"/>
                  <a:pt x="1565" y="525"/>
                </a:cubicBezTo>
                <a:cubicBezTo>
                  <a:pt x="1564" y="526"/>
                  <a:pt x="1563" y="530"/>
                  <a:pt x="1563" y="532"/>
                </a:cubicBezTo>
                <a:cubicBezTo>
                  <a:pt x="1565" y="533"/>
                  <a:pt x="1566" y="535"/>
                  <a:pt x="1568" y="536"/>
                </a:cubicBezTo>
                <a:cubicBezTo>
                  <a:pt x="1569" y="538"/>
                  <a:pt x="1568" y="539"/>
                  <a:pt x="1569" y="540"/>
                </a:cubicBezTo>
                <a:cubicBezTo>
                  <a:pt x="1570" y="541"/>
                  <a:pt x="1571" y="542"/>
                  <a:pt x="1572" y="543"/>
                </a:cubicBezTo>
                <a:cubicBezTo>
                  <a:pt x="1573" y="544"/>
                  <a:pt x="1575" y="545"/>
                  <a:pt x="1576" y="547"/>
                </a:cubicBezTo>
                <a:cubicBezTo>
                  <a:pt x="1577" y="547"/>
                  <a:pt x="1578" y="547"/>
                  <a:pt x="1579" y="548"/>
                </a:cubicBezTo>
                <a:cubicBezTo>
                  <a:pt x="1579" y="549"/>
                  <a:pt x="1579" y="550"/>
                  <a:pt x="1579" y="551"/>
                </a:cubicBezTo>
                <a:cubicBezTo>
                  <a:pt x="1580" y="552"/>
                  <a:pt x="1581" y="553"/>
                  <a:pt x="1582" y="554"/>
                </a:cubicBezTo>
                <a:cubicBezTo>
                  <a:pt x="1583" y="558"/>
                  <a:pt x="1584" y="563"/>
                  <a:pt x="1585" y="567"/>
                </a:cubicBezTo>
                <a:cubicBezTo>
                  <a:pt x="1585" y="568"/>
                  <a:pt x="1584" y="569"/>
                  <a:pt x="1584" y="570"/>
                </a:cubicBezTo>
                <a:cubicBezTo>
                  <a:pt x="1584" y="571"/>
                  <a:pt x="1584" y="573"/>
                  <a:pt x="1584" y="575"/>
                </a:cubicBezTo>
                <a:cubicBezTo>
                  <a:pt x="1583" y="578"/>
                  <a:pt x="1580" y="578"/>
                  <a:pt x="1577" y="579"/>
                </a:cubicBezTo>
                <a:cubicBezTo>
                  <a:pt x="1575" y="581"/>
                  <a:pt x="1573" y="584"/>
                  <a:pt x="1570" y="581"/>
                </a:cubicBezTo>
                <a:cubicBezTo>
                  <a:pt x="1570" y="581"/>
                  <a:pt x="1570" y="581"/>
                  <a:pt x="1570" y="581"/>
                </a:cubicBezTo>
                <a:cubicBezTo>
                  <a:pt x="1570" y="583"/>
                  <a:pt x="1570" y="586"/>
                  <a:pt x="1568" y="587"/>
                </a:cubicBezTo>
                <a:cubicBezTo>
                  <a:pt x="1568" y="587"/>
                  <a:pt x="1567" y="587"/>
                  <a:pt x="1567" y="587"/>
                </a:cubicBezTo>
                <a:cubicBezTo>
                  <a:pt x="1566" y="588"/>
                  <a:pt x="1566" y="589"/>
                  <a:pt x="1565" y="589"/>
                </a:cubicBezTo>
                <a:cubicBezTo>
                  <a:pt x="1564" y="590"/>
                  <a:pt x="1564" y="590"/>
                  <a:pt x="1563" y="590"/>
                </a:cubicBezTo>
                <a:cubicBezTo>
                  <a:pt x="1561" y="592"/>
                  <a:pt x="1561" y="594"/>
                  <a:pt x="1558" y="594"/>
                </a:cubicBezTo>
                <a:cubicBezTo>
                  <a:pt x="1558" y="591"/>
                  <a:pt x="1558" y="587"/>
                  <a:pt x="1560" y="586"/>
                </a:cubicBezTo>
                <a:cubicBezTo>
                  <a:pt x="1559" y="585"/>
                  <a:pt x="1559" y="585"/>
                  <a:pt x="1559" y="584"/>
                </a:cubicBezTo>
                <a:cubicBezTo>
                  <a:pt x="1557" y="583"/>
                  <a:pt x="1556" y="582"/>
                  <a:pt x="1555" y="581"/>
                </a:cubicBezTo>
                <a:cubicBezTo>
                  <a:pt x="1554" y="582"/>
                  <a:pt x="1553" y="582"/>
                  <a:pt x="1552" y="582"/>
                </a:cubicBezTo>
                <a:cubicBezTo>
                  <a:pt x="1551" y="582"/>
                  <a:pt x="1551" y="582"/>
                  <a:pt x="1551" y="581"/>
                </a:cubicBezTo>
                <a:cubicBezTo>
                  <a:pt x="1552" y="580"/>
                  <a:pt x="1552" y="580"/>
                  <a:pt x="1551" y="578"/>
                </a:cubicBezTo>
                <a:cubicBezTo>
                  <a:pt x="1550" y="579"/>
                  <a:pt x="1550" y="579"/>
                  <a:pt x="1548" y="579"/>
                </a:cubicBezTo>
                <a:cubicBezTo>
                  <a:pt x="1548" y="579"/>
                  <a:pt x="1548" y="579"/>
                  <a:pt x="1548" y="579"/>
                </a:cubicBezTo>
                <a:cubicBezTo>
                  <a:pt x="1547" y="577"/>
                  <a:pt x="1547" y="574"/>
                  <a:pt x="1546" y="572"/>
                </a:cubicBezTo>
                <a:cubicBezTo>
                  <a:pt x="1545" y="572"/>
                  <a:pt x="1545" y="572"/>
                  <a:pt x="1544" y="572"/>
                </a:cubicBezTo>
                <a:cubicBezTo>
                  <a:pt x="1543" y="571"/>
                  <a:pt x="1542" y="570"/>
                  <a:pt x="1542" y="569"/>
                </a:cubicBezTo>
                <a:cubicBezTo>
                  <a:pt x="1540" y="568"/>
                  <a:pt x="1539" y="570"/>
                  <a:pt x="1538" y="569"/>
                </a:cubicBezTo>
                <a:cubicBezTo>
                  <a:pt x="1537" y="569"/>
                  <a:pt x="1536" y="569"/>
                  <a:pt x="1535" y="569"/>
                </a:cubicBezTo>
                <a:cubicBezTo>
                  <a:pt x="1535" y="567"/>
                  <a:pt x="1536" y="566"/>
                  <a:pt x="1536" y="564"/>
                </a:cubicBezTo>
                <a:cubicBezTo>
                  <a:pt x="1533" y="564"/>
                  <a:pt x="1532" y="564"/>
                  <a:pt x="1530" y="565"/>
                </a:cubicBezTo>
                <a:cubicBezTo>
                  <a:pt x="1530" y="567"/>
                  <a:pt x="1530" y="568"/>
                  <a:pt x="1529" y="569"/>
                </a:cubicBezTo>
                <a:cubicBezTo>
                  <a:pt x="1529" y="570"/>
                  <a:pt x="1529" y="572"/>
                  <a:pt x="1530" y="573"/>
                </a:cubicBezTo>
                <a:cubicBezTo>
                  <a:pt x="1528" y="576"/>
                  <a:pt x="1523" y="584"/>
                  <a:pt x="1526" y="589"/>
                </a:cubicBezTo>
                <a:cubicBezTo>
                  <a:pt x="1527" y="589"/>
                  <a:pt x="1528" y="589"/>
                  <a:pt x="1529" y="589"/>
                </a:cubicBezTo>
                <a:cubicBezTo>
                  <a:pt x="1530" y="591"/>
                  <a:pt x="1529" y="593"/>
                  <a:pt x="1530" y="593"/>
                </a:cubicBezTo>
                <a:cubicBezTo>
                  <a:pt x="1531" y="593"/>
                  <a:pt x="1531" y="593"/>
                  <a:pt x="1531" y="593"/>
                </a:cubicBezTo>
                <a:cubicBezTo>
                  <a:pt x="1532" y="599"/>
                  <a:pt x="1531" y="604"/>
                  <a:pt x="1539" y="603"/>
                </a:cubicBezTo>
                <a:cubicBezTo>
                  <a:pt x="1540" y="605"/>
                  <a:pt x="1541" y="606"/>
                  <a:pt x="1542" y="607"/>
                </a:cubicBezTo>
                <a:cubicBezTo>
                  <a:pt x="1543" y="607"/>
                  <a:pt x="1543" y="608"/>
                  <a:pt x="1544" y="608"/>
                </a:cubicBezTo>
                <a:cubicBezTo>
                  <a:pt x="1545" y="609"/>
                  <a:pt x="1547" y="611"/>
                  <a:pt x="1548" y="613"/>
                </a:cubicBezTo>
                <a:cubicBezTo>
                  <a:pt x="1549" y="614"/>
                  <a:pt x="1549" y="614"/>
                  <a:pt x="1550" y="615"/>
                </a:cubicBezTo>
                <a:cubicBezTo>
                  <a:pt x="1550" y="619"/>
                  <a:pt x="1550" y="623"/>
                  <a:pt x="1550" y="627"/>
                </a:cubicBezTo>
                <a:cubicBezTo>
                  <a:pt x="1550" y="628"/>
                  <a:pt x="1552" y="629"/>
                  <a:pt x="1552" y="630"/>
                </a:cubicBezTo>
                <a:cubicBezTo>
                  <a:pt x="1553" y="632"/>
                  <a:pt x="1554" y="634"/>
                  <a:pt x="1555" y="635"/>
                </a:cubicBezTo>
                <a:cubicBezTo>
                  <a:pt x="1553" y="635"/>
                  <a:pt x="1552" y="635"/>
                  <a:pt x="1550" y="635"/>
                </a:cubicBezTo>
                <a:cubicBezTo>
                  <a:pt x="1548" y="634"/>
                  <a:pt x="1545" y="632"/>
                  <a:pt x="1543" y="630"/>
                </a:cubicBezTo>
                <a:cubicBezTo>
                  <a:pt x="1541" y="629"/>
                  <a:pt x="1540" y="629"/>
                  <a:pt x="1538" y="628"/>
                </a:cubicBezTo>
                <a:cubicBezTo>
                  <a:pt x="1537" y="627"/>
                  <a:pt x="1537" y="624"/>
                  <a:pt x="1537" y="623"/>
                </a:cubicBezTo>
                <a:cubicBezTo>
                  <a:pt x="1536" y="622"/>
                  <a:pt x="1535" y="621"/>
                  <a:pt x="1534" y="621"/>
                </a:cubicBezTo>
                <a:cubicBezTo>
                  <a:pt x="1533" y="619"/>
                  <a:pt x="1534" y="618"/>
                  <a:pt x="1534" y="617"/>
                </a:cubicBezTo>
                <a:cubicBezTo>
                  <a:pt x="1533" y="616"/>
                  <a:pt x="1533" y="615"/>
                  <a:pt x="1532" y="614"/>
                </a:cubicBezTo>
                <a:cubicBezTo>
                  <a:pt x="1531" y="611"/>
                  <a:pt x="1531" y="608"/>
                  <a:pt x="1531" y="605"/>
                </a:cubicBezTo>
                <a:cubicBezTo>
                  <a:pt x="1531" y="605"/>
                  <a:pt x="1531" y="605"/>
                  <a:pt x="1531" y="605"/>
                </a:cubicBezTo>
                <a:cubicBezTo>
                  <a:pt x="1530" y="605"/>
                  <a:pt x="1529" y="605"/>
                  <a:pt x="1529" y="605"/>
                </a:cubicBezTo>
                <a:cubicBezTo>
                  <a:pt x="1529" y="604"/>
                  <a:pt x="1528" y="604"/>
                  <a:pt x="1528" y="604"/>
                </a:cubicBezTo>
                <a:cubicBezTo>
                  <a:pt x="1528" y="602"/>
                  <a:pt x="1528" y="601"/>
                  <a:pt x="1527" y="600"/>
                </a:cubicBezTo>
                <a:cubicBezTo>
                  <a:pt x="1526" y="600"/>
                  <a:pt x="1526" y="600"/>
                  <a:pt x="1526" y="600"/>
                </a:cubicBezTo>
                <a:cubicBezTo>
                  <a:pt x="1525" y="597"/>
                  <a:pt x="1523" y="597"/>
                  <a:pt x="1522" y="595"/>
                </a:cubicBezTo>
                <a:cubicBezTo>
                  <a:pt x="1521" y="595"/>
                  <a:pt x="1521" y="595"/>
                  <a:pt x="1520" y="595"/>
                </a:cubicBezTo>
                <a:cubicBezTo>
                  <a:pt x="1519" y="592"/>
                  <a:pt x="1521" y="587"/>
                  <a:pt x="1522" y="584"/>
                </a:cubicBezTo>
                <a:cubicBezTo>
                  <a:pt x="1522" y="584"/>
                  <a:pt x="1521" y="583"/>
                  <a:pt x="1521" y="583"/>
                </a:cubicBezTo>
                <a:cubicBezTo>
                  <a:pt x="1520" y="582"/>
                  <a:pt x="1523" y="576"/>
                  <a:pt x="1523" y="575"/>
                </a:cubicBezTo>
                <a:cubicBezTo>
                  <a:pt x="1523" y="575"/>
                  <a:pt x="1522" y="575"/>
                  <a:pt x="1522" y="575"/>
                </a:cubicBezTo>
                <a:cubicBezTo>
                  <a:pt x="1522" y="572"/>
                  <a:pt x="1523" y="569"/>
                  <a:pt x="1521" y="566"/>
                </a:cubicBezTo>
                <a:cubicBezTo>
                  <a:pt x="1520" y="563"/>
                  <a:pt x="1518" y="560"/>
                  <a:pt x="1517" y="557"/>
                </a:cubicBezTo>
                <a:cubicBezTo>
                  <a:pt x="1517" y="553"/>
                  <a:pt x="1516" y="550"/>
                  <a:pt x="1516" y="546"/>
                </a:cubicBezTo>
                <a:cubicBezTo>
                  <a:pt x="1514" y="545"/>
                  <a:pt x="1514" y="542"/>
                  <a:pt x="1512" y="541"/>
                </a:cubicBezTo>
                <a:cubicBezTo>
                  <a:pt x="1512" y="541"/>
                  <a:pt x="1511" y="541"/>
                  <a:pt x="1511" y="541"/>
                </a:cubicBezTo>
                <a:cubicBezTo>
                  <a:pt x="1511" y="547"/>
                  <a:pt x="1509" y="545"/>
                  <a:pt x="1505" y="547"/>
                </a:cubicBezTo>
                <a:cubicBezTo>
                  <a:pt x="1504" y="548"/>
                  <a:pt x="1504" y="551"/>
                  <a:pt x="1502" y="550"/>
                </a:cubicBezTo>
                <a:cubicBezTo>
                  <a:pt x="1502" y="550"/>
                  <a:pt x="1502" y="549"/>
                  <a:pt x="1502" y="549"/>
                </a:cubicBezTo>
                <a:cubicBezTo>
                  <a:pt x="1501" y="549"/>
                  <a:pt x="1501" y="549"/>
                  <a:pt x="1500" y="550"/>
                </a:cubicBezTo>
                <a:cubicBezTo>
                  <a:pt x="1500" y="550"/>
                  <a:pt x="1500" y="550"/>
                  <a:pt x="1500" y="550"/>
                </a:cubicBezTo>
                <a:cubicBezTo>
                  <a:pt x="1500" y="549"/>
                  <a:pt x="1499" y="549"/>
                  <a:pt x="1499" y="549"/>
                </a:cubicBezTo>
                <a:cubicBezTo>
                  <a:pt x="1499" y="548"/>
                  <a:pt x="1500" y="548"/>
                  <a:pt x="1500" y="547"/>
                </a:cubicBezTo>
                <a:cubicBezTo>
                  <a:pt x="1498" y="548"/>
                  <a:pt x="1498" y="548"/>
                  <a:pt x="1497" y="549"/>
                </a:cubicBezTo>
                <a:cubicBezTo>
                  <a:pt x="1496" y="549"/>
                  <a:pt x="1496" y="549"/>
                  <a:pt x="1496" y="548"/>
                </a:cubicBezTo>
                <a:cubicBezTo>
                  <a:pt x="1496" y="545"/>
                  <a:pt x="1497" y="544"/>
                  <a:pt x="1498" y="541"/>
                </a:cubicBezTo>
                <a:cubicBezTo>
                  <a:pt x="1498" y="537"/>
                  <a:pt x="1496" y="532"/>
                  <a:pt x="1495" y="529"/>
                </a:cubicBezTo>
                <a:cubicBezTo>
                  <a:pt x="1495" y="529"/>
                  <a:pt x="1495" y="529"/>
                  <a:pt x="1495" y="530"/>
                </a:cubicBezTo>
                <a:cubicBezTo>
                  <a:pt x="1494" y="530"/>
                  <a:pt x="1494" y="530"/>
                  <a:pt x="1494" y="531"/>
                </a:cubicBezTo>
                <a:cubicBezTo>
                  <a:pt x="1493" y="530"/>
                  <a:pt x="1492" y="530"/>
                  <a:pt x="1492" y="529"/>
                </a:cubicBezTo>
                <a:cubicBezTo>
                  <a:pt x="1492" y="529"/>
                  <a:pt x="1493" y="529"/>
                  <a:pt x="1494" y="529"/>
                </a:cubicBezTo>
                <a:cubicBezTo>
                  <a:pt x="1494" y="529"/>
                  <a:pt x="1494" y="529"/>
                  <a:pt x="1494" y="529"/>
                </a:cubicBezTo>
                <a:cubicBezTo>
                  <a:pt x="1493" y="527"/>
                  <a:pt x="1492" y="525"/>
                  <a:pt x="1491" y="524"/>
                </a:cubicBezTo>
                <a:cubicBezTo>
                  <a:pt x="1490" y="524"/>
                  <a:pt x="1490" y="524"/>
                  <a:pt x="1489" y="524"/>
                </a:cubicBezTo>
                <a:cubicBezTo>
                  <a:pt x="1489" y="523"/>
                  <a:pt x="1489" y="523"/>
                  <a:pt x="1489" y="522"/>
                </a:cubicBezTo>
                <a:cubicBezTo>
                  <a:pt x="1488" y="522"/>
                  <a:pt x="1487" y="522"/>
                  <a:pt x="1487" y="522"/>
                </a:cubicBezTo>
                <a:cubicBezTo>
                  <a:pt x="1482" y="520"/>
                  <a:pt x="1483" y="510"/>
                  <a:pt x="1480" y="508"/>
                </a:cubicBezTo>
                <a:cubicBezTo>
                  <a:pt x="1479" y="508"/>
                  <a:pt x="1478" y="508"/>
                  <a:pt x="1477" y="508"/>
                </a:cubicBezTo>
                <a:cubicBezTo>
                  <a:pt x="1476" y="508"/>
                  <a:pt x="1475" y="507"/>
                  <a:pt x="1475" y="506"/>
                </a:cubicBezTo>
                <a:cubicBezTo>
                  <a:pt x="1475" y="506"/>
                  <a:pt x="1475" y="506"/>
                  <a:pt x="1475" y="506"/>
                </a:cubicBezTo>
                <a:cubicBezTo>
                  <a:pt x="1474" y="506"/>
                  <a:pt x="1474" y="507"/>
                  <a:pt x="1474" y="508"/>
                </a:cubicBezTo>
                <a:cubicBezTo>
                  <a:pt x="1475" y="509"/>
                  <a:pt x="1475" y="510"/>
                  <a:pt x="1475" y="512"/>
                </a:cubicBezTo>
                <a:cubicBezTo>
                  <a:pt x="1474" y="512"/>
                  <a:pt x="1473" y="512"/>
                  <a:pt x="1473" y="513"/>
                </a:cubicBezTo>
                <a:cubicBezTo>
                  <a:pt x="1473" y="513"/>
                  <a:pt x="1472" y="513"/>
                  <a:pt x="1472" y="513"/>
                </a:cubicBezTo>
                <a:cubicBezTo>
                  <a:pt x="1472" y="513"/>
                  <a:pt x="1471" y="512"/>
                  <a:pt x="1471" y="511"/>
                </a:cubicBezTo>
                <a:cubicBezTo>
                  <a:pt x="1471" y="511"/>
                  <a:pt x="1471" y="511"/>
                  <a:pt x="1471" y="511"/>
                </a:cubicBezTo>
                <a:cubicBezTo>
                  <a:pt x="1470" y="512"/>
                  <a:pt x="1470" y="513"/>
                  <a:pt x="1470" y="514"/>
                </a:cubicBezTo>
                <a:cubicBezTo>
                  <a:pt x="1469" y="514"/>
                  <a:pt x="1469" y="514"/>
                  <a:pt x="1469" y="514"/>
                </a:cubicBezTo>
                <a:cubicBezTo>
                  <a:pt x="1469" y="513"/>
                  <a:pt x="1468" y="513"/>
                  <a:pt x="1468" y="512"/>
                </a:cubicBezTo>
                <a:cubicBezTo>
                  <a:pt x="1468" y="513"/>
                  <a:pt x="1468" y="513"/>
                  <a:pt x="1468" y="513"/>
                </a:cubicBezTo>
                <a:cubicBezTo>
                  <a:pt x="1468" y="513"/>
                  <a:pt x="1467" y="514"/>
                  <a:pt x="1467" y="514"/>
                </a:cubicBezTo>
                <a:cubicBezTo>
                  <a:pt x="1467" y="514"/>
                  <a:pt x="1466" y="514"/>
                  <a:pt x="1466" y="513"/>
                </a:cubicBezTo>
                <a:cubicBezTo>
                  <a:pt x="1466" y="514"/>
                  <a:pt x="1466" y="514"/>
                  <a:pt x="1466" y="515"/>
                </a:cubicBezTo>
                <a:cubicBezTo>
                  <a:pt x="1465" y="515"/>
                  <a:pt x="1465" y="515"/>
                  <a:pt x="1464" y="515"/>
                </a:cubicBezTo>
                <a:cubicBezTo>
                  <a:pt x="1464" y="514"/>
                  <a:pt x="1464" y="513"/>
                  <a:pt x="1463" y="513"/>
                </a:cubicBezTo>
                <a:cubicBezTo>
                  <a:pt x="1463" y="513"/>
                  <a:pt x="1463" y="513"/>
                  <a:pt x="1463" y="513"/>
                </a:cubicBezTo>
                <a:cubicBezTo>
                  <a:pt x="1462" y="514"/>
                  <a:pt x="1462" y="514"/>
                  <a:pt x="1462" y="515"/>
                </a:cubicBezTo>
                <a:cubicBezTo>
                  <a:pt x="1461" y="515"/>
                  <a:pt x="1461" y="515"/>
                  <a:pt x="1461" y="515"/>
                </a:cubicBezTo>
                <a:cubicBezTo>
                  <a:pt x="1461" y="514"/>
                  <a:pt x="1460" y="513"/>
                  <a:pt x="1460" y="512"/>
                </a:cubicBezTo>
                <a:cubicBezTo>
                  <a:pt x="1459" y="513"/>
                  <a:pt x="1459" y="514"/>
                  <a:pt x="1458" y="515"/>
                </a:cubicBezTo>
                <a:cubicBezTo>
                  <a:pt x="1456" y="516"/>
                  <a:pt x="1454" y="516"/>
                  <a:pt x="1453" y="517"/>
                </a:cubicBezTo>
                <a:cubicBezTo>
                  <a:pt x="1453" y="518"/>
                  <a:pt x="1453" y="519"/>
                  <a:pt x="1453" y="520"/>
                </a:cubicBezTo>
                <a:cubicBezTo>
                  <a:pt x="1452" y="522"/>
                  <a:pt x="1451" y="524"/>
                  <a:pt x="1449" y="526"/>
                </a:cubicBezTo>
                <a:cubicBezTo>
                  <a:pt x="1447" y="527"/>
                  <a:pt x="1444" y="526"/>
                  <a:pt x="1443" y="527"/>
                </a:cubicBezTo>
                <a:cubicBezTo>
                  <a:pt x="1441" y="530"/>
                  <a:pt x="1439" y="532"/>
                  <a:pt x="1437" y="535"/>
                </a:cubicBezTo>
                <a:cubicBezTo>
                  <a:pt x="1436" y="535"/>
                  <a:pt x="1435" y="535"/>
                  <a:pt x="1434" y="536"/>
                </a:cubicBezTo>
                <a:cubicBezTo>
                  <a:pt x="1433" y="537"/>
                  <a:pt x="1432" y="539"/>
                  <a:pt x="1431" y="540"/>
                </a:cubicBezTo>
                <a:cubicBezTo>
                  <a:pt x="1429" y="540"/>
                  <a:pt x="1428" y="541"/>
                  <a:pt x="1427" y="542"/>
                </a:cubicBezTo>
                <a:cubicBezTo>
                  <a:pt x="1426" y="543"/>
                  <a:pt x="1426" y="545"/>
                  <a:pt x="1425" y="546"/>
                </a:cubicBezTo>
                <a:cubicBezTo>
                  <a:pt x="1424" y="547"/>
                  <a:pt x="1421" y="546"/>
                  <a:pt x="1420" y="547"/>
                </a:cubicBezTo>
                <a:cubicBezTo>
                  <a:pt x="1420" y="548"/>
                  <a:pt x="1419" y="550"/>
                  <a:pt x="1418" y="550"/>
                </a:cubicBezTo>
                <a:cubicBezTo>
                  <a:pt x="1417" y="549"/>
                  <a:pt x="1416" y="550"/>
                  <a:pt x="1414" y="551"/>
                </a:cubicBezTo>
                <a:cubicBezTo>
                  <a:pt x="1414" y="552"/>
                  <a:pt x="1413" y="553"/>
                  <a:pt x="1413" y="553"/>
                </a:cubicBezTo>
                <a:cubicBezTo>
                  <a:pt x="1412" y="557"/>
                  <a:pt x="1414" y="560"/>
                  <a:pt x="1413" y="563"/>
                </a:cubicBezTo>
                <a:cubicBezTo>
                  <a:pt x="1417" y="567"/>
                  <a:pt x="1411" y="571"/>
                  <a:pt x="1411" y="576"/>
                </a:cubicBezTo>
                <a:cubicBezTo>
                  <a:pt x="1411" y="578"/>
                  <a:pt x="1412" y="581"/>
                  <a:pt x="1411" y="583"/>
                </a:cubicBezTo>
                <a:cubicBezTo>
                  <a:pt x="1410" y="583"/>
                  <a:pt x="1409" y="583"/>
                  <a:pt x="1408" y="583"/>
                </a:cubicBezTo>
                <a:cubicBezTo>
                  <a:pt x="1407" y="585"/>
                  <a:pt x="1407" y="586"/>
                  <a:pt x="1406" y="588"/>
                </a:cubicBezTo>
                <a:cubicBezTo>
                  <a:pt x="1407" y="588"/>
                  <a:pt x="1407" y="588"/>
                  <a:pt x="1407" y="589"/>
                </a:cubicBezTo>
                <a:cubicBezTo>
                  <a:pt x="1406" y="590"/>
                  <a:pt x="1404" y="590"/>
                  <a:pt x="1402" y="591"/>
                </a:cubicBezTo>
                <a:cubicBezTo>
                  <a:pt x="1402" y="591"/>
                  <a:pt x="1402" y="593"/>
                  <a:pt x="1402" y="594"/>
                </a:cubicBezTo>
                <a:cubicBezTo>
                  <a:pt x="1401" y="595"/>
                  <a:pt x="1398" y="596"/>
                  <a:pt x="1397" y="596"/>
                </a:cubicBezTo>
                <a:cubicBezTo>
                  <a:pt x="1395" y="595"/>
                  <a:pt x="1394" y="594"/>
                  <a:pt x="1393" y="592"/>
                </a:cubicBezTo>
                <a:cubicBezTo>
                  <a:pt x="1392" y="590"/>
                  <a:pt x="1392" y="588"/>
                  <a:pt x="1391" y="586"/>
                </a:cubicBezTo>
                <a:cubicBezTo>
                  <a:pt x="1390" y="582"/>
                  <a:pt x="1388" y="579"/>
                  <a:pt x="1387" y="576"/>
                </a:cubicBezTo>
                <a:cubicBezTo>
                  <a:pt x="1386" y="575"/>
                  <a:pt x="1385" y="573"/>
                  <a:pt x="1384" y="572"/>
                </a:cubicBezTo>
                <a:cubicBezTo>
                  <a:pt x="1384" y="571"/>
                  <a:pt x="1384" y="569"/>
                  <a:pt x="1383" y="568"/>
                </a:cubicBezTo>
                <a:cubicBezTo>
                  <a:pt x="1382" y="564"/>
                  <a:pt x="1381" y="561"/>
                  <a:pt x="1380" y="558"/>
                </a:cubicBezTo>
                <a:cubicBezTo>
                  <a:pt x="1378" y="554"/>
                  <a:pt x="1375" y="550"/>
                  <a:pt x="1374" y="545"/>
                </a:cubicBezTo>
                <a:cubicBezTo>
                  <a:pt x="1373" y="541"/>
                  <a:pt x="1372" y="537"/>
                  <a:pt x="1372" y="533"/>
                </a:cubicBezTo>
                <a:cubicBezTo>
                  <a:pt x="1371" y="530"/>
                  <a:pt x="1370" y="527"/>
                  <a:pt x="1370" y="524"/>
                </a:cubicBezTo>
                <a:cubicBezTo>
                  <a:pt x="1370" y="522"/>
                  <a:pt x="1372" y="521"/>
                  <a:pt x="1372" y="520"/>
                </a:cubicBezTo>
                <a:cubicBezTo>
                  <a:pt x="1372" y="519"/>
                  <a:pt x="1370" y="518"/>
                  <a:pt x="1370" y="517"/>
                </a:cubicBezTo>
                <a:cubicBezTo>
                  <a:pt x="1369" y="515"/>
                  <a:pt x="1369" y="513"/>
                  <a:pt x="1370" y="511"/>
                </a:cubicBezTo>
                <a:cubicBezTo>
                  <a:pt x="1368" y="511"/>
                  <a:pt x="1367" y="511"/>
                  <a:pt x="1367" y="512"/>
                </a:cubicBezTo>
                <a:cubicBezTo>
                  <a:pt x="1367" y="512"/>
                  <a:pt x="1366" y="513"/>
                  <a:pt x="1366" y="513"/>
                </a:cubicBezTo>
                <a:cubicBezTo>
                  <a:pt x="1369" y="517"/>
                  <a:pt x="1364" y="519"/>
                  <a:pt x="1361" y="520"/>
                </a:cubicBezTo>
                <a:cubicBezTo>
                  <a:pt x="1360" y="520"/>
                  <a:pt x="1360" y="520"/>
                  <a:pt x="1359" y="520"/>
                </a:cubicBezTo>
                <a:cubicBezTo>
                  <a:pt x="1356" y="520"/>
                  <a:pt x="1348" y="512"/>
                  <a:pt x="1347" y="510"/>
                </a:cubicBezTo>
                <a:cubicBezTo>
                  <a:pt x="1347" y="510"/>
                  <a:pt x="1347" y="510"/>
                  <a:pt x="1347" y="510"/>
                </a:cubicBezTo>
                <a:cubicBezTo>
                  <a:pt x="1351" y="509"/>
                  <a:pt x="1352" y="512"/>
                  <a:pt x="1355" y="509"/>
                </a:cubicBezTo>
                <a:cubicBezTo>
                  <a:pt x="1356" y="508"/>
                  <a:pt x="1356" y="508"/>
                  <a:pt x="1356" y="507"/>
                </a:cubicBezTo>
                <a:cubicBezTo>
                  <a:pt x="1352" y="508"/>
                  <a:pt x="1346" y="506"/>
                  <a:pt x="1344" y="504"/>
                </a:cubicBezTo>
                <a:cubicBezTo>
                  <a:pt x="1343" y="503"/>
                  <a:pt x="1343" y="502"/>
                  <a:pt x="1342" y="501"/>
                </a:cubicBezTo>
                <a:cubicBezTo>
                  <a:pt x="1341" y="500"/>
                  <a:pt x="1339" y="501"/>
                  <a:pt x="1338" y="500"/>
                </a:cubicBezTo>
                <a:cubicBezTo>
                  <a:pt x="1338" y="498"/>
                  <a:pt x="1337" y="497"/>
                  <a:pt x="1337" y="495"/>
                </a:cubicBezTo>
                <a:cubicBezTo>
                  <a:pt x="1336" y="495"/>
                  <a:pt x="1335" y="495"/>
                  <a:pt x="1334" y="495"/>
                </a:cubicBezTo>
                <a:cubicBezTo>
                  <a:pt x="1334" y="492"/>
                  <a:pt x="1334" y="491"/>
                  <a:pt x="1333" y="490"/>
                </a:cubicBezTo>
                <a:cubicBezTo>
                  <a:pt x="1330" y="490"/>
                  <a:pt x="1320" y="494"/>
                  <a:pt x="1319" y="491"/>
                </a:cubicBezTo>
                <a:cubicBezTo>
                  <a:pt x="1317" y="491"/>
                  <a:pt x="1316" y="492"/>
                  <a:pt x="1315" y="492"/>
                </a:cubicBezTo>
                <a:cubicBezTo>
                  <a:pt x="1313" y="492"/>
                  <a:pt x="1311" y="492"/>
                  <a:pt x="1309" y="492"/>
                </a:cubicBezTo>
                <a:cubicBezTo>
                  <a:pt x="1307" y="493"/>
                  <a:pt x="1305" y="494"/>
                  <a:pt x="1302" y="493"/>
                </a:cubicBezTo>
                <a:cubicBezTo>
                  <a:pt x="1300" y="493"/>
                  <a:pt x="1299" y="492"/>
                  <a:pt x="1298" y="491"/>
                </a:cubicBezTo>
                <a:cubicBezTo>
                  <a:pt x="1295" y="491"/>
                  <a:pt x="1292" y="491"/>
                  <a:pt x="1289" y="491"/>
                </a:cubicBezTo>
                <a:cubicBezTo>
                  <a:pt x="1289" y="491"/>
                  <a:pt x="1288" y="490"/>
                  <a:pt x="1288" y="490"/>
                </a:cubicBezTo>
                <a:cubicBezTo>
                  <a:pt x="1286" y="490"/>
                  <a:pt x="1284" y="490"/>
                  <a:pt x="1282" y="490"/>
                </a:cubicBezTo>
                <a:cubicBezTo>
                  <a:pt x="1281" y="489"/>
                  <a:pt x="1280" y="489"/>
                  <a:pt x="1279" y="488"/>
                </a:cubicBezTo>
                <a:cubicBezTo>
                  <a:pt x="1279" y="486"/>
                  <a:pt x="1277" y="486"/>
                  <a:pt x="1277" y="484"/>
                </a:cubicBezTo>
                <a:cubicBezTo>
                  <a:pt x="1276" y="483"/>
                  <a:pt x="1276" y="482"/>
                  <a:pt x="1276" y="481"/>
                </a:cubicBezTo>
                <a:cubicBezTo>
                  <a:pt x="1275" y="481"/>
                  <a:pt x="1275" y="480"/>
                  <a:pt x="1274" y="480"/>
                </a:cubicBezTo>
                <a:cubicBezTo>
                  <a:pt x="1272" y="480"/>
                  <a:pt x="1270" y="480"/>
                  <a:pt x="1268" y="481"/>
                </a:cubicBezTo>
                <a:cubicBezTo>
                  <a:pt x="1268" y="482"/>
                  <a:pt x="1265" y="484"/>
                  <a:pt x="1264" y="485"/>
                </a:cubicBezTo>
                <a:cubicBezTo>
                  <a:pt x="1262" y="484"/>
                  <a:pt x="1261" y="483"/>
                  <a:pt x="1260" y="483"/>
                </a:cubicBezTo>
                <a:cubicBezTo>
                  <a:pt x="1257" y="482"/>
                  <a:pt x="1255" y="482"/>
                  <a:pt x="1253" y="481"/>
                </a:cubicBezTo>
                <a:cubicBezTo>
                  <a:pt x="1252" y="479"/>
                  <a:pt x="1251" y="478"/>
                  <a:pt x="1250" y="477"/>
                </a:cubicBezTo>
                <a:cubicBezTo>
                  <a:pt x="1248" y="476"/>
                  <a:pt x="1245" y="476"/>
                  <a:pt x="1244" y="474"/>
                </a:cubicBezTo>
                <a:cubicBezTo>
                  <a:pt x="1243" y="473"/>
                  <a:pt x="1241" y="469"/>
                  <a:pt x="1240" y="467"/>
                </a:cubicBezTo>
                <a:cubicBezTo>
                  <a:pt x="1240" y="467"/>
                  <a:pt x="1240" y="466"/>
                  <a:pt x="1240" y="465"/>
                </a:cubicBezTo>
                <a:cubicBezTo>
                  <a:pt x="1240" y="464"/>
                  <a:pt x="1238" y="462"/>
                  <a:pt x="1237" y="461"/>
                </a:cubicBezTo>
                <a:cubicBezTo>
                  <a:pt x="1235" y="462"/>
                  <a:pt x="1233" y="462"/>
                  <a:pt x="1232" y="460"/>
                </a:cubicBezTo>
                <a:cubicBezTo>
                  <a:pt x="1231" y="460"/>
                  <a:pt x="1231" y="459"/>
                  <a:pt x="1231" y="458"/>
                </a:cubicBezTo>
                <a:cubicBezTo>
                  <a:pt x="1231" y="458"/>
                  <a:pt x="1231" y="458"/>
                  <a:pt x="1231" y="458"/>
                </a:cubicBezTo>
                <a:cubicBezTo>
                  <a:pt x="1229" y="459"/>
                  <a:pt x="1230" y="460"/>
                  <a:pt x="1228" y="462"/>
                </a:cubicBezTo>
                <a:cubicBezTo>
                  <a:pt x="1227" y="462"/>
                  <a:pt x="1224" y="462"/>
                  <a:pt x="1224" y="462"/>
                </a:cubicBezTo>
                <a:cubicBezTo>
                  <a:pt x="1224" y="463"/>
                  <a:pt x="1224" y="464"/>
                  <a:pt x="1224" y="465"/>
                </a:cubicBezTo>
                <a:cubicBezTo>
                  <a:pt x="1224" y="465"/>
                  <a:pt x="1224" y="465"/>
                  <a:pt x="1223" y="465"/>
                </a:cubicBezTo>
                <a:cubicBezTo>
                  <a:pt x="1223" y="465"/>
                  <a:pt x="1223" y="466"/>
                  <a:pt x="1222" y="466"/>
                </a:cubicBezTo>
                <a:cubicBezTo>
                  <a:pt x="1222" y="466"/>
                  <a:pt x="1223" y="467"/>
                  <a:pt x="1223" y="467"/>
                </a:cubicBezTo>
                <a:cubicBezTo>
                  <a:pt x="1224" y="467"/>
                  <a:pt x="1224" y="466"/>
                  <a:pt x="1225" y="466"/>
                </a:cubicBezTo>
                <a:cubicBezTo>
                  <a:pt x="1226" y="470"/>
                  <a:pt x="1228" y="474"/>
                  <a:pt x="1229" y="477"/>
                </a:cubicBezTo>
                <a:cubicBezTo>
                  <a:pt x="1230" y="477"/>
                  <a:pt x="1231" y="477"/>
                  <a:pt x="1232" y="478"/>
                </a:cubicBezTo>
                <a:cubicBezTo>
                  <a:pt x="1231" y="478"/>
                  <a:pt x="1231" y="478"/>
                  <a:pt x="1232" y="479"/>
                </a:cubicBezTo>
                <a:cubicBezTo>
                  <a:pt x="1233" y="481"/>
                  <a:pt x="1235" y="481"/>
                  <a:pt x="1237" y="482"/>
                </a:cubicBezTo>
                <a:cubicBezTo>
                  <a:pt x="1237" y="483"/>
                  <a:pt x="1236" y="483"/>
                  <a:pt x="1236" y="484"/>
                </a:cubicBezTo>
                <a:cubicBezTo>
                  <a:pt x="1236" y="484"/>
                  <a:pt x="1236" y="485"/>
                  <a:pt x="1237" y="485"/>
                </a:cubicBezTo>
                <a:cubicBezTo>
                  <a:pt x="1236" y="487"/>
                  <a:pt x="1236" y="488"/>
                  <a:pt x="1237" y="490"/>
                </a:cubicBezTo>
                <a:cubicBezTo>
                  <a:pt x="1238" y="490"/>
                  <a:pt x="1238" y="490"/>
                  <a:pt x="1238" y="490"/>
                </a:cubicBezTo>
                <a:cubicBezTo>
                  <a:pt x="1238" y="492"/>
                  <a:pt x="1240" y="495"/>
                  <a:pt x="1241" y="497"/>
                </a:cubicBezTo>
                <a:cubicBezTo>
                  <a:pt x="1242" y="497"/>
                  <a:pt x="1242" y="496"/>
                  <a:pt x="1242" y="495"/>
                </a:cubicBezTo>
                <a:cubicBezTo>
                  <a:pt x="1241" y="493"/>
                  <a:pt x="1241" y="488"/>
                  <a:pt x="1243" y="487"/>
                </a:cubicBezTo>
                <a:cubicBezTo>
                  <a:pt x="1243" y="487"/>
                  <a:pt x="1244" y="487"/>
                  <a:pt x="1244" y="487"/>
                </a:cubicBezTo>
                <a:cubicBezTo>
                  <a:pt x="1244" y="488"/>
                  <a:pt x="1245" y="487"/>
                  <a:pt x="1245" y="488"/>
                </a:cubicBezTo>
                <a:cubicBezTo>
                  <a:pt x="1245" y="488"/>
                  <a:pt x="1246" y="493"/>
                  <a:pt x="1246" y="494"/>
                </a:cubicBezTo>
                <a:cubicBezTo>
                  <a:pt x="1245" y="495"/>
                  <a:pt x="1243" y="496"/>
                  <a:pt x="1244" y="498"/>
                </a:cubicBezTo>
                <a:cubicBezTo>
                  <a:pt x="1245" y="498"/>
                  <a:pt x="1246" y="498"/>
                  <a:pt x="1245" y="500"/>
                </a:cubicBezTo>
                <a:cubicBezTo>
                  <a:pt x="1247" y="500"/>
                  <a:pt x="1248" y="500"/>
                  <a:pt x="1249" y="500"/>
                </a:cubicBezTo>
                <a:cubicBezTo>
                  <a:pt x="1250" y="499"/>
                  <a:pt x="1250" y="499"/>
                  <a:pt x="1250" y="499"/>
                </a:cubicBezTo>
                <a:cubicBezTo>
                  <a:pt x="1252" y="500"/>
                  <a:pt x="1258" y="500"/>
                  <a:pt x="1260" y="499"/>
                </a:cubicBezTo>
                <a:cubicBezTo>
                  <a:pt x="1260" y="499"/>
                  <a:pt x="1260" y="499"/>
                  <a:pt x="1260" y="498"/>
                </a:cubicBezTo>
                <a:cubicBezTo>
                  <a:pt x="1260" y="499"/>
                  <a:pt x="1261" y="499"/>
                  <a:pt x="1262" y="499"/>
                </a:cubicBezTo>
                <a:cubicBezTo>
                  <a:pt x="1262" y="498"/>
                  <a:pt x="1262" y="498"/>
                  <a:pt x="1263" y="497"/>
                </a:cubicBezTo>
                <a:cubicBezTo>
                  <a:pt x="1264" y="496"/>
                  <a:pt x="1264" y="495"/>
                  <a:pt x="1264" y="495"/>
                </a:cubicBezTo>
                <a:cubicBezTo>
                  <a:pt x="1266" y="492"/>
                  <a:pt x="1268" y="491"/>
                  <a:pt x="1271" y="489"/>
                </a:cubicBezTo>
                <a:cubicBezTo>
                  <a:pt x="1272" y="488"/>
                  <a:pt x="1273" y="487"/>
                  <a:pt x="1273" y="486"/>
                </a:cubicBezTo>
                <a:cubicBezTo>
                  <a:pt x="1273" y="486"/>
                  <a:pt x="1274" y="486"/>
                  <a:pt x="1274" y="486"/>
                </a:cubicBezTo>
                <a:cubicBezTo>
                  <a:pt x="1274" y="488"/>
                  <a:pt x="1273" y="489"/>
                  <a:pt x="1272" y="490"/>
                </a:cubicBezTo>
                <a:cubicBezTo>
                  <a:pt x="1273" y="490"/>
                  <a:pt x="1273" y="490"/>
                  <a:pt x="1274" y="491"/>
                </a:cubicBezTo>
                <a:cubicBezTo>
                  <a:pt x="1274" y="492"/>
                  <a:pt x="1273" y="493"/>
                  <a:pt x="1274" y="495"/>
                </a:cubicBezTo>
                <a:cubicBezTo>
                  <a:pt x="1274" y="497"/>
                  <a:pt x="1277" y="499"/>
                  <a:pt x="1278" y="500"/>
                </a:cubicBezTo>
                <a:cubicBezTo>
                  <a:pt x="1280" y="501"/>
                  <a:pt x="1282" y="502"/>
                  <a:pt x="1283" y="503"/>
                </a:cubicBezTo>
                <a:cubicBezTo>
                  <a:pt x="1285" y="503"/>
                  <a:pt x="1286" y="502"/>
                  <a:pt x="1287" y="503"/>
                </a:cubicBezTo>
                <a:cubicBezTo>
                  <a:pt x="1288" y="504"/>
                  <a:pt x="1289" y="506"/>
                  <a:pt x="1291" y="508"/>
                </a:cubicBezTo>
                <a:cubicBezTo>
                  <a:pt x="1291" y="509"/>
                  <a:pt x="1294" y="509"/>
                  <a:pt x="1294" y="510"/>
                </a:cubicBezTo>
                <a:cubicBezTo>
                  <a:pt x="1293" y="512"/>
                  <a:pt x="1292" y="514"/>
                  <a:pt x="1291" y="515"/>
                </a:cubicBezTo>
                <a:cubicBezTo>
                  <a:pt x="1290" y="516"/>
                  <a:pt x="1289" y="517"/>
                  <a:pt x="1288" y="518"/>
                </a:cubicBezTo>
                <a:cubicBezTo>
                  <a:pt x="1287" y="519"/>
                  <a:pt x="1287" y="521"/>
                  <a:pt x="1286" y="522"/>
                </a:cubicBezTo>
                <a:cubicBezTo>
                  <a:pt x="1285" y="522"/>
                  <a:pt x="1284" y="521"/>
                  <a:pt x="1283" y="522"/>
                </a:cubicBezTo>
                <a:cubicBezTo>
                  <a:pt x="1282" y="524"/>
                  <a:pt x="1282" y="528"/>
                  <a:pt x="1282" y="530"/>
                </a:cubicBezTo>
                <a:cubicBezTo>
                  <a:pt x="1279" y="531"/>
                  <a:pt x="1276" y="531"/>
                  <a:pt x="1275" y="534"/>
                </a:cubicBezTo>
                <a:cubicBezTo>
                  <a:pt x="1275" y="534"/>
                  <a:pt x="1275" y="535"/>
                  <a:pt x="1274" y="536"/>
                </a:cubicBezTo>
                <a:cubicBezTo>
                  <a:pt x="1272" y="537"/>
                  <a:pt x="1271" y="536"/>
                  <a:pt x="1269" y="537"/>
                </a:cubicBezTo>
                <a:cubicBezTo>
                  <a:pt x="1267" y="538"/>
                  <a:pt x="1267" y="540"/>
                  <a:pt x="1266" y="542"/>
                </a:cubicBezTo>
                <a:cubicBezTo>
                  <a:pt x="1266" y="542"/>
                  <a:pt x="1265" y="543"/>
                  <a:pt x="1265" y="543"/>
                </a:cubicBezTo>
                <a:cubicBezTo>
                  <a:pt x="1263" y="543"/>
                  <a:pt x="1262" y="542"/>
                  <a:pt x="1261" y="542"/>
                </a:cubicBezTo>
                <a:cubicBezTo>
                  <a:pt x="1258" y="543"/>
                  <a:pt x="1256" y="544"/>
                  <a:pt x="1253" y="545"/>
                </a:cubicBezTo>
                <a:cubicBezTo>
                  <a:pt x="1252" y="545"/>
                  <a:pt x="1250" y="547"/>
                  <a:pt x="1249" y="548"/>
                </a:cubicBezTo>
                <a:cubicBezTo>
                  <a:pt x="1248" y="550"/>
                  <a:pt x="1249" y="551"/>
                  <a:pt x="1248" y="551"/>
                </a:cubicBezTo>
                <a:cubicBezTo>
                  <a:pt x="1243" y="554"/>
                  <a:pt x="1237" y="554"/>
                  <a:pt x="1232" y="557"/>
                </a:cubicBezTo>
                <a:cubicBezTo>
                  <a:pt x="1231" y="558"/>
                  <a:pt x="1230" y="559"/>
                  <a:pt x="1229" y="560"/>
                </a:cubicBezTo>
                <a:cubicBezTo>
                  <a:pt x="1228" y="561"/>
                  <a:pt x="1226" y="560"/>
                  <a:pt x="1224" y="560"/>
                </a:cubicBezTo>
                <a:cubicBezTo>
                  <a:pt x="1222" y="561"/>
                  <a:pt x="1220" y="563"/>
                  <a:pt x="1217" y="564"/>
                </a:cubicBezTo>
                <a:cubicBezTo>
                  <a:pt x="1216" y="564"/>
                  <a:pt x="1213" y="564"/>
                  <a:pt x="1211" y="564"/>
                </a:cubicBezTo>
                <a:cubicBezTo>
                  <a:pt x="1210" y="565"/>
                  <a:pt x="1209" y="566"/>
                  <a:pt x="1208" y="567"/>
                </a:cubicBezTo>
                <a:cubicBezTo>
                  <a:pt x="1205" y="569"/>
                  <a:pt x="1199" y="570"/>
                  <a:pt x="1197" y="566"/>
                </a:cubicBezTo>
                <a:cubicBezTo>
                  <a:pt x="1197" y="564"/>
                  <a:pt x="1197" y="563"/>
                  <a:pt x="1197" y="561"/>
                </a:cubicBezTo>
                <a:cubicBezTo>
                  <a:pt x="1196" y="559"/>
                  <a:pt x="1194" y="555"/>
                  <a:pt x="1194" y="551"/>
                </a:cubicBezTo>
                <a:cubicBezTo>
                  <a:pt x="1193" y="550"/>
                  <a:pt x="1194" y="550"/>
                  <a:pt x="1194" y="549"/>
                </a:cubicBezTo>
                <a:cubicBezTo>
                  <a:pt x="1194" y="547"/>
                  <a:pt x="1194" y="546"/>
                  <a:pt x="1194" y="545"/>
                </a:cubicBezTo>
                <a:cubicBezTo>
                  <a:pt x="1193" y="543"/>
                  <a:pt x="1191" y="539"/>
                  <a:pt x="1189" y="538"/>
                </a:cubicBezTo>
                <a:cubicBezTo>
                  <a:pt x="1188" y="537"/>
                  <a:pt x="1187" y="537"/>
                  <a:pt x="1187" y="536"/>
                </a:cubicBezTo>
                <a:cubicBezTo>
                  <a:pt x="1185" y="533"/>
                  <a:pt x="1183" y="529"/>
                  <a:pt x="1181" y="525"/>
                </a:cubicBezTo>
                <a:cubicBezTo>
                  <a:pt x="1180" y="523"/>
                  <a:pt x="1177" y="523"/>
                  <a:pt x="1175" y="521"/>
                </a:cubicBezTo>
                <a:cubicBezTo>
                  <a:pt x="1174" y="520"/>
                  <a:pt x="1173" y="518"/>
                  <a:pt x="1172" y="517"/>
                </a:cubicBezTo>
                <a:cubicBezTo>
                  <a:pt x="1171" y="514"/>
                  <a:pt x="1173" y="510"/>
                  <a:pt x="1171" y="508"/>
                </a:cubicBezTo>
                <a:cubicBezTo>
                  <a:pt x="1170" y="505"/>
                  <a:pt x="1169" y="503"/>
                  <a:pt x="1167" y="500"/>
                </a:cubicBezTo>
                <a:cubicBezTo>
                  <a:pt x="1165" y="498"/>
                  <a:pt x="1162" y="498"/>
                  <a:pt x="1161" y="495"/>
                </a:cubicBezTo>
                <a:cubicBezTo>
                  <a:pt x="1162" y="492"/>
                  <a:pt x="1159" y="489"/>
                  <a:pt x="1157" y="487"/>
                </a:cubicBezTo>
                <a:cubicBezTo>
                  <a:pt x="1155" y="484"/>
                  <a:pt x="1153" y="481"/>
                  <a:pt x="1151" y="477"/>
                </a:cubicBezTo>
                <a:cubicBezTo>
                  <a:pt x="1150" y="476"/>
                  <a:pt x="1149" y="475"/>
                  <a:pt x="1149" y="474"/>
                </a:cubicBezTo>
                <a:cubicBezTo>
                  <a:pt x="1148" y="474"/>
                  <a:pt x="1147" y="474"/>
                  <a:pt x="1146" y="474"/>
                </a:cubicBezTo>
                <a:cubicBezTo>
                  <a:pt x="1147" y="471"/>
                  <a:pt x="1148" y="468"/>
                  <a:pt x="1148" y="466"/>
                </a:cubicBezTo>
                <a:cubicBezTo>
                  <a:pt x="1148" y="465"/>
                  <a:pt x="1148" y="465"/>
                  <a:pt x="1147" y="465"/>
                </a:cubicBezTo>
                <a:cubicBezTo>
                  <a:pt x="1146" y="461"/>
                  <a:pt x="1144" y="457"/>
                  <a:pt x="1143" y="454"/>
                </a:cubicBezTo>
                <a:cubicBezTo>
                  <a:pt x="1145" y="452"/>
                  <a:pt x="1145" y="450"/>
                  <a:pt x="1146" y="447"/>
                </a:cubicBezTo>
                <a:cubicBezTo>
                  <a:pt x="1146" y="446"/>
                  <a:pt x="1147" y="445"/>
                  <a:pt x="1147" y="444"/>
                </a:cubicBezTo>
                <a:cubicBezTo>
                  <a:pt x="1149" y="441"/>
                  <a:pt x="1150" y="436"/>
                  <a:pt x="1153" y="433"/>
                </a:cubicBezTo>
                <a:cubicBezTo>
                  <a:pt x="1152" y="430"/>
                  <a:pt x="1153" y="428"/>
                  <a:pt x="1151" y="426"/>
                </a:cubicBezTo>
                <a:cubicBezTo>
                  <a:pt x="1152" y="425"/>
                  <a:pt x="1152" y="424"/>
                  <a:pt x="1153" y="423"/>
                </a:cubicBezTo>
                <a:cubicBezTo>
                  <a:pt x="1152" y="422"/>
                  <a:pt x="1152" y="422"/>
                  <a:pt x="1152" y="421"/>
                </a:cubicBezTo>
                <a:cubicBezTo>
                  <a:pt x="1152" y="420"/>
                  <a:pt x="1153" y="420"/>
                  <a:pt x="1154" y="419"/>
                </a:cubicBezTo>
                <a:cubicBezTo>
                  <a:pt x="1154" y="419"/>
                  <a:pt x="1154" y="418"/>
                  <a:pt x="1154" y="418"/>
                </a:cubicBezTo>
                <a:cubicBezTo>
                  <a:pt x="1154" y="418"/>
                  <a:pt x="1154" y="417"/>
                  <a:pt x="1153" y="417"/>
                </a:cubicBezTo>
                <a:cubicBezTo>
                  <a:pt x="1153" y="417"/>
                  <a:pt x="1153" y="417"/>
                  <a:pt x="1153" y="417"/>
                </a:cubicBezTo>
                <a:cubicBezTo>
                  <a:pt x="1152" y="418"/>
                  <a:pt x="1151" y="419"/>
                  <a:pt x="1150" y="419"/>
                </a:cubicBezTo>
                <a:cubicBezTo>
                  <a:pt x="1148" y="419"/>
                  <a:pt x="1147" y="418"/>
                  <a:pt x="1145" y="418"/>
                </a:cubicBezTo>
                <a:cubicBezTo>
                  <a:pt x="1143" y="419"/>
                  <a:pt x="1142" y="420"/>
                  <a:pt x="1141" y="421"/>
                </a:cubicBezTo>
                <a:cubicBezTo>
                  <a:pt x="1140" y="422"/>
                  <a:pt x="1136" y="423"/>
                  <a:pt x="1134" y="422"/>
                </a:cubicBezTo>
                <a:cubicBezTo>
                  <a:pt x="1132" y="422"/>
                  <a:pt x="1131" y="420"/>
                  <a:pt x="1130" y="419"/>
                </a:cubicBezTo>
                <a:cubicBezTo>
                  <a:pt x="1128" y="417"/>
                  <a:pt x="1125" y="417"/>
                  <a:pt x="1122" y="417"/>
                </a:cubicBezTo>
                <a:cubicBezTo>
                  <a:pt x="1121" y="418"/>
                  <a:pt x="1121" y="420"/>
                  <a:pt x="1121" y="421"/>
                </a:cubicBezTo>
                <a:cubicBezTo>
                  <a:pt x="1121" y="421"/>
                  <a:pt x="1120" y="421"/>
                  <a:pt x="1120" y="421"/>
                </a:cubicBezTo>
                <a:cubicBezTo>
                  <a:pt x="1119" y="421"/>
                  <a:pt x="1116" y="422"/>
                  <a:pt x="1114" y="421"/>
                </a:cubicBezTo>
                <a:cubicBezTo>
                  <a:pt x="1114" y="420"/>
                  <a:pt x="1113" y="419"/>
                  <a:pt x="1113" y="417"/>
                </a:cubicBezTo>
                <a:cubicBezTo>
                  <a:pt x="1112" y="418"/>
                  <a:pt x="1112" y="419"/>
                  <a:pt x="1111" y="418"/>
                </a:cubicBezTo>
                <a:cubicBezTo>
                  <a:pt x="1110" y="418"/>
                  <a:pt x="1110" y="417"/>
                  <a:pt x="1108" y="417"/>
                </a:cubicBezTo>
                <a:cubicBezTo>
                  <a:pt x="1108" y="418"/>
                  <a:pt x="1107" y="418"/>
                  <a:pt x="1107" y="419"/>
                </a:cubicBezTo>
                <a:cubicBezTo>
                  <a:pt x="1107" y="418"/>
                  <a:pt x="1107" y="418"/>
                  <a:pt x="1107" y="418"/>
                </a:cubicBezTo>
                <a:cubicBezTo>
                  <a:pt x="1106" y="418"/>
                  <a:pt x="1106" y="418"/>
                  <a:pt x="1106" y="417"/>
                </a:cubicBezTo>
                <a:cubicBezTo>
                  <a:pt x="1106" y="417"/>
                  <a:pt x="1106" y="417"/>
                  <a:pt x="1107" y="416"/>
                </a:cubicBezTo>
                <a:cubicBezTo>
                  <a:pt x="1107" y="416"/>
                  <a:pt x="1107" y="416"/>
                  <a:pt x="1107" y="416"/>
                </a:cubicBezTo>
                <a:cubicBezTo>
                  <a:pt x="1105" y="416"/>
                  <a:pt x="1104" y="416"/>
                  <a:pt x="1103" y="416"/>
                </a:cubicBezTo>
                <a:cubicBezTo>
                  <a:pt x="1102" y="416"/>
                  <a:pt x="1102" y="415"/>
                  <a:pt x="1102" y="415"/>
                </a:cubicBezTo>
                <a:cubicBezTo>
                  <a:pt x="1103" y="415"/>
                  <a:pt x="1103" y="415"/>
                  <a:pt x="1104" y="414"/>
                </a:cubicBezTo>
                <a:cubicBezTo>
                  <a:pt x="1104" y="414"/>
                  <a:pt x="1104" y="414"/>
                  <a:pt x="1104" y="414"/>
                </a:cubicBezTo>
                <a:cubicBezTo>
                  <a:pt x="1103" y="413"/>
                  <a:pt x="1102" y="413"/>
                  <a:pt x="1102" y="413"/>
                </a:cubicBezTo>
                <a:cubicBezTo>
                  <a:pt x="1101" y="412"/>
                  <a:pt x="1102" y="410"/>
                  <a:pt x="1102" y="409"/>
                </a:cubicBezTo>
                <a:cubicBezTo>
                  <a:pt x="1100" y="409"/>
                  <a:pt x="1099" y="408"/>
                  <a:pt x="1097" y="408"/>
                </a:cubicBezTo>
                <a:cubicBezTo>
                  <a:pt x="1097" y="408"/>
                  <a:pt x="1097" y="407"/>
                  <a:pt x="1097" y="407"/>
                </a:cubicBezTo>
                <a:cubicBezTo>
                  <a:pt x="1097" y="407"/>
                  <a:pt x="1097" y="406"/>
                  <a:pt x="1098" y="406"/>
                </a:cubicBezTo>
                <a:cubicBezTo>
                  <a:pt x="1098" y="406"/>
                  <a:pt x="1099" y="406"/>
                  <a:pt x="1099" y="406"/>
                </a:cubicBezTo>
                <a:cubicBezTo>
                  <a:pt x="1100" y="406"/>
                  <a:pt x="1101" y="406"/>
                  <a:pt x="1100" y="405"/>
                </a:cubicBezTo>
                <a:cubicBezTo>
                  <a:pt x="1099" y="405"/>
                  <a:pt x="1099" y="404"/>
                  <a:pt x="1099" y="404"/>
                </a:cubicBezTo>
                <a:cubicBezTo>
                  <a:pt x="1100" y="403"/>
                  <a:pt x="1100" y="403"/>
                  <a:pt x="1101" y="403"/>
                </a:cubicBezTo>
                <a:cubicBezTo>
                  <a:pt x="1101" y="403"/>
                  <a:pt x="1101" y="402"/>
                  <a:pt x="1101" y="402"/>
                </a:cubicBezTo>
                <a:cubicBezTo>
                  <a:pt x="1100" y="402"/>
                  <a:pt x="1100" y="402"/>
                  <a:pt x="1099" y="402"/>
                </a:cubicBezTo>
                <a:cubicBezTo>
                  <a:pt x="1099" y="401"/>
                  <a:pt x="1100" y="401"/>
                  <a:pt x="1100" y="401"/>
                </a:cubicBezTo>
                <a:cubicBezTo>
                  <a:pt x="1099" y="400"/>
                  <a:pt x="1099" y="400"/>
                  <a:pt x="1098" y="400"/>
                </a:cubicBezTo>
                <a:cubicBezTo>
                  <a:pt x="1099" y="400"/>
                  <a:pt x="1099" y="399"/>
                  <a:pt x="1099" y="399"/>
                </a:cubicBezTo>
                <a:cubicBezTo>
                  <a:pt x="1100" y="399"/>
                  <a:pt x="1100" y="398"/>
                  <a:pt x="1100" y="398"/>
                </a:cubicBezTo>
                <a:cubicBezTo>
                  <a:pt x="1100" y="398"/>
                  <a:pt x="1100" y="398"/>
                  <a:pt x="1100" y="398"/>
                </a:cubicBezTo>
                <a:cubicBezTo>
                  <a:pt x="1099" y="398"/>
                  <a:pt x="1097" y="398"/>
                  <a:pt x="1095" y="399"/>
                </a:cubicBezTo>
                <a:cubicBezTo>
                  <a:pt x="1095" y="397"/>
                  <a:pt x="1096" y="396"/>
                  <a:pt x="1096" y="395"/>
                </a:cubicBezTo>
                <a:cubicBezTo>
                  <a:pt x="1097" y="395"/>
                  <a:pt x="1096" y="394"/>
                  <a:pt x="1097" y="394"/>
                </a:cubicBezTo>
                <a:cubicBezTo>
                  <a:pt x="1098" y="392"/>
                  <a:pt x="1100" y="392"/>
                  <a:pt x="1102" y="392"/>
                </a:cubicBezTo>
                <a:cubicBezTo>
                  <a:pt x="1103" y="393"/>
                  <a:pt x="1104" y="393"/>
                  <a:pt x="1106" y="392"/>
                </a:cubicBezTo>
                <a:cubicBezTo>
                  <a:pt x="1106" y="392"/>
                  <a:pt x="1106" y="392"/>
                  <a:pt x="1106" y="392"/>
                </a:cubicBezTo>
                <a:cubicBezTo>
                  <a:pt x="1105" y="392"/>
                  <a:pt x="1105" y="392"/>
                  <a:pt x="1105" y="392"/>
                </a:cubicBezTo>
                <a:cubicBezTo>
                  <a:pt x="1105" y="392"/>
                  <a:pt x="1105" y="392"/>
                  <a:pt x="1105" y="391"/>
                </a:cubicBezTo>
                <a:cubicBezTo>
                  <a:pt x="1106" y="391"/>
                  <a:pt x="1106" y="391"/>
                  <a:pt x="1107" y="392"/>
                </a:cubicBezTo>
                <a:cubicBezTo>
                  <a:pt x="1106" y="392"/>
                  <a:pt x="1106" y="392"/>
                  <a:pt x="1106" y="392"/>
                </a:cubicBezTo>
                <a:cubicBezTo>
                  <a:pt x="1108" y="392"/>
                  <a:pt x="1111" y="392"/>
                  <a:pt x="1113" y="392"/>
                </a:cubicBezTo>
                <a:cubicBezTo>
                  <a:pt x="1113" y="392"/>
                  <a:pt x="1113" y="392"/>
                  <a:pt x="1113" y="392"/>
                </a:cubicBezTo>
                <a:cubicBezTo>
                  <a:pt x="1113" y="392"/>
                  <a:pt x="1113" y="392"/>
                  <a:pt x="1113" y="392"/>
                </a:cubicBezTo>
                <a:cubicBezTo>
                  <a:pt x="1112" y="392"/>
                  <a:pt x="1112" y="391"/>
                  <a:pt x="1111" y="391"/>
                </a:cubicBezTo>
                <a:cubicBezTo>
                  <a:pt x="1111" y="391"/>
                  <a:pt x="1111" y="391"/>
                  <a:pt x="1112" y="390"/>
                </a:cubicBezTo>
                <a:cubicBezTo>
                  <a:pt x="1114" y="390"/>
                  <a:pt x="1116" y="390"/>
                  <a:pt x="1117" y="390"/>
                </a:cubicBezTo>
                <a:cubicBezTo>
                  <a:pt x="1117" y="390"/>
                  <a:pt x="1117" y="390"/>
                  <a:pt x="1117" y="390"/>
                </a:cubicBezTo>
                <a:cubicBezTo>
                  <a:pt x="1116" y="390"/>
                  <a:pt x="1115" y="390"/>
                  <a:pt x="1114" y="390"/>
                </a:cubicBezTo>
                <a:cubicBezTo>
                  <a:pt x="1114" y="389"/>
                  <a:pt x="1113" y="388"/>
                  <a:pt x="1113" y="388"/>
                </a:cubicBezTo>
                <a:cubicBezTo>
                  <a:pt x="1113" y="387"/>
                  <a:pt x="1113" y="387"/>
                  <a:pt x="1113" y="386"/>
                </a:cubicBezTo>
                <a:cubicBezTo>
                  <a:pt x="1115" y="387"/>
                  <a:pt x="1117" y="387"/>
                  <a:pt x="1119" y="387"/>
                </a:cubicBezTo>
                <a:cubicBezTo>
                  <a:pt x="1119" y="387"/>
                  <a:pt x="1120" y="387"/>
                  <a:pt x="1120" y="386"/>
                </a:cubicBezTo>
                <a:cubicBezTo>
                  <a:pt x="1122" y="387"/>
                  <a:pt x="1124" y="388"/>
                  <a:pt x="1127" y="387"/>
                </a:cubicBezTo>
                <a:cubicBezTo>
                  <a:pt x="1126" y="386"/>
                  <a:pt x="1126" y="386"/>
                  <a:pt x="1126" y="386"/>
                </a:cubicBezTo>
                <a:cubicBezTo>
                  <a:pt x="1130" y="385"/>
                  <a:pt x="1133" y="382"/>
                  <a:pt x="1137" y="381"/>
                </a:cubicBezTo>
                <a:cubicBezTo>
                  <a:pt x="1141" y="380"/>
                  <a:pt x="1144" y="383"/>
                  <a:pt x="1148" y="380"/>
                </a:cubicBezTo>
                <a:cubicBezTo>
                  <a:pt x="1149" y="382"/>
                  <a:pt x="1148" y="383"/>
                  <a:pt x="1150" y="383"/>
                </a:cubicBezTo>
                <a:cubicBezTo>
                  <a:pt x="1151" y="384"/>
                  <a:pt x="1153" y="383"/>
                  <a:pt x="1154" y="383"/>
                </a:cubicBezTo>
                <a:cubicBezTo>
                  <a:pt x="1154" y="385"/>
                  <a:pt x="1154" y="385"/>
                  <a:pt x="1156" y="386"/>
                </a:cubicBezTo>
                <a:cubicBezTo>
                  <a:pt x="1159" y="385"/>
                  <a:pt x="1159" y="387"/>
                  <a:pt x="1162" y="388"/>
                </a:cubicBezTo>
                <a:cubicBezTo>
                  <a:pt x="1164" y="388"/>
                  <a:pt x="1168" y="389"/>
                  <a:pt x="1170" y="388"/>
                </a:cubicBezTo>
                <a:cubicBezTo>
                  <a:pt x="1171" y="388"/>
                  <a:pt x="1172" y="388"/>
                  <a:pt x="1173" y="387"/>
                </a:cubicBezTo>
                <a:cubicBezTo>
                  <a:pt x="1175" y="387"/>
                  <a:pt x="1177" y="389"/>
                  <a:pt x="1180" y="388"/>
                </a:cubicBezTo>
                <a:cubicBezTo>
                  <a:pt x="1184" y="387"/>
                  <a:pt x="1188" y="385"/>
                  <a:pt x="1186" y="379"/>
                </a:cubicBezTo>
                <a:cubicBezTo>
                  <a:pt x="1186" y="378"/>
                  <a:pt x="1185" y="377"/>
                  <a:pt x="1185" y="376"/>
                </a:cubicBezTo>
                <a:cubicBezTo>
                  <a:pt x="1184" y="374"/>
                  <a:pt x="1180" y="373"/>
                  <a:pt x="1177" y="372"/>
                </a:cubicBezTo>
                <a:cubicBezTo>
                  <a:pt x="1178" y="371"/>
                  <a:pt x="1178" y="371"/>
                  <a:pt x="1178" y="370"/>
                </a:cubicBezTo>
                <a:cubicBezTo>
                  <a:pt x="1177" y="371"/>
                  <a:pt x="1175" y="369"/>
                  <a:pt x="1174" y="368"/>
                </a:cubicBezTo>
                <a:cubicBezTo>
                  <a:pt x="1172" y="366"/>
                  <a:pt x="1171" y="364"/>
                  <a:pt x="1169" y="364"/>
                </a:cubicBezTo>
                <a:cubicBezTo>
                  <a:pt x="1168" y="363"/>
                  <a:pt x="1167" y="363"/>
                  <a:pt x="1166" y="363"/>
                </a:cubicBezTo>
                <a:cubicBezTo>
                  <a:pt x="1165" y="362"/>
                  <a:pt x="1165" y="361"/>
                  <a:pt x="1164" y="361"/>
                </a:cubicBezTo>
                <a:cubicBezTo>
                  <a:pt x="1163" y="361"/>
                  <a:pt x="1163" y="361"/>
                  <a:pt x="1162" y="361"/>
                </a:cubicBezTo>
                <a:cubicBezTo>
                  <a:pt x="1161" y="360"/>
                  <a:pt x="1160" y="358"/>
                  <a:pt x="1159" y="357"/>
                </a:cubicBezTo>
                <a:cubicBezTo>
                  <a:pt x="1160" y="357"/>
                  <a:pt x="1162" y="357"/>
                  <a:pt x="1163" y="356"/>
                </a:cubicBezTo>
                <a:cubicBezTo>
                  <a:pt x="1163" y="354"/>
                  <a:pt x="1164" y="353"/>
                  <a:pt x="1165" y="352"/>
                </a:cubicBezTo>
                <a:cubicBezTo>
                  <a:pt x="1166" y="352"/>
                  <a:pt x="1167" y="351"/>
                  <a:pt x="1168" y="351"/>
                </a:cubicBezTo>
                <a:cubicBezTo>
                  <a:pt x="1167" y="349"/>
                  <a:pt x="1165" y="348"/>
                  <a:pt x="1164" y="347"/>
                </a:cubicBezTo>
                <a:cubicBezTo>
                  <a:pt x="1164" y="347"/>
                  <a:pt x="1164" y="347"/>
                  <a:pt x="1164" y="347"/>
                </a:cubicBezTo>
                <a:cubicBezTo>
                  <a:pt x="1168" y="347"/>
                  <a:pt x="1171" y="345"/>
                  <a:pt x="1173" y="344"/>
                </a:cubicBezTo>
                <a:cubicBezTo>
                  <a:pt x="1172" y="343"/>
                  <a:pt x="1172" y="343"/>
                  <a:pt x="1172" y="342"/>
                </a:cubicBezTo>
                <a:cubicBezTo>
                  <a:pt x="1170" y="343"/>
                  <a:pt x="1168" y="343"/>
                  <a:pt x="1166" y="343"/>
                </a:cubicBezTo>
                <a:cubicBezTo>
                  <a:pt x="1166" y="344"/>
                  <a:pt x="1166" y="344"/>
                  <a:pt x="1166" y="344"/>
                </a:cubicBezTo>
                <a:cubicBezTo>
                  <a:pt x="1165" y="344"/>
                  <a:pt x="1163" y="344"/>
                  <a:pt x="1162" y="344"/>
                </a:cubicBezTo>
                <a:cubicBezTo>
                  <a:pt x="1161" y="345"/>
                  <a:pt x="1161" y="345"/>
                  <a:pt x="1160" y="346"/>
                </a:cubicBezTo>
                <a:cubicBezTo>
                  <a:pt x="1158" y="346"/>
                  <a:pt x="1155" y="347"/>
                  <a:pt x="1153" y="347"/>
                </a:cubicBezTo>
                <a:cubicBezTo>
                  <a:pt x="1152" y="348"/>
                  <a:pt x="1152" y="348"/>
                  <a:pt x="1151" y="349"/>
                </a:cubicBezTo>
                <a:cubicBezTo>
                  <a:pt x="1150" y="349"/>
                  <a:pt x="1150" y="349"/>
                  <a:pt x="1150" y="349"/>
                </a:cubicBezTo>
                <a:cubicBezTo>
                  <a:pt x="1149" y="348"/>
                  <a:pt x="1149" y="348"/>
                  <a:pt x="1149" y="348"/>
                </a:cubicBezTo>
                <a:cubicBezTo>
                  <a:pt x="1149" y="348"/>
                  <a:pt x="1149" y="348"/>
                  <a:pt x="1149" y="348"/>
                </a:cubicBezTo>
                <a:cubicBezTo>
                  <a:pt x="1148" y="349"/>
                  <a:pt x="1148" y="350"/>
                  <a:pt x="1147" y="351"/>
                </a:cubicBezTo>
                <a:cubicBezTo>
                  <a:pt x="1145" y="351"/>
                  <a:pt x="1143" y="350"/>
                  <a:pt x="1141" y="351"/>
                </a:cubicBezTo>
                <a:cubicBezTo>
                  <a:pt x="1141" y="351"/>
                  <a:pt x="1141" y="351"/>
                  <a:pt x="1141" y="351"/>
                </a:cubicBezTo>
                <a:cubicBezTo>
                  <a:pt x="1144" y="352"/>
                  <a:pt x="1147" y="355"/>
                  <a:pt x="1148" y="357"/>
                </a:cubicBezTo>
                <a:cubicBezTo>
                  <a:pt x="1150" y="358"/>
                  <a:pt x="1151" y="357"/>
                  <a:pt x="1152" y="356"/>
                </a:cubicBezTo>
                <a:cubicBezTo>
                  <a:pt x="1154" y="357"/>
                  <a:pt x="1155" y="357"/>
                  <a:pt x="1156" y="357"/>
                </a:cubicBezTo>
                <a:cubicBezTo>
                  <a:pt x="1156" y="358"/>
                  <a:pt x="1155" y="359"/>
                  <a:pt x="1155" y="359"/>
                </a:cubicBezTo>
                <a:cubicBezTo>
                  <a:pt x="1154" y="359"/>
                  <a:pt x="1153" y="360"/>
                  <a:pt x="1153" y="360"/>
                </a:cubicBezTo>
                <a:cubicBezTo>
                  <a:pt x="1152" y="360"/>
                  <a:pt x="1151" y="359"/>
                  <a:pt x="1150" y="359"/>
                </a:cubicBezTo>
                <a:cubicBezTo>
                  <a:pt x="1149" y="360"/>
                  <a:pt x="1149" y="360"/>
                  <a:pt x="1148" y="361"/>
                </a:cubicBezTo>
                <a:cubicBezTo>
                  <a:pt x="1147" y="361"/>
                  <a:pt x="1146" y="361"/>
                  <a:pt x="1145" y="361"/>
                </a:cubicBezTo>
                <a:cubicBezTo>
                  <a:pt x="1141" y="362"/>
                  <a:pt x="1144" y="364"/>
                  <a:pt x="1138" y="363"/>
                </a:cubicBezTo>
                <a:cubicBezTo>
                  <a:pt x="1138" y="363"/>
                  <a:pt x="1138" y="363"/>
                  <a:pt x="1138" y="362"/>
                </a:cubicBezTo>
                <a:cubicBezTo>
                  <a:pt x="1140" y="357"/>
                  <a:pt x="1137" y="358"/>
                  <a:pt x="1133" y="357"/>
                </a:cubicBezTo>
                <a:cubicBezTo>
                  <a:pt x="1133" y="357"/>
                  <a:pt x="1133" y="357"/>
                  <a:pt x="1133" y="357"/>
                </a:cubicBezTo>
                <a:cubicBezTo>
                  <a:pt x="1134" y="355"/>
                  <a:pt x="1138" y="354"/>
                  <a:pt x="1139" y="353"/>
                </a:cubicBezTo>
                <a:cubicBezTo>
                  <a:pt x="1139" y="352"/>
                  <a:pt x="1139" y="352"/>
                  <a:pt x="1139" y="351"/>
                </a:cubicBezTo>
                <a:cubicBezTo>
                  <a:pt x="1135" y="351"/>
                  <a:pt x="1131" y="352"/>
                  <a:pt x="1129" y="350"/>
                </a:cubicBezTo>
                <a:cubicBezTo>
                  <a:pt x="1129" y="349"/>
                  <a:pt x="1129" y="349"/>
                  <a:pt x="1129" y="349"/>
                </a:cubicBezTo>
                <a:cubicBezTo>
                  <a:pt x="1130" y="349"/>
                  <a:pt x="1130" y="348"/>
                  <a:pt x="1131" y="348"/>
                </a:cubicBezTo>
                <a:cubicBezTo>
                  <a:pt x="1131" y="348"/>
                  <a:pt x="1131" y="348"/>
                  <a:pt x="1131" y="348"/>
                </a:cubicBezTo>
                <a:cubicBezTo>
                  <a:pt x="1130" y="347"/>
                  <a:pt x="1130" y="347"/>
                  <a:pt x="1129" y="346"/>
                </a:cubicBezTo>
                <a:cubicBezTo>
                  <a:pt x="1129" y="346"/>
                  <a:pt x="1129" y="346"/>
                  <a:pt x="1129" y="346"/>
                </a:cubicBezTo>
                <a:cubicBezTo>
                  <a:pt x="1129" y="347"/>
                  <a:pt x="1129" y="347"/>
                  <a:pt x="1129" y="347"/>
                </a:cubicBezTo>
                <a:cubicBezTo>
                  <a:pt x="1120" y="347"/>
                  <a:pt x="1122" y="351"/>
                  <a:pt x="1118" y="354"/>
                </a:cubicBezTo>
                <a:cubicBezTo>
                  <a:pt x="1117" y="354"/>
                  <a:pt x="1115" y="354"/>
                  <a:pt x="1115" y="356"/>
                </a:cubicBezTo>
                <a:cubicBezTo>
                  <a:pt x="1116" y="357"/>
                  <a:pt x="1116" y="357"/>
                  <a:pt x="1116" y="358"/>
                </a:cubicBezTo>
                <a:cubicBezTo>
                  <a:pt x="1116" y="359"/>
                  <a:pt x="1115" y="360"/>
                  <a:pt x="1115" y="361"/>
                </a:cubicBezTo>
                <a:cubicBezTo>
                  <a:pt x="1110" y="361"/>
                  <a:pt x="1110" y="364"/>
                  <a:pt x="1109" y="368"/>
                </a:cubicBezTo>
                <a:cubicBezTo>
                  <a:pt x="1109" y="369"/>
                  <a:pt x="1109" y="370"/>
                  <a:pt x="1109" y="371"/>
                </a:cubicBezTo>
                <a:cubicBezTo>
                  <a:pt x="1109" y="371"/>
                  <a:pt x="1107" y="371"/>
                  <a:pt x="1106" y="372"/>
                </a:cubicBezTo>
                <a:cubicBezTo>
                  <a:pt x="1106" y="373"/>
                  <a:pt x="1106" y="374"/>
                  <a:pt x="1105" y="376"/>
                </a:cubicBezTo>
                <a:cubicBezTo>
                  <a:pt x="1104" y="376"/>
                  <a:pt x="1104" y="377"/>
                  <a:pt x="1103" y="378"/>
                </a:cubicBezTo>
                <a:cubicBezTo>
                  <a:pt x="1103" y="378"/>
                  <a:pt x="1103" y="378"/>
                  <a:pt x="1103" y="379"/>
                </a:cubicBezTo>
                <a:cubicBezTo>
                  <a:pt x="1105" y="378"/>
                  <a:pt x="1107" y="384"/>
                  <a:pt x="1109" y="385"/>
                </a:cubicBezTo>
                <a:cubicBezTo>
                  <a:pt x="1110" y="385"/>
                  <a:pt x="1112" y="385"/>
                  <a:pt x="1113" y="386"/>
                </a:cubicBezTo>
                <a:cubicBezTo>
                  <a:pt x="1113" y="387"/>
                  <a:pt x="1112" y="388"/>
                  <a:pt x="1112" y="388"/>
                </a:cubicBezTo>
                <a:cubicBezTo>
                  <a:pt x="1108" y="388"/>
                  <a:pt x="1109" y="387"/>
                  <a:pt x="1106" y="388"/>
                </a:cubicBezTo>
                <a:cubicBezTo>
                  <a:pt x="1105" y="389"/>
                  <a:pt x="1104" y="388"/>
                  <a:pt x="1103" y="389"/>
                </a:cubicBezTo>
                <a:cubicBezTo>
                  <a:pt x="1103" y="389"/>
                  <a:pt x="1102" y="390"/>
                  <a:pt x="1102" y="390"/>
                </a:cubicBezTo>
                <a:cubicBezTo>
                  <a:pt x="1101" y="391"/>
                  <a:pt x="1100" y="391"/>
                  <a:pt x="1098" y="392"/>
                </a:cubicBezTo>
                <a:cubicBezTo>
                  <a:pt x="1097" y="393"/>
                  <a:pt x="1097" y="394"/>
                  <a:pt x="1096" y="394"/>
                </a:cubicBezTo>
                <a:cubicBezTo>
                  <a:pt x="1096" y="394"/>
                  <a:pt x="1096" y="393"/>
                  <a:pt x="1096" y="392"/>
                </a:cubicBezTo>
                <a:cubicBezTo>
                  <a:pt x="1097" y="392"/>
                  <a:pt x="1097" y="392"/>
                  <a:pt x="1098" y="391"/>
                </a:cubicBezTo>
                <a:cubicBezTo>
                  <a:pt x="1098" y="391"/>
                  <a:pt x="1098" y="391"/>
                  <a:pt x="1098" y="391"/>
                </a:cubicBezTo>
                <a:cubicBezTo>
                  <a:pt x="1097" y="391"/>
                  <a:pt x="1096" y="391"/>
                  <a:pt x="1095" y="390"/>
                </a:cubicBezTo>
                <a:cubicBezTo>
                  <a:pt x="1095" y="390"/>
                  <a:pt x="1095" y="391"/>
                  <a:pt x="1094" y="391"/>
                </a:cubicBezTo>
                <a:cubicBezTo>
                  <a:pt x="1094" y="388"/>
                  <a:pt x="1090" y="390"/>
                  <a:pt x="1089" y="388"/>
                </a:cubicBezTo>
                <a:cubicBezTo>
                  <a:pt x="1088" y="389"/>
                  <a:pt x="1087" y="389"/>
                  <a:pt x="1086" y="389"/>
                </a:cubicBezTo>
                <a:cubicBezTo>
                  <a:pt x="1085" y="389"/>
                  <a:pt x="1086" y="389"/>
                  <a:pt x="1085" y="389"/>
                </a:cubicBezTo>
                <a:cubicBezTo>
                  <a:pt x="1083" y="390"/>
                  <a:pt x="1083" y="390"/>
                  <a:pt x="1081" y="390"/>
                </a:cubicBezTo>
                <a:cubicBezTo>
                  <a:pt x="1081" y="390"/>
                  <a:pt x="1081" y="390"/>
                  <a:pt x="1081" y="390"/>
                </a:cubicBezTo>
                <a:cubicBezTo>
                  <a:pt x="1081" y="392"/>
                  <a:pt x="1083" y="393"/>
                  <a:pt x="1084" y="394"/>
                </a:cubicBezTo>
                <a:cubicBezTo>
                  <a:pt x="1084" y="394"/>
                  <a:pt x="1084" y="394"/>
                  <a:pt x="1084" y="394"/>
                </a:cubicBezTo>
                <a:cubicBezTo>
                  <a:pt x="1084" y="394"/>
                  <a:pt x="1084" y="394"/>
                  <a:pt x="1084" y="395"/>
                </a:cubicBezTo>
                <a:cubicBezTo>
                  <a:pt x="1084" y="394"/>
                  <a:pt x="1083" y="394"/>
                  <a:pt x="1083" y="394"/>
                </a:cubicBezTo>
                <a:cubicBezTo>
                  <a:pt x="1083" y="393"/>
                  <a:pt x="1082" y="393"/>
                  <a:pt x="1081" y="393"/>
                </a:cubicBezTo>
                <a:cubicBezTo>
                  <a:pt x="1081" y="393"/>
                  <a:pt x="1081" y="393"/>
                  <a:pt x="1081" y="393"/>
                </a:cubicBezTo>
                <a:cubicBezTo>
                  <a:pt x="1081" y="394"/>
                  <a:pt x="1082" y="394"/>
                  <a:pt x="1082" y="395"/>
                </a:cubicBezTo>
                <a:cubicBezTo>
                  <a:pt x="1082" y="395"/>
                  <a:pt x="1082" y="395"/>
                  <a:pt x="1082" y="395"/>
                </a:cubicBezTo>
                <a:cubicBezTo>
                  <a:pt x="1082" y="395"/>
                  <a:pt x="1082" y="396"/>
                  <a:pt x="1081" y="396"/>
                </a:cubicBezTo>
                <a:cubicBezTo>
                  <a:pt x="1081" y="395"/>
                  <a:pt x="1080" y="394"/>
                  <a:pt x="1078" y="394"/>
                </a:cubicBezTo>
                <a:cubicBezTo>
                  <a:pt x="1078" y="394"/>
                  <a:pt x="1078" y="394"/>
                  <a:pt x="1078" y="394"/>
                </a:cubicBezTo>
                <a:cubicBezTo>
                  <a:pt x="1079" y="395"/>
                  <a:pt x="1080" y="395"/>
                  <a:pt x="1081" y="396"/>
                </a:cubicBezTo>
                <a:cubicBezTo>
                  <a:pt x="1080" y="396"/>
                  <a:pt x="1080" y="396"/>
                  <a:pt x="1080" y="396"/>
                </a:cubicBezTo>
                <a:cubicBezTo>
                  <a:pt x="1080" y="396"/>
                  <a:pt x="1079" y="396"/>
                  <a:pt x="1078" y="396"/>
                </a:cubicBezTo>
                <a:cubicBezTo>
                  <a:pt x="1078" y="393"/>
                  <a:pt x="1076" y="393"/>
                  <a:pt x="1075" y="392"/>
                </a:cubicBezTo>
                <a:cubicBezTo>
                  <a:pt x="1076" y="392"/>
                  <a:pt x="1076" y="392"/>
                  <a:pt x="1076" y="391"/>
                </a:cubicBezTo>
                <a:cubicBezTo>
                  <a:pt x="1076" y="391"/>
                  <a:pt x="1076" y="391"/>
                  <a:pt x="1076" y="391"/>
                </a:cubicBezTo>
                <a:cubicBezTo>
                  <a:pt x="1076" y="391"/>
                  <a:pt x="1076" y="391"/>
                  <a:pt x="1075" y="391"/>
                </a:cubicBezTo>
                <a:cubicBezTo>
                  <a:pt x="1075" y="392"/>
                  <a:pt x="1075" y="392"/>
                  <a:pt x="1074" y="392"/>
                </a:cubicBezTo>
                <a:cubicBezTo>
                  <a:pt x="1074" y="392"/>
                  <a:pt x="1074" y="392"/>
                  <a:pt x="1075" y="393"/>
                </a:cubicBezTo>
                <a:cubicBezTo>
                  <a:pt x="1074" y="393"/>
                  <a:pt x="1074" y="394"/>
                  <a:pt x="1074" y="395"/>
                </a:cubicBezTo>
                <a:cubicBezTo>
                  <a:pt x="1075" y="397"/>
                  <a:pt x="1077" y="399"/>
                  <a:pt x="1078" y="401"/>
                </a:cubicBezTo>
                <a:cubicBezTo>
                  <a:pt x="1078" y="401"/>
                  <a:pt x="1078" y="401"/>
                  <a:pt x="1078" y="401"/>
                </a:cubicBezTo>
                <a:cubicBezTo>
                  <a:pt x="1078" y="402"/>
                  <a:pt x="1077" y="402"/>
                  <a:pt x="1077" y="402"/>
                </a:cubicBezTo>
                <a:cubicBezTo>
                  <a:pt x="1077" y="402"/>
                  <a:pt x="1077" y="402"/>
                  <a:pt x="1077" y="402"/>
                </a:cubicBezTo>
                <a:cubicBezTo>
                  <a:pt x="1077" y="401"/>
                  <a:pt x="1077" y="401"/>
                  <a:pt x="1077" y="400"/>
                </a:cubicBezTo>
                <a:cubicBezTo>
                  <a:pt x="1076" y="400"/>
                  <a:pt x="1076" y="400"/>
                  <a:pt x="1075" y="400"/>
                </a:cubicBezTo>
                <a:cubicBezTo>
                  <a:pt x="1075" y="400"/>
                  <a:pt x="1075" y="400"/>
                  <a:pt x="1075" y="400"/>
                </a:cubicBezTo>
                <a:cubicBezTo>
                  <a:pt x="1076" y="401"/>
                  <a:pt x="1076" y="402"/>
                  <a:pt x="1076" y="402"/>
                </a:cubicBezTo>
                <a:cubicBezTo>
                  <a:pt x="1075" y="403"/>
                  <a:pt x="1075" y="403"/>
                  <a:pt x="1074" y="403"/>
                </a:cubicBezTo>
                <a:cubicBezTo>
                  <a:pt x="1074" y="403"/>
                  <a:pt x="1074" y="403"/>
                  <a:pt x="1074" y="403"/>
                </a:cubicBezTo>
                <a:cubicBezTo>
                  <a:pt x="1076" y="404"/>
                  <a:pt x="1082" y="407"/>
                  <a:pt x="1082" y="408"/>
                </a:cubicBezTo>
                <a:cubicBezTo>
                  <a:pt x="1082" y="408"/>
                  <a:pt x="1082" y="408"/>
                  <a:pt x="1082" y="408"/>
                </a:cubicBezTo>
                <a:cubicBezTo>
                  <a:pt x="1082" y="409"/>
                  <a:pt x="1082" y="410"/>
                  <a:pt x="1083" y="411"/>
                </a:cubicBezTo>
                <a:cubicBezTo>
                  <a:pt x="1082" y="411"/>
                  <a:pt x="1082" y="411"/>
                  <a:pt x="1082" y="411"/>
                </a:cubicBezTo>
                <a:cubicBezTo>
                  <a:pt x="1082" y="411"/>
                  <a:pt x="1082" y="411"/>
                  <a:pt x="1082" y="411"/>
                </a:cubicBezTo>
                <a:cubicBezTo>
                  <a:pt x="1081" y="410"/>
                  <a:pt x="1080" y="409"/>
                  <a:pt x="1079" y="409"/>
                </a:cubicBezTo>
                <a:cubicBezTo>
                  <a:pt x="1078" y="409"/>
                  <a:pt x="1077" y="409"/>
                  <a:pt x="1076" y="410"/>
                </a:cubicBezTo>
                <a:cubicBezTo>
                  <a:pt x="1077" y="410"/>
                  <a:pt x="1077" y="411"/>
                  <a:pt x="1077" y="412"/>
                </a:cubicBezTo>
                <a:cubicBezTo>
                  <a:pt x="1078" y="412"/>
                  <a:pt x="1078" y="412"/>
                  <a:pt x="1079" y="412"/>
                </a:cubicBezTo>
                <a:cubicBezTo>
                  <a:pt x="1079" y="412"/>
                  <a:pt x="1079" y="412"/>
                  <a:pt x="1079" y="413"/>
                </a:cubicBezTo>
                <a:cubicBezTo>
                  <a:pt x="1078" y="413"/>
                  <a:pt x="1078" y="413"/>
                  <a:pt x="1078" y="414"/>
                </a:cubicBezTo>
                <a:cubicBezTo>
                  <a:pt x="1077" y="414"/>
                  <a:pt x="1077" y="414"/>
                  <a:pt x="1077" y="413"/>
                </a:cubicBezTo>
                <a:cubicBezTo>
                  <a:pt x="1077" y="413"/>
                  <a:pt x="1077" y="413"/>
                  <a:pt x="1077" y="413"/>
                </a:cubicBezTo>
                <a:cubicBezTo>
                  <a:pt x="1077" y="413"/>
                  <a:pt x="1077" y="413"/>
                  <a:pt x="1077" y="413"/>
                </a:cubicBezTo>
                <a:cubicBezTo>
                  <a:pt x="1076" y="412"/>
                  <a:pt x="1075" y="412"/>
                  <a:pt x="1075" y="412"/>
                </a:cubicBezTo>
                <a:cubicBezTo>
                  <a:pt x="1075" y="412"/>
                  <a:pt x="1075" y="412"/>
                  <a:pt x="1075" y="413"/>
                </a:cubicBezTo>
                <a:cubicBezTo>
                  <a:pt x="1075" y="415"/>
                  <a:pt x="1076" y="416"/>
                  <a:pt x="1077" y="419"/>
                </a:cubicBezTo>
                <a:cubicBezTo>
                  <a:pt x="1076" y="418"/>
                  <a:pt x="1075" y="417"/>
                  <a:pt x="1074" y="418"/>
                </a:cubicBezTo>
                <a:cubicBezTo>
                  <a:pt x="1074" y="418"/>
                  <a:pt x="1073" y="419"/>
                  <a:pt x="1073" y="419"/>
                </a:cubicBezTo>
                <a:cubicBezTo>
                  <a:pt x="1073" y="419"/>
                  <a:pt x="1073" y="419"/>
                  <a:pt x="1073" y="419"/>
                </a:cubicBezTo>
                <a:cubicBezTo>
                  <a:pt x="1073" y="418"/>
                  <a:pt x="1072" y="416"/>
                  <a:pt x="1071" y="416"/>
                </a:cubicBezTo>
                <a:cubicBezTo>
                  <a:pt x="1070" y="416"/>
                  <a:pt x="1070" y="417"/>
                  <a:pt x="1070" y="417"/>
                </a:cubicBezTo>
                <a:cubicBezTo>
                  <a:pt x="1069" y="417"/>
                  <a:pt x="1069" y="416"/>
                  <a:pt x="1068" y="416"/>
                </a:cubicBezTo>
                <a:cubicBezTo>
                  <a:pt x="1068" y="415"/>
                  <a:pt x="1069" y="414"/>
                  <a:pt x="1069" y="413"/>
                </a:cubicBezTo>
                <a:cubicBezTo>
                  <a:pt x="1068" y="412"/>
                  <a:pt x="1067" y="411"/>
                  <a:pt x="1066" y="410"/>
                </a:cubicBezTo>
                <a:cubicBezTo>
                  <a:pt x="1067" y="410"/>
                  <a:pt x="1067" y="409"/>
                  <a:pt x="1068" y="408"/>
                </a:cubicBezTo>
                <a:cubicBezTo>
                  <a:pt x="1069" y="408"/>
                  <a:pt x="1070" y="407"/>
                  <a:pt x="1071" y="407"/>
                </a:cubicBezTo>
                <a:cubicBezTo>
                  <a:pt x="1073" y="408"/>
                  <a:pt x="1075" y="411"/>
                  <a:pt x="1077" y="408"/>
                </a:cubicBezTo>
                <a:cubicBezTo>
                  <a:pt x="1077" y="408"/>
                  <a:pt x="1077" y="408"/>
                  <a:pt x="1077" y="408"/>
                </a:cubicBezTo>
                <a:cubicBezTo>
                  <a:pt x="1075" y="408"/>
                  <a:pt x="1074" y="407"/>
                  <a:pt x="1073" y="406"/>
                </a:cubicBezTo>
                <a:cubicBezTo>
                  <a:pt x="1070" y="405"/>
                  <a:pt x="1068" y="407"/>
                  <a:pt x="1066" y="407"/>
                </a:cubicBezTo>
                <a:cubicBezTo>
                  <a:pt x="1065" y="406"/>
                  <a:pt x="1064" y="404"/>
                  <a:pt x="1064" y="403"/>
                </a:cubicBezTo>
                <a:cubicBezTo>
                  <a:pt x="1064" y="403"/>
                  <a:pt x="1064" y="403"/>
                  <a:pt x="1064" y="403"/>
                </a:cubicBezTo>
                <a:cubicBezTo>
                  <a:pt x="1064" y="403"/>
                  <a:pt x="1065" y="403"/>
                  <a:pt x="1066" y="402"/>
                </a:cubicBezTo>
                <a:cubicBezTo>
                  <a:pt x="1066" y="402"/>
                  <a:pt x="1066" y="402"/>
                  <a:pt x="1066" y="402"/>
                </a:cubicBezTo>
                <a:cubicBezTo>
                  <a:pt x="1066" y="402"/>
                  <a:pt x="1065" y="402"/>
                  <a:pt x="1065" y="402"/>
                </a:cubicBezTo>
                <a:cubicBezTo>
                  <a:pt x="1063" y="402"/>
                  <a:pt x="1060" y="400"/>
                  <a:pt x="1060" y="398"/>
                </a:cubicBezTo>
                <a:cubicBezTo>
                  <a:pt x="1060" y="398"/>
                  <a:pt x="1059" y="397"/>
                  <a:pt x="1059" y="396"/>
                </a:cubicBezTo>
                <a:cubicBezTo>
                  <a:pt x="1058" y="395"/>
                  <a:pt x="1056" y="395"/>
                  <a:pt x="1055" y="393"/>
                </a:cubicBezTo>
                <a:cubicBezTo>
                  <a:pt x="1056" y="393"/>
                  <a:pt x="1056" y="393"/>
                  <a:pt x="1056" y="393"/>
                </a:cubicBezTo>
                <a:cubicBezTo>
                  <a:pt x="1056" y="392"/>
                  <a:pt x="1056" y="392"/>
                  <a:pt x="1055" y="391"/>
                </a:cubicBezTo>
                <a:cubicBezTo>
                  <a:pt x="1056" y="391"/>
                  <a:pt x="1056" y="390"/>
                  <a:pt x="1056" y="389"/>
                </a:cubicBezTo>
                <a:cubicBezTo>
                  <a:pt x="1056" y="389"/>
                  <a:pt x="1056" y="386"/>
                  <a:pt x="1056" y="385"/>
                </a:cubicBezTo>
                <a:cubicBezTo>
                  <a:pt x="1057" y="384"/>
                  <a:pt x="1057" y="384"/>
                  <a:pt x="1057" y="383"/>
                </a:cubicBezTo>
                <a:cubicBezTo>
                  <a:pt x="1056" y="383"/>
                  <a:pt x="1055" y="382"/>
                  <a:pt x="1054" y="382"/>
                </a:cubicBezTo>
                <a:cubicBezTo>
                  <a:pt x="1054" y="381"/>
                  <a:pt x="1053" y="381"/>
                  <a:pt x="1052" y="380"/>
                </a:cubicBezTo>
                <a:cubicBezTo>
                  <a:pt x="1050" y="378"/>
                  <a:pt x="1047" y="377"/>
                  <a:pt x="1044" y="375"/>
                </a:cubicBezTo>
                <a:cubicBezTo>
                  <a:pt x="1043" y="374"/>
                  <a:pt x="1042" y="373"/>
                  <a:pt x="1041" y="372"/>
                </a:cubicBezTo>
                <a:cubicBezTo>
                  <a:pt x="1041" y="372"/>
                  <a:pt x="1038" y="371"/>
                  <a:pt x="1038" y="371"/>
                </a:cubicBezTo>
                <a:cubicBezTo>
                  <a:pt x="1037" y="370"/>
                  <a:pt x="1036" y="371"/>
                  <a:pt x="1036" y="371"/>
                </a:cubicBezTo>
                <a:cubicBezTo>
                  <a:pt x="1034" y="369"/>
                  <a:pt x="1032" y="368"/>
                  <a:pt x="1031" y="366"/>
                </a:cubicBezTo>
                <a:cubicBezTo>
                  <a:pt x="1031" y="366"/>
                  <a:pt x="1031" y="365"/>
                  <a:pt x="1031" y="365"/>
                </a:cubicBezTo>
                <a:cubicBezTo>
                  <a:pt x="1031" y="365"/>
                  <a:pt x="1032" y="365"/>
                  <a:pt x="1033" y="365"/>
                </a:cubicBezTo>
                <a:cubicBezTo>
                  <a:pt x="1028" y="364"/>
                  <a:pt x="1031" y="360"/>
                  <a:pt x="1026" y="357"/>
                </a:cubicBezTo>
                <a:cubicBezTo>
                  <a:pt x="1025" y="358"/>
                  <a:pt x="1025" y="359"/>
                  <a:pt x="1025" y="360"/>
                </a:cubicBezTo>
                <a:cubicBezTo>
                  <a:pt x="1024" y="361"/>
                  <a:pt x="1024" y="361"/>
                  <a:pt x="1023" y="362"/>
                </a:cubicBezTo>
                <a:cubicBezTo>
                  <a:pt x="1023" y="360"/>
                  <a:pt x="1022" y="358"/>
                  <a:pt x="1021" y="356"/>
                </a:cubicBezTo>
                <a:cubicBezTo>
                  <a:pt x="1022" y="356"/>
                  <a:pt x="1022" y="356"/>
                  <a:pt x="1023" y="356"/>
                </a:cubicBezTo>
                <a:cubicBezTo>
                  <a:pt x="1022" y="355"/>
                  <a:pt x="1022" y="355"/>
                  <a:pt x="1022" y="355"/>
                </a:cubicBezTo>
                <a:cubicBezTo>
                  <a:pt x="1021" y="355"/>
                  <a:pt x="1020" y="355"/>
                  <a:pt x="1019" y="355"/>
                </a:cubicBezTo>
                <a:cubicBezTo>
                  <a:pt x="1019" y="355"/>
                  <a:pt x="1019" y="355"/>
                  <a:pt x="1019" y="356"/>
                </a:cubicBezTo>
                <a:cubicBezTo>
                  <a:pt x="1017" y="356"/>
                  <a:pt x="1015" y="357"/>
                  <a:pt x="1014" y="357"/>
                </a:cubicBezTo>
                <a:cubicBezTo>
                  <a:pt x="1013" y="358"/>
                  <a:pt x="1013" y="358"/>
                  <a:pt x="1013" y="358"/>
                </a:cubicBezTo>
                <a:cubicBezTo>
                  <a:pt x="1013" y="358"/>
                  <a:pt x="1014" y="358"/>
                  <a:pt x="1014" y="359"/>
                </a:cubicBezTo>
                <a:cubicBezTo>
                  <a:pt x="1014" y="360"/>
                  <a:pt x="1015" y="360"/>
                  <a:pt x="1015" y="361"/>
                </a:cubicBezTo>
                <a:cubicBezTo>
                  <a:pt x="1015" y="361"/>
                  <a:pt x="1014" y="362"/>
                  <a:pt x="1014" y="362"/>
                </a:cubicBezTo>
                <a:cubicBezTo>
                  <a:pt x="1015" y="366"/>
                  <a:pt x="1016" y="368"/>
                  <a:pt x="1019" y="369"/>
                </a:cubicBezTo>
                <a:cubicBezTo>
                  <a:pt x="1020" y="370"/>
                  <a:pt x="1021" y="370"/>
                  <a:pt x="1022" y="371"/>
                </a:cubicBezTo>
                <a:cubicBezTo>
                  <a:pt x="1023" y="372"/>
                  <a:pt x="1023" y="374"/>
                  <a:pt x="1023" y="375"/>
                </a:cubicBezTo>
                <a:cubicBezTo>
                  <a:pt x="1024" y="377"/>
                  <a:pt x="1027" y="380"/>
                  <a:pt x="1028" y="381"/>
                </a:cubicBezTo>
                <a:cubicBezTo>
                  <a:pt x="1030" y="383"/>
                  <a:pt x="1036" y="381"/>
                  <a:pt x="1037" y="383"/>
                </a:cubicBezTo>
                <a:cubicBezTo>
                  <a:pt x="1037" y="383"/>
                  <a:pt x="1037" y="383"/>
                  <a:pt x="1037" y="383"/>
                </a:cubicBezTo>
                <a:cubicBezTo>
                  <a:pt x="1036" y="384"/>
                  <a:pt x="1035" y="384"/>
                  <a:pt x="1035" y="385"/>
                </a:cubicBezTo>
                <a:cubicBezTo>
                  <a:pt x="1035" y="385"/>
                  <a:pt x="1035" y="385"/>
                  <a:pt x="1035" y="386"/>
                </a:cubicBezTo>
                <a:cubicBezTo>
                  <a:pt x="1042" y="387"/>
                  <a:pt x="1046" y="391"/>
                  <a:pt x="1050" y="394"/>
                </a:cubicBezTo>
                <a:cubicBezTo>
                  <a:pt x="1050" y="395"/>
                  <a:pt x="1050" y="396"/>
                  <a:pt x="1050" y="397"/>
                </a:cubicBezTo>
                <a:cubicBezTo>
                  <a:pt x="1049" y="397"/>
                  <a:pt x="1048" y="396"/>
                  <a:pt x="1047" y="396"/>
                </a:cubicBezTo>
                <a:cubicBezTo>
                  <a:pt x="1047" y="395"/>
                  <a:pt x="1047" y="395"/>
                  <a:pt x="1047" y="394"/>
                </a:cubicBezTo>
                <a:cubicBezTo>
                  <a:pt x="1046" y="393"/>
                  <a:pt x="1043" y="394"/>
                  <a:pt x="1043" y="392"/>
                </a:cubicBezTo>
                <a:cubicBezTo>
                  <a:pt x="1041" y="392"/>
                  <a:pt x="1039" y="395"/>
                  <a:pt x="1039" y="397"/>
                </a:cubicBezTo>
                <a:cubicBezTo>
                  <a:pt x="1040" y="398"/>
                  <a:pt x="1041" y="399"/>
                  <a:pt x="1042" y="399"/>
                </a:cubicBezTo>
                <a:cubicBezTo>
                  <a:pt x="1042" y="400"/>
                  <a:pt x="1042" y="401"/>
                  <a:pt x="1043" y="402"/>
                </a:cubicBezTo>
                <a:cubicBezTo>
                  <a:pt x="1042" y="402"/>
                  <a:pt x="1042" y="403"/>
                  <a:pt x="1042" y="403"/>
                </a:cubicBezTo>
                <a:cubicBezTo>
                  <a:pt x="1040" y="403"/>
                  <a:pt x="1040" y="403"/>
                  <a:pt x="1039" y="404"/>
                </a:cubicBezTo>
                <a:cubicBezTo>
                  <a:pt x="1039" y="405"/>
                  <a:pt x="1039" y="406"/>
                  <a:pt x="1039" y="406"/>
                </a:cubicBezTo>
                <a:cubicBezTo>
                  <a:pt x="1037" y="407"/>
                  <a:pt x="1037" y="408"/>
                  <a:pt x="1036" y="410"/>
                </a:cubicBezTo>
                <a:cubicBezTo>
                  <a:pt x="1035" y="410"/>
                  <a:pt x="1035" y="410"/>
                  <a:pt x="1034" y="410"/>
                </a:cubicBezTo>
                <a:cubicBezTo>
                  <a:pt x="1034" y="409"/>
                  <a:pt x="1034" y="409"/>
                  <a:pt x="1033" y="409"/>
                </a:cubicBezTo>
                <a:cubicBezTo>
                  <a:pt x="1033" y="409"/>
                  <a:pt x="1033" y="408"/>
                  <a:pt x="1033" y="408"/>
                </a:cubicBezTo>
                <a:cubicBezTo>
                  <a:pt x="1035" y="407"/>
                  <a:pt x="1035" y="406"/>
                  <a:pt x="1035" y="405"/>
                </a:cubicBezTo>
                <a:cubicBezTo>
                  <a:pt x="1035" y="405"/>
                  <a:pt x="1035" y="404"/>
                  <a:pt x="1035" y="404"/>
                </a:cubicBezTo>
                <a:cubicBezTo>
                  <a:pt x="1036" y="404"/>
                  <a:pt x="1036" y="404"/>
                  <a:pt x="1037" y="404"/>
                </a:cubicBezTo>
                <a:cubicBezTo>
                  <a:pt x="1037" y="404"/>
                  <a:pt x="1037" y="404"/>
                  <a:pt x="1037" y="404"/>
                </a:cubicBezTo>
                <a:cubicBezTo>
                  <a:pt x="1037" y="403"/>
                  <a:pt x="1034" y="395"/>
                  <a:pt x="1033" y="395"/>
                </a:cubicBezTo>
                <a:cubicBezTo>
                  <a:pt x="1033" y="395"/>
                  <a:pt x="1032" y="396"/>
                  <a:pt x="1032" y="395"/>
                </a:cubicBezTo>
                <a:cubicBezTo>
                  <a:pt x="1031" y="395"/>
                  <a:pt x="1030" y="394"/>
                  <a:pt x="1029" y="394"/>
                </a:cubicBezTo>
                <a:cubicBezTo>
                  <a:pt x="1029" y="393"/>
                  <a:pt x="1030" y="393"/>
                  <a:pt x="1029" y="392"/>
                </a:cubicBezTo>
                <a:cubicBezTo>
                  <a:pt x="1029" y="391"/>
                  <a:pt x="1029" y="391"/>
                  <a:pt x="1028" y="391"/>
                </a:cubicBezTo>
                <a:cubicBezTo>
                  <a:pt x="1027" y="391"/>
                  <a:pt x="1027" y="391"/>
                  <a:pt x="1026" y="391"/>
                </a:cubicBezTo>
                <a:cubicBezTo>
                  <a:pt x="1026" y="391"/>
                  <a:pt x="1026" y="391"/>
                  <a:pt x="1026" y="391"/>
                </a:cubicBezTo>
                <a:cubicBezTo>
                  <a:pt x="1026" y="391"/>
                  <a:pt x="1027" y="391"/>
                  <a:pt x="1027" y="390"/>
                </a:cubicBezTo>
                <a:cubicBezTo>
                  <a:pt x="1026" y="390"/>
                  <a:pt x="1026" y="390"/>
                  <a:pt x="1026" y="390"/>
                </a:cubicBezTo>
                <a:cubicBezTo>
                  <a:pt x="1026" y="390"/>
                  <a:pt x="1026" y="390"/>
                  <a:pt x="1026" y="390"/>
                </a:cubicBezTo>
                <a:cubicBezTo>
                  <a:pt x="1025" y="390"/>
                  <a:pt x="1025" y="390"/>
                  <a:pt x="1024" y="390"/>
                </a:cubicBezTo>
                <a:cubicBezTo>
                  <a:pt x="1023" y="386"/>
                  <a:pt x="1020" y="387"/>
                  <a:pt x="1017" y="385"/>
                </a:cubicBezTo>
                <a:cubicBezTo>
                  <a:pt x="1014" y="384"/>
                  <a:pt x="1011" y="380"/>
                  <a:pt x="1007" y="378"/>
                </a:cubicBezTo>
                <a:cubicBezTo>
                  <a:pt x="1003" y="375"/>
                  <a:pt x="1003" y="368"/>
                  <a:pt x="999" y="365"/>
                </a:cubicBezTo>
                <a:cubicBezTo>
                  <a:pt x="995" y="364"/>
                  <a:pt x="993" y="364"/>
                  <a:pt x="990" y="366"/>
                </a:cubicBezTo>
                <a:cubicBezTo>
                  <a:pt x="989" y="366"/>
                  <a:pt x="989" y="367"/>
                  <a:pt x="988" y="367"/>
                </a:cubicBezTo>
                <a:cubicBezTo>
                  <a:pt x="987" y="368"/>
                  <a:pt x="987" y="368"/>
                  <a:pt x="986" y="368"/>
                </a:cubicBezTo>
                <a:cubicBezTo>
                  <a:pt x="982" y="370"/>
                  <a:pt x="981" y="373"/>
                  <a:pt x="976" y="374"/>
                </a:cubicBezTo>
                <a:cubicBezTo>
                  <a:pt x="974" y="375"/>
                  <a:pt x="973" y="372"/>
                  <a:pt x="971" y="372"/>
                </a:cubicBezTo>
                <a:cubicBezTo>
                  <a:pt x="970" y="371"/>
                  <a:pt x="969" y="372"/>
                  <a:pt x="969" y="372"/>
                </a:cubicBezTo>
                <a:cubicBezTo>
                  <a:pt x="966" y="372"/>
                  <a:pt x="965" y="370"/>
                  <a:pt x="962" y="372"/>
                </a:cubicBezTo>
                <a:cubicBezTo>
                  <a:pt x="957" y="376"/>
                  <a:pt x="961" y="378"/>
                  <a:pt x="960" y="382"/>
                </a:cubicBezTo>
                <a:cubicBezTo>
                  <a:pt x="959" y="384"/>
                  <a:pt x="956" y="384"/>
                  <a:pt x="954" y="385"/>
                </a:cubicBezTo>
                <a:cubicBezTo>
                  <a:pt x="954" y="386"/>
                  <a:pt x="954" y="386"/>
                  <a:pt x="954" y="386"/>
                </a:cubicBezTo>
                <a:cubicBezTo>
                  <a:pt x="951" y="388"/>
                  <a:pt x="948" y="387"/>
                  <a:pt x="946" y="390"/>
                </a:cubicBezTo>
                <a:cubicBezTo>
                  <a:pt x="946" y="390"/>
                  <a:pt x="946" y="390"/>
                  <a:pt x="946" y="390"/>
                </a:cubicBezTo>
                <a:cubicBezTo>
                  <a:pt x="946" y="391"/>
                  <a:pt x="946" y="391"/>
                  <a:pt x="946" y="391"/>
                </a:cubicBezTo>
                <a:cubicBezTo>
                  <a:pt x="944" y="392"/>
                  <a:pt x="940" y="397"/>
                  <a:pt x="939" y="400"/>
                </a:cubicBezTo>
                <a:cubicBezTo>
                  <a:pt x="940" y="401"/>
                  <a:pt x="940" y="402"/>
                  <a:pt x="941" y="403"/>
                </a:cubicBezTo>
                <a:cubicBezTo>
                  <a:pt x="941" y="403"/>
                  <a:pt x="942" y="403"/>
                  <a:pt x="942" y="404"/>
                </a:cubicBezTo>
                <a:cubicBezTo>
                  <a:pt x="942" y="404"/>
                  <a:pt x="942" y="404"/>
                  <a:pt x="942" y="404"/>
                </a:cubicBezTo>
                <a:cubicBezTo>
                  <a:pt x="940" y="405"/>
                  <a:pt x="937" y="408"/>
                  <a:pt x="936" y="411"/>
                </a:cubicBezTo>
                <a:cubicBezTo>
                  <a:pt x="936" y="411"/>
                  <a:pt x="937" y="411"/>
                  <a:pt x="937" y="412"/>
                </a:cubicBezTo>
                <a:cubicBezTo>
                  <a:pt x="934" y="412"/>
                  <a:pt x="932" y="412"/>
                  <a:pt x="931" y="414"/>
                </a:cubicBezTo>
                <a:cubicBezTo>
                  <a:pt x="930" y="416"/>
                  <a:pt x="930" y="417"/>
                  <a:pt x="928" y="418"/>
                </a:cubicBezTo>
                <a:cubicBezTo>
                  <a:pt x="928" y="418"/>
                  <a:pt x="928" y="417"/>
                  <a:pt x="928" y="417"/>
                </a:cubicBezTo>
                <a:cubicBezTo>
                  <a:pt x="926" y="417"/>
                  <a:pt x="926" y="418"/>
                  <a:pt x="925" y="418"/>
                </a:cubicBezTo>
                <a:cubicBezTo>
                  <a:pt x="922" y="418"/>
                  <a:pt x="919" y="418"/>
                  <a:pt x="915" y="418"/>
                </a:cubicBezTo>
                <a:cubicBezTo>
                  <a:pt x="915" y="418"/>
                  <a:pt x="914" y="419"/>
                  <a:pt x="913" y="420"/>
                </a:cubicBezTo>
                <a:cubicBezTo>
                  <a:pt x="911" y="420"/>
                  <a:pt x="910" y="420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ubicBezTo>
                  <a:pt x="909" y="422"/>
                  <a:pt x="909" y="422"/>
                  <a:pt x="909" y="422"/>
                </a:cubicBezTo>
                <a:cubicBezTo>
                  <a:pt x="909" y="422"/>
                  <a:pt x="909" y="422"/>
                  <a:pt x="909" y="422"/>
                </a:cubicBezTo>
                <a:cubicBezTo>
                  <a:pt x="909" y="422"/>
                  <a:pt x="909" y="422"/>
                  <a:pt x="909" y="422"/>
                </a:cubicBezTo>
                <a:cubicBezTo>
                  <a:pt x="906" y="423"/>
                  <a:pt x="905" y="421"/>
                  <a:pt x="904" y="419"/>
                </a:cubicBezTo>
                <a:cubicBezTo>
                  <a:pt x="904" y="419"/>
                  <a:pt x="904" y="419"/>
                  <a:pt x="903" y="418"/>
                </a:cubicBezTo>
                <a:cubicBezTo>
                  <a:pt x="904" y="416"/>
                  <a:pt x="901" y="414"/>
                  <a:pt x="898" y="415"/>
                </a:cubicBezTo>
                <a:cubicBezTo>
                  <a:pt x="897" y="415"/>
                  <a:pt x="896" y="415"/>
                  <a:pt x="895" y="416"/>
                </a:cubicBezTo>
                <a:cubicBezTo>
                  <a:pt x="894" y="416"/>
                  <a:pt x="893" y="415"/>
                  <a:pt x="893" y="415"/>
                </a:cubicBezTo>
                <a:cubicBezTo>
                  <a:pt x="891" y="415"/>
                  <a:pt x="890" y="416"/>
                  <a:pt x="889" y="416"/>
                </a:cubicBezTo>
                <a:cubicBezTo>
                  <a:pt x="889" y="416"/>
                  <a:pt x="889" y="416"/>
                  <a:pt x="889" y="416"/>
                </a:cubicBezTo>
                <a:cubicBezTo>
                  <a:pt x="888" y="415"/>
                  <a:pt x="889" y="414"/>
                  <a:pt x="889" y="413"/>
                </a:cubicBezTo>
                <a:cubicBezTo>
                  <a:pt x="890" y="411"/>
                  <a:pt x="889" y="410"/>
                  <a:pt x="889" y="410"/>
                </a:cubicBezTo>
                <a:cubicBezTo>
                  <a:pt x="889" y="409"/>
                  <a:pt x="889" y="409"/>
                  <a:pt x="889" y="409"/>
                </a:cubicBezTo>
                <a:cubicBezTo>
                  <a:pt x="889" y="408"/>
                  <a:pt x="889" y="407"/>
                  <a:pt x="890" y="406"/>
                </a:cubicBezTo>
                <a:cubicBezTo>
                  <a:pt x="890" y="406"/>
                  <a:pt x="889" y="406"/>
                  <a:pt x="889" y="406"/>
                </a:cubicBezTo>
                <a:cubicBezTo>
                  <a:pt x="889" y="406"/>
                  <a:pt x="888" y="406"/>
                  <a:pt x="887" y="406"/>
                </a:cubicBezTo>
                <a:cubicBezTo>
                  <a:pt x="887" y="406"/>
                  <a:pt x="887" y="405"/>
                  <a:pt x="887" y="405"/>
                </a:cubicBezTo>
                <a:cubicBezTo>
                  <a:pt x="887" y="405"/>
                  <a:pt x="887" y="405"/>
                  <a:pt x="887" y="405"/>
                </a:cubicBezTo>
                <a:cubicBezTo>
                  <a:pt x="888" y="405"/>
                  <a:pt x="888" y="405"/>
                  <a:pt x="889" y="404"/>
                </a:cubicBezTo>
                <a:cubicBezTo>
                  <a:pt x="889" y="404"/>
                  <a:pt x="889" y="403"/>
                  <a:pt x="888" y="403"/>
                </a:cubicBezTo>
                <a:cubicBezTo>
                  <a:pt x="888" y="403"/>
                  <a:pt x="888" y="403"/>
                  <a:pt x="888" y="403"/>
                </a:cubicBezTo>
                <a:cubicBezTo>
                  <a:pt x="888" y="404"/>
                  <a:pt x="887" y="404"/>
                  <a:pt x="886" y="405"/>
                </a:cubicBezTo>
                <a:cubicBezTo>
                  <a:pt x="886" y="404"/>
                  <a:pt x="886" y="404"/>
                  <a:pt x="885" y="404"/>
                </a:cubicBezTo>
                <a:cubicBezTo>
                  <a:pt x="886" y="403"/>
                  <a:pt x="886" y="401"/>
                  <a:pt x="886" y="400"/>
                </a:cubicBezTo>
                <a:cubicBezTo>
                  <a:pt x="889" y="398"/>
                  <a:pt x="891" y="387"/>
                  <a:pt x="889" y="383"/>
                </a:cubicBezTo>
                <a:cubicBezTo>
                  <a:pt x="889" y="383"/>
                  <a:pt x="891" y="379"/>
                  <a:pt x="890" y="378"/>
                </a:cubicBezTo>
                <a:cubicBezTo>
                  <a:pt x="890" y="377"/>
                  <a:pt x="889" y="376"/>
                  <a:pt x="887" y="375"/>
                </a:cubicBezTo>
                <a:cubicBezTo>
                  <a:pt x="887" y="375"/>
                  <a:pt x="887" y="374"/>
                  <a:pt x="887" y="374"/>
                </a:cubicBezTo>
                <a:cubicBezTo>
                  <a:pt x="888" y="372"/>
                  <a:pt x="889" y="372"/>
                  <a:pt x="891" y="372"/>
                </a:cubicBezTo>
                <a:cubicBezTo>
                  <a:pt x="891" y="372"/>
                  <a:pt x="892" y="372"/>
                  <a:pt x="893" y="372"/>
                </a:cubicBezTo>
                <a:cubicBezTo>
                  <a:pt x="893" y="371"/>
                  <a:pt x="893" y="370"/>
                  <a:pt x="893" y="370"/>
                </a:cubicBezTo>
                <a:cubicBezTo>
                  <a:pt x="896" y="369"/>
                  <a:pt x="898" y="370"/>
                  <a:pt x="901" y="371"/>
                </a:cubicBezTo>
                <a:cubicBezTo>
                  <a:pt x="903" y="371"/>
                  <a:pt x="905" y="370"/>
                  <a:pt x="906" y="369"/>
                </a:cubicBezTo>
                <a:cubicBezTo>
                  <a:pt x="907" y="369"/>
                  <a:pt x="912" y="371"/>
                  <a:pt x="913" y="371"/>
                </a:cubicBezTo>
                <a:cubicBezTo>
                  <a:pt x="917" y="371"/>
                  <a:pt x="922" y="372"/>
                  <a:pt x="924" y="370"/>
                </a:cubicBezTo>
                <a:cubicBezTo>
                  <a:pt x="926" y="371"/>
                  <a:pt x="928" y="372"/>
                  <a:pt x="931" y="372"/>
                </a:cubicBezTo>
                <a:cubicBezTo>
                  <a:pt x="932" y="369"/>
                  <a:pt x="933" y="366"/>
                  <a:pt x="934" y="363"/>
                </a:cubicBezTo>
                <a:cubicBezTo>
                  <a:pt x="934" y="363"/>
                  <a:pt x="934" y="363"/>
                  <a:pt x="935" y="363"/>
                </a:cubicBezTo>
                <a:cubicBezTo>
                  <a:pt x="935" y="362"/>
                  <a:pt x="934" y="362"/>
                  <a:pt x="934" y="362"/>
                </a:cubicBezTo>
                <a:cubicBezTo>
                  <a:pt x="934" y="362"/>
                  <a:pt x="934" y="362"/>
                  <a:pt x="934" y="362"/>
                </a:cubicBezTo>
                <a:cubicBezTo>
                  <a:pt x="934" y="360"/>
                  <a:pt x="934" y="358"/>
                  <a:pt x="935" y="356"/>
                </a:cubicBezTo>
                <a:cubicBezTo>
                  <a:pt x="935" y="356"/>
                  <a:pt x="935" y="356"/>
                  <a:pt x="935" y="356"/>
                </a:cubicBezTo>
                <a:cubicBezTo>
                  <a:pt x="935" y="357"/>
                  <a:pt x="936" y="358"/>
                  <a:pt x="937" y="359"/>
                </a:cubicBezTo>
                <a:cubicBezTo>
                  <a:pt x="936" y="357"/>
                  <a:pt x="935" y="356"/>
                  <a:pt x="934" y="355"/>
                </a:cubicBezTo>
                <a:cubicBezTo>
                  <a:pt x="934" y="354"/>
                  <a:pt x="935" y="353"/>
                  <a:pt x="935" y="352"/>
                </a:cubicBezTo>
                <a:cubicBezTo>
                  <a:pt x="934" y="349"/>
                  <a:pt x="934" y="351"/>
                  <a:pt x="931" y="349"/>
                </a:cubicBezTo>
                <a:cubicBezTo>
                  <a:pt x="931" y="348"/>
                  <a:pt x="930" y="347"/>
                  <a:pt x="929" y="346"/>
                </a:cubicBezTo>
                <a:cubicBezTo>
                  <a:pt x="929" y="346"/>
                  <a:pt x="929" y="345"/>
                  <a:pt x="930" y="345"/>
                </a:cubicBezTo>
                <a:cubicBezTo>
                  <a:pt x="929" y="344"/>
                  <a:pt x="927" y="344"/>
                  <a:pt x="926" y="343"/>
                </a:cubicBezTo>
                <a:cubicBezTo>
                  <a:pt x="927" y="342"/>
                  <a:pt x="927" y="342"/>
                  <a:pt x="927" y="341"/>
                </a:cubicBezTo>
                <a:cubicBezTo>
                  <a:pt x="927" y="341"/>
                  <a:pt x="927" y="341"/>
                  <a:pt x="926" y="341"/>
                </a:cubicBezTo>
                <a:cubicBezTo>
                  <a:pt x="926" y="341"/>
                  <a:pt x="925" y="341"/>
                  <a:pt x="925" y="341"/>
                </a:cubicBezTo>
                <a:cubicBezTo>
                  <a:pt x="922" y="339"/>
                  <a:pt x="919" y="339"/>
                  <a:pt x="916" y="339"/>
                </a:cubicBezTo>
                <a:cubicBezTo>
                  <a:pt x="916" y="339"/>
                  <a:pt x="916" y="338"/>
                  <a:pt x="916" y="338"/>
                </a:cubicBezTo>
                <a:cubicBezTo>
                  <a:pt x="915" y="338"/>
                  <a:pt x="914" y="338"/>
                  <a:pt x="914" y="337"/>
                </a:cubicBezTo>
                <a:cubicBezTo>
                  <a:pt x="915" y="337"/>
                  <a:pt x="915" y="337"/>
                  <a:pt x="916" y="337"/>
                </a:cubicBezTo>
                <a:cubicBezTo>
                  <a:pt x="916" y="337"/>
                  <a:pt x="916" y="337"/>
                  <a:pt x="916" y="337"/>
                </a:cubicBezTo>
                <a:cubicBezTo>
                  <a:pt x="916" y="336"/>
                  <a:pt x="916" y="336"/>
                  <a:pt x="916" y="336"/>
                </a:cubicBezTo>
                <a:cubicBezTo>
                  <a:pt x="916" y="336"/>
                  <a:pt x="915" y="336"/>
                  <a:pt x="915" y="336"/>
                </a:cubicBezTo>
                <a:cubicBezTo>
                  <a:pt x="916" y="335"/>
                  <a:pt x="916" y="335"/>
                  <a:pt x="916" y="335"/>
                </a:cubicBezTo>
                <a:cubicBezTo>
                  <a:pt x="915" y="335"/>
                  <a:pt x="914" y="335"/>
                  <a:pt x="913" y="335"/>
                </a:cubicBezTo>
                <a:cubicBezTo>
                  <a:pt x="913" y="335"/>
                  <a:pt x="913" y="334"/>
                  <a:pt x="913" y="333"/>
                </a:cubicBezTo>
                <a:cubicBezTo>
                  <a:pt x="915" y="333"/>
                  <a:pt x="916" y="332"/>
                  <a:pt x="918" y="332"/>
                </a:cubicBezTo>
                <a:cubicBezTo>
                  <a:pt x="918" y="332"/>
                  <a:pt x="918" y="332"/>
                  <a:pt x="918" y="332"/>
                </a:cubicBezTo>
                <a:cubicBezTo>
                  <a:pt x="918" y="332"/>
                  <a:pt x="920" y="333"/>
                  <a:pt x="920" y="332"/>
                </a:cubicBezTo>
                <a:cubicBezTo>
                  <a:pt x="920" y="332"/>
                  <a:pt x="921" y="332"/>
                  <a:pt x="921" y="331"/>
                </a:cubicBezTo>
                <a:cubicBezTo>
                  <a:pt x="922" y="331"/>
                  <a:pt x="922" y="331"/>
                  <a:pt x="923" y="331"/>
                </a:cubicBezTo>
                <a:cubicBezTo>
                  <a:pt x="924" y="332"/>
                  <a:pt x="924" y="333"/>
                  <a:pt x="925" y="333"/>
                </a:cubicBezTo>
                <a:cubicBezTo>
                  <a:pt x="926" y="333"/>
                  <a:pt x="929" y="333"/>
                  <a:pt x="931" y="332"/>
                </a:cubicBezTo>
                <a:cubicBezTo>
                  <a:pt x="931" y="332"/>
                  <a:pt x="931" y="333"/>
                  <a:pt x="931" y="333"/>
                </a:cubicBezTo>
                <a:cubicBezTo>
                  <a:pt x="931" y="333"/>
                  <a:pt x="932" y="333"/>
                  <a:pt x="933" y="333"/>
                </a:cubicBezTo>
                <a:cubicBezTo>
                  <a:pt x="932" y="331"/>
                  <a:pt x="932" y="330"/>
                  <a:pt x="932" y="329"/>
                </a:cubicBezTo>
                <a:cubicBezTo>
                  <a:pt x="931" y="328"/>
                  <a:pt x="930" y="326"/>
                  <a:pt x="930" y="325"/>
                </a:cubicBezTo>
                <a:cubicBezTo>
                  <a:pt x="932" y="325"/>
                  <a:pt x="933" y="325"/>
                  <a:pt x="934" y="325"/>
                </a:cubicBezTo>
                <a:cubicBezTo>
                  <a:pt x="934" y="326"/>
                  <a:pt x="934" y="327"/>
                  <a:pt x="935" y="328"/>
                </a:cubicBezTo>
                <a:cubicBezTo>
                  <a:pt x="938" y="326"/>
                  <a:pt x="941" y="329"/>
                  <a:pt x="943" y="327"/>
                </a:cubicBezTo>
                <a:cubicBezTo>
                  <a:pt x="943" y="326"/>
                  <a:pt x="942" y="326"/>
                  <a:pt x="942" y="326"/>
                </a:cubicBezTo>
                <a:cubicBezTo>
                  <a:pt x="942" y="326"/>
                  <a:pt x="942" y="326"/>
                  <a:pt x="942" y="325"/>
                </a:cubicBezTo>
                <a:cubicBezTo>
                  <a:pt x="944" y="323"/>
                  <a:pt x="947" y="324"/>
                  <a:pt x="949" y="322"/>
                </a:cubicBezTo>
                <a:cubicBezTo>
                  <a:pt x="951" y="321"/>
                  <a:pt x="950" y="318"/>
                  <a:pt x="951" y="316"/>
                </a:cubicBezTo>
                <a:cubicBezTo>
                  <a:pt x="952" y="315"/>
                  <a:pt x="953" y="315"/>
                  <a:pt x="954" y="314"/>
                </a:cubicBezTo>
                <a:cubicBezTo>
                  <a:pt x="954" y="314"/>
                  <a:pt x="955" y="314"/>
                  <a:pt x="956" y="314"/>
                </a:cubicBezTo>
                <a:cubicBezTo>
                  <a:pt x="957" y="314"/>
                  <a:pt x="958" y="313"/>
                  <a:pt x="959" y="312"/>
                </a:cubicBezTo>
                <a:cubicBezTo>
                  <a:pt x="961" y="312"/>
                  <a:pt x="963" y="313"/>
                  <a:pt x="964" y="312"/>
                </a:cubicBezTo>
                <a:cubicBezTo>
                  <a:pt x="963" y="311"/>
                  <a:pt x="963" y="310"/>
                  <a:pt x="962" y="310"/>
                </a:cubicBezTo>
                <a:cubicBezTo>
                  <a:pt x="964" y="309"/>
                  <a:pt x="965" y="308"/>
                  <a:pt x="967" y="306"/>
                </a:cubicBezTo>
                <a:cubicBezTo>
                  <a:pt x="967" y="304"/>
                  <a:pt x="968" y="303"/>
                  <a:pt x="969" y="301"/>
                </a:cubicBezTo>
                <a:cubicBezTo>
                  <a:pt x="970" y="300"/>
                  <a:pt x="970" y="300"/>
                  <a:pt x="971" y="300"/>
                </a:cubicBezTo>
                <a:cubicBezTo>
                  <a:pt x="972" y="301"/>
                  <a:pt x="972" y="301"/>
                  <a:pt x="972" y="302"/>
                </a:cubicBezTo>
                <a:cubicBezTo>
                  <a:pt x="972" y="302"/>
                  <a:pt x="972" y="302"/>
                  <a:pt x="972" y="302"/>
                </a:cubicBezTo>
                <a:cubicBezTo>
                  <a:pt x="971" y="303"/>
                  <a:pt x="972" y="303"/>
                  <a:pt x="971" y="303"/>
                </a:cubicBezTo>
                <a:cubicBezTo>
                  <a:pt x="971" y="304"/>
                  <a:pt x="971" y="304"/>
                  <a:pt x="971" y="305"/>
                </a:cubicBezTo>
                <a:cubicBezTo>
                  <a:pt x="972" y="305"/>
                  <a:pt x="973" y="306"/>
                  <a:pt x="974" y="305"/>
                </a:cubicBezTo>
                <a:cubicBezTo>
                  <a:pt x="975" y="304"/>
                  <a:pt x="975" y="304"/>
                  <a:pt x="976" y="303"/>
                </a:cubicBezTo>
                <a:cubicBezTo>
                  <a:pt x="975" y="303"/>
                  <a:pt x="975" y="303"/>
                  <a:pt x="974" y="302"/>
                </a:cubicBezTo>
                <a:cubicBezTo>
                  <a:pt x="974" y="301"/>
                  <a:pt x="974" y="301"/>
                  <a:pt x="975" y="301"/>
                </a:cubicBezTo>
                <a:cubicBezTo>
                  <a:pt x="974" y="301"/>
                  <a:pt x="973" y="301"/>
                  <a:pt x="973" y="301"/>
                </a:cubicBezTo>
                <a:cubicBezTo>
                  <a:pt x="973" y="299"/>
                  <a:pt x="973" y="299"/>
                  <a:pt x="973" y="298"/>
                </a:cubicBezTo>
                <a:cubicBezTo>
                  <a:pt x="975" y="297"/>
                  <a:pt x="979" y="295"/>
                  <a:pt x="982" y="296"/>
                </a:cubicBezTo>
                <a:cubicBezTo>
                  <a:pt x="982" y="297"/>
                  <a:pt x="983" y="297"/>
                  <a:pt x="983" y="298"/>
                </a:cubicBezTo>
                <a:cubicBezTo>
                  <a:pt x="983" y="298"/>
                  <a:pt x="983" y="298"/>
                  <a:pt x="984" y="298"/>
                </a:cubicBezTo>
                <a:cubicBezTo>
                  <a:pt x="984" y="298"/>
                  <a:pt x="984" y="297"/>
                  <a:pt x="984" y="297"/>
                </a:cubicBezTo>
                <a:cubicBezTo>
                  <a:pt x="983" y="297"/>
                  <a:pt x="983" y="297"/>
                  <a:pt x="983" y="296"/>
                </a:cubicBezTo>
                <a:cubicBezTo>
                  <a:pt x="983" y="295"/>
                  <a:pt x="983" y="295"/>
                  <a:pt x="983" y="295"/>
                </a:cubicBezTo>
                <a:cubicBezTo>
                  <a:pt x="984" y="294"/>
                  <a:pt x="986" y="294"/>
                  <a:pt x="988" y="294"/>
                </a:cubicBezTo>
                <a:cubicBezTo>
                  <a:pt x="989" y="295"/>
                  <a:pt x="989" y="295"/>
                  <a:pt x="989" y="296"/>
                </a:cubicBezTo>
                <a:cubicBezTo>
                  <a:pt x="989" y="296"/>
                  <a:pt x="989" y="296"/>
                  <a:pt x="989" y="296"/>
                </a:cubicBezTo>
                <a:cubicBezTo>
                  <a:pt x="989" y="296"/>
                  <a:pt x="990" y="296"/>
                  <a:pt x="990" y="296"/>
                </a:cubicBezTo>
                <a:cubicBezTo>
                  <a:pt x="990" y="296"/>
                  <a:pt x="990" y="296"/>
                  <a:pt x="990" y="296"/>
                </a:cubicBezTo>
                <a:cubicBezTo>
                  <a:pt x="990" y="295"/>
                  <a:pt x="990" y="295"/>
                  <a:pt x="990" y="295"/>
                </a:cubicBezTo>
                <a:cubicBezTo>
                  <a:pt x="990" y="295"/>
                  <a:pt x="991" y="295"/>
                  <a:pt x="992" y="295"/>
                </a:cubicBezTo>
                <a:cubicBezTo>
                  <a:pt x="991" y="294"/>
                  <a:pt x="991" y="294"/>
                  <a:pt x="992" y="293"/>
                </a:cubicBezTo>
                <a:cubicBezTo>
                  <a:pt x="993" y="293"/>
                  <a:pt x="994" y="293"/>
                  <a:pt x="995" y="293"/>
                </a:cubicBezTo>
                <a:cubicBezTo>
                  <a:pt x="994" y="292"/>
                  <a:pt x="994" y="292"/>
                  <a:pt x="993" y="292"/>
                </a:cubicBezTo>
                <a:cubicBezTo>
                  <a:pt x="993" y="292"/>
                  <a:pt x="993" y="291"/>
                  <a:pt x="993" y="291"/>
                </a:cubicBezTo>
                <a:cubicBezTo>
                  <a:pt x="994" y="291"/>
                  <a:pt x="994" y="291"/>
                  <a:pt x="994" y="291"/>
                </a:cubicBezTo>
                <a:cubicBezTo>
                  <a:pt x="994" y="290"/>
                  <a:pt x="993" y="290"/>
                  <a:pt x="993" y="290"/>
                </a:cubicBezTo>
                <a:cubicBezTo>
                  <a:pt x="993" y="290"/>
                  <a:pt x="993" y="290"/>
                  <a:pt x="994" y="289"/>
                </a:cubicBezTo>
                <a:cubicBezTo>
                  <a:pt x="993" y="289"/>
                  <a:pt x="992" y="290"/>
                  <a:pt x="992" y="289"/>
                </a:cubicBezTo>
                <a:cubicBezTo>
                  <a:pt x="993" y="289"/>
                  <a:pt x="993" y="288"/>
                  <a:pt x="994" y="288"/>
                </a:cubicBezTo>
                <a:cubicBezTo>
                  <a:pt x="994" y="286"/>
                  <a:pt x="992" y="286"/>
                  <a:pt x="992" y="285"/>
                </a:cubicBezTo>
                <a:cubicBezTo>
                  <a:pt x="992" y="284"/>
                  <a:pt x="992" y="281"/>
                  <a:pt x="992" y="280"/>
                </a:cubicBezTo>
                <a:cubicBezTo>
                  <a:pt x="991" y="280"/>
                  <a:pt x="991" y="279"/>
                  <a:pt x="990" y="279"/>
                </a:cubicBezTo>
                <a:cubicBezTo>
                  <a:pt x="990" y="279"/>
                  <a:pt x="990" y="279"/>
                  <a:pt x="990" y="279"/>
                </a:cubicBezTo>
                <a:cubicBezTo>
                  <a:pt x="989" y="279"/>
                  <a:pt x="989" y="279"/>
                  <a:pt x="989" y="279"/>
                </a:cubicBezTo>
                <a:cubicBezTo>
                  <a:pt x="989" y="278"/>
                  <a:pt x="990" y="277"/>
                  <a:pt x="990" y="276"/>
                </a:cubicBezTo>
                <a:cubicBezTo>
                  <a:pt x="990" y="274"/>
                  <a:pt x="988" y="273"/>
                  <a:pt x="990" y="271"/>
                </a:cubicBezTo>
                <a:cubicBezTo>
                  <a:pt x="991" y="271"/>
                  <a:pt x="992" y="272"/>
                  <a:pt x="993" y="271"/>
                </a:cubicBezTo>
                <a:cubicBezTo>
                  <a:pt x="993" y="271"/>
                  <a:pt x="993" y="269"/>
                  <a:pt x="994" y="269"/>
                </a:cubicBezTo>
                <a:cubicBezTo>
                  <a:pt x="995" y="270"/>
                  <a:pt x="995" y="270"/>
                  <a:pt x="995" y="271"/>
                </a:cubicBezTo>
                <a:cubicBezTo>
                  <a:pt x="996" y="271"/>
                  <a:pt x="996" y="271"/>
                  <a:pt x="996" y="270"/>
                </a:cubicBezTo>
                <a:cubicBezTo>
                  <a:pt x="996" y="269"/>
                  <a:pt x="996" y="268"/>
                  <a:pt x="996" y="267"/>
                </a:cubicBezTo>
                <a:cubicBezTo>
                  <a:pt x="998" y="267"/>
                  <a:pt x="1000" y="267"/>
                  <a:pt x="1002" y="268"/>
                </a:cubicBezTo>
                <a:cubicBezTo>
                  <a:pt x="1002" y="269"/>
                  <a:pt x="1002" y="270"/>
                  <a:pt x="1002" y="271"/>
                </a:cubicBezTo>
                <a:cubicBezTo>
                  <a:pt x="1003" y="271"/>
                  <a:pt x="1004" y="271"/>
                  <a:pt x="1005" y="271"/>
                </a:cubicBezTo>
                <a:cubicBezTo>
                  <a:pt x="1006" y="271"/>
                  <a:pt x="1005" y="274"/>
                  <a:pt x="1005" y="274"/>
                </a:cubicBezTo>
                <a:cubicBezTo>
                  <a:pt x="1004" y="274"/>
                  <a:pt x="1004" y="274"/>
                  <a:pt x="1003" y="274"/>
                </a:cubicBezTo>
                <a:cubicBezTo>
                  <a:pt x="1003" y="274"/>
                  <a:pt x="1003" y="274"/>
                  <a:pt x="1003" y="273"/>
                </a:cubicBezTo>
                <a:cubicBezTo>
                  <a:pt x="1002" y="273"/>
                  <a:pt x="1002" y="274"/>
                  <a:pt x="1001" y="274"/>
                </a:cubicBezTo>
                <a:cubicBezTo>
                  <a:pt x="1002" y="276"/>
                  <a:pt x="1001" y="276"/>
                  <a:pt x="1000" y="278"/>
                </a:cubicBezTo>
                <a:cubicBezTo>
                  <a:pt x="1000" y="278"/>
                  <a:pt x="999" y="278"/>
                  <a:pt x="998" y="278"/>
                </a:cubicBezTo>
                <a:cubicBezTo>
                  <a:pt x="999" y="278"/>
                  <a:pt x="999" y="278"/>
                  <a:pt x="999" y="279"/>
                </a:cubicBezTo>
                <a:cubicBezTo>
                  <a:pt x="998" y="280"/>
                  <a:pt x="997" y="281"/>
                  <a:pt x="997" y="283"/>
                </a:cubicBezTo>
                <a:cubicBezTo>
                  <a:pt x="998" y="284"/>
                  <a:pt x="1001" y="285"/>
                  <a:pt x="1000" y="287"/>
                </a:cubicBezTo>
                <a:cubicBezTo>
                  <a:pt x="1001" y="287"/>
                  <a:pt x="1001" y="287"/>
                  <a:pt x="1001" y="288"/>
                </a:cubicBezTo>
                <a:cubicBezTo>
                  <a:pt x="1002" y="288"/>
                  <a:pt x="1002" y="288"/>
                  <a:pt x="1003" y="289"/>
                </a:cubicBezTo>
                <a:cubicBezTo>
                  <a:pt x="1004" y="289"/>
                  <a:pt x="1005" y="288"/>
                  <a:pt x="1006" y="288"/>
                </a:cubicBezTo>
                <a:cubicBezTo>
                  <a:pt x="1006" y="289"/>
                  <a:pt x="1007" y="289"/>
                  <a:pt x="1007" y="289"/>
                </a:cubicBezTo>
                <a:cubicBezTo>
                  <a:pt x="1006" y="290"/>
                  <a:pt x="1006" y="290"/>
                  <a:pt x="1005" y="291"/>
                </a:cubicBezTo>
                <a:cubicBezTo>
                  <a:pt x="1005" y="291"/>
                  <a:pt x="1005" y="291"/>
                  <a:pt x="1005" y="292"/>
                </a:cubicBezTo>
                <a:cubicBezTo>
                  <a:pt x="1006" y="292"/>
                  <a:pt x="1006" y="292"/>
                  <a:pt x="1007" y="291"/>
                </a:cubicBezTo>
                <a:cubicBezTo>
                  <a:pt x="1007" y="291"/>
                  <a:pt x="1007" y="291"/>
                  <a:pt x="1007" y="291"/>
                </a:cubicBezTo>
                <a:cubicBezTo>
                  <a:pt x="1007" y="292"/>
                  <a:pt x="1007" y="292"/>
                  <a:pt x="1007" y="292"/>
                </a:cubicBezTo>
                <a:cubicBezTo>
                  <a:pt x="1008" y="292"/>
                  <a:pt x="1008" y="292"/>
                  <a:pt x="1009" y="292"/>
                </a:cubicBezTo>
                <a:cubicBezTo>
                  <a:pt x="1009" y="291"/>
                  <a:pt x="1017" y="288"/>
                  <a:pt x="1018" y="288"/>
                </a:cubicBezTo>
                <a:cubicBezTo>
                  <a:pt x="1019" y="291"/>
                  <a:pt x="1021" y="290"/>
                  <a:pt x="1022" y="291"/>
                </a:cubicBezTo>
                <a:cubicBezTo>
                  <a:pt x="1022" y="291"/>
                  <a:pt x="1023" y="292"/>
                  <a:pt x="1023" y="293"/>
                </a:cubicBezTo>
                <a:cubicBezTo>
                  <a:pt x="1024" y="293"/>
                  <a:pt x="1025" y="294"/>
                  <a:pt x="1027" y="294"/>
                </a:cubicBezTo>
                <a:cubicBezTo>
                  <a:pt x="1027" y="293"/>
                  <a:pt x="1027" y="293"/>
                  <a:pt x="1027" y="291"/>
                </a:cubicBezTo>
                <a:cubicBezTo>
                  <a:pt x="1034" y="291"/>
                  <a:pt x="1038" y="288"/>
                  <a:pt x="1044" y="286"/>
                </a:cubicBezTo>
                <a:cubicBezTo>
                  <a:pt x="1045" y="285"/>
                  <a:pt x="1050" y="284"/>
                  <a:pt x="1049" y="286"/>
                </a:cubicBezTo>
                <a:cubicBezTo>
                  <a:pt x="1050" y="287"/>
                  <a:pt x="1050" y="287"/>
                  <a:pt x="1050" y="288"/>
                </a:cubicBezTo>
                <a:cubicBezTo>
                  <a:pt x="1054" y="290"/>
                  <a:pt x="1056" y="288"/>
                  <a:pt x="1058" y="286"/>
                </a:cubicBezTo>
                <a:cubicBezTo>
                  <a:pt x="1058" y="285"/>
                  <a:pt x="1058" y="284"/>
                  <a:pt x="1059" y="283"/>
                </a:cubicBezTo>
                <a:cubicBezTo>
                  <a:pt x="1061" y="283"/>
                  <a:pt x="1064" y="284"/>
                  <a:pt x="1066" y="283"/>
                </a:cubicBezTo>
                <a:cubicBezTo>
                  <a:pt x="1066" y="282"/>
                  <a:pt x="1066" y="282"/>
                  <a:pt x="1066" y="281"/>
                </a:cubicBezTo>
                <a:cubicBezTo>
                  <a:pt x="1066" y="281"/>
                  <a:pt x="1066" y="281"/>
                  <a:pt x="1066" y="281"/>
                </a:cubicBezTo>
                <a:cubicBezTo>
                  <a:pt x="1066" y="281"/>
                  <a:pt x="1066" y="281"/>
                  <a:pt x="1066" y="281"/>
                </a:cubicBezTo>
                <a:cubicBezTo>
                  <a:pt x="1066" y="279"/>
                  <a:pt x="1064" y="272"/>
                  <a:pt x="1065" y="269"/>
                </a:cubicBezTo>
                <a:cubicBezTo>
                  <a:pt x="1066" y="268"/>
                  <a:pt x="1066" y="268"/>
                  <a:pt x="1067" y="267"/>
                </a:cubicBezTo>
                <a:cubicBezTo>
                  <a:pt x="1067" y="266"/>
                  <a:pt x="1067" y="266"/>
                  <a:pt x="1067" y="265"/>
                </a:cubicBezTo>
                <a:cubicBezTo>
                  <a:pt x="1068" y="264"/>
                  <a:pt x="1068" y="263"/>
                  <a:pt x="1069" y="262"/>
                </a:cubicBezTo>
                <a:cubicBezTo>
                  <a:pt x="1071" y="262"/>
                  <a:pt x="1072" y="261"/>
                  <a:pt x="1074" y="261"/>
                </a:cubicBezTo>
                <a:cubicBezTo>
                  <a:pt x="1074" y="261"/>
                  <a:pt x="1074" y="262"/>
                  <a:pt x="1074" y="262"/>
                </a:cubicBezTo>
                <a:cubicBezTo>
                  <a:pt x="1075" y="263"/>
                  <a:pt x="1076" y="263"/>
                  <a:pt x="1077" y="264"/>
                </a:cubicBezTo>
                <a:cubicBezTo>
                  <a:pt x="1077" y="265"/>
                  <a:pt x="1078" y="266"/>
                  <a:pt x="1078" y="266"/>
                </a:cubicBezTo>
                <a:cubicBezTo>
                  <a:pt x="1080" y="268"/>
                  <a:pt x="1084" y="267"/>
                  <a:pt x="1085" y="265"/>
                </a:cubicBezTo>
                <a:cubicBezTo>
                  <a:pt x="1084" y="261"/>
                  <a:pt x="1085" y="259"/>
                  <a:pt x="1085" y="256"/>
                </a:cubicBezTo>
                <a:cubicBezTo>
                  <a:pt x="1085" y="256"/>
                  <a:pt x="1085" y="255"/>
                  <a:pt x="1085" y="255"/>
                </a:cubicBezTo>
                <a:cubicBezTo>
                  <a:pt x="1084" y="256"/>
                  <a:pt x="1084" y="256"/>
                  <a:pt x="1083" y="257"/>
                </a:cubicBezTo>
                <a:cubicBezTo>
                  <a:pt x="1082" y="256"/>
                  <a:pt x="1082" y="256"/>
                  <a:pt x="1081" y="256"/>
                </a:cubicBezTo>
                <a:cubicBezTo>
                  <a:pt x="1081" y="254"/>
                  <a:pt x="1081" y="253"/>
                  <a:pt x="1081" y="252"/>
                </a:cubicBezTo>
                <a:cubicBezTo>
                  <a:pt x="1080" y="252"/>
                  <a:pt x="1080" y="253"/>
                  <a:pt x="1080" y="253"/>
                </a:cubicBezTo>
                <a:cubicBezTo>
                  <a:pt x="1079" y="251"/>
                  <a:pt x="1079" y="251"/>
                  <a:pt x="1079" y="249"/>
                </a:cubicBezTo>
                <a:cubicBezTo>
                  <a:pt x="1080" y="249"/>
                  <a:pt x="1079" y="249"/>
                  <a:pt x="1079" y="248"/>
                </a:cubicBezTo>
                <a:cubicBezTo>
                  <a:pt x="1082" y="248"/>
                  <a:pt x="1083" y="247"/>
                  <a:pt x="1085" y="246"/>
                </a:cubicBezTo>
                <a:cubicBezTo>
                  <a:pt x="1086" y="246"/>
                  <a:pt x="1086" y="246"/>
                  <a:pt x="1087" y="246"/>
                </a:cubicBezTo>
                <a:cubicBezTo>
                  <a:pt x="1087" y="246"/>
                  <a:pt x="1087" y="245"/>
                  <a:pt x="1087" y="245"/>
                </a:cubicBezTo>
                <a:cubicBezTo>
                  <a:pt x="1088" y="245"/>
                  <a:pt x="1089" y="246"/>
                  <a:pt x="1090" y="246"/>
                </a:cubicBezTo>
                <a:cubicBezTo>
                  <a:pt x="1090" y="245"/>
                  <a:pt x="1091" y="245"/>
                  <a:pt x="1091" y="245"/>
                </a:cubicBezTo>
                <a:cubicBezTo>
                  <a:pt x="1092" y="245"/>
                  <a:pt x="1094" y="245"/>
                  <a:pt x="1095" y="245"/>
                </a:cubicBezTo>
                <a:cubicBezTo>
                  <a:pt x="1098" y="246"/>
                  <a:pt x="1101" y="246"/>
                  <a:pt x="1104" y="246"/>
                </a:cubicBezTo>
                <a:cubicBezTo>
                  <a:pt x="1105" y="246"/>
                  <a:pt x="1106" y="245"/>
                  <a:pt x="1107" y="245"/>
                </a:cubicBezTo>
                <a:cubicBezTo>
                  <a:pt x="1107" y="245"/>
                  <a:pt x="1107" y="245"/>
                  <a:pt x="1107" y="246"/>
                </a:cubicBezTo>
                <a:cubicBezTo>
                  <a:pt x="1107" y="244"/>
                  <a:pt x="1106" y="244"/>
                  <a:pt x="1106" y="243"/>
                </a:cubicBezTo>
                <a:cubicBezTo>
                  <a:pt x="1106" y="243"/>
                  <a:pt x="1106" y="243"/>
                  <a:pt x="1106" y="243"/>
                </a:cubicBezTo>
                <a:cubicBezTo>
                  <a:pt x="1106" y="242"/>
                  <a:pt x="1107" y="242"/>
                  <a:pt x="1107" y="242"/>
                </a:cubicBezTo>
                <a:cubicBezTo>
                  <a:pt x="1107" y="243"/>
                  <a:pt x="1108" y="243"/>
                  <a:pt x="1108" y="243"/>
                </a:cubicBezTo>
                <a:cubicBezTo>
                  <a:pt x="1108" y="242"/>
                  <a:pt x="1108" y="243"/>
                  <a:pt x="1108" y="242"/>
                </a:cubicBezTo>
                <a:cubicBezTo>
                  <a:pt x="1109" y="242"/>
                  <a:pt x="1109" y="242"/>
                  <a:pt x="1111" y="243"/>
                </a:cubicBezTo>
                <a:cubicBezTo>
                  <a:pt x="1111" y="242"/>
                  <a:pt x="1112" y="240"/>
                  <a:pt x="1113" y="240"/>
                </a:cubicBezTo>
                <a:cubicBezTo>
                  <a:pt x="1115" y="241"/>
                  <a:pt x="1116" y="242"/>
                  <a:pt x="1118" y="242"/>
                </a:cubicBezTo>
                <a:cubicBezTo>
                  <a:pt x="1118" y="242"/>
                  <a:pt x="1118" y="241"/>
                  <a:pt x="1119" y="241"/>
                </a:cubicBezTo>
                <a:cubicBezTo>
                  <a:pt x="1116" y="236"/>
                  <a:pt x="1112" y="241"/>
                  <a:pt x="1109" y="236"/>
                </a:cubicBezTo>
                <a:cubicBezTo>
                  <a:pt x="1109" y="236"/>
                  <a:pt x="1110" y="234"/>
                  <a:pt x="1109" y="234"/>
                </a:cubicBezTo>
                <a:cubicBezTo>
                  <a:pt x="1109" y="234"/>
                  <a:pt x="1109" y="235"/>
                  <a:pt x="1109" y="235"/>
                </a:cubicBezTo>
                <a:cubicBezTo>
                  <a:pt x="1107" y="235"/>
                  <a:pt x="1104" y="236"/>
                  <a:pt x="1103" y="237"/>
                </a:cubicBezTo>
                <a:cubicBezTo>
                  <a:pt x="1102" y="237"/>
                  <a:pt x="1102" y="237"/>
                  <a:pt x="1101" y="236"/>
                </a:cubicBezTo>
                <a:cubicBezTo>
                  <a:pt x="1100" y="237"/>
                  <a:pt x="1100" y="237"/>
                  <a:pt x="1100" y="238"/>
                </a:cubicBezTo>
                <a:cubicBezTo>
                  <a:pt x="1099" y="237"/>
                  <a:pt x="1098" y="237"/>
                  <a:pt x="1098" y="237"/>
                </a:cubicBezTo>
                <a:cubicBezTo>
                  <a:pt x="1098" y="236"/>
                  <a:pt x="1098" y="236"/>
                  <a:pt x="1098" y="236"/>
                </a:cubicBezTo>
                <a:cubicBezTo>
                  <a:pt x="1097" y="236"/>
                  <a:pt x="1097" y="237"/>
                  <a:pt x="1097" y="238"/>
                </a:cubicBezTo>
                <a:cubicBezTo>
                  <a:pt x="1096" y="238"/>
                  <a:pt x="1094" y="238"/>
                  <a:pt x="1094" y="239"/>
                </a:cubicBezTo>
                <a:cubicBezTo>
                  <a:pt x="1094" y="239"/>
                  <a:pt x="1094" y="239"/>
                  <a:pt x="1093" y="239"/>
                </a:cubicBezTo>
                <a:cubicBezTo>
                  <a:pt x="1093" y="239"/>
                  <a:pt x="1092" y="238"/>
                  <a:pt x="1092" y="238"/>
                </a:cubicBezTo>
                <a:cubicBezTo>
                  <a:pt x="1091" y="239"/>
                  <a:pt x="1089" y="239"/>
                  <a:pt x="1088" y="240"/>
                </a:cubicBezTo>
                <a:cubicBezTo>
                  <a:pt x="1088" y="240"/>
                  <a:pt x="1088" y="240"/>
                  <a:pt x="1088" y="239"/>
                </a:cubicBezTo>
                <a:cubicBezTo>
                  <a:pt x="1087" y="240"/>
                  <a:pt x="1086" y="240"/>
                  <a:pt x="1085" y="241"/>
                </a:cubicBezTo>
                <a:cubicBezTo>
                  <a:pt x="1084" y="241"/>
                  <a:pt x="1084" y="241"/>
                  <a:pt x="1082" y="241"/>
                </a:cubicBezTo>
                <a:cubicBezTo>
                  <a:pt x="1082" y="241"/>
                  <a:pt x="1082" y="241"/>
                  <a:pt x="1082" y="241"/>
                </a:cubicBezTo>
                <a:cubicBezTo>
                  <a:pt x="1082" y="241"/>
                  <a:pt x="1079" y="243"/>
                  <a:pt x="1078" y="242"/>
                </a:cubicBezTo>
                <a:cubicBezTo>
                  <a:pt x="1077" y="241"/>
                  <a:pt x="1076" y="241"/>
                  <a:pt x="1076" y="240"/>
                </a:cubicBezTo>
                <a:cubicBezTo>
                  <a:pt x="1076" y="239"/>
                  <a:pt x="1076" y="239"/>
                  <a:pt x="1077" y="238"/>
                </a:cubicBezTo>
                <a:cubicBezTo>
                  <a:pt x="1075" y="238"/>
                  <a:pt x="1074" y="239"/>
                  <a:pt x="1073" y="239"/>
                </a:cubicBezTo>
                <a:cubicBezTo>
                  <a:pt x="1073" y="239"/>
                  <a:pt x="1073" y="238"/>
                  <a:pt x="1073" y="238"/>
                </a:cubicBezTo>
                <a:cubicBezTo>
                  <a:pt x="1072" y="238"/>
                  <a:pt x="1072" y="237"/>
                  <a:pt x="1070" y="237"/>
                </a:cubicBezTo>
                <a:cubicBezTo>
                  <a:pt x="1068" y="235"/>
                  <a:pt x="1067" y="233"/>
                  <a:pt x="1068" y="229"/>
                </a:cubicBezTo>
                <a:cubicBezTo>
                  <a:pt x="1068" y="228"/>
                  <a:pt x="1068" y="228"/>
                  <a:pt x="1068" y="227"/>
                </a:cubicBezTo>
                <a:cubicBezTo>
                  <a:pt x="1068" y="226"/>
                  <a:pt x="1067" y="225"/>
                  <a:pt x="1066" y="224"/>
                </a:cubicBezTo>
                <a:cubicBezTo>
                  <a:pt x="1067" y="222"/>
                  <a:pt x="1067" y="221"/>
                  <a:pt x="1067" y="219"/>
                </a:cubicBezTo>
                <a:cubicBezTo>
                  <a:pt x="1066" y="219"/>
                  <a:pt x="1066" y="218"/>
                  <a:pt x="1065" y="218"/>
                </a:cubicBezTo>
                <a:cubicBezTo>
                  <a:pt x="1066" y="216"/>
                  <a:pt x="1067" y="215"/>
                  <a:pt x="1068" y="214"/>
                </a:cubicBezTo>
                <a:cubicBezTo>
                  <a:pt x="1068" y="213"/>
                  <a:pt x="1068" y="212"/>
                  <a:pt x="1068" y="212"/>
                </a:cubicBezTo>
                <a:cubicBezTo>
                  <a:pt x="1069" y="211"/>
                  <a:pt x="1070" y="212"/>
                  <a:pt x="1071" y="212"/>
                </a:cubicBezTo>
                <a:cubicBezTo>
                  <a:pt x="1074" y="211"/>
                  <a:pt x="1073" y="208"/>
                  <a:pt x="1074" y="207"/>
                </a:cubicBezTo>
                <a:cubicBezTo>
                  <a:pt x="1074" y="207"/>
                  <a:pt x="1074" y="207"/>
                  <a:pt x="1074" y="207"/>
                </a:cubicBezTo>
                <a:cubicBezTo>
                  <a:pt x="1075" y="207"/>
                  <a:pt x="1075" y="208"/>
                  <a:pt x="1075" y="208"/>
                </a:cubicBezTo>
                <a:cubicBezTo>
                  <a:pt x="1075" y="208"/>
                  <a:pt x="1076" y="208"/>
                  <a:pt x="1076" y="208"/>
                </a:cubicBezTo>
                <a:cubicBezTo>
                  <a:pt x="1077" y="206"/>
                  <a:pt x="1086" y="197"/>
                  <a:pt x="1088" y="196"/>
                </a:cubicBezTo>
                <a:cubicBezTo>
                  <a:pt x="1089" y="196"/>
                  <a:pt x="1090" y="196"/>
                  <a:pt x="1091" y="196"/>
                </a:cubicBezTo>
                <a:cubicBezTo>
                  <a:pt x="1091" y="195"/>
                  <a:pt x="1091" y="195"/>
                  <a:pt x="1090" y="195"/>
                </a:cubicBezTo>
                <a:cubicBezTo>
                  <a:pt x="1090" y="194"/>
                  <a:pt x="1090" y="194"/>
                  <a:pt x="1089" y="194"/>
                </a:cubicBezTo>
                <a:cubicBezTo>
                  <a:pt x="1090" y="193"/>
                  <a:pt x="1090" y="191"/>
                  <a:pt x="1090" y="190"/>
                </a:cubicBezTo>
                <a:cubicBezTo>
                  <a:pt x="1090" y="190"/>
                  <a:pt x="1089" y="190"/>
                  <a:pt x="1089" y="189"/>
                </a:cubicBezTo>
                <a:cubicBezTo>
                  <a:pt x="1086" y="189"/>
                  <a:pt x="1085" y="188"/>
                  <a:pt x="1084" y="187"/>
                </a:cubicBezTo>
                <a:cubicBezTo>
                  <a:pt x="1082" y="187"/>
                  <a:pt x="1078" y="188"/>
                  <a:pt x="1078" y="188"/>
                </a:cubicBezTo>
                <a:cubicBezTo>
                  <a:pt x="1077" y="187"/>
                  <a:pt x="1076" y="186"/>
                  <a:pt x="1075" y="185"/>
                </a:cubicBezTo>
                <a:cubicBezTo>
                  <a:pt x="1072" y="187"/>
                  <a:pt x="1072" y="189"/>
                  <a:pt x="1070" y="190"/>
                </a:cubicBezTo>
                <a:cubicBezTo>
                  <a:pt x="1069" y="192"/>
                  <a:pt x="1068" y="190"/>
                  <a:pt x="1067" y="192"/>
                </a:cubicBezTo>
                <a:cubicBezTo>
                  <a:pt x="1067" y="193"/>
                  <a:pt x="1068" y="194"/>
                  <a:pt x="1068" y="194"/>
                </a:cubicBezTo>
                <a:cubicBezTo>
                  <a:pt x="1067" y="196"/>
                  <a:pt x="1066" y="197"/>
                  <a:pt x="1065" y="197"/>
                </a:cubicBezTo>
                <a:cubicBezTo>
                  <a:pt x="1065" y="197"/>
                  <a:pt x="1065" y="197"/>
                  <a:pt x="1065" y="198"/>
                </a:cubicBezTo>
                <a:cubicBezTo>
                  <a:pt x="1065" y="199"/>
                  <a:pt x="1067" y="199"/>
                  <a:pt x="1067" y="200"/>
                </a:cubicBezTo>
                <a:cubicBezTo>
                  <a:pt x="1067" y="200"/>
                  <a:pt x="1067" y="200"/>
                  <a:pt x="1067" y="201"/>
                </a:cubicBezTo>
                <a:cubicBezTo>
                  <a:pt x="1065" y="202"/>
                  <a:pt x="1065" y="204"/>
                  <a:pt x="1063" y="206"/>
                </a:cubicBezTo>
                <a:cubicBezTo>
                  <a:pt x="1061" y="207"/>
                  <a:pt x="1059" y="208"/>
                  <a:pt x="1057" y="210"/>
                </a:cubicBezTo>
                <a:cubicBezTo>
                  <a:pt x="1057" y="209"/>
                  <a:pt x="1056" y="209"/>
                  <a:pt x="1056" y="209"/>
                </a:cubicBezTo>
                <a:cubicBezTo>
                  <a:pt x="1055" y="209"/>
                  <a:pt x="1055" y="211"/>
                  <a:pt x="1054" y="211"/>
                </a:cubicBezTo>
                <a:cubicBezTo>
                  <a:pt x="1051" y="213"/>
                  <a:pt x="1051" y="213"/>
                  <a:pt x="1049" y="215"/>
                </a:cubicBezTo>
                <a:cubicBezTo>
                  <a:pt x="1048" y="215"/>
                  <a:pt x="1047" y="215"/>
                  <a:pt x="1047" y="215"/>
                </a:cubicBezTo>
                <a:cubicBezTo>
                  <a:pt x="1047" y="216"/>
                  <a:pt x="1047" y="217"/>
                  <a:pt x="1047" y="218"/>
                </a:cubicBezTo>
                <a:cubicBezTo>
                  <a:pt x="1046" y="218"/>
                  <a:pt x="1046" y="219"/>
                  <a:pt x="1046" y="219"/>
                </a:cubicBezTo>
                <a:cubicBezTo>
                  <a:pt x="1045" y="219"/>
                  <a:pt x="1044" y="219"/>
                  <a:pt x="1043" y="218"/>
                </a:cubicBezTo>
                <a:cubicBezTo>
                  <a:pt x="1044" y="221"/>
                  <a:pt x="1045" y="222"/>
                  <a:pt x="1044" y="226"/>
                </a:cubicBezTo>
                <a:cubicBezTo>
                  <a:pt x="1043" y="226"/>
                  <a:pt x="1043" y="226"/>
                  <a:pt x="1042" y="226"/>
                </a:cubicBezTo>
                <a:cubicBezTo>
                  <a:pt x="1042" y="228"/>
                  <a:pt x="1044" y="233"/>
                  <a:pt x="1043" y="234"/>
                </a:cubicBezTo>
                <a:cubicBezTo>
                  <a:pt x="1043" y="234"/>
                  <a:pt x="1043" y="234"/>
                  <a:pt x="1043" y="234"/>
                </a:cubicBezTo>
                <a:cubicBezTo>
                  <a:pt x="1044" y="234"/>
                  <a:pt x="1045" y="235"/>
                  <a:pt x="1046" y="235"/>
                </a:cubicBezTo>
                <a:cubicBezTo>
                  <a:pt x="1046" y="235"/>
                  <a:pt x="1047" y="235"/>
                  <a:pt x="1047" y="235"/>
                </a:cubicBezTo>
                <a:cubicBezTo>
                  <a:pt x="1048" y="237"/>
                  <a:pt x="1050" y="239"/>
                  <a:pt x="1052" y="239"/>
                </a:cubicBezTo>
                <a:cubicBezTo>
                  <a:pt x="1053" y="241"/>
                  <a:pt x="1053" y="241"/>
                  <a:pt x="1053" y="243"/>
                </a:cubicBezTo>
                <a:cubicBezTo>
                  <a:pt x="1053" y="243"/>
                  <a:pt x="1053" y="243"/>
                  <a:pt x="1052" y="243"/>
                </a:cubicBezTo>
                <a:cubicBezTo>
                  <a:pt x="1052" y="243"/>
                  <a:pt x="1048" y="247"/>
                  <a:pt x="1046" y="246"/>
                </a:cubicBezTo>
                <a:cubicBezTo>
                  <a:pt x="1045" y="245"/>
                  <a:pt x="1039" y="243"/>
                  <a:pt x="1039" y="244"/>
                </a:cubicBezTo>
                <a:cubicBezTo>
                  <a:pt x="1038" y="244"/>
                  <a:pt x="1038" y="245"/>
                  <a:pt x="1038" y="245"/>
                </a:cubicBezTo>
                <a:cubicBezTo>
                  <a:pt x="1038" y="245"/>
                  <a:pt x="1038" y="245"/>
                  <a:pt x="1038" y="245"/>
                </a:cubicBezTo>
                <a:cubicBezTo>
                  <a:pt x="1041" y="244"/>
                  <a:pt x="1042" y="247"/>
                  <a:pt x="1044" y="247"/>
                </a:cubicBezTo>
                <a:cubicBezTo>
                  <a:pt x="1046" y="247"/>
                  <a:pt x="1048" y="245"/>
                  <a:pt x="1050" y="246"/>
                </a:cubicBezTo>
                <a:cubicBezTo>
                  <a:pt x="1050" y="246"/>
                  <a:pt x="1050" y="246"/>
                  <a:pt x="1050" y="245"/>
                </a:cubicBezTo>
                <a:cubicBezTo>
                  <a:pt x="1050" y="245"/>
                  <a:pt x="1050" y="245"/>
                  <a:pt x="1051" y="245"/>
                </a:cubicBezTo>
                <a:cubicBezTo>
                  <a:pt x="1051" y="246"/>
                  <a:pt x="1051" y="246"/>
                  <a:pt x="1051" y="246"/>
                </a:cubicBezTo>
                <a:cubicBezTo>
                  <a:pt x="1051" y="246"/>
                  <a:pt x="1051" y="246"/>
                  <a:pt x="1051" y="246"/>
                </a:cubicBezTo>
                <a:cubicBezTo>
                  <a:pt x="1050" y="246"/>
                  <a:pt x="1050" y="246"/>
                  <a:pt x="1049" y="246"/>
                </a:cubicBezTo>
                <a:cubicBezTo>
                  <a:pt x="1049" y="247"/>
                  <a:pt x="1049" y="247"/>
                  <a:pt x="1049" y="248"/>
                </a:cubicBezTo>
                <a:cubicBezTo>
                  <a:pt x="1048" y="248"/>
                  <a:pt x="1047" y="249"/>
                  <a:pt x="1047" y="250"/>
                </a:cubicBezTo>
                <a:cubicBezTo>
                  <a:pt x="1047" y="250"/>
                  <a:pt x="1046" y="250"/>
                  <a:pt x="1046" y="250"/>
                </a:cubicBezTo>
                <a:cubicBezTo>
                  <a:pt x="1046" y="250"/>
                  <a:pt x="1046" y="250"/>
                  <a:pt x="1046" y="250"/>
                </a:cubicBezTo>
                <a:cubicBezTo>
                  <a:pt x="1046" y="249"/>
                  <a:pt x="1046" y="249"/>
                  <a:pt x="1046" y="248"/>
                </a:cubicBezTo>
                <a:cubicBezTo>
                  <a:pt x="1044" y="249"/>
                  <a:pt x="1046" y="252"/>
                  <a:pt x="1042" y="251"/>
                </a:cubicBezTo>
                <a:cubicBezTo>
                  <a:pt x="1042" y="252"/>
                  <a:pt x="1042" y="252"/>
                  <a:pt x="1042" y="252"/>
                </a:cubicBezTo>
                <a:cubicBezTo>
                  <a:pt x="1041" y="252"/>
                  <a:pt x="1039" y="252"/>
                  <a:pt x="1038" y="252"/>
                </a:cubicBezTo>
                <a:cubicBezTo>
                  <a:pt x="1039" y="254"/>
                  <a:pt x="1042" y="257"/>
                  <a:pt x="1040" y="259"/>
                </a:cubicBezTo>
                <a:cubicBezTo>
                  <a:pt x="1039" y="259"/>
                  <a:pt x="1039" y="259"/>
                  <a:pt x="1038" y="259"/>
                </a:cubicBezTo>
                <a:cubicBezTo>
                  <a:pt x="1038" y="259"/>
                  <a:pt x="1038" y="260"/>
                  <a:pt x="1038" y="260"/>
                </a:cubicBezTo>
                <a:cubicBezTo>
                  <a:pt x="1039" y="260"/>
                  <a:pt x="1039" y="260"/>
                  <a:pt x="1039" y="261"/>
                </a:cubicBezTo>
                <a:cubicBezTo>
                  <a:pt x="1039" y="261"/>
                  <a:pt x="1039" y="262"/>
                  <a:pt x="1039" y="263"/>
                </a:cubicBezTo>
                <a:cubicBezTo>
                  <a:pt x="1039" y="264"/>
                  <a:pt x="1038" y="264"/>
                  <a:pt x="1038" y="265"/>
                </a:cubicBezTo>
                <a:cubicBezTo>
                  <a:pt x="1038" y="266"/>
                  <a:pt x="1038" y="267"/>
                  <a:pt x="1038" y="268"/>
                </a:cubicBezTo>
                <a:cubicBezTo>
                  <a:pt x="1037" y="270"/>
                  <a:pt x="1035" y="272"/>
                  <a:pt x="1034" y="274"/>
                </a:cubicBezTo>
                <a:cubicBezTo>
                  <a:pt x="1034" y="274"/>
                  <a:pt x="1034" y="274"/>
                  <a:pt x="1034" y="274"/>
                </a:cubicBezTo>
                <a:cubicBezTo>
                  <a:pt x="1034" y="274"/>
                  <a:pt x="1033" y="273"/>
                  <a:pt x="1033" y="273"/>
                </a:cubicBezTo>
                <a:cubicBezTo>
                  <a:pt x="1031" y="274"/>
                  <a:pt x="1030" y="274"/>
                  <a:pt x="1028" y="274"/>
                </a:cubicBezTo>
                <a:cubicBezTo>
                  <a:pt x="1028" y="274"/>
                  <a:pt x="1027" y="274"/>
                  <a:pt x="1027" y="275"/>
                </a:cubicBezTo>
                <a:cubicBezTo>
                  <a:pt x="1027" y="274"/>
                  <a:pt x="1027" y="274"/>
                  <a:pt x="1027" y="275"/>
                </a:cubicBezTo>
                <a:cubicBezTo>
                  <a:pt x="1025" y="275"/>
                  <a:pt x="1025" y="276"/>
                  <a:pt x="1025" y="277"/>
                </a:cubicBezTo>
                <a:cubicBezTo>
                  <a:pt x="1025" y="278"/>
                  <a:pt x="1026" y="278"/>
                  <a:pt x="1025" y="279"/>
                </a:cubicBezTo>
                <a:cubicBezTo>
                  <a:pt x="1025" y="279"/>
                  <a:pt x="1025" y="280"/>
                  <a:pt x="1024" y="280"/>
                </a:cubicBezTo>
                <a:cubicBezTo>
                  <a:pt x="1022" y="279"/>
                  <a:pt x="1020" y="280"/>
                  <a:pt x="1017" y="280"/>
                </a:cubicBezTo>
                <a:cubicBezTo>
                  <a:pt x="1017" y="279"/>
                  <a:pt x="1017" y="278"/>
                  <a:pt x="1018" y="277"/>
                </a:cubicBezTo>
                <a:cubicBezTo>
                  <a:pt x="1016" y="276"/>
                  <a:pt x="1015" y="274"/>
                  <a:pt x="1015" y="273"/>
                </a:cubicBezTo>
                <a:cubicBezTo>
                  <a:pt x="1015" y="272"/>
                  <a:pt x="1015" y="272"/>
                  <a:pt x="1016" y="272"/>
                </a:cubicBezTo>
                <a:cubicBezTo>
                  <a:pt x="1016" y="272"/>
                  <a:pt x="1016" y="271"/>
                  <a:pt x="1016" y="271"/>
                </a:cubicBezTo>
                <a:cubicBezTo>
                  <a:pt x="1016" y="271"/>
                  <a:pt x="1016" y="271"/>
                  <a:pt x="1017" y="271"/>
                </a:cubicBezTo>
                <a:cubicBezTo>
                  <a:pt x="1017" y="271"/>
                  <a:pt x="1017" y="270"/>
                  <a:pt x="1017" y="270"/>
                </a:cubicBezTo>
                <a:cubicBezTo>
                  <a:pt x="1015" y="268"/>
                  <a:pt x="1013" y="267"/>
                  <a:pt x="1012" y="264"/>
                </a:cubicBezTo>
                <a:cubicBezTo>
                  <a:pt x="1012" y="263"/>
                  <a:pt x="1012" y="263"/>
                  <a:pt x="1011" y="263"/>
                </a:cubicBezTo>
                <a:cubicBezTo>
                  <a:pt x="1011" y="261"/>
                  <a:pt x="1011" y="261"/>
                  <a:pt x="1010" y="259"/>
                </a:cubicBezTo>
                <a:cubicBezTo>
                  <a:pt x="1010" y="258"/>
                  <a:pt x="1011" y="257"/>
                  <a:pt x="1011" y="256"/>
                </a:cubicBezTo>
                <a:cubicBezTo>
                  <a:pt x="1010" y="256"/>
                  <a:pt x="1010" y="256"/>
                  <a:pt x="1009" y="256"/>
                </a:cubicBezTo>
                <a:cubicBezTo>
                  <a:pt x="1009" y="256"/>
                  <a:pt x="1009" y="255"/>
                  <a:pt x="1009" y="255"/>
                </a:cubicBezTo>
                <a:cubicBezTo>
                  <a:pt x="1008" y="255"/>
                  <a:pt x="1008" y="255"/>
                  <a:pt x="1008" y="255"/>
                </a:cubicBezTo>
                <a:cubicBezTo>
                  <a:pt x="1008" y="254"/>
                  <a:pt x="1007" y="251"/>
                  <a:pt x="1006" y="250"/>
                </a:cubicBezTo>
                <a:cubicBezTo>
                  <a:pt x="1007" y="249"/>
                  <a:pt x="1007" y="249"/>
                  <a:pt x="1007" y="248"/>
                </a:cubicBezTo>
                <a:cubicBezTo>
                  <a:pt x="1007" y="248"/>
                  <a:pt x="1007" y="248"/>
                  <a:pt x="1007" y="248"/>
                </a:cubicBezTo>
                <a:cubicBezTo>
                  <a:pt x="1005" y="249"/>
                  <a:pt x="1004" y="247"/>
                  <a:pt x="1003" y="246"/>
                </a:cubicBezTo>
                <a:cubicBezTo>
                  <a:pt x="1004" y="245"/>
                  <a:pt x="1004" y="245"/>
                  <a:pt x="1004" y="244"/>
                </a:cubicBezTo>
                <a:cubicBezTo>
                  <a:pt x="1003" y="244"/>
                  <a:pt x="1003" y="244"/>
                  <a:pt x="1003" y="245"/>
                </a:cubicBezTo>
                <a:cubicBezTo>
                  <a:pt x="1003" y="246"/>
                  <a:pt x="1002" y="248"/>
                  <a:pt x="1001" y="249"/>
                </a:cubicBezTo>
                <a:cubicBezTo>
                  <a:pt x="1000" y="250"/>
                  <a:pt x="999" y="249"/>
                  <a:pt x="998" y="249"/>
                </a:cubicBezTo>
                <a:cubicBezTo>
                  <a:pt x="997" y="250"/>
                  <a:pt x="997" y="251"/>
                  <a:pt x="996" y="251"/>
                </a:cubicBezTo>
                <a:cubicBezTo>
                  <a:pt x="994" y="253"/>
                  <a:pt x="991" y="255"/>
                  <a:pt x="989" y="257"/>
                </a:cubicBezTo>
                <a:cubicBezTo>
                  <a:pt x="988" y="258"/>
                  <a:pt x="984" y="258"/>
                  <a:pt x="982" y="258"/>
                </a:cubicBezTo>
                <a:cubicBezTo>
                  <a:pt x="982" y="257"/>
                  <a:pt x="982" y="257"/>
                  <a:pt x="981" y="257"/>
                </a:cubicBezTo>
                <a:cubicBezTo>
                  <a:pt x="981" y="257"/>
                  <a:pt x="981" y="257"/>
                  <a:pt x="980" y="257"/>
                </a:cubicBezTo>
                <a:cubicBezTo>
                  <a:pt x="980" y="257"/>
                  <a:pt x="980" y="257"/>
                  <a:pt x="980" y="257"/>
                </a:cubicBezTo>
                <a:cubicBezTo>
                  <a:pt x="980" y="257"/>
                  <a:pt x="980" y="256"/>
                  <a:pt x="980" y="256"/>
                </a:cubicBezTo>
                <a:cubicBezTo>
                  <a:pt x="978" y="256"/>
                  <a:pt x="977" y="255"/>
                  <a:pt x="974" y="254"/>
                </a:cubicBezTo>
                <a:cubicBezTo>
                  <a:pt x="974" y="253"/>
                  <a:pt x="974" y="252"/>
                  <a:pt x="973" y="251"/>
                </a:cubicBezTo>
                <a:cubicBezTo>
                  <a:pt x="974" y="251"/>
                  <a:pt x="974" y="250"/>
                  <a:pt x="974" y="249"/>
                </a:cubicBezTo>
                <a:cubicBezTo>
                  <a:pt x="974" y="249"/>
                  <a:pt x="974" y="249"/>
                  <a:pt x="975" y="249"/>
                </a:cubicBezTo>
                <a:cubicBezTo>
                  <a:pt x="975" y="250"/>
                  <a:pt x="975" y="250"/>
                  <a:pt x="975" y="250"/>
                </a:cubicBezTo>
                <a:cubicBezTo>
                  <a:pt x="975" y="250"/>
                  <a:pt x="975" y="250"/>
                  <a:pt x="975" y="250"/>
                </a:cubicBezTo>
                <a:cubicBezTo>
                  <a:pt x="976" y="249"/>
                  <a:pt x="976" y="250"/>
                  <a:pt x="977" y="251"/>
                </a:cubicBezTo>
                <a:cubicBezTo>
                  <a:pt x="977" y="250"/>
                  <a:pt x="977" y="250"/>
                  <a:pt x="977" y="250"/>
                </a:cubicBezTo>
                <a:cubicBezTo>
                  <a:pt x="977" y="250"/>
                  <a:pt x="977" y="249"/>
                  <a:pt x="978" y="249"/>
                </a:cubicBezTo>
                <a:cubicBezTo>
                  <a:pt x="978" y="249"/>
                  <a:pt x="978" y="249"/>
                  <a:pt x="978" y="249"/>
                </a:cubicBezTo>
                <a:cubicBezTo>
                  <a:pt x="976" y="249"/>
                  <a:pt x="977" y="250"/>
                  <a:pt x="976" y="249"/>
                </a:cubicBezTo>
                <a:cubicBezTo>
                  <a:pt x="976" y="248"/>
                  <a:pt x="975" y="249"/>
                  <a:pt x="976" y="248"/>
                </a:cubicBezTo>
                <a:cubicBezTo>
                  <a:pt x="976" y="248"/>
                  <a:pt x="977" y="247"/>
                  <a:pt x="978" y="247"/>
                </a:cubicBezTo>
                <a:cubicBezTo>
                  <a:pt x="978" y="247"/>
                  <a:pt x="978" y="247"/>
                  <a:pt x="978" y="247"/>
                </a:cubicBezTo>
                <a:cubicBezTo>
                  <a:pt x="977" y="247"/>
                  <a:pt x="977" y="247"/>
                  <a:pt x="976" y="246"/>
                </a:cubicBezTo>
                <a:cubicBezTo>
                  <a:pt x="977" y="246"/>
                  <a:pt x="977" y="245"/>
                  <a:pt x="977" y="245"/>
                </a:cubicBezTo>
                <a:cubicBezTo>
                  <a:pt x="977" y="245"/>
                  <a:pt x="976" y="246"/>
                  <a:pt x="976" y="246"/>
                </a:cubicBezTo>
                <a:cubicBezTo>
                  <a:pt x="976" y="246"/>
                  <a:pt x="976" y="246"/>
                  <a:pt x="976" y="246"/>
                </a:cubicBezTo>
                <a:cubicBezTo>
                  <a:pt x="976" y="245"/>
                  <a:pt x="975" y="245"/>
                  <a:pt x="975" y="245"/>
                </a:cubicBezTo>
                <a:cubicBezTo>
                  <a:pt x="975" y="245"/>
                  <a:pt x="975" y="246"/>
                  <a:pt x="975" y="246"/>
                </a:cubicBezTo>
                <a:cubicBezTo>
                  <a:pt x="974" y="246"/>
                  <a:pt x="974" y="247"/>
                  <a:pt x="973" y="247"/>
                </a:cubicBezTo>
                <a:cubicBezTo>
                  <a:pt x="973" y="247"/>
                  <a:pt x="973" y="246"/>
                  <a:pt x="973" y="246"/>
                </a:cubicBezTo>
                <a:cubicBezTo>
                  <a:pt x="973" y="246"/>
                  <a:pt x="973" y="247"/>
                  <a:pt x="973" y="247"/>
                </a:cubicBezTo>
                <a:cubicBezTo>
                  <a:pt x="972" y="247"/>
                  <a:pt x="972" y="246"/>
                  <a:pt x="972" y="246"/>
                </a:cubicBezTo>
                <a:cubicBezTo>
                  <a:pt x="972" y="246"/>
                  <a:pt x="972" y="245"/>
                  <a:pt x="971" y="245"/>
                </a:cubicBezTo>
                <a:cubicBezTo>
                  <a:pt x="972" y="244"/>
                  <a:pt x="972" y="243"/>
                  <a:pt x="973" y="243"/>
                </a:cubicBezTo>
                <a:cubicBezTo>
                  <a:pt x="973" y="243"/>
                  <a:pt x="973" y="243"/>
                  <a:pt x="973" y="243"/>
                </a:cubicBezTo>
                <a:cubicBezTo>
                  <a:pt x="973" y="243"/>
                  <a:pt x="973" y="244"/>
                  <a:pt x="973" y="244"/>
                </a:cubicBezTo>
                <a:cubicBezTo>
                  <a:pt x="973" y="244"/>
                  <a:pt x="973" y="244"/>
                  <a:pt x="973" y="244"/>
                </a:cubicBezTo>
                <a:cubicBezTo>
                  <a:pt x="973" y="244"/>
                  <a:pt x="973" y="244"/>
                  <a:pt x="973" y="243"/>
                </a:cubicBezTo>
                <a:cubicBezTo>
                  <a:pt x="974" y="244"/>
                  <a:pt x="974" y="244"/>
                  <a:pt x="975" y="244"/>
                </a:cubicBezTo>
                <a:cubicBezTo>
                  <a:pt x="975" y="243"/>
                  <a:pt x="975" y="243"/>
                  <a:pt x="975" y="243"/>
                </a:cubicBezTo>
                <a:cubicBezTo>
                  <a:pt x="976" y="243"/>
                  <a:pt x="977" y="243"/>
                  <a:pt x="978" y="242"/>
                </a:cubicBezTo>
                <a:cubicBezTo>
                  <a:pt x="977" y="242"/>
                  <a:pt x="976" y="243"/>
                  <a:pt x="975" y="243"/>
                </a:cubicBezTo>
                <a:cubicBezTo>
                  <a:pt x="975" y="242"/>
                  <a:pt x="974" y="242"/>
                  <a:pt x="974" y="242"/>
                </a:cubicBezTo>
                <a:cubicBezTo>
                  <a:pt x="974" y="242"/>
                  <a:pt x="974" y="241"/>
                  <a:pt x="975" y="241"/>
                </a:cubicBezTo>
                <a:cubicBezTo>
                  <a:pt x="976" y="241"/>
                  <a:pt x="976" y="240"/>
                  <a:pt x="976" y="239"/>
                </a:cubicBezTo>
                <a:cubicBezTo>
                  <a:pt x="974" y="239"/>
                  <a:pt x="973" y="240"/>
                  <a:pt x="972" y="238"/>
                </a:cubicBezTo>
                <a:cubicBezTo>
                  <a:pt x="972" y="237"/>
                  <a:pt x="973" y="236"/>
                  <a:pt x="974" y="236"/>
                </a:cubicBezTo>
                <a:cubicBezTo>
                  <a:pt x="974" y="235"/>
                  <a:pt x="974" y="235"/>
                  <a:pt x="973" y="235"/>
                </a:cubicBezTo>
                <a:cubicBezTo>
                  <a:pt x="972" y="235"/>
                  <a:pt x="972" y="235"/>
                  <a:pt x="971" y="235"/>
                </a:cubicBezTo>
                <a:cubicBezTo>
                  <a:pt x="971" y="234"/>
                  <a:pt x="971" y="234"/>
                  <a:pt x="971" y="234"/>
                </a:cubicBezTo>
                <a:cubicBezTo>
                  <a:pt x="971" y="232"/>
                  <a:pt x="972" y="232"/>
                  <a:pt x="973" y="231"/>
                </a:cubicBezTo>
                <a:cubicBezTo>
                  <a:pt x="973" y="231"/>
                  <a:pt x="973" y="231"/>
                  <a:pt x="973" y="231"/>
                </a:cubicBezTo>
                <a:cubicBezTo>
                  <a:pt x="972" y="231"/>
                  <a:pt x="972" y="230"/>
                  <a:pt x="971" y="229"/>
                </a:cubicBezTo>
                <a:cubicBezTo>
                  <a:pt x="972" y="228"/>
                  <a:pt x="971" y="226"/>
                  <a:pt x="972" y="225"/>
                </a:cubicBezTo>
                <a:cubicBezTo>
                  <a:pt x="973" y="224"/>
                  <a:pt x="974" y="224"/>
                  <a:pt x="976" y="224"/>
                </a:cubicBezTo>
                <a:cubicBezTo>
                  <a:pt x="976" y="224"/>
                  <a:pt x="976" y="224"/>
                  <a:pt x="976" y="224"/>
                </a:cubicBezTo>
                <a:cubicBezTo>
                  <a:pt x="975" y="223"/>
                  <a:pt x="974" y="223"/>
                  <a:pt x="973" y="222"/>
                </a:cubicBezTo>
                <a:cubicBezTo>
                  <a:pt x="973" y="222"/>
                  <a:pt x="974" y="222"/>
                  <a:pt x="974" y="221"/>
                </a:cubicBezTo>
                <a:cubicBezTo>
                  <a:pt x="976" y="221"/>
                  <a:pt x="977" y="219"/>
                  <a:pt x="979" y="220"/>
                </a:cubicBezTo>
                <a:cubicBezTo>
                  <a:pt x="980" y="219"/>
                  <a:pt x="980" y="219"/>
                  <a:pt x="980" y="217"/>
                </a:cubicBezTo>
                <a:cubicBezTo>
                  <a:pt x="983" y="217"/>
                  <a:pt x="984" y="218"/>
                  <a:pt x="986" y="217"/>
                </a:cubicBezTo>
                <a:cubicBezTo>
                  <a:pt x="984" y="217"/>
                  <a:pt x="983" y="216"/>
                  <a:pt x="983" y="215"/>
                </a:cubicBezTo>
                <a:cubicBezTo>
                  <a:pt x="983" y="214"/>
                  <a:pt x="983" y="214"/>
                  <a:pt x="983" y="214"/>
                </a:cubicBezTo>
                <a:cubicBezTo>
                  <a:pt x="986" y="214"/>
                  <a:pt x="988" y="214"/>
                  <a:pt x="990" y="215"/>
                </a:cubicBezTo>
                <a:cubicBezTo>
                  <a:pt x="990" y="212"/>
                  <a:pt x="993" y="209"/>
                  <a:pt x="994" y="210"/>
                </a:cubicBezTo>
                <a:cubicBezTo>
                  <a:pt x="995" y="210"/>
                  <a:pt x="995" y="210"/>
                  <a:pt x="996" y="210"/>
                </a:cubicBezTo>
                <a:cubicBezTo>
                  <a:pt x="996" y="210"/>
                  <a:pt x="996" y="210"/>
                  <a:pt x="996" y="210"/>
                </a:cubicBezTo>
                <a:cubicBezTo>
                  <a:pt x="997" y="209"/>
                  <a:pt x="998" y="208"/>
                  <a:pt x="999" y="207"/>
                </a:cubicBezTo>
                <a:cubicBezTo>
                  <a:pt x="999" y="206"/>
                  <a:pt x="999" y="206"/>
                  <a:pt x="1000" y="205"/>
                </a:cubicBezTo>
                <a:cubicBezTo>
                  <a:pt x="1000" y="203"/>
                  <a:pt x="1004" y="200"/>
                  <a:pt x="1006" y="199"/>
                </a:cubicBezTo>
                <a:cubicBezTo>
                  <a:pt x="1007" y="199"/>
                  <a:pt x="1008" y="200"/>
                  <a:pt x="1009" y="199"/>
                </a:cubicBezTo>
                <a:cubicBezTo>
                  <a:pt x="1009" y="199"/>
                  <a:pt x="1009" y="199"/>
                  <a:pt x="1009" y="199"/>
                </a:cubicBezTo>
                <a:cubicBezTo>
                  <a:pt x="1009" y="199"/>
                  <a:pt x="1009" y="198"/>
                  <a:pt x="1009" y="198"/>
                </a:cubicBezTo>
                <a:cubicBezTo>
                  <a:pt x="1010" y="196"/>
                  <a:pt x="1011" y="195"/>
                  <a:pt x="1013" y="193"/>
                </a:cubicBezTo>
                <a:cubicBezTo>
                  <a:pt x="1014" y="193"/>
                  <a:pt x="1014" y="193"/>
                  <a:pt x="1015" y="193"/>
                </a:cubicBezTo>
                <a:cubicBezTo>
                  <a:pt x="1015" y="192"/>
                  <a:pt x="1015" y="192"/>
                  <a:pt x="1015" y="191"/>
                </a:cubicBezTo>
                <a:cubicBezTo>
                  <a:pt x="1015" y="190"/>
                  <a:pt x="1014" y="190"/>
                  <a:pt x="1014" y="190"/>
                </a:cubicBezTo>
                <a:cubicBezTo>
                  <a:pt x="1015" y="188"/>
                  <a:pt x="1015" y="185"/>
                  <a:pt x="1018" y="186"/>
                </a:cubicBezTo>
                <a:cubicBezTo>
                  <a:pt x="1019" y="185"/>
                  <a:pt x="1019" y="184"/>
                  <a:pt x="1019" y="183"/>
                </a:cubicBezTo>
                <a:cubicBezTo>
                  <a:pt x="1020" y="183"/>
                  <a:pt x="1020" y="183"/>
                  <a:pt x="1021" y="183"/>
                </a:cubicBezTo>
                <a:cubicBezTo>
                  <a:pt x="1021" y="183"/>
                  <a:pt x="1021" y="183"/>
                  <a:pt x="1021" y="183"/>
                </a:cubicBezTo>
                <a:cubicBezTo>
                  <a:pt x="1021" y="182"/>
                  <a:pt x="1020" y="181"/>
                  <a:pt x="1019" y="180"/>
                </a:cubicBezTo>
                <a:cubicBezTo>
                  <a:pt x="1019" y="180"/>
                  <a:pt x="1020" y="179"/>
                  <a:pt x="1020" y="178"/>
                </a:cubicBezTo>
                <a:cubicBezTo>
                  <a:pt x="1021" y="178"/>
                  <a:pt x="1022" y="178"/>
                  <a:pt x="1024" y="178"/>
                </a:cubicBezTo>
                <a:cubicBezTo>
                  <a:pt x="1024" y="178"/>
                  <a:pt x="1024" y="178"/>
                  <a:pt x="1024" y="178"/>
                </a:cubicBezTo>
                <a:cubicBezTo>
                  <a:pt x="1023" y="177"/>
                  <a:pt x="1023" y="176"/>
                  <a:pt x="1022" y="176"/>
                </a:cubicBezTo>
                <a:cubicBezTo>
                  <a:pt x="1022" y="176"/>
                  <a:pt x="1023" y="176"/>
                  <a:pt x="1023" y="175"/>
                </a:cubicBezTo>
                <a:cubicBezTo>
                  <a:pt x="1024" y="175"/>
                  <a:pt x="1028" y="174"/>
                  <a:pt x="1028" y="173"/>
                </a:cubicBezTo>
                <a:cubicBezTo>
                  <a:pt x="1027" y="173"/>
                  <a:pt x="1027" y="172"/>
                  <a:pt x="1027" y="172"/>
                </a:cubicBezTo>
                <a:cubicBezTo>
                  <a:pt x="1028" y="171"/>
                  <a:pt x="1029" y="170"/>
                  <a:pt x="1030" y="170"/>
                </a:cubicBezTo>
                <a:cubicBezTo>
                  <a:pt x="1031" y="170"/>
                  <a:pt x="1031" y="170"/>
                  <a:pt x="1032" y="170"/>
                </a:cubicBezTo>
                <a:cubicBezTo>
                  <a:pt x="1033" y="169"/>
                  <a:pt x="1033" y="169"/>
                  <a:pt x="1034" y="169"/>
                </a:cubicBezTo>
                <a:cubicBezTo>
                  <a:pt x="1034" y="169"/>
                  <a:pt x="1034" y="168"/>
                  <a:pt x="1034" y="168"/>
                </a:cubicBezTo>
                <a:cubicBezTo>
                  <a:pt x="1034" y="168"/>
                  <a:pt x="1033" y="167"/>
                  <a:pt x="1033" y="167"/>
                </a:cubicBezTo>
                <a:cubicBezTo>
                  <a:pt x="1035" y="166"/>
                  <a:pt x="1035" y="165"/>
                  <a:pt x="1036" y="164"/>
                </a:cubicBezTo>
                <a:cubicBezTo>
                  <a:pt x="1036" y="164"/>
                  <a:pt x="1036" y="164"/>
                  <a:pt x="1036" y="164"/>
                </a:cubicBezTo>
                <a:cubicBezTo>
                  <a:pt x="1037" y="165"/>
                  <a:pt x="1037" y="166"/>
                  <a:pt x="1038" y="166"/>
                </a:cubicBezTo>
                <a:cubicBezTo>
                  <a:pt x="1038" y="166"/>
                  <a:pt x="1038" y="166"/>
                  <a:pt x="1038" y="166"/>
                </a:cubicBezTo>
                <a:cubicBezTo>
                  <a:pt x="1039" y="165"/>
                  <a:pt x="1039" y="165"/>
                  <a:pt x="1039" y="164"/>
                </a:cubicBezTo>
                <a:cubicBezTo>
                  <a:pt x="1039" y="163"/>
                  <a:pt x="1039" y="162"/>
                  <a:pt x="1039" y="162"/>
                </a:cubicBezTo>
                <a:cubicBezTo>
                  <a:pt x="1040" y="162"/>
                  <a:pt x="1042" y="162"/>
                  <a:pt x="1042" y="161"/>
                </a:cubicBezTo>
                <a:cubicBezTo>
                  <a:pt x="1042" y="161"/>
                  <a:pt x="1042" y="161"/>
                  <a:pt x="1042" y="161"/>
                </a:cubicBezTo>
                <a:cubicBezTo>
                  <a:pt x="1042" y="160"/>
                  <a:pt x="1041" y="160"/>
                  <a:pt x="1041" y="159"/>
                </a:cubicBezTo>
                <a:cubicBezTo>
                  <a:pt x="1041" y="159"/>
                  <a:pt x="1041" y="158"/>
                  <a:pt x="1042" y="158"/>
                </a:cubicBezTo>
                <a:cubicBezTo>
                  <a:pt x="1044" y="157"/>
                  <a:pt x="1043" y="156"/>
                  <a:pt x="1045" y="155"/>
                </a:cubicBezTo>
                <a:cubicBezTo>
                  <a:pt x="1047" y="153"/>
                  <a:pt x="1048" y="156"/>
                  <a:pt x="1049" y="151"/>
                </a:cubicBezTo>
                <a:cubicBezTo>
                  <a:pt x="1050" y="151"/>
                  <a:pt x="1050" y="152"/>
                  <a:pt x="1051" y="152"/>
                </a:cubicBezTo>
                <a:cubicBezTo>
                  <a:pt x="1053" y="151"/>
                  <a:pt x="1054" y="153"/>
                  <a:pt x="1057" y="153"/>
                </a:cubicBezTo>
                <a:cubicBezTo>
                  <a:pt x="1058" y="151"/>
                  <a:pt x="1059" y="147"/>
                  <a:pt x="1061" y="147"/>
                </a:cubicBezTo>
                <a:cubicBezTo>
                  <a:pt x="1061" y="147"/>
                  <a:pt x="1061" y="147"/>
                  <a:pt x="1061" y="147"/>
                </a:cubicBezTo>
                <a:cubicBezTo>
                  <a:pt x="1061" y="147"/>
                  <a:pt x="1061" y="147"/>
                  <a:pt x="1061" y="147"/>
                </a:cubicBezTo>
                <a:cubicBezTo>
                  <a:pt x="1061" y="149"/>
                  <a:pt x="1061" y="150"/>
                  <a:pt x="1060" y="151"/>
                </a:cubicBezTo>
                <a:cubicBezTo>
                  <a:pt x="1062" y="150"/>
                  <a:pt x="1063" y="149"/>
                  <a:pt x="1063" y="147"/>
                </a:cubicBezTo>
                <a:cubicBezTo>
                  <a:pt x="1066" y="146"/>
                  <a:pt x="1066" y="145"/>
                  <a:pt x="1067" y="144"/>
                </a:cubicBezTo>
                <a:cubicBezTo>
                  <a:pt x="1068" y="144"/>
                  <a:pt x="1068" y="144"/>
                  <a:pt x="1068" y="144"/>
                </a:cubicBezTo>
                <a:cubicBezTo>
                  <a:pt x="1069" y="145"/>
                  <a:pt x="1070" y="146"/>
                  <a:pt x="1070" y="146"/>
                </a:cubicBezTo>
                <a:cubicBezTo>
                  <a:pt x="1072" y="139"/>
                  <a:pt x="1074" y="143"/>
                  <a:pt x="1078" y="145"/>
                </a:cubicBezTo>
                <a:cubicBezTo>
                  <a:pt x="1079" y="143"/>
                  <a:pt x="1080" y="140"/>
                  <a:pt x="1082" y="139"/>
                </a:cubicBezTo>
                <a:cubicBezTo>
                  <a:pt x="1082" y="139"/>
                  <a:pt x="1083" y="139"/>
                  <a:pt x="1084" y="139"/>
                </a:cubicBezTo>
                <a:cubicBezTo>
                  <a:pt x="1087" y="136"/>
                  <a:pt x="1088" y="134"/>
                  <a:pt x="1093" y="135"/>
                </a:cubicBezTo>
                <a:cubicBezTo>
                  <a:pt x="1091" y="137"/>
                  <a:pt x="1089" y="138"/>
                  <a:pt x="1089" y="143"/>
                </a:cubicBezTo>
                <a:cubicBezTo>
                  <a:pt x="1089" y="143"/>
                  <a:pt x="1090" y="143"/>
                  <a:pt x="1090" y="143"/>
                </a:cubicBezTo>
                <a:cubicBezTo>
                  <a:pt x="1091" y="140"/>
                  <a:pt x="1095" y="136"/>
                  <a:pt x="1098" y="134"/>
                </a:cubicBezTo>
                <a:cubicBezTo>
                  <a:pt x="1098" y="136"/>
                  <a:pt x="1098" y="138"/>
                  <a:pt x="1098" y="140"/>
                </a:cubicBezTo>
                <a:cubicBezTo>
                  <a:pt x="1101" y="139"/>
                  <a:pt x="1102" y="137"/>
                  <a:pt x="1103" y="134"/>
                </a:cubicBezTo>
                <a:cubicBezTo>
                  <a:pt x="1105" y="134"/>
                  <a:pt x="1107" y="133"/>
                  <a:pt x="1108" y="134"/>
                </a:cubicBezTo>
                <a:cubicBezTo>
                  <a:pt x="1107" y="136"/>
                  <a:pt x="1106" y="137"/>
                  <a:pt x="1106" y="140"/>
                </a:cubicBezTo>
                <a:cubicBezTo>
                  <a:pt x="1106" y="140"/>
                  <a:pt x="1107" y="140"/>
                  <a:pt x="1108" y="140"/>
                </a:cubicBezTo>
                <a:cubicBezTo>
                  <a:pt x="1108" y="138"/>
                  <a:pt x="1110" y="136"/>
                  <a:pt x="1111" y="135"/>
                </a:cubicBezTo>
                <a:cubicBezTo>
                  <a:pt x="1113" y="136"/>
                  <a:pt x="1115" y="137"/>
                  <a:pt x="1117" y="138"/>
                </a:cubicBezTo>
                <a:cubicBezTo>
                  <a:pt x="1118" y="138"/>
                  <a:pt x="1120" y="138"/>
                  <a:pt x="1121" y="138"/>
                </a:cubicBezTo>
                <a:cubicBezTo>
                  <a:pt x="1121" y="139"/>
                  <a:pt x="1122" y="139"/>
                  <a:pt x="1123" y="139"/>
                </a:cubicBezTo>
                <a:cubicBezTo>
                  <a:pt x="1123" y="140"/>
                  <a:pt x="1123" y="140"/>
                  <a:pt x="1123" y="141"/>
                </a:cubicBezTo>
                <a:cubicBezTo>
                  <a:pt x="1120" y="143"/>
                  <a:pt x="1116" y="143"/>
                  <a:pt x="1111" y="143"/>
                </a:cubicBezTo>
                <a:cubicBezTo>
                  <a:pt x="1112" y="145"/>
                  <a:pt x="1115" y="145"/>
                  <a:pt x="1116" y="147"/>
                </a:cubicBezTo>
                <a:cubicBezTo>
                  <a:pt x="1119" y="147"/>
                  <a:pt x="1122" y="146"/>
                  <a:pt x="1124" y="148"/>
                </a:cubicBezTo>
                <a:cubicBezTo>
                  <a:pt x="1125" y="147"/>
                  <a:pt x="1126" y="147"/>
                  <a:pt x="1127" y="147"/>
                </a:cubicBezTo>
                <a:cubicBezTo>
                  <a:pt x="1128" y="146"/>
                  <a:pt x="1129" y="145"/>
                  <a:pt x="1130" y="145"/>
                </a:cubicBezTo>
                <a:cubicBezTo>
                  <a:pt x="1130" y="149"/>
                  <a:pt x="1134" y="150"/>
                  <a:pt x="1137" y="150"/>
                </a:cubicBezTo>
                <a:cubicBezTo>
                  <a:pt x="1137" y="151"/>
                  <a:pt x="1138" y="152"/>
                  <a:pt x="1138" y="153"/>
                </a:cubicBezTo>
                <a:cubicBezTo>
                  <a:pt x="1138" y="153"/>
                  <a:pt x="1139" y="152"/>
                  <a:pt x="1139" y="152"/>
                </a:cubicBezTo>
                <a:cubicBezTo>
                  <a:pt x="1143" y="152"/>
                  <a:pt x="1147" y="152"/>
                  <a:pt x="1150" y="153"/>
                </a:cubicBezTo>
                <a:cubicBezTo>
                  <a:pt x="1153" y="153"/>
                  <a:pt x="1155" y="154"/>
                  <a:pt x="1157" y="155"/>
                </a:cubicBezTo>
                <a:cubicBezTo>
                  <a:pt x="1158" y="155"/>
                  <a:pt x="1160" y="156"/>
                  <a:pt x="1161" y="156"/>
                </a:cubicBezTo>
                <a:cubicBezTo>
                  <a:pt x="1163" y="158"/>
                  <a:pt x="1166" y="160"/>
                  <a:pt x="1168" y="162"/>
                </a:cubicBezTo>
                <a:cubicBezTo>
                  <a:pt x="1171" y="163"/>
                  <a:pt x="1173" y="164"/>
                  <a:pt x="1176" y="165"/>
                </a:cubicBezTo>
                <a:cubicBezTo>
                  <a:pt x="1178" y="165"/>
                  <a:pt x="1181" y="167"/>
                  <a:pt x="1183" y="169"/>
                </a:cubicBezTo>
                <a:cubicBezTo>
                  <a:pt x="1183" y="171"/>
                  <a:pt x="1183" y="172"/>
                  <a:pt x="1184" y="173"/>
                </a:cubicBezTo>
                <a:cubicBezTo>
                  <a:pt x="1184" y="177"/>
                  <a:pt x="1182" y="179"/>
                  <a:pt x="1179" y="180"/>
                </a:cubicBezTo>
                <a:cubicBezTo>
                  <a:pt x="1169" y="188"/>
                  <a:pt x="1153" y="181"/>
                  <a:pt x="1143" y="178"/>
                </a:cubicBezTo>
                <a:cubicBezTo>
                  <a:pt x="1141" y="178"/>
                  <a:pt x="1140" y="177"/>
                  <a:pt x="1138" y="177"/>
                </a:cubicBezTo>
                <a:cubicBezTo>
                  <a:pt x="1136" y="176"/>
                  <a:pt x="1136" y="172"/>
                  <a:pt x="1131" y="174"/>
                </a:cubicBezTo>
                <a:cubicBezTo>
                  <a:pt x="1134" y="177"/>
                  <a:pt x="1136" y="179"/>
                  <a:pt x="1139" y="181"/>
                </a:cubicBezTo>
                <a:cubicBezTo>
                  <a:pt x="1140" y="182"/>
                  <a:pt x="1144" y="182"/>
                  <a:pt x="1145" y="184"/>
                </a:cubicBezTo>
                <a:cubicBezTo>
                  <a:pt x="1147" y="186"/>
                  <a:pt x="1146" y="189"/>
                  <a:pt x="1143" y="190"/>
                </a:cubicBezTo>
                <a:cubicBezTo>
                  <a:pt x="1144" y="191"/>
                  <a:pt x="1147" y="200"/>
                  <a:pt x="1148" y="200"/>
                </a:cubicBezTo>
                <a:cubicBezTo>
                  <a:pt x="1150" y="201"/>
                  <a:pt x="1152" y="201"/>
                  <a:pt x="1154" y="202"/>
                </a:cubicBezTo>
                <a:cubicBezTo>
                  <a:pt x="1154" y="202"/>
                  <a:pt x="1154" y="203"/>
                  <a:pt x="1155" y="204"/>
                </a:cubicBezTo>
                <a:cubicBezTo>
                  <a:pt x="1156" y="204"/>
                  <a:pt x="1158" y="204"/>
                  <a:pt x="1159" y="204"/>
                </a:cubicBezTo>
                <a:cubicBezTo>
                  <a:pt x="1162" y="205"/>
                  <a:pt x="1167" y="206"/>
                  <a:pt x="1164" y="200"/>
                </a:cubicBezTo>
                <a:cubicBezTo>
                  <a:pt x="1163" y="200"/>
                  <a:pt x="1162" y="201"/>
                  <a:pt x="1161" y="200"/>
                </a:cubicBezTo>
                <a:cubicBezTo>
                  <a:pt x="1159" y="200"/>
                  <a:pt x="1157" y="197"/>
                  <a:pt x="1157" y="195"/>
                </a:cubicBezTo>
                <a:cubicBezTo>
                  <a:pt x="1158" y="194"/>
                  <a:pt x="1158" y="193"/>
                  <a:pt x="1160" y="193"/>
                </a:cubicBezTo>
                <a:cubicBezTo>
                  <a:pt x="1163" y="195"/>
                  <a:pt x="1168" y="197"/>
                  <a:pt x="1172" y="198"/>
                </a:cubicBezTo>
                <a:cubicBezTo>
                  <a:pt x="1174" y="199"/>
                  <a:pt x="1175" y="198"/>
                  <a:pt x="1177" y="198"/>
                </a:cubicBezTo>
                <a:cubicBezTo>
                  <a:pt x="1177" y="198"/>
                  <a:pt x="1178" y="198"/>
                  <a:pt x="1179" y="199"/>
                </a:cubicBezTo>
                <a:cubicBezTo>
                  <a:pt x="1181" y="195"/>
                  <a:pt x="1176" y="193"/>
                  <a:pt x="1176" y="189"/>
                </a:cubicBezTo>
                <a:cubicBezTo>
                  <a:pt x="1179" y="185"/>
                  <a:pt x="1187" y="185"/>
                  <a:pt x="1189" y="180"/>
                </a:cubicBezTo>
                <a:cubicBezTo>
                  <a:pt x="1194" y="180"/>
                  <a:pt x="1197" y="184"/>
                  <a:pt x="1201" y="184"/>
                </a:cubicBezTo>
                <a:cubicBezTo>
                  <a:pt x="1201" y="184"/>
                  <a:pt x="1201" y="184"/>
                  <a:pt x="1201" y="184"/>
                </a:cubicBezTo>
                <a:cubicBezTo>
                  <a:pt x="1201" y="183"/>
                  <a:pt x="1201" y="182"/>
                  <a:pt x="1201" y="181"/>
                </a:cubicBezTo>
                <a:cubicBezTo>
                  <a:pt x="1202" y="177"/>
                  <a:pt x="1203" y="178"/>
                  <a:pt x="1202" y="173"/>
                </a:cubicBezTo>
                <a:cubicBezTo>
                  <a:pt x="1200" y="173"/>
                  <a:pt x="1199" y="172"/>
                  <a:pt x="1199" y="171"/>
                </a:cubicBezTo>
                <a:cubicBezTo>
                  <a:pt x="1199" y="171"/>
                  <a:pt x="1199" y="171"/>
                  <a:pt x="1199" y="171"/>
                </a:cubicBezTo>
                <a:cubicBezTo>
                  <a:pt x="1200" y="170"/>
                  <a:pt x="1201" y="168"/>
                  <a:pt x="1202" y="166"/>
                </a:cubicBezTo>
                <a:cubicBezTo>
                  <a:pt x="1203" y="163"/>
                  <a:pt x="1199" y="162"/>
                  <a:pt x="1200" y="159"/>
                </a:cubicBezTo>
                <a:cubicBezTo>
                  <a:pt x="1201" y="159"/>
                  <a:pt x="1202" y="160"/>
                  <a:pt x="1204" y="160"/>
                </a:cubicBezTo>
                <a:cubicBezTo>
                  <a:pt x="1206" y="160"/>
                  <a:pt x="1208" y="160"/>
                  <a:pt x="1210" y="160"/>
                </a:cubicBezTo>
                <a:cubicBezTo>
                  <a:pt x="1213" y="160"/>
                  <a:pt x="1215" y="165"/>
                  <a:pt x="1216" y="167"/>
                </a:cubicBezTo>
                <a:cubicBezTo>
                  <a:pt x="1211" y="167"/>
                  <a:pt x="1207" y="167"/>
                  <a:pt x="1206" y="171"/>
                </a:cubicBezTo>
                <a:cubicBezTo>
                  <a:pt x="1210" y="174"/>
                  <a:pt x="1211" y="178"/>
                  <a:pt x="1218" y="176"/>
                </a:cubicBezTo>
                <a:cubicBezTo>
                  <a:pt x="1220" y="176"/>
                  <a:pt x="1221" y="176"/>
                  <a:pt x="1222" y="176"/>
                </a:cubicBezTo>
                <a:cubicBezTo>
                  <a:pt x="1224" y="174"/>
                  <a:pt x="1223" y="170"/>
                  <a:pt x="1225" y="169"/>
                </a:cubicBezTo>
                <a:cubicBezTo>
                  <a:pt x="1226" y="168"/>
                  <a:pt x="1227" y="168"/>
                  <a:pt x="1228" y="168"/>
                </a:cubicBezTo>
                <a:cubicBezTo>
                  <a:pt x="1232" y="166"/>
                  <a:pt x="1236" y="164"/>
                  <a:pt x="1241" y="162"/>
                </a:cubicBezTo>
                <a:cubicBezTo>
                  <a:pt x="1244" y="161"/>
                  <a:pt x="1246" y="160"/>
                  <a:pt x="1249" y="159"/>
                </a:cubicBezTo>
                <a:cubicBezTo>
                  <a:pt x="1249" y="160"/>
                  <a:pt x="1250" y="160"/>
                  <a:pt x="1250" y="161"/>
                </a:cubicBezTo>
                <a:cubicBezTo>
                  <a:pt x="1250" y="161"/>
                  <a:pt x="1250" y="161"/>
                  <a:pt x="1250" y="161"/>
                </a:cubicBezTo>
                <a:cubicBezTo>
                  <a:pt x="1255" y="160"/>
                  <a:pt x="1251" y="156"/>
                  <a:pt x="1259" y="156"/>
                </a:cubicBezTo>
                <a:cubicBezTo>
                  <a:pt x="1258" y="157"/>
                  <a:pt x="1258" y="159"/>
                  <a:pt x="1258" y="161"/>
                </a:cubicBezTo>
                <a:cubicBezTo>
                  <a:pt x="1257" y="161"/>
                  <a:pt x="1257" y="161"/>
                  <a:pt x="1256" y="161"/>
                </a:cubicBezTo>
                <a:cubicBezTo>
                  <a:pt x="1255" y="162"/>
                  <a:pt x="1255" y="162"/>
                  <a:pt x="1255" y="163"/>
                </a:cubicBezTo>
                <a:cubicBezTo>
                  <a:pt x="1258" y="164"/>
                  <a:pt x="1259" y="163"/>
                  <a:pt x="1263" y="163"/>
                </a:cubicBezTo>
                <a:cubicBezTo>
                  <a:pt x="1263" y="163"/>
                  <a:pt x="1263" y="163"/>
                  <a:pt x="1264" y="164"/>
                </a:cubicBezTo>
                <a:cubicBezTo>
                  <a:pt x="1265" y="163"/>
                  <a:pt x="1265" y="160"/>
                  <a:pt x="1267" y="159"/>
                </a:cubicBezTo>
                <a:cubicBezTo>
                  <a:pt x="1269" y="159"/>
                  <a:pt x="1272" y="158"/>
                  <a:pt x="1274" y="159"/>
                </a:cubicBezTo>
                <a:cubicBezTo>
                  <a:pt x="1276" y="159"/>
                  <a:pt x="1277" y="160"/>
                  <a:pt x="1279" y="160"/>
                </a:cubicBezTo>
                <a:cubicBezTo>
                  <a:pt x="1280" y="159"/>
                  <a:pt x="1281" y="158"/>
                  <a:pt x="1282" y="158"/>
                </a:cubicBezTo>
                <a:cubicBezTo>
                  <a:pt x="1285" y="155"/>
                  <a:pt x="1287" y="155"/>
                  <a:pt x="1291" y="157"/>
                </a:cubicBezTo>
                <a:cubicBezTo>
                  <a:pt x="1290" y="158"/>
                  <a:pt x="1290" y="158"/>
                  <a:pt x="1289" y="159"/>
                </a:cubicBezTo>
                <a:cubicBezTo>
                  <a:pt x="1290" y="161"/>
                  <a:pt x="1292" y="162"/>
                  <a:pt x="1293" y="161"/>
                </a:cubicBezTo>
                <a:cubicBezTo>
                  <a:pt x="1294" y="160"/>
                  <a:pt x="1294" y="159"/>
                  <a:pt x="1294" y="158"/>
                </a:cubicBezTo>
                <a:cubicBezTo>
                  <a:pt x="1298" y="158"/>
                  <a:pt x="1300" y="158"/>
                  <a:pt x="1300" y="154"/>
                </a:cubicBezTo>
                <a:cubicBezTo>
                  <a:pt x="1299" y="152"/>
                  <a:pt x="1298" y="151"/>
                  <a:pt x="1297" y="149"/>
                </a:cubicBezTo>
                <a:cubicBezTo>
                  <a:pt x="1297" y="149"/>
                  <a:pt x="1297" y="149"/>
                  <a:pt x="1297" y="149"/>
                </a:cubicBezTo>
                <a:cubicBezTo>
                  <a:pt x="1298" y="148"/>
                  <a:pt x="1299" y="147"/>
                  <a:pt x="1300" y="146"/>
                </a:cubicBezTo>
                <a:cubicBezTo>
                  <a:pt x="1304" y="145"/>
                  <a:pt x="1311" y="147"/>
                  <a:pt x="1313" y="148"/>
                </a:cubicBezTo>
                <a:cubicBezTo>
                  <a:pt x="1325" y="151"/>
                  <a:pt x="1335" y="155"/>
                  <a:pt x="1343" y="162"/>
                </a:cubicBezTo>
                <a:cubicBezTo>
                  <a:pt x="1344" y="162"/>
                  <a:pt x="1344" y="162"/>
                  <a:pt x="1344" y="162"/>
                </a:cubicBezTo>
                <a:cubicBezTo>
                  <a:pt x="1346" y="161"/>
                  <a:pt x="1348" y="158"/>
                  <a:pt x="1348" y="156"/>
                </a:cubicBezTo>
                <a:cubicBezTo>
                  <a:pt x="1345" y="156"/>
                  <a:pt x="1343" y="155"/>
                  <a:pt x="1342" y="153"/>
                </a:cubicBezTo>
                <a:cubicBezTo>
                  <a:pt x="1342" y="152"/>
                  <a:pt x="1343" y="150"/>
                  <a:pt x="1342" y="149"/>
                </a:cubicBezTo>
                <a:cubicBezTo>
                  <a:pt x="1340" y="148"/>
                  <a:pt x="1336" y="149"/>
                  <a:pt x="1335" y="146"/>
                </a:cubicBezTo>
                <a:cubicBezTo>
                  <a:pt x="1335" y="142"/>
                  <a:pt x="1340" y="144"/>
                  <a:pt x="1337" y="136"/>
                </a:cubicBezTo>
                <a:cubicBezTo>
                  <a:pt x="1336" y="136"/>
                  <a:pt x="1335" y="136"/>
                  <a:pt x="1334" y="136"/>
                </a:cubicBezTo>
                <a:cubicBezTo>
                  <a:pt x="1333" y="130"/>
                  <a:pt x="1341" y="129"/>
                  <a:pt x="1344" y="126"/>
                </a:cubicBezTo>
                <a:cubicBezTo>
                  <a:pt x="1345" y="124"/>
                  <a:pt x="1346" y="123"/>
                  <a:pt x="1347" y="121"/>
                </a:cubicBezTo>
                <a:cubicBezTo>
                  <a:pt x="1347" y="119"/>
                  <a:pt x="1347" y="117"/>
                  <a:pt x="1348" y="115"/>
                </a:cubicBezTo>
                <a:cubicBezTo>
                  <a:pt x="1348" y="114"/>
                  <a:pt x="1349" y="113"/>
                  <a:pt x="1349" y="113"/>
                </a:cubicBezTo>
                <a:cubicBezTo>
                  <a:pt x="1351" y="113"/>
                  <a:pt x="1353" y="114"/>
                  <a:pt x="1356" y="114"/>
                </a:cubicBezTo>
                <a:cubicBezTo>
                  <a:pt x="1359" y="113"/>
                  <a:pt x="1362" y="113"/>
                  <a:pt x="1365" y="113"/>
                </a:cubicBezTo>
                <a:cubicBezTo>
                  <a:pt x="1367" y="113"/>
                  <a:pt x="1368" y="112"/>
                  <a:pt x="1370" y="114"/>
                </a:cubicBezTo>
                <a:cubicBezTo>
                  <a:pt x="1373" y="118"/>
                  <a:pt x="1365" y="126"/>
                  <a:pt x="1364" y="128"/>
                </a:cubicBezTo>
                <a:cubicBezTo>
                  <a:pt x="1366" y="129"/>
                  <a:pt x="1371" y="135"/>
                  <a:pt x="1370" y="139"/>
                </a:cubicBezTo>
                <a:cubicBezTo>
                  <a:pt x="1369" y="140"/>
                  <a:pt x="1368" y="141"/>
                  <a:pt x="1368" y="142"/>
                </a:cubicBezTo>
                <a:cubicBezTo>
                  <a:pt x="1368" y="143"/>
                  <a:pt x="1368" y="145"/>
                  <a:pt x="1368" y="146"/>
                </a:cubicBezTo>
                <a:cubicBezTo>
                  <a:pt x="1368" y="149"/>
                  <a:pt x="1368" y="151"/>
                  <a:pt x="1368" y="154"/>
                </a:cubicBezTo>
                <a:cubicBezTo>
                  <a:pt x="1369" y="159"/>
                  <a:pt x="1371" y="157"/>
                  <a:pt x="1373" y="160"/>
                </a:cubicBezTo>
                <a:cubicBezTo>
                  <a:pt x="1373" y="161"/>
                  <a:pt x="1373" y="161"/>
                  <a:pt x="1372" y="163"/>
                </a:cubicBezTo>
                <a:cubicBezTo>
                  <a:pt x="1372" y="164"/>
                  <a:pt x="1371" y="165"/>
                  <a:pt x="1371" y="166"/>
                </a:cubicBezTo>
                <a:cubicBezTo>
                  <a:pt x="1370" y="168"/>
                  <a:pt x="1367" y="171"/>
                  <a:pt x="1366" y="172"/>
                </a:cubicBezTo>
                <a:cubicBezTo>
                  <a:pt x="1365" y="173"/>
                  <a:pt x="1362" y="173"/>
                  <a:pt x="1362" y="175"/>
                </a:cubicBezTo>
                <a:cubicBezTo>
                  <a:pt x="1362" y="176"/>
                  <a:pt x="1362" y="176"/>
                  <a:pt x="1362" y="177"/>
                </a:cubicBezTo>
                <a:cubicBezTo>
                  <a:pt x="1361" y="178"/>
                  <a:pt x="1360" y="178"/>
                  <a:pt x="1358" y="179"/>
                </a:cubicBezTo>
                <a:cubicBezTo>
                  <a:pt x="1357" y="178"/>
                  <a:pt x="1357" y="178"/>
                  <a:pt x="1356" y="178"/>
                </a:cubicBezTo>
                <a:cubicBezTo>
                  <a:pt x="1354" y="177"/>
                  <a:pt x="1351" y="177"/>
                  <a:pt x="1348" y="177"/>
                </a:cubicBezTo>
                <a:cubicBezTo>
                  <a:pt x="1350" y="181"/>
                  <a:pt x="1354" y="181"/>
                  <a:pt x="1358" y="182"/>
                </a:cubicBezTo>
                <a:cubicBezTo>
                  <a:pt x="1359" y="182"/>
                  <a:pt x="1360" y="182"/>
                  <a:pt x="1361" y="182"/>
                </a:cubicBezTo>
                <a:cubicBezTo>
                  <a:pt x="1363" y="182"/>
                  <a:pt x="1365" y="183"/>
                  <a:pt x="1367" y="182"/>
                </a:cubicBezTo>
                <a:cubicBezTo>
                  <a:pt x="1368" y="178"/>
                  <a:pt x="1372" y="178"/>
                  <a:pt x="1375" y="176"/>
                </a:cubicBezTo>
                <a:cubicBezTo>
                  <a:pt x="1376" y="175"/>
                  <a:pt x="1376" y="173"/>
                  <a:pt x="1377" y="172"/>
                </a:cubicBezTo>
                <a:cubicBezTo>
                  <a:pt x="1377" y="171"/>
                  <a:pt x="1378" y="171"/>
                  <a:pt x="1379" y="170"/>
                </a:cubicBezTo>
                <a:cubicBezTo>
                  <a:pt x="1380" y="169"/>
                  <a:pt x="1381" y="168"/>
                  <a:pt x="1381" y="167"/>
                </a:cubicBezTo>
                <a:cubicBezTo>
                  <a:pt x="1382" y="164"/>
                  <a:pt x="1380" y="163"/>
                  <a:pt x="1379" y="161"/>
                </a:cubicBezTo>
                <a:cubicBezTo>
                  <a:pt x="1380" y="154"/>
                  <a:pt x="1393" y="155"/>
                  <a:pt x="1395" y="160"/>
                </a:cubicBezTo>
                <a:cubicBezTo>
                  <a:pt x="1395" y="162"/>
                  <a:pt x="1394" y="167"/>
                  <a:pt x="1395" y="168"/>
                </a:cubicBezTo>
                <a:cubicBezTo>
                  <a:pt x="1395" y="171"/>
                  <a:pt x="1401" y="170"/>
                  <a:pt x="1403" y="169"/>
                </a:cubicBezTo>
                <a:cubicBezTo>
                  <a:pt x="1403" y="169"/>
                  <a:pt x="1404" y="169"/>
                  <a:pt x="1404" y="168"/>
                </a:cubicBezTo>
                <a:cubicBezTo>
                  <a:pt x="1402" y="167"/>
                  <a:pt x="1400" y="167"/>
                  <a:pt x="1397" y="166"/>
                </a:cubicBezTo>
                <a:cubicBezTo>
                  <a:pt x="1397" y="166"/>
                  <a:pt x="1397" y="166"/>
                  <a:pt x="1397" y="166"/>
                </a:cubicBezTo>
                <a:cubicBezTo>
                  <a:pt x="1397" y="166"/>
                  <a:pt x="1397" y="165"/>
                  <a:pt x="1398" y="164"/>
                </a:cubicBezTo>
                <a:cubicBezTo>
                  <a:pt x="1398" y="164"/>
                  <a:pt x="1400" y="163"/>
                  <a:pt x="1400" y="162"/>
                </a:cubicBezTo>
                <a:cubicBezTo>
                  <a:pt x="1401" y="161"/>
                  <a:pt x="1400" y="160"/>
                  <a:pt x="1399" y="159"/>
                </a:cubicBezTo>
                <a:cubicBezTo>
                  <a:pt x="1399" y="158"/>
                  <a:pt x="1398" y="155"/>
                  <a:pt x="1397" y="155"/>
                </a:cubicBezTo>
                <a:cubicBezTo>
                  <a:pt x="1396" y="155"/>
                  <a:pt x="1395" y="154"/>
                  <a:pt x="1394" y="154"/>
                </a:cubicBezTo>
                <a:cubicBezTo>
                  <a:pt x="1392" y="154"/>
                  <a:pt x="1389" y="151"/>
                  <a:pt x="1386" y="152"/>
                </a:cubicBezTo>
                <a:cubicBezTo>
                  <a:pt x="1385" y="152"/>
                  <a:pt x="1384" y="153"/>
                  <a:pt x="1383" y="153"/>
                </a:cubicBezTo>
                <a:cubicBezTo>
                  <a:pt x="1381" y="153"/>
                  <a:pt x="1378" y="152"/>
                  <a:pt x="1376" y="153"/>
                </a:cubicBezTo>
                <a:cubicBezTo>
                  <a:pt x="1376" y="150"/>
                  <a:pt x="1375" y="148"/>
                  <a:pt x="1375" y="146"/>
                </a:cubicBezTo>
                <a:cubicBezTo>
                  <a:pt x="1375" y="143"/>
                  <a:pt x="1379" y="140"/>
                  <a:pt x="1378" y="137"/>
                </a:cubicBezTo>
                <a:cubicBezTo>
                  <a:pt x="1378" y="134"/>
                  <a:pt x="1374" y="131"/>
                  <a:pt x="1372" y="128"/>
                </a:cubicBezTo>
                <a:cubicBezTo>
                  <a:pt x="1374" y="125"/>
                  <a:pt x="1378" y="125"/>
                  <a:pt x="1381" y="123"/>
                </a:cubicBezTo>
                <a:cubicBezTo>
                  <a:pt x="1383" y="122"/>
                  <a:pt x="1383" y="118"/>
                  <a:pt x="1383" y="114"/>
                </a:cubicBezTo>
                <a:cubicBezTo>
                  <a:pt x="1384" y="114"/>
                  <a:pt x="1385" y="115"/>
                  <a:pt x="1387" y="115"/>
                </a:cubicBezTo>
                <a:cubicBezTo>
                  <a:pt x="1387" y="117"/>
                  <a:pt x="1387" y="119"/>
                  <a:pt x="1386" y="120"/>
                </a:cubicBezTo>
                <a:cubicBezTo>
                  <a:pt x="1386" y="122"/>
                  <a:pt x="1383" y="125"/>
                  <a:pt x="1385" y="128"/>
                </a:cubicBezTo>
                <a:cubicBezTo>
                  <a:pt x="1386" y="132"/>
                  <a:pt x="1392" y="131"/>
                  <a:pt x="1397" y="132"/>
                </a:cubicBezTo>
                <a:cubicBezTo>
                  <a:pt x="1397" y="132"/>
                  <a:pt x="1398" y="132"/>
                  <a:pt x="1399" y="133"/>
                </a:cubicBezTo>
                <a:cubicBezTo>
                  <a:pt x="1400" y="133"/>
                  <a:pt x="1400" y="134"/>
                  <a:pt x="1401" y="135"/>
                </a:cubicBezTo>
                <a:cubicBezTo>
                  <a:pt x="1402" y="135"/>
                  <a:pt x="1403" y="135"/>
                  <a:pt x="1404" y="135"/>
                </a:cubicBezTo>
                <a:cubicBezTo>
                  <a:pt x="1404" y="135"/>
                  <a:pt x="1404" y="135"/>
                  <a:pt x="1404" y="134"/>
                </a:cubicBezTo>
                <a:cubicBezTo>
                  <a:pt x="1403" y="132"/>
                  <a:pt x="1403" y="131"/>
                  <a:pt x="1401" y="129"/>
                </a:cubicBezTo>
                <a:cubicBezTo>
                  <a:pt x="1396" y="129"/>
                  <a:pt x="1393" y="128"/>
                  <a:pt x="1391" y="125"/>
                </a:cubicBezTo>
                <a:cubicBezTo>
                  <a:pt x="1391" y="125"/>
                  <a:pt x="1391" y="124"/>
                  <a:pt x="1391" y="123"/>
                </a:cubicBezTo>
                <a:cubicBezTo>
                  <a:pt x="1393" y="123"/>
                  <a:pt x="1394" y="123"/>
                  <a:pt x="1395" y="123"/>
                </a:cubicBezTo>
                <a:cubicBezTo>
                  <a:pt x="1398" y="124"/>
                  <a:pt x="1398" y="125"/>
                  <a:pt x="1401" y="124"/>
                </a:cubicBezTo>
                <a:cubicBezTo>
                  <a:pt x="1401" y="123"/>
                  <a:pt x="1401" y="121"/>
                  <a:pt x="1401" y="120"/>
                </a:cubicBezTo>
                <a:cubicBezTo>
                  <a:pt x="1410" y="116"/>
                  <a:pt x="1416" y="125"/>
                  <a:pt x="1422" y="127"/>
                </a:cubicBezTo>
                <a:cubicBezTo>
                  <a:pt x="1424" y="127"/>
                  <a:pt x="1427" y="126"/>
                  <a:pt x="1429" y="126"/>
                </a:cubicBezTo>
                <a:cubicBezTo>
                  <a:pt x="1429" y="126"/>
                  <a:pt x="1429" y="127"/>
                  <a:pt x="1429" y="128"/>
                </a:cubicBezTo>
                <a:cubicBezTo>
                  <a:pt x="1428" y="129"/>
                  <a:pt x="1427" y="130"/>
                  <a:pt x="1425" y="131"/>
                </a:cubicBezTo>
                <a:cubicBezTo>
                  <a:pt x="1425" y="134"/>
                  <a:pt x="1425" y="136"/>
                  <a:pt x="1424" y="139"/>
                </a:cubicBezTo>
                <a:cubicBezTo>
                  <a:pt x="1425" y="139"/>
                  <a:pt x="1425" y="139"/>
                  <a:pt x="1425" y="140"/>
                </a:cubicBezTo>
                <a:cubicBezTo>
                  <a:pt x="1426" y="138"/>
                  <a:pt x="1427" y="136"/>
                  <a:pt x="1428" y="135"/>
                </a:cubicBezTo>
                <a:cubicBezTo>
                  <a:pt x="1428" y="135"/>
                  <a:pt x="1429" y="135"/>
                  <a:pt x="1429" y="135"/>
                </a:cubicBezTo>
                <a:cubicBezTo>
                  <a:pt x="1430" y="137"/>
                  <a:pt x="1431" y="138"/>
                  <a:pt x="1430" y="141"/>
                </a:cubicBezTo>
                <a:cubicBezTo>
                  <a:pt x="1430" y="141"/>
                  <a:pt x="1430" y="141"/>
                  <a:pt x="1430" y="141"/>
                </a:cubicBezTo>
                <a:cubicBezTo>
                  <a:pt x="1432" y="140"/>
                  <a:pt x="1433" y="139"/>
                  <a:pt x="1434" y="139"/>
                </a:cubicBezTo>
                <a:cubicBezTo>
                  <a:pt x="1434" y="136"/>
                  <a:pt x="1432" y="133"/>
                  <a:pt x="1431" y="131"/>
                </a:cubicBezTo>
                <a:cubicBezTo>
                  <a:pt x="1432" y="129"/>
                  <a:pt x="1432" y="128"/>
                  <a:pt x="1433" y="126"/>
                </a:cubicBezTo>
                <a:cubicBezTo>
                  <a:pt x="1432" y="125"/>
                  <a:pt x="1432" y="125"/>
                  <a:pt x="1431" y="124"/>
                </a:cubicBezTo>
                <a:cubicBezTo>
                  <a:pt x="1429" y="122"/>
                  <a:pt x="1427" y="123"/>
                  <a:pt x="1426" y="120"/>
                </a:cubicBezTo>
                <a:cubicBezTo>
                  <a:pt x="1424" y="119"/>
                  <a:pt x="1418" y="117"/>
                  <a:pt x="1417" y="116"/>
                </a:cubicBezTo>
                <a:cubicBezTo>
                  <a:pt x="1417" y="114"/>
                  <a:pt x="1417" y="112"/>
                  <a:pt x="1417" y="111"/>
                </a:cubicBezTo>
                <a:cubicBezTo>
                  <a:pt x="1417" y="109"/>
                  <a:pt x="1414" y="107"/>
                  <a:pt x="1416" y="106"/>
                </a:cubicBezTo>
                <a:cubicBezTo>
                  <a:pt x="1417" y="104"/>
                  <a:pt x="1431" y="103"/>
                  <a:pt x="1434" y="103"/>
                </a:cubicBezTo>
                <a:cubicBezTo>
                  <a:pt x="1435" y="103"/>
                  <a:pt x="1439" y="102"/>
                  <a:pt x="1439" y="103"/>
                </a:cubicBezTo>
                <a:cubicBezTo>
                  <a:pt x="1440" y="103"/>
                  <a:pt x="1441" y="104"/>
                  <a:pt x="1442" y="104"/>
                </a:cubicBezTo>
                <a:cubicBezTo>
                  <a:pt x="1445" y="103"/>
                  <a:pt x="1448" y="100"/>
                  <a:pt x="1452" y="102"/>
                </a:cubicBezTo>
                <a:cubicBezTo>
                  <a:pt x="1452" y="102"/>
                  <a:pt x="1452" y="102"/>
                  <a:pt x="1452" y="102"/>
                </a:cubicBezTo>
                <a:cubicBezTo>
                  <a:pt x="1450" y="103"/>
                  <a:pt x="1449" y="104"/>
                  <a:pt x="1448" y="106"/>
                </a:cubicBezTo>
                <a:cubicBezTo>
                  <a:pt x="1452" y="105"/>
                  <a:pt x="1456" y="104"/>
                  <a:pt x="1458" y="100"/>
                </a:cubicBezTo>
                <a:cubicBezTo>
                  <a:pt x="1457" y="100"/>
                  <a:pt x="1457" y="99"/>
                  <a:pt x="1457" y="98"/>
                </a:cubicBezTo>
                <a:cubicBezTo>
                  <a:pt x="1456" y="97"/>
                  <a:pt x="1454" y="97"/>
                  <a:pt x="1453" y="96"/>
                </a:cubicBezTo>
                <a:cubicBezTo>
                  <a:pt x="1453" y="96"/>
                  <a:pt x="1453" y="95"/>
                  <a:pt x="1452" y="94"/>
                </a:cubicBezTo>
                <a:cubicBezTo>
                  <a:pt x="1452" y="93"/>
                  <a:pt x="1453" y="92"/>
                  <a:pt x="1453" y="90"/>
                </a:cubicBezTo>
                <a:cubicBezTo>
                  <a:pt x="1458" y="89"/>
                  <a:pt x="1462" y="84"/>
                  <a:pt x="1467" y="82"/>
                </a:cubicBezTo>
                <a:cubicBezTo>
                  <a:pt x="1469" y="82"/>
                  <a:pt x="1471" y="81"/>
                  <a:pt x="1473" y="81"/>
                </a:cubicBezTo>
                <a:cubicBezTo>
                  <a:pt x="1479" y="80"/>
                  <a:pt x="1486" y="79"/>
                  <a:pt x="1492" y="78"/>
                </a:cubicBezTo>
                <a:cubicBezTo>
                  <a:pt x="1496" y="76"/>
                  <a:pt x="1496" y="74"/>
                  <a:pt x="1503" y="74"/>
                </a:cubicBezTo>
                <a:cubicBezTo>
                  <a:pt x="1504" y="74"/>
                  <a:pt x="1506" y="74"/>
                  <a:pt x="1507" y="74"/>
                </a:cubicBezTo>
                <a:cubicBezTo>
                  <a:pt x="1507" y="75"/>
                  <a:pt x="1507" y="75"/>
                  <a:pt x="1507" y="75"/>
                </a:cubicBezTo>
                <a:cubicBezTo>
                  <a:pt x="1507" y="76"/>
                  <a:pt x="1507" y="76"/>
                  <a:pt x="1506" y="77"/>
                </a:cubicBezTo>
                <a:cubicBezTo>
                  <a:pt x="1508" y="77"/>
                  <a:pt x="1510" y="77"/>
                  <a:pt x="1511" y="78"/>
                </a:cubicBezTo>
                <a:cubicBezTo>
                  <a:pt x="1514" y="77"/>
                  <a:pt x="1518" y="76"/>
                  <a:pt x="1521" y="75"/>
                </a:cubicBezTo>
                <a:cubicBezTo>
                  <a:pt x="1523" y="75"/>
                  <a:pt x="1525" y="76"/>
                  <a:pt x="1527" y="76"/>
                </a:cubicBezTo>
                <a:cubicBezTo>
                  <a:pt x="1527" y="76"/>
                  <a:pt x="1528" y="75"/>
                  <a:pt x="1529" y="75"/>
                </a:cubicBezTo>
                <a:cubicBezTo>
                  <a:pt x="1529" y="73"/>
                  <a:pt x="1529" y="72"/>
                  <a:pt x="1530" y="71"/>
                </a:cubicBezTo>
                <a:cubicBezTo>
                  <a:pt x="1531" y="70"/>
                  <a:pt x="1534" y="71"/>
                  <a:pt x="1535" y="70"/>
                </a:cubicBezTo>
                <a:cubicBezTo>
                  <a:pt x="1536" y="70"/>
                  <a:pt x="1537" y="69"/>
                  <a:pt x="1538" y="68"/>
                </a:cubicBezTo>
                <a:cubicBezTo>
                  <a:pt x="1538" y="68"/>
                  <a:pt x="1538" y="68"/>
                  <a:pt x="1538" y="68"/>
                </a:cubicBezTo>
                <a:cubicBezTo>
                  <a:pt x="1537" y="67"/>
                  <a:pt x="1536" y="65"/>
                  <a:pt x="1537" y="63"/>
                </a:cubicBezTo>
                <a:cubicBezTo>
                  <a:pt x="1538" y="63"/>
                  <a:pt x="1539" y="62"/>
                  <a:pt x="1540" y="61"/>
                </a:cubicBezTo>
                <a:cubicBezTo>
                  <a:pt x="1544" y="58"/>
                  <a:pt x="1556" y="54"/>
                  <a:pt x="1562" y="58"/>
                </a:cubicBezTo>
                <a:cubicBezTo>
                  <a:pt x="1562" y="59"/>
                  <a:pt x="1562" y="59"/>
                  <a:pt x="1562" y="60"/>
                </a:cubicBezTo>
                <a:cubicBezTo>
                  <a:pt x="1560" y="61"/>
                  <a:pt x="1558" y="62"/>
                  <a:pt x="1556" y="64"/>
                </a:cubicBezTo>
                <a:cubicBezTo>
                  <a:pt x="1556" y="64"/>
                  <a:pt x="1556" y="64"/>
                  <a:pt x="1556" y="64"/>
                </a:cubicBezTo>
                <a:cubicBezTo>
                  <a:pt x="1559" y="65"/>
                  <a:pt x="1560" y="63"/>
                  <a:pt x="1563" y="64"/>
                </a:cubicBezTo>
                <a:cubicBezTo>
                  <a:pt x="1566" y="64"/>
                  <a:pt x="1568" y="65"/>
                  <a:pt x="1572" y="64"/>
                </a:cubicBezTo>
                <a:cubicBezTo>
                  <a:pt x="1572" y="65"/>
                  <a:pt x="1573" y="65"/>
                  <a:pt x="1573" y="65"/>
                </a:cubicBezTo>
                <a:cubicBezTo>
                  <a:pt x="1573" y="65"/>
                  <a:pt x="1573" y="65"/>
                  <a:pt x="1573" y="65"/>
                </a:cubicBezTo>
                <a:cubicBezTo>
                  <a:pt x="1571" y="67"/>
                  <a:pt x="1569" y="68"/>
                  <a:pt x="1568" y="71"/>
                </a:cubicBezTo>
                <a:cubicBezTo>
                  <a:pt x="1569" y="71"/>
                  <a:pt x="1575" y="71"/>
                  <a:pt x="1576" y="71"/>
                </a:cubicBezTo>
                <a:cubicBezTo>
                  <a:pt x="1576" y="70"/>
                  <a:pt x="1577" y="70"/>
                  <a:pt x="1577" y="69"/>
                </a:cubicBezTo>
                <a:cubicBezTo>
                  <a:pt x="1578" y="69"/>
                  <a:pt x="1578" y="68"/>
                  <a:pt x="1579" y="68"/>
                </a:cubicBezTo>
                <a:cubicBezTo>
                  <a:pt x="1589" y="68"/>
                  <a:pt x="1602" y="67"/>
                  <a:pt x="1605" y="75"/>
                </a:cubicBezTo>
                <a:cubicBezTo>
                  <a:pt x="1607" y="75"/>
                  <a:pt x="1608" y="75"/>
                  <a:pt x="1610" y="75"/>
                </a:cubicBezTo>
                <a:cubicBezTo>
                  <a:pt x="1610" y="76"/>
                  <a:pt x="1610" y="77"/>
                  <a:pt x="1611" y="78"/>
                </a:cubicBezTo>
                <a:cubicBezTo>
                  <a:pt x="1610" y="79"/>
                  <a:pt x="1608" y="80"/>
                  <a:pt x="1607" y="82"/>
                </a:cubicBezTo>
                <a:cubicBezTo>
                  <a:pt x="1607" y="82"/>
                  <a:pt x="1607" y="82"/>
                  <a:pt x="1607" y="82"/>
                </a:cubicBezTo>
                <a:cubicBezTo>
                  <a:pt x="1608" y="83"/>
                  <a:pt x="1609" y="84"/>
                  <a:pt x="1610" y="84"/>
                </a:cubicBezTo>
                <a:cubicBezTo>
                  <a:pt x="1610" y="85"/>
                  <a:pt x="1610" y="85"/>
                  <a:pt x="1610" y="85"/>
                </a:cubicBezTo>
                <a:cubicBezTo>
                  <a:pt x="1608" y="86"/>
                  <a:pt x="1606" y="88"/>
                  <a:pt x="1604" y="89"/>
                </a:cubicBezTo>
                <a:cubicBezTo>
                  <a:pt x="1602" y="90"/>
                  <a:pt x="1600" y="90"/>
                  <a:pt x="1598" y="91"/>
                </a:cubicBezTo>
                <a:cubicBezTo>
                  <a:pt x="1591" y="95"/>
                  <a:pt x="1585" y="99"/>
                  <a:pt x="1579" y="103"/>
                </a:cubicBezTo>
                <a:cubicBezTo>
                  <a:pt x="1577" y="104"/>
                  <a:pt x="1575" y="104"/>
                  <a:pt x="1573" y="105"/>
                </a:cubicBezTo>
                <a:cubicBezTo>
                  <a:pt x="1568" y="107"/>
                  <a:pt x="1564" y="110"/>
                  <a:pt x="1561" y="114"/>
                </a:cubicBezTo>
                <a:cubicBezTo>
                  <a:pt x="1566" y="114"/>
                  <a:pt x="1566" y="111"/>
                  <a:pt x="1568" y="110"/>
                </a:cubicBezTo>
                <a:cubicBezTo>
                  <a:pt x="1570" y="109"/>
                  <a:pt x="1573" y="110"/>
                  <a:pt x="1575" y="109"/>
                </a:cubicBezTo>
                <a:cubicBezTo>
                  <a:pt x="1579" y="109"/>
                  <a:pt x="1589" y="107"/>
                  <a:pt x="1591" y="104"/>
                </a:cubicBezTo>
                <a:cubicBezTo>
                  <a:pt x="1591" y="104"/>
                  <a:pt x="1591" y="103"/>
                  <a:pt x="1591" y="102"/>
                </a:cubicBezTo>
                <a:cubicBezTo>
                  <a:pt x="1590" y="102"/>
                  <a:pt x="1590" y="102"/>
                  <a:pt x="1590" y="102"/>
                </a:cubicBezTo>
                <a:cubicBezTo>
                  <a:pt x="1590" y="100"/>
                  <a:pt x="1591" y="100"/>
                  <a:pt x="1592" y="99"/>
                </a:cubicBezTo>
                <a:cubicBezTo>
                  <a:pt x="1595" y="100"/>
                  <a:pt x="1596" y="103"/>
                  <a:pt x="1599" y="103"/>
                </a:cubicBezTo>
                <a:cubicBezTo>
                  <a:pt x="1603" y="104"/>
                  <a:pt x="1605" y="102"/>
                  <a:pt x="1608" y="102"/>
                </a:cubicBezTo>
                <a:cubicBezTo>
                  <a:pt x="1608" y="104"/>
                  <a:pt x="1608" y="105"/>
                  <a:pt x="1608" y="107"/>
                </a:cubicBezTo>
                <a:cubicBezTo>
                  <a:pt x="1609" y="107"/>
                  <a:pt x="1609" y="108"/>
                  <a:pt x="1610" y="109"/>
                </a:cubicBezTo>
                <a:cubicBezTo>
                  <a:pt x="1610" y="108"/>
                  <a:pt x="1610" y="108"/>
                  <a:pt x="1610" y="108"/>
                </a:cubicBezTo>
                <a:cubicBezTo>
                  <a:pt x="1611" y="107"/>
                  <a:pt x="1612" y="106"/>
                  <a:pt x="1613" y="105"/>
                </a:cubicBezTo>
                <a:cubicBezTo>
                  <a:pt x="1616" y="105"/>
                  <a:pt x="1620" y="103"/>
                  <a:pt x="1622" y="104"/>
                </a:cubicBezTo>
                <a:cubicBezTo>
                  <a:pt x="1628" y="104"/>
                  <a:pt x="1633" y="105"/>
                  <a:pt x="1639" y="105"/>
                </a:cubicBezTo>
                <a:cubicBezTo>
                  <a:pt x="1638" y="107"/>
                  <a:pt x="1638" y="109"/>
                  <a:pt x="1639" y="110"/>
                </a:cubicBezTo>
                <a:cubicBezTo>
                  <a:pt x="1643" y="111"/>
                  <a:pt x="1647" y="112"/>
                  <a:pt x="1651" y="113"/>
                </a:cubicBezTo>
                <a:cubicBezTo>
                  <a:pt x="1654" y="113"/>
                  <a:pt x="1657" y="112"/>
                  <a:pt x="1660" y="112"/>
                </a:cubicBezTo>
                <a:cubicBezTo>
                  <a:pt x="1662" y="112"/>
                  <a:pt x="1663" y="114"/>
                  <a:pt x="1665" y="113"/>
                </a:cubicBezTo>
                <a:cubicBezTo>
                  <a:pt x="1666" y="112"/>
                  <a:pt x="1667" y="110"/>
                  <a:pt x="1668" y="109"/>
                </a:cubicBezTo>
                <a:cubicBezTo>
                  <a:pt x="1668" y="108"/>
                  <a:pt x="1668" y="107"/>
                  <a:pt x="1668" y="105"/>
                </a:cubicBezTo>
                <a:cubicBezTo>
                  <a:pt x="1669" y="105"/>
                  <a:pt x="1671" y="104"/>
                  <a:pt x="1672" y="103"/>
                </a:cubicBezTo>
                <a:cubicBezTo>
                  <a:pt x="1675" y="102"/>
                  <a:pt x="1679" y="106"/>
                  <a:pt x="1681" y="106"/>
                </a:cubicBezTo>
                <a:cubicBezTo>
                  <a:pt x="1685" y="106"/>
                  <a:pt x="1689" y="106"/>
                  <a:pt x="1693" y="106"/>
                </a:cubicBezTo>
                <a:cubicBezTo>
                  <a:pt x="1694" y="107"/>
                  <a:pt x="1696" y="108"/>
                  <a:pt x="1698" y="109"/>
                </a:cubicBezTo>
                <a:cubicBezTo>
                  <a:pt x="1698" y="110"/>
                  <a:pt x="1698" y="111"/>
                  <a:pt x="1698" y="112"/>
                </a:cubicBezTo>
                <a:cubicBezTo>
                  <a:pt x="1694" y="112"/>
                  <a:pt x="1685" y="116"/>
                  <a:pt x="1684" y="119"/>
                </a:cubicBezTo>
                <a:cubicBezTo>
                  <a:pt x="1684" y="119"/>
                  <a:pt x="1684" y="119"/>
                  <a:pt x="1684" y="119"/>
                </a:cubicBezTo>
                <a:cubicBezTo>
                  <a:pt x="1684" y="119"/>
                  <a:pt x="1684" y="119"/>
                  <a:pt x="1684" y="119"/>
                </a:cubicBezTo>
                <a:cubicBezTo>
                  <a:pt x="1692" y="119"/>
                  <a:pt x="1691" y="122"/>
                  <a:pt x="1696" y="124"/>
                </a:cubicBezTo>
                <a:cubicBezTo>
                  <a:pt x="1696" y="125"/>
                  <a:pt x="1697" y="125"/>
                  <a:pt x="1698" y="125"/>
                </a:cubicBezTo>
                <a:cubicBezTo>
                  <a:pt x="1700" y="127"/>
                  <a:pt x="1701" y="130"/>
                  <a:pt x="1703" y="132"/>
                </a:cubicBezTo>
                <a:cubicBezTo>
                  <a:pt x="1706" y="134"/>
                  <a:pt x="1709" y="137"/>
                  <a:pt x="1713" y="136"/>
                </a:cubicBezTo>
                <a:cubicBezTo>
                  <a:pt x="1717" y="133"/>
                  <a:pt x="1717" y="127"/>
                  <a:pt x="1721" y="124"/>
                </a:cubicBezTo>
                <a:cubicBezTo>
                  <a:pt x="1722" y="124"/>
                  <a:pt x="1722" y="124"/>
                  <a:pt x="1722" y="124"/>
                </a:cubicBezTo>
                <a:cubicBezTo>
                  <a:pt x="1723" y="127"/>
                  <a:pt x="1724" y="128"/>
                  <a:pt x="1726" y="128"/>
                </a:cubicBezTo>
                <a:cubicBezTo>
                  <a:pt x="1728" y="129"/>
                  <a:pt x="1730" y="130"/>
                  <a:pt x="1732" y="130"/>
                </a:cubicBezTo>
                <a:cubicBezTo>
                  <a:pt x="1735" y="130"/>
                  <a:pt x="1738" y="126"/>
                  <a:pt x="1742" y="127"/>
                </a:cubicBezTo>
                <a:cubicBezTo>
                  <a:pt x="1745" y="128"/>
                  <a:pt x="1751" y="132"/>
                  <a:pt x="1752" y="132"/>
                </a:cubicBezTo>
                <a:cubicBezTo>
                  <a:pt x="1754" y="131"/>
                  <a:pt x="1754" y="129"/>
                  <a:pt x="1754" y="127"/>
                </a:cubicBezTo>
                <a:cubicBezTo>
                  <a:pt x="1756" y="127"/>
                  <a:pt x="1756" y="126"/>
                  <a:pt x="1758" y="126"/>
                </a:cubicBezTo>
                <a:cubicBezTo>
                  <a:pt x="1759" y="128"/>
                  <a:pt x="1761" y="129"/>
                  <a:pt x="1764" y="128"/>
                </a:cubicBezTo>
                <a:cubicBezTo>
                  <a:pt x="1764" y="125"/>
                  <a:pt x="1764" y="123"/>
                  <a:pt x="1764" y="120"/>
                </a:cubicBezTo>
                <a:cubicBezTo>
                  <a:pt x="1763" y="120"/>
                  <a:pt x="1760" y="121"/>
                  <a:pt x="1759" y="120"/>
                </a:cubicBezTo>
                <a:cubicBezTo>
                  <a:pt x="1759" y="120"/>
                  <a:pt x="1759" y="120"/>
                  <a:pt x="1759" y="119"/>
                </a:cubicBezTo>
                <a:cubicBezTo>
                  <a:pt x="1760" y="119"/>
                  <a:pt x="1760" y="119"/>
                  <a:pt x="1760" y="118"/>
                </a:cubicBezTo>
                <a:cubicBezTo>
                  <a:pt x="1762" y="117"/>
                  <a:pt x="1764" y="118"/>
                  <a:pt x="1767" y="117"/>
                </a:cubicBezTo>
                <a:cubicBezTo>
                  <a:pt x="1769" y="117"/>
                  <a:pt x="1771" y="115"/>
                  <a:pt x="1773" y="113"/>
                </a:cubicBezTo>
                <a:cubicBezTo>
                  <a:pt x="1779" y="113"/>
                  <a:pt x="1786" y="116"/>
                  <a:pt x="1792" y="117"/>
                </a:cubicBezTo>
                <a:cubicBezTo>
                  <a:pt x="1794" y="117"/>
                  <a:pt x="1796" y="117"/>
                  <a:pt x="1798" y="117"/>
                </a:cubicBezTo>
                <a:cubicBezTo>
                  <a:pt x="1798" y="117"/>
                  <a:pt x="1798" y="117"/>
                  <a:pt x="1798" y="118"/>
                </a:cubicBezTo>
                <a:cubicBezTo>
                  <a:pt x="1797" y="119"/>
                  <a:pt x="1795" y="120"/>
                  <a:pt x="1794" y="120"/>
                </a:cubicBezTo>
                <a:cubicBezTo>
                  <a:pt x="1795" y="120"/>
                  <a:pt x="1798" y="120"/>
                  <a:pt x="1799" y="121"/>
                </a:cubicBezTo>
                <a:cubicBezTo>
                  <a:pt x="1799" y="121"/>
                  <a:pt x="1799" y="121"/>
                  <a:pt x="1800" y="121"/>
                </a:cubicBezTo>
                <a:cubicBezTo>
                  <a:pt x="1799" y="121"/>
                  <a:pt x="1799" y="121"/>
                  <a:pt x="1799" y="121"/>
                </a:cubicBezTo>
                <a:cubicBezTo>
                  <a:pt x="1799" y="122"/>
                  <a:pt x="1799" y="122"/>
                  <a:pt x="1799" y="123"/>
                </a:cubicBezTo>
                <a:cubicBezTo>
                  <a:pt x="1797" y="124"/>
                  <a:pt x="1794" y="124"/>
                  <a:pt x="1794" y="127"/>
                </a:cubicBezTo>
                <a:cubicBezTo>
                  <a:pt x="1800" y="127"/>
                  <a:pt x="1803" y="122"/>
                  <a:pt x="1806" y="120"/>
                </a:cubicBezTo>
                <a:cubicBezTo>
                  <a:pt x="1813" y="120"/>
                  <a:pt x="1818" y="120"/>
                  <a:pt x="1822" y="123"/>
                </a:cubicBezTo>
                <a:cubicBezTo>
                  <a:pt x="1822" y="123"/>
                  <a:pt x="1822" y="123"/>
                  <a:pt x="1822" y="123"/>
                </a:cubicBezTo>
                <a:cubicBezTo>
                  <a:pt x="1820" y="124"/>
                  <a:pt x="1818" y="125"/>
                  <a:pt x="1817" y="126"/>
                </a:cubicBezTo>
                <a:cubicBezTo>
                  <a:pt x="1817" y="126"/>
                  <a:pt x="1817" y="126"/>
                  <a:pt x="1817" y="126"/>
                </a:cubicBezTo>
                <a:cubicBezTo>
                  <a:pt x="1818" y="127"/>
                  <a:pt x="1820" y="127"/>
                  <a:pt x="1822" y="128"/>
                </a:cubicBezTo>
                <a:cubicBezTo>
                  <a:pt x="1825" y="129"/>
                  <a:pt x="1828" y="129"/>
                  <a:pt x="1831" y="130"/>
                </a:cubicBezTo>
                <a:cubicBezTo>
                  <a:pt x="1833" y="132"/>
                  <a:pt x="1834" y="136"/>
                  <a:pt x="1837" y="137"/>
                </a:cubicBezTo>
                <a:cubicBezTo>
                  <a:pt x="1840" y="136"/>
                  <a:pt x="1843" y="136"/>
                  <a:pt x="1846" y="135"/>
                </a:cubicBezTo>
                <a:cubicBezTo>
                  <a:pt x="1848" y="135"/>
                  <a:pt x="1851" y="134"/>
                  <a:pt x="1854" y="133"/>
                </a:cubicBezTo>
                <a:cubicBezTo>
                  <a:pt x="1858" y="133"/>
                  <a:pt x="1871" y="133"/>
                  <a:pt x="1874" y="135"/>
                </a:cubicBezTo>
                <a:cubicBezTo>
                  <a:pt x="1876" y="136"/>
                  <a:pt x="1880" y="138"/>
                  <a:pt x="1881" y="141"/>
                </a:cubicBezTo>
                <a:cubicBezTo>
                  <a:pt x="1881" y="143"/>
                  <a:pt x="1880" y="145"/>
                  <a:pt x="1880" y="146"/>
                </a:cubicBezTo>
                <a:cubicBezTo>
                  <a:pt x="1881" y="148"/>
                  <a:pt x="1885" y="147"/>
                  <a:pt x="1887" y="148"/>
                </a:cubicBezTo>
                <a:cubicBezTo>
                  <a:pt x="1887" y="150"/>
                  <a:pt x="1887" y="152"/>
                  <a:pt x="1888" y="153"/>
                </a:cubicBezTo>
                <a:cubicBezTo>
                  <a:pt x="1891" y="152"/>
                  <a:pt x="1892" y="149"/>
                  <a:pt x="1894" y="148"/>
                </a:cubicBezTo>
                <a:cubicBezTo>
                  <a:pt x="1896" y="148"/>
                  <a:pt x="1898" y="148"/>
                  <a:pt x="1900" y="148"/>
                </a:cubicBezTo>
                <a:cubicBezTo>
                  <a:pt x="1902" y="148"/>
                  <a:pt x="1903" y="147"/>
                  <a:pt x="1904" y="147"/>
                </a:cubicBezTo>
                <a:cubicBezTo>
                  <a:pt x="1908" y="146"/>
                  <a:pt x="1908" y="149"/>
                  <a:pt x="1910" y="150"/>
                </a:cubicBezTo>
                <a:cubicBezTo>
                  <a:pt x="1911" y="150"/>
                  <a:pt x="1913" y="150"/>
                  <a:pt x="1914" y="150"/>
                </a:cubicBezTo>
                <a:cubicBezTo>
                  <a:pt x="1920" y="151"/>
                  <a:pt x="1923" y="149"/>
                  <a:pt x="1926" y="147"/>
                </a:cubicBezTo>
                <a:cubicBezTo>
                  <a:pt x="1928" y="149"/>
                  <a:pt x="1929" y="150"/>
                  <a:pt x="1931" y="152"/>
                </a:cubicBezTo>
                <a:cubicBezTo>
                  <a:pt x="1934" y="154"/>
                  <a:pt x="1935" y="153"/>
                  <a:pt x="1937" y="156"/>
                </a:cubicBezTo>
                <a:cubicBezTo>
                  <a:pt x="1939" y="157"/>
                  <a:pt x="1945" y="156"/>
                  <a:pt x="1947" y="155"/>
                </a:cubicBezTo>
                <a:cubicBezTo>
                  <a:pt x="1948" y="153"/>
                  <a:pt x="1945" y="150"/>
                  <a:pt x="1944" y="148"/>
                </a:cubicBezTo>
                <a:cubicBezTo>
                  <a:pt x="1944" y="148"/>
                  <a:pt x="1943" y="148"/>
                  <a:pt x="1942" y="147"/>
                </a:cubicBezTo>
                <a:cubicBezTo>
                  <a:pt x="1943" y="146"/>
                  <a:pt x="1943" y="144"/>
                  <a:pt x="1944" y="143"/>
                </a:cubicBezTo>
                <a:cubicBezTo>
                  <a:pt x="1949" y="143"/>
                  <a:pt x="1955" y="145"/>
                  <a:pt x="1959" y="145"/>
                </a:cubicBezTo>
                <a:cubicBezTo>
                  <a:pt x="1959" y="146"/>
                  <a:pt x="1959" y="146"/>
                  <a:pt x="1959" y="147"/>
                </a:cubicBezTo>
                <a:cubicBezTo>
                  <a:pt x="1963" y="146"/>
                  <a:pt x="1970" y="145"/>
                  <a:pt x="1975" y="146"/>
                </a:cubicBezTo>
                <a:cubicBezTo>
                  <a:pt x="1977" y="146"/>
                  <a:pt x="1979" y="147"/>
                  <a:pt x="1981" y="148"/>
                </a:cubicBezTo>
                <a:cubicBezTo>
                  <a:pt x="1983" y="148"/>
                  <a:pt x="1985" y="149"/>
                  <a:pt x="1987" y="149"/>
                </a:cubicBezTo>
                <a:cubicBezTo>
                  <a:pt x="1992" y="150"/>
                  <a:pt x="1996" y="153"/>
                  <a:pt x="1999" y="155"/>
                </a:cubicBezTo>
                <a:cubicBezTo>
                  <a:pt x="1999" y="165"/>
                  <a:pt x="1999" y="174"/>
                  <a:pt x="1999" y="184"/>
                </a:cubicBezTo>
                <a:cubicBezTo>
                  <a:pt x="1999" y="186"/>
                  <a:pt x="2000" y="193"/>
                  <a:pt x="1999" y="194"/>
                </a:cubicBezTo>
                <a:cubicBezTo>
                  <a:pt x="1998" y="195"/>
                  <a:pt x="1997" y="195"/>
                  <a:pt x="1995" y="196"/>
                </a:cubicBezTo>
                <a:close/>
                <a:moveTo>
                  <a:pt x="1098" y="384"/>
                </a:moveTo>
                <a:cubicBezTo>
                  <a:pt x="1098" y="384"/>
                  <a:pt x="1097" y="384"/>
                  <a:pt x="1097" y="383"/>
                </a:cubicBezTo>
                <a:cubicBezTo>
                  <a:pt x="1097" y="384"/>
                  <a:pt x="1097" y="384"/>
                  <a:pt x="1097" y="384"/>
                </a:cubicBezTo>
                <a:cubicBezTo>
                  <a:pt x="1098" y="384"/>
                  <a:pt x="1098" y="384"/>
                  <a:pt x="1098" y="385"/>
                </a:cubicBezTo>
                <a:cubicBezTo>
                  <a:pt x="1098" y="385"/>
                  <a:pt x="1099" y="385"/>
                  <a:pt x="1099" y="385"/>
                </a:cubicBezTo>
                <a:cubicBezTo>
                  <a:pt x="1098" y="384"/>
                  <a:pt x="1098" y="384"/>
                  <a:pt x="1098" y="384"/>
                </a:cubicBezTo>
                <a:close/>
                <a:moveTo>
                  <a:pt x="1261" y="384"/>
                </a:moveTo>
                <a:cubicBezTo>
                  <a:pt x="1260" y="384"/>
                  <a:pt x="1260" y="381"/>
                  <a:pt x="1259" y="380"/>
                </a:cubicBezTo>
                <a:cubicBezTo>
                  <a:pt x="1257" y="380"/>
                  <a:pt x="1256" y="380"/>
                  <a:pt x="1254" y="381"/>
                </a:cubicBezTo>
                <a:cubicBezTo>
                  <a:pt x="1254" y="382"/>
                  <a:pt x="1254" y="385"/>
                  <a:pt x="1253" y="387"/>
                </a:cubicBezTo>
                <a:cubicBezTo>
                  <a:pt x="1253" y="387"/>
                  <a:pt x="1253" y="387"/>
                  <a:pt x="1253" y="386"/>
                </a:cubicBezTo>
                <a:cubicBezTo>
                  <a:pt x="1253" y="386"/>
                  <a:pt x="1252" y="385"/>
                  <a:pt x="1252" y="384"/>
                </a:cubicBezTo>
                <a:cubicBezTo>
                  <a:pt x="1252" y="384"/>
                  <a:pt x="1252" y="383"/>
                  <a:pt x="1252" y="383"/>
                </a:cubicBezTo>
                <a:cubicBezTo>
                  <a:pt x="1252" y="383"/>
                  <a:pt x="1251" y="383"/>
                  <a:pt x="1251" y="383"/>
                </a:cubicBezTo>
                <a:cubicBezTo>
                  <a:pt x="1251" y="382"/>
                  <a:pt x="1251" y="381"/>
                  <a:pt x="1251" y="380"/>
                </a:cubicBezTo>
                <a:cubicBezTo>
                  <a:pt x="1251" y="379"/>
                  <a:pt x="1252" y="377"/>
                  <a:pt x="1253" y="376"/>
                </a:cubicBezTo>
                <a:cubicBezTo>
                  <a:pt x="1251" y="375"/>
                  <a:pt x="1250" y="375"/>
                  <a:pt x="1248" y="375"/>
                </a:cubicBezTo>
                <a:cubicBezTo>
                  <a:pt x="1248" y="374"/>
                  <a:pt x="1247" y="373"/>
                  <a:pt x="1246" y="372"/>
                </a:cubicBezTo>
                <a:cubicBezTo>
                  <a:pt x="1246" y="372"/>
                  <a:pt x="1245" y="372"/>
                  <a:pt x="1244" y="372"/>
                </a:cubicBezTo>
                <a:cubicBezTo>
                  <a:pt x="1244" y="369"/>
                  <a:pt x="1242" y="368"/>
                  <a:pt x="1242" y="365"/>
                </a:cubicBezTo>
                <a:cubicBezTo>
                  <a:pt x="1241" y="365"/>
                  <a:pt x="1239" y="365"/>
                  <a:pt x="1238" y="364"/>
                </a:cubicBezTo>
                <a:cubicBezTo>
                  <a:pt x="1238" y="363"/>
                  <a:pt x="1238" y="363"/>
                  <a:pt x="1238" y="362"/>
                </a:cubicBezTo>
                <a:cubicBezTo>
                  <a:pt x="1238" y="362"/>
                  <a:pt x="1238" y="362"/>
                  <a:pt x="1238" y="362"/>
                </a:cubicBezTo>
                <a:cubicBezTo>
                  <a:pt x="1241" y="362"/>
                  <a:pt x="1244" y="363"/>
                  <a:pt x="1245" y="362"/>
                </a:cubicBezTo>
                <a:cubicBezTo>
                  <a:pt x="1245" y="362"/>
                  <a:pt x="1245" y="362"/>
                  <a:pt x="1245" y="362"/>
                </a:cubicBezTo>
                <a:cubicBezTo>
                  <a:pt x="1244" y="362"/>
                  <a:pt x="1243" y="361"/>
                  <a:pt x="1242" y="360"/>
                </a:cubicBezTo>
                <a:cubicBezTo>
                  <a:pt x="1243" y="359"/>
                  <a:pt x="1243" y="359"/>
                  <a:pt x="1244" y="359"/>
                </a:cubicBezTo>
                <a:cubicBezTo>
                  <a:pt x="1244" y="358"/>
                  <a:pt x="1244" y="357"/>
                  <a:pt x="1245" y="357"/>
                </a:cubicBezTo>
                <a:cubicBezTo>
                  <a:pt x="1246" y="357"/>
                  <a:pt x="1246" y="356"/>
                  <a:pt x="1247" y="356"/>
                </a:cubicBezTo>
                <a:cubicBezTo>
                  <a:pt x="1250" y="356"/>
                  <a:pt x="1252" y="357"/>
                  <a:pt x="1255" y="357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54" y="356"/>
                  <a:pt x="1253" y="356"/>
                  <a:pt x="1253" y="355"/>
                </a:cubicBezTo>
                <a:cubicBezTo>
                  <a:pt x="1255" y="352"/>
                  <a:pt x="1255" y="351"/>
                  <a:pt x="1254" y="348"/>
                </a:cubicBezTo>
                <a:cubicBezTo>
                  <a:pt x="1255" y="348"/>
                  <a:pt x="1255" y="347"/>
                  <a:pt x="1255" y="347"/>
                </a:cubicBezTo>
                <a:cubicBezTo>
                  <a:pt x="1255" y="346"/>
                  <a:pt x="1255" y="346"/>
                  <a:pt x="1254" y="345"/>
                </a:cubicBezTo>
                <a:cubicBezTo>
                  <a:pt x="1253" y="345"/>
                  <a:pt x="1252" y="345"/>
                  <a:pt x="1251" y="345"/>
                </a:cubicBezTo>
                <a:cubicBezTo>
                  <a:pt x="1250" y="345"/>
                  <a:pt x="1250" y="346"/>
                  <a:pt x="1248" y="346"/>
                </a:cubicBezTo>
                <a:cubicBezTo>
                  <a:pt x="1247" y="345"/>
                  <a:pt x="1246" y="344"/>
                  <a:pt x="1244" y="344"/>
                </a:cubicBezTo>
                <a:cubicBezTo>
                  <a:pt x="1241" y="344"/>
                  <a:pt x="1238" y="347"/>
                  <a:pt x="1236" y="348"/>
                </a:cubicBezTo>
                <a:cubicBezTo>
                  <a:pt x="1235" y="348"/>
                  <a:pt x="1234" y="348"/>
                  <a:pt x="1233" y="348"/>
                </a:cubicBezTo>
                <a:cubicBezTo>
                  <a:pt x="1232" y="349"/>
                  <a:pt x="1231" y="351"/>
                  <a:pt x="1229" y="351"/>
                </a:cubicBezTo>
                <a:cubicBezTo>
                  <a:pt x="1229" y="352"/>
                  <a:pt x="1229" y="352"/>
                  <a:pt x="1229" y="352"/>
                </a:cubicBezTo>
                <a:cubicBezTo>
                  <a:pt x="1228" y="352"/>
                  <a:pt x="1228" y="352"/>
                  <a:pt x="1228" y="352"/>
                </a:cubicBezTo>
                <a:cubicBezTo>
                  <a:pt x="1226" y="353"/>
                  <a:pt x="1224" y="355"/>
                  <a:pt x="1222" y="354"/>
                </a:cubicBezTo>
                <a:cubicBezTo>
                  <a:pt x="1222" y="354"/>
                  <a:pt x="1222" y="354"/>
                  <a:pt x="1222" y="354"/>
                </a:cubicBezTo>
                <a:cubicBezTo>
                  <a:pt x="1221" y="356"/>
                  <a:pt x="1221" y="358"/>
                  <a:pt x="1219" y="360"/>
                </a:cubicBezTo>
                <a:cubicBezTo>
                  <a:pt x="1219" y="361"/>
                  <a:pt x="1217" y="361"/>
                  <a:pt x="1217" y="362"/>
                </a:cubicBezTo>
                <a:cubicBezTo>
                  <a:pt x="1217" y="362"/>
                  <a:pt x="1217" y="363"/>
                  <a:pt x="1217" y="363"/>
                </a:cubicBezTo>
                <a:cubicBezTo>
                  <a:pt x="1217" y="364"/>
                  <a:pt x="1218" y="363"/>
                  <a:pt x="1219" y="364"/>
                </a:cubicBezTo>
                <a:cubicBezTo>
                  <a:pt x="1221" y="365"/>
                  <a:pt x="1221" y="367"/>
                  <a:pt x="1221" y="370"/>
                </a:cubicBezTo>
                <a:cubicBezTo>
                  <a:pt x="1221" y="370"/>
                  <a:pt x="1221" y="370"/>
                  <a:pt x="1221" y="370"/>
                </a:cubicBezTo>
                <a:cubicBezTo>
                  <a:pt x="1222" y="369"/>
                  <a:pt x="1222" y="368"/>
                  <a:pt x="1222" y="367"/>
                </a:cubicBezTo>
                <a:cubicBezTo>
                  <a:pt x="1222" y="367"/>
                  <a:pt x="1222" y="367"/>
                  <a:pt x="1222" y="367"/>
                </a:cubicBezTo>
                <a:cubicBezTo>
                  <a:pt x="1222" y="367"/>
                  <a:pt x="1222" y="367"/>
                  <a:pt x="1222" y="368"/>
                </a:cubicBezTo>
                <a:cubicBezTo>
                  <a:pt x="1222" y="370"/>
                  <a:pt x="1221" y="372"/>
                  <a:pt x="1222" y="374"/>
                </a:cubicBezTo>
                <a:cubicBezTo>
                  <a:pt x="1223" y="374"/>
                  <a:pt x="1222" y="375"/>
                  <a:pt x="1223" y="376"/>
                </a:cubicBezTo>
                <a:cubicBezTo>
                  <a:pt x="1223" y="376"/>
                  <a:pt x="1224" y="376"/>
                  <a:pt x="1224" y="376"/>
                </a:cubicBezTo>
                <a:cubicBezTo>
                  <a:pt x="1225" y="377"/>
                  <a:pt x="1226" y="379"/>
                  <a:pt x="1227" y="381"/>
                </a:cubicBezTo>
                <a:cubicBezTo>
                  <a:pt x="1227" y="381"/>
                  <a:pt x="1227" y="381"/>
                  <a:pt x="1228" y="381"/>
                </a:cubicBezTo>
                <a:cubicBezTo>
                  <a:pt x="1229" y="382"/>
                  <a:pt x="1230" y="384"/>
                  <a:pt x="1231" y="385"/>
                </a:cubicBezTo>
                <a:cubicBezTo>
                  <a:pt x="1232" y="386"/>
                  <a:pt x="1231" y="386"/>
                  <a:pt x="1232" y="387"/>
                </a:cubicBezTo>
                <a:cubicBezTo>
                  <a:pt x="1232" y="388"/>
                  <a:pt x="1233" y="389"/>
                  <a:pt x="1234" y="390"/>
                </a:cubicBezTo>
                <a:cubicBezTo>
                  <a:pt x="1235" y="392"/>
                  <a:pt x="1237" y="390"/>
                  <a:pt x="1239" y="392"/>
                </a:cubicBezTo>
                <a:cubicBezTo>
                  <a:pt x="1239" y="392"/>
                  <a:pt x="1239" y="393"/>
                  <a:pt x="1239" y="393"/>
                </a:cubicBezTo>
                <a:cubicBezTo>
                  <a:pt x="1239" y="393"/>
                  <a:pt x="1239" y="393"/>
                  <a:pt x="1239" y="393"/>
                </a:cubicBezTo>
                <a:cubicBezTo>
                  <a:pt x="1233" y="391"/>
                  <a:pt x="1233" y="396"/>
                  <a:pt x="1233" y="400"/>
                </a:cubicBezTo>
                <a:cubicBezTo>
                  <a:pt x="1232" y="400"/>
                  <a:pt x="1232" y="400"/>
                  <a:pt x="1232" y="400"/>
                </a:cubicBezTo>
                <a:cubicBezTo>
                  <a:pt x="1232" y="400"/>
                  <a:pt x="1232" y="401"/>
                  <a:pt x="1232" y="402"/>
                </a:cubicBezTo>
                <a:cubicBezTo>
                  <a:pt x="1232" y="402"/>
                  <a:pt x="1231" y="401"/>
                  <a:pt x="1231" y="401"/>
                </a:cubicBezTo>
                <a:cubicBezTo>
                  <a:pt x="1231" y="401"/>
                  <a:pt x="1231" y="401"/>
                  <a:pt x="1231" y="400"/>
                </a:cubicBezTo>
                <a:cubicBezTo>
                  <a:pt x="1231" y="401"/>
                  <a:pt x="1231" y="401"/>
                  <a:pt x="1230" y="401"/>
                </a:cubicBezTo>
                <a:cubicBezTo>
                  <a:pt x="1230" y="404"/>
                  <a:pt x="1228" y="408"/>
                  <a:pt x="1229" y="412"/>
                </a:cubicBezTo>
                <a:cubicBezTo>
                  <a:pt x="1231" y="413"/>
                  <a:pt x="1234" y="413"/>
                  <a:pt x="1236" y="414"/>
                </a:cubicBezTo>
                <a:cubicBezTo>
                  <a:pt x="1239" y="420"/>
                  <a:pt x="1247" y="419"/>
                  <a:pt x="1254" y="418"/>
                </a:cubicBezTo>
                <a:cubicBezTo>
                  <a:pt x="1255" y="417"/>
                  <a:pt x="1258" y="418"/>
                  <a:pt x="1259" y="417"/>
                </a:cubicBezTo>
                <a:cubicBezTo>
                  <a:pt x="1261" y="416"/>
                  <a:pt x="1259" y="411"/>
                  <a:pt x="1259" y="409"/>
                </a:cubicBezTo>
                <a:cubicBezTo>
                  <a:pt x="1259" y="408"/>
                  <a:pt x="1259" y="407"/>
                  <a:pt x="1259" y="406"/>
                </a:cubicBezTo>
                <a:cubicBezTo>
                  <a:pt x="1259" y="405"/>
                  <a:pt x="1260" y="403"/>
                  <a:pt x="1260" y="402"/>
                </a:cubicBezTo>
                <a:cubicBezTo>
                  <a:pt x="1259" y="401"/>
                  <a:pt x="1258" y="401"/>
                  <a:pt x="1258" y="400"/>
                </a:cubicBezTo>
                <a:cubicBezTo>
                  <a:pt x="1256" y="399"/>
                  <a:pt x="1256" y="399"/>
                  <a:pt x="1255" y="400"/>
                </a:cubicBezTo>
                <a:cubicBezTo>
                  <a:pt x="1255" y="399"/>
                  <a:pt x="1255" y="399"/>
                  <a:pt x="1255" y="399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7" y="398"/>
                  <a:pt x="1257" y="398"/>
                  <a:pt x="1258" y="398"/>
                </a:cubicBezTo>
                <a:cubicBezTo>
                  <a:pt x="1258" y="398"/>
                  <a:pt x="1258" y="398"/>
                  <a:pt x="1258" y="398"/>
                </a:cubicBezTo>
                <a:cubicBezTo>
                  <a:pt x="1258" y="398"/>
                  <a:pt x="1257" y="397"/>
                  <a:pt x="1257" y="397"/>
                </a:cubicBezTo>
                <a:cubicBezTo>
                  <a:pt x="1257" y="397"/>
                  <a:pt x="1257" y="396"/>
                  <a:pt x="1257" y="396"/>
                </a:cubicBezTo>
                <a:cubicBezTo>
                  <a:pt x="1257" y="396"/>
                  <a:pt x="1257" y="395"/>
                  <a:pt x="1258" y="395"/>
                </a:cubicBezTo>
                <a:cubicBezTo>
                  <a:pt x="1256" y="395"/>
                  <a:pt x="1254" y="395"/>
                  <a:pt x="1253" y="395"/>
                </a:cubicBezTo>
                <a:cubicBezTo>
                  <a:pt x="1253" y="393"/>
                  <a:pt x="1253" y="389"/>
                  <a:pt x="1254" y="387"/>
                </a:cubicBezTo>
                <a:cubicBezTo>
                  <a:pt x="1254" y="388"/>
                  <a:pt x="1255" y="389"/>
                  <a:pt x="1255" y="389"/>
                </a:cubicBezTo>
                <a:cubicBezTo>
                  <a:pt x="1256" y="389"/>
                  <a:pt x="1256" y="389"/>
                  <a:pt x="1257" y="390"/>
                </a:cubicBezTo>
                <a:cubicBezTo>
                  <a:pt x="1257" y="389"/>
                  <a:pt x="1257" y="389"/>
                  <a:pt x="1258" y="389"/>
                </a:cubicBezTo>
                <a:cubicBezTo>
                  <a:pt x="1258" y="389"/>
                  <a:pt x="1258" y="389"/>
                  <a:pt x="1258" y="389"/>
                </a:cubicBezTo>
                <a:cubicBezTo>
                  <a:pt x="1258" y="389"/>
                  <a:pt x="1258" y="390"/>
                  <a:pt x="1258" y="390"/>
                </a:cubicBezTo>
                <a:cubicBezTo>
                  <a:pt x="1259" y="390"/>
                  <a:pt x="1259" y="390"/>
                  <a:pt x="1259" y="390"/>
                </a:cubicBezTo>
                <a:cubicBezTo>
                  <a:pt x="1259" y="390"/>
                  <a:pt x="1260" y="390"/>
                  <a:pt x="1261" y="390"/>
                </a:cubicBezTo>
                <a:cubicBezTo>
                  <a:pt x="1262" y="390"/>
                  <a:pt x="1262" y="390"/>
                  <a:pt x="1262" y="390"/>
                </a:cubicBezTo>
                <a:cubicBezTo>
                  <a:pt x="1262" y="389"/>
                  <a:pt x="1262" y="389"/>
                  <a:pt x="1262" y="388"/>
                </a:cubicBezTo>
                <a:cubicBezTo>
                  <a:pt x="1262" y="389"/>
                  <a:pt x="1262" y="389"/>
                  <a:pt x="1263" y="389"/>
                </a:cubicBezTo>
                <a:cubicBezTo>
                  <a:pt x="1264" y="389"/>
                  <a:pt x="1264" y="389"/>
                  <a:pt x="1264" y="388"/>
                </a:cubicBezTo>
                <a:cubicBezTo>
                  <a:pt x="1263" y="386"/>
                  <a:pt x="1261" y="386"/>
                  <a:pt x="1261" y="384"/>
                </a:cubicBezTo>
                <a:close/>
                <a:moveTo>
                  <a:pt x="1335" y="75"/>
                </a:moveTo>
                <a:cubicBezTo>
                  <a:pt x="1326" y="78"/>
                  <a:pt x="1318" y="80"/>
                  <a:pt x="1309" y="82"/>
                </a:cubicBezTo>
                <a:cubicBezTo>
                  <a:pt x="1306" y="83"/>
                  <a:pt x="1297" y="84"/>
                  <a:pt x="1297" y="88"/>
                </a:cubicBezTo>
                <a:cubicBezTo>
                  <a:pt x="1297" y="88"/>
                  <a:pt x="1298" y="88"/>
                  <a:pt x="1298" y="89"/>
                </a:cubicBezTo>
                <a:cubicBezTo>
                  <a:pt x="1298" y="89"/>
                  <a:pt x="1297" y="90"/>
                  <a:pt x="1297" y="90"/>
                </a:cubicBezTo>
                <a:cubicBezTo>
                  <a:pt x="1296" y="91"/>
                  <a:pt x="1296" y="91"/>
                  <a:pt x="1295" y="92"/>
                </a:cubicBezTo>
                <a:cubicBezTo>
                  <a:pt x="1293" y="92"/>
                  <a:pt x="1290" y="92"/>
                  <a:pt x="1288" y="92"/>
                </a:cubicBezTo>
                <a:cubicBezTo>
                  <a:pt x="1287" y="92"/>
                  <a:pt x="1287" y="92"/>
                  <a:pt x="1287" y="92"/>
                </a:cubicBezTo>
                <a:cubicBezTo>
                  <a:pt x="1287" y="93"/>
                  <a:pt x="1286" y="93"/>
                  <a:pt x="1287" y="94"/>
                </a:cubicBezTo>
                <a:cubicBezTo>
                  <a:pt x="1287" y="94"/>
                  <a:pt x="1287" y="95"/>
                  <a:pt x="1288" y="95"/>
                </a:cubicBezTo>
                <a:cubicBezTo>
                  <a:pt x="1288" y="95"/>
                  <a:pt x="1288" y="95"/>
                  <a:pt x="1288" y="95"/>
                </a:cubicBezTo>
                <a:cubicBezTo>
                  <a:pt x="1287" y="96"/>
                  <a:pt x="1285" y="97"/>
                  <a:pt x="1284" y="98"/>
                </a:cubicBezTo>
                <a:cubicBezTo>
                  <a:pt x="1283" y="98"/>
                  <a:pt x="1282" y="97"/>
                  <a:pt x="1281" y="97"/>
                </a:cubicBezTo>
                <a:cubicBezTo>
                  <a:pt x="1280" y="98"/>
                  <a:pt x="1280" y="98"/>
                  <a:pt x="1279" y="99"/>
                </a:cubicBezTo>
                <a:cubicBezTo>
                  <a:pt x="1279" y="99"/>
                  <a:pt x="1280" y="99"/>
                  <a:pt x="1280" y="99"/>
                </a:cubicBezTo>
                <a:cubicBezTo>
                  <a:pt x="1280" y="100"/>
                  <a:pt x="1281" y="100"/>
                  <a:pt x="1282" y="100"/>
                </a:cubicBezTo>
                <a:cubicBezTo>
                  <a:pt x="1282" y="101"/>
                  <a:pt x="1282" y="102"/>
                  <a:pt x="1282" y="102"/>
                </a:cubicBezTo>
                <a:cubicBezTo>
                  <a:pt x="1280" y="104"/>
                  <a:pt x="1279" y="106"/>
                  <a:pt x="1277" y="107"/>
                </a:cubicBezTo>
                <a:cubicBezTo>
                  <a:pt x="1274" y="106"/>
                  <a:pt x="1272" y="105"/>
                  <a:pt x="1270" y="104"/>
                </a:cubicBezTo>
                <a:cubicBezTo>
                  <a:pt x="1264" y="103"/>
                  <a:pt x="1264" y="108"/>
                  <a:pt x="1259" y="103"/>
                </a:cubicBezTo>
                <a:cubicBezTo>
                  <a:pt x="1259" y="103"/>
                  <a:pt x="1259" y="103"/>
                  <a:pt x="1259" y="103"/>
                </a:cubicBezTo>
                <a:cubicBezTo>
                  <a:pt x="1264" y="100"/>
                  <a:pt x="1263" y="98"/>
                  <a:pt x="1270" y="98"/>
                </a:cubicBezTo>
                <a:cubicBezTo>
                  <a:pt x="1270" y="98"/>
                  <a:pt x="1271" y="97"/>
                  <a:pt x="1271" y="97"/>
                </a:cubicBezTo>
                <a:cubicBezTo>
                  <a:pt x="1270" y="96"/>
                  <a:pt x="1269" y="95"/>
                  <a:pt x="1269" y="95"/>
                </a:cubicBezTo>
                <a:cubicBezTo>
                  <a:pt x="1269" y="95"/>
                  <a:pt x="1269" y="95"/>
                  <a:pt x="1269" y="94"/>
                </a:cubicBezTo>
                <a:cubicBezTo>
                  <a:pt x="1270" y="92"/>
                  <a:pt x="1273" y="93"/>
                  <a:pt x="1275" y="91"/>
                </a:cubicBezTo>
                <a:cubicBezTo>
                  <a:pt x="1274" y="91"/>
                  <a:pt x="1274" y="90"/>
                  <a:pt x="1273" y="89"/>
                </a:cubicBezTo>
                <a:cubicBezTo>
                  <a:pt x="1273" y="89"/>
                  <a:pt x="1273" y="89"/>
                  <a:pt x="1274" y="89"/>
                </a:cubicBezTo>
                <a:cubicBezTo>
                  <a:pt x="1274" y="87"/>
                  <a:pt x="1277" y="84"/>
                  <a:pt x="1278" y="84"/>
                </a:cubicBezTo>
                <a:cubicBezTo>
                  <a:pt x="1279" y="84"/>
                  <a:pt x="1280" y="84"/>
                  <a:pt x="1281" y="84"/>
                </a:cubicBezTo>
                <a:cubicBezTo>
                  <a:pt x="1283" y="82"/>
                  <a:pt x="1286" y="79"/>
                  <a:pt x="1289" y="78"/>
                </a:cubicBezTo>
                <a:cubicBezTo>
                  <a:pt x="1296" y="76"/>
                  <a:pt x="1299" y="79"/>
                  <a:pt x="1302" y="73"/>
                </a:cubicBezTo>
                <a:cubicBezTo>
                  <a:pt x="1303" y="73"/>
                  <a:pt x="1304" y="72"/>
                  <a:pt x="1305" y="72"/>
                </a:cubicBezTo>
                <a:cubicBezTo>
                  <a:pt x="1307" y="73"/>
                  <a:pt x="1309" y="73"/>
                  <a:pt x="1310" y="74"/>
                </a:cubicBezTo>
                <a:cubicBezTo>
                  <a:pt x="1312" y="73"/>
                  <a:pt x="1314" y="72"/>
                  <a:pt x="1316" y="72"/>
                </a:cubicBezTo>
                <a:cubicBezTo>
                  <a:pt x="1317" y="72"/>
                  <a:pt x="1318" y="72"/>
                  <a:pt x="1319" y="72"/>
                </a:cubicBezTo>
                <a:cubicBezTo>
                  <a:pt x="1322" y="71"/>
                  <a:pt x="1326" y="70"/>
                  <a:pt x="1329" y="70"/>
                </a:cubicBezTo>
                <a:cubicBezTo>
                  <a:pt x="1332" y="65"/>
                  <a:pt x="1334" y="66"/>
                  <a:pt x="1340" y="65"/>
                </a:cubicBezTo>
                <a:cubicBezTo>
                  <a:pt x="1341" y="65"/>
                  <a:pt x="1342" y="65"/>
                  <a:pt x="1343" y="65"/>
                </a:cubicBezTo>
                <a:cubicBezTo>
                  <a:pt x="1345" y="65"/>
                  <a:pt x="1348" y="67"/>
                  <a:pt x="1347" y="69"/>
                </a:cubicBezTo>
                <a:cubicBezTo>
                  <a:pt x="1345" y="73"/>
                  <a:pt x="1340" y="74"/>
                  <a:pt x="1335" y="75"/>
                </a:cubicBezTo>
                <a:close/>
                <a:moveTo>
                  <a:pt x="1270" y="107"/>
                </a:moveTo>
                <a:cubicBezTo>
                  <a:pt x="1271" y="108"/>
                  <a:pt x="1273" y="108"/>
                  <a:pt x="1274" y="109"/>
                </a:cubicBezTo>
                <a:cubicBezTo>
                  <a:pt x="1273" y="115"/>
                  <a:pt x="1266" y="112"/>
                  <a:pt x="1268" y="121"/>
                </a:cubicBezTo>
                <a:cubicBezTo>
                  <a:pt x="1269" y="125"/>
                  <a:pt x="1271" y="129"/>
                  <a:pt x="1273" y="132"/>
                </a:cubicBezTo>
                <a:cubicBezTo>
                  <a:pt x="1275" y="133"/>
                  <a:pt x="1278" y="134"/>
                  <a:pt x="1278" y="136"/>
                </a:cubicBezTo>
                <a:cubicBezTo>
                  <a:pt x="1275" y="136"/>
                  <a:pt x="1272" y="136"/>
                  <a:pt x="1269" y="136"/>
                </a:cubicBezTo>
                <a:cubicBezTo>
                  <a:pt x="1268" y="136"/>
                  <a:pt x="1267" y="138"/>
                  <a:pt x="1265" y="138"/>
                </a:cubicBezTo>
                <a:cubicBezTo>
                  <a:pt x="1264" y="137"/>
                  <a:pt x="1264" y="136"/>
                  <a:pt x="1263" y="136"/>
                </a:cubicBezTo>
                <a:cubicBezTo>
                  <a:pt x="1261" y="136"/>
                  <a:pt x="1260" y="136"/>
                  <a:pt x="1258" y="135"/>
                </a:cubicBezTo>
                <a:cubicBezTo>
                  <a:pt x="1257" y="133"/>
                  <a:pt x="1259" y="133"/>
                  <a:pt x="1261" y="132"/>
                </a:cubicBezTo>
                <a:cubicBezTo>
                  <a:pt x="1261" y="132"/>
                  <a:pt x="1261" y="131"/>
                  <a:pt x="1261" y="131"/>
                </a:cubicBezTo>
                <a:cubicBezTo>
                  <a:pt x="1258" y="130"/>
                  <a:pt x="1256" y="127"/>
                  <a:pt x="1251" y="127"/>
                </a:cubicBezTo>
                <a:cubicBezTo>
                  <a:pt x="1249" y="126"/>
                  <a:pt x="1249" y="129"/>
                  <a:pt x="1246" y="127"/>
                </a:cubicBezTo>
                <a:cubicBezTo>
                  <a:pt x="1246" y="127"/>
                  <a:pt x="1245" y="126"/>
                  <a:pt x="1245" y="126"/>
                </a:cubicBezTo>
                <a:cubicBezTo>
                  <a:pt x="1244" y="123"/>
                  <a:pt x="1245" y="122"/>
                  <a:pt x="1246" y="121"/>
                </a:cubicBezTo>
                <a:cubicBezTo>
                  <a:pt x="1247" y="121"/>
                  <a:pt x="1248" y="122"/>
                  <a:pt x="1250" y="122"/>
                </a:cubicBezTo>
                <a:cubicBezTo>
                  <a:pt x="1252" y="121"/>
                  <a:pt x="1254" y="117"/>
                  <a:pt x="1254" y="115"/>
                </a:cubicBezTo>
                <a:cubicBezTo>
                  <a:pt x="1253" y="115"/>
                  <a:pt x="1252" y="114"/>
                  <a:pt x="1251" y="114"/>
                </a:cubicBezTo>
                <a:cubicBezTo>
                  <a:pt x="1251" y="114"/>
                  <a:pt x="1251" y="114"/>
                  <a:pt x="1251" y="114"/>
                </a:cubicBezTo>
                <a:cubicBezTo>
                  <a:pt x="1253" y="113"/>
                  <a:pt x="1254" y="110"/>
                  <a:pt x="1256" y="109"/>
                </a:cubicBezTo>
                <a:cubicBezTo>
                  <a:pt x="1258" y="109"/>
                  <a:pt x="1259" y="109"/>
                  <a:pt x="1261" y="109"/>
                </a:cubicBezTo>
                <a:cubicBezTo>
                  <a:pt x="1263" y="109"/>
                  <a:pt x="1267" y="107"/>
                  <a:pt x="1270" y="107"/>
                </a:cubicBezTo>
                <a:close/>
                <a:moveTo>
                  <a:pt x="1095" y="31"/>
                </a:moveTo>
                <a:cubicBezTo>
                  <a:pt x="1094" y="32"/>
                  <a:pt x="1092" y="33"/>
                  <a:pt x="1090" y="34"/>
                </a:cubicBezTo>
                <a:cubicBezTo>
                  <a:pt x="1089" y="34"/>
                  <a:pt x="1087" y="34"/>
                  <a:pt x="1085" y="35"/>
                </a:cubicBezTo>
                <a:cubicBezTo>
                  <a:pt x="1084" y="35"/>
                  <a:pt x="1083" y="36"/>
                  <a:pt x="1082" y="37"/>
                </a:cubicBezTo>
                <a:cubicBezTo>
                  <a:pt x="1076" y="37"/>
                  <a:pt x="1071" y="37"/>
                  <a:pt x="1065" y="36"/>
                </a:cubicBezTo>
                <a:cubicBezTo>
                  <a:pt x="1065" y="36"/>
                  <a:pt x="1065" y="35"/>
                  <a:pt x="1065" y="34"/>
                </a:cubicBezTo>
                <a:cubicBezTo>
                  <a:pt x="1069" y="33"/>
                  <a:pt x="1069" y="32"/>
                  <a:pt x="1071" y="29"/>
                </a:cubicBezTo>
                <a:cubicBezTo>
                  <a:pt x="1071" y="29"/>
                  <a:pt x="1071" y="29"/>
                  <a:pt x="1071" y="28"/>
                </a:cubicBezTo>
                <a:cubicBezTo>
                  <a:pt x="1063" y="29"/>
                  <a:pt x="1054" y="30"/>
                  <a:pt x="1049" y="27"/>
                </a:cubicBezTo>
                <a:cubicBezTo>
                  <a:pt x="1049" y="27"/>
                  <a:pt x="1050" y="27"/>
                  <a:pt x="1050" y="27"/>
                </a:cubicBezTo>
                <a:cubicBezTo>
                  <a:pt x="1051" y="25"/>
                  <a:pt x="1052" y="25"/>
                  <a:pt x="1054" y="23"/>
                </a:cubicBezTo>
                <a:cubicBezTo>
                  <a:pt x="1055" y="21"/>
                  <a:pt x="1057" y="19"/>
                  <a:pt x="1058" y="17"/>
                </a:cubicBezTo>
                <a:cubicBezTo>
                  <a:pt x="1060" y="18"/>
                  <a:pt x="1061" y="20"/>
                  <a:pt x="1062" y="21"/>
                </a:cubicBezTo>
                <a:cubicBezTo>
                  <a:pt x="1065" y="24"/>
                  <a:pt x="1069" y="19"/>
                  <a:pt x="1072" y="24"/>
                </a:cubicBezTo>
                <a:cubicBezTo>
                  <a:pt x="1072" y="24"/>
                  <a:pt x="1073" y="24"/>
                  <a:pt x="1073" y="23"/>
                </a:cubicBezTo>
                <a:cubicBezTo>
                  <a:pt x="1075" y="22"/>
                  <a:pt x="1075" y="19"/>
                  <a:pt x="1078" y="17"/>
                </a:cubicBezTo>
                <a:cubicBezTo>
                  <a:pt x="1078" y="19"/>
                  <a:pt x="1077" y="22"/>
                  <a:pt x="1078" y="24"/>
                </a:cubicBezTo>
                <a:cubicBezTo>
                  <a:pt x="1078" y="24"/>
                  <a:pt x="1079" y="24"/>
                  <a:pt x="1080" y="24"/>
                </a:cubicBezTo>
                <a:cubicBezTo>
                  <a:pt x="1081" y="23"/>
                  <a:pt x="1083" y="20"/>
                  <a:pt x="1086" y="20"/>
                </a:cubicBezTo>
                <a:cubicBezTo>
                  <a:pt x="1086" y="20"/>
                  <a:pt x="1087" y="20"/>
                  <a:pt x="1087" y="20"/>
                </a:cubicBezTo>
                <a:cubicBezTo>
                  <a:pt x="1088" y="21"/>
                  <a:pt x="1088" y="22"/>
                  <a:pt x="1089" y="23"/>
                </a:cubicBezTo>
                <a:cubicBezTo>
                  <a:pt x="1091" y="24"/>
                  <a:pt x="1094" y="22"/>
                  <a:pt x="1096" y="23"/>
                </a:cubicBezTo>
                <a:cubicBezTo>
                  <a:pt x="1098" y="23"/>
                  <a:pt x="1099" y="24"/>
                  <a:pt x="1100" y="24"/>
                </a:cubicBezTo>
                <a:cubicBezTo>
                  <a:pt x="1101" y="25"/>
                  <a:pt x="1101" y="26"/>
                  <a:pt x="1102" y="26"/>
                </a:cubicBezTo>
                <a:cubicBezTo>
                  <a:pt x="1101" y="26"/>
                  <a:pt x="1101" y="26"/>
                  <a:pt x="1101" y="27"/>
                </a:cubicBezTo>
                <a:cubicBezTo>
                  <a:pt x="1099" y="28"/>
                  <a:pt x="1097" y="30"/>
                  <a:pt x="1095" y="31"/>
                </a:cubicBezTo>
                <a:close/>
                <a:moveTo>
                  <a:pt x="1047" y="34"/>
                </a:moveTo>
                <a:cubicBezTo>
                  <a:pt x="1048" y="33"/>
                  <a:pt x="1049" y="32"/>
                  <a:pt x="1051" y="32"/>
                </a:cubicBezTo>
                <a:cubicBezTo>
                  <a:pt x="1052" y="33"/>
                  <a:pt x="1053" y="35"/>
                  <a:pt x="1054" y="36"/>
                </a:cubicBezTo>
                <a:cubicBezTo>
                  <a:pt x="1056" y="37"/>
                  <a:pt x="1057" y="37"/>
                  <a:pt x="1059" y="37"/>
                </a:cubicBezTo>
                <a:cubicBezTo>
                  <a:pt x="1061" y="38"/>
                  <a:pt x="1064" y="40"/>
                  <a:pt x="1065" y="42"/>
                </a:cubicBezTo>
                <a:cubicBezTo>
                  <a:pt x="1063" y="42"/>
                  <a:pt x="1062" y="43"/>
                  <a:pt x="1061" y="43"/>
                </a:cubicBezTo>
                <a:cubicBezTo>
                  <a:pt x="1059" y="44"/>
                  <a:pt x="1058" y="44"/>
                  <a:pt x="1056" y="44"/>
                </a:cubicBezTo>
                <a:cubicBezTo>
                  <a:pt x="1053" y="46"/>
                  <a:pt x="1053" y="50"/>
                  <a:pt x="1052" y="53"/>
                </a:cubicBezTo>
                <a:cubicBezTo>
                  <a:pt x="1051" y="54"/>
                  <a:pt x="1051" y="56"/>
                  <a:pt x="1050" y="58"/>
                </a:cubicBezTo>
                <a:cubicBezTo>
                  <a:pt x="1049" y="58"/>
                  <a:pt x="1047" y="58"/>
                  <a:pt x="1046" y="59"/>
                </a:cubicBezTo>
                <a:cubicBezTo>
                  <a:pt x="1044" y="60"/>
                  <a:pt x="1043" y="63"/>
                  <a:pt x="1043" y="67"/>
                </a:cubicBezTo>
                <a:cubicBezTo>
                  <a:pt x="1042" y="67"/>
                  <a:pt x="1042" y="68"/>
                  <a:pt x="1041" y="68"/>
                </a:cubicBezTo>
                <a:cubicBezTo>
                  <a:pt x="1038" y="69"/>
                  <a:pt x="1029" y="61"/>
                  <a:pt x="1027" y="60"/>
                </a:cubicBezTo>
                <a:cubicBezTo>
                  <a:pt x="1027" y="60"/>
                  <a:pt x="1027" y="60"/>
                  <a:pt x="1027" y="60"/>
                </a:cubicBezTo>
                <a:cubicBezTo>
                  <a:pt x="1027" y="59"/>
                  <a:pt x="1028" y="58"/>
                  <a:pt x="1028" y="58"/>
                </a:cubicBezTo>
                <a:cubicBezTo>
                  <a:pt x="1033" y="58"/>
                  <a:pt x="1038" y="57"/>
                  <a:pt x="1040" y="55"/>
                </a:cubicBezTo>
                <a:cubicBezTo>
                  <a:pt x="1039" y="54"/>
                  <a:pt x="1039" y="54"/>
                  <a:pt x="1038" y="53"/>
                </a:cubicBezTo>
                <a:cubicBezTo>
                  <a:pt x="1034" y="53"/>
                  <a:pt x="1030" y="55"/>
                  <a:pt x="1025" y="55"/>
                </a:cubicBezTo>
                <a:cubicBezTo>
                  <a:pt x="1024" y="54"/>
                  <a:pt x="1024" y="53"/>
                  <a:pt x="1023" y="52"/>
                </a:cubicBezTo>
                <a:cubicBezTo>
                  <a:pt x="1023" y="52"/>
                  <a:pt x="1023" y="52"/>
                  <a:pt x="1024" y="52"/>
                </a:cubicBezTo>
                <a:cubicBezTo>
                  <a:pt x="1029" y="50"/>
                  <a:pt x="1035" y="50"/>
                  <a:pt x="1039" y="46"/>
                </a:cubicBezTo>
                <a:cubicBezTo>
                  <a:pt x="1039" y="46"/>
                  <a:pt x="1039" y="46"/>
                  <a:pt x="1039" y="46"/>
                </a:cubicBezTo>
                <a:cubicBezTo>
                  <a:pt x="1036" y="45"/>
                  <a:pt x="1032" y="44"/>
                  <a:pt x="1030" y="42"/>
                </a:cubicBezTo>
                <a:cubicBezTo>
                  <a:pt x="1027" y="44"/>
                  <a:pt x="1026" y="47"/>
                  <a:pt x="1023" y="48"/>
                </a:cubicBezTo>
                <a:cubicBezTo>
                  <a:pt x="1019" y="49"/>
                  <a:pt x="1012" y="43"/>
                  <a:pt x="1011" y="40"/>
                </a:cubicBezTo>
                <a:cubicBezTo>
                  <a:pt x="1012" y="40"/>
                  <a:pt x="1014" y="39"/>
                  <a:pt x="1015" y="38"/>
                </a:cubicBezTo>
                <a:cubicBezTo>
                  <a:pt x="1014" y="37"/>
                  <a:pt x="1014" y="36"/>
                  <a:pt x="1013" y="35"/>
                </a:cubicBezTo>
                <a:cubicBezTo>
                  <a:pt x="1012" y="35"/>
                  <a:pt x="1011" y="36"/>
                  <a:pt x="1009" y="37"/>
                </a:cubicBezTo>
                <a:cubicBezTo>
                  <a:pt x="1008" y="36"/>
                  <a:pt x="1006" y="34"/>
                  <a:pt x="1006" y="32"/>
                </a:cubicBezTo>
                <a:cubicBezTo>
                  <a:pt x="1008" y="30"/>
                  <a:pt x="1009" y="29"/>
                  <a:pt x="1012" y="29"/>
                </a:cubicBezTo>
                <a:cubicBezTo>
                  <a:pt x="1013" y="29"/>
                  <a:pt x="1014" y="29"/>
                  <a:pt x="1015" y="29"/>
                </a:cubicBezTo>
                <a:cubicBezTo>
                  <a:pt x="1016" y="29"/>
                  <a:pt x="1018" y="28"/>
                  <a:pt x="1020" y="28"/>
                </a:cubicBezTo>
                <a:cubicBezTo>
                  <a:pt x="1019" y="30"/>
                  <a:pt x="1020" y="32"/>
                  <a:pt x="1020" y="33"/>
                </a:cubicBezTo>
                <a:cubicBezTo>
                  <a:pt x="1022" y="34"/>
                  <a:pt x="1023" y="34"/>
                  <a:pt x="1025" y="34"/>
                </a:cubicBezTo>
                <a:cubicBezTo>
                  <a:pt x="1025" y="34"/>
                  <a:pt x="1025" y="34"/>
                  <a:pt x="1025" y="34"/>
                </a:cubicBezTo>
                <a:cubicBezTo>
                  <a:pt x="1025" y="32"/>
                  <a:pt x="1025" y="31"/>
                  <a:pt x="1026" y="29"/>
                </a:cubicBezTo>
                <a:cubicBezTo>
                  <a:pt x="1028" y="28"/>
                  <a:pt x="1028" y="28"/>
                  <a:pt x="1030" y="29"/>
                </a:cubicBezTo>
                <a:cubicBezTo>
                  <a:pt x="1030" y="31"/>
                  <a:pt x="1034" y="36"/>
                  <a:pt x="1037" y="37"/>
                </a:cubicBezTo>
                <a:cubicBezTo>
                  <a:pt x="1037" y="37"/>
                  <a:pt x="1037" y="36"/>
                  <a:pt x="1038" y="36"/>
                </a:cubicBezTo>
                <a:cubicBezTo>
                  <a:pt x="1037" y="34"/>
                  <a:pt x="1034" y="30"/>
                  <a:pt x="1035" y="28"/>
                </a:cubicBezTo>
                <a:cubicBezTo>
                  <a:pt x="1036" y="27"/>
                  <a:pt x="1037" y="26"/>
                  <a:pt x="1037" y="25"/>
                </a:cubicBezTo>
                <a:cubicBezTo>
                  <a:pt x="1039" y="25"/>
                  <a:pt x="1040" y="27"/>
                  <a:pt x="1042" y="27"/>
                </a:cubicBezTo>
                <a:cubicBezTo>
                  <a:pt x="1043" y="27"/>
                  <a:pt x="1044" y="27"/>
                  <a:pt x="1045" y="27"/>
                </a:cubicBezTo>
                <a:cubicBezTo>
                  <a:pt x="1045" y="27"/>
                  <a:pt x="1046" y="28"/>
                  <a:pt x="1046" y="28"/>
                </a:cubicBezTo>
                <a:cubicBezTo>
                  <a:pt x="1046" y="30"/>
                  <a:pt x="1046" y="32"/>
                  <a:pt x="1046" y="34"/>
                </a:cubicBezTo>
                <a:cubicBezTo>
                  <a:pt x="1047" y="34"/>
                  <a:pt x="1047" y="34"/>
                  <a:pt x="1047" y="34"/>
                </a:cubicBezTo>
                <a:close/>
                <a:moveTo>
                  <a:pt x="943" y="311"/>
                </a:moveTo>
                <a:cubicBezTo>
                  <a:pt x="943" y="311"/>
                  <a:pt x="943" y="311"/>
                  <a:pt x="943" y="311"/>
                </a:cubicBezTo>
                <a:cubicBezTo>
                  <a:pt x="944" y="311"/>
                  <a:pt x="949" y="312"/>
                  <a:pt x="949" y="312"/>
                </a:cubicBezTo>
                <a:cubicBezTo>
                  <a:pt x="949" y="312"/>
                  <a:pt x="949" y="312"/>
                  <a:pt x="949" y="312"/>
                </a:cubicBezTo>
                <a:cubicBezTo>
                  <a:pt x="949" y="312"/>
                  <a:pt x="949" y="313"/>
                  <a:pt x="949" y="314"/>
                </a:cubicBezTo>
                <a:cubicBezTo>
                  <a:pt x="949" y="314"/>
                  <a:pt x="947" y="314"/>
                  <a:pt x="947" y="315"/>
                </a:cubicBezTo>
                <a:cubicBezTo>
                  <a:pt x="945" y="315"/>
                  <a:pt x="944" y="316"/>
                  <a:pt x="943" y="317"/>
                </a:cubicBezTo>
                <a:cubicBezTo>
                  <a:pt x="941" y="317"/>
                  <a:pt x="940" y="316"/>
                  <a:pt x="939" y="316"/>
                </a:cubicBezTo>
                <a:cubicBezTo>
                  <a:pt x="938" y="316"/>
                  <a:pt x="937" y="317"/>
                  <a:pt x="936" y="317"/>
                </a:cubicBezTo>
                <a:cubicBezTo>
                  <a:pt x="936" y="317"/>
                  <a:pt x="935" y="316"/>
                  <a:pt x="934" y="316"/>
                </a:cubicBezTo>
                <a:cubicBezTo>
                  <a:pt x="933" y="316"/>
                  <a:pt x="931" y="317"/>
                  <a:pt x="929" y="317"/>
                </a:cubicBezTo>
                <a:cubicBezTo>
                  <a:pt x="929" y="317"/>
                  <a:pt x="930" y="318"/>
                  <a:pt x="930" y="318"/>
                </a:cubicBezTo>
                <a:cubicBezTo>
                  <a:pt x="926" y="318"/>
                  <a:pt x="925" y="317"/>
                  <a:pt x="921" y="318"/>
                </a:cubicBezTo>
                <a:cubicBezTo>
                  <a:pt x="921" y="322"/>
                  <a:pt x="919" y="321"/>
                  <a:pt x="917" y="319"/>
                </a:cubicBezTo>
                <a:cubicBezTo>
                  <a:pt x="916" y="320"/>
                  <a:pt x="916" y="320"/>
                  <a:pt x="915" y="320"/>
                </a:cubicBezTo>
                <a:cubicBezTo>
                  <a:pt x="913" y="320"/>
                  <a:pt x="911" y="321"/>
                  <a:pt x="910" y="323"/>
                </a:cubicBezTo>
                <a:cubicBezTo>
                  <a:pt x="910" y="322"/>
                  <a:pt x="910" y="322"/>
                  <a:pt x="909" y="322"/>
                </a:cubicBezTo>
                <a:cubicBezTo>
                  <a:pt x="909" y="322"/>
                  <a:pt x="908" y="322"/>
                  <a:pt x="907" y="321"/>
                </a:cubicBezTo>
                <a:cubicBezTo>
                  <a:pt x="908" y="321"/>
                  <a:pt x="908" y="321"/>
                  <a:pt x="908" y="321"/>
                </a:cubicBezTo>
                <a:cubicBezTo>
                  <a:pt x="910" y="320"/>
                  <a:pt x="914" y="317"/>
                  <a:pt x="915" y="315"/>
                </a:cubicBezTo>
                <a:cubicBezTo>
                  <a:pt x="916" y="315"/>
                  <a:pt x="916" y="314"/>
                  <a:pt x="917" y="313"/>
                </a:cubicBezTo>
                <a:cubicBezTo>
                  <a:pt x="919" y="312"/>
                  <a:pt x="921" y="314"/>
                  <a:pt x="923" y="313"/>
                </a:cubicBezTo>
                <a:cubicBezTo>
                  <a:pt x="924" y="312"/>
                  <a:pt x="925" y="311"/>
                  <a:pt x="925" y="310"/>
                </a:cubicBezTo>
                <a:cubicBezTo>
                  <a:pt x="924" y="310"/>
                  <a:pt x="923" y="311"/>
                  <a:pt x="921" y="311"/>
                </a:cubicBezTo>
                <a:cubicBezTo>
                  <a:pt x="921" y="311"/>
                  <a:pt x="921" y="311"/>
                  <a:pt x="921" y="311"/>
                </a:cubicBezTo>
                <a:cubicBezTo>
                  <a:pt x="921" y="311"/>
                  <a:pt x="921" y="311"/>
                  <a:pt x="921" y="311"/>
                </a:cubicBezTo>
                <a:cubicBezTo>
                  <a:pt x="920" y="311"/>
                  <a:pt x="918" y="310"/>
                  <a:pt x="917" y="309"/>
                </a:cubicBezTo>
                <a:cubicBezTo>
                  <a:pt x="915" y="309"/>
                  <a:pt x="914" y="309"/>
                  <a:pt x="912" y="309"/>
                </a:cubicBezTo>
                <a:cubicBezTo>
                  <a:pt x="912" y="309"/>
                  <a:pt x="911" y="308"/>
                  <a:pt x="911" y="308"/>
                </a:cubicBezTo>
                <a:cubicBezTo>
                  <a:pt x="911" y="308"/>
                  <a:pt x="911" y="308"/>
                  <a:pt x="911" y="307"/>
                </a:cubicBezTo>
                <a:cubicBezTo>
                  <a:pt x="912" y="306"/>
                  <a:pt x="916" y="306"/>
                  <a:pt x="917" y="304"/>
                </a:cubicBezTo>
                <a:cubicBezTo>
                  <a:pt x="917" y="303"/>
                  <a:pt x="918" y="301"/>
                  <a:pt x="917" y="301"/>
                </a:cubicBezTo>
                <a:cubicBezTo>
                  <a:pt x="917" y="300"/>
                  <a:pt x="917" y="300"/>
                  <a:pt x="917" y="300"/>
                </a:cubicBezTo>
                <a:cubicBezTo>
                  <a:pt x="916" y="300"/>
                  <a:pt x="915" y="300"/>
                  <a:pt x="914" y="300"/>
                </a:cubicBezTo>
                <a:cubicBezTo>
                  <a:pt x="914" y="300"/>
                  <a:pt x="914" y="300"/>
                  <a:pt x="914" y="300"/>
                </a:cubicBezTo>
                <a:cubicBezTo>
                  <a:pt x="916" y="297"/>
                  <a:pt x="920" y="297"/>
                  <a:pt x="924" y="297"/>
                </a:cubicBezTo>
                <a:cubicBezTo>
                  <a:pt x="924" y="297"/>
                  <a:pt x="924" y="297"/>
                  <a:pt x="924" y="297"/>
                </a:cubicBezTo>
                <a:cubicBezTo>
                  <a:pt x="923" y="294"/>
                  <a:pt x="924" y="293"/>
                  <a:pt x="925" y="289"/>
                </a:cubicBezTo>
                <a:cubicBezTo>
                  <a:pt x="924" y="289"/>
                  <a:pt x="924" y="289"/>
                  <a:pt x="924" y="289"/>
                </a:cubicBezTo>
                <a:cubicBezTo>
                  <a:pt x="924" y="290"/>
                  <a:pt x="923" y="290"/>
                  <a:pt x="922" y="290"/>
                </a:cubicBezTo>
                <a:cubicBezTo>
                  <a:pt x="922" y="289"/>
                  <a:pt x="921" y="289"/>
                  <a:pt x="920" y="288"/>
                </a:cubicBezTo>
                <a:cubicBezTo>
                  <a:pt x="921" y="286"/>
                  <a:pt x="922" y="285"/>
                  <a:pt x="923" y="284"/>
                </a:cubicBezTo>
                <a:cubicBezTo>
                  <a:pt x="919" y="283"/>
                  <a:pt x="920" y="285"/>
                  <a:pt x="917" y="285"/>
                </a:cubicBezTo>
                <a:cubicBezTo>
                  <a:pt x="917" y="284"/>
                  <a:pt x="916" y="284"/>
                  <a:pt x="915" y="284"/>
                </a:cubicBezTo>
                <a:cubicBezTo>
                  <a:pt x="915" y="285"/>
                  <a:pt x="915" y="285"/>
                  <a:pt x="914" y="285"/>
                </a:cubicBezTo>
                <a:cubicBezTo>
                  <a:pt x="913" y="285"/>
                  <a:pt x="912" y="285"/>
                  <a:pt x="911" y="285"/>
                </a:cubicBezTo>
                <a:cubicBezTo>
                  <a:pt x="912" y="283"/>
                  <a:pt x="914" y="280"/>
                  <a:pt x="914" y="279"/>
                </a:cubicBezTo>
                <a:cubicBezTo>
                  <a:pt x="913" y="278"/>
                  <a:pt x="913" y="277"/>
                  <a:pt x="913" y="276"/>
                </a:cubicBezTo>
                <a:cubicBezTo>
                  <a:pt x="913" y="276"/>
                  <a:pt x="914" y="276"/>
                  <a:pt x="914" y="275"/>
                </a:cubicBezTo>
                <a:cubicBezTo>
                  <a:pt x="914" y="275"/>
                  <a:pt x="914" y="274"/>
                  <a:pt x="914" y="274"/>
                </a:cubicBezTo>
                <a:cubicBezTo>
                  <a:pt x="914" y="274"/>
                  <a:pt x="914" y="274"/>
                  <a:pt x="913" y="274"/>
                </a:cubicBezTo>
                <a:cubicBezTo>
                  <a:pt x="912" y="275"/>
                  <a:pt x="910" y="276"/>
                  <a:pt x="909" y="277"/>
                </a:cubicBezTo>
                <a:cubicBezTo>
                  <a:pt x="909" y="277"/>
                  <a:pt x="909" y="276"/>
                  <a:pt x="909" y="276"/>
                </a:cubicBezTo>
                <a:cubicBezTo>
                  <a:pt x="908" y="274"/>
                  <a:pt x="910" y="272"/>
                  <a:pt x="910" y="270"/>
                </a:cubicBezTo>
                <a:cubicBezTo>
                  <a:pt x="910" y="270"/>
                  <a:pt x="909" y="270"/>
                  <a:pt x="909" y="269"/>
                </a:cubicBezTo>
                <a:cubicBezTo>
                  <a:pt x="909" y="269"/>
                  <a:pt x="909" y="269"/>
                  <a:pt x="909" y="269"/>
                </a:cubicBezTo>
                <a:cubicBezTo>
                  <a:pt x="908" y="270"/>
                  <a:pt x="908" y="271"/>
                  <a:pt x="907" y="271"/>
                </a:cubicBezTo>
                <a:cubicBezTo>
                  <a:pt x="907" y="271"/>
                  <a:pt x="906" y="271"/>
                  <a:pt x="906" y="270"/>
                </a:cubicBezTo>
                <a:cubicBezTo>
                  <a:pt x="906" y="270"/>
                  <a:pt x="908" y="266"/>
                  <a:pt x="908" y="266"/>
                </a:cubicBezTo>
                <a:cubicBezTo>
                  <a:pt x="908" y="266"/>
                  <a:pt x="908" y="265"/>
                  <a:pt x="908" y="264"/>
                </a:cubicBezTo>
                <a:cubicBezTo>
                  <a:pt x="908" y="263"/>
                  <a:pt x="909" y="264"/>
                  <a:pt x="909" y="263"/>
                </a:cubicBezTo>
                <a:cubicBezTo>
                  <a:pt x="909" y="262"/>
                  <a:pt x="908" y="262"/>
                  <a:pt x="908" y="261"/>
                </a:cubicBezTo>
                <a:cubicBezTo>
                  <a:pt x="908" y="260"/>
                  <a:pt x="908" y="260"/>
                  <a:pt x="909" y="260"/>
                </a:cubicBezTo>
                <a:cubicBezTo>
                  <a:pt x="910" y="260"/>
                  <a:pt x="911" y="260"/>
                  <a:pt x="912" y="260"/>
                </a:cubicBezTo>
                <a:cubicBezTo>
                  <a:pt x="911" y="259"/>
                  <a:pt x="911" y="258"/>
                  <a:pt x="910" y="257"/>
                </a:cubicBezTo>
                <a:cubicBezTo>
                  <a:pt x="911" y="257"/>
                  <a:pt x="912" y="256"/>
                  <a:pt x="912" y="256"/>
                </a:cubicBezTo>
                <a:cubicBezTo>
                  <a:pt x="912" y="256"/>
                  <a:pt x="912" y="255"/>
                  <a:pt x="911" y="254"/>
                </a:cubicBezTo>
                <a:cubicBezTo>
                  <a:pt x="912" y="254"/>
                  <a:pt x="912" y="253"/>
                  <a:pt x="912" y="253"/>
                </a:cubicBezTo>
                <a:cubicBezTo>
                  <a:pt x="913" y="253"/>
                  <a:pt x="914" y="254"/>
                  <a:pt x="915" y="254"/>
                </a:cubicBezTo>
                <a:cubicBezTo>
                  <a:pt x="917" y="255"/>
                  <a:pt x="920" y="252"/>
                  <a:pt x="923" y="253"/>
                </a:cubicBezTo>
                <a:cubicBezTo>
                  <a:pt x="923" y="254"/>
                  <a:pt x="924" y="254"/>
                  <a:pt x="923" y="255"/>
                </a:cubicBezTo>
                <a:cubicBezTo>
                  <a:pt x="922" y="257"/>
                  <a:pt x="917" y="257"/>
                  <a:pt x="917" y="261"/>
                </a:cubicBezTo>
                <a:cubicBezTo>
                  <a:pt x="917" y="261"/>
                  <a:pt x="917" y="261"/>
                  <a:pt x="917" y="261"/>
                </a:cubicBezTo>
                <a:cubicBezTo>
                  <a:pt x="920" y="262"/>
                  <a:pt x="927" y="261"/>
                  <a:pt x="930" y="262"/>
                </a:cubicBezTo>
                <a:cubicBezTo>
                  <a:pt x="930" y="263"/>
                  <a:pt x="930" y="263"/>
                  <a:pt x="930" y="263"/>
                </a:cubicBezTo>
                <a:cubicBezTo>
                  <a:pt x="929" y="266"/>
                  <a:pt x="927" y="272"/>
                  <a:pt x="923" y="272"/>
                </a:cubicBezTo>
                <a:cubicBezTo>
                  <a:pt x="923" y="272"/>
                  <a:pt x="923" y="272"/>
                  <a:pt x="923" y="272"/>
                </a:cubicBezTo>
                <a:cubicBezTo>
                  <a:pt x="924" y="272"/>
                  <a:pt x="925" y="273"/>
                  <a:pt x="925" y="273"/>
                </a:cubicBezTo>
                <a:cubicBezTo>
                  <a:pt x="925" y="273"/>
                  <a:pt x="925" y="273"/>
                  <a:pt x="925" y="273"/>
                </a:cubicBezTo>
                <a:cubicBezTo>
                  <a:pt x="924" y="274"/>
                  <a:pt x="921" y="275"/>
                  <a:pt x="919" y="275"/>
                </a:cubicBezTo>
                <a:cubicBezTo>
                  <a:pt x="919" y="275"/>
                  <a:pt x="919" y="275"/>
                  <a:pt x="919" y="275"/>
                </a:cubicBezTo>
                <a:cubicBezTo>
                  <a:pt x="922" y="276"/>
                  <a:pt x="922" y="275"/>
                  <a:pt x="925" y="275"/>
                </a:cubicBezTo>
                <a:cubicBezTo>
                  <a:pt x="927" y="275"/>
                  <a:pt x="931" y="278"/>
                  <a:pt x="931" y="279"/>
                </a:cubicBezTo>
                <a:cubicBezTo>
                  <a:pt x="932" y="281"/>
                  <a:pt x="932" y="284"/>
                  <a:pt x="933" y="285"/>
                </a:cubicBezTo>
                <a:cubicBezTo>
                  <a:pt x="934" y="286"/>
                  <a:pt x="935" y="286"/>
                  <a:pt x="936" y="286"/>
                </a:cubicBezTo>
                <a:cubicBezTo>
                  <a:pt x="937" y="288"/>
                  <a:pt x="938" y="289"/>
                  <a:pt x="939" y="290"/>
                </a:cubicBezTo>
                <a:cubicBezTo>
                  <a:pt x="940" y="291"/>
                  <a:pt x="940" y="294"/>
                  <a:pt x="940" y="294"/>
                </a:cubicBezTo>
                <a:cubicBezTo>
                  <a:pt x="943" y="297"/>
                  <a:pt x="944" y="297"/>
                  <a:pt x="941" y="301"/>
                </a:cubicBezTo>
                <a:cubicBezTo>
                  <a:pt x="942" y="301"/>
                  <a:pt x="943" y="301"/>
                  <a:pt x="943" y="301"/>
                </a:cubicBezTo>
                <a:cubicBezTo>
                  <a:pt x="945" y="298"/>
                  <a:pt x="949" y="300"/>
                  <a:pt x="951" y="302"/>
                </a:cubicBezTo>
                <a:cubicBezTo>
                  <a:pt x="951" y="303"/>
                  <a:pt x="951" y="304"/>
                  <a:pt x="951" y="305"/>
                </a:cubicBezTo>
                <a:cubicBezTo>
                  <a:pt x="951" y="307"/>
                  <a:pt x="945" y="310"/>
                  <a:pt x="943" y="311"/>
                </a:cubicBezTo>
                <a:close/>
                <a:moveTo>
                  <a:pt x="908" y="278"/>
                </a:moveTo>
                <a:cubicBezTo>
                  <a:pt x="908" y="277"/>
                  <a:pt x="909" y="277"/>
                  <a:pt x="909" y="277"/>
                </a:cubicBezTo>
                <a:cubicBezTo>
                  <a:pt x="909" y="278"/>
                  <a:pt x="909" y="279"/>
                  <a:pt x="909" y="279"/>
                </a:cubicBezTo>
                <a:cubicBezTo>
                  <a:pt x="909" y="280"/>
                  <a:pt x="909" y="280"/>
                  <a:pt x="908" y="280"/>
                </a:cubicBezTo>
                <a:cubicBezTo>
                  <a:pt x="908" y="280"/>
                  <a:pt x="908" y="280"/>
                  <a:pt x="908" y="280"/>
                </a:cubicBezTo>
                <a:cubicBezTo>
                  <a:pt x="908" y="279"/>
                  <a:pt x="908" y="278"/>
                  <a:pt x="908" y="278"/>
                </a:cubicBezTo>
                <a:close/>
                <a:moveTo>
                  <a:pt x="908" y="289"/>
                </a:moveTo>
                <a:cubicBezTo>
                  <a:pt x="907" y="291"/>
                  <a:pt x="906" y="291"/>
                  <a:pt x="903" y="292"/>
                </a:cubicBezTo>
                <a:cubicBezTo>
                  <a:pt x="905" y="293"/>
                  <a:pt x="907" y="298"/>
                  <a:pt x="906" y="301"/>
                </a:cubicBezTo>
                <a:cubicBezTo>
                  <a:pt x="905" y="302"/>
                  <a:pt x="904" y="303"/>
                  <a:pt x="904" y="305"/>
                </a:cubicBezTo>
                <a:cubicBezTo>
                  <a:pt x="903" y="305"/>
                  <a:pt x="902" y="305"/>
                  <a:pt x="901" y="305"/>
                </a:cubicBezTo>
                <a:cubicBezTo>
                  <a:pt x="901" y="306"/>
                  <a:pt x="901" y="306"/>
                  <a:pt x="900" y="306"/>
                </a:cubicBezTo>
                <a:cubicBezTo>
                  <a:pt x="899" y="306"/>
                  <a:pt x="897" y="306"/>
                  <a:pt x="896" y="306"/>
                </a:cubicBezTo>
                <a:cubicBezTo>
                  <a:pt x="894" y="308"/>
                  <a:pt x="893" y="309"/>
                  <a:pt x="891" y="310"/>
                </a:cubicBezTo>
                <a:cubicBezTo>
                  <a:pt x="891" y="310"/>
                  <a:pt x="890" y="310"/>
                  <a:pt x="889" y="310"/>
                </a:cubicBezTo>
                <a:cubicBezTo>
                  <a:pt x="888" y="310"/>
                  <a:pt x="886" y="311"/>
                  <a:pt x="884" y="311"/>
                </a:cubicBezTo>
                <a:cubicBezTo>
                  <a:pt x="884" y="310"/>
                  <a:pt x="884" y="309"/>
                  <a:pt x="884" y="308"/>
                </a:cubicBezTo>
                <a:cubicBezTo>
                  <a:pt x="883" y="308"/>
                  <a:pt x="882" y="309"/>
                  <a:pt x="881" y="309"/>
                </a:cubicBezTo>
                <a:cubicBezTo>
                  <a:pt x="881" y="308"/>
                  <a:pt x="881" y="308"/>
                  <a:pt x="881" y="307"/>
                </a:cubicBezTo>
                <a:cubicBezTo>
                  <a:pt x="882" y="307"/>
                  <a:pt x="882" y="307"/>
                  <a:pt x="882" y="306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1" y="306"/>
                  <a:pt x="880" y="306"/>
                </a:cubicBezTo>
                <a:cubicBezTo>
                  <a:pt x="880" y="306"/>
                  <a:pt x="880" y="305"/>
                  <a:pt x="880" y="305"/>
                </a:cubicBezTo>
                <a:cubicBezTo>
                  <a:pt x="881" y="305"/>
                  <a:pt x="883" y="305"/>
                  <a:pt x="884" y="305"/>
                </a:cubicBezTo>
                <a:cubicBezTo>
                  <a:pt x="884" y="304"/>
                  <a:pt x="884" y="303"/>
                  <a:pt x="884" y="303"/>
                </a:cubicBezTo>
                <a:cubicBezTo>
                  <a:pt x="886" y="303"/>
                  <a:pt x="887" y="303"/>
                  <a:pt x="888" y="301"/>
                </a:cubicBezTo>
                <a:cubicBezTo>
                  <a:pt x="887" y="301"/>
                  <a:pt x="886" y="302"/>
                  <a:pt x="885" y="302"/>
                </a:cubicBezTo>
                <a:cubicBezTo>
                  <a:pt x="885" y="302"/>
                  <a:pt x="885" y="302"/>
                  <a:pt x="885" y="301"/>
                </a:cubicBezTo>
                <a:cubicBezTo>
                  <a:pt x="885" y="301"/>
                  <a:pt x="886" y="301"/>
                  <a:pt x="886" y="300"/>
                </a:cubicBezTo>
                <a:cubicBezTo>
                  <a:pt x="885" y="300"/>
                  <a:pt x="885" y="300"/>
                  <a:pt x="886" y="300"/>
                </a:cubicBezTo>
                <a:cubicBezTo>
                  <a:pt x="886" y="298"/>
                  <a:pt x="887" y="298"/>
                  <a:pt x="889" y="298"/>
                </a:cubicBezTo>
                <a:cubicBezTo>
                  <a:pt x="889" y="297"/>
                  <a:pt x="889" y="297"/>
                  <a:pt x="889" y="297"/>
                </a:cubicBezTo>
                <a:cubicBezTo>
                  <a:pt x="887" y="297"/>
                  <a:pt x="883" y="296"/>
                  <a:pt x="882" y="296"/>
                </a:cubicBezTo>
                <a:cubicBezTo>
                  <a:pt x="882" y="295"/>
                  <a:pt x="882" y="295"/>
                  <a:pt x="882" y="295"/>
                </a:cubicBezTo>
                <a:cubicBezTo>
                  <a:pt x="882" y="295"/>
                  <a:pt x="882" y="294"/>
                  <a:pt x="882" y="294"/>
                </a:cubicBezTo>
                <a:cubicBezTo>
                  <a:pt x="882" y="294"/>
                  <a:pt x="883" y="294"/>
                  <a:pt x="884" y="294"/>
                </a:cubicBezTo>
                <a:cubicBezTo>
                  <a:pt x="883" y="293"/>
                  <a:pt x="884" y="293"/>
                  <a:pt x="884" y="292"/>
                </a:cubicBezTo>
                <a:cubicBezTo>
                  <a:pt x="884" y="292"/>
                  <a:pt x="884" y="292"/>
                  <a:pt x="884" y="292"/>
                </a:cubicBezTo>
                <a:cubicBezTo>
                  <a:pt x="883" y="291"/>
                  <a:pt x="883" y="291"/>
                  <a:pt x="882" y="292"/>
                </a:cubicBezTo>
                <a:cubicBezTo>
                  <a:pt x="882" y="291"/>
                  <a:pt x="882" y="291"/>
                  <a:pt x="882" y="291"/>
                </a:cubicBezTo>
                <a:cubicBezTo>
                  <a:pt x="882" y="290"/>
                  <a:pt x="882" y="289"/>
                  <a:pt x="883" y="288"/>
                </a:cubicBezTo>
                <a:cubicBezTo>
                  <a:pt x="885" y="289"/>
                  <a:pt x="888" y="289"/>
                  <a:pt x="891" y="289"/>
                </a:cubicBezTo>
                <a:cubicBezTo>
                  <a:pt x="891" y="289"/>
                  <a:pt x="890" y="288"/>
                  <a:pt x="890" y="288"/>
                </a:cubicBezTo>
                <a:cubicBezTo>
                  <a:pt x="892" y="288"/>
                  <a:pt x="893" y="287"/>
                  <a:pt x="893" y="286"/>
                </a:cubicBezTo>
                <a:cubicBezTo>
                  <a:pt x="892" y="286"/>
                  <a:pt x="891" y="286"/>
                  <a:pt x="889" y="286"/>
                </a:cubicBezTo>
                <a:cubicBezTo>
                  <a:pt x="890" y="286"/>
                  <a:pt x="890" y="285"/>
                  <a:pt x="890" y="285"/>
                </a:cubicBezTo>
                <a:cubicBezTo>
                  <a:pt x="890" y="285"/>
                  <a:pt x="891" y="285"/>
                  <a:pt x="891" y="285"/>
                </a:cubicBezTo>
                <a:cubicBezTo>
                  <a:pt x="892" y="282"/>
                  <a:pt x="893" y="281"/>
                  <a:pt x="896" y="281"/>
                </a:cubicBezTo>
                <a:cubicBezTo>
                  <a:pt x="896" y="282"/>
                  <a:pt x="897" y="282"/>
                  <a:pt x="898" y="282"/>
                </a:cubicBezTo>
                <a:cubicBezTo>
                  <a:pt x="900" y="281"/>
                  <a:pt x="904" y="281"/>
                  <a:pt x="906" y="282"/>
                </a:cubicBezTo>
                <a:cubicBezTo>
                  <a:pt x="907" y="284"/>
                  <a:pt x="908" y="286"/>
                  <a:pt x="908" y="289"/>
                </a:cubicBezTo>
                <a:close/>
                <a:moveTo>
                  <a:pt x="999" y="392"/>
                </a:moveTo>
                <a:cubicBezTo>
                  <a:pt x="999" y="393"/>
                  <a:pt x="998" y="394"/>
                  <a:pt x="998" y="394"/>
                </a:cubicBezTo>
                <a:cubicBezTo>
                  <a:pt x="998" y="395"/>
                  <a:pt x="998" y="396"/>
                  <a:pt x="999" y="397"/>
                </a:cubicBezTo>
                <a:cubicBezTo>
                  <a:pt x="999" y="399"/>
                  <a:pt x="998" y="400"/>
                  <a:pt x="997" y="401"/>
                </a:cubicBezTo>
                <a:cubicBezTo>
                  <a:pt x="996" y="401"/>
                  <a:pt x="996" y="400"/>
                  <a:pt x="994" y="401"/>
                </a:cubicBezTo>
                <a:cubicBezTo>
                  <a:pt x="994" y="401"/>
                  <a:pt x="994" y="402"/>
                  <a:pt x="993" y="402"/>
                </a:cubicBezTo>
                <a:cubicBezTo>
                  <a:pt x="989" y="402"/>
                  <a:pt x="992" y="398"/>
                  <a:pt x="991" y="394"/>
                </a:cubicBezTo>
                <a:cubicBezTo>
                  <a:pt x="991" y="392"/>
                  <a:pt x="990" y="391"/>
                  <a:pt x="989" y="390"/>
                </a:cubicBezTo>
                <a:cubicBezTo>
                  <a:pt x="990" y="390"/>
                  <a:pt x="990" y="390"/>
                  <a:pt x="990" y="390"/>
                </a:cubicBezTo>
                <a:cubicBezTo>
                  <a:pt x="993" y="389"/>
                  <a:pt x="994" y="389"/>
                  <a:pt x="996" y="387"/>
                </a:cubicBezTo>
                <a:cubicBezTo>
                  <a:pt x="997" y="388"/>
                  <a:pt x="1000" y="391"/>
                  <a:pt x="999" y="392"/>
                </a:cubicBezTo>
                <a:close/>
                <a:moveTo>
                  <a:pt x="996" y="376"/>
                </a:moveTo>
                <a:cubicBezTo>
                  <a:pt x="996" y="376"/>
                  <a:pt x="996" y="375"/>
                  <a:pt x="996" y="374"/>
                </a:cubicBezTo>
                <a:cubicBezTo>
                  <a:pt x="996" y="374"/>
                  <a:pt x="996" y="374"/>
                  <a:pt x="996" y="374"/>
                </a:cubicBezTo>
                <a:cubicBezTo>
                  <a:pt x="997" y="374"/>
                  <a:pt x="997" y="375"/>
                  <a:pt x="997" y="375"/>
                </a:cubicBezTo>
                <a:cubicBezTo>
                  <a:pt x="997" y="378"/>
                  <a:pt x="998" y="384"/>
                  <a:pt x="995" y="386"/>
                </a:cubicBezTo>
                <a:cubicBezTo>
                  <a:pt x="995" y="386"/>
                  <a:pt x="995" y="386"/>
                  <a:pt x="995" y="386"/>
                </a:cubicBezTo>
                <a:cubicBezTo>
                  <a:pt x="995" y="386"/>
                  <a:pt x="995" y="385"/>
                  <a:pt x="995" y="385"/>
                </a:cubicBezTo>
                <a:cubicBezTo>
                  <a:pt x="994" y="385"/>
                  <a:pt x="994" y="385"/>
                  <a:pt x="993" y="385"/>
                </a:cubicBezTo>
                <a:cubicBezTo>
                  <a:pt x="993" y="385"/>
                  <a:pt x="993" y="385"/>
                  <a:pt x="993" y="385"/>
                </a:cubicBezTo>
                <a:cubicBezTo>
                  <a:pt x="993" y="384"/>
                  <a:pt x="993" y="384"/>
                  <a:pt x="993" y="384"/>
                </a:cubicBezTo>
                <a:cubicBezTo>
                  <a:pt x="993" y="383"/>
                  <a:pt x="993" y="383"/>
                  <a:pt x="992" y="383"/>
                </a:cubicBezTo>
                <a:cubicBezTo>
                  <a:pt x="992" y="383"/>
                  <a:pt x="992" y="383"/>
                  <a:pt x="992" y="383"/>
                </a:cubicBezTo>
                <a:cubicBezTo>
                  <a:pt x="992" y="383"/>
                  <a:pt x="993" y="382"/>
                  <a:pt x="993" y="382"/>
                </a:cubicBezTo>
                <a:cubicBezTo>
                  <a:pt x="993" y="382"/>
                  <a:pt x="993" y="382"/>
                  <a:pt x="993" y="382"/>
                </a:cubicBezTo>
                <a:cubicBezTo>
                  <a:pt x="992" y="382"/>
                  <a:pt x="992" y="382"/>
                  <a:pt x="992" y="382"/>
                </a:cubicBezTo>
                <a:cubicBezTo>
                  <a:pt x="992" y="382"/>
                  <a:pt x="992" y="381"/>
                  <a:pt x="992" y="381"/>
                </a:cubicBezTo>
                <a:cubicBezTo>
                  <a:pt x="992" y="381"/>
                  <a:pt x="992" y="381"/>
                  <a:pt x="992" y="380"/>
                </a:cubicBezTo>
                <a:cubicBezTo>
                  <a:pt x="992" y="380"/>
                  <a:pt x="992" y="380"/>
                  <a:pt x="992" y="379"/>
                </a:cubicBezTo>
                <a:cubicBezTo>
                  <a:pt x="992" y="379"/>
                  <a:pt x="992" y="379"/>
                  <a:pt x="992" y="379"/>
                </a:cubicBezTo>
                <a:cubicBezTo>
                  <a:pt x="992" y="378"/>
                  <a:pt x="996" y="376"/>
                  <a:pt x="996" y="376"/>
                </a:cubicBezTo>
                <a:close/>
                <a:moveTo>
                  <a:pt x="1031" y="416"/>
                </a:moveTo>
                <a:cubicBezTo>
                  <a:pt x="1031" y="416"/>
                  <a:pt x="1030" y="417"/>
                  <a:pt x="1029" y="418"/>
                </a:cubicBezTo>
                <a:cubicBezTo>
                  <a:pt x="1025" y="417"/>
                  <a:pt x="1022" y="414"/>
                  <a:pt x="1019" y="413"/>
                </a:cubicBezTo>
                <a:cubicBezTo>
                  <a:pt x="1017" y="412"/>
                  <a:pt x="1016" y="412"/>
                  <a:pt x="1015" y="411"/>
                </a:cubicBezTo>
                <a:cubicBezTo>
                  <a:pt x="1016" y="408"/>
                  <a:pt x="1018" y="409"/>
                  <a:pt x="1020" y="408"/>
                </a:cubicBezTo>
                <a:cubicBezTo>
                  <a:pt x="1023" y="410"/>
                  <a:pt x="1025" y="410"/>
                  <a:pt x="1029" y="409"/>
                </a:cubicBezTo>
                <a:cubicBezTo>
                  <a:pt x="1030" y="408"/>
                  <a:pt x="1031" y="408"/>
                  <a:pt x="1032" y="408"/>
                </a:cubicBezTo>
                <a:cubicBezTo>
                  <a:pt x="1032" y="408"/>
                  <a:pt x="1032" y="408"/>
                  <a:pt x="1032" y="408"/>
                </a:cubicBezTo>
                <a:cubicBezTo>
                  <a:pt x="1032" y="410"/>
                  <a:pt x="1030" y="412"/>
                  <a:pt x="1030" y="414"/>
                </a:cubicBezTo>
                <a:cubicBezTo>
                  <a:pt x="1031" y="415"/>
                  <a:pt x="1032" y="415"/>
                  <a:pt x="1031" y="416"/>
                </a:cubicBezTo>
                <a:close/>
                <a:moveTo>
                  <a:pt x="1096" y="427"/>
                </a:moveTo>
                <a:cubicBezTo>
                  <a:pt x="1096" y="428"/>
                  <a:pt x="1096" y="429"/>
                  <a:pt x="1095" y="429"/>
                </a:cubicBezTo>
                <a:cubicBezTo>
                  <a:pt x="1093" y="429"/>
                  <a:pt x="1090" y="430"/>
                  <a:pt x="1087" y="430"/>
                </a:cubicBezTo>
                <a:cubicBezTo>
                  <a:pt x="1087" y="429"/>
                  <a:pt x="1087" y="429"/>
                  <a:pt x="1087" y="429"/>
                </a:cubicBezTo>
                <a:cubicBezTo>
                  <a:pt x="1085" y="428"/>
                  <a:pt x="1081" y="428"/>
                  <a:pt x="1080" y="427"/>
                </a:cubicBezTo>
                <a:cubicBezTo>
                  <a:pt x="1080" y="427"/>
                  <a:pt x="1080" y="426"/>
                  <a:pt x="1080" y="426"/>
                </a:cubicBezTo>
                <a:cubicBezTo>
                  <a:pt x="1080" y="426"/>
                  <a:pt x="1080" y="426"/>
                  <a:pt x="1081" y="426"/>
                </a:cubicBezTo>
                <a:cubicBezTo>
                  <a:pt x="1081" y="425"/>
                  <a:pt x="1081" y="425"/>
                  <a:pt x="1081" y="425"/>
                </a:cubicBezTo>
                <a:cubicBezTo>
                  <a:pt x="1081" y="425"/>
                  <a:pt x="1081" y="425"/>
                  <a:pt x="1081" y="425"/>
                </a:cubicBezTo>
                <a:cubicBezTo>
                  <a:pt x="1081" y="426"/>
                  <a:pt x="1082" y="426"/>
                  <a:pt x="1082" y="426"/>
                </a:cubicBezTo>
                <a:cubicBezTo>
                  <a:pt x="1083" y="426"/>
                  <a:pt x="1083" y="425"/>
                  <a:pt x="1083" y="425"/>
                </a:cubicBezTo>
                <a:cubicBezTo>
                  <a:pt x="1083" y="425"/>
                  <a:pt x="1084" y="426"/>
                  <a:pt x="1084" y="426"/>
                </a:cubicBezTo>
                <a:cubicBezTo>
                  <a:pt x="1083" y="426"/>
                  <a:pt x="1083" y="426"/>
                  <a:pt x="1083" y="426"/>
                </a:cubicBezTo>
                <a:cubicBezTo>
                  <a:pt x="1084" y="426"/>
                  <a:pt x="1084" y="426"/>
                  <a:pt x="1084" y="427"/>
                </a:cubicBezTo>
                <a:cubicBezTo>
                  <a:pt x="1086" y="427"/>
                  <a:pt x="1087" y="427"/>
                  <a:pt x="1088" y="426"/>
                </a:cubicBezTo>
                <a:cubicBezTo>
                  <a:pt x="1090" y="427"/>
                  <a:pt x="1091" y="427"/>
                  <a:pt x="1093" y="427"/>
                </a:cubicBezTo>
                <a:cubicBezTo>
                  <a:pt x="1093" y="427"/>
                  <a:pt x="1093" y="427"/>
                  <a:pt x="1093" y="427"/>
                </a:cubicBezTo>
                <a:cubicBezTo>
                  <a:pt x="1093" y="428"/>
                  <a:pt x="1093" y="428"/>
                  <a:pt x="1093" y="428"/>
                </a:cubicBezTo>
                <a:cubicBezTo>
                  <a:pt x="1093" y="428"/>
                  <a:pt x="1093" y="428"/>
                  <a:pt x="1093" y="429"/>
                </a:cubicBezTo>
                <a:cubicBezTo>
                  <a:pt x="1094" y="428"/>
                  <a:pt x="1095" y="428"/>
                  <a:pt x="1096" y="427"/>
                </a:cubicBezTo>
                <a:close/>
                <a:moveTo>
                  <a:pt x="1138" y="427"/>
                </a:moveTo>
                <a:cubicBezTo>
                  <a:pt x="1140" y="426"/>
                  <a:pt x="1142" y="425"/>
                  <a:pt x="1144" y="425"/>
                </a:cubicBezTo>
                <a:cubicBezTo>
                  <a:pt x="1143" y="426"/>
                  <a:pt x="1142" y="426"/>
                  <a:pt x="1140" y="428"/>
                </a:cubicBezTo>
                <a:cubicBezTo>
                  <a:pt x="1141" y="428"/>
                  <a:pt x="1141" y="429"/>
                  <a:pt x="1141" y="429"/>
                </a:cubicBezTo>
                <a:cubicBezTo>
                  <a:pt x="1139" y="429"/>
                  <a:pt x="1138" y="431"/>
                  <a:pt x="1135" y="431"/>
                </a:cubicBezTo>
                <a:cubicBezTo>
                  <a:pt x="1135" y="432"/>
                  <a:pt x="1136" y="432"/>
                  <a:pt x="1135" y="432"/>
                </a:cubicBezTo>
                <a:cubicBezTo>
                  <a:pt x="1134" y="431"/>
                  <a:pt x="1133" y="431"/>
                  <a:pt x="1132" y="431"/>
                </a:cubicBezTo>
                <a:cubicBezTo>
                  <a:pt x="1132" y="430"/>
                  <a:pt x="1131" y="430"/>
                  <a:pt x="1131" y="429"/>
                </a:cubicBezTo>
                <a:cubicBezTo>
                  <a:pt x="1131" y="429"/>
                  <a:pt x="1135" y="428"/>
                  <a:pt x="1135" y="428"/>
                </a:cubicBezTo>
                <a:cubicBezTo>
                  <a:pt x="1135" y="427"/>
                  <a:pt x="1135" y="427"/>
                  <a:pt x="1135" y="426"/>
                </a:cubicBezTo>
                <a:cubicBezTo>
                  <a:pt x="1136" y="426"/>
                  <a:pt x="1137" y="427"/>
                  <a:pt x="1138" y="427"/>
                </a:cubicBezTo>
                <a:close/>
                <a:moveTo>
                  <a:pt x="883" y="453"/>
                </a:moveTo>
                <a:cubicBezTo>
                  <a:pt x="884" y="452"/>
                  <a:pt x="886" y="451"/>
                  <a:pt x="886" y="449"/>
                </a:cubicBezTo>
                <a:cubicBezTo>
                  <a:pt x="887" y="448"/>
                  <a:pt x="886" y="446"/>
                  <a:pt x="887" y="445"/>
                </a:cubicBezTo>
                <a:cubicBezTo>
                  <a:pt x="887" y="444"/>
                  <a:pt x="891" y="441"/>
                  <a:pt x="892" y="440"/>
                </a:cubicBezTo>
                <a:cubicBezTo>
                  <a:pt x="895" y="438"/>
                  <a:pt x="899" y="438"/>
                  <a:pt x="902" y="435"/>
                </a:cubicBezTo>
                <a:cubicBezTo>
                  <a:pt x="903" y="433"/>
                  <a:pt x="905" y="425"/>
                  <a:pt x="907" y="424"/>
                </a:cubicBezTo>
                <a:cubicBezTo>
                  <a:pt x="907" y="424"/>
                  <a:pt x="908" y="424"/>
                  <a:pt x="908" y="423"/>
                </a:cubicBezTo>
                <a:cubicBezTo>
                  <a:pt x="910" y="425"/>
                  <a:pt x="911" y="427"/>
                  <a:pt x="914" y="428"/>
                </a:cubicBezTo>
                <a:cubicBezTo>
                  <a:pt x="917" y="429"/>
                  <a:pt x="924" y="427"/>
                  <a:pt x="924" y="427"/>
                </a:cubicBezTo>
                <a:cubicBezTo>
                  <a:pt x="924" y="429"/>
                  <a:pt x="928" y="429"/>
                  <a:pt x="930" y="429"/>
                </a:cubicBezTo>
                <a:cubicBezTo>
                  <a:pt x="933" y="428"/>
                  <a:pt x="932" y="426"/>
                  <a:pt x="934" y="425"/>
                </a:cubicBezTo>
                <a:cubicBezTo>
                  <a:pt x="935" y="425"/>
                  <a:pt x="938" y="424"/>
                  <a:pt x="939" y="423"/>
                </a:cubicBezTo>
                <a:cubicBezTo>
                  <a:pt x="939" y="424"/>
                  <a:pt x="940" y="424"/>
                  <a:pt x="941" y="424"/>
                </a:cubicBezTo>
                <a:cubicBezTo>
                  <a:pt x="942" y="423"/>
                  <a:pt x="944" y="421"/>
                  <a:pt x="946" y="420"/>
                </a:cubicBezTo>
                <a:cubicBezTo>
                  <a:pt x="948" y="419"/>
                  <a:pt x="952" y="420"/>
                  <a:pt x="955" y="419"/>
                </a:cubicBezTo>
                <a:cubicBezTo>
                  <a:pt x="956" y="418"/>
                  <a:pt x="957" y="418"/>
                  <a:pt x="958" y="418"/>
                </a:cubicBezTo>
                <a:cubicBezTo>
                  <a:pt x="959" y="417"/>
                  <a:pt x="959" y="419"/>
                  <a:pt x="961" y="418"/>
                </a:cubicBezTo>
                <a:cubicBezTo>
                  <a:pt x="962" y="418"/>
                  <a:pt x="962" y="417"/>
                  <a:pt x="963" y="417"/>
                </a:cubicBezTo>
                <a:cubicBezTo>
                  <a:pt x="967" y="416"/>
                  <a:pt x="970" y="419"/>
                  <a:pt x="973" y="418"/>
                </a:cubicBezTo>
                <a:cubicBezTo>
                  <a:pt x="975" y="417"/>
                  <a:pt x="977" y="416"/>
                  <a:pt x="979" y="415"/>
                </a:cubicBezTo>
                <a:cubicBezTo>
                  <a:pt x="980" y="416"/>
                  <a:pt x="981" y="417"/>
                  <a:pt x="982" y="417"/>
                </a:cubicBezTo>
                <a:cubicBezTo>
                  <a:pt x="983" y="416"/>
                  <a:pt x="984" y="415"/>
                  <a:pt x="985" y="415"/>
                </a:cubicBezTo>
                <a:cubicBezTo>
                  <a:pt x="986" y="416"/>
                  <a:pt x="987" y="417"/>
                  <a:pt x="988" y="417"/>
                </a:cubicBezTo>
                <a:cubicBezTo>
                  <a:pt x="991" y="418"/>
                  <a:pt x="994" y="415"/>
                  <a:pt x="996" y="414"/>
                </a:cubicBezTo>
                <a:cubicBezTo>
                  <a:pt x="997" y="414"/>
                  <a:pt x="998" y="414"/>
                  <a:pt x="998" y="414"/>
                </a:cubicBezTo>
                <a:cubicBezTo>
                  <a:pt x="999" y="414"/>
                  <a:pt x="1000" y="414"/>
                  <a:pt x="1001" y="415"/>
                </a:cubicBezTo>
                <a:cubicBezTo>
                  <a:pt x="1001" y="416"/>
                  <a:pt x="1001" y="417"/>
                  <a:pt x="1002" y="417"/>
                </a:cubicBezTo>
                <a:cubicBezTo>
                  <a:pt x="1002" y="418"/>
                  <a:pt x="1002" y="418"/>
                  <a:pt x="1002" y="418"/>
                </a:cubicBezTo>
                <a:cubicBezTo>
                  <a:pt x="1004" y="417"/>
                  <a:pt x="1005" y="416"/>
                  <a:pt x="1006" y="415"/>
                </a:cubicBezTo>
                <a:cubicBezTo>
                  <a:pt x="1006" y="420"/>
                  <a:pt x="999" y="421"/>
                  <a:pt x="1006" y="425"/>
                </a:cubicBezTo>
                <a:cubicBezTo>
                  <a:pt x="1006" y="426"/>
                  <a:pt x="1007" y="427"/>
                  <a:pt x="1007" y="428"/>
                </a:cubicBezTo>
                <a:cubicBezTo>
                  <a:pt x="1007" y="429"/>
                  <a:pt x="1001" y="434"/>
                  <a:pt x="1000" y="435"/>
                </a:cubicBezTo>
                <a:cubicBezTo>
                  <a:pt x="1001" y="437"/>
                  <a:pt x="1003" y="438"/>
                  <a:pt x="1004" y="439"/>
                </a:cubicBezTo>
                <a:cubicBezTo>
                  <a:pt x="1005" y="439"/>
                  <a:pt x="1006" y="439"/>
                  <a:pt x="1007" y="439"/>
                </a:cubicBezTo>
                <a:cubicBezTo>
                  <a:pt x="1007" y="439"/>
                  <a:pt x="1007" y="440"/>
                  <a:pt x="1007" y="441"/>
                </a:cubicBezTo>
                <a:cubicBezTo>
                  <a:pt x="1010" y="442"/>
                  <a:pt x="1012" y="443"/>
                  <a:pt x="1015" y="444"/>
                </a:cubicBezTo>
                <a:cubicBezTo>
                  <a:pt x="1017" y="444"/>
                  <a:pt x="1019" y="444"/>
                  <a:pt x="1021" y="444"/>
                </a:cubicBezTo>
                <a:cubicBezTo>
                  <a:pt x="1022" y="444"/>
                  <a:pt x="1023" y="444"/>
                  <a:pt x="1025" y="445"/>
                </a:cubicBezTo>
                <a:cubicBezTo>
                  <a:pt x="1025" y="445"/>
                  <a:pt x="1026" y="446"/>
                  <a:pt x="1026" y="446"/>
                </a:cubicBezTo>
                <a:cubicBezTo>
                  <a:pt x="1027" y="447"/>
                  <a:pt x="1028" y="446"/>
                  <a:pt x="1030" y="447"/>
                </a:cubicBezTo>
                <a:cubicBezTo>
                  <a:pt x="1032" y="447"/>
                  <a:pt x="1032" y="452"/>
                  <a:pt x="1034" y="454"/>
                </a:cubicBezTo>
                <a:cubicBezTo>
                  <a:pt x="1037" y="455"/>
                  <a:pt x="1043" y="455"/>
                  <a:pt x="1045" y="456"/>
                </a:cubicBezTo>
                <a:cubicBezTo>
                  <a:pt x="1048" y="457"/>
                  <a:pt x="1050" y="460"/>
                  <a:pt x="1053" y="461"/>
                </a:cubicBezTo>
                <a:cubicBezTo>
                  <a:pt x="1055" y="461"/>
                  <a:pt x="1056" y="460"/>
                  <a:pt x="1056" y="459"/>
                </a:cubicBezTo>
                <a:cubicBezTo>
                  <a:pt x="1063" y="456"/>
                  <a:pt x="1057" y="453"/>
                  <a:pt x="1059" y="449"/>
                </a:cubicBezTo>
                <a:cubicBezTo>
                  <a:pt x="1061" y="445"/>
                  <a:pt x="1070" y="442"/>
                  <a:pt x="1075" y="445"/>
                </a:cubicBezTo>
                <a:cubicBezTo>
                  <a:pt x="1077" y="445"/>
                  <a:pt x="1076" y="447"/>
                  <a:pt x="1078" y="448"/>
                </a:cubicBezTo>
                <a:cubicBezTo>
                  <a:pt x="1079" y="449"/>
                  <a:pt x="1083" y="449"/>
                  <a:pt x="1084" y="449"/>
                </a:cubicBezTo>
                <a:cubicBezTo>
                  <a:pt x="1085" y="449"/>
                  <a:pt x="1086" y="449"/>
                  <a:pt x="1087" y="449"/>
                </a:cubicBezTo>
                <a:cubicBezTo>
                  <a:pt x="1088" y="450"/>
                  <a:pt x="1088" y="452"/>
                  <a:pt x="1089" y="452"/>
                </a:cubicBezTo>
                <a:cubicBezTo>
                  <a:pt x="1092" y="452"/>
                  <a:pt x="1094" y="452"/>
                  <a:pt x="1096" y="452"/>
                </a:cubicBezTo>
                <a:cubicBezTo>
                  <a:pt x="1099" y="453"/>
                  <a:pt x="1102" y="454"/>
                  <a:pt x="1105" y="454"/>
                </a:cubicBezTo>
                <a:cubicBezTo>
                  <a:pt x="1105" y="455"/>
                  <a:pt x="1105" y="455"/>
                  <a:pt x="1106" y="455"/>
                </a:cubicBezTo>
                <a:cubicBezTo>
                  <a:pt x="1107" y="455"/>
                  <a:pt x="1108" y="456"/>
                  <a:pt x="1109" y="456"/>
                </a:cubicBezTo>
                <a:cubicBezTo>
                  <a:pt x="1110" y="456"/>
                  <a:pt x="1112" y="457"/>
                  <a:pt x="1113" y="457"/>
                </a:cubicBezTo>
                <a:cubicBezTo>
                  <a:pt x="1114" y="456"/>
                  <a:pt x="1115" y="456"/>
                  <a:pt x="1116" y="455"/>
                </a:cubicBezTo>
                <a:cubicBezTo>
                  <a:pt x="1119" y="453"/>
                  <a:pt x="1124" y="452"/>
                  <a:pt x="1128" y="453"/>
                </a:cubicBezTo>
                <a:cubicBezTo>
                  <a:pt x="1128" y="454"/>
                  <a:pt x="1129" y="454"/>
                  <a:pt x="1130" y="455"/>
                </a:cubicBezTo>
                <a:cubicBezTo>
                  <a:pt x="1132" y="455"/>
                  <a:pt x="1133" y="456"/>
                  <a:pt x="1136" y="455"/>
                </a:cubicBezTo>
                <a:cubicBezTo>
                  <a:pt x="1139" y="457"/>
                  <a:pt x="1140" y="455"/>
                  <a:pt x="1142" y="454"/>
                </a:cubicBezTo>
                <a:cubicBezTo>
                  <a:pt x="1144" y="458"/>
                  <a:pt x="1145" y="462"/>
                  <a:pt x="1147" y="466"/>
                </a:cubicBezTo>
                <a:cubicBezTo>
                  <a:pt x="1144" y="468"/>
                  <a:pt x="1145" y="473"/>
                  <a:pt x="1143" y="476"/>
                </a:cubicBezTo>
                <a:cubicBezTo>
                  <a:pt x="1143" y="476"/>
                  <a:pt x="1142" y="476"/>
                  <a:pt x="1142" y="476"/>
                </a:cubicBezTo>
                <a:cubicBezTo>
                  <a:pt x="1138" y="473"/>
                  <a:pt x="1135" y="468"/>
                  <a:pt x="1134" y="463"/>
                </a:cubicBezTo>
                <a:cubicBezTo>
                  <a:pt x="1132" y="463"/>
                  <a:pt x="1132" y="464"/>
                  <a:pt x="1132" y="465"/>
                </a:cubicBezTo>
                <a:cubicBezTo>
                  <a:pt x="1132" y="469"/>
                  <a:pt x="1136" y="472"/>
                  <a:pt x="1138" y="475"/>
                </a:cubicBezTo>
                <a:cubicBezTo>
                  <a:pt x="1139" y="478"/>
                  <a:pt x="1140" y="481"/>
                  <a:pt x="1141" y="484"/>
                </a:cubicBezTo>
                <a:cubicBezTo>
                  <a:pt x="1144" y="488"/>
                  <a:pt x="1146" y="493"/>
                  <a:pt x="1148" y="497"/>
                </a:cubicBezTo>
                <a:cubicBezTo>
                  <a:pt x="1149" y="498"/>
                  <a:pt x="1150" y="499"/>
                  <a:pt x="1151" y="500"/>
                </a:cubicBezTo>
                <a:cubicBezTo>
                  <a:pt x="1151" y="501"/>
                  <a:pt x="1151" y="501"/>
                  <a:pt x="1150" y="502"/>
                </a:cubicBezTo>
                <a:cubicBezTo>
                  <a:pt x="1151" y="503"/>
                  <a:pt x="1151" y="505"/>
                  <a:pt x="1152" y="507"/>
                </a:cubicBezTo>
                <a:cubicBezTo>
                  <a:pt x="1152" y="508"/>
                  <a:pt x="1154" y="508"/>
                  <a:pt x="1155" y="509"/>
                </a:cubicBezTo>
                <a:cubicBezTo>
                  <a:pt x="1157" y="510"/>
                  <a:pt x="1159" y="514"/>
                  <a:pt x="1160" y="517"/>
                </a:cubicBezTo>
                <a:cubicBezTo>
                  <a:pt x="1161" y="521"/>
                  <a:pt x="1160" y="529"/>
                  <a:pt x="1162" y="532"/>
                </a:cubicBezTo>
                <a:cubicBezTo>
                  <a:pt x="1163" y="534"/>
                  <a:pt x="1168" y="535"/>
                  <a:pt x="1169" y="537"/>
                </a:cubicBezTo>
                <a:cubicBezTo>
                  <a:pt x="1171" y="542"/>
                  <a:pt x="1172" y="551"/>
                  <a:pt x="1176" y="554"/>
                </a:cubicBezTo>
                <a:cubicBezTo>
                  <a:pt x="1176" y="554"/>
                  <a:pt x="1176" y="554"/>
                  <a:pt x="1176" y="554"/>
                </a:cubicBezTo>
                <a:cubicBezTo>
                  <a:pt x="1176" y="554"/>
                  <a:pt x="1176" y="553"/>
                  <a:pt x="1176" y="552"/>
                </a:cubicBezTo>
                <a:cubicBezTo>
                  <a:pt x="1178" y="553"/>
                  <a:pt x="1178" y="554"/>
                  <a:pt x="1179" y="556"/>
                </a:cubicBezTo>
                <a:cubicBezTo>
                  <a:pt x="1180" y="555"/>
                  <a:pt x="1181" y="555"/>
                  <a:pt x="1182" y="556"/>
                </a:cubicBezTo>
                <a:cubicBezTo>
                  <a:pt x="1183" y="558"/>
                  <a:pt x="1185" y="560"/>
                  <a:pt x="1187" y="562"/>
                </a:cubicBezTo>
                <a:cubicBezTo>
                  <a:pt x="1188" y="562"/>
                  <a:pt x="1189" y="562"/>
                  <a:pt x="1189" y="562"/>
                </a:cubicBezTo>
                <a:cubicBezTo>
                  <a:pt x="1190" y="563"/>
                  <a:pt x="1191" y="566"/>
                  <a:pt x="1191" y="566"/>
                </a:cubicBezTo>
                <a:cubicBezTo>
                  <a:pt x="1193" y="568"/>
                  <a:pt x="1197" y="569"/>
                  <a:pt x="1198" y="572"/>
                </a:cubicBezTo>
                <a:cubicBezTo>
                  <a:pt x="1197" y="573"/>
                  <a:pt x="1194" y="574"/>
                  <a:pt x="1192" y="575"/>
                </a:cubicBezTo>
                <a:cubicBezTo>
                  <a:pt x="1192" y="575"/>
                  <a:pt x="1192" y="575"/>
                  <a:pt x="1192" y="575"/>
                </a:cubicBezTo>
                <a:cubicBezTo>
                  <a:pt x="1192" y="575"/>
                  <a:pt x="1193" y="575"/>
                  <a:pt x="1193" y="575"/>
                </a:cubicBezTo>
                <a:cubicBezTo>
                  <a:pt x="1194" y="576"/>
                  <a:pt x="1195" y="575"/>
                  <a:pt x="1196" y="576"/>
                </a:cubicBezTo>
                <a:cubicBezTo>
                  <a:pt x="1198" y="578"/>
                  <a:pt x="1200" y="580"/>
                  <a:pt x="1202" y="582"/>
                </a:cubicBezTo>
                <a:cubicBezTo>
                  <a:pt x="1203" y="582"/>
                  <a:pt x="1204" y="582"/>
                  <a:pt x="1206" y="582"/>
                </a:cubicBezTo>
                <a:cubicBezTo>
                  <a:pt x="1207" y="582"/>
                  <a:pt x="1209" y="581"/>
                  <a:pt x="1211" y="580"/>
                </a:cubicBezTo>
                <a:cubicBezTo>
                  <a:pt x="1213" y="580"/>
                  <a:pt x="1214" y="582"/>
                  <a:pt x="1216" y="581"/>
                </a:cubicBezTo>
                <a:cubicBezTo>
                  <a:pt x="1217" y="580"/>
                  <a:pt x="1219" y="579"/>
                  <a:pt x="1220" y="578"/>
                </a:cubicBezTo>
                <a:cubicBezTo>
                  <a:pt x="1220" y="578"/>
                  <a:pt x="1220" y="578"/>
                  <a:pt x="1221" y="578"/>
                </a:cubicBezTo>
                <a:cubicBezTo>
                  <a:pt x="1222" y="578"/>
                  <a:pt x="1223" y="578"/>
                  <a:pt x="1224" y="578"/>
                </a:cubicBezTo>
                <a:cubicBezTo>
                  <a:pt x="1225" y="578"/>
                  <a:pt x="1226" y="577"/>
                  <a:pt x="1228" y="577"/>
                </a:cubicBezTo>
                <a:cubicBezTo>
                  <a:pt x="1229" y="577"/>
                  <a:pt x="1230" y="578"/>
                  <a:pt x="1232" y="577"/>
                </a:cubicBezTo>
                <a:cubicBezTo>
                  <a:pt x="1235" y="577"/>
                  <a:pt x="1237" y="575"/>
                  <a:pt x="1240" y="573"/>
                </a:cubicBezTo>
                <a:cubicBezTo>
                  <a:pt x="1241" y="574"/>
                  <a:pt x="1242" y="574"/>
                  <a:pt x="1243" y="574"/>
                </a:cubicBezTo>
                <a:cubicBezTo>
                  <a:pt x="1243" y="575"/>
                  <a:pt x="1243" y="575"/>
                  <a:pt x="1243" y="575"/>
                </a:cubicBezTo>
                <a:cubicBezTo>
                  <a:pt x="1243" y="576"/>
                  <a:pt x="1242" y="577"/>
                  <a:pt x="1242" y="577"/>
                </a:cubicBezTo>
                <a:cubicBezTo>
                  <a:pt x="1242" y="579"/>
                  <a:pt x="1242" y="580"/>
                  <a:pt x="1242" y="581"/>
                </a:cubicBezTo>
                <a:cubicBezTo>
                  <a:pt x="1242" y="582"/>
                  <a:pt x="1241" y="583"/>
                  <a:pt x="1241" y="583"/>
                </a:cubicBezTo>
                <a:cubicBezTo>
                  <a:pt x="1241" y="585"/>
                  <a:pt x="1241" y="587"/>
                  <a:pt x="1240" y="589"/>
                </a:cubicBezTo>
                <a:cubicBezTo>
                  <a:pt x="1239" y="591"/>
                  <a:pt x="1238" y="593"/>
                  <a:pt x="1237" y="594"/>
                </a:cubicBezTo>
                <a:cubicBezTo>
                  <a:pt x="1236" y="595"/>
                  <a:pt x="1235" y="596"/>
                  <a:pt x="1235" y="597"/>
                </a:cubicBezTo>
                <a:cubicBezTo>
                  <a:pt x="1235" y="597"/>
                  <a:pt x="1235" y="598"/>
                  <a:pt x="1235" y="599"/>
                </a:cubicBezTo>
                <a:cubicBezTo>
                  <a:pt x="1233" y="601"/>
                  <a:pt x="1232" y="603"/>
                  <a:pt x="1230" y="606"/>
                </a:cubicBezTo>
                <a:cubicBezTo>
                  <a:pt x="1230" y="607"/>
                  <a:pt x="1230" y="608"/>
                  <a:pt x="1230" y="609"/>
                </a:cubicBezTo>
                <a:cubicBezTo>
                  <a:pt x="1227" y="614"/>
                  <a:pt x="1222" y="618"/>
                  <a:pt x="1219" y="623"/>
                </a:cubicBezTo>
                <a:cubicBezTo>
                  <a:pt x="1217" y="625"/>
                  <a:pt x="1215" y="627"/>
                  <a:pt x="1214" y="629"/>
                </a:cubicBezTo>
                <a:cubicBezTo>
                  <a:pt x="1209" y="633"/>
                  <a:pt x="1203" y="635"/>
                  <a:pt x="1199" y="639"/>
                </a:cubicBezTo>
                <a:cubicBezTo>
                  <a:pt x="1195" y="644"/>
                  <a:pt x="1190" y="649"/>
                  <a:pt x="1186" y="653"/>
                </a:cubicBezTo>
                <a:cubicBezTo>
                  <a:pt x="1187" y="654"/>
                  <a:pt x="1187" y="655"/>
                  <a:pt x="1186" y="655"/>
                </a:cubicBezTo>
                <a:cubicBezTo>
                  <a:pt x="1185" y="656"/>
                  <a:pt x="1184" y="657"/>
                  <a:pt x="1182" y="656"/>
                </a:cubicBezTo>
                <a:cubicBezTo>
                  <a:pt x="1182" y="659"/>
                  <a:pt x="1180" y="659"/>
                  <a:pt x="1178" y="660"/>
                </a:cubicBezTo>
                <a:cubicBezTo>
                  <a:pt x="1178" y="665"/>
                  <a:pt x="1176" y="665"/>
                  <a:pt x="1175" y="668"/>
                </a:cubicBezTo>
                <a:cubicBezTo>
                  <a:pt x="1174" y="669"/>
                  <a:pt x="1175" y="670"/>
                  <a:pt x="1174" y="671"/>
                </a:cubicBezTo>
                <a:cubicBezTo>
                  <a:pt x="1174" y="672"/>
                  <a:pt x="1173" y="672"/>
                  <a:pt x="1172" y="672"/>
                </a:cubicBezTo>
                <a:cubicBezTo>
                  <a:pt x="1172" y="673"/>
                  <a:pt x="1170" y="679"/>
                  <a:pt x="1170" y="681"/>
                </a:cubicBezTo>
                <a:cubicBezTo>
                  <a:pt x="1171" y="683"/>
                  <a:pt x="1173" y="684"/>
                  <a:pt x="1174" y="686"/>
                </a:cubicBezTo>
                <a:cubicBezTo>
                  <a:pt x="1174" y="687"/>
                  <a:pt x="1173" y="689"/>
                  <a:pt x="1173" y="690"/>
                </a:cubicBezTo>
                <a:cubicBezTo>
                  <a:pt x="1173" y="690"/>
                  <a:pt x="1173" y="691"/>
                  <a:pt x="1174" y="691"/>
                </a:cubicBezTo>
                <a:cubicBezTo>
                  <a:pt x="1173" y="694"/>
                  <a:pt x="1174" y="700"/>
                  <a:pt x="1175" y="702"/>
                </a:cubicBezTo>
                <a:cubicBezTo>
                  <a:pt x="1177" y="705"/>
                  <a:pt x="1179" y="705"/>
                  <a:pt x="1181" y="708"/>
                </a:cubicBezTo>
                <a:cubicBezTo>
                  <a:pt x="1180" y="709"/>
                  <a:pt x="1179" y="710"/>
                  <a:pt x="1179" y="711"/>
                </a:cubicBezTo>
                <a:cubicBezTo>
                  <a:pt x="1179" y="713"/>
                  <a:pt x="1180" y="717"/>
                  <a:pt x="1180" y="719"/>
                </a:cubicBezTo>
                <a:cubicBezTo>
                  <a:pt x="1180" y="720"/>
                  <a:pt x="1179" y="720"/>
                  <a:pt x="1179" y="721"/>
                </a:cubicBezTo>
                <a:cubicBezTo>
                  <a:pt x="1181" y="723"/>
                  <a:pt x="1180" y="727"/>
                  <a:pt x="1180" y="730"/>
                </a:cubicBezTo>
                <a:cubicBezTo>
                  <a:pt x="1181" y="730"/>
                  <a:pt x="1181" y="730"/>
                  <a:pt x="1182" y="730"/>
                </a:cubicBezTo>
                <a:cubicBezTo>
                  <a:pt x="1182" y="731"/>
                  <a:pt x="1182" y="731"/>
                  <a:pt x="1182" y="731"/>
                </a:cubicBezTo>
                <a:cubicBezTo>
                  <a:pt x="1181" y="732"/>
                  <a:pt x="1181" y="733"/>
                  <a:pt x="1180" y="734"/>
                </a:cubicBezTo>
                <a:cubicBezTo>
                  <a:pt x="1180" y="735"/>
                  <a:pt x="1180" y="735"/>
                  <a:pt x="1180" y="735"/>
                </a:cubicBezTo>
                <a:cubicBezTo>
                  <a:pt x="1178" y="738"/>
                  <a:pt x="1177" y="741"/>
                  <a:pt x="1174" y="743"/>
                </a:cubicBezTo>
                <a:cubicBezTo>
                  <a:pt x="1170" y="746"/>
                  <a:pt x="1165" y="747"/>
                  <a:pt x="1161" y="749"/>
                </a:cubicBezTo>
                <a:cubicBezTo>
                  <a:pt x="1157" y="751"/>
                  <a:pt x="1156" y="755"/>
                  <a:pt x="1153" y="757"/>
                </a:cubicBezTo>
                <a:cubicBezTo>
                  <a:pt x="1150" y="759"/>
                  <a:pt x="1148" y="761"/>
                  <a:pt x="1146" y="763"/>
                </a:cubicBezTo>
                <a:cubicBezTo>
                  <a:pt x="1146" y="764"/>
                  <a:pt x="1146" y="765"/>
                  <a:pt x="1146" y="767"/>
                </a:cubicBezTo>
                <a:cubicBezTo>
                  <a:pt x="1147" y="767"/>
                  <a:pt x="1148" y="768"/>
                  <a:pt x="1148" y="770"/>
                </a:cubicBezTo>
                <a:cubicBezTo>
                  <a:pt x="1147" y="772"/>
                  <a:pt x="1148" y="775"/>
                  <a:pt x="1149" y="777"/>
                </a:cubicBezTo>
                <a:cubicBezTo>
                  <a:pt x="1150" y="777"/>
                  <a:pt x="1150" y="777"/>
                  <a:pt x="1150" y="777"/>
                </a:cubicBezTo>
                <a:cubicBezTo>
                  <a:pt x="1150" y="779"/>
                  <a:pt x="1151" y="782"/>
                  <a:pt x="1150" y="785"/>
                </a:cubicBezTo>
                <a:cubicBezTo>
                  <a:pt x="1150" y="785"/>
                  <a:pt x="1149" y="786"/>
                  <a:pt x="1149" y="787"/>
                </a:cubicBezTo>
                <a:cubicBezTo>
                  <a:pt x="1149" y="787"/>
                  <a:pt x="1149" y="787"/>
                  <a:pt x="1149" y="787"/>
                </a:cubicBezTo>
                <a:cubicBezTo>
                  <a:pt x="1149" y="788"/>
                  <a:pt x="1150" y="787"/>
                  <a:pt x="1150" y="788"/>
                </a:cubicBezTo>
                <a:cubicBezTo>
                  <a:pt x="1148" y="794"/>
                  <a:pt x="1142" y="793"/>
                  <a:pt x="1138" y="796"/>
                </a:cubicBezTo>
                <a:cubicBezTo>
                  <a:pt x="1135" y="797"/>
                  <a:pt x="1134" y="799"/>
                  <a:pt x="1133" y="801"/>
                </a:cubicBezTo>
                <a:cubicBezTo>
                  <a:pt x="1133" y="801"/>
                  <a:pt x="1133" y="801"/>
                  <a:pt x="1133" y="801"/>
                </a:cubicBezTo>
                <a:cubicBezTo>
                  <a:pt x="1133" y="802"/>
                  <a:pt x="1134" y="802"/>
                  <a:pt x="1135" y="803"/>
                </a:cubicBezTo>
                <a:cubicBezTo>
                  <a:pt x="1135" y="806"/>
                  <a:pt x="1135" y="811"/>
                  <a:pt x="1133" y="813"/>
                </a:cubicBezTo>
                <a:cubicBezTo>
                  <a:pt x="1133" y="813"/>
                  <a:pt x="1132" y="813"/>
                  <a:pt x="1131" y="814"/>
                </a:cubicBezTo>
                <a:cubicBezTo>
                  <a:pt x="1131" y="815"/>
                  <a:pt x="1132" y="816"/>
                  <a:pt x="1132" y="817"/>
                </a:cubicBezTo>
                <a:cubicBezTo>
                  <a:pt x="1131" y="819"/>
                  <a:pt x="1127" y="821"/>
                  <a:pt x="1126" y="823"/>
                </a:cubicBezTo>
                <a:cubicBezTo>
                  <a:pt x="1120" y="832"/>
                  <a:pt x="1114" y="839"/>
                  <a:pt x="1105" y="846"/>
                </a:cubicBezTo>
                <a:cubicBezTo>
                  <a:pt x="1103" y="847"/>
                  <a:pt x="1102" y="849"/>
                  <a:pt x="1100" y="850"/>
                </a:cubicBezTo>
                <a:cubicBezTo>
                  <a:pt x="1099" y="851"/>
                  <a:pt x="1093" y="851"/>
                  <a:pt x="1092" y="852"/>
                </a:cubicBezTo>
                <a:cubicBezTo>
                  <a:pt x="1092" y="852"/>
                  <a:pt x="1092" y="853"/>
                  <a:pt x="1091" y="853"/>
                </a:cubicBezTo>
                <a:cubicBezTo>
                  <a:pt x="1090" y="853"/>
                  <a:pt x="1089" y="853"/>
                  <a:pt x="1088" y="853"/>
                </a:cubicBezTo>
                <a:cubicBezTo>
                  <a:pt x="1087" y="853"/>
                  <a:pt x="1087" y="854"/>
                  <a:pt x="1086" y="855"/>
                </a:cubicBezTo>
                <a:cubicBezTo>
                  <a:pt x="1084" y="854"/>
                  <a:pt x="1082" y="852"/>
                  <a:pt x="1080" y="853"/>
                </a:cubicBezTo>
                <a:cubicBezTo>
                  <a:pt x="1079" y="853"/>
                  <a:pt x="1078" y="853"/>
                  <a:pt x="1078" y="854"/>
                </a:cubicBezTo>
                <a:cubicBezTo>
                  <a:pt x="1075" y="854"/>
                  <a:pt x="1074" y="852"/>
                  <a:pt x="1071" y="854"/>
                </a:cubicBezTo>
                <a:cubicBezTo>
                  <a:pt x="1070" y="854"/>
                  <a:pt x="1070" y="855"/>
                  <a:pt x="1069" y="855"/>
                </a:cubicBezTo>
                <a:cubicBezTo>
                  <a:pt x="1067" y="856"/>
                  <a:pt x="1064" y="855"/>
                  <a:pt x="1062" y="856"/>
                </a:cubicBezTo>
                <a:cubicBezTo>
                  <a:pt x="1060" y="856"/>
                  <a:pt x="1059" y="858"/>
                  <a:pt x="1058" y="859"/>
                </a:cubicBezTo>
                <a:cubicBezTo>
                  <a:pt x="1057" y="858"/>
                  <a:pt x="1055" y="858"/>
                  <a:pt x="1055" y="857"/>
                </a:cubicBezTo>
                <a:cubicBezTo>
                  <a:pt x="1055" y="856"/>
                  <a:pt x="1055" y="855"/>
                  <a:pt x="1054" y="855"/>
                </a:cubicBezTo>
                <a:cubicBezTo>
                  <a:pt x="1053" y="855"/>
                  <a:pt x="1053" y="855"/>
                  <a:pt x="1052" y="855"/>
                </a:cubicBezTo>
                <a:cubicBezTo>
                  <a:pt x="1052" y="854"/>
                  <a:pt x="1052" y="854"/>
                  <a:pt x="1051" y="854"/>
                </a:cubicBezTo>
                <a:cubicBezTo>
                  <a:pt x="1051" y="854"/>
                  <a:pt x="1051" y="854"/>
                  <a:pt x="1050" y="854"/>
                </a:cubicBezTo>
                <a:cubicBezTo>
                  <a:pt x="1050" y="854"/>
                  <a:pt x="1050" y="854"/>
                  <a:pt x="1050" y="855"/>
                </a:cubicBezTo>
                <a:cubicBezTo>
                  <a:pt x="1050" y="855"/>
                  <a:pt x="1050" y="855"/>
                  <a:pt x="1050" y="855"/>
                </a:cubicBezTo>
                <a:cubicBezTo>
                  <a:pt x="1049" y="854"/>
                  <a:pt x="1049" y="854"/>
                  <a:pt x="1049" y="854"/>
                </a:cubicBezTo>
                <a:cubicBezTo>
                  <a:pt x="1049" y="853"/>
                  <a:pt x="1050" y="852"/>
                  <a:pt x="1050" y="851"/>
                </a:cubicBezTo>
                <a:cubicBezTo>
                  <a:pt x="1049" y="850"/>
                  <a:pt x="1046" y="846"/>
                  <a:pt x="1047" y="845"/>
                </a:cubicBezTo>
                <a:cubicBezTo>
                  <a:pt x="1047" y="845"/>
                  <a:pt x="1048" y="845"/>
                  <a:pt x="1049" y="845"/>
                </a:cubicBezTo>
                <a:cubicBezTo>
                  <a:pt x="1050" y="839"/>
                  <a:pt x="1047" y="835"/>
                  <a:pt x="1045" y="831"/>
                </a:cubicBezTo>
                <a:cubicBezTo>
                  <a:pt x="1042" y="827"/>
                  <a:pt x="1041" y="822"/>
                  <a:pt x="1039" y="819"/>
                </a:cubicBezTo>
                <a:cubicBezTo>
                  <a:pt x="1037" y="816"/>
                  <a:pt x="1034" y="813"/>
                  <a:pt x="1032" y="811"/>
                </a:cubicBezTo>
                <a:cubicBezTo>
                  <a:pt x="1031" y="809"/>
                  <a:pt x="1031" y="807"/>
                  <a:pt x="1030" y="804"/>
                </a:cubicBezTo>
                <a:cubicBezTo>
                  <a:pt x="1030" y="804"/>
                  <a:pt x="1031" y="803"/>
                  <a:pt x="1030" y="802"/>
                </a:cubicBezTo>
                <a:cubicBezTo>
                  <a:pt x="1030" y="801"/>
                  <a:pt x="1029" y="800"/>
                  <a:pt x="1029" y="798"/>
                </a:cubicBezTo>
                <a:cubicBezTo>
                  <a:pt x="1028" y="797"/>
                  <a:pt x="1029" y="796"/>
                  <a:pt x="1029" y="794"/>
                </a:cubicBezTo>
                <a:cubicBezTo>
                  <a:pt x="1029" y="793"/>
                  <a:pt x="1028" y="792"/>
                  <a:pt x="1028" y="791"/>
                </a:cubicBezTo>
                <a:cubicBezTo>
                  <a:pt x="1027" y="788"/>
                  <a:pt x="1026" y="785"/>
                  <a:pt x="1026" y="782"/>
                </a:cubicBezTo>
                <a:cubicBezTo>
                  <a:pt x="1029" y="779"/>
                  <a:pt x="1023" y="774"/>
                  <a:pt x="1022" y="771"/>
                </a:cubicBezTo>
                <a:cubicBezTo>
                  <a:pt x="1020" y="766"/>
                  <a:pt x="1017" y="762"/>
                  <a:pt x="1015" y="758"/>
                </a:cubicBezTo>
                <a:cubicBezTo>
                  <a:pt x="1014" y="756"/>
                  <a:pt x="1012" y="754"/>
                  <a:pt x="1011" y="751"/>
                </a:cubicBezTo>
                <a:cubicBezTo>
                  <a:pt x="1010" y="748"/>
                  <a:pt x="1011" y="742"/>
                  <a:pt x="1011" y="738"/>
                </a:cubicBezTo>
                <a:cubicBezTo>
                  <a:pt x="1014" y="735"/>
                  <a:pt x="1013" y="728"/>
                  <a:pt x="1015" y="724"/>
                </a:cubicBezTo>
                <a:cubicBezTo>
                  <a:pt x="1016" y="723"/>
                  <a:pt x="1016" y="723"/>
                  <a:pt x="1017" y="722"/>
                </a:cubicBezTo>
                <a:cubicBezTo>
                  <a:pt x="1017" y="721"/>
                  <a:pt x="1018" y="720"/>
                  <a:pt x="1018" y="719"/>
                </a:cubicBezTo>
                <a:cubicBezTo>
                  <a:pt x="1018" y="719"/>
                  <a:pt x="1019" y="719"/>
                  <a:pt x="1020" y="719"/>
                </a:cubicBezTo>
                <a:cubicBezTo>
                  <a:pt x="1021" y="718"/>
                  <a:pt x="1022" y="714"/>
                  <a:pt x="1023" y="712"/>
                </a:cubicBezTo>
                <a:cubicBezTo>
                  <a:pt x="1022" y="710"/>
                  <a:pt x="1022" y="708"/>
                  <a:pt x="1022" y="706"/>
                </a:cubicBezTo>
                <a:cubicBezTo>
                  <a:pt x="1021" y="703"/>
                  <a:pt x="1015" y="698"/>
                  <a:pt x="1020" y="696"/>
                </a:cubicBezTo>
                <a:cubicBezTo>
                  <a:pt x="1021" y="692"/>
                  <a:pt x="1019" y="691"/>
                  <a:pt x="1018" y="688"/>
                </a:cubicBezTo>
                <a:cubicBezTo>
                  <a:pt x="1017" y="687"/>
                  <a:pt x="1017" y="686"/>
                  <a:pt x="1017" y="685"/>
                </a:cubicBezTo>
                <a:cubicBezTo>
                  <a:pt x="1016" y="683"/>
                  <a:pt x="1015" y="682"/>
                  <a:pt x="1014" y="681"/>
                </a:cubicBezTo>
                <a:cubicBezTo>
                  <a:pt x="1013" y="679"/>
                  <a:pt x="1014" y="677"/>
                  <a:pt x="1013" y="676"/>
                </a:cubicBezTo>
                <a:cubicBezTo>
                  <a:pt x="1013" y="675"/>
                  <a:pt x="1011" y="671"/>
                  <a:pt x="1011" y="671"/>
                </a:cubicBezTo>
                <a:cubicBezTo>
                  <a:pt x="1008" y="668"/>
                  <a:pt x="1006" y="666"/>
                  <a:pt x="1004" y="664"/>
                </a:cubicBezTo>
                <a:cubicBezTo>
                  <a:pt x="1003" y="662"/>
                  <a:pt x="1001" y="661"/>
                  <a:pt x="1000" y="660"/>
                </a:cubicBezTo>
                <a:cubicBezTo>
                  <a:pt x="1000" y="660"/>
                  <a:pt x="1000" y="659"/>
                  <a:pt x="1000" y="659"/>
                </a:cubicBezTo>
                <a:cubicBezTo>
                  <a:pt x="1000" y="658"/>
                  <a:pt x="999" y="659"/>
                  <a:pt x="998" y="658"/>
                </a:cubicBezTo>
                <a:cubicBezTo>
                  <a:pt x="997" y="657"/>
                  <a:pt x="996" y="656"/>
                  <a:pt x="996" y="654"/>
                </a:cubicBezTo>
                <a:cubicBezTo>
                  <a:pt x="996" y="654"/>
                  <a:pt x="996" y="654"/>
                  <a:pt x="996" y="654"/>
                </a:cubicBezTo>
                <a:cubicBezTo>
                  <a:pt x="996" y="654"/>
                  <a:pt x="997" y="654"/>
                  <a:pt x="997" y="653"/>
                </a:cubicBezTo>
                <a:cubicBezTo>
                  <a:pt x="996" y="652"/>
                  <a:pt x="995" y="653"/>
                  <a:pt x="995" y="652"/>
                </a:cubicBezTo>
                <a:cubicBezTo>
                  <a:pt x="994" y="651"/>
                  <a:pt x="993" y="650"/>
                  <a:pt x="993" y="649"/>
                </a:cubicBezTo>
                <a:cubicBezTo>
                  <a:pt x="996" y="648"/>
                  <a:pt x="996" y="646"/>
                  <a:pt x="997" y="643"/>
                </a:cubicBezTo>
                <a:cubicBezTo>
                  <a:pt x="998" y="643"/>
                  <a:pt x="999" y="643"/>
                  <a:pt x="999" y="643"/>
                </a:cubicBezTo>
                <a:cubicBezTo>
                  <a:pt x="999" y="643"/>
                  <a:pt x="999" y="643"/>
                  <a:pt x="999" y="643"/>
                </a:cubicBezTo>
                <a:cubicBezTo>
                  <a:pt x="998" y="642"/>
                  <a:pt x="997" y="642"/>
                  <a:pt x="996" y="641"/>
                </a:cubicBezTo>
                <a:cubicBezTo>
                  <a:pt x="998" y="640"/>
                  <a:pt x="998" y="639"/>
                  <a:pt x="998" y="637"/>
                </a:cubicBezTo>
                <a:cubicBezTo>
                  <a:pt x="997" y="637"/>
                  <a:pt x="997" y="637"/>
                  <a:pt x="996" y="637"/>
                </a:cubicBezTo>
                <a:cubicBezTo>
                  <a:pt x="996" y="637"/>
                  <a:pt x="996" y="637"/>
                  <a:pt x="996" y="637"/>
                </a:cubicBezTo>
                <a:cubicBezTo>
                  <a:pt x="998" y="636"/>
                  <a:pt x="999" y="634"/>
                  <a:pt x="1000" y="632"/>
                </a:cubicBezTo>
                <a:cubicBezTo>
                  <a:pt x="999" y="631"/>
                  <a:pt x="999" y="630"/>
                  <a:pt x="999" y="630"/>
                </a:cubicBezTo>
                <a:cubicBezTo>
                  <a:pt x="999" y="629"/>
                  <a:pt x="999" y="628"/>
                  <a:pt x="1000" y="627"/>
                </a:cubicBezTo>
                <a:cubicBezTo>
                  <a:pt x="999" y="625"/>
                  <a:pt x="998" y="624"/>
                  <a:pt x="998" y="622"/>
                </a:cubicBezTo>
                <a:cubicBezTo>
                  <a:pt x="998" y="622"/>
                  <a:pt x="998" y="622"/>
                  <a:pt x="999" y="621"/>
                </a:cubicBezTo>
                <a:cubicBezTo>
                  <a:pt x="999" y="621"/>
                  <a:pt x="999" y="621"/>
                  <a:pt x="999" y="621"/>
                </a:cubicBezTo>
                <a:cubicBezTo>
                  <a:pt x="998" y="621"/>
                  <a:pt x="998" y="621"/>
                  <a:pt x="998" y="620"/>
                </a:cubicBezTo>
                <a:cubicBezTo>
                  <a:pt x="993" y="620"/>
                  <a:pt x="995" y="619"/>
                  <a:pt x="994" y="617"/>
                </a:cubicBezTo>
                <a:cubicBezTo>
                  <a:pt x="993" y="616"/>
                  <a:pt x="990" y="616"/>
                  <a:pt x="990" y="616"/>
                </a:cubicBezTo>
                <a:cubicBezTo>
                  <a:pt x="990" y="616"/>
                  <a:pt x="990" y="617"/>
                  <a:pt x="990" y="617"/>
                </a:cubicBezTo>
                <a:cubicBezTo>
                  <a:pt x="988" y="618"/>
                  <a:pt x="985" y="618"/>
                  <a:pt x="983" y="617"/>
                </a:cubicBezTo>
                <a:cubicBezTo>
                  <a:pt x="980" y="621"/>
                  <a:pt x="973" y="618"/>
                  <a:pt x="973" y="613"/>
                </a:cubicBezTo>
                <a:cubicBezTo>
                  <a:pt x="973" y="613"/>
                  <a:pt x="973" y="612"/>
                  <a:pt x="973" y="611"/>
                </a:cubicBezTo>
                <a:cubicBezTo>
                  <a:pt x="973" y="611"/>
                  <a:pt x="973" y="611"/>
                  <a:pt x="973" y="611"/>
                </a:cubicBezTo>
                <a:cubicBezTo>
                  <a:pt x="972" y="611"/>
                  <a:pt x="972" y="611"/>
                  <a:pt x="972" y="611"/>
                </a:cubicBezTo>
                <a:cubicBezTo>
                  <a:pt x="971" y="610"/>
                  <a:pt x="971" y="610"/>
                  <a:pt x="971" y="609"/>
                </a:cubicBezTo>
                <a:cubicBezTo>
                  <a:pt x="970" y="608"/>
                  <a:pt x="966" y="605"/>
                  <a:pt x="964" y="605"/>
                </a:cubicBezTo>
                <a:cubicBezTo>
                  <a:pt x="963" y="605"/>
                  <a:pt x="963" y="606"/>
                  <a:pt x="962" y="606"/>
                </a:cubicBezTo>
                <a:cubicBezTo>
                  <a:pt x="958" y="607"/>
                  <a:pt x="954" y="607"/>
                  <a:pt x="949" y="607"/>
                </a:cubicBezTo>
                <a:cubicBezTo>
                  <a:pt x="948" y="608"/>
                  <a:pt x="948" y="609"/>
                  <a:pt x="947" y="610"/>
                </a:cubicBezTo>
                <a:cubicBezTo>
                  <a:pt x="945" y="610"/>
                  <a:pt x="943" y="610"/>
                  <a:pt x="942" y="611"/>
                </a:cubicBezTo>
                <a:cubicBezTo>
                  <a:pt x="937" y="613"/>
                  <a:pt x="933" y="614"/>
                  <a:pt x="929" y="616"/>
                </a:cubicBezTo>
                <a:cubicBezTo>
                  <a:pt x="928" y="616"/>
                  <a:pt x="924" y="613"/>
                  <a:pt x="923" y="613"/>
                </a:cubicBezTo>
                <a:cubicBezTo>
                  <a:pt x="923" y="613"/>
                  <a:pt x="923" y="613"/>
                  <a:pt x="923" y="614"/>
                </a:cubicBezTo>
                <a:cubicBezTo>
                  <a:pt x="921" y="614"/>
                  <a:pt x="919" y="613"/>
                  <a:pt x="918" y="613"/>
                </a:cubicBezTo>
                <a:cubicBezTo>
                  <a:pt x="916" y="612"/>
                  <a:pt x="912" y="613"/>
                  <a:pt x="910" y="613"/>
                </a:cubicBezTo>
                <a:cubicBezTo>
                  <a:pt x="908" y="614"/>
                  <a:pt x="906" y="615"/>
                  <a:pt x="904" y="615"/>
                </a:cubicBezTo>
                <a:cubicBezTo>
                  <a:pt x="902" y="616"/>
                  <a:pt x="900" y="617"/>
                  <a:pt x="898" y="618"/>
                </a:cubicBezTo>
                <a:cubicBezTo>
                  <a:pt x="896" y="619"/>
                  <a:pt x="891" y="616"/>
                  <a:pt x="890" y="615"/>
                </a:cubicBezTo>
                <a:cubicBezTo>
                  <a:pt x="886" y="613"/>
                  <a:pt x="884" y="610"/>
                  <a:pt x="880" y="608"/>
                </a:cubicBezTo>
                <a:cubicBezTo>
                  <a:pt x="879" y="607"/>
                  <a:pt x="877" y="606"/>
                  <a:pt x="875" y="605"/>
                </a:cubicBezTo>
                <a:cubicBezTo>
                  <a:pt x="873" y="604"/>
                  <a:pt x="872" y="602"/>
                  <a:pt x="869" y="601"/>
                </a:cubicBezTo>
                <a:cubicBezTo>
                  <a:pt x="869" y="600"/>
                  <a:pt x="869" y="599"/>
                  <a:pt x="869" y="599"/>
                </a:cubicBezTo>
                <a:cubicBezTo>
                  <a:pt x="867" y="598"/>
                  <a:pt x="864" y="597"/>
                  <a:pt x="864" y="595"/>
                </a:cubicBezTo>
                <a:cubicBezTo>
                  <a:pt x="864" y="595"/>
                  <a:pt x="864" y="595"/>
                  <a:pt x="864" y="595"/>
                </a:cubicBezTo>
                <a:cubicBezTo>
                  <a:pt x="864" y="594"/>
                  <a:pt x="865" y="594"/>
                  <a:pt x="865" y="593"/>
                </a:cubicBezTo>
                <a:cubicBezTo>
                  <a:pt x="865" y="593"/>
                  <a:pt x="865" y="593"/>
                  <a:pt x="865" y="593"/>
                </a:cubicBezTo>
                <a:cubicBezTo>
                  <a:pt x="864" y="593"/>
                  <a:pt x="864" y="593"/>
                  <a:pt x="864" y="592"/>
                </a:cubicBezTo>
                <a:cubicBezTo>
                  <a:pt x="864" y="592"/>
                  <a:pt x="864" y="591"/>
                  <a:pt x="864" y="591"/>
                </a:cubicBezTo>
                <a:cubicBezTo>
                  <a:pt x="863" y="589"/>
                  <a:pt x="862" y="589"/>
                  <a:pt x="861" y="587"/>
                </a:cubicBezTo>
                <a:cubicBezTo>
                  <a:pt x="861" y="587"/>
                  <a:pt x="861" y="586"/>
                  <a:pt x="861" y="585"/>
                </a:cubicBezTo>
                <a:cubicBezTo>
                  <a:pt x="859" y="585"/>
                  <a:pt x="857" y="583"/>
                  <a:pt x="855" y="582"/>
                </a:cubicBezTo>
                <a:cubicBezTo>
                  <a:pt x="855" y="581"/>
                  <a:pt x="855" y="581"/>
                  <a:pt x="855" y="580"/>
                </a:cubicBezTo>
                <a:cubicBezTo>
                  <a:pt x="854" y="580"/>
                  <a:pt x="853" y="580"/>
                  <a:pt x="853" y="579"/>
                </a:cubicBezTo>
                <a:cubicBezTo>
                  <a:pt x="853" y="579"/>
                  <a:pt x="853" y="579"/>
                  <a:pt x="853" y="578"/>
                </a:cubicBezTo>
                <a:cubicBezTo>
                  <a:pt x="852" y="578"/>
                  <a:pt x="851" y="578"/>
                  <a:pt x="851" y="577"/>
                </a:cubicBezTo>
                <a:cubicBezTo>
                  <a:pt x="850" y="576"/>
                  <a:pt x="851" y="575"/>
                  <a:pt x="852" y="574"/>
                </a:cubicBezTo>
                <a:cubicBezTo>
                  <a:pt x="851" y="573"/>
                  <a:pt x="849" y="574"/>
                  <a:pt x="848" y="574"/>
                </a:cubicBezTo>
                <a:cubicBezTo>
                  <a:pt x="847" y="573"/>
                  <a:pt x="846" y="573"/>
                  <a:pt x="845" y="572"/>
                </a:cubicBezTo>
                <a:cubicBezTo>
                  <a:pt x="845" y="572"/>
                  <a:pt x="845" y="572"/>
                  <a:pt x="845" y="572"/>
                </a:cubicBezTo>
                <a:cubicBezTo>
                  <a:pt x="843" y="570"/>
                  <a:pt x="844" y="572"/>
                  <a:pt x="842" y="570"/>
                </a:cubicBezTo>
                <a:cubicBezTo>
                  <a:pt x="843" y="568"/>
                  <a:pt x="842" y="566"/>
                  <a:pt x="843" y="564"/>
                </a:cubicBezTo>
                <a:cubicBezTo>
                  <a:pt x="843" y="564"/>
                  <a:pt x="844" y="564"/>
                  <a:pt x="844" y="564"/>
                </a:cubicBezTo>
                <a:cubicBezTo>
                  <a:pt x="844" y="563"/>
                  <a:pt x="844" y="563"/>
                  <a:pt x="844" y="562"/>
                </a:cubicBezTo>
                <a:cubicBezTo>
                  <a:pt x="842" y="562"/>
                  <a:pt x="842" y="558"/>
                  <a:pt x="839" y="556"/>
                </a:cubicBezTo>
                <a:cubicBezTo>
                  <a:pt x="839" y="556"/>
                  <a:pt x="839" y="556"/>
                  <a:pt x="839" y="556"/>
                </a:cubicBezTo>
                <a:cubicBezTo>
                  <a:pt x="841" y="555"/>
                  <a:pt x="843" y="551"/>
                  <a:pt x="844" y="549"/>
                </a:cubicBezTo>
                <a:cubicBezTo>
                  <a:pt x="844" y="547"/>
                  <a:pt x="845" y="546"/>
                  <a:pt x="845" y="545"/>
                </a:cubicBezTo>
                <a:cubicBezTo>
                  <a:pt x="846" y="540"/>
                  <a:pt x="849" y="532"/>
                  <a:pt x="844" y="529"/>
                </a:cubicBezTo>
                <a:cubicBezTo>
                  <a:pt x="846" y="526"/>
                  <a:pt x="846" y="519"/>
                  <a:pt x="842" y="519"/>
                </a:cubicBezTo>
                <a:cubicBezTo>
                  <a:pt x="842" y="519"/>
                  <a:pt x="841" y="520"/>
                  <a:pt x="841" y="520"/>
                </a:cubicBezTo>
                <a:cubicBezTo>
                  <a:pt x="841" y="517"/>
                  <a:pt x="841" y="514"/>
                  <a:pt x="842" y="512"/>
                </a:cubicBezTo>
                <a:cubicBezTo>
                  <a:pt x="843" y="511"/>
                  <a:pt x="844" y="510"/>
                  <a:pt x="845" y="509"/>
                </a:cubicBezTo>
                <a:cubicBezTo>
                  <a:pt x="846" y="506"/>
                  <a:pt x="848" y="503"/>
                  <a:pt x="849" y="500"/>
                </a:cubicBezTo>
                <a:cubicBezTo>
                  <a:pt x="850" y="499"/>
                  <a:pt x="853" y="498"/>
                  <a:pt x="854" y="496"/>
                </a:cubicBezTo>
                <a:cubicBezTo>
                  <a:pt x="854" y="495"/>
                  <a:pt x="854" y="494"/>
                  <a:pt x="854" y="493"/>
                </a:cubicBezTo>
                <a:cubicBezTo>
                  <a:pt x="854" y="491"/>
                  <a:pt x="855" y="488"/>
                  <a:pt x="856" y="487"/>
                </a:cubicBezTo>
                <a:cubicBezTo>
                  <a:pt x="858" y="485"/>
                  <a:pt x="860" y="485"/>
                  <a:pt x="861" y="483"/>
                </a:cubicBezTo>
                <a:cubicBezTo>
                  <a:pt x="863" y="481"/>
                  <a:pt x="863" y="477"/>
                  <a:pt x="865" y="476"/>
                </a:cubicBezTo>
                <a:cubicBezTo>
                  <a:pt x="867" y="475"/>
                  <a:pt x="870" y="475"/>
                  <a:pt x="872" y="474"/>
                </a:cubicBezTo>
                <a:cubicBezTo>
                  <a:pt x="875" y="473"/>
                  <a:pt x="881" y="467"/>
                  <a:pt x="883" y="464"/>
                </a:cubicBezTo>
                <a:cubicBezTo>
                  <a:pt x="887" y="459"/>
                  <a:pt x="882" y="457"/>
                  <a:pt x="883" y="453"/>
                </a:cubicBezTo>
                <a:close/>
                <a:moveTo>
                  <a:pt x="857" y="198"/>
                </a:moveTo>
                <a:cubicBezTo>
                  <a:pt x="857" y="198"/>
                  <a:pt x="857" y="199"/>
                  <a:pt x="857" y="199"/>
                </a:cubicBezTo>
                <a:cubicBezTo>
                  <a:pt x="856" y="201"/>
                  <a:pt x="854" y="203"/>
                  <a:pt x="852" y="201"/>
                </a:cubicBezTo>
                <a:cubicBezTo>
                  <a:pt x="850" y="203"/>
                  <a:pt x="847" y="205"/>
                  <a:pt x="844" y="206"/>
                </a:cubicBezTo>
                <a:cubicBezTo>
                  <a:pt x="842" y="206"/>
                  <a:pt x="840" y="207"/>
                  <a:pt x="838" y="207"/>
                </a:cubicBezTo>
                <a:cubicBezTo>
                  <a:pt x="836" y="208"/>
                  <a:pt x="836" y="211"/>
                  <a:pt x="831" y="210"/>
                </a:cubicBezTo>
                <a:cubicBezTo>
                  <a:pt x="829" y="210"/>
                  <a:pt x="826" y="210"/>
                  <a:pt x="824" y="209"/>
                </a:cubicBezTo>
                <a:cubicBezTo>
                  <a:pt x="823" y="208"/>
                  <a:pt x="822" y="207"/>
                  <a:pt x="822" y="207"/>
                </a:cubicBezTo>
                <a:cubicBezTo>
                  <a:pt x="818" y="205"/>
                  <a:pt x="811" y="208"/>
                  <a:pt x="809" y="205"/>
                </a:cubicBezTo>
                <a:cubicBezTo>
                  <a:pt x="811" y="203"/>
                  <a:pt x="813" y="203"/>
                  <a:pt x="815" y="200"/>
                </a:cubicBezTo>
                <a:cubicBezTo>
                  <a:pt x="812" y="200"/>
                  <a:pt x="811" y="199"/>
                  <a:pt x="810" y="198"/>
                </a:cubicBezTo>
                <a:cubicBezTo>
                  <a:pt x="808" y="198"/>
                  <a:pt x="804" y="199"/>
                  <a:pt x="803" y="198"/>
                </a:cubicBezTo>
                <a:cubicBezTo>
                  <a:pt x="803" y="198"/>
                  <a:pt x="802" y="198"/>
                  <a:pt x="802" y="198"/>
                </a:cubicBezTo>
                <a:cubicBezTo>
                  <a:pt x="802" y="198"/>
                  <a:pt x="802" y="197"/>
                  <a:pt x="802" y="197"/>
                </a:cubicBezTo>
                <a:cubicBezTo>
                  <a:pt x="803" y="195"/>
                  <a:pt x="811" y="196"/>
                  <a:pt x="813" y="194"/>
                </a:cubicBezTo>
                <a:cubicBezTo>
                  <a:pt x="813" y="194"/>
                  <a:pt x="813" y="193"/>
                  <a:pt x="814" y="193"/>
                </a:cubicBezTo>
                <a:cubicBezTo>
                  <a:pt x="813" y="192"/>
                  <a:pt x="813" y="192"/>
                  <a:pt x="813" y="192"/>
                </a:cubicBezTo>
                <a:cubicBezTo>
                  <a:pt x="812" y="191"/>
                  <a:pt x="810" y="190"/>
                  <a:pt x="808" y="190"/>
                </a:cubicBezTo>
                <a:cubicBezTo>
                  <a:pt x="805" y="189"/>
                  <a:pt x="801" y="193"/>
                  <a:pt x="799" y="190"/>
                </a:cubicBezTo>
                <a:cubicBezTo>
                  <a:pt x="799" y="189"/>
                  <a:pt x="799" y="189"/>
                  <a:pt x="799" y="188"/>
                </a:cubicBezTo>
                <a:cubicBezTo>
                  <a:pt x="800" y="188"/>
                  <a:pt x="803" y="188"/>
                  <a:pt x="804" y="187"/>
                </a:cubicBezTo>
                <a:cubicBezTo>
                  <a:pt x="804" y="187"/>
                  <a:pt x="804" y="187"/>
                  <a:pt x="804" y="187"/>
                </a:cubicBezTo>
                <a:cubicBezTo>
                  <a:pt x="804" y="186"/>
                  <a:pt x="803" y="186"/>
                  <a:pt x="803" y="185"/>
                </a:cubicBezTo>
                <a:cubicBezTo>
                  <a:pt x="804" y="181"/>
                  <a:pt x="806" y="187"/>
                  <a:pt x="809" y="185"/>
                </a:cubicBezTo>
                <a:cubicBezTo>
                  <a:pt x="809" y="185"/>
                  <a:pt x="809" y="185"/>
                  <a:pt x="809" y="185"/>
                </a:cubicBezTo>
                <a:cubicBezTo>
                  <a:pt x="809" y="184"/>
                  <a:pt x="808" y="183"/>
                  <a:pt x="807" y="182"/>
                </a:cubicBezTo>
                <a:cubicBezTo>
                  <a:pt x="807" y="182"/>
                  <a:pt x="807" y="182"/>
                  <a:pt x="807" y="182"/>
                </a:cubicBezTo>
                <a:cubicBezTo>
                  <a:pt x="808" y="182"/>
                  <a:pt x="808" y="181"/>
                  <a:pt x="808" y="181"/>
                </a:cubicBezTo>
                <a:cubicBezTo>
                  <a:pt x="811" y="182"/>
                  <a:pt x="816" y="182"/>
                  <a:pt x="817" y="186"/>
                </a:cubicBezTo>
                <a:cubicBezTo>
                  <a:pt x="817" y="187"/>
                  <a:pt x="815" y="188"/>
                  <a:pt x="815" y="189"/>
                </a:cubicBezTo>
                <a:cubicBezTo>
                  <a:pt x="816" y="190"/>
                  <a:pt x="817" y="191"/>
                  <a:pt x="817" y="192"/>
                </a:cubicBezTo>
                <a:cubicBezTo>
                  <a:pt x="818" y="192"/>
                  <a:pt x="819" y="191"/>
                  <a:pt x="819" y="190"/>
                </a:cubicBezTo>
                <a:cubicBezTo>
                  <a:pt x="821" y="190"/>
                  <a:pt x="822" y="190"/>
                  <a:pt x="823" y="189"/>
                </a:cubicBezTo>
                <a:cubicBezTo>
                  <a:pt x="823" y="187"/>
                  <a:pt x="822" y="185"/>
                  <a:pt x="823" y="184"/>
                </a:cubicBezTo>
                <a:cubicBezTo>
                  <a:pt x="823" y="184"/>
                  <a:pt x="824" y="184"/>
                  <a:pt x="824" y="184"/>
                </a:cubicBezTo>
                <a:cubicBezTo>
                  <a:pt x="824" y="184"/>
                  <a:pt x="824" y="184"/>
                  <a:pt x="824" y="184"/>
                </a:cubicBezTo>
                <a:cubicBezTo>
                  <a:pt x="825" y="185"/>
                  <a:pt x="826" y="187"/>
                  <a:pt x="828" y="188"/>
                </a:cubicBezTo>
                <a:cubicBezTo>
                  <a:pt x="828" y="188"/>
                  <a:pt x="828" y="188"/>
                  <a:pt x="829" y="188"/>
                </a:cubicBezTo>
                <a:cubicBezTo>
                  <a:pt x="829" y="187"/>
                  <a:pt x="829" y="187"/>
                  <a:pt x="829" y="187"/>
                </a:cubicBezTo>
                <a:cubicBezTo>
                  <a:pt x="828" y="187"/>
                  <a:pt x="828" y="186"/>
                  <a:pt x="828" y="185"/>
                </a:cubicBezTo>
                <a:cubicBezTo>
                  <a:pt x="829" y="184"/>
                  <a:pt x="831" y="184"/>
                  <a:pt x="832" y="185"/>
                </a:cubicBezTo>
                <a:cubicBezTo>
                  <a:pt x="833" y="186"/>
                  <a:pt x="834" y="187"/>
                  <a:pt x="836" y="187"/>
                </a:cubicBezTo>
                <a:cubicBezTo>
                  <a:pt x="836" y="186"/>
                  <a:pt x="836" y="185"/>
                  <a:pt x="835" y="184"/>
                </a:cubicBezTo>
                <a:cubicBezTo>
                  <a:pt x="839" y="184"/>
                  <a:pt x="842" y="185"/>
                  <a:pt x="845" y="184"/>
                </a:cubicBezTo>
                <a:cubicBezTo>
                  <a:pt x="845" y="182"/>
                  <a:pt x="845" y="181"/>
                  <a:pt x="845" y="180"/>
                </a:cubicBezTo>
                <a:cubicBezTo>
                  <a:pt x="846" y="180"/>
                  <a:pt x="848" y="180"/>
                  <a:pt x="849" y="181"/>
                </a:cubicBezTo>
                <a:cubicBezTo>
                  <a:pt x="850" y="184"/>
                  <a:pt x="852" y="183"/>
                  <a:pt x="855" y="184"/>
                </a:cubicBezTo>
                <a:cubicBezTo>
                  <a:pt x="855" y="185"/>
                  <a:pt x="855" y="185"/>
                  <a:pt x="855" y="185"/>
                </a:cubicBezTo>
                <a:cubicBezTo>
                  <a:pt x="855" y="186"/>
                  <a:pt x="855" y="187"/>
                  <a:pt x="855" y="188"/>
                </a:cubicBezTo>
                <a:cubicBezTo>
                  <a:pt x="856" y="188"/>
                  <a:pt x="856" y="189"/>
                  <a:pt x="857" y="189"/>
                </a:cubicBezTo>
                <a:cubicBezTo>
                  <a:pt x="858" y="190"/>
                  <a:pt x="860" y="189"/>
                  <a:pt x="861" y="190"/>
                </a:cubicBezTo>
                <a:cubicBezTo>
                  <a:pt x="863" y="192"/>
                  <a:pt x="862" y="195"/>
                  <a:pt x="861" y="197"/>
                </a:cubicBezTo>
                <a:cubicBezTo>
                  <a:pt x="860" y="197"/>
                  <a:pt x="858" y="197"/>
                  <a:pt x="857" y="198"/>
                </a:cubicBezTo>
                <a:close/>
                <a:moveTo>
                  <a:pt x="670" y="163"/>
                </a:moveTo>
                <a:cubicBezTo>
                  <a:pt x="670" y="163"/>
                  <a:pt x="670" y="163"/>
                  <a:pt x="670" y="163"/>
                </a:cubicBezTo>
                <a:cubicBezTo>
                  <a:pt x="668" y="161"/>
                  <a:pt x="670" y="161"/>
                  <a:pt x="671" y="159"/>
                </a:cubicBezTo>
                <a:cubicBezTo>
                  <a:pt x="672" y="161"/>
                  <a:pt x="671" y="163"/>
                  <a:pt x="670" y="163"/>
                </a:cubicBezTo>
                <a:close/>
                <a:moveTo>
                  <a:pt x="658" y="141"/>
                </a:moveTo>
                <a:cubicBezTo>
                  <a:pt x="659" y="141"/>
                  <a:pt x="661" y="142"/>
                  <a:pt x="659" y="143"/>
                </a:cubicBezTo>
                <a:cubicBezTo>
                  <a:pt x="657" y="142"/>
                  <a:pt x="657" y="141"/>
                  <a:pt x="658" y="141"/>
                </a:cubicBezTo>
                <a:cubicBezTo>
                  <a:pt x="658" y="141"/>
                  <a:pt x="658" y="141"/>
                  <a:pt x="658" y="141"/>
                </a:cubicBezTo>
                <a:close/>
                <a:moveTo>
                  <a:pt x="655" y="146"/>
                </a:moveTo>
                <a:cubicBezTo>
                  <a:pt x="655" y="145"/>
                  <a:pt x="655" y="145"/>
                  <a:pt x="656" y="144"/>
                </a:cubicBezTo>
                <a:cubicBezTo>
                  <a:pt x="656" y="144"/>
                  <a:pt x="656" y="144"/>
                  <a:pt x="656" y="144"/>
                </a:cubicBezTo>
                <a:cubicBezTo>
                  <a:pt x="657" y="145"/>
                  <a:pt x="658" y="147"/>
                  <a:pt x="657" y="148"/>
                </a:cubicBezTo>
                <a:cubicBezTo>
                  <a:pt x="655" y="147"/>
                  <a:pt x="654" y="147"/>
                  <a:pt x="655" y="146"/>
                </a:cubicBezTo>
                <a:close/>
                <a:moveTo>
                  <a:pt x="805" y="81"/>
                </a:moveTo>
                <a:cubicBezTo>
                  <a:pt x="803" y="82"/>
                  <a:pt x="801" y="81"/>
                  <a:pt x="800" y="80"/>
                </a:cubicBezTo>
                <a:cubicBezTo>
                  <a:pt x="800" y="79"/>
                  <a:pt x="802" y="79"/>
                  <a:pt x="803" y="78"/>
                </a:cubicBezTo>
                <a:cubicBezTo>
                  <a:pt x="805" y="77"/>
                  <a:pt x="806" y="79"/>
                  <a:pt x="807" y="79"/>
                </a:cubicBezTo>
                <a:cubicBezTo>
                  <a:pt x="807" y="79"/>
                  <a:pt x="807" y="80"/>
                  <a:pt x="806" y="80"/>
                </a:cubicBezTo>
                <a:cubicBezTo>
                  <a:pt x="806" y="81"/>
                  <a:pt x="805" y="81"/>
                  <a:pt x="805" y="81"/>
                </a:cubicBezTo>
                <a:close/>
                <a:moveTo>
                  <a:pt x="809" y="123"/>
                </a:move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8" y="124"/>
                  <a:pt x="807" y="125"/>
                </a:cubicBezTo>
                <a:cubicBezTo>
                  <a:pt x="806" y="125"/>
                  <a:pt x="806" y="125"/>
                  <a:pt x="805" y="125"/>
                </a:cubicBezTo>
                <a:cubicBezTo>
                  <a:pt x="805" y="125"/>
                  <a:pt x="805" y="126"/>
                  <a:pt x="805" y="126"/>
                </a:cubicBezTo>
                <a:cubicBezTo>
                  <a:pt x="804" y="126"/>
                  <a:pt x="803" y="127"/>
                  <a:pt x="802" y="127"/>
                </a:cubicBezTo>
                <a:cubicBezTo>
                  <a:pt x="802" y="127"/>
                  <a:pt x="800" y="128"/>
                  <a:pt x="799" y="128"/>
                </a:cubicBezTo>
                <a:cubicBezTo>
                  <a:pt x="799" y="128"/>
                  <a:pt x="800" y="126"/>
                  <a:pt x="800" y="126"/>
                </a:cubicBezTo>
                <a:cubicBezTo>
                  <a:pt x="801" y="125"/>
                  <a:pt x="801" y="123"/>
                  <a:pt x="801" y="123"/>
                </a:cubicBezTo>
                <a:cubicBezTo>
                  <a:pt x="802" y="122"/>
                  <a:pt x="803" y="122"/>
                  <a:pt x="805" y="121"/>
                </a:cubicBezTo>
                <a:cubicBezTo>
                  <a:pt x="806" y="120"/>
                  <a:pt x="807" y="119"/>
                  <a:pt x="808" y="118"/>
                </a:cubicBezTo>
                <a:cubicBezTo>
                  <a:pt x="808" y="118"/>
                  <a:pt x="808" y="118"/>
                  <a:pt x="808" y="118"/>
                </a:cubicBezTo>
                <a:cubicBezTo>
                  <a:pt x="809" y="119"/>
                  <a:pt x="812" y="120"/>
                  <a:pt x="812" y="121"/>
                </a:cubicBezTo>
                <a:cubicBezTo>
                  <a:pt x="811" y="122"/>
                  <a:pt x="811" y="123"/>
                  <a:pt x="810" y="123"/>
                </a:cubicBezTo>
                <a:cubicBezTo>
                  <a:pt x="810" y="123"/>
                  <a:pt x="809" y="123"/>
                  <a:pt x="809" y="123"/>
                </a:cubicBezTo>
                <a:close/>
                <a:moveTo>
                  <a:pt x="830" y="124"/>
                </a:moveTo>
                <a:cubicBezTo>
                  <a:pt x="831" y="124"/>
                  <a:pt x="832" y="124"/>
                  <a:pt x="832" y="125"/>
                </a:cubicBezTo>
                <a:cubicBezTo>
                  <a:pt x="831" y="125"/>
                  <a:pt x="831" y="125"/>
                  <a:pt x="831" y="125"/>
                </a:cubicBezTo>
                <a:cubicBezTo>
                  <a:pt x="831" y="125"/>
                  <a:pt x="830" y="125"/>
                  <a:pt x="829" y="125"/>
                </a:cubicBezTo>
                <a:cubicBezTo>
                  <a:pt x="829" y="125"/>
                  <a:pt x="829" y="125"/>
                  <a:pt x="829" y="125"/>
                </a:cubicBezTo>
                <a:cubicBezTo>
                  <a:pt x="829" y="125"/>
                  <a:pt x="829" y="125"/>
                  <a:pt x="829" y="125"/>
                </a:cubicBezTo>
                <a:cubicBezTo>
                  <a:pt x="830" y="125"/>
                  <a:pt x="830" y="125"/>
                  <a:pt x="830" y="125"/>
                </a:cubicBezTo>
                <a:cubicBezTo>
                  <a:pt x="829" y="126"/>
                  <a:pt x="824" y="128"/>
                  <a:pt x="826" y="129"/>
                </a:cubicBezTo>
                <a:cubicBezTo>
                  <a:pt x="827" y="130"/>
                  <a:pt x="827" y="130"/>
                  <a:pt x="828" y="130"/>
                </a:cubicBezTo>
                <a:cubicBezTo>
                  <a:pt x="828" y="130"/>
                  <a:pt x="828" y="130"/>
                  <a:pt x="828" y="131"/>
                </a:cubicBezTo>
                <a:cubicBezTo>
                  <a:pt x="827" y="130"/>
                  <a:pt x="826" y="131"/>
                  <a:pt x="825" y="132"/>
                </a:cubicBezTo>
                <a:cubicBezTo>
                  <a:pt x="826" y="132"/>
                  <a:pt x="826" y="132"/>
                  <a:pt x="827" y="133"/>
                </a:cubicBezTo>
                <a:cubicBezTo>
                  <a:pt x="826" y="134"/>
                  <a:pt x="824" y="134"/>
                  <a:pt x="824" y="134"/>
                </a:cubicBezTo>
                <a:cubicBezTo>
                  <a:pt x="824" y="134"/>
                  <a:pt x="825" y="135"/>
                  <a:pt x="825" y="135"/>
                </a:cubicBezTo>
                <a:cubicBezTo>
                  <a:pt x="824" y="136"/>
                  <a:pt x="823" y="136"/>
                  <a:pt x="823" y="137"/>
                </a:cubicBezTo>
                <a:cubicBezTo>
                  <a:pt x="823" y="137"/>
                  <a:pt x="824" y="138"/>
                  <a:pt x="824" y="139"/>
                </a:cubicBezTo>
                <a:cubicBezTo>
                  <a:pt x="823" y="139"/>
                  <a:pt x="823" y="139"/>
                  <a:pt x="823" y="139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22" y="140"/>
                  <a:pt x="822" y="141"/>
                  <a:pt x="821" y="141"/>
                </a:cubicBezTo>
                <a:cubicBezTo>
                  <a:pt x="821" y="141"/>
                  <a:pt x="821" y="141"/>
                  <a:pt x="822" y="142"/>
                </a:cubicBezTo>
                <a:cubicBezTo>
                  <a:pt x="822" y="142"/>
                  <a:pt x="821" y="142"/>
                  <a:pt x="820" y="142"/>
                </a:cubicBezTo>
                <a:cubicBezTo>
                  <a:pt x="820" y="143"/>
                  <a:pt x="820" y="143"/>
                  <a:pt x="820" y="143"/>
                </a:cubicBezTo>
                <a:cubicBezTo>
                  <a:pt x="820" y="143"/>
                  <a:pt x="819" y="143"/>
                  <a:pt x="819" y="143"/>
                </a:cubicBezTo>
                <a:cubicBezTo>
                  <a:pt x="819" y="144"/>
                  <a:pt x="817" y="145"/>
                  <a:pt x="816" y="146"/>
                </a:cubicBezTo>
                <a:cubicBezTo>
                  <a:pt x="815" y="146"/>
                  <a:pt x="815" y="147"/>
                  <a:pt x="815" y="147"/>
                </a:cubicBezTo>
                <a:cubicBezTo>
                  <a:pt x="814" y="147"/>
                  <a:pt x="814" y="147"/>
                  <a:pt x="813" y="148"/>
                </a:cubicBezTo>
                <a:cubicBezTo>
                  <a:pt x="812" y="148"/>
                  <a:pt x="811" y="149"/>
                  <a:pt x="810" y="150"/>
                </a:cubicBezTo>
                <a:cubicBezTo>
                  <a:pt x="809" y="150"/>
                  <a:pt x="808" y="150"/>
                  <a:pt x="807" y="150"/>
                </a:cubicBezTo>
                <a:cubicBezTo>
                  <a:pt x="806" y="151"/>
                  <a:pt x="807" y="152"/>
                  <a:pt x="806" y="153"/>
                </a:cubicBezTo>
                <a:cubicBezTo>
                  <a:pt x="805" y="153"/>
                  <a:pt x="804" y="152"/>
                  <a:pt x="803" y="151"/>
                </a:cubicBezTo>
                <a:cubicBezTo>
                  <a:pt x="803" y="152"/>
                  <a:pt x="803" y="152"/>
                  <a:pt x="803" y="152"/>
                </a:cubicBezTo>
                <a:cubicBezTo>
                  <a:pt x="803" y="153"/>
                  <a:pt x="804" y="153"/>
                  <a:pt x="804" y="155"/>
                </a:cubicBezTo>
                <a:cubicBezTo>
                  <a:pt x="804" y="155"/>
                  <a:pt x="802" y="155"/>
                  <a:pt x="802" y="155"/>
                </a:cubicBezTo>
                <a:cubicBezTo>
                  <a:pt x="800" y="154"/>
                  <a:pt x="801" y="155"/>
                  <a:pt x="799" y="155"/>
                </a:cubicBezTo>
                <a:cubicBezTo>
                  <a:pt x="799" y="155"/>
                  <a:pt x="801" y="155"/>
                  <a:pt x="801" y="156"/>
                </a:cubicBezTo>
                <a:cubicBezTo>
                  <a:pt x="801" y="157"/>
                  <a:pt x="798" y="157"/>
                  <a:pt x="797" y="157"/>
                </a:cubicBezTo>
                <a:cubicBezTo>
                  <a:pt x="796" y="157"/>
                  <a:pt x="796" y="156"/>
                  <a:pt x="795" y="156"/>
                </a:cubicBezTo>
                <a:cubicBezTo>
                  <a:pt x="794" y="156"/>
                  <a:pt x="793" y="156"/>
                  <a:pt x="792" y="156"/>
                </a:cubicBezTo>
                <a:cubicBezTo>
                  <a:pt x="790" y="156"/>
                  <a:pt x="788" y="156"/>
                  <a:pt x="787" y="154"/>
                </a:cubicBezTo>
                <a:cubicBezTo>
                  <a:pt x="787" y="155"/>
                  <a:pt x="787" y="155"/>
                  <a:pt x="787" y="155"/>
                </a:cubicBezTo>
                <a:cubicBezTo>
                  <a:pt x="787" y="155"/>
                  <a:pt x="787" y="155"/>
                  <a:pt x="787" y="155"/>
                </a:cubicBezTo>
                <a:cubicBezTo>
                  <a:pt x="787" y="156"/>
                  <a:pt x="790" y="156"/>
                  <a:pt x="790" y="158"/>
                </a:cubicBezTo>
                <a:cubicBezTo>
                  <a:pt x="790" y="158"/>
                  <a:pt x="790" y="158"/>
                  <a:pt x="789" y="158"/>
                </a:cubicBezTo>
                <a:cubicBezTo>
                  <a:pt x="789" y="158"/>
                  <a:pt x="789" y="158"/>
                  <a:pt x="789" y="158"/>
                </a:cubicBezTo>
                <a:cubicBezTo>
                  <a:pt x="790" y="158"/>
                  <a:pt x="791" y="158"/>
                  <a:pt x="791" y="158"/>
                </a:cubicBezTo>
                <a:cubicBezTo>
                  <a:pt x="793" y="159"/>
                  <a:pt x="790" y="161"/>
                  <a:pt x="790" y="161"/>
                </a:cubicBezTo>
                <a:cubicBezTo>
                  <a:pt x="790" y="162"/>
                  <a:pt x="790" y="162"/>
                  <a:pt x="790" y="162"/>
                </a:cubicBezTo>
                <a:cubicBezTo>
                  <a:pt x="790" y="163"/>
                  <a:pt x="788" y="164"/>
                  <a:pt x="787" y="164"/>
                </a:cubicBezTo>
                <a:cubicBezTo>
                  <a:pt x="787" y="165"/>
                  <a:pt x="788" y="166"/>
                  <a:pt x="787" y="166"/>
                </a:cubicBezTo>
                <a:cubicBezTo>
                  <a:pt x="787" y="167"/>
                  <a:pt x="786" y="167"/>
                  <a:pt x="786" y="168"/>
                </a:cubicBezTo>
                <a:cubicBezTo>
                  <a:pt x="786" y="169"/>
                  <a:pt x="786" y="170"/>
                  <a:pt x="786" y="170"/>
                </a:cubicBezTo>
                <a:cubicBezTo>
                  <a:pt x="787" y="171"/>
                  <a:pt x="787" y="171"/>
                  <a:pt x="787" y="171"/>
                </a:cubicBezTo>
                <a:cubicBezTo>
                  <a:pt x="787" y="172"/>
                  <a:pt x="786" y="172"/>
                  <a:pt x="786" y="173"/>
                </a:cubicBezTo>
                <a:cubicBezTo>
                  <a:pt x="786" y="173"/>
                  <a:pt x="786" y="173"/>
                  <a:pt x="786" y="173"/>
                </a:cubicBezTo>
                <a:cubicBezTo>
                  <a:pt x="787" y="174"/>
                  <a:pt x="787" y="175"/>
                  <a:pt x="787" y="175"/>
                </a:cubicBezTo>
                <a:cubicBezTo>
                  <a:pt x="786" y="176"/>
                  <a:pt x="786" y="176"/>
                  <a:pt x="786" y="177"/>
                </a:cubicBezTo>
                <a:cubicBezTo>
                  <a:pt x="785" y="178"/>
                  <a:pt x="785" y="179"/>
                  <a:pt x="784" y="180"/>
                </a:cubicBezTo>
                <a:cubicBezTo>
                  <a:pt x="784" y="181"/>
                  <a:pt x="783" y="182"/>
                  <a:pt x="782" y="182"/>
                </a:cubicBezTo>
                <a:cubicBezTo>
                  <a:pt x="782" y="182"/>
                  <a:pt x="781" y="181"/>
                  <a:pt x="781" y="181"/>
                </a:cubicBezTo>
                <a:cubicBezTo>
                  <a:pt x="780" y="181"/>
                  <a:pt x="776" y="181"/>
                  <a:pt x="776" y="181"/>
                </a:cubicBezTo>
                <a:cubicBezTo>
                  <a:pt x="776" y="183"/>
                  <a:pt x="778" y="182"/>
                  <a:pt x="778" y="183"/>
                </a:cubicBezTo>
                <a:cubicBezTo>
                  <a:pt x="778" y="184"/>
                  <a:pt x="777" y="184"/>
                  <a:pt x="777" y="185"/>
                </a:cubicBezTo>
                <a:cubicBezTo>
                  <a:pt x="777" y="185"/>
                  <a:pt x="777" y="186"/>
                  <a:pt x="777" y="187"/>
                </a:cubicBezTo>
                <a:cubicBezTo>
                  <a:pt x="776" y="188"/>
                  <a:pt x="774" y="187"/>
                  <a:pt x="773" y="187"/>
                </a:cubicBezTo>
                <a:cubicBezTo>
                  <a:pt x="773" y="187"/>
                  <a:pt x="773" y="187"/>
                  <a:pt x="773" y="187"/>
                </a:cubicBezTo>
                <a:cubicBezTo>
                  <a:pt x="773" y="187"/>
                  <a:pt x="773" y="187"/>
                  <a:pt x="773" y="187"/>
                </a:cubicBezTo>
                <a:cubicBezTo>
                  <a:pt x="773" y="188"/>
                  <a:pt x="772" y="189"/>
                  <a:pt x="771" y="190"/>
                </a:cubicBezTo>
                <a:cubicBezTo>
                  <a:pt x="771" y="190"/>
                  <a:pt x="771" y="190"/>
                  <a:pt x="771" y="190"/>
                </a:cubicBezTo>
                <a:cubicBezTo>
                  <a:pt x="770" y="190"/>
                  <a:pt x="770" y="189"/>
                  <a:pt x="769" y="188"/>
                </a:cubicBezTo>
                <a:cubicBezTo>
                  <a:pt x="769" y="188"/>
                  <a:pt x="769" y="188"/>
                  <a:pt x="769" y="188"/>
                </a:cubicBezTo>
                <a:cubicBezTo>
                  <a:pt x="769" y="189"/>
                  <a:pt x="768" y="190"/>
                  <a:pt x="767" y="191"/>
                </a:cubicBezTo>
                <a:cubicBezTo>
                  <a:pt x="767" y="191"/>
                  <a:pt x="767" y="192"/>
                  <a:pt x="767" y="193"/>
                </a:cubicBezTo>
                <a:cubicBezTo>
                  <a:pt x="767" y="193"/>
                  <a:pt x="767" y="193"/>
                  <a:pt x="767" y="193"/>
                </a:cubicBezTo>
                <a:cubicBezTo>
                  <a:pt x="766" y="193"/>
                  <a:pt x="765" y="193"/>
                  <a:pt x="765" y="193"/>
                </a:cubicBezTo>
                <a:cubicBezTo>
                  <a:pt x="764" y="192"/>
                  <a:pt x="765" y="191"/>
                  <a:pt x="765" y="191"/>
                </a:cubicBezTo>
                <a:cubicBezTo>
                  <a:pt x="765" y="190"/>
                  <a:pt x="765" y="190"/>
                  <a:pt x="765" y="190"/>
                </a:cubicBezTo>
                <a:cubicBezTo>
                  <a:pt x="765" y="189"/>
                  <a:pt x="766" y="189"/>
                  <a:pt x="766" y="188"/>
                </a:cubicBezTo>
                <a:cubicBezTo>
                  <a:pt x="766" y="187"/>
                  <a:pt x="767" y="186"/>
                  <a:pt x="767" y="185"/>
                </a:cubicBezTo>
                <a:cubicBezTo>
                  <a:pt x="766" y="185"/>
                  <a:pt x="764" y="185"/>
                  <a:pt x="763" y="185"/>
                </a:cubicBezTo>
                <a:cubicBezTo>
                  <a:pt x="763" y="186"/>
                  <a:pt x="764" y="186"/>
                  <a:pt x="763" y="187"/>
                </a:cubicBezTo>
                <a:cubicBezTo>
                  <a:pt x="763" y="187"/>
                  <a:pt x="763" y="187"/>
                  <a:pt x="763" y="187"/>
                </a:cubicBezTo>
                <a:cubicBezTo>
                  <a:pt x="763" y="187"/>
                  <a:pt x="763" y="187"/>
                  <a:pt x="763" y="187"/>
                </a:cubicBezTo>
                <a:cubicBezTo>
                  <a:pt x="763" y="188"/>
                  <a:pt x="762" y="189"/>
                  <a:pt x="761" y="189"/>
                </a:cubicBezTo>
                <a:cubicBezTo>
                  <a:pt x="761" y="190"/>
                  <a:pt x="760" y="190"/>
                  <a:pt x="760" y="190"/>
                </a:cubicBezTo>
                <a:cubicBezTo>
                  <a:pt x="760" y="191"/>
                  <a:pt x="765" y="192"/>
                  <a:pt x="762" y="194"/>
                </a:cubicBezTo>
                <a:cubicBezTo>
                  <a:pt x="762" y="193"/>
                  <a:pt x="762" y="193"/>
                  <a:pt x="762" y="194"/>
                </a:cubicBezTo>
                <a:cubicBezTo>
                  <a:pt x="761" y="194"/>
                  <a:pt x="761" y="195"/>
                  <a:pt x="761" y="195"/>
                </a:cubicBezTo>
                <a:cubicBezTo>
                  <a:pt x="760" y="196"/>
                  <a:pt x="758" y="196"/>
                  <a:pt x="757" y="196"/>
                </a:cubicBezTo>
                <a:cubicBezTo>
                  <a:pt x="757" y="195"/>
                  <a:pt x="757" y="195"/>
                  <a:pt x="757" y="195"/>
                </a:cubicBezTo>
                <a:cubicBezTo>
                  <a:pt x="756" y="195"/>
                  <a:pt x="756" y="195"/>
                  <a:pt x="756" y="195"/>
                </a:cubicBezTo>
                <a:cubicBezTo>
                  <a:pt x="755" y="195"/>
                  <a:pt x="755" y="194"/>
                  <a:pt x="755" y="194"/>
                </a:cubicBezTo>
                <a:cubicBezTo>
                  <a:pt x="754" y="194"/>
                  <a:pt x="754" y="194"/>
                  <a:pt x="754" y="194"/>
                </a:cubicBezTo>
                <a:cubicBezTo>
                  <a:pt x="755" y="195"/>
                  <a:pt x="755" y="196"/>
                  <a:pt x="755" y="196"/>
                </a:cubicBezTo>
                <a:cubicBezTo>
                  <a:pt x="755" y="196"/>
                  <a:pt x="755" y="196"/>
                  <a:pt x="755" y="196"/>
                </a:cubicBezTo>
                <a:cubicBezTo>
                  <a:pt x="755" y="196"/>
                  <a:pt x="755" y="197"/>
                  <a:pt x="755" y="197"/>
                </a:cubicBezTo>
                <a:cubicBezTo>
                  <a:pt x="754" y="196"/>
                  <a:pt x="754" y="196"/>
                  <a:pt x="753" y="195"/>
                </a:cubicBezTo>
                <a:cubicBezTo>
                  <a:pt x="753" y="195"/>
                  <a:pt x="753" y="195"/>
                  <a:pt x="753" y="195"/>
                </a:cubicBezTo>
                <a:cubicBezTo>
                  <a:pt x="753" y="196"/>
                  <a:pt x="753" y="196"/>
                  <a:pt x="753" y="196"/>
                </a:cubicBezTo>
                <a:cubicBezTo>
                  <a:pt x="752" y="197"/>
                  <a:pt x="753" y="198"/>
                  <a:pt x="749" y="198"/>
                </a:cubicBezTo>
                <a:cubicBezTo>
                  <a:pt x="749" y="198"/>
                  <a:pt x="749" y="198"/>
                  <a:pt x="749" y="198"/>
                </a:cubicBezTo>
                <a:cubicBezTo>
                  <a:pt x="749" y="198"/>
                  <a:pt x="750" y="198"/>
                  <a:pt x="750" y="198"/>
                </a:cubicBezTo>
                <a:cubicBezTo>
                  <a:pt x="751" y="198"/>
                  <a:pt x="752" y="198"/>
                  <a:pt x="753" y="199"/>
                </a:cubicBezTo>
                <a:cubicBezTo>
                  <a:pt x="755" y="199"/>
                  <a:pt x="754" y="202"/>
                  <a:pt x="753" y="202"/>
                </a:cubicBezTo>
                <a:cubicBezTo>
                  <a:pt x="752" y="203"/>
                  <a:pt x="751" y="203"/>
                  <a:pt x="751" y="203"/>
                </a:cubicBezTo>
                <a:cubicBezTo>
                  <a:pt x="748" y="203"/>
                  <a:pt x="748" y="202"/>
                  <a:pt x="744" y="203"/>
                </a:cubicBezTo>
                <a:cubicBezTo>
                  <a:pt x="745" y="203"/>
                  <a:pt x="745" y="204"/>
                  <a:pt x="745" y="204"/>
                </a:cubicBezTo>
                <a:cubicBezTo>
                  <a:pt x="745" y="206"/>
                  <a:pt x="747" y="205"/>
                  <a:pt x="749" y="206"/>
                </a:cubicBezTo>
                <a:cubicBezTo>
                  <a:pt x="750" y="206"/>
                  <a:pt x="750" y="206"/>
                  <a:pt x="750" y="206"/>
                </a:cubicBezTo>
                <a:cubicBezTo>
                  <a:pt x="750" y="207"/>
                  <a:pt x="751" y="207"/>
                  <a:pt x="751" y="207"/>
                </a:cubicBezTo>
                <a:cubicBezTo>
                  <a:pt x="751" y="208"/>
                  <a:pt x="751" y="207"/>
                  <a:pt x="752" y="208"/>
                </a:cubicBezTo>
                <a:cubicBezTo>
                  <a:pt x="752" y="208"/>
                  <a:pt x="752" y="209"/>
                  <a:pt x="751" y="209"/>
                </a:cubicBezTo>
                <a:cubicBezTo>
                  <a:pt x="751" y="210"/>
                  <a:pt x="752" y="210"/>
                  <a:pt x="752" y="210"/>
                </a:cubicBezTo>
                <a:cubicBezTo>
                  <a:pt x="751" y="211"/>
                  <a:pt x="751" y="210"/>
                  <a:pt x="749" y="211"/>
                </a:cubicBezTo>
                <a:cubicBezTo>
                  <a:pt x="748" y="211"/>
                  <a:pt x="748" y="212"/>
                  <a:pt x="746" y="212"/>
                </a:cubicBezTo>
                <a:cubicBezTo>
                  <a:pt x="746" y="212"/>
                  <a:pt x="745" y="213"/>
                  <a:pt x="744" y="213"/>
                </a:cubicBezTo>
                <a:cubicBezTo>
                  <a:pt x="745" y="213"/>
                  <a:pt x="746" y="214"/>
                  <a:pt x="747" y="214"/>
                </a:cubicBezTo>
                <a:cubicBezTo>
                  <a:pt x="748" y="214"/>
                  <a:pt x="749" y="214"/>
                  <a:pt x="749" y="214"/>
                </a:cubicBezTo>
                <a:cubicBezTo>
                  <a:pt x="749" y="214"/>
                  <a:pt x="750" y="215"/>
                  <a:pt x="750" y="215"/>
                </a:cubicBezTo>
                <a:cubicBezTo>
                  <a:pt x="750" y="215"/>
                  <a:pt x="751" y="215"/>
                  <a:pt x="751" y="216"/>
                </a:cubicBezTo>
                <a:cubicBezTo>
                  <a:pt x="752" y="216"/>
                  <a:pt x="753" y="217"/>
                  <a:pt x="753" y="217"/>
                </a:cubicBezTo>
                <a:cubicBezTo>
                  <a:pt x="752" y="218"/>
                  <a:pt x="751" y="218"/>
                  <a:pt x="751" y="218"/>
                </a:cubicBezTo>
                <a:cubicBezTo>
                  <a:pt x="750" y="218"/>
                  <a:pt x="749" y="218"/>
                  <a:pt x="748" y="218"/>
                </a:cubicBezTo>
                <a:cubicBezTo>
                  <a:pt x="747" y="218"/>
                  <a:pt x="746" y="218"/>
                  <a:pt x="745" y="218"/>
                </a:cubicBezTo>
                <a:cubicBezTo>
                  <a:pt x="745" y="218"/>
                  <a:pt x="745" y="218"/>
                  <a:pt x="745" y="218"/>
                </a:cubicBezTo>
                <a:cubicBezTo>
                  <a:pt x="746" y="218"/>
                  <a:pt x="746" y="218"/>
                  <a:pt x="747" y="218"/>
                </a:cubicBezTo>
                <a:cubicBezTo>
                  <a:pt x="747" y="218"/>
                  <a:pt x="747" y="218"/>
                  <a:pt x="748" y="218"/>
                </a:cubicBezTo>
                <a:cubicBezTo>
                  <a:pt x="749" y="218"/>
                  <a:pt x="750" y="219"/>
                  <a:pt x="752" y="218"/>
                </a:cubicBezTo>
                <a:cubicBezTo>
                  <a:pt x="752" y="219"/>
                  <a:pt x="752" y="219"/>
                  <a:pt x="752" y="220"/>
                </a:cubicBezTo>
                <a:cubicBezTo>
                  <a:pt x="751" y="220"/>
                  <a:pt x="750" y="220"/>
                  <a:pt x="750" y="220"/>
                </a:cubicBezTo>
                <a:cubicBezTo>
                  <a:pt x="749" y="221"/>
                  <a:pt x="749" y="221"/>
                  <a:pt x="749" y="221"/>
                </a:cubicBezTo>
                <a:cubicBezTo>
                  <a:pt x="748" y="222"/>
                  <a:pt x="748" y="221"/>
                  <a:pt x="747" y="222"/>
                </a:cubicBezTo>
                <a:cubicBezTo>
                  <a:pt x="747" y="222"/>
                  <a:pt x="747" y="222"/>
                  <a:pt x="747" y="222"/>
                </a:cubicBezTo>
                <a:cubicBezTo>
                  <a:pt x="747" y="222"/>
                  <a:pt x="748" y="222"/>
                  <a:pt x="749" y="223"/>
                </a:cubicBezTo>
                <a:cubicBezTo>
                  <a:pt x="749" y="223"/>
                  <a:pt x="748" y="223"/>
                  <a:pt x="748" y="224"/>
                </a:cubicBezTo>
                <a:cubicBezTo>
                  <a:pt x="747" y="224"/>
                  <a:pt x="746" y="223"/>
                  <a:pt x="746" y="223"/>
                </a:cubicBezTo>
                <a:cubicBezTo>
                  <a:pt x="746" y="223"/>
                  <a:pt x="746" y="223"/>
                  <a:pt x="745" y="223"/>
                </a:cubicBezTo>
                <a:cubicBezTo>
                  <a:pt x="745" y="224"/>
                  <a:pt x="747" y="225"/>
                  <a:pt x="748" y="225"/>
                </a:cubicBezTo>
                <a:cubicBezTo>
                  <a:pt x="748" y="225"/>
                  <a:pt x="748" y="225"/>
                  <a:pt x="747" y="225"/>
                </a:cubicBezTo>
                <a:cubicBezTo>
                  <a:pt x="747" y="225"/>
                  <a:pt x="748" y="225"/>
                  <a:pt x="748" y="225"/>
                </a:cubicBezTo>
                <a:cubicBezTo>
                  <a:pt x="746" y="226"/>
                  <a:pt x="744" y="225"/>
                  <a:pt x="743" y="225"/>
                </a:cubicBezTo>
                <a:cubicBezTo>
                  <a:pt x="743" y="225"/>
                  <a:pt x="743" y="225"/>
                  <a:pt x="743" y="225"/>
                </a:cubicBezTo>
                <a:cubicBezTo>
                  <a:pt x="743" y="226"/>
                  <a:pt x="744" y="226"/>
                  <a:pt x="745" y="227"/>
                </a:cubicBezTo>
                <a:cubicBezTo>
                  <a:pt x="745" y="227"/>
                  <a:pt x="745" y="228"/>
                  <a:pt x="745" y="228"/>
                </a:cubicBezTo>
                <a:cubicBezTo>
                  <a:pt x="745" y="228"/>
                  <a:pt x="745" y="228"/>
                  <a:pt x="746" y="228"/>
                </a:cubicBezTo>
                <a:cubicBezTo>
                  <a:pt x="745" y="229"/>
                  <a:pt x="744" y="229"/>
                  <a:pt x="743" y="229"/>
                </a:cubicBezTo>
                <a:cubicBezTo>
                  <a:pt x="742" y="230"/>
                  <a:pt x="741" y="231"/>
                  <a:pt x="740" y="231"/>
                </a:cubicBezTo>
                <a:cubicBezTo>
                  <a:pt x="740" y="232"/>
                  <a:pt x="741" y="233"/>
                  <a:pt x="741" y="233"/>
                </a:cubicBezTo>
                <a:cubicBezTo>
                  <a:pt x="742" y="234"/>
                  <a:pt x="743" y="234"/>
                  <a:pt x="744" y="234"/>
                </a:cubicBezTo>
                <a:cubicBezTo>
                  <a:pt x="744" y="234"/>
                  <a:pt x="744" y="234"/>
                  <a:pt x="744" y="234"/>
                </a:cubicBezTo>
                <a:cubicBezTo>
                  <a:pt x="744" y="234"/>
                  <a:pt x="744" y="234"/>
                  <a:pt x="744" y="234"/>
                </a:cubicBezTo>
                <a:cubicBezTo>
                  <a:pt x="743" y="235"/>
                  <a:pt x="740" y="233"/>
                  <a:pt x="738" y="234"/>
                </a:cubicBezTo>
                <a:cubicBezTo>
                  <a:pt x="740" y="235"/>
                  <a:pt x="742" y="235"/>
                  <a:pt x="744" y="236"/>
                </a:cubicBezTo>
                <a:cubicBezTo>
                  <a:pt x="744" y="237"/>
                  <a:pt x="746" y="238"/>
                  <a:pt x="746" y="239"/>
                </a:cubicBezTo>
                <a:cubicBezTo>
                  <a:pt x="746" y="240"/>
                  <a:pt x="745" y="241"/>
                  <a:pt x="743" y="241"/>
                </a:cubicBezTo>
                <a:cubicBezTo>
                  <a:pt x="743" y="241"/>
                  <a:pt x="743" y="242"/>
                  <a:pt x="743" y="242"/>
                </a:cubicBezTo>
                <a:cubicBezTo>
                  <a:pt x="744" y="242"/>
                  <a:pt x="745" y="241"/>
                  <a:pt x="745" y="241"/>
                </a:cubicBezTo>
                <a:cubicBezTo>
                  <a:pt x="745" y="242"/>
                  <a:pt x="745" y="242"/>
                  <a:pt x="745" y="242"/>
                </a:cubicBezTo>
                <a:cubicBezTo>
                  <a:pt x="744" y="243"/>
                  <a:pt x="745" y="243"/>
                  <a:pt x="744" y="244"/>
                </a:cubicBezTo>
                <a:cubicBezTo>
                  <a:pt x="744" y="244"/>
                  <a:pt x="744" y="246"/>
                  <a:pt x="743" y="246"/>
                </a:cubicBezTo>
                <a:cubicBezTo>
                  <a:pt x="743" y="246"/>
                  <a:pt x="743" y="246"/>
                  <a:pt x="743" y="246"/>
                </a:cubicBezTo>
                <a:cubicBezTo>
                  <a:pt x="742" y="246"/>
                  <a:pt x="740" y="246"/>
                  <a:pt x="739" y="247"/>
                </a:cubicBezTo>
                <a:cubicBezTo>
                  <a:pt x="739" y="247"/>
                  <a:pt x="739" y="247"/>
                  <a:pt x="739" y="247"/>
                </a:cubicBezTo>
                <a:cubicBezTo>
                  <a:pt x="739" y="248"/>
                  <a:pt x="742" y="248"/>
                  <a:pt x="743" y="248"/>
                </a:cubicBezTo>
                <a:cubicBezTo>
                  <a:pt x="743" y="248"/>
                  <a:pt x="743" y="248"/>
                  <a:pt x="743" y="248"/>
                </a:cubicBezTo>
                <a:cubicBezTo>
                  <a:pt x="741" y="249"/>
                  <a:pt x="743" y="250"/>
                  <a:pt x="742" y="251"/>
                </a:cubicBezTo>
                <a:cubicBezTo>
                  <a:pt x="741" y="251"/>
                  <a:pt x="740" y="251"/>
                  <a:pt x="740" y="251"/>
                </a:cubicBezTo>
                <a:cubicBezTo>
                  <a:pt x="740" y="251"/>
                  <a:pt x="740" y="251"/>
                  <a:pt x="740" y="252"/>
                </a:cubicBezTo>
                <a:cubicBezTo>
                  <a:pt x="741" y="252"/>
                  <a:pt x="741" y="252"/>
                  <a:pt x="742" y="252"/>
                </a:cubicBezTo>
                <a:cubicBezTo>
                  <a:pt x="741" y="252"/>
                  <a:pt x="739" y="252"/>
                  <a:pt x="738" y="253"/>
                </a:cubicBezTo>
                <a:cubicBezTo>
                  <a:pt x="738" y="253"/>
                  <a:pt x="740" y="254"/>
                  <a:pt x="741" y="254"/>
                </a:cubicBezTo>
                <a:cubicBezTo>
                  <a:pt x="742" y="254"/>
                  <a:pt x="742" y="253"/>
                  <a:pt x="743" y="253"/>
                </a:cubicBezTo>
                <a:cubicBezTo>
                  <a:pt x="743" y="253"/>
                  <a:pt x="744" y="253"/>
                  <a:pt x="744" y="253"/>
                </a:cubicBezTo>
                <a:cubicBezTo>
                  <a:pt x="744" y="255"/>
                  <a:pt x="739" y="256"/>
                  <a:pt x="736" y="257"/>
                </a:cubicBezTo>
                <a:cubicBezTo>
                  <a:pt x="737" y="258"/>
                  <a:pt x="738" y="258"/>
                  <a:pt x="739" y="258"/>
                </a:cubicBezTo>
                <a:cubicBezTo>
                  <a:pt x="740" y="257"/>
                  <a:pt x="740" y="257"/>
                  <a:pt x="741" y="257"/>
                </a:cubicBezTo>
                <a:cubicBezTo>
                  <a:pt x="740" y="258"/>
                  <a:pt x="743" y="258"/>
                  <a:pt x="742" y="259"/>
                </a:cubicBezTo>
                <a:cubicBezTo>
                  <a:pt x="742" y="260"/>
                  <a:pt x="742" y="260"/>
                  <a:pt x="742" y="260"/>
                </a:cubicBezTo>
                <a:cubicBezTo>
                  <a:pt x="741" y="260"/>
                  <a:pt x="740" y="260"/>
                  <a:pt x="740" y="260"/>
                </a:cubicBezTo>
                <a:cubicBezTo>
                  <a:pt x="739" y="260"/>
                  <a:pt x="738" y="260"/>
                  <a:pt x="737" y="260"/>
                </a:cubicBezTo>
                <a:cubicBezTo>
                  <a:pt x="736" y="260"/>
                  <a:pt x="734" y="259"/>
                  <a:pt x="733" y="260"/>
                </a:cubicBezTo>
                <a:cubicBezTo>
                  <a:pt x="732" y="260"/>
                  <a:pt x="732" y="262"/>
                  <a:pt x="731" y="263"/>
                </a:cubicBezTo>
                <a:cubicBezTo>
                  <a:pt x="731" y="263"/>
                  <a:pt x="730" y="263"/>
                  <a:pt x="730" y="263"/>
                </a:cubicBezTo>
                <a:cubicBezTo>
                  <a:pt x="730" y="262"/>
                  <a:pt x="729" y="262"/>
                  <a:pt x="728" y="262"/>
                </a:cubicBezTo>
                <a:cubicBezTo>
                  <a:pt x="727" y="262"/>
                  <a:pt x="726" y="263"/>
                  <a:pt x="725" y="262"/>
                </a:cubicBezTo>
                <a:cubicBezTo>
                  <a:pt x="724" y="261"/>
                  <a:pt x="728" y="260"/>
                  <a:pt x="726" y="259"/>
                </a:cubicBezTo>
                <a:cubicBezTo>
                  <a:pt x="726" y="259"/>
                  <a:pt x="726" y="259"/>
                  <a:pt x="726" y="259"/>
                </a:cubicBezTo>
                <a:cubicBezTo>
                  <a:pt x="727" y="258"/>
                  <a:pt x="727" y="257"/>
                  <a:pt x="727" y="256"/>
                </a:cubicBezTo>
                <a:cubicBezTo>
                  <a:pt x="727" y="256"/>
                  <a:pt x="726" y="257"/>
                  <a:pt x="726" y="257"/>
                </a:cubicBezTo>
                <a:cubicBezTo>
                  <a:pt x="726" y="258"/>
                  <a:pt x="725" y="259"/>
                  <a:pt x="724" y="259"/>
                </a:cubicBezTo>
                <a:cubicBezTo>
                  <a:pt x="723" y="258"/>
                  <a:pt x="724" y="257"/>
                  <a:pt x="725" y="256"/>
                </a:cubicBezTo>
                <a:cubicBezTo>
                  <a:pt x="725" y="256"/>
                  <a:pt x="723" y="256"/>
                  <a:pt x="722" y="256"/>
                </a:cubicBezTo>
                <a:cubicBezTo>
                  <a:pt x="722" y="257"/>
                  <a:pt x="722" y="258"/>
                  <a:pt x="721" y="258"/>
                </a:cubicBezTo>
                <a:cubicBezTo>
                  <a:pt x="721" y="258"/>
                  <a:pt x="721" y="258"/>
                  <a:pt x="721" y="258"/>
                </a:cubicBezTo>
                <a:cubicBezTo>
                  <a:pt x="720" y="258"/>
                  <a:pt x="720" y="258"/>
                  <a:pt x="720" y="257"/>
                </a:cubicBezTo>
                <a:cubicBezTo>
                  <a:pt x="719" y="257"/>
                  <a:pt x="719" y="258"/>
                  <a:pt x="718" y="258"/>
                </a:cubicBezTo>
                <a:cubicBezTo>
                  <a:pt x="718" y="258"/>
                  <a:pt x="718" y="258"/>
                  <a:pt x="718" y="258"/>
                </a:cubicBezTo>
                <a:cubicBezTo>
                  <a:pt x="719" y="257"/>
                  <a:pt x="719" y="257"/>
                  <a:pt x="720" y="256"/>
                </a:cubicBezTo>
                <a:cubicBezTo>
                  <a:pt x="720" y="256"/>
                  <a:pt x="720" y="255"/>
                  <a:pt x="721" y="255"/>
                </a:cubicBezTo>
                <a:cubicBezTo>
                  <a:pt x="721" y="255"/>
                  <a:pt x="723" y="254"/>
                  <a:pt x="723" y="254"/>
                </a:cubicBezTo>
                <a:cubicBezTo>
                  <a:pt x="722" y="253"/>
                  <a:pt x="722" y="253"/>
                  <a:pt x="721" y="253"/>
                </a:cubicBezTo>
                <a:cubicBezTo>
                  <a:pt x="721" y="253"/>
                  <a:pt x="721" y="252"/>
                  <a:pt x="721" y="252"/>
                </a:cubicBezTo>
                <a:cubicBezTo>
                  <a:pt x="720" y="252"/>
                  <a:pt x="720" y="252"/>
                  <a:pt x="719" y="253"/>
                </a:cubicBezTo>
                <a:cubicBezTo>
                  <a:pt x="719" y="253"/>
                  <a:pt x="718" y="253"/>
                  <a:pt x="718" y="253"/>
                </a:cubicBezTo>
                <a:cubicBezTo>
                  <a:pt x="717" y="253"/>
                  <a:pt x="717" y="254"/>
                  <a:pt x="716" y="254"/>
                </a:cubicBezTo>
                <a:cubicBezTo>
                  <a:pt x="717" y="253"/>
                  <a:pt x="718" y="252"/>
                  <a:pt x="719" y="251"/>
                </a:cubicBezTo>
                <a:cubicBezTo>
                  <a:pt x="719" y="251"/>
                  <a:pt x="718" y="251"/>
                  <a:pt x="718" y="251"/>
                </a:cubicBezTo>
                <a:cubicBezTo>
                  <a:pt x="718" y="251"/>
                  <a:pt x="718" y="250"/>
                  <a:pt x="717" y="250"/>
                </a:cubicBezTo>
                <a:cubicBezTo>
                  <a:pt x="716" y="250"/>
                  <a:pt x="714" y="251"/>
                  <a:pt x="716" y="252"/>
                </a:cubicBezTo>
                <a:cubicBezTo>
                  <a:pt x="716" y="253"/>
                  <a:pt x="715" y="253"/>
                  <a:pt x="714" y="253"/>
                </a:cubicBezTo>
                <a:cubicBezTo>
                  <a:pt x="714" y="254"/>
                  <a:pt x="713" y="253"/>
                  <a:pt x="712" y="254"/>
                </a:cubicBezTo>
                <a:cubicBezTo>
                  <a:pt x="711" y="254"/>
                  <a:pt x="711" y="254"/>
                  <a:pt x="710" y="255"/>
                </a:cubicBezTo>
                <a:cubicBezTo>
                  <a:pt x="709" y="255"/>
                  <a:pt x="709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7" y="255"/>
                  <a:pt x="707" y="255"/>
                  <a:pt x="707" y="255"/>
                </a:cubicBezTo>
                <a:cubicBezTo>
                  <a:pt x="706" y="255"/>
                  <a:pt x="706" y="256"/>
                  <a:pt x="705" y="256"/>
                </a:cubicBezTo>
                <a:cubicBezTo>
                  <a:pt x="705" y="256"/>
                  <a:pt x="705" y="256"/>
                  <a:pt x="705" y="256"/>
                </a:cubicBezTo>
                <a:cubicBezTo>
                  <a:pt x="705" y="256"/>
                  <a:pt x="705" y="256"/>
                  <a:pt x="705" y="256"/>
                </a:cubicBezTo>
                <a:cubicBezTo>
                  <a:pt x="703" y="257"/>
                  <a:pt x="701" y="257"/>
                  <a:pt x="700" y="256"/>
                </a:cubicBezTo>
                <a:cubicBezTo>
                  <a:pt x="701" y="256"/>
                  <a:pt x="702" y="256"/>
                  <a:pt x="702" y="255"/>
                </a:cubicBezTo>
                <a:cubicBezTo>
                  <a:pt x="702" y="255"/>
                  <a:pt x="702" y="254"/>
                  <a:pt x="702" y="253"/>
                </a:cubicBezTo>
                <a:cubicBezTo>
                  <a:pt x="701" y="253"/>
                  <a:pt x="701" y="253"/>
                  <a:pt x="701" y="253"/>
                </a:cubicBezTo>
                <a:cubicBezTo>
                  <a:pt x="700" y="253"/>
                  <a:pt x="700" y="254"/>
                  <a:pt x="699" y="254"/>
                </a:cubicBezTo>
                <a:cubicBezTo>
                  <a:pt x="699" y="254"/>
                  <a:pt x="699" y="254"/>
                  <a:pt x="699" y="254"/>
                </a:cubicBezTo>
                <a:cubicBezTo>
                  <a:pt x="698" y="254"/>
                  <a:pt x="700" y="253"/>
                  <a:pt x="699" y="252"/>
                </a:cubicBezTo>
                <a:cubicBezTo>
                  <a:pt x="698" y="251"/>
                  <a:pt x="695" y="252"/>
                  <a:pt x="693" y="251"/>
                </a:cubicBezTo>
                <a:cubicBezTo>
                  <a:pt x="695" y="251"/>
                  <a:pt x="696" y="250"/>
                  <a:pt x="696" y="250"/>
                </a:cubicBezTo>
                <a:cubicBezTo>
                  <a:pt x="696" y="250"/>
                  <a:pt x="696" y="250"/>
                  <a:pt x="696" y="250"/>
                </a:cubicBezTo>
                <a:cubicBezTo>
                  <a:pt x="694" y="249"/>
                  <a:pt x="695" y="250"/>
                  <a:pt x="694" y="250"/>
                </a:cubicBezTo>
                <a:cubicBezTo>
                  <a:pt x="693" y="251"/>
                  <a:pt x="693" y="250"/>
                  <a:pt x="693" y="250"/>
                </a:cubicBezTo>
                <a:cubicBezTo>
                  <a:pt x="693" y="250"/>
                  <a:pt x="692" y="251"/>
                  <a:pt x="692" y="251"/>
                </a:cubicBezTo>
                <a:cubicBezTo>
                  <a:pt x="690" y="251"/>
                  <a:pt x="689" y="251"/>
                  <a:pt x="688" y="250"/>
                </a:cubicBezTo>
                <a:cubicBezTo>
                  <a:pt x="689" y="250"/>
                  <a:pt x="690" y="250"/>
                  <a:pt x="690" y="249"/>
                </a:cubicBezTo>
                <a:cubicBezTo>
                  <a:pt x="690" y="249"/>
                  <a:pt x="689" y="249"/>
                  <a:pt x="689" y="248"/>
                </a:cubicBezTo>
                <a:cubicBezTo>
                  <a:pt x="690" y="247"/>
                  <a:pt x="692" y="247"/>
                  <a:pt x="692" y="245"/>
                </a:cubicBezTo>
                <a:cubicBezTo>
                  <a:pt x="690" y="246"/>
                  <a:pt x="689" y="247"/>
                  <a:pt x="687" y="247"/>
                </a:cubicBezTo>
                <a:cubicBezTo>
                  <a:pt x="687" y="246"/>
                  <a:pt x="688" y="246"/>
                  <a:pt x="689" y="245"/>
                </a:cubicBezTo>
                <a:cubicBezTo>
                  <a:pt x="689" y="245"/>
                  <a:pt x="690" y="245"/>
                  <a:pt x="690" y="245"/>
                </a:cubicBezTo>
                <a:cubicBezTo>
                  <a:pt x="690" y="245"/>
                  <a:pt x="690" y="245"/>
                  <a:pt x="690" y="245"/>
                </a:cubicBezTo>
                <a:cubicBezTo>
                  <a:pt x="689" y="245"/>
                  <a:pt x="688" y="245"/>
                  <a:pt x="687" y="246"/>
                </a:cubicBezTo>
                <a:cubicBezTo>
                  <a:pt x="687" y="245"/>
                  <a:pt x="687" y="245"/>
                  <a:pt x="686" y="245"/>
                </a:cubicBezTo>
                <a:cubicBezTo>
                  <a:pt x="687" y="245"/>
                  <a:pt x="687" y="245"/>
                  <a:pt x="686" y="245"/>
                </a:cubicBezTo>
                <a:cubicBezTo>
                  <a:pt x="687" y="244"/>
                  <a:pt x="688" y="244"/>
                  <a:pt x="688" y="244"/>
                </a:cubicBezTo>
                <a:cubicBezTo>
                  <a:pt x="688" y="243"/>
                  <a:pt x="688" y="243"/>
                  <a:pt x="688" y="242"/>
                </a:cubicBezTo>
                <a:cubicBezTo>
                  <a:pt x="687" y="242"/>
                  <a:pt x="686" y="242"/>
                  <a:pt x="685" y="242"/>
                </a:cubicBezTo>
                <a:cubicBezTo>
                  <a:pt x="684" y="242"/>
                  <a:pt x="683" y="242"/>
                  <a:pt x="682" y="242"/>
                </a:cubicBezTo>
                <a:cubicBezTo>
                  <a:pt x="680" y="242"/>
                  <a:pt x="679" y="241"/>
                  <a:pt x="680" y="240"/>
                </a:cubicBezTo>
                <a:cubicBezTo>
                  <a:pt x="681" y="238"/>
                  <a:pt x="682" y="237"/>
                  <a:pt x="683" y="236"/>
                </a:cubicBezTo>
                <a:cubicBezTo>
                  <a:pt x="683" y="235"/>
                  <a:pt x="683" y="235"/>
                  <a:pt x="683" y="234"/>
                </a:cubicBezTo>
                <a:cubicBezTo>
                  <a:pt x="683" y="234"/>
                  <a:pt x="683" y="234"/>
                  <a:pt x="683" y="234"/>
                </a:cubicBezTo>
                <a:cubicBezTo>
                  <a:pt x="681" y="235"/>
                  <a:pt x="681" y="236"/>
                  <a:pt x="679" y="237"/>
                </a:cubicBezTo>
                <a:cubicBezTo>
                  <a:pt x="679" y="237"/>
                  <a:pt x="679" y="237"/>
                  <a:pt x="679" y="237"/>
                </a:cubicBezTo>
                <a:cubicBezTo>
                  <a:pt x="678" y="236"/>
                  <a:pt x="679" y="236"/>
                  <a:pt x="680" y="235"/>
                </a:cubicBezTo>
                <a:cubicBezTo>
                  <a:pt x="680" y="235"/>
                  <a:pt x="679" y="235"/>
                  <a:pt x="679" y="235"/>
                </a:cubicBezTo>
                <a:cubicBezTo>
                  <a:pt x="678" y="235"/>
                  <a:pt x="678" y="236"/>
                  <a:pt x="677" y="235"/>
                </a:cubicBezTo>
                <a:cubicBezTo>
                  <a:pt x="676" y="234"/>
                  <a:pt x="678" y="234"/>
                  <a:pt x="679" y="233"/>
                </a:cubicBezTo>
                <a:cubicBezTo>
                  <a:pt x="679" y="232"/>
                  <a:pt x="678" y="231"/>
                  <a:pt x="676" y="231"/>
                </a:cubicBezTo>
                <a:cubicBezTo>
                  <a:pt x="675" y="231"/>
                  <a:pt x="674" y="232"/>
                  <a:pt x="673" y="232"/>
                </a:cubicBezTo>
                <a:cubicBezTo>
                  <a:pt x="673" y="231"/>
                  <a:pt x="673" y="231"/>
                  <a:pt x="673" y="231"/>
                </a:cubicBezTo>
                <a:cubicBezTo>
                  <a:pt x="674" y="230"/>
                  <a:pt x="675" y="229"/>
                  <a:pt x="677" y="228"/>
                </a:cubicBezTo>
                <a:cubicBezTo>
                  <a:pt x="676" y="228"/>
                  <a:pt x="675" y="228"/>
                  <a:pt x="674" y="229"/>
                </a:cubicBezTo>
                <a:cubicBezTo>
                  <a:pt x="673" y="229"/>
                  <a:pt x="672" y="230"/>
                  <a:pt x="671" y="230"/>
                </a:cubicBezTo>
                <a:cubicBezTo>
                  <a:pt x="670" y="228"/>
                  <a:pt x="671" y="228"/>
                  <a:pt x="669" y="227"/>
                </a:cubicBezTo>
                <a:cubicBezTo>
                  <a:pt x="669" y="227"/>
                  <a:pt x="669" y="227"/>
                  <a:pt x="669" y="227"/>
                </a:cubicBezTo>
                <a:cubicBezTo>
                  <a:pt x="670" y="227"/>
                  <a:pt x="671" y="227"/>
                  <a:pt x="671" y="226"/>
                </a:cubicBezTo>
                <a:cubicBezTo>
                  <a:pt x="671" y="226"/>
                  <a:pt x="671" y="226"/>
                  <a:pt x="671" y="226"/>
                </a:cubicBezTo>
                <a:cubicBezTo>
                  <a:pt x="671" y="226"/>
                  <a:pt x="671" y="226"/>
                  <a:pt x="671" y="226"/>
                </a:cubicBezTo>
                <a:cubicBezTo>
                  <a:pt x="670" y="225"/>
                  <a:pt x="670" y="225"/>
                  <a:pt x="669" y="224"/>
                </a:cubicBezTo>
                <a:cubicBezTo>
                  <a:pt x="670" y="225"/>
                  <a:pt x="671" y="224"/>
                  <a:pt x="672" y="224"/>
                </a:cubicBezTo>
                <a:cubicBezTo>
                  <a:pt x="674" y="223"/>
                  <a:pt x="676" y="223"/>
                  <a:pt x="678" y="222"/>
                </a:cubicBezTo>
                <a:cubicBezTo>
                  <a:pt x="678" y="222"/>
                  <a:pt x="679" y="222"/>
                  <a:pt x="680" y="222"/>
                </a:cubicBezTo>
                <a:cubicBezTo>
                  <a:pt x="679" y="221"/>
                  <a:pt x="678" y="221"/>
                  <a:pt x="678" y="220"/>
                </a:cubicBezTo>
                <a:cubicBezTo>
                  <a:pt x="678" y="220"/>
                  <a:pt x="677" y="221"/>
                  <a:pt x="677" y="221"/>
                </a:cubicBezTo>
                <a:cubicBezTo>
                  <a:pt x="675" y="222"/>
                  <a:pt x="674" y="222"/>
                  <a:pt x="672" y="223"/>
                </a:cubicBezTo>
                <a:cubicBezTo>
                  <a:pt x="670" y="224"/>
                  <a:pt x="669" y="223"/>
                  <a:pt x="668" y="223"/>
                </a:cubicBezTo>
                <a:cubicBezTo>
                  <a:pt x="668" y="222"/>
                  <a:pt x="670" y="222"/>
                  <a:pt x="670" y="222"/>
                </a:cubicBezTo>
                <a:cubicBezTo>
                  <a:pt x="672" y="221"/>
                  <a:pt x="673" y="221"/>
                  <a:pt x="674" y="220"/>
                </a:cubicBezTo>
                <a:cubicBezTo>
                  <a:pt x="674" y="220"/>
                  <a:pt x="675" y="219"/>
                  <a:pt x="676" y="219"/>
                </a:cubicBezTo>
                <a:cubicBezTo>
                  <a:pt x="676" y="218"/>
                  <a:pt x="675" y="218"/>
                  <a:pt x="674" y="218"/>
                </a:cubicBezTo>
                <a:cubicBezTo>
                  <a:pt x="674" y="218"/>
                  <a:pt x="674" y="218"/>
                  <a:pt x="674" y="218"/>
                </a:cubicBezTo>
                <a:cubicBezTo>
                  <a:pt x="675" y="217"/>
                  <a:pt x="676" y="216"/>
                  <a:pt x="678" y="216"/>
                </a:cubicBezTo>
                <a:cubicBezTo>
                  <a:pt x="678" y="217"/>
                  <a:pt x="678" y="218"/>
                  <a:pt x="679" y="218"/>
                </a:cubicBezTo>
                <a:cubicBezTo>
                  <a:pt x="680" y="219"/>
                  <a:pt x="682" y="220"/>
                  <a:pt x="684" y="220"/>
                </a:cubicBezTo>
                <a:cubicBezTo>
                  <a:pt x="684" y="220"/>
                  <a:pt x="684" y="220"/>
                  <a:pt x="684" y="220"/>
                </a:cubicBezTo>
                <a:cubicBezTo>
                  <a:pt x="684" y="219"/>
                  <a:pt x="683" y="219"/>
                  <a:pt x="682" y="218"/>
                </a:cubicBezTo>
                <a:cubicBezTo>
                  <a:pt x="682" y="218"/>
                  <a:pt x="681" y="218"/>
                  <a:pt x="681" y="218"/>
                </a:cubicBezTo>
                <a:cubicBezTo>
                  <a:pt x="680" y="217"/>
                  <a:pt x="679" y="215"/>
                  <a:pt x="679" y="215"/>
                </a:cubicBezTo>
                <a:cubicBezTo>
                  <a:pt x="678" y="215"/>
                  <a:pt x="677" y="215"/>
                  <a:pt x="676" y="215"/>
                </a:cubicBezTo>
                <a:cubicBezTo>
                  <a:pt x="676" y="215"/>
                  <a:pt x="675" y="214"/>
                  <a:pt x="675" y="213"/>
                </a:cubicBezTo>
                <a:cubicBezTo>
                  <a:pt x="675" y="213"/>
                  <a:pt x="676" y="213"/>
                  <a:pt x="675" y="213"/>
                </a:cubicBezTo>
                <a:cubicBezTo>
                  <a:pt x="675" y="212"/>
                  <a:pt x="674" y="212"/>
                  <a:pt x="674" y="212"/>
                </a:cubicBezTo>
                <a:cubicBezTo>
                  <a:pt x="674" y="212"/>
                  <a:pt x="674" y="212"/>
                  <a:pt x="674" y="212"/>
                </a:cubicBezTo>
                <a:cubicBezTo>
                  <a:pt x="674" y="212"/>
                  <a:pt x="673" y="213"/>
                  <a:pt x="673" y="214"/>
                </a:cubicBezTo>
                <a:cubicBezTo>
                  <a:pt x="673" y="215"/>
                  <a:pt x="673" y="216"/>
                  <a:pt x="673" y="217"/>
                </a:cubicBezTo>
                <a:cubicBezTo>
                  <a:pt x="673" y="217"/>
                  <a:pt x="673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2" y="217"/>
                  <a:pt x="672" y="217"/>
                  <a:pt x="671" y="216"/>
                </a:cubicBezTo>
                <a:cubicBezTo>
                  <a:pt x="671" y="216"/>
                  <a:pt x="671" y="216"/>
                  <a:pt x="671" y="216"/>
                </a:cubicBezTo>
                <a:cubicBezTo>
                  <a:pt x="670" y="217"/>
                  <a:pt x="670" y="217"/>
                  <a:pt x="670" y="218"/>
                </a:cubicBezTo>
                <a:cubicBezTo>
                  <a:pt x="670" y="218"/>
                  <a:pt x="670" y="218"/>
                  <a:pt x="670" y="219"/>
                </a:cubicBezTo>
                <a:cubicBezTo>
                  <a:pt x="670" y="220"/>
                  <a:pt x="668" y="221"/>
                  <a:pt x="667" y="221"/>
                </a:cubicBezTo>
                <a:cubicBezTo>
                  <a:pt x="667" y="222"/>
                  <a:pt x="666" y="222"/>
                  <a:pt x="666" y="222"/>
                </a:cubicBezTo>
                <a:cubicBezTo>
                  <a:pt x="665" y="222"/>
                  <a:pt x="665" y="222"/>
                  <a:pt x="665" y="222"/>
                </a:cubicBezTo>
                <a:cubicBezTo>
                  <a:pt x="665" y="222"/>
                  <a:pt x="665" y="220"/>
                  <a:pt x="666" y="220"/>
                </a:cubicBezTo>
                <a:cubicBezTo>
                  <a:pt x="666" y="218"/>
                  <a:pt x="665" y="215"/>
                  <a:pt x="668" y="215"/>
                </a:cubicBezTo>
                <a:cubicBezTo>
                  <a:pt x="668" y="214"/>
                  <a:pt x="668" y="214"/>
                  <a:pt x="667" y="213"/>
                </a:cubicBezTo>
                <a:cubicBezTo>
                  <a:pt x="666" y="213"/>
                  <a:pt x="665" y="214"/>
                  <a:pt x="664" y="213"/>
                </a:cubicBezTo>
                <a:cubicBezTo>
                  <a:pt x="664" y="213"/>
                  <a:pt x="665" y="213"/>
                  <a:pt x="665" y="213"/>
                </a:cubicBezTo>
                <a:cubicBezTo>
                  <a:pt x="665" y="213"/>
                  <a:pt x="665" y="212"/>
                  <a:pt x="666" y="212"/>
                </a:cubicBezTo>
                <a:cubicBezTo>
                  <a:pt x="666" y="211"/>
                  <a:pt x="665" y="211"/>
                  <a:pt x="665" y="211"/>
                </a:cubicBezTo>
                <a:cubicBezTo>
                  <a:pt x="665" y="211"/>
                  <a:pt x="664" y="212"/>
                  <a:pt x="663" y="212"/>
                </a:cubicBezTo>
                <a:cubicBezTo>
                  <a:pt x="663" y="211"/>
                  <a:pt x="662" y="211"/>
                  <a:pt x="662" y="211"/>
                </a:cubicBezTo>
                <a:cubicBezTo>
                  <a:pt x="663" y="210"/>
                  <a:pt x="665" y="209"/>
                  <a:pt x="666" y="208"/>
                </a:cubicBezTo>
                <a:cubicBezTo>
                  <a:pt x="666" y="208"/>
                  <a:pt x="666" y="208"/>
                  <a:pt x="666" y="208"/>
                </a:cubicBezTo>
                <a:cubicBezTo>
                  <a:pt x="666" y="208"/>
                  <a:pt x="666" y="208"/>
                  <a:pt x="666" y="208"/>
                </a:cubicBezTo>
                <a:cubicBezTo>
                  <a:pt x="666" y="208"/>
                  <a:pt x="666" y="208"/>
                  <a:pt x="666" y="208"/>
                </a:cubicBezTo>
                <a:cubicBezTo>
                  <a:pt x="665" y="208"/>
                  <a:pt x="663" y="209"/>
                  <a:pt x="662" y="209"/>
                </a:cubicBezTo>
                <a:cubicBezTo>
                  <a:pt x="662" y="209"/>
                  <a:pt x="662" y="209"/>
                  <a:pt x="662" y="209"/>
                </a:cubicBezTo>
                <a:cubicBezTo>
                  <a:pt x="662" y="208"/>
                  <a:pt x="663" y="206"/>
                  <a:pt x="661" y="206"/>
                </a:cubicBezTo>
                <a:cubicBezTo>
                  <a:pt x="660" y="207"/>
                  <a:pt x="658" y="207"/>
                  <a:pt x="657" y="206"/>
                </a:cubicBezTo>
                <a:cubicBezTo>
                  <a:pt x="657" y="206"/>
                  <a:pt x="657" y="206"/>
                  <a:pt x="657" y="206"/>
                </a:cubicBezTo>
                <a:cubicBezTo>
                  <a:pt x="659" y="206"/>
                  <a:pt x="660" y="205"/>
                  <a:pt x="660" y="204"/>
                </a:cubicBezTo>
                <a:cubicBezTo>
                  <a:pt x="658" y="204"/>
                  <a:pt x="657" y="205"/>
                  <a:pt x="656" y="204"/>
                </a:cubicBezTo>
                <a:cubicBezTo>
                  <a:pt x="656" y="204"/>
                  <a:pt x="655" y="204"/>
                  <a:pt x="656" y="203"/>
                </a:cubicBezTo>
                <a:cubicBezTo>
                  <a:pt x="656" y="203"/>
                  <a:pt x="657" y="202"/>
                  <a:pt x="658" y="202"/>
                </a:cubicBezTo>
                <a:cubicBezTo>
                  <a:pt x="660" y="200"/>
                  <a:pt x="662" y="199"/>
                  <a:pt x="666" y="198"/>
                </a:cubicBezTo>
                <a:cubicBezTo>
                  <a:pt x="666" y="197"/>
                  <a:pt x="665" y="197"/>
                  <a:pt x="665" y="197"/>
                </a:cubicBezTo>
                <a:cubicBezTo>
                  <a:pt x="667" y="197"/>
                  <a:pt x="667" y="196"/>
                  <a:pt x="668" y="196"/>
                </a:cubicBezTo>
                <a:cubicBezTo>
                  <a:pt x="668" y="196"/>
                  <a:pt x="668" y="195"/>
                  <a:pt x="668" y="195"/>
                </a:cubicBezTo>
                <a:cubicBezTo>
                  <a:pt x="669" y="195"/>
                  <a:pt x="670" y="194"/>
                  <a:pt x="671" y="193"/>
                </a:cubicBezTo>
                <a:cubicBezTo>
                  <a:pt x="673" y="193"/>
                  <a:pt x="676" y="193"/>
                  <a:pt x="677" y="193"/>
                </a:cubicBezTo>
                <a:cubicBezTo>
                  <a:pt x="678" y="192"/>
                  <a:pt x="678" y="192"/>
                  <a:pt x="679" y="191"/>
                </a:cubicBezTo>
                <a:cubicBezTo>
                  <a:pt x="678" y="191"/>
                  <a:pt x="678" y="191"/>
                  <a:pt x="677" y="191"/>
                </a:cubicBezTo>
                <a:cubicBezTo>
                  <a:pt x="677" y="191"/>
                  <a:pt x="676" y="191"/>
                  <a:pt x="676" y="191"/>
                </a:cubicBezTo>
                <a:cubicBezTo>
                  <a:pt x="675" y="191"/>
                  <a:pt x="674" y="192"/>
                  <a:pt x="673" y="192"/>
                </a:cubicBezTo>
                <a:cubicBezTo>
                  <a:pt x="672" y="192"/>
                  <a:pt x="672" y="192"/>
                  <a:pt x="671" y="193"/>
                </a:cubicBezTo>
                <a:cubicBezTo>
                  <a:pt x="670" y="193"/>
                  <a:pt x="668" y="193"/>
                  <a:pt x="668" y="194"/>
                </a:cubicBezTo>
                <a:cubicBezTo>
                  <a:pt x="667" y="195"/>
                  <a:pt x="666" y="196"/>
                  <a:pt x="665" y="196"/>
                </a:cubicBezTo>
                <a:cubicBezTo>
                  <a:pt x="665" y="197"/>
                  <a:pt x="664" y="197"/>
                  <a:pt x="664" y="197"/>
                </a:cubicBezTo>
                <a:cubicBezTo>
                  <a:pt x="662" y="198"/>
                  <a:pt x="661" y="199"/>
                  <a:pt x="659" y="200"/>
                </a:cubicBezTo>
                <a:cubicBezTo>
                  <a:pt x="659" y="201"/>
                  <a:pt x="657" y="201"/>
                  <a:pt x="656" y="202"/>
                </a:cubicBezTo>
                <a:cubicBezTo>
                  <a:pt x="655" y="202"/>
                  <a:pt x="655" y="202"/>
                  <a:pt x="655" y="201"/>
                </a:cubicBezTo>
                <a:cubicBezTo>
                  <a:pt x="655" y="201"/>
                  <a:pt x="656" y="201"/>
                  <a:pt x="656" y="200"/>
                </a:cubicBezTo>
                <a:cubicBezTo>
                  <a:pt x="656" y="200"/>
                  <a:pt x="655" y="200"/>
                  <a:pt x="655" y="200"/>
                </a:cubicBezTo>
                <a:cubicBezTo>
                  <a:pt x="653" y="199"/>
                  <a:pt x="654" y="198"/>
                  <a:pt x="655" y="198"/>
                </a:cubicBezTo>
                <a:cubicBezTo>
                  <a:pt x="656" y="197"/>
                  <a:pt x="657" y="198"/>
                  <a:pt x="658" y="198"/>
                </a:cubicBezTo>
                <a:cubicBezTo>
                  <a:pt x="658" y="198"/>
                  <a:pt x="661" y="197"/>
                  <a:pt x="661" y="197"/>
                </a:cubicBezTo>
                <a:cubicBezTo>
                  <a:pt x="660" y="197"/>
                  <a:pt x="657" y="196"/>
                  <a:pt x="657" y="196"/>
                </a:cubicBezTo>
                <a:cubicBezTo>
                  <a:pt x="657" y="196"/>
                  <a:pt x="657" y="196"/>
                  <a:pt x="657" y="196"/>
                </a:cubicBezTo>
                <a:cubicBezTo>
                  <a:pt x="658" y="195"/>
                  <a:pt x="662" y="195"/>
                  <a:pt x="663" y="194"/>
                </a:cubicBezTo>
                <a:cubicBezTo>
                  <a:pt x="664" y="194"/>
                  <a:pt x="664" y="192"/>
                  <a:pt x="662" y="193"/>
                </a:cubicBezTo>
                <a:cubicBezTo>
                  <a:pt x="662" y="193"/>
                  <a:pt x="662" y="193"/>
                  <a:pt x="661" y="193"/>
                </a:cubicBezTo>
                <a:cubicBezTo>
                  <a:pt x="661" y="193"/>
                  <a:pt x="657" y="193"/>
                  <a:pt x="657" y="193"/>
                </a:cubicBezTo>
                <a:cubicBezTo>
                  <a:pt x="657" y="192"/>
                  <a:pt x="656" y="192"/>
                  <a:pt x="656" y="191"/>
                </a:cubicBezTo>
                <a:cubicBezTo>
                  <a:pt x="655" y="191"/>
                  <a:pt x="654" y="191"/>
                  <a:pt x="653" y="191"/>
                </a:cubicBezTo>
                <a:cubicBezTo>
                  <a:pt x="654" y="191"/>
                  <a:pt x="655" y="190"/>
                  <a:pt x="656" y="190"/>
                </a:cubicBezTo>
                <a:cubicBezTo>
                  <a:pt x="660" y="189"/>
                  <a:pt x="665" y="189"/>
                  <a:pt x="668" y="189"/>
                </a:cubicBezTo>
                <a:cubicBezTo>
                  <a:pt x="669" y="189"/>
                  <a:pt x="670" y="189"/>
                  <a:pt x="671" y="189"/>
                </a:cubicBezTo>
                <a:cubicBezTo>
                  <a:pt x="670" y="189"/>
                  <a:pt x="670" y="188"/>
                  <a:pt x="668" y="187"/>
                </a:cubicBezTo>
                <a:cubicBezTo>
                  <a:pt x="668" y="187"/>
                  <a:pt x="667" y="188"/>
                  <a:pt x="667" y="188"/>
                </a:cubicBezTo>
                <a:cubicBezTo>
                  <a:pt x="666" y="187"/>
                  <a:pt x="666" y="187"/>
                  <a:pt x="665" y="187"/>
                </a:cubicBezTo>
                <a:cubicBezTo>
                  <a:pt x="664" y="187"/>
                  <a:pt x="664" y="187"/>
                  <a:pt x="663" y="187"/>
                </a:cubicBezTo>
                <a:cubicBezTo>
                  <a:pt x="660" y="188"/>
                  <a:pt x="655" y="189"/>
                  <a:pt x="653" y="189"/>
                </a:cubicBezTo>
                <a:cubicBezTo>
                  <a:pt x="654" y="188"/>
                  <a:pt x="654" y="188"/>
                  <a:pt x="655" y="187"/>
                </a:cubicBezTo>
                <a:cubicBezTo>
                  <a:pt x="655" y="187"/>
                  <a:pt x="656" y="187"/>
                  <a:pt x="657" y="186"/>
                </a:cubicBezTo>
                <a:cubicBezTo>
                  <a:pt x="658" y="186"/>
                  <a:pt x="659" y="185"/>
                  <a:pt x="660" y="185"/>
                </a:cubicBezTo>
                <a:cubicBezTo>
                  <a:pt x="660" y="184"/>
                  <a:pt x="661" y="184"/>
                  <a:pt x="662" y="184"/>
                </a:cubicBezTo>
                <a:cubicBezTo>
                  <a:pt x="663" y="184"/>
                  <a:pt x="664" y="184"/>
                  <a:pt x="665" y="184"/>
                </a:cubicBezTo>
                <a:cubicBezTo>
                  <a:pt x="667" y="184"/>
                  <a:pt x="670" y="184"/>
                  <a:pt x="672" y="184"/>
                </a:cubicBezTo>
                <a:cubicBezTo>
                  <a:pt x="672" y="183"/>
                  <a:pt x="671" y="183"/>
                  <a:pt x="670" y="183"/>
                </a:cubicBezTo>
                <a:cubicBezTo>
                  <a:pt x="670" y="182"/>
                  <a:pt x="672" y="182"/>
                  <a:pt x="672" y="181"/>
                </a:cubicBezTo>
                <a:cubicBezTo>
                  <a:pt x="672" y="181"/>
                  <a:pt x="672" y="181"/>
                  <a:pt x="672" y="181"/>
                </a:cubicBezTo>
                <a:cubicBezTo>
                  <a:pt x="671" y="181"/>
                  <a:pt x="670" y="181"/>
                  <a:pt x="669" y="181"/>
                </a:cubicBezTo>
                <a:cubicBezTo>
                  <a:pt x="669" y="181"/>
                  <a:pt x="669" y="181"/>
                  <a:pt x="669" y="181"/>
                </a:cubicBezTo>
                <a:cubicBezTo>
                  <a:pt x="670" y="182"/>
                  <a:pt x="668" y="182"/>
                  <a:pt x="668" y="183"/>
                </a:cubicBezTo>
                <a:cubicBezTo>
                  <a:pt x="668" y="183"/>
                  <a:pt x="667" y="183"/>
                  <a:pt x="667" y="183"/>
                </a:cubicBezTo>
                <a:cubicBezTo>
                  <a:pt x="665" y="183"/>
                  <a:pt x="665" y="183"/>
                  <a:pt x="664" y="183"/>
                </a:cubicBezTo>
                <a:cubicBezTo>
                  <a:pt x="664" y="182"/>
                  <a:pt x="664" y="182"/>
                  <a:pt x="664" y="182"/>
                </a:cubicBezTo>
                <a:cubicBezTo>
                  <a:pt x="662" y="182"/>
                  <a:pt x="661" y="183"/>
                  <a:pt x="660" y="184"/>
                </a:cubicBezTo>
                <a:cubicBezTo>
                  <a:pt x="659" y="184"/>
                  <a:pt x="659" y="184"/>
                  <a:pt x="658" y="184"/>
                </a:cubicBezTo>
                <a:cubicBezTo>
                  <a:pt x="657" y="185"/>
                  <a:pt x="656" y="187"/>
                  <a:pt x="654" y="186"/>
                </a:cubicBezTo>
                <a:cubicBezTo>
                  <a:pt x="654" y="186"/>
                  <a:pt x="654" y="186"/>
                  <a:pt x="654" y="186"/>
                </a:cubicBezTo>
                <a:cubicBezTo>
                  <a:pt x="654" y="185"/>
                  <a:pt x="655" y="184"/>
                  <a:pt x="655" y="184"/>
                </a:cubicBezTo>
                <a:cubicBezTo>
                  <a:pt x="656" y="183"/>
                  <a:pt x="656" y="181"/>
                  <a:pt x="658" y="181"/>
                </a:cubicBezTo>
                <a:cubicBezTo>
                  <a:pt x="660" y="180"/>
                  <a:pt x="662" y="181"/>
                  <a:pt x="663" y="181"/>
                </a:cubicBezTo>
                <a:cubicBezTo>
                  <a:pt x="663" y="181"/>
                  <a:pt x="663" y="181"/>
                  <a:pt x="662" y="181"/>
                </a:cubicBezTo>
                <a:cubicBezTo>
                  <a:pt x="662" y="181"/>
                  <a:pt x="658" y="180"/>
                  <a:pt x="658" y="180"/>
                </a:cubicBezTo>
                <a:cubicBezTo>
                  <a:pt x="659" y="179"/>
                  <a:pt x="659" y="179"/>
                  <a:pt x="659" y="179"/>
                </a:cubicBezTo>
                <a:cubicBezTo>
                  <a:pt x="659" y="179"/>
                  <a:pt x="659" y="179"/>
                  <a:pt x="659" y="179"/>
                </a:cubicBezTo>
                <a:cubicBezTo>
                  <a:pt x="660" y="179"/>
                  <a:pt x="662" y="180"/>
                  <a:pt x="663" y="180"/>
                </a:cubicBezTo>
                <a:cubicBezTo>
                  <a:pt x="664" y="180"/>
                  <a:pt x="665" y="180"/>
                  <a:pt x="666" y="180"/>
                </a:cubicBezTo>
                <a:cubicBezTo>
                  <a:pt x="667" y="180"/>
                  <a:pt x="668" y="180"/>
                  <a:pt x="669" y="180"/>
                </a:cubicBezTo>
                <a:cubicBezTo>
                  <a:pt x="671" y="180"/>
                  <a:pt x="672" y="180"/>
                  <a:pt x="674" y="180"/>
                </a:cubicBezTo>
                <a:cubicBezTo>
                  <a:pt x="674" y="180"/>
                  <a:pt x="674" y="180"/>
                  <a:pt x="674" y="180"/>
                </a:cubicBezTo>
                <a:cubicBezTo>
                  <a:pt x="673" y="179"/>
                  <a:pt x="670" y="179"/>
                  <a:pt x="670" y="178"/>
                </a:cubicBezTo>
                <a:cubicBezTo>
                  <a:pt x="670" y="177"/>
                  <a:pt x="671" y="177"/>
                  <a:pt x="671" y="176"/>
                </a:cubicBezTo>
                <a:cubicBezTo>
                  <a:pt x="671" y="176"/>
                  <a:pt x="669" y="176"/>
                  <a:pt x="669" y="176"/>
                </a:cubicBezTo>
                <a:cubicBezTo>
                  <a:pt x="669" y="176"/>
                  <a:pt x="669" y="176"/>
                  <a:pt x="669" y="176"/>
                </a:cubicBezTo>
                <a:cubicBezTo>
                  <a:pt x="669" y="176"/>
                  <a:pt x="669" y="177"/>
                  <a:pt x="669" y="177"/>
                </a:cubicBezTo>
                <a:cubicBezTo>
                  <a:pt x="669" y="177"/>
                  <a:pt x="669" y="177"/>
                  <a:pt x="669" y="177"/>
                </a:cubicBezTo>
                <a:cubicBezTo>
                  <a:pt x="668" y="177"/>
                  <a:pt x="667" y="177"/>
                  <a:pt x="667" y="178"/>
                </a:cubicBezTo>
                <a:cubicBezTo>
                  <a:pt x="666" y="178"/>
                  <a:pt x="665" y="178"/>
                  <a:pt x="664" y="178"/>
                </a:cubicBezTo>
                <a:cubicBezTo>
                  <a:pt x="663" y="178"/>
                  <a:pt x="663" y="178"/>
                  <a:pt x="662" y="178"/>
                </a:cubicBezTo>
                <a:cubicBezTo>
                  <a:pt x="661" y="178"/>
                  <a:pt x="661" y="178"/>
                  <a:pt x="660" y="178"/>
                </a:cubicBezTo>
                <a:cubicBezTo>
                  <a:pt x="659" y="178"/>
                  <a:pt x="658" y="178"/>
                  <a:pt x="657" y="178"/>
                </a:cubicBezTo>
                <a:cubicBezTo>
                  <a:pt x="660" y="177"/>
                  <a:pt x="661" y="175"/>
                  <a:pt x="663" y="175"/>
                </a:cubicBezTo>
                <a:cubicBezTo>
                  <a:pt x="664" y="174"/>
                  <a:pt x="665" y="175"/>
                  <a:pt x="666" y="174"/>
                </a:cubicBezTo>
                <a:cubicBezTo>
                  <a:pt x="668" y="174"/>
                  <a:pt x="669" y="174"/>
                  <a:pt x="670" y="174"/>
                </a:cubicBezTo>
                <a:cubicBezTo>
                  <a:pt x="671" y="173"/>
                  <a:pt x="672" y="174"/>
                  <a:pt x="672" y="173"/>
                </a:cubicBezTo>
                <a:cubicBezTo>
                  <a:pt x="673" y="173"/>
                  <a:pt x="674" y="172"/>
                  <a:pt x="673" y="171"/>
                </a:cubicBezTo>
                <a:cubicBezTo>
                  <a:pt x="671" y="171"/>
                  <a:pt x="671" y="172"/>
                  <a:pt x="669" y="172"/>
                </a:cubicBezTo>
                <a:cubicBezTo>
                  <a:pt x="670" y="172"/>
                  <a:pt x="670" y="171"/>
                  <a:pt x="671" y="171"/>
                </a:cubicBezTo>
                <a:cubicBezTo>
                  <a:pt x="671" y="170"/>
                  <a:pt x="671" y="170"/>
                  <a:pt x="671" y="170"/>
                </a:cubicBezTo>
                <a:cubicBezTo>
                  <a:pt x="671" y="170"/>
                  <a:pt x="671" y="169"/>
                  <a:pt x="671" y="169"/>
                </a:cubicBezTo>
                <a:cubicBezTo>
                  <a:pt x="671" y="169"/>
                  <a:pt x="672" y="168"/>
                  <a:pt x="672" y="168"/>
                </a:cubicBezTo>
                <a:cubicBezTo>
                  <a:pt x="673" y="167"/>
                  <a:pt x="676" y="168"/>
                  <a:pt x="676" y="167"/>
                </a:cubicBezTo>
                <a:cubicBezTo>
                  <a:pt x="676" y="167"/>
                  <a:pt x="676" y="167"/>
                  <a:pt x="676" y="167"/>
                </a:cubicBezTo>
                <a:cubicBezTo>
                  <a:pt x="676" y="167"/>
                  <a:pt x="676" y="167"/>
                  <a:pt x="676" y="167"/>
                </a:cubicBezTo>
                <a:cubicBezTo>
                  <a:pt x="676" y="167"/>
                  <a:pt x="676" y="166"/>
                  <a:pt x="675" y="166"/>
                </a:cubicBezTo>
                <a:cubicBezTo>
                  <a:pt x="675" y="166"/>
                  <a:pt x="675" y="166"/>
                  <a:pt x="674" y="166"/>
                </a:cubicBezTo>
                <a:cubicBezTo>
                  <a:pt x="673" y="166"/>
                  <a:pt x="673" y="167"/>
                  <a:pt x="672" y="167"/>
                </a:cubicBezTo>
                <a:cubicBezTo>
                  <a:pt x="672" y="167"/>
                  <a:pt x="672" y="167"/>
                  <a:pt x="672" y="167"/>
                </a:cubicBezTo>
                <a:cubicBezTo>
                  <a:pt x="672" y="166"/>
                  <a:pt x="673" y="166"/>
                  <a:pt x="673" y="166"/>
                </a:cubicBezTo>
                <a:cubicBezTo>
                  <a:pt x="673" y="165"/>
                  <a:pt x="673" y="165"/>
                  <a:pt x="673" y="164"/>
                </a:cubicBezTo>
                <a:cubicBezTo>
                  <a:pt x="673" y="164"/>
                  <a:pt x="673" y="164"/>
                  <a:pt x="674" y="164"/>
                </a:cubicBezTo>
                <a:cubicBezTo>
                  <a:pt x="674" y="164"/>
                  <a:pt x="673" y="164"/>
                  <a:pt x="673" y="164"/>
                </a:cubicBezTo>
                <a:cubicBezTo>
                  <a:pt x="673" y="164"/>
                  <a:pt x="673" y="164"/>
                  <a:pt x="673" y="163"/>
                </a:cubicBezTo>
                <a:cubicBezTo>
                  <a:pt x="672" y="163"/>
                  <a:pt x="673" y="163"/>
                  <a:pt x="673" y="162"/>
                </a:cubicBezTo>
                <a:cubicBezTo>
                  <a:pt x="673" y="162"/>
                  <a:pt x="674" y="162"/>
                  <a:pt x="674" y="162"/>
                </a:cubicBezTo>
                <a:cubicBezTo>
                  <a:pt x="674" y="161"/>
                  <a:pt x="673" y="161"/>
                  <a:pt x="673" y="161"/>
                </a:cubicBezTo>
                <a:cubicBezTo>
                  <a:pt x="673" y="160"/>
                  <a:pt x="674" y="160"/>
                  <a:pt x="674" y="160"/>
                </a:cubicBezTo>
                <a:cubicBezTo>
                  <a:pt x="674" y="160"/>
                  <a:pt x="674" y="159"/>
                  <a:pt x="674" y="159"/>
                </a:cubicBezTo>
                <a:cubicBezTo>
                  <a:pt x="675" y="158"/>
                  <a:pt x="675" y="158"/>
                  <a:pt x="675" y="157"/>
                </a:cubicBezTo>
                <a:cubicBezTo>
                  <a:pt x="675" y="158"/>
                  <a:pt x="674" y="157"/>
                  <a:pt x="674" y="158"/>
                </a:cubicBezTo>
                <a:cubicBezTo>
                  <a:pt x="673" y="158"/>
                  <a:pt x="672" y="159"/>
                  <a:pt x="671" y="159"/>
                </a:cubicBezTo>
                <a:cubicBezTo>
                  <a:pt x="671" y="159"/>
                  <a:pt x="670" y="158"/>
                  <a:pt x="670" y="158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70" y="158"/>
                  <a:pt x="669" y="158"/>
                  <a:pt x="669" y="159"/>
                </a:cubicBezTo>
                <a:cubicBezTo>
                  <a:pt x="668" y="159"/>
                  <a:pt x="668" y="159"/>
                  <a:pt x="668" y="159"/>
                </a:cubicBezTo>
                <a:cubicBezTo>
                  <a:pt x="666" y="158"/>
                  <a:pt x="665" y="158"/>
                  <a:pt x="663" y="158"/>
                </a:cubicBezTo>
                <a:cubicBezTo>
                  <a:pt x="662" y="157"/>
                  <a:pt x="661" y="155"/>
                  <a:pt x="659" y="155"/>
                </a:cubicBezTo>
                <a:cubicBezTo>
                  <a:pt x="658" y="155"/>
                  <a:pt x="658" y="155"/>
                  <a:pt x="657" y="155"/>
                </a:cubicBezTo>
                <a:cubicBezTo>
                  <a:pt x="657" y="155"/>
                  <a:pt x="657" y="155"/>
                  <a:pt x="657" y="155"/>
                </a:cubicBezTo>
                <a:cubicBezTo>
                  <a:pt x="656" y="155"/>
                  <a:pt x="653" y="155"/>
                  <a:pt x="653" y="154"/>
                </a:cubicBezTo>
                <a:cubicBezTo>
                  <a:pt x="652" y="153"/>
                  <a:pt x="653" y="153"/>
                  <a:pt x="652" y="153"/>
                </a:cubicBezTo>
                <a:cubicBezTo>
                  <a:pt x="652" y="152"/>
                  <a:pt x="651" y="152"/>
                  <a:pt x="650" y="152"/>
                </a:cubicBezTo>
                <a:cubicBezTo>
                  <a:pt x="651" y="151"/>
                  <a:pt x="652" y="150"/>
                  <a:pt x="654" y="150"/>
                </a:cubicBezTo>
                <a:cubicBezTo>
                  <a:pt x="655" y="150"/>
                  <a:pt x="656" y="150"/>
                  <a:pt x="656" y="150"/>
                </a:cubicBezTo>
                <a:cubicBezTo>
                  <a:pt x="657" y="151"/>
                  <a:pt x="659" y="150"/>
                  <a:pt x="660" y="150"/>
                </a:cubicBezTo>
                <a:cubicBezTo>
                  <a:pt x="661" y="150"/>
                  <a:pt x="664" y="152"/>
                  <a:pt x="665" y="152"/>
                </a:cubicBezTo>
                <a:cubicBezTo>
                  <a:pt x="666" y="153"/>
                  <a:pt x="667" y="154"/>
                  <a:pt x="668" y="154"/>
                </a:cubicBezTo>
                <a:cubicBezTo>
                  <a:pt x="669" y="154"/>
                  <a:pt x="672" y="154"/>
                  <a:pt x="673" y="154"/>
                </a:cubicBezTo>
                <a:cubicBezTo>
                  <a:pt x="674" y="154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3"/>
                  <a:pt x="673" y="153"/>
                  <a:pt x="672" y="153"/>
                </a:cubicBezTo>
                <a:cubicBezTo>
                  <a:pt x="671" y="153"/>
                  <a:pt x="670" y="153"/>
                  <a:pt x="670" y="152"/>
                </a:cubicBezTo>
                <a:cubicBezTo>
                  <a:pt x="670" y="152"/>
                  <a:pt x="670" y="152"/>
                  <a:pt x="670" y="152"/>
                </a:cubicBezTo>
                <a:cubicBezTo>
                  <a:pt x="670" y="152"/>
                  <a:pt x="670" y="152"/>
                  <a:pt x="670" y="152"/>
                </a:cubicBezTo>
                <a:cubicBezTo>
                  <a:pt x="671" y="152"/>
                  <a:pt x="672" y="152"/>
                  <a:pt x="672" y="152"/>
                </a:cubicBezTo>
                <a:cubicBezTo>
                  <a:pt x="672" y="152"/>
                  <a:pt x="672" y="152"/>
                  <a:pt x="672" y="152"/>
                </a:cubicBezTo>
                <a:cubicBezTo>
                  <a:pt x="673" y="151"/>
                  <a:pt x="669" y="151"/>
                  <a:pt x="669" y="150"/>
                </a:cubicBezTo>
                <a:cubicBezTo>
                  <a:pt x="671" y="150"/>
                  <a:pt x="672" y="150"/>
                  <a:pt x="672" y="149"/>
                </a:cubicBezTo>
                <a:cubicBezTo>
                  <a:pt x="672" y="148"/>
                  <a:pt x="666" y="148"/>
                  <a:pt x="666" y="147"/>
                </a:cubicBezTo>
                <a:cubicBezTo>
                  <a:pt x="666" y="147"/>
                  <a:pt x="666" y="147"/>
                  <a:pt x="667" y="147"/>
                </a:cubicBezTo>
                <a:cubicBezTo>
                  <a:pt x="667" y="147"/>
                  <a:pt x="667" y="147"/>
                  <a:pt x="667" y="147"/>
                </a:cubicBezTo>
                <a:cubicBezTo>
                  <a:pt x="667" y="147"/>
                  <a:pt x="670" y="148"/>
                  <a:pt x="671" y="147"/>
                </a:cubicBezTo>
                <a:cubicBezTo>
                  <a:pt x="671" y="146"/>
                  <a:pt x="669" y="146"/>
                  <a:pt x="668" y="146"/>
                </a:cubicBezTo>
                <a:cubicBezTo>
                  <a:pt x="668" y="146"/>
                  <a:pt x="668" y="146"/>
                  <a:pt x="668" y="146"/>
                </a:cubicBezTo>
                <a:cubicBezTo>
                  <a:pt x="667" y="145"/>
                  <a:pt x="668" y="144"/>
                  <a:pt x="667" y="144"/>
                </a:cubicBezTo>
                <a:cubicBezTo>
                  <a:pt x="667" y="143"/>
                  <a:pt x="664" y="146"/>
                  <a:pt x="662" y="145"/>
                </a:cubicBezTo>
                <a:cubicBezTo>
                  <a:pt x="663" y="145"/>
                  <a:pt x="663" y="145"/>
                  <a:pt x="663" y="144"/>
                </a:cubicBezTo>
                <a:cubicBezTo>
                  <a:pt x="664" y="144"/>
                  <a:pt x="664" y="144"/>
                  <a:pt x="664" y="144"/>
                </a:cubicBezTo>
                <a:cubicBezTo>
                  <a:pt x="665" y="143"/>
                  <a:pt x="667" y="143"/>
                  <a:pt x="668" y="142"/>
                </a:cubicBezTo>
                <a:cubicBezTo>
                  <a:pt x="668" y="142"/>
                  <a:pt x="668" y="142"/>
                  <a:pt x="668" y="142"/>
                </a:cubicBezTo>
                <a:cubicBezTo>
                  <a:pt x="667" y="142"/>
                  <a:pt x="666" y="142"/>
                  <a:pt x="665" y="142"/>
                </a:cubicBezTo>
                <a:cubicBezTo>
                  <a:pt x="665" y="142"/>
                  <a:pt x="663" y="144"/>
                  <a:pt x="662" y="143"/>
                </a:cubicBezTo>
                <a:cubicBezTo>
                  <a:pt x="662" y="143"/>
                  <a:pt x="662" y="142"/>
                  <a:pt x="661" y="142"/>
                </a:cubicBezTo>
                <a:cubicBezTo>
                  <a:pt x="661" y="142"/>
                  <a:pt x="661" y="142"/>
                  <a:pt x="661" y="142"/>
                </a:cubicBezTo>
                <a:cubicBezTo>
                  <a:pt x="663" y="142"/>
                  <a:pt x="666" y="141"/>
                  <a:pt x="667" y="140"/>
                </a:cubicBezTo>
                <a:cubicBezTo>
                  <a:pt x="667" y="140"/>
                  <a:pt x="667" y="140"/>
                  <a:pt x="667" y="139"/>
                </a:cubicBezTo>
                <a:cubicBezTo>
                  <a:pt x="666" y="140"/>
                  <a:pt x="664" y="141"/>
                  <a:pt x="663" y="141"/>
                </a:cubicBezTo>
                <a:cubicBezTo>
                  <a:pt x="662" y="141"/>
                  <a:pt x="661" y="141"/>
                  <a:pt x="661" y="141"/>
                </a:cubicBezTo>
                <a:cubicBezTo>
                  <a:pt x="660" y="140"/>
                  <a:pt x="660" y="140"/>
                  <a:pt x="659" y="140"/>
                </a:cubicBezTo>
                <a:cubicBezTo>
                  <a:pt x="660" y="139"/>
                  <a:pt x="661" y="138"/>
                  <a:pt x="661" y="137"/>
                </a:cubicBezTo>
                <a:cubicBezTo>
                  <a:pt x="660" y="137"/>
                  <a:pt x="659" y="138"/>
                  <a:pt x="659" y="139"/>
                </a:cubicBezTo>
                <a:cubicBezTo>
                  <a:pt x="659" y="139"/>
                  <a:pt x="658" y="139"/>
                  <a:pt x="658" y="139"/>
                </a:cubicBezTo>
                <a:cubicBezTo>
                  <a:pt x="658" y="139"/>
                  <a:pt x="658" y="139"/>
                  <a:pt x="658" y="139"/>
                </a:cubicBezTo>
                <a:cubicBezTo>
                  <a:pt x="658" y="139"/>
                  <a:pt x="658" y="138"/>
                  <a:pt x="658" y="138"/>
                </a:cubicBezTo>
                <a:cubicBezTo>
                  <a:pt x="658" y="138"/>
                  <a:pt x="658" y="138"/>
                  <a:pt x="658" y="138"/>
                </a:cubicBezTo>
                <a:cubicBezTo>
                  <a:pt x="658" y="139"/>
                  <a:pt x="656" y="139"/>
                  <a:pt x="656" y="140"/>
                </a:cubicBezTo>
                <a:cubicBezTo>
                  <a:pt x="656" y="141"/>
                  <a:pt x="655" y="143"/>
                  <a:pt x="654" y="144"/>
                </a:cubicBezTo>
                <a:cubicBezTo>
                  <a:pt x="652" y="145"/>
                  <a:pt x="649" y="144"/>
                  <a:pt x="647" y="143"/>
                </a:cubicBezTo>
                <a:cubicBezTo>
                  <a:pt x="647" y="143"/>
                  <a:pt x="646" y="143"/>
                  <a:pt x="645" y="143"/>
                </a:cubicBezTo>
                <a:cubicBezTo>
                  <a:pt x="645" y="142"/>
                  <a:pt x="645" y="142"/>
                  <a:pt x="645" y="142"/>
                </a:cubicBezTo>
                <a:cubicBezTo>
                  <a:pt x="645" y="141"/>
                  <a:pt x="644" y="141"/>
                  <a:pt x="645" y="141"/>
                </a:cubicBezTo>
                <a:cubicBezTo>
                  <a:pt x="646" y="140"/>
                  <a:pt x="647" y="140"/>
                  <a:pt x="648" y="139"/>
                </a:cubicBezTo>
                <a:cubicBezTo>
                  <a:pt x="649" y="139"/>
                  <a:pt x="650" y="138"/>
                  <a:pt x="651" y="138"/>
                </a:cubicBezTo>
                <a:cubicBezTo>
                  <a:pt x="651" y="138"/>
                  <a:pt x="652" y="137"/>
                  <a:pt x="652" y="137"/>
                </a:cubicBezTo>
                <a:cubicBezTo>
                  <a:pt x="652" y="137"/>
                  <a:pt x="652" y="136"/>
                  <a:pt x="651" y="136"/>
                </a:cubicBezTo>
                <a:cubicBezTo>
                  <a:pt x="651" y="137"/>
                  <a:pt x="651" y="137"/>
                  <a:pt x="650" y="137"/>
                </a:cubicBezTo>
                <a:cubicBezTo>
                  <a:pt x="649" y="138"/>
                  <a:pt x="647" y="138"/>
                  <a:pt x="646" y="137"/>
                </a:cubicBezTo>
                <a:cubicBezTo>
                  <a:pt x="647" y="136"/>
                  <a:pt x="649" y="135"/>
                  <a:pt x="650" y="134"/>
                </a:cubicBezTo>
                <a:cubicBezTo>
                  <a:pt x="651" y="134"/>
                  <a:pt x="651" y="133"/>
                  <a:pt x="650" y="132"/>
                </a:cubicBezTo>
                <a:cubicBezTo>
                  <a:pt x="649" y="132"/>
                  <a:pt x="647" y="132"/>
                  <a:pt x="646" y="132"/>
                </a:cubicBezTo>
                <a:cubicBezTo>
                  <a:pt x="646" y="132"/>
                  <a:pt x="646" y="132"/>
                  <a:pt x="646" y="132"/>
                </a:cubicBezTo>
                <a:cubicBezTo>
                  <a:pt x="647" y="131"/>
                  <a:pt x="648" y="132"/>
                  <a:pt x="649" y="132"/>
                </a:cubicBezTo>
                <a:cubicBezTo>
                  <a:pt x="650" y="132"/>
                  <a:pt x="651" y="132"/>
                  <a:pt x="651" y="132"/>
                </a:cubicBezTo>
                <a:cubicBezTo>
                  <a:pt x="652" y="132"/>
                  <a:pt x="653" y="132"/>
                  <a:pt x="653" y="131"/>
                </a:cubicBezTo>
                <a:cubicBezTo>
                  <a:pt x="653" y="131"/>
                  <a:pt x="653" y="131"/>
                  <a:pt x="653" y="130"/>
                </a:cubicBezTo>
                <a:cubicBezTo>
                  <a:pt x="653" y="129"/>
                  <a:pt x="652" y="128"/>
                  <a:pt x="651" y="128"/>
                </a:cubicBezTo>
                <a:cubicBezTo>
                  <a:pt x="650" y="127"/>
                  <a:pt x="651" y="127"/>
                  <a:pt x="651" y="126"/>
                </a:cubicBezTo>
                <a:cubicBezTo>
                  <a:pt x="651" y="126"/>
                  <a:pt x="651" y="126"/>
                  <a:pt x="651" y="126"/>
                </a:cubicBezTo>
                <a:cubicBezTo>
                  <a:pt x="650" y="126"/>
                  <a:pt x="650" y="126"/>
                  <a:pt x="650" y="126"/>
                </a:cubicBezTo>
                <a:cubicBezTo>
                  <a:pt x="649" y="126"/>
                  <a:pt x="649" y="126"/>
                  <a:pt x="648" y="125"/>
                </a:cubicBezTo>
                <a:cubicBezTo>
                  <a:pt x="648" y="125"/>
                  <a:pt x="647" y="125"/>
                  <a:pt x="647" y="125"/>
                </a:cubicBezTo>
                <a:cubicBezTo>
                  <a:pt x="647" y="124"/>
                  <a:pt x="648" y="124"/>
                  <a:pt x="649" y="123"/>
                </a:cubicBezTo>
                <a:cubicBezTo>
                  <a:pt x="649" y="123"/>
                  <a:pt x="649" y="123"/>
                  <a:pt x="649" y="122"/>
                </a:cubicBezTo>
                <a:cubicBezTo>
                  <a:pt x="649" y="122"/>
                  <a:pt x="650" y="121"/>
                  <a:pt x="650" y="121"/>
                </a:cubicBezTo>
                <a:cubicBezTo>
                  <a:pt x="649" y="121"/>
                  <a:pt x="649" y="121"/>
                  <a:pt x="648" y="121"/>
                </a:cubicBezTo>
                <a:cubicBezTo>
                  <a:pt x="648" y="120"/>
                  <a:pt x="647" y="120"/>
                  <a:pt x="647" y="119"/>
                </a:cubicBezTo>
                <a:cubicBezTo>
                  <a:pt x="647" y="119"/>
                  <a:pt x="646" y="119"/>
                  <a:pt x="646" y="119"/>
                </a:cubicBezTo>
                <a:cubicBezTo>
                  <a:pt x="646" y="118"/>
                  <a:pt x="646" y="118"/>
                  <a:pt x="647" y="118"/>
                </a:cubicBezTo>
                <a:cubicBezTo>
                  <a:pt x="647" y="118"/>
                  <a:pt x="648" y="118"/>
                  <a:pt x="648" y="118"/>
                </a:cubicBezTo>
                <a:cubicBezTo>
                  <a:pt x="648" y="118"/>
                  <a:pt x="648" y="117"/>
                  <a:pt x="648" y="117"/>
                </a:cubicBezTo>
                <a:cubicBezTo>
                  <a:pt x="648" y="117"/>
                  <a:pt x="647" y="117"/>
                  <a:pt x="647" y="117"/>
                </a:cubicBezTo>
                <a:cubicBezTo>
                  <a:pt x="646" y="116"/>
                  <a:pt x="644" y="114"/>
                  <a:pt x="645" y="113"/>
                </a:cubicBezTo>
                <a:cubicBezTo>
                  <a:pt x="643" y="113"/>
                  <a:pt x="642" y="114"/>
                  <a:pt x="640" y="114"/>
                </a:cubicBezTo>
                <a:cubicBezTo>
                  <a:pt x="640" y="114"/>
                  <a:pt x="640" y="114"/>
                  <a:pt x="640" y="114"/>
                </a:cubicBezTo>
                <a:cubicBezTo>
                  <a:pt x="642" y="113"/>
                  <a:pt x="643" y="112"/>
                  <a:pt x="645" y="111"/>
                </a:cubicBezTo>
                <a:cubicBezTo>
                  <a:pt x="645" y="111"/>
                  <a:pt x="644" y="111"/>
                  <a:pt x="644" y="111"/>
                </a:cubicBezTo>
                <a:cubicBezTo>
                  <a:pt x="645" y="111"/>
                  <a:pt x="646" y="110"/>
                  <a:pt x="646" y="110"/>
                </a:cubicBezTo>
                <a:cubicBezTo>
                  <a:pt x="646" y="109"/>
                  <a:pt x="643" y="108"/>
                  <a:pt x="643" y="108"/>
                </a:cubicBezTo>
                <a:cubicBezTo>
                  <a:pt x="642" y="106"/>
                  <a:pt x="642" y="105"/>
                  <a:pt x="640" y="104"/>
                </a:cubicBezTo>
                <a:cubicBezTo>
                  <a:pt x="640" y="104"/>
                  <a:pt x="639" y="104"/>
                  <a:pt x="638" y="103"/>
                </a:cubicBezTo>
                <a:cubicBezTo>
                  <a:pt x="638" y="103"/>
                  <a:pt x="638" y="102"/>
                  <a:pt x="638" y="102"/>
                </a:cubicBezTo>
                <a:cubicBezTo>
                  <a:pt x="637" y="101"/>
                  <a:pt x="635" y="99"/>
                  <a:pt x="635" y="98"/>
                </a:cubicBezTo>
                <a:cubicBezTo>
                  <a:pt x="635" y="97"/>
                  <a:pt x="635" y="96"/>
                  <a:pt x="635" y="95"/>
                </a:cubicBezTo>
                <a:cubicBezTo>
                  <a:pt x="634" y="95"/>
                  <a:pt x="634" y="95"/>
                  <a:pt x="633" y="95"/>
                </a:cubicBezTo>
                <a:cubicBezTo>
                  <a:pt x="633" y="95"/>
                  <a:pt x="632" y="94"/>
                  <a:pt x="632" y="94"/>
                </a:cubicBezTo>
                <a:cubicBezTo>
                  <a:pt x="631" y="93"/>
                  <a:pt x="630" y="93"/>
                  <a:pt x="629" y="93"/>
                </a:cubicBezTo>
                <a:cubicBezTo>
                  <a:pt x="629" y="92"/>
                  <a:pt x="629" y="91"/>
                  <a:pt x="628" y="91"/>
                </a:cubicBezTo>
                <a:cubicBezTo>
                  <a:pt x="628" y="90"/>
                  <a:pt x="626" y="90"/>
                  <a:pt x="625" y="90"/>
                </a:cubicBezTo>
                <a:cubicBezTo>
                  <a:pt x="624" y="90"/>
                  <a:pt x="624" y="89"/>
                  <a:pt x="623" y="89"/>
                </a:cubicBezTo>
                <a:cubicBezTo>
                  <a:pt x="622" y="89"/>
                  <a:pt x="622" y="90"/>
                  <a:pt x="621" y="90"/>
                </a:cubicBezTo>
                <a:cubicBezTo>
                  <a:pt x="621" y="90"/>
                  <a:pt x="621" y="90"/>
                  <a:pt x="621" y="90"/>
                </a:cubicBezTo>
                <a:cubicBezTo>
                  <a:pt x="621" y="89"/>
                  <a:pt x="621" y="88"/>
                  <a:pt x="619" y="88"/>
                </a:cubicBezTo>
                <a:cubicBezTo>
                  <a:pt x="618" y="88"/>
                  <a:pt x="617" y="90"/>
                  <a:pt x="616" y="90"/>
                </a:cubicBezTo>
                <a:cubicBezTo>
                  <a:pt x="616" y="90"/>
                  <a:pt x="615" y="89"/>
                  <a:pt x="615" y="88"/>
                </a:cubicBezTo>
                <a:cubicBezTo>
                  <a:pt x="615" y="88"/>
                  <a:pt x="615" y="88"/>
                  <a:pt x="615" y="88"/>
                </a:cubicBezTo>
                <a:cubicBezTo>
                  <a:pt x="615" y="89"/>
                  <a:pt x="613" y="90"/>
                  <a:pt x="613" y="90"/>
                </a:cubicBezTo>
                <a:cubicBezTo>
                  <a:pt x="612" y="90"/>
                  <a:pt x="611" y="90"/>
                  <a:pt x="610" y="90"/>
                </a:cubicBezTo>
                <a:cubicBezTo>
                  <a:pt x="610" y="90"/>
                  <a:pt x="610" y="91"/>
                  <a:pt x="609" y="91"/>
                </a:cubicBezTo>
                <a:cubicBezTo>
                  <a:pt x="608" y="90"/>
                  <a:pt x="610" y="89"/>
                  <a:pt x="609" y="88"/>
                </a:cubicBezTo>
                <a:cubicBezTo>
                  <a:pt x="608" y="87"/>
                  <a:pt x="607" y="89"/>
                  <a:pt x="606" y="90"/>
                </a:cubicBezTo>
                <a:cubicBezTo>
                  <a:pt x="606" y="90"/>
                  <a:pt x="606" y="90"/>
                  <a:pt x="606" y="90"/>
                </a:cubicBezTo>
                <a:cubicBezTo>
                  <a:pt x="606" y="90"/>
                  <a:pt x="606" y="90"/>
                  <a:pt x="606" y="89"/>
                </a:cubicBezTo>
                <a:cubicBezTo>
                  <a:pt x="606" y="89"/>
                  <a:pt x="606" y="89"/>
                  <a:pt x="605" y="89"/>
                </a:cubicBezTo>
                <a:cubicBezTo>
                  <a:pt x="605" y="89"/>
                  <a:pt x="605" y="88"/>
                  <a:pt x="604" y="88"/>
                </a:cubicBezTo>
                <a:cubicBezTo>
                  <a:pt x="604" y="88"/>
                  <a:pt x="604" y="88"/>
                  <a:pt x="604" y="88"/>
                </a:cubicBezTo>
                <a:cubicBezTo>
                  <a:pt x="603" y="89"/>
                  <a:pt x="604" y="89"/>
                  <a:pt x="604" y="90"/>
                </a:cubicBezTo>
                <a:cubicBezTo>
                  <a:pt x="601" y="91"/>
                  <a:pt x="597" y="88"/>
                  <a:pt x="596" y="87"/>
                </a:cubicBezTo>
                <a:cubicBezTo>
                  <a:pt x="596" y="86"/>
                  <a:pt x="595" y="86"/>
                  <a:pt x="595" y="85"/>
                </a:cubicBezTo>
                <a:cubicBezTo>
                  <a:pt x="595" y="85"/>
                  <a:pt x="596" y="85"/>
                  <a:pt x="597" y="84"/>
                </a:cubicBezTo>
                <a:cubicBezTo>
                  <a:pt x="597" y="84"/>
                  <a:pt x="597" y="85"/>
                  <a:pt x="597" y="85"/>
                </a:cubicBezTo>
                <a:cubicBezTo>
                  <a:pt x="598" y="84"/>
                  <a:pt x="598" y="84"/>
                  <a:pt x="599" y="84"/>
                </a:cubicBezTo>
                <a:cubicBezTo>
                  <a:pt x="600" y="84"/>
                  <a:pt x="601" y="83"/>
                  <a:pt x="602" y="83"/>
                </a:cubicBezTo>
                <a:cubicBezTo>
                  <a:pt x="602" y="83"/>
                  <a:pt x="602" y="83"/>
                  <a:pt x="601" y="83"/>
                </a:cubicBezTo>
                <a:cubicBezTo>
                  <a:pt x="599" y="83"/>
                  <a:pt x="598" y="82"/>
                  <a:pt x="596" y="81"/>
                </a:cubicBezTo>
                <a:cubicBezTo>
                  <a:pt x="595" y="81"/>
                  <a:pt x="595" y="80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5" y="80"/>
                  <a:pt x="595" y="80"/>
                  <a:pt x="595" y="80"/>
                </a:cubicBezTo>
                <a:cubicBezTo>
                  <a:pt x="594" y="80"/>
                  <a:pt x="592" y="79"/>
                  <a:pt x="593" y="78"/>
                </a:cubicBezTo>
                <a:cubicBezTo>
                  <a:pt x="593" y="78"/>
                  <a:pt x="594" y="78"/>
                  <a:pt x="594" y="77"/>
                </a:cubicBezTo>
                <a:cubicBezTo>
                  <a:pt x="594" y="77"/>
                  <a:pt x="595" y="76"/>
                  <a:pt x="596" y="76"/>
                </a:cubicBezTo>
                <a:cubicBezTo>
                  <a:pt x="597" y="76"/>
                  <a:pt x="597" y="76"/>
                  <a:pt x="598" y="77"/>
                </a:cubicBezTo>
                <a:cubicBezTo>
                  <a:pt x="600" y="77"/>
                  <a:pt x="602" y="77"/>
                  <a:pt x="604" y="77"/>
                </a:cubicBezTo>
                <a:cubicBezTo>
                  <a:pt x="605" y="78"/>
                  <a:pt x="606" y="78"/>
                  <a:pt x="607" y="78"/>
                </a:cubicBezTo>
                <a:cubicBezTo>
                  <a:pt x="607" y="78"/>
                  <a:pt x="607" y="78"/>
                  <a:pt x="607" y="78"/>
                </a:cubicBezTo>
                <a:cubicBezTo>
                  <a:pt x="607" y="77"/>
                  <a:pt x="606" y="77"/>
                  <a:pt x="606" y="77"/>
                </a:cubicBezTo>
                <a:cubicBezTo>
                  <a:pt x="605" y="77"/>
                  <a:pt x="602" y="77"/>
                  <a:pt x="602" y="76"/>
                </a:cubicBezTo>
                <a:cubicBezTo>
                  <a:pt x="602" y="76"/>
                  <a:pt x="602" y="76"/>
                  <a:pt x="602" y="76"/>
                </a:cubicBezTo>
                <a:cubicBezTo>
                  <a:pt x="604" y="75"/>
                  <a:pt x="609" y="76"/>
                  <a:pt x="610" y="76"/>
                </a:cubicBezTo>
                <a:cubicBezTo>
                  <a:pt x="610" y="76"/>
                  <a:pt x="611" y="77"/>
                  <a:pt x="611" y="76"/>
                </a:cubicBezTo>
                <a:cubicBezTo>
                  <a:pt x="610" y="74"/>
                  <a:pt x="612" y="75"/>
                  <a:pt x="613" y="74"/>
                </a:cubicBezTo>
                <a:cubicBezTo>
                  <a:pt x="613" y="73"/>
                  <a:pt x="612" y="73"/>
                  <a:pt x="611" y="72"/>
                </a:cubicBezTo>
                <a:cubicBezTo>
                  <a:pt x="611" y="73"/>
                  <a:pt x="610" y="73"/>
                  <a:pt x="610" y="73"/>
                </a:cubicBezTo>
                <a:cubicBezTo>
                  <a:pt x="610" y="73"/>
                  <a:pt x="609" y="73"/>
                  <a:pt x="608" y="74"/>
                </a:cubicBezTo>
                <a:cubicBezTo>
                  <a:pt x="607" y="74"/>
                  <a:pt x="605" y="74"/>
                  <a:pt x="604" y="74"/>
                </a:cubicBezTo>
                <a:cubicBezTo>
                  <a:pt x="603" y="74"/>
                  <a:pt x="602" y="74"/>
                  <a:pt x="602" y="74"/>
                </a:cubicBezTo>
                <a:cubicBezTo>
                  <a:pt x="601" y="74"/>
                  <a:pt x="601" y="73"/>
                  <a:pt x="599" y="73"/>
                </a:cubicBezTo>
                <a:cubicBezTo>
                  <a:pt x="599" y="73"/>
                  <a:pt x="598" y="72"/>
                  <a:pt x="599" y="72"/>
                </a:cubicBezTo>
                <a:cubicBezTo>
                  <a:pt x="599" y="72"/>
                  <a:pt x="601" y="71"/>
                  <a:pt x="601" y="71"/>
                </a:cubicBezTo>
                <a:cubicBezTo>
                  <a:pt x="601" y="71"/>
                  <a:pt x="601" y="71"/>
                  <a:pt x="601" y="71"/>
                </a:cubicBezTo>
                <a:cubicBezTo>
                  <a:pt x="600" y="71"/>
                  <a:pt x="599" y="71"/>
                  <a:pt x="598" y="71"/>
                </a:cubicBezTo>
                <a:cubicBezTo>
                  <a:pt x="598" y="71"/>
                  <a:pt x="598" y="71"/>
                  <a:pt x="598" y="71"/>
                </a:cubicBezTo>
                <a:cubicBezTo>
                  <a:pt x="598" y="70"/>
                  <a:pt x="600" y="70"/>
                  <a:pt x="601" y="69"/>
                </a:cubicBezTo>
                <a:cubicBezTo>
                  <a:pt x="600" y="69"/>
                  <a:pt x="600" y="69"/>
                  <a:pt x="600" y="69"/>
                </a:cubicBezTo>
                <a:cubicBezTo>
                  <a:pt x="599" y="69"/>
                  <a:pt x="597" y="68"/>
                  <a:pt x="596" y="68"/>
                </a:cubicBezTo>
                <a:cubicBezTo>
                  <a:pt x="595" y="68"/>
                  <a:pt x="594" y="68"/>
                  <a:pt x="593" y="68"/>
                </a:cubicBezTo>
                <a:cubicBezTo>
                  <a:pt x="594" y="66"/>
                  <a:pt x="593" y="65"/>
                  <a:pt x="592" y="64"/>
                </a:cubicBezTo>
                <a:cubicBezTo>
                  <a:pt x="592" y="64"/>
                  <a:pt x="592" y="64"/>
                  <a:pt x="592" y="64"/>
                </a:cubicBezTo>
                <a:cubicBezTo>
                  <a:pt x="593" y="64"/>
                  <a:pt x="595" y="63"/>
                  <a:pt x="595" y="63"/>
                </a:cubicBezTo>
                <a:cubicBezTo>
                  <a:pt x="595" y="63"/>
                  <a:pt x="595" y="63"/>
                  <a:pt x="594" y="62"/>
                </a:cubicBezTo>
                <a:cubicBezTo>
                  <a:pt x="594" y="62"/>
                  <a:pt x="595" y="62"/>
                  <a:pt x="595" y="62"/>
                </a:cubicBezTo>
                <a:cubicBezTo>
                  <a:pt x="595" y="61"/>
                  <a:pt x="596" y="61"/>
                  <a:pt x="596" y="61"/>
                </a:cubicBezTo>
                <a:cubicBezTo>
                  <a:pt x="597" y="60"/>
                  <a:pt x="599" y="60"/>
                  <a:pt x="600" y="60"/>
                </a:cubicBezTo>
                <a:cubicBezTo>
                  <a:pt x="601" y="60"/>
                  <a:pt x="601" y="60"/>
                  <a:pt x="602" y="60"/>
                </a:cubicBezTo>
                <a:cubicBezTo>
                  <a:pt x="603" y="60"/>
                  <a:pt x="603" y="60"/>
                  <a:pt x="604" y="59"/>
                </a:cubicBezTo>
                <a:cubicBezTo>
                  <a:pt x="604" y="59"/>
                  <a:pt x="605" y="60"/>
                  <a:pt x="605" y="60"/>
                </a:cubicBezTo>
                <a:cubicBezTo>
                  <a:pt x="606" y="59"/>
                  <a:pt x="607" y="59"/>
                  <a:pt x="607" y="58"/>
                </a:cubicBezTo>
                <a:cubicBezTo>
                  <a:pt x="609" y="58"/>
                  <a:pt x="610" y="57"/>
                  <a:pt x="612" y="57"/>
                </a:cubicBezTo>
                <a:cubicBezTo>
                  <a:pt x="614" y="56"/>
                  <a:pt x="615" y="56"/>
                  <a:pt x="617" y="56"/>
                </a:cubicBezTo>
                <a:cubicBezTo>
                  <a:pt x="618" y="56"/>
                  <a:pt x="619" y="56"/>
                  <a:pt x="620" y="56"/>
                </a:cubicBezTo>
                <a:cubicBezTo>
                  <a:pt x="620" y="56"/>
                  <a:pt x="621" y="56"/>
                  <a:pt x="621" y="55"/>
                </a:cubicBezTo>
                <a:cubicBezTo>
                  <a:pt x="624" y="55"/>
                  <a:pt x="625" y="54"/>
                  <a:pt x="625" y="53"/>
                </a:cubicBezTo>
                <a:cubicBezTo>
                  <a:pt x="625" y="52"/>
                  <a:pt x="626" y="52"/>
                  <a:pt x="626" y="52"/>
                </a:cubicBezTo>
                <a:cubicBezTo>
                  <a:pt x="625" y="51"/>
                  <a:pt x="625" y="51"/>
                  <a:pt x="625" y="51"/>
                </a:cubicBezTo>
                <a:cubicBezTo>
                  <a:pt x="626" y="50"/>
                  <a:pt x="627" y="48"/>
                  <a:pt x="628" y="48"/>
                </a:cubicBezTo>
                <a:cubicBezTo>
                  <a:pt x="629" y="47"/>
                  <a:pt x="630" y="47"/>
                  <a:pt x="630" y="46"/>
                </a:cubicBezTo>
                <a:cubicBezTo>
                  <a:pt x="630" y="45"/>
                  <a:pt x="630" y="45"/>
                  <a:pt x="630" y="45"/>
                </a:cubicBezTo>
                <a:cubicBezTo>
                  <a:pt x="630" y="45"/>
                  <a:pt x="630" y="45"/>
                  <a:pt x="630" y="45"/>
                </a:cubicBezTo>
                <a:cubicBezTo>
                  <a:pt x="629" y="47"/>
                  <a:pt x="626" y="47"/>
                  <a:pt x="623" y="47"/>
                </a:cubicBezTo>
                <a:cubicBezTo>
                  <a:pt x="623" y="47"/>
                  <a:pt x="621" y="47"/>
                  <a:pt x="621" y="46"/>
                </a:cubicBezTo>
                <a:cubicBezTo>
                  <a:pt x="621" y="45"/>
                  <a:pt x="623" y="44"/>
                  <a:pt x="623" y="43"/>
                </a:cubicBezTo>
                <a:cubicBezTo>
                  <a:pt x="624" y="42"/>
                  <a:pt x="623" y="42"/>
                  <a:pt x="624" y="41"/>
                </a:cubicBezTo>
                <a:cubicBezTo>
                  <a:pt x="625" y="41"/>
                  <a:pt x="626" y="40"/>
                  <a:pt x="627" y="40"/>
                </a:cubicBezTo>
                <a:cubicBezTo>
                  <a:pt x="629" y="39"/>
                  <a:pt x="630" y="38"/>
                  <a:pt x="631" y="37"/>
                </a:cubicBezTo>
                <a:cubicBezTo>
                  <a:pt x="631" y="37"/>
                  <a:pt x="633" y="36"/>
                  <a:pt x="633" y="36"/>
                </a:cubicBezTo>
                <a:cubicBezTo>
                  <a:pt x="634" y="36"/>
                  <a:pt x="634" y="35"/>
                  <a:pt x="634" y="35"/>
                </a:cubicBezTo>
                <a:cubicBezTo>
                  <a:pt x="636" y="35"/>
                  <a:pt x="638" y="36"/>
                  <a:pt x="639" y="36"/>
                </a:cubicBezTo>
                <a:cubicBezTo>
                  <a:pt x="640" y="36"/>
                  <a:pt x="641" y="36"/>
                  <a:pt x="641" y="35"/>
                </a:cubicBezTo>
                <a:cubicBezTo>
                  <a:pt x="642" y="35"/>
                  <a:pt x="641" y="35"/>
                  <a:pt x="641" y="34"/>
                </a:cubicBezTo>
                <a:cubicBezTo>
                  <a:pt x="641" y="34"/>
                  <a:pt x="641" y="33"/>
                  <a:pt x="641" y="33"/>
                </a:cubicBezTo>
                <a:cubicBezTo>
                  <a:pt x="642" y="33"/>
                  <a:pt x="643" y="32"/>
                  <a:pt x="643" y="31"/>
                </a:cubicBezTo>
                <a:cubicBezTo>
                  <a:pt x="643" y="31"/>
                  <a:pt x="642" y="31"/>
                  <a:pt x="642" y="31"/>
                </a:cubicBezTo>
                <a:cubicBezTo>
                  <a:pt x="642" y="30"/>
                  <a:pt x="643" y="28"/>
                  <a:pt x="644" y="27"/>
                </a:cubicBezTo>
                <a:cubicBezTo>
                  <a:pt x="644" y="27"/>
                  <a:pt x="646" y="27"/>
                  <a:pt x="646" y="27"/>
                </a:cubicBezTo>
                <a:cubicBezTo>
                  <a:pt x="648" y="27"/>
                  <a:pt x="648" y="30"/>
                  <a:pt x="650" y="30"/>
                </a:cubicBezTo>
                <a:cubicBezTo>
                  <a:pt x="650" y="30"/>
                  <a:pt x="650" y="30"/>
                  <a:pt x="650" y="30"/>
                </a:cubicBezTo>
                <a:cubicBezTo>
                  <a:pt x="649" y="29"/>
                  <a:pt x="650" y="29"/>
                  <a:pt x="650" y="28"/>
                </a:cubicBezTo>
                <a:cubicBezTo>
                  <a:pt x="649" y="27"/>
                  <a:pt x="648" y="27"/>
                  <a:pt x="647" y="26"/>
                </a:cubicBezTo>
                <a:cubicBezTo>
                  <a:pt x="647" y="26"/>
                  <a:pt x="647" y="26"/>
                  <a:pt x="647" y="26"/>
                </a:cubicBezTo>
                <a:cubicBezTo>
                  <a:pt x="649" y="26"/>
                  <a:pt x="649" y="25"/>
                  <a:pt x="650" y="25"/>
                </a:cubicBezTo>
                <a:cubicBezTo>
                  <a:pt x="651" y="24"/>
                  <a:pt x="652" y="24"/>
                  <a:pt x="653" y="24"/>
                </a:cubicBezTo>
                <a:cubicBezTo>
                  <a:pt x="653" y="24"/>
                  <a:pt x="654" y="24"/>
                  <a:pt x="654" y="23"/>
                </a:cubicBezTo>
                <a:cubicBezTo>
                  <a:pt x="655" y="23"/>
                  <a:pt x="656" y="24"/>
                  <a:pt x="658" y="24"/>
                </a:cubicBezTo>
                <a:cubicBezTo>
                  <a:pt x="657" y="23"/>
                  <a:pt x="657" y="23"/>
                  <a:pt x="657" y="23"/>
                </a:cubicBezTo>
                <a:cubicBezTo>
                  <a:pt x="660" y="20"/>
                  <a:pt x="661" y="26"/>
                  <a:pt x="662" y="27"/>
                </a:cubicBezTo>
                <a:cubicBezTo>
                  <a:pt x="662" y="27"/>
                  <a:pt x="662" y="27"/>
                  <a:pt x="663" y="27"/>
                </a:cubicBezTo>
                <a:cubicBezTo>
                  <a:pt x="663" y="27"/>
                  <a:pt x="663" y="26"/>
                  <a:pt x="663" y="26"/>
                </a:cubicBezTo>
                <a:cubicBezTo>
                  <a:pt x="666" y="26"/>
                  <a:pt x="668" y="28"/>
                  <a:pt x="670" y="30"/>
                </a:cubicBezTo>
                <a:cubicBezTo>
                  <a:pt x="670" y="29"/>
                  <a:pt x="670" y="29"/>
                  <a:pt x="670" y="29"/>
                </a:cubicBezTo>
                <a:cubicBezTo>
                  <a:pt x="670" y="29"/>
                  <a:pt x="671" y="29"/>
                  <a:pt x="671" y="29"/>
                </a:cubicBezTo>
                <a:cubicBezTo>
                  <a:pt x="670" y="28"/>
                  <a:pt x="670" y="28"/>
                  <a:pt x="669" y="28"/>
                </a:cubicBezTo>
                <a:cubicBezTo>
                  <a:pt x="669" y="27"/>
                  <a:pt x="668" y="27"/>
                  <a:pt x="668" y="26"/>
                </a:cubicBezTo>
                <a:cubicBezTo>
                  <a:pt x="669" y="26"/>
                  <a:pt x="670" y="27"/>
                  <a:pt x="671" y="26"/>
                </a:cubicBezTo>
                <a:cubicBezTo>
                  <a:pt x="671" y="25"/>
                  <a:pt x="669" y="25"/>
                  <a:pt x="668" y="24"/>
                </a:cubicBezTo>
                <a:cubicBezTo>
                  <a:pt x="667" y="23"/>
                  <a:pt x="668" y="21"/>
                  <a:pt x="669" y="20"/>
                </a:cubicBezTo>
                <a:cubicBezTo>
                  <a:pt x="671" y="19"/>
                  <a:pt x="672" y="21"/>
                  <a:pt x="673" y="21"/>
                </a:cubicBezTo>
                <a:cubicBezTo>
                  <a:pt x="673" y="21"/>
                  <a:pt x="673" y="22"/>
                  <a:pt x="674" y="22"/>
                </a:cubicBezTo>
                <a:cubicBezTo>
                  <a:pt x="674" y="22"/>
                  <a:pt x="675" y="22"/>
                  <a:pt x="675" y="22"/>
                </a:cubicBezTo>
                <a:cubicBezTo>
                  <a:pt x="676" y="23"/>
                  <a:pt x="677" y="23"/>
                  <a:pt x="678" y="23"/>
                </a:cubicBezTo>
                <a:cubicBezTo>
                  <a:pt x="679" y="24"/>
                  <a:pt x="681" y="26"/>
                  <a:pt x="683" y="27"/>
                </a:cubicBezTo>
                <a:cubicBezTo>
                  <a:pt x="683" y="27"/>
                  <a:pt x="683" y="26"/>
                  <a:pt x="683" y="26"/>
                </a:cubicBezTo>
                <a:cubicBezTo>
                  <a:pt x="683" y="26"/>
                  <a:pt x="683" y="26"/>
                  <a:pt x="683" y="26"/>
                </a:cubicBezTo>
                <a:cubicBezTo>
                  <a:pt x="684" y="25"/>
                  <a:pt x="684" y="26"/>
                  <a:pt x="684" y="25"/>
                </a:cubicBezTo>
                <a:cubicBezTo>
                  <a:pt x="684" y="25"/>
                  <a:pt x="683" y="25"/>
                  <a:pt x="683" y="25"/>
                </a:cubicBezTo>
                <a:cubicBezTo>
                  <a:pt x="683" y="24"/>
                  <a:pt x="685" y="21"/>
                  <a:pt x="685" y="21"/>
                </a:cubicBezTo>
                <a:cubicBezTo>
                  <a:pt x="686" y="21"/>
                  <a:pt x="686" y="20"/>
                  <a:pt x="686" y="20"/>
                </a:cubicBezTo>
                <a:cubicBezTo>
                  <a:pt x="685" y="20"/>
                  <a:pt x="684" y="20"/>
                  <a:pt x="683" y="19"/>
                </a:cubicBezTo>
                <a:cubicBezTo>
                  <a:pt x="682" y="19"/>
                  <a:pt x="681" y="18"/>
                  <a:pt x="680" y="17"/>
                </a:cubicBezTo>
                <a:cubicBezTo>
                  <a:pt x="680" y="17"/>
                  <a:pt x="679" y="16"/>
                  <a:pt x="679" y="16"/>
                </a:cubicBezTo>
                <a:cubicBezTo>
                  <a:pt x="681" y="15"/>
                  <a:pt x="684" y="16"/>
                  <a:pt x="685" y="16"/>
                </a:cubicBezTo>
                <a:cubicBezTo>
                  <a:pt x="686" y="16"/>
                  <a:pt x="687" y="16"/>
                  <a:pt x="687" y="16"/>
                </a:cubicBezTo>
                <a:cubicBezTo>
                  <a:pt x="688" y="16"/>
                  <a:pt x="688" y="17"/>
                  <a:pt x="688" y="17"/>
                </a:cubicBezTo>
                <a:cubicBezTo>
                  <a:pt x="688" y="17"/>
                  <a:pt x="688" y="17"/>
                  <a:pt x="688" y="17"/>
                </a:cubicBezTo>
                <a:cubicBezTo>
                  <a:pt x="689" y="17"/>
                  <a:pt x="690" y="16"/>
                  <a:pt x="691" y="16"/>
                </a:cubicBezTo>
                <a:cubicBezTo>
                  <a:pt x="691" y="15"/>
                  <a:pt x="688" y="14"/>
                  <a:pt x="686" y="14"/>
                </a:cubicBezTo>
                <a:cubicBezTo>
                  <a:pt x="685" y="14"/>
                  <a:pt x="683" y="15"/>
                  <a:pt x="682" y="15"/>
                </a:cubicBezTo>
                <a:cubicBezTo>
                  <a:pt x="681" y="15"/>
                  <a:pt x="680" y="14"/>
                  <a:pt x="679" y="14"/>
                </a:cubicBezTo>
                <a:cubicBezTo>
                  <a:pt x="678" y="14"/>
                  <a:pt x="677" y="14"/>
                  <a:pt x="676" y="14"/>
                </a:cubicBezTo>
                <a:cubicBezTo>
                  <a:pt x="676" y="14"/>
                  <a:pt x="677" y="13"/>
                  <a:pt x="678" y="13"/>
                </a:cubicBezTo>
                <a:cubicBezTo>
                  <a:pt x="678" y="13"/>
                  <a:pt x="679" y="13"/>
                  <a:pt x="679" y="13"/>
                </a:cubicBezTo>
                <a:cubicBezTo>
                  <a:pt x="679" y="14"/>
                  <a:pt x="681" y="14"/>
                  <a:pt x="682" y="14"/>
                </a:cubicBezTo>
                <a:cubicBezTo>
                  <a:pt x="682" y="14"/>
                  <a:pt x="682" y="13"/>
                  <a:pt x="682" y="13"/>
                </a:cubicBezTo>
                <a:cubicBezTo>
                  <a:pt x="682" y="13"/>
                  <a:pt x="682" y="13"/>
                  <a:pt x="682" y="13"/>
                </a:cubicBezTo>
                <a:cubicBezTo>
                  <a:pt x="682" y="13"/>
                  <a:pt x="678" y="13"/>
                  <a:pt x="679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80" y="12"/>
                  <a:pt x="680" y="11"/>
                  <a:pt x="681" y="11"/>
                </a:cubicBezTo>
                <a:cubicBezTo>
                  <a:pt x="681" y="11"/>
                  <a:pt x="682" y="11"/>
                  <a:pt x="683" y="11"/>
                </a:cubicBezTo>
                <a:cubicBezTo>
                  <a:pt x="683" y="11"/>
                  <a:pt x="684" y="11"/>
                  <a:pt x="684" y="11"/>
                </a:cubicBezTo>
                <a:cubicBezTo>
                  <a:pt x="684" y="11"/>
                  <a:pt x="684" y="10"/>
                  <a:pt x="684" y="10"/>
                </a:cubicBezTo>
                <a:cubicBezTo>
                  <a:pt x="684" y="10"/>
                  <a:pt x="686" y="10"/>
                  <a:pt x="686" y="11"/>
                </a:cubicBezTo>
                <a:cubicBezTo>
                  <a:pt x="686" y="11"/>
                  <a:pt x="686" y="11"/>
                  <a:pt x="686" y="12"/>
                </a:cubicBezTo>
                <a:cubicBezTo>
                  <a:pt x="687" y="12"/>
                  <a:pt x="688" y="12"/>
                  <a:pt x="689" y="12"/>
                </a:cubicBezTo>
                <a:cubicBezTo>
                  <a:pt x="690" y="12"/>
                  <a:pt x="691" y="12"/>
                  <a:pt x="691" y="12"/>
                </a:cubicBezTo>
                <a:cubicBezTo>
                  <a:pt x="692" y="12"/>
                  <a:pt x="692" y="12"/>
                  <a:pt x="693" y="12"/>
                </a:cubicBezTo>
                <a:cubicBezTo>
                  <a:pt x="693" y="12"/>
                  <a:pt x="693" y="12"/>
                  <a:pt x="693" y="12"/>
                </a:cubicBezTo>
                <a:cubicBezTo>
                  <a:pt x="692" y="11"/>
                  <a:pt x="692" y="10"/>
                  <a:pt x="693" y="9"/>
                </a:cubicBezTo>
                <a:cubicBezTo>
                  <a:pt x="694" y="9"/>
                  <a:pt x="694" y="9"/>
                  <a:pt x="694" y="9"/>
                </a:cubicBezTo>
                <a:cubicBezTo>
                  <a:pt x="694" y="8"/>
                  <a:pt x="691" y="7"/>
                  <a:pt x="692" y="6"/>
                </a:cubicBezTo>
                <a:cubicBezTo>
                  <a:pt x="692" y="6"/>
                  <a:pt x="693" y="6"/>
                  <a:pt x="693" y="6"/>
                </a:cubicBezTo>
                <a:cubicBezTo>
                  <a:pt x="693" y="6"/>
                  <a:pt x="693" y="6"/>
                  <a:pt x="693" y="5"/>
                </a:cubicBezTo>
                <a:cubicBezTo>
                  <a:pt x="694" y="5"/>
                  <a:pt x="695" y="6"/>
                  <a:pt x="696" y="6"/>
                </a:cubicBezTo>
                <a:cubicBezTo>
                  <a:pt x="695" y="5"/>
                  <a:pt x="695" y="5"/>
                  <a:pt x="695" y="4"/>
                </a:cubicBezTo>
                <a:cubicBezTo>
                  <a:pt x="695" y="4"/>
                  <a:pt x="697" y="3"/>
                  <a:pt x="697" y="3"/>
                </a:cubicBezTo>
                <a:cubicBezTo>
                  <a:pt x="700" y="2"/>
                  <a:pt x="704" y="1"/>
                  <a:pt x="707" y="1"/>
                </a:cubicBezTo>
                <a:cubicBezTo>
                  <a:pt x="709" y="1"/>
                  <a:pt x="709" y="1"/>
                  <a:pt x="711" y="1"/>
                </a:cubicBezTo>
                <a:cubicBezTo>
                  <a:pt x="711" y="1"/>
                  <a:pt x="711" y="1"/>
                  <a:pt x="712" y="0"/>
                </a:cubicBezTo>
                <a:cubicBezTo>
                  <a:pt x="713" y="0"/>
                  <a:pt x="713" y="0"/>
                  <a:pt x="714" y="0"/>
                </a:cubicBezTo>
                <a:cubicBezTo>
                  <a:pt x="715" y="1"/>
                  <a:pt x="717" y="0"/>
                  <a:pt x="716" y="2"/>
                </a:cubicBezTo>
                <a:cubicBezTo>
                  <a:pt x="715" y="3"/>
                  <a:pt x="712" y="4"/>
                  <a:pt x="709" y="5"/>
                </a:cubicBezTo>
                <a:cubicBezTo>
                  <a:pt x="708" y="5"/>
                  <a:pt x="707" y="6"/>
                  <a:pt x="706" y="7"/>
                </a:cubicBezTo>
                <a:cubicBezTo>
                  <a:pt x="705" y="7"/>
                  <a:pt x="705" y="7"/>
                  <a:pt x="704" y="7"/>
                </a:cubicBezTo>
                <a:cubicBezTo>
                  <a:pt x="704" y="7"/>
                  <a:pt x="704" y="7"/>
                  <a:pt x="704" y="7"/>
                </a:cubicBezTo>
                <a:cubicBezTo>
                  <a:pt x="704" y="7"/>
                  <a:pt x="705" y="8"/>
                  <a:pt x="704" y="8"/>
                </a:cubicBezTo>
                <a:cubicBezTo>
                  <a:pt x="704" y="8"/>
                  <a:pt x="704" y="8"/>
                  <a:pt x="703" y="9"/>
                </a:cubicBezTo>
                <a:cubicBezTo>
                  <a:pt x="703" y="9"/>
                  <a:pt x="700" y="11"/>
                  <a:pt x="700" y="11"/>
                </a:cubicBezTo>
                <a:cubicBezTo>
                  <a:pt x="700" y="11"/>
                  <a:pt x="700" y="12"/>
                  <a:pt x="700" y="12"/>
                </a:cubicBezTo>
                <a:cubicBezTo>
                  <a:pt x="701" y="12"/>
                  <a:pt x="701" y="12"/>
                  <a:pt x="701" y="12"/>
                </a:cubicBezTo>
                <a:cubicBezTo>
                  <a:pt x="701" y="12"/>
                  <a:pt x="701" y="11"/>
                  <a:pt x="702" y="11"/>
                </a:cubicBezTo>
                <a:cubicBezTo>
                  <a:pt x="702" y="10"/>
                  <a:pt x="703" y="11"/>
                  <a:pt x="704" y="11"/>
                </a:cubicBezTo>
                <a:cubicBezTo>
                  <a:pt x="704" y="10"/>
                  <a:pt x="705" y="8"/>
                  <a:pt x="706" y="8"/>
                </a:cubicBezTo>
                <a:cubicBezTo>
                  <a:pt x="707" y="8"/>
                  <a:pt x="707" y="8"/>
                  <a:pt x="708" y="8"/>
                </a:cubicBezTo>
                <a:cubicBezTo>
                  <a:pt x="709" y="7"/>
                  <a:pt x="709" y="6"/>
                  <a:pt x="710" y="5"/>
                </a:cubicBezTo>
                <a:cubicBezTo>
                  <a:pt x="711" y="5"/>
                  <a:pt x="712" y="5"/>
                  <a:pt x="714" y="4"/>
                </a:cubicBezTo>
                <a:cubicBezTo>
                  <a:pt x="714" y="4"/>
                  <a:pt x="714" y="4"/>
                  <a:pt x="715" y="4"/>
                </a:cubicBezTo>
                <a:cubicBezTo>
                  <a:pt x="716" y="4"/>
                  <a:pt x="718" y="3"/>
                  <a:pt x="718" y="2"/>
                </a:cubicBezTo>
                <a:cubicBezTo>
                  <a:pt x="718" y="2"/>
                  <a:pt x="718" y="2"/>
                  <a:pt x="718" y="2"/>
                </a:cubicBezTo>
                <a:cubicBezTo>
                  <a:pt x="719" y="2"/>
                  <a:pt x="720" y="2"/>
                  <a:pt x="721" y="3"/>
                </a:cubicBezTo>
                <a:cubicBezTo>
                  <a:pt x="721" y="3"/>
                  <a:pt x="721" y="3"/>
                  <a:pt x="721" y="4"/>
                </a:cubicBezTo>
                <a:cubicBezTo>
                  <a:pt x="722" y="3"/>
                  <a:pt x="722" y="3"/>
                  <a:pt x="722" y="3"/>
                </a:cubicBezTo>
                <a:cubicBezTo>
                  <a:pt x="722" y="3"/>
                  <a:pt x="723" y="4"/>
                  <a:pt x="724" y="4"/>
                </a:cubicBezTo>
                <a:cubicBezTo>
                  <a:pt x="724" y="4"/>
                  <a:pt x="724" y="4"/>
                  <a:pt x="724" y="4"/>
                </a:cubicBezTo>
                <a:cubicBezTo>
                  <a:pt x="724" y="4"/>
                  <a:pt x="724" y="4"/>
                  <a:pt x="724" y="4"/>
                </a:cubicBezTo>
                <a:cubicBezTo>
                  <a:pt x="724" y="4"/>
                  <a:pt x="724" y="4"/>
                  <a:pt x="724" y="4"/>
                </a:cubicBezTo>
                <a:cubicBezTo>
                  <a:pt x="725" y="3"/>
                  <a:pt x="728" y="4"/>
                  <a:pt x="729" y="4"/>
                </a:cubicBezTo>
                <a:cubicBezTo>
                  <a:pt x="730" y="4"/>
                  <a:pt x="730" y="4"/>
                  <a:pt x="731" y="4"/>
                </a:cubicBezTo>
                <a:cubicBezTo>
                  <a:pt x="731" y="6"/>
                  <a:pt x="728" y="11"/>
                  <a:pt x="725" y="12"/>
                </a:cubicBezTo>
                <a:cubicBezTo>
                  <a:pt x="725" y="12"/>
                  <a:pt x="725" y="12"/>
                  <a:pt x="724" y="12"/>
                </a:cubicBezTo>
                <a:cubicBezTo>
                  <a:pt x="723" y="12"/>
                  <a:pt x="721" y="13"/>
                  <a:pt x="720" y="13"/>
                </a:cubicBezTo>
                <a:cubicBezTo>
                  <a:pt x="719" y="13"/>
                  <a:pt x="718" y="14"/>
                  <a:pt x="718" y="14"/>
                </a:cubicBezTo>
                <a:cubicBezTo>
                  <a:pt x="717" y="14"/>
                  <a:pt x="717" y="15"/>
                  <a:pt x="716" y="15"/>
                </a:cubicBezTo>
                <a:cubicBezTo>
                  <a:pt x="716" y="15"/>
                  <a:pt x="715" y="15"/>
                  <a:pt x="715" y="15"/>
                </a:cubicBezTo>
                <a:cubicBezTo>
                  <a:pt x="714" y="15"/>
                  <a:pt x="714" y="17"/>
                  <a:pt x="714" y="17"/>
                </a:cubicBezTo>
                <a:cubicBezTo>
                  <a:pt x="713" y="18"/>
                  <a:pt x="711" y="20"/>
                  <a:pt x="711" y="20"/>
                </a:cubicBezTo>
                <a:cubicBezTo>
                  <a:pt x="711" y="21"/>
                  <a:pt x="712" y="21"/>
                  <a:pt x="712" y="21"/>
                </a:cubicBezTo>
                <a:cubicBezTo>
                  <a:pt x="713" y="21"/>
                  <a:pt x="714" y="19"/>
                  <a:pt x="715" y="19"/>
                </a:cubicBezTo>
                <a:cubicBezTo>
                  <a:pt x="716" y="18"/>
                  <a:pt x="716" y="18"/>
                  <a:pt x="717" y="17"/>
                </a:cubicBezTo>
                <a:cubicBezTo>
                  <a:pt x="717" y="17"/>
                  <a:pt x="718" y="17"/>
                  <a:pt x="718" y="17"/>
                </a:cubicBezTo>
                <a:cubicBezTo>
                  <a:pt x="718" y="17"/>
                  <a:pt x="718" y="17"/>
                  <a:pt x="718" y="16"/>
                </a:cubicBezTo>
                <a:cubicBezTo>
                  <a:pt x="718" y="16"/>
                  <a:pt x="719" y="16"/>
                  <a:pt x="719" y="16"/>
                </a:cubicBezTo>
                <a:cubicBezTo>
                  <a:pt x="719" y="16"/>
                  <a:pt x="719" y="15"/>
                  <a:pt x="720" y="15"/>
                </a:cubicBezTo>
                <a:cubicBezTo>
                  <a:pt x="721" y="15"/>
                  <a:pt x="723" y="14"/>
                  <a:pt x="724" y="14"/>
                </a:cubicBezTo>
                <a:cubicBezTo>
                  <a:pt x="725" y="14"/>
                  <a:pt x="725" y="14"/>
                  <a:pt x="725" y="13"/>
                </a:cubicBezTo>
                <a:cubicBezTo>
                  <a:pt x="726" y="13"/>
                  <a:pt x="726" y="13"/>
                  <a:pt x="726" y="13"/>
                </a:cubicBezTo>
                <a:cubicBezTo>
                  <a:pt x="727" y="13"/>
                  <a:pt x="727" y="13"/>
                  <a:pt x="728" y="14"/>
                </a:cubicBezTo>
                <a:cubicBezTo>
                  <a:pt x="728" y="14"/>
                  <a:pt x="728" y="14"/>
                  <a:pt x="728" y="14"/>
                </a:cubicBezTo>
                <a:cubicBezTo>
                  <a:pt x="730" y="17"/>
                  <a:pt x="726" y="18"/>
                  <a:pt x="726" y="20"/>
                </a:cubicBezTo>
                <a:cubicBezTo>
                  <a:pt x="726" y="20"/>
                  <a:pt x="727" y="20"/>
                  <a:pt x="727" y="20"/>
                </a:cubicBezTo>
                <a:cubicBezTo>
                  <a:pt x="729" y="19"/>
                  <a:pt x="730" y="16"/>
                  <a:pt x="732" y="15"/>
                </a:cubicBezTo>
                <a:cubicBezTo>
                  <a:pt x="731" y="14"/>
                  <a:pt x="731" y="12"/>
                  <a:pt x="730" y="12"/>
                </a:cubicBezTo>
                <a:cubicBezTo>
                  <a:pt x="731" y="11"/>
                  <a:pt x="731" y="10"/>
                  <a:pt x="732" y="10"/>
                </a:cubicBezTo>
                <a:cubicBezTo>
                  <a:pt x="735" y="10"/>
                  <a:pt x="736" y="12"/>
                  <a:pt x="737" y="14"/>
                </a:cubicBezTo>
                <a:cubicBezTo>
                  <a:pt x="738" y="14"/>
                  <a:pt x="737" y="15"/>
                  <a:pt x="738" y="15"/>
                </a:cubicBezTo>
                <a:cubicBezTo>
                  <a:pt x="738" y="16"/>
                  <a:pt x="739" y="17"/>
                  <a:pt x="739" y="19"/>
                </a:cubicBezTo>
                <a:cubicBezTo>
                  <a:pt x="739" y="20"/>
                  <a:pt x="739" y="22"/>
                  <a:pt x="740" y="23"/>
                </a:cubicBezTo>
                <a:cubicBezTo>
                  <a:pt x="740" y="23"/>
                  <a:pt x="740" y="23"/>
                  <a:pt x="740" y="23"/>
                </a:cubicBezTo>
                <a:cubicBezTo>
                  <a:pt x="740" y="22"/>
                  <a:pt x="741" y="22"/>
                  <a:pt x="741" y="21"/>
                </a:cubicBezTo>
                <a:cubicBezTo>
                  <a:pt x="741" y="20"/>
                  <a:pt x="740" y="20"/>
                  <a:pt x="740" y="19"/>
                </a:cubicBezTo>
                <a:cubicBezTo>
                  <a:pt x="740" y="18"/>
                  <a:pt x="741" y="16"/>
                  <a:pt x="741" y="14"/>
                </a:cubicBezTo>
                <a:cubicBezTo>
                  <a:pt x="741" y="13"/>
                  <a:pt x="741" y="12"/>
                  <a:pt x="742" y="11"/>
                </a:cubicBezTo>
                <a:cubicBezTo>
                  <a:pt x="742" y="11"/>
                  <a:pt x="743" y="11"/>
                  <a:pt x="743" y="11"/>
                </a:cubicBezTo>
                <a:cubicBezTo>
                  <a:pt x="745" y="11"/>
                  <a:pt x="746" y="10"/>
                  <a:pt x="746" y="10"/>
                </a:cubicBezTo>
                <a:cubicBezTo>
                  <a:pt x="746" y="9"/>
                  <a:pt x="745" y="9"/>
                  <a:pt x="745" y="8"/>
                </a:cubicBezTo>
                <a:cubicBezTo>
                  <a:pt x="745" y="7"/>
                  <a:pt x="745" y="6"/>
                  <a:pt x="746" y="6"/>
                </a:cubicBezTo>
                <a:cubicBezTo>
                  <a:pt x="746" y="5"/>
                  <a:pt x="747" y="5"/>
                  <a:pt x="748" y="5"/>
                </a:cubicBezTo>
                <a:cubicBezTo>
                  <a:pt x="749" y="5"/>
                  <a:pt x="749" y="4"/>
                  <a:pt x="749" y="4"/>
                </a:cubicBezTo>
                <a:cubicBezTo>
                  <a:pt x="750" y="4"/>
                  <a:pt x="750" y="4"/>
                  <a:pt x="751" y="4"/>
                </a:cubicBezTo>
                <a:cubicBezTo>
                  <a:pt x="752" y="4"/>
                  <a:pt x="753" y="4"/>
                  <a:pt x="754" y="4"/>
                </a:cubicBezTo>
                <a:cubicBezTo>
                  <a:pt x="756" y="5"/>
                  <a:pt x="757" y="4"/>
                  <a:pt x="758" y="5"/>
                </a:cubicBezTo>
                <a:cubicBezTo>
                  <a:pt x="758" y="6"/>
                  <a:pt x="758" y="8"/>
                  <a:pt x="758" y="9"/>
                </a:cubicBezTo>
                <a:cubicBezTo>
                  <a:pt x="757" y="10"/>
                  <a:pt x="757" y="11"/>
                  <a:pt x="757" y="11"/>
                </a:cubicBezTo>
                <a:cubicBezTo>
                  <a:pt x="758" y="12"/>
                  <a:pt x="759" y="12"/>
                  <a:pt x="760" y="12"/>
                </a:cubicBezTo>
                <a:cubicBezTo>
                  <a:pt x="760" y="13"/>
                  <a:pt x="759" y="16"/>
                  <a:pt x="758" y="16"/>
                </a:cubicBezTo>
                <a:cubicBezTo>
                  <a:pt x="757" y="16"/>
                  <a:pt x="757" y="16"/>
                  <a:pt x="756" y="16"/>
                </a:cubicBezTo>
                <a:cubicBezTo>
                  <a:pt x="756" y="16"/>
                  <a:pt x="756" y="17"/>
                  <a:pt x="755" y="17"/>
                </a:cubicBezTo>
                <a:cubicBezTo>
                  <a:pt x="755" y="18"/>
                  <a:pt x="755" y="18"/>
                  <a:pt x="754" y="19"/>
                </a:cubicBezTo>
                <a:cubicBezTo>
                  <a:pt x="753" y="20"/>
                  <a:pt x="751" y="20"/>
                  <a:pt x="750" y="20"/>
                </a:cubicBezTo>
                <a:cubicBezTo>
                  <a:pt x="750" y="21"/>
                  <a:pt x="750" y="21"/>
                  <a:pt x="750" y="21"/>
                </a:cubicBezTo>
                <a:cubicBezTo>
                  <a:pt x="751" y="21"/>
                  <a:pt x="751" y="20"/>
                  <a:pt x="752" y="20"/>
                </a:cubicBezTo>
                <a:cubicBezTo>
                  <a:pt x="753" y="20"/>
                  <a:pt x="754" y="20"/>
                  <a:pt x="755" y="20"/>
                </a:cubicBezTo>
                <a:cubicBezTo>
                  <a:pt x="756" y="19"/>
                  <a:pt x="756" y="18"/>
                  <a:pt x="757" y="18"/>
                </a:cubicBezTo>
                <a:cubicBezTo>
                  <a:pt x="757" y="18"/>
                  <a:pt x="757" y="18"/>
                  <a:pt x="757" y="18"/>
                </a:cubicBezTo>
                <a:cubicBezTo>
                  <a:pt x="757" y="18"/>
                  <a:pt x="758" y="18"/>
                  <a:pt x="758" y="18"/>
                </a:cubicBezTo>
                <a:cubicBezTo>
                  <a:pt x="759" y="18"/>
                  <a:pt x="760" y="18"/>
                  <a:pt x="760" y="19"/>
                </a:cubicBezTo>
                <a:cubicBezTo>
                  <a:pt x="762" y="20"/>
                  <a:pt x="758" y="22"/>
                  <a:pt x="757" y="23"/>
                </a:cubicBezTo>
                <a:cubicBezTo>
                  <a:pt x="756" y="23"/>
                  <a:pt x="754" y="24"/>
                  <a:pt x="754" y="24"/>
                </a:cubicBezTo>
                <a:cubicBezTo>
                  <a:pt x="753" y="25"/>
                  <a:pt x="755" y="26"/>
                  <a:pt x="755" y="26"/>
                </a:cubicBezTo>
                <a:cubicBezTo>
                  <a:pt x="755" y="26"/>
                  <a:pt x="755" y="27"/>
                  <a:pt x="755" y="27"/>
                </a:cubicBezTo>
                <a:cubicBezTo>
                  <a:pt x="755" y="28"/>
                  <a:pt x="756" y="28"/>
                  <a:pt x="756" y="28"/>
                </a:cubicBezTo>
                <a:cubicBezTo>
                  <a:pt x="757" y="29"/>
                  <a:pt x="757" y="29"/>
                  <a:pt x="758" y="28"/>
                </a:cubicBezTo>
                <a:cubicBezTo>
                  <a:pt x="758" y="28"/>
                  <a:pt x="758" y="28"/>
                  <a:pt x="758" y="27"/>
                </a:cubicBezTo>
                <a:cubicBezTo>
                  <a:pt x="757" y="27"/>
                  <a:pt x="757" y="27"/>
                  <a:pt x="756" y="27"/>
                </a:cubicBezTo>
                <a:cubicBezTo>
                  <a:pt x="756" y="26"/>
                  <a:pt x="756" y="26"/>
                  <a:pt x="757" y="26"/>
                </a:cubicBezTo>
                <a:cubicBezTo>
                  <a:pt x="757" y="25"/>
                  <a:pt x="757" y="25"/>
                  <a:pt x="758" y="24"/>
                </a:cubicBezTo>
                <a:cubicBezTo>
                  <a:pt x="759" y="23"/>
                  <a:pt x="761" y="22"/>
                  <a:pt x="762" y="23"/>
                </a:cubicBezTo>
                <a:cubicBezTo>
                  <a:pt x="763" y="23"/>
                  <a:pt x="763" y="24"/>
                  <a:pt x="763" y="24"/>
                </a:cubicBezTo>
                <a:cubicBezTo>
                  <a:pt x="763" y="25"/>
                  <a:pt x="763" y="26"/>
                  <a:pt x="762" y="26"/>
                </a:cubicBezTo>
                <a:cubicBezTo>
                  <a:pt x="761" y="27"/>
                  <a:pt x="760" y="27"/>
                  <a:pt x="760" y="28"/>
                </a:cubicBezTo>
                <a:cubicBezTo>
                  <a:pt x="760" y="30"/>
                  <a:pt x="762" y="30"/>
                  <a:pt x="763" y="31"/>
                </a:cubicBezTo>
                <a:cubicBezTo>
                  <a:pt x="764" y="32"/>
                  <a:pt x="764" y="34"/>
                  <a:pt x="765" y="35"/>
                </a:cubicBezTo>
                <a:cubicBezTo>
                  <a:pt x="766" y="35"/>
                  <a:pt x="766" y="36"/>
                  <a:pt x="767" y="36"/>
                </a:cubicBezTo>
                <a:cubicBezTo>
                  <a:pt x="765" y="37"/>
                  <a:pt x="764" y="38"/>
                  <a:pt x="763" y="39"/>
                </a:cubicBezTo>
                <a:cubicBezTo>
                  <a:pt x="764" y="39"/>
                  <a:pt x="764" y="40"/>
                  <a:pt x="765" y="40"/>
                </a:cubicBezTo>
                <a:cubicBezTo>
                  <a:pt x="765" y="40"/>
                  <a:pt x="765" y="40"/>
                  <a:pt x="766" y="40"/>
                </a:cubicBezTo>
                <a:cubicBezTo>
                  <a:pt x="766" y="40"/>
                  <a:pt x="766" y="41"/>
                  <a:pt x="766" y="42"/>
                </a:cubicBezTo>
                <a:cubicBezTo>
                  <a:pt x="767" y="42"/>
                  <a:pt x="767" y="43"/>
                  <a:pt x="768" y="44"/>
                </a:cubicBezTo>
                <a:cubicBezTo>
                  <a:pt x="768" y="44"/>
                  <a:pt x="768" y="44"/>
                  <a:pt x="769" y="45"/>
                </a:cubicBezTo>
                <a:cubicBezTo>
                  <a:pt x="769" y="45"/>
                  <a:pt x="769" y="46"/>
                  <a:pt x="769" y="46"/>
                </a:cubicBezTo>
                <a:cubicBezTo>
                  <a:pt x="770" y="48"/>
                  <a:pt x="771" y="48"/>
                  <a:pt x="772" y="48"/>
                </a:cubicBezTo>
                <a:cubicBezTo>
                  <a:pt x="771" y="47"/>
                  <a:pt x="772" y="46"/>
                  <a:pt x="774" y="45"/>
                </a:cubicBezTo>
                <a:cubicBezTo>
                  <a:pt x="774" y="45"/>
                  <a:pt x="774" y="46"/>
                  <a:pt x="775" y="45"/>
                </a:cubicBezTo>
                <a:cubicBezTo>
                  <a:pt x="775" y="45"/>
                  <a:pt x="775" y="45"/>
                  <a:pt x="775" y="44"/>
                </a:cubicBezTo>
                <a:cubicBezTo>
                  <a:pt x="775" y="44"/>
                  <a:pt x="776" y="44"/>
                  <a:pt x="776" y="44"/>
                </a:cubicBezTo>
                <a:cubicBezTo>
                  <a:pt x="777" y="44"/>
                  <a:pt x="777" y="44"/>
                  <a:pt x="777" y="44"/>
                </a:cubicBezTo>
                <a:cubicBezTo>
                  <a:pt x="777" y="45"/>
                  <a:pt x="776" y="45"/>
                  <a:pt x="777" y="46"/>
                </a:cubicBezTo>
                <a:cubicBezTo>
                  <a:pt x="779" y="45"/>
                  <a:pt x="780" y="46"/>
                  <a:pt x="780" y="47"/>
                </a:cubicBezTo>
                <a:cubicBezTo>
                  <a:pt x="780" y="47"/>
                  <a:pt x="780" y="47"/>
                  <a:pt x="780" y="47"/>
                </a:cubicBezTo>
                <a:cubicBezTo>
                  <a:pt x="778" y="47"/>
                  <a:pt x="776" y="47"/>
                  <a:pt x="774" y="48"/>
                </a:cubicBezTo>
                <a:cubicBezTo>
                  <a:pt x="775" y="49"/>
                  <a:pt x="776" y="50"/>
                  <a:pt x="777" y="50"/>
                </a:cubicBezTo>
                <a:cubicBezTo>
                  <a:pt x="778" y="50"/>
                  <a:pt x="779" y="49"/>
                  <a:pt x="780" y="49"/>
                </a:cubicBezTo>
                <a:cubicBezTo>
                  <a:pt x="781" y="49"/>
                  <a:pt x="782" y="49"/>
                  <a:pt x="783" y="50"/>
                </a:cubicBezTo>
                <a:cubicBezTo>
                  <a:pt x="783" y="50"/>
                  <a:pt x="783" y="50"/>
                  <a:pt x="783" y="50"/>
                </a:cubicBezTo>
                <a:cubicBezTo>
                  <a:pt x="783" y="49"/>
                  <a:pt x="784" y="47"/>
                  <a:pt x="785" y="48"/>
                </a:cubicBezTo>
                <a:cubicBezTo>
                  <a:pt x="786" y="48"/>
                  <a:pt x="786" y="48"/>
                  <a:pt x="786" y="48"/>
                </a:cubicBezTo>
                <a:cubicBezTo>
                  <a:pt x="787" y="48"/>
                  <a:pt x="787" y="48"/>
                  <a:pt x="787" y="48"/>
                </a:cubicBezTo>
                <a:cubicBezTo>
                  <a:pt x="788" y="48"/>
                  <a:pt x="787" y="49"/>
                  <a:pt x="788" y="49"/>
                </a:cubicBezTo>
                <a:cubicBezTo>
                  <a:pt x="788" y="49"/>
                  <a:pt x="788" y="49"/>
                  <a:pt x="788" y="50"/>
                </a:cubicBezTo>
                <a:cubicBezTo>
                  <a:pt x="789" y="50"/>
                  <a:pt x="790" y="51"/>
                  <a:pt x="790" y="52"/>
                </a:cubicBezTo>
                <a:cubicBezTo>
                  <a:pt x="790" y="53"/>
                  <a:pt x="787" y="53"/>
                  <a:pt x="785" y="53"/>
                </a:cubicBezTo>
                <a:cubicBezTo>
                  <a:pt x="785" y="53"/>
                  <a:pt x="784" y="53"/>
                  <a:pt x="784" y="53"/>
                </a:cubicBezTo>
                <a:cubicBezTo>
                  <a:pt x="782" y="54"/>
                  <a:pt x="783" y="54"/>
                  <a:pt x="781" y="55"/>
                </a:cubicBezTo>
                <a:cubicBezTo>
                  <a:pt x="781" y="55"/>
                  <a:pt x="781" y="55"/>
                  <a:pt x="781" y="55"/>
                </a:cubicBezTo>
                <a:cubicBezTo>
                  <a:pt x="781" y="55"/>
                  <a:pt x="781" y="55"/>
                  <a:pt x="782" y="55"/>
                </a:cubicBezTo>
                <a:cubicBezTo>
                  <a:pt x="782" y="55"/>
                  <a:pt x="782" y="55"/>
                  <a:pt x="782" y="55"/>
                </a:cubicBezTo>
                <a:cubicBezTo>
                  <a:pt x="782" y="56"/>
                  <a:pt x="781" y="57"/>
                  <a:pt x="781" y="57"/>
                </a:cubicBezTo>
                <a:cubicBezTo>
                  <a:pt x="781" y="58"/>
                  <a:pt x="781" y="58"/>
                  <a:pt x="781" y="58"/>
                </a:cubicBezTo>
                <a:cubicBezTo>
                  <a:pt x="780" y="59"/>
                  <a:pt x="778" y="58"/>
                  <a:pt x="777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8" y="59"/>
                  <a:pt x="778" y="60"/>
                  <a:pt x="779" y="60"/>
                </a:cubicBezTo>
                <a:cubicBezTo>
                  <a:pt x="779" y="61"/>
                  <a:pt x="781" y="60"/>
                  <a:pt x="781" y="61"/>
                </a:cubicBezTo>
                <a:cubicBezTo>
                  <a:pt x="781" y="61"/>
                  <a:pt x="781" y="61"/>
                  <a:pt x="782" y="61"/>
                </a:cubicBezTo>
                <a:cubicBezTo>
                  <a:pt x="783" y="61"/>
                  <a:pt x="783" y="62"/>
                  <a:pt x="784" y="62"/>
                </a:cubicBezTo>
                <a:cubicBezTo>
                  <a:pt x="784" y="62"/>
                  <a:pt x="784" y="62"/>
                  <a:pt x="784" y="62"/>
                </a:cubicBezTo>
                <a:cubicBezTo>
                  <a:pt x="785" y="62"/>
                  <a:pt x="785" y="61"/>
                  <a:pt x="786" y="61"/>
                </a:cubicBezTo>
                <a:cubicBezTo>
                  <a:pt x="787" y="61"/>
                  <a:pt x="787" y="61"/>
                  <a:pt x="788" y="61"/>
                </a:cubicBezTo>
                <a:cubicBezTo>
                  <a:pt x="789" y="61"/>
                  <a:pt x="789" y="60"/>
                  <a:pt x="790" y="60"/>
                </a:cubicBezTo>
                <a:cubicBezTo>
                  <a:pt x="791" y="60"/>
                  <a:pt x="792" y="60"/>
                  <a:pt x="792" y="61"/>
                </a:cubicBezTo>
                <a:cubicBezTo>
                  <a:pt x="793" y="61"/>
                  <a:pt x="792" y="61"/>
                  <a:pt x="792" y="62"/>
                </a:cubicBezTo>
                <a:cubicBezTo>
                  <a:pt x="791" y="62"/>
                  <a:pt x="790" y="63"/>
                  <a:pt x="789" y="63"/>
                </a:cubicBezTo>
                <a:cubicBezTo>
                  <a:pt x="788" y="64"/>
                  <a:pt x="788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8" y="65"/>
                  <a:pt x="788" y="65"/>
                  <a:pt x="789" y="64"/>
                </a:cubicBezTo>
                <a:cubicBezTo>
                  <a:pt x="790" y="64"/>
                  <a:pt x="790" y="63"/>
                  <a:pt x="791" y="63"/>
                </a:cubicBezTo>
                <a:cubicBezTo>
                  <a:pt x="792" y="63"/>
                  <a:pt x="792" y="63"/>
                  <a:pt x="793" y="64"/>
                </a:cubicBezTo>
                <a:cubicBezTo>
                  <a:pt x="794" y="63"/>
                  <a:pt x="796" y="63"/>
                  <a:pt x="797" y="63"/>
                </a:cubicBezTo>
                <a:cubicBezTo>
                  <a:pt x="797" y="64"/>
                  <a:pt x="797" y="64"/>
                  <a:pt x="797" y="65"/>
                </a:cubicBezTo>
                <a:cubicBezTo>
                  <a:pt x="798" y="66"/>
                  <a:pt x="800" y="66"/>
                  <a:pt x="801" y="67"/>
                </a:cubicBezTo>
                <a:cubicBezTo>
                  <a:pt x="801" y="68"/>
                  <a:pt x="801" y="69"/>
                  <a:pt x="800" y="69"/>
                </a:cubicBezTo>
                <a:cubicBezTo>
                  <a:pt x="799" y="69"/>
                  <a:pt x="799" y="69"/>
                  <a:pt x="798" y="69"/>
                </a:cubicBezTo>
                <a:cubicBezTo>
                  <a:pt x="797" y="68"/>
                  <a:pt x="796" y="69"/>
                  <a:pt x="796" y="70"/>
                </a:cubicBezTo>
                <a:cubicBezTo>
                  <a:pt x="794" y="70"/>
                  <a:pt x="793" y="69"/>
                  <a:pt x="792" y="69"/>
                </a:cubicBezTo>
                <a:cubicBezTo>
                  <a:pt x="791" y="69"/>
                  <a:pt x="789" y="68"/>
                  <a:pt x="788" y="69"/>
                </a:cubicBezTo>
                <a:cubicBezTo>
                  <a:pt x="788" y="69"/>
                  <a:pt x="788" y="69"/>
                  <a:pt x="788" y="69"/>
                </a:cubicBezTo>
                <a:cubicBezTo>
                  <a:pt x="788" y="69"/>
                  <a:pt x="790" y="69"/>
                  <a:pt x="790" y="70"/>
                </a:cubicBezTo>
                <a:cubicBezTo>
                  <a:pt x="790" y="70"/>
                  <a:pt x="789" y="70"/>
                  <a:pt x="788" y="70"/>
                </a:cubicBezTo>
                <a:cubicBezTo>
                  <a:pt x="790" y="71"/>
                  <a:pt x="791" y="70"/>
                  <a:pt x="793" y="70"/>
                </a:cubicBezTo>
                <a:cubicBezTo>
                  <a:pt x="794" y="70"/>
                  <a:pt x="794" y="71"/>
                  <a:pt x="795" y="71"/>
                </a:cubicBezTo>
                <a:cubicBezTo>
                  <a:pt x="796" y="71"/>
                  <a:pt x="796" y="71"/>
                  <a:pt x="796" y="71"/>
                </a:cubicBezTo>
                <a:cubicBezTo>
                  <a:pt x="796" y="71"/>
                  <a:pt x="796" y="71"/>
                  <a:pt x="796" y="71"/>
                </a:cubicBezTo>
                <a:cubicBezTo>
                  <a:pt x="796" y="71"/>
                  <a:pt x="795" y="72"/>
                  <a:pt x="795" y="73"/>
                </a:cubicBezTo>
                <a:cubicBezTo>
                  <a:pt x="795" y="73"/>
                  <a:pt x="794" y="73"/>
                  <a:pt x="794" y="74"/>
                </a:cubicBezTo>
                <a:cubicBezTo>
                  <a:pt x="794" y="74"/>
                  <a:pt x="794" y="74"/>
                  <a:pt x="794" y="74"/>
                </a:cubicBezTo>
                <a:cubicBezTo>
                  <a:pt x="793" y="74"/>
                  <a:pt x="791" y="73"/>
                  <a:pt x="790" y="74"/>
                </a:cubicBezTo>
                <a:cubicBezTo>
                  <a:pt x="792" y="74"/>
                  <a:pt x="793" y="75"/>
                  <a:pt x="795" y="74"/>
                </a:cubicBezTo>
                <a:cubicBezTo>
                  <a:pt x="796" y="73"/>
                  <a:pt x="795" y="72"/>
                  <a:pt x="798" y="72"/>
                </a:cubicBezTo>
                <a:cubicBezTo>
                  <a:pt x="799" y="72"/>
                  <a:pt x="800" y="73"/>
                  <a:pt x="800" y="74"/>
                </a:cubicBezTo>
                <a:cubicBezTo>
                  <a:pt x="800" y="74"/>
                  <a:pt x="800" y="75"/>
                  <a:pt x="800" y="76"/>
                </a:cubicBezTo>
                <a:cubicBezTo>
                  <a:pt x="801" y="76"/>
                  <a:pt x="801" y="75"/>
                  <a:pt x="801" y="75"/>
                </a:cubicBezTo>
                <a:cubicBezTo>
                  <a:pt x="803" y="74"/>
                  <a:pt x="804" y="74"/>
                  <a:pt x="806" y="73"/>
                </a:cubicBezTo>
                <a:cubicBezTo>
                  <a:pt x="807" y="72"/>
                  <a:pt x="809" y="73"/>
                  <a:pt x="809" y="74"/>
                </a:cubicBezTo>
                <a:cubicBezTo>
                  <a:pt x="810" y="75"/>
                  <a:pt x="809" y="76"/>
                  <a:pt x="807" y="77"/>
                </a:cubicBezTo>
                <a:cubicBezTo>
                  <a:pt x="807" y="77"/>
                  <a:pt x="806" y="77"/>
                  <a:pt x="806" y="77"/>
                </a:cubicBezTo>
                <a:cubicBezTo>
                  <a:pt x="805" y="78"/>
                  <a:pt x="805" y="77"/>
                  <a:pt x="804" y="77"/>
                </a:cubicBezTo>
                <a:cubicBezTo>
                  <a:pt x="802" y="77"/>
                  <a:pt x="801" y="78"/>
                  <a:pt x="799" y="79"/>
                </a:cubicBezTo>
                <a:cubicBezTo>
                  <a:pt x="798" y="79"/>
                  <a:pt x="797" y="78"/>
                  <a:pt x="796" y="78"/>
                </a:cubicBezTo>
                <a:cubicBezTo>
                  <a:pt x="796" y="78"/>
                  <a:pt x="796" y="78"/>
                  <a:pt x="796" y="78"/>
                </a:cubicBezTo>
                <a:cubicBezTo>
                  <a:pt x="797" y="79"/>
                  <a:pt x="799" y="80"/>
                  <a:pt x="799" y="81"/>
                </a:cubicBezTo>
                <a:cubicBezTo>
                  <a:pt x="798" y="81"/>
                  <a:pt x="798" y="81"/>
                  <a:pt x="798" y="81"/>
                </a:cubicBezTo>
                <a:cubicBezTo>
                  <a:pt x="798" y="81"/>
                  <a:pt x="799" y="81"/>
                  <a:pt x="799" y="81"/>
                </a:cubicBezTo>
                <a:cubicBezTo>
                  <a:pt x="800" y="82"/>
                  <a:pt x="799" y="83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ubicBezTo>
                  <a:pt x="800" y="84"/>
                  <a:pt x="801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2" y="83"/>
                  <a:pt x="802" y="83"/>
                  <a:pt x="802" y="83"/>
                </a:cubicBezTo>
                <a:cubicBezTo>
                  <a:pt x="802" y="81"/>
                  <a:pt x="806" y="82"/>
                  <a:pt x="807" y="82"/>
                </a:cubicBezTo>
                <a:cubicBezTo>
                  <a:pt x="808" y="82"/>
                  <a:pt x="809" y="82"/>
                  <a:pt x="809" y="82"/>
                </a:cubicBezTo>
                <a:cubicBezTo>
                  <a:pt x="810" y="83"/>
                  <a:pt x="813" y="86"/>
                  <a:pt x="812" y="86"/>
                </a:cubicBezTo>
                <a:cubicBezTo>
                  <a:pt x="812" y="87"/>
                  <a:pt x="810" y="87"/>
                  <a:pt x="809" y="87"/>
                </a:cubicBezTo>
                <a:cubicBezTo>
                  <a:pt x="809" y="87"/>
                  <a:pt x="808" y="87"/>
                  <a:pt x="808" y="87"/>
                </a:cubicBezTo>
                <a:cubicBezTo>
                  <a:pt x="808" y="89"/>
                  <a:pt x="807" y="90"/>
                  <a:pt x="806" y="91"/>
                </a:cubicBezTo>
                <a:cubicBezTo>
                  <a:pt x="805" y="91"/>
                  <a:pt x="805" y="91"/>
                  <a:pt x="804" y="91"/>
                </a:cubicBezTo>
                <a:cubicBezTo>
                  <a:pt x="802" y="91"/>
                  <a:pt x="801" y="92"/>
                  <a:pt x="799" y="92"/>
                </a:cubicBezTo>
                <a:cubicBezTo>
                  <a:pt x="799" y="91"/>
                  <a:pt x="798" y="91"/>
                  <a:pt x="797" y="90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7" y="89"/>
                  <a:pt x="801" y="90"/>
                  <a:pt x="801" y="89"/>
                </a:cubicBezTo>
                <a:cubicBezTo>
                  <a:pt x="802" y="89"/>
                  <a:pt x="803" y="89"/>
                  <a:pt x="803" y="88"/>
                </a:cubicBezTo>
                <a:cubicBezTo>
                  <a:pt x="802" y="88"/>
                  <a:pt x="802" y="89"/>
                  <a:pt x="802" y="89"/>
                </a:cubicBezTo>
                <a:cubicBezTo>
                  <a:pt x="801" y="89"/>
                  <a:pt x="801" y="89"/>
                  <a:pt x="800" y="89"/>
                </a:cubicBezTo>
                <a:cubicBezTo>
                  <a:pt x="800" y="89"/>
                  <a:pt x="800" y="89"/>
                  <a:pt x="799" y="89"/>
                </a:cubicBezTo>
                <a:cubicBezTo>
                  <a:pt x="797" y="89"/>
                  <a:pt x="794" y="90"/>
                  <a:pt x="794" y="91"/>
                </a:cubicBezTo>
                <a:cubicBezTo>
                  <a:pt x="795" y="91"/>
                  <a:pt x="795" y="92"/>
                  <a:pt x="795" y="92"/>
                </a:cubicBezTo>
                <a:cubicBezTo>
                  <a:pt x="794" y="92"/>
                  <a:pt x="792" y="92"/>
                  <a:pt x="791" y="92"/>
                </a:cubicBezTo>
                <a:cubicBezTo>
                  <a:pt x="792" y="92"/>
                  <a:pt x="793" y="93"/>
                  <a:pt x="794" y="93"/>
                </a:cubicBezTo>
                <a:cubicBezTo>
                  <a:pt x="794" y="93"/>
                  <a:pt x="794" y="93"/>
                  <a:pt x="794" y="93"/>
                </a:cubicBezTo>
                <a:cubicBezTo>
                  <a:pt x="793" y="93"/>
                  <a:pt x="791" y="94"/>
                  <a:pt x="791" y="94"/>
                </a:cubicBezTo>
                <a:cubicBezTo>
                  <a:pt x="791" y="95"/>
                  <a:pt x="791" y="95"/>
                  <a:pt x="791" y="95"/>
                </a:cubicBezTo>
                <a:cubicBezTo>
                  <a:pt x="791" y="96"/>
                  <a:pt x="790" y="97"/>
                  <a:pt x="789" y="98"/>
                </a:cubicBezTo>
                <a:cubicBezTo>
                  <a:pt x="788" y="97"/>
                  <a:pt x="786" y="98"/>
                  <a:pt x="785" y="98"/>
                </a:cubicBezTo>
                <a:cubicBezTo>
                  <a:pt x="785" y="98"/>
                  <a:pt x="785" y="98"/>
                  <a:pt x="785" y="98"/>
                </a:cubicBezTo>
                <a:cubicBezTo>
                  <a:pt x="785" y="98"/>
                  <a:pt x="785" y="98"/>
                  <a:pt x="785" y="98"/>
                </a:cubicBezTo>
                <a:cubicBezTo>
                  <a:pt x="785" y="98"/>
                  <a:pt x="787" y="98"/>
                  <a:pt x="787" y="99"/>
                </a:cubicBezTo>
                <a:cubicBezTo>
                  <a:pt x="787" y="100"/>
                  <a:pt x="782" y="100"/>
                  <a:pt x="785" y="102"/>
                </a:cubicBezTo>
                <a:cubicBezTo>
                  <a:pt x="785" y="102"/>
                  <a:pt x="785" y="102"/>
                  <a:pt x="786" y="102"/>
                </a:cubicBezTo>
                <a:cubicBezTo>
                  <a:pt x="785" y="101"/>
                  <a:pt x="786" y="100"/>
                  <a:pt x="788" y="99"/>
                </a:cubicBezTo>
                <a:cubicBezTo>
                  <a:pt x="788" y="99"/>
                  <a:pt x="789" y="99"/>
                  <a:pt x="789" y="99"/>
                </a:cubicBezTo>
                <a:cubicBezTo>
                  <a:pt x="790" y="98"/>
                  <a:pt x="790" y="98"/>
                  <a:pt x="791" y="98"/>
                </a:cubicBezTo>
                <a:cubicBezTo>
                  <a:pt x="793" y="98"/>
                  <a:pt x="794" y="98"/>
                  <a:pt x="796" y="99"/>
                </a:cubicBezTo>
                <a:cubicBezTo>
                  <a:pt x="796" y="99"/>
                  <a:pt x="796" y="99"/>
                  <a:pt x="795" y="99"/>
                </a:cubicBezTo>
                <a:cubicBezTo>
                  <a:pt x="794" y="100"/>
                  <a:pt x="794" y="101"/>
                  <a:pt x="793" y="102"/>
                </a:cubicBezTo>
                <a:cubicBezTo>
                  <a:pt x="792" y="103"/>
                  <a:pt x="790" y="102"/>
                  <a:pt x="790" y="103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1" y="103"/>
                  <a:pt x="793" y="103"/>
                  <a:pt x="793" y="104"/>
                </a:cubicBezTo>
                <a:cubicBezTo>
                  <a:pt x="793" y="104"/>
                  <a:pt x="793" y="104"/>
                  <a:pt x="793" y="104"/>
                </a:cubicBezTo>
                <a:cubicBezTo>
                  <a:pt x="793" y="103"/>
                  <a:pt x="794" y="103"/>
                  <a:pt x="794" y="102"/>
                </a:cubicBezTo>
                <a:cubicBezTo>
                  <a:pt x="794" y="102"/>
                  <a:pt x="795" y="102"/>
                  <a:pt x="795" y="101"/>
                </a:cubicBezTo>
                <a:cubicBezTo>
                  <a:pt x="795" y="101"/>
                  <a:pt x="796" y="100"/>
                  <a:pt x="797" y="100"/>
                </a:cubicBezTo>
                <a:cubicBezTo>
                  <a:pt x="798" y="100"/>
                  <a:pt x="798" y="101"/>
                  <a:pt x="799" y="101"/>
                </a:cubicBezTo>
                <a:cubicBezTo>
                  <a:pt x="800" y="101"/>
                  <a:pt x="801" y="101"/>
                  <a:pt x="801" y="102"/>
                </a:cubicBezTo>
                <a:cubicBezTo>
                  <a:pt x="802" y="102"/>
                  <a:pt x="800" y="104"/>
                  <a:pt x="800" y="104"/>
                </a:cubicBezTo>
                <a:cubicBezTo>
                  <a:pt x="800" y="104"/>
                  <a:pt x="799" y="104"/>
                  <a:pt x="799" y="105"/>
                </a:cubicBezTo>
                <a:cubicBezTo>
                  <a:pt x="799" y="106"/>
                  <a:pt x="800" y="107"/>
                  <a:pt x="801" y="107"/>
                </a:cubicBezTo>
                <a:cubicBezTo>
                  <a:pt x="801" y="107"/>
                  <a:pt x="801" y="107"/>
                  <a:pt x="801" y="107"/>
                </a:cubicBezTo>
                <a:cubicBezTo>
                  <a:pt x="801" y="106"/>
                  <a:pt x="802" y="106"/>
                  <a:pt x="802" y="105"/>
                </a:cubicBezTo>
                <a:cubicBezTo>
                  <a:pt x="803" y="104"/>
                  <a:pt x="803" y="104"/>
                  <a:pt x="803" y="103"/>
                </a:cubicBezTo>
                <a:cubicBezTo>
                  <a:pt x="804" y="103"/>
                  <a:pt x="807" y="103"/>
                  <a:pt x="808" y="103"/>
                </a:cubicBezTo>
                <a:cubicBezTo>
                  <a:pt x="810" y="105"/>
                  <a:pt x="810" y="104"/>
                  <a:pt x="813" y="104"/>
                </a:cubicBezTo>
                <a:cubicBezTo>
                  <a:pt x="814" y="104"/>
                  <a:pt x="814" y="104"/>
                  <a:pt x="815" y="104"/>
                </a:cubicBezTo>
                <a:cubicBezTo>
                  <a:pt x="816" y="104"/>
                  <a:pt x="816" y="104"/>
                  <a:pt x="816" y="104"/>
                </a:cubicBezTo>
                <a:cubicBezTo>
                  <a:pt x="816" y="104"/>
                  <a:pt x="816" y="104"/>
                  <a:pt x="816" y="104"/>
                </a:cubicBezTo>
                <a:cubicBezTo>
                  <a:pt x="816" y="104"/>
                  <a:pt x="816" y="104"/>
                  <a:pt x="817" y="104"/>
                </a:cubicBezTo>
                <a:cubicBezTo>
                  <a:pt x="817" y="105"/>
                  <a:pt x="816" y="105"/>
                  <a:pt x="817" y="105"/>
                </a:cubicBezTo>
                <a:cubicBezTo>
                  <a:pt x="818" y="105"/>
                  <a:pt x="819" y="105"/>
                  <a:pt x="819" y="106"/>
                </a:cubicBezTo>
                <a:cubicBezTo>
                  <a:pt x="819" y="106"/>
                  <a:pt x="819" y="106"/>
                  <a:pt x="819" y="106"/>
                </a:cubicBezTo>
                <a:cubicBezTo>
                  <a:pt x="820" y="106"/>
                  <a:pt x="820" y="105"/>
                  <a:pt x="821" y="105"/>
                </a:cubicBezTo>
                <a:cubicBezTo>
                  <a:pt x="821" y="106"/>
                  <a:pt x="821" y="107"/>
                  <a:pt x="822" y="107"/>
                </a:cubicBezTo>
                <a:cubicBezTo>
                  <a:pt x="822" y="108"/>
                  <a:pt x="822" y="109"/>
                  <a:pt x="822" y="109"/>
                </a:cubicBezTo>
                <a:cubicBezTo>
                  <a:pt x="822" y="109"/>
                  <a:pt x="822" y="109"/>
                  <a:pt x="822" y="109"/>
                </a:cubicBezTo>
                <a:cubicBezTo>
                  <a:pt x="822" y="109"/>
                  <a:pt x="823" y="109"/>
                  <a:pt x="823" y="109"/>
                </a:cubicBezTo>
                <a:cubicBezTo>
                  <a:pt x="823" y="108"/>
                  <a:pt x="823" y="107"/>
                  <a:pt x="823" y="106"/>
                </a:cubicBezTo>
                <a:cubicBezTo>
                  <a:pt x="823" y="106"/>
                  <a:pt x="823" y="106"/>
                  <a:pt x="823" y="106"/>
                </a:cubicBezTo>
                <a:cubicBezTo>
                  <a:pt x="826" y="107"/>
                  <a:pt x="826" y="108"/>
                  <a:pt x="827" y="110"/>
                </a:cubicBezTo>
                <a:cubicBezTo>
                  <a:pt x="827" y="110"/>
                  <a:pt x="827" y="110"/>
                  <a:pt x="827" y="110"/>
                </a:cubicBezTo>
                <a:cubicBezTo>
                  <a:pt x="827" y="110"/>
                  <a:pt x="827" y="110"/>
                  <a:pt x="828" y="110"/>
                </a:cubicBezTo>
                <a:cubicBezTo>
                  <a:pt x="828" y="111"/>
                  <a:pt x="828" y="111"/>
                  <a:pt x="828" y="111"/>
                </a:cubicBezTo>
                <a:cubicBezTo>
                  <a:pt x="830" y="111"/>
                  <a:pt x="829" y="112"/>
                  <a:pt x="829" y="113"/>
                </a:cubicBezTo>
                <a:cubicBezTo>
                  <a:pt x="829" y="113"/>
                  <a:pt x="830" y="113"/>
                  <a:pt x="830" y="113"/>
                </a:cubicBezTo>
                <a:cubicBezTo>
                  <a:pt x="830" y="113"/>
                  <a:pt x="830" y="113"/>
                  <a:pt x="831" y="113"/>
                </a:cubicBezTo>
                <a:cubicBezTo>
                  <a:pt x="831" y="114"/>
                  <a:pt x="831" y="114"/>
                  <a:pt x="831" y="114"/>
                </a:cubicBezTo>
                <a:cubicBezTo>
                  <a:pt x="831" y="114"/>
                  <a:pt x="834" y="115"/>
                  <a:pt x="833" y="116"/>
                </a:cubicBezTo>
                <a:cubicBezTo>
                  <a:pt x="833" y="116"/>
                  <a:pt x="832" y="117"/>
                  <a:pt x="832" y="117"/>
                </a:cubicBezTo>
                <a:cubicBezTo>
                  <a:pt x="831" y="117"/>
                  <a:pt x="831" y="117"/>
                  <a:pt x="830" y="117"/>
                </a:cubicBezTo>
                <a:cubicBezTo>
                  <a:pt x="829" y="117"/>
                  <a:pt x="826" y="115"/>
                  <a:pt x="826" y="114"/>
                </a:cubicBezTo>
                <a:cubicBezTo>
                  <a:pt x="826" y="114"/>
                  <a:pt x="826" y="114"/>
                  <a:pt x="826" y="114"/>
                </a:cubicBezTo>
                <a:cubicBezTo>
                  <a:pt x="826" y="116"/>
                  <a:pt x="828" y="116"/>
                  <a:pt x="828" y="117"/>
                </a:cubicBezTo>
                <a:cubicBezTo>
                  <a:pt x="828" y="118"/>
                  <a:pt x="827" y="118"/>
                  <a:pt x="827" y="118"/>
                </a:cubicBezTo>
                <a:cubicBezTo>
                  <a:pt x="826" y="119"/>
                  <a:pt x="824" y="119"/>
                  <a:pt x="822" y="119"/>
                </a:cubicBezTo>
                <a:cubicBezTo>
                  <a:pt x="820" y="119"/>
                  <a:pt x="818" y="118"/>
                  <a:pt x="818" y="118"/>
                </a:cubicBezTo>
                <a:cubicBezTo>
                  <a:pt x="817" y="117"/>
                  <a:pt x="817" y="117"/>
                  <a:pt x="817" y="116"/>
                </a:cubicBezTo>
                <a:cubicBezTo>
                  <a:pt x="816" y="116"/>
                  <a:pt x="816" y="116"/>
                  <a:pt x="816" y="116"/>
                </a:cubicBezTo>
                <a:cubicBezTo>
                  <a:pt x="815" y="116"/>
                  <a:pt x="815" y="115"/>
                  <a:pt x="815" y="115"/>
                </a:cubicBezTo>
                <a:cubicBezTo>
                  <a:pt x="814" y="115"/>
                  <a:pt x="814" y="115"/>
                  <a:pt x="813" y="114"/>
                </a:cubicBezTo>
                <a:cubicBezTo>
                  <a:pt x="812" y="114"/>
                  <a:pt x="812" y="113"/>
                  <a:pt x="810" y="113"/>
                </a:cubicBezTo>
                <a:cubicBezTo>
                  <a:pt x="810" y="113"/>
                  <a:pt x="810" y="114"/>
                  <a:pt x="809" y="114"/>
                </a:cubicBezTo>
                <a:cubicBezTo>
                  <a:pt x="807" y="114"/>
                  <a:pt x="806" y="113"/>
                  <a:pt x="804" y="113"/>
                </a:cubicBezTo>
                <a:cubicBezTo>
                  <a:pt x="801" y="113"/>
                  <a:pt x="800" y="115"/>
                  <a:pt x="798" y="115"/>
                </a:cubicBezTo>
                <a:cubicBezTo>
                  <a:pt x="796" y="114"/>
                  <a:pt x="793" y="113"/>
                  <a:pt x="791" y="113"/>
                </a:cubicBezTo>
                <a:cubicBezTo>
                  <a:pt x="790" y="113"/>
                  <a:pt x="788" y="113"/>
                  <a:pt x="787" y="113"/>
                </a:cubicBezTo>
                <a:cubicBezTo>
                  <a:pt x="787" y="113"/>
                  <a:pt x="786" y="112"/>
                  <a:pt x="786" y="112"/>
                </a:cubicBezTo>
                <a:cubicBezTo>
                  <a:pt x="786" y="113"/>
                  <a:pt x="788" y="114"/>
                  <a:pt x="789" y="114"/>
                </a:cubicBezTo>
                <a:cubicBezTo>
                  <a:pt x="790" y="114"/>
                  <a:pt x="790" y="114"/>
                  <a:pt x="791" y="114"/>
                </a:cubicBezTo>
                <a:cubicBezTo>
                  <a:pt x="792" y="114"/>
                  <a:pt x="795" y="114"/>
                  <a:pt x="795" y="115"/>
                </a:cubicBezTo>
                <a:cubicBezTo>
                  <a:pt x="794" y="116"/>
                  <a:pt x="793" y="116"/>
                  <a:pt x="792" y="117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793" y="117"/>
                  <a:pt x="794" y="116"/>
                  <a:pt x="795" y="116"/>
                </a:cubicBezTo>
                <a:cubicBezTo>
                  <a:pt x="796" y="116"/>
                  <a:pt x="796" y="117"/>
                  <a:pt x="797" y="117"/>
                </a:cubicBezTo>
                <a:cubicBezTo>
                  <a:pt x="798" y="115"/>
                  <a:pt x="799" y="116"/>
                  <a:pt x="801" y="115"/>
                </a:cubicBezTo>
                <a:cubicBezTo>
                  <a:pt x="803" y="115"/>
                  <a:pt x="803" y="114"/>
                  <a:pt x="805" y="114"/>
                </a:cubicBezTo>
                <a:cubicBezTo>
                  <a:pt x="806" y="114"/>
                  <a:pt x="806" y="114"/>
                  <a:pt x="807" y="115"/>
                </a:cubicBezTo>
                <a:cubicBezTo>
                  <a:pt x="807" y="115"/>
                  <a:pt x="807" y="116"/>
                  <a:pt x="807" y="116"/>
                </a:cubicBezTo>
                <a:cubicBezTo>
                  <a:pt x="807" y="117"/>
                  <a:pt x="805" y="120"/>
                  <a:pt x="804" y="120"/>
                </a:cubicBezTo>
                <a:cubicBezTo>
                  <a:pt x="803" y="121"/>
                  <a:pt x="802" y="121"/>
                  <a:pt x="801" y="121"/>
                </a:cubicBezTo>
                <a:cubicBezTo>
                  <a:pt x="801" y="121"/>
                  <a:pt x="801" y="122"/>
                  <a:pt x="801" y="122"/>
                </a:cubicBezTo>
                <a:cubicBezTo>
                  <a:pt x="799" y="122"/>
                  <a:pt x="797" y="123"/>
                  <a:pt x="795" y="123"/>
                </a:cubicBezTo>
                <a:cubicBezTo>
                  <a:pt x="796" y="124"/>
                  <a:pt x="797" y="124"/>
                  <a:pt x="797" y="124"/>
                </a:cubicBezTo>
                <a:cubicBezTo>
                  <a:pt x="800" y="126"/>
                  <a:pt x="793" y="129"/>
                  <a:pt x="794" y="130"/>
                </a:cubicBezTo>
                <a:cubicBezTo>
                  <a:pt x="794" y="130"/>
                  <a:pt x="794" y="130"/>
                  <a:pt x="794" y="130"/>
                </a:cubicBezTo>
                <a:cubicBezTo>
                  <a:pt x="795" y="130"/>
                  <a:pt x="795" y="130"/>
                  <a:pt x="795" y="130"/>
                </a:cubicBezTo>
                <a:cubicBezTo>
                  <a:pt x="795" y="130"/>
                  <a:pt x="797" y="128"/>
                  <a:pt x="798" y="128"/>
                </a:cubicBezTo>
                <a:cubicBezTo>
                  <a:pt x="798" y="128"/>
                  <a:pt x="798" y="129"/>
                  <a:pt x="799" y="129"/>
                </a:cubicBezTo>
                <a:cubicBezTo>
                  <a:pt x="801" y="129"/>
                  <a:pt x="803" y="127"/>
                  <a:pt x="804" y="127"/>
                </a:cubicBezTo>
                <a:cubicBezTo>
                  <a:pt x="805" y="126"/>
                  <a:pt x="806" y="126"/>
                  <a:pt x="807" y="126"/>
                </a:cubicBezTo>
                <a:cubicBezTo>
                  <a:pt x="807" y="126"/>
                  <a:pt x="807" y="126"/>
                  <a:pt x="808" y="125"/>
                </a:cubicBezTo>
                <a:cubicBezTo>
                  <a:pt x="808" y="125"/>
                  <a:pt x="809" y="126"/>
                  <a:pt x="809" y="126"/>
                </a:cubicBezTo>
                <a:cubicBezTo>
                  <a:pt x="809" y="127"/>
                  <a:pt x="806" y="128"/>
                  <a:pt x="806" y="128"/>
                </a:cubicBezTo>
                <a:cubicBezTo>
                  <a:pt x="805" y="129"/>
                  <a:pt x="805" y="130"/>
                  <a:pt x="804" y="131"/>
                </a:cubicBezTo>
                <a:cubicBezTo>
                  <a:pt x="803" y="131"/>
                  <a:pt x="803" y="131"/>
                  <a:pt x="802" y="131"/>
                </a:cubicBezTo>
                <a:cubicBezTo>
                  <a:pt x="801" y="131"/>
                  <a:pt x="800" y="132"/>
                  <a:pt x="800" y="132"/>
                </a:cubicBezTo>
                <a:cubicBezTo>
                  <a:pt x="800" y="132"/>
                  <a:pt x="799" y="133"/>
                  <a:pt x="800" y="133"/>
                </a:cubicBezTo>
                <a:cubicBezTo>
                  <a:pt x="801" y="133"/>
                  <a:pt x="802" y="132"/>
                  <a:pt x="803" y="132"/>
                </a:cubicBezTo>
                <a:cubicBezTo>
                  <a:pt x="803" y="132"/>
                  <a:pt x="803" y="132"/>
                  <a:pt x="803" y="132"/>
                </a:cubicBezTo>
                <a:cubicBezTo>
                  <a:pt x="804" y="132"/>
                  <a:pt x="806" y="132"/>
                  <a:pt x="807" y="132"/>
                </a:cubicBezTo>
                <a:cubicBezTo>
                  <a:pt x="808" y="131"/>
                  <a:pt x="808" y="130"/>
                  <a:pt x="809" y="129"/>
                </a:cubicBezTo>
                <a:cubicBezTo>
                  <a:pt x="810" y="129"/>
                  <a:pt x="810" y="128"/>
                  <a:pt x="811" y="127"/>
                </a:cubicBezTo>
                <a:cubicBezTo>
                  <a:pt x="812" y="126"/>
                  <a:pt x="813" y="125"/>
                  <a:pt x="815" y="123"/>
                </a:cubicBezTo>
                <a:cubicBezTo>
                  <a:pt x="815" y="123"/>
                  <a:pt x="815" y="123"/>
                  <a:pt x="815" y="123"/>
                </a:cubicBezTo>
                <a:cubicBezTo>
                  <a:pt x="815" y="124"/>
                  <a:pt x="815" y="124"/>
                  <a:pt x="815" y="124"/>
                </a:cubicBezTo>
                <a:cubicBezTo>
                  <a:pt x="817" y="125"/>
                  <a:pt x="819" y="124"/>
                  <a:pt x="821" y="123"/>
                </a:cubicBezTo>
                <a:cubicBezTo>
                  <a:pt x="822" y="123"/>
                  <a:pt x="823" y="123"/>
                  <a:pt x="824" y="123"/>
                </a:cubicBezTo>
                <a:cubicBezTo>
                  <a:pt x="825" y="123"/>
                  <a:pt x="828" y="123"/>
                  <a:pt x="829" y="122"/>
                </a:cubicBezTo>
                <a:cubicBezTo>
                  <a:pt x="830" y="122"/>
                  <a:pt x="831" y="121"/>
                  <a:pt x="832" y="120"/>
                </a:cubicBezTo>
                <a:cubicBezTo>
                  <a:pt x="832" y="120"/>
                  <a:pt x="832" y="119"/>
                  <a:pt x="833" y="119"/>
                </a:cubicBezTo>
                <a:cubicBezTo>
                  <a:pt x="833" y="120"/>
                  <a:pt x="833" y="121"/>
                  <a:pt x="833" y="122"/>
                </a:cubicBezTo>
                <a:cubicBezTo>
                  <a:pt x="833" y="122"/>
                  <a:pt x="833" y="121"/>
                  <a:pt x="833" y="121"/>
                </a:cubicBezTo>
                <a:cubicBezTo>
                  <a:pt x="832" y="122"/>
                  <a:pt x="830" y="123"/>
                  <a:pt x="830" y="124"/>
                </a:cubicBezTo>
                <a:close/>
                <a:moveTo>
                  <a:pt x="799" y="84"/>
                </a:moveTo>
                <a:cubicBezTo>
                  <a:pt x="799" y="84"/>
                  <a:pt x="799" y="84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lose/>
                <a:moveTo>
                  <a:pt x="795" y="95"/>
                </a:moveTo>
                <a:cubicBezTo>
                  <a:pt x="795" y="95"/>
                  <a:pt x="796" y="94"/>
                  <a:pt x="796" y="93"/>
                </a:cubicBezTo>
                <a:cubicBezTo>
                  <a:pt x="797" y="93"/>
                  <a:pt x="798" y="93"/>
                  <a:pt x="799" y="93"/>
                </a:cubicBezTo>
                <a:cubicBezTo>
                  <a:pt x="800" y="93"/>
                  <a:pt x="802" y="93"/>
                  <a:pt x="802" y="94"/>
                </a:cubicBezTo>
                <a:cubicBezTo>
                  <a:pt x="801" y="94"/>
                  <a:pt x="796" y="95"/>
                  <a:pt x="795" y="95"/>
                </a:cubicBezTo>
                <a:close/>
                <a:moveTo>
                  <a:pt x="810" y="94"/>
                </a:moveTo>
                <a:cubicBezTo>
                  <a:pt x="810" y="94"/>
                  <a:pt x="810" y="94"/>
                  <a:pt x="810" y="94"/>
                </a:cubicBezTo>
                <a:cubicBezTo>
                  <a:pt x="809" y="94"/>
                  <a:pt x="808" y="95"/>
                  <a:pt x="807" y="95"/>
                </a:cubicBezTo>
                <a:cubicBezTo>
                  <a:pt x="806" y="96"/>
                  <a:pt x="805" y="96"/>
                  <a:pt x="805" y="96"/>
                </a:cubicBezTo>
                <a:cubicBezTo>
                  <a:pt x="804" y="97"/>
                  <a:pt x="803" y="97"/>
                  <a:pt x="802" y="97"/>
                </a:cubicBezTo>
                <a:cubicBezTo>
                  <a:pt x="801" y="97"/>
                  <a:pt x="800" y="98"/>
                  <a:pt x="799" y="98"/>
                </a:cubicBezTo>
                <a:cubicBezTo>
                  <a:pt x="799" y="98"/>
                  <a:pt x="799" y="98"/>
                  <a:pt x="799" y="98"/>
                </a:cubicBezTo>
                <a:cubicBezTo>
                  <a:pt x="799" y="97"/>
                  <a:pt x="800" y="97"/>
                  <a:pt x="800" y="97"/>
                </a:cubicBezTo>
                <a:cubicBezTo>
                  <a:pt x="802" y="96"/>
                  <a:pt x="803" y="95"/>
                  <a:pt x="804" y="94"/>
                </a:cubicBezTo>
                <a:cubicBezTo>
                  <a:pt x="806" y="94"/>
                  <a:pt x="808" y="94"/>
                  <a:pt x="810" y="94"/>
                </a:cubicBezTo>
                <a:close/>
                <a:moveTo>
                  <a:pt x="817" y="101"/>
                </a:moveTo>
                <a:cubicBezTo>
                  <a:pt x="817" y="101"/>
                  <a:pt x="817" y="101"/>
                  <a:pt x="817" y="101"/>
                </a:cubicBezTo>
                <a:cubicBezTo>
                  <a:pt x="817" y="101"/>
                  <a:pt x="815" y="102"/>
                  <a:pt x="815" y="102"/>
                </a:cubicBezTo>
                <a:cubicBezTo>
                  <a:pt x="814" y="102"/>
                  <a:pt x="814" y="102"/>
                  <a:pt x="814" y="101"/>
                </a:cubicBezTo>
                <a:cubicBezTo>
                  <a:pt x="814" y="101"/>
                  <a:pt x="813" y="101"/>
                  <a:pt x="812" y="101"/>
                </a:cubicBezTo>
                <a:cubicBezTo>
                  <a:pt x="809" y="101"/>
                  <a:pt x="805" y="101"/>
                  <a:pt x="803" y="101"/>
                </a:cubicBezTo>
                <a:cubicBezTo>
                  <a:pt x="802" y="100"/>
                  <a:pt x="800" y="100"/>
                  <a:pt x="800" y="99"/>
                </a:cubicBezTo>
                <a:cubicBezTo>
                  <a:pt x="801" y="98"/>
                  <a:pt x="804" y="97"/>
                  <a:pt x="805" y="97"/>
                </a:cubicBezTo>
                <a:cubicBezTo>
                  <a:pt x="809" y="96"/>
                  <a:pt x="811" y="98"/>
                  <a:pt x="814" y="98"/>
                </a:cubicBezTo>
                <a:cubicBezTo>
                  <a:pt x="814" y="98"/>
                  <a:pt x="814" y="98"/>
                  <a:pt x="815" y="98"/>
                </a:cubicBezTo>
                <a:cubicBezTo>
                  <a:pt x="815" y="98"/>
                  <a:pt x="815" y="98"/>
                  <a:pt x="815" y="98"/>
                </a:cubicBezTo>
                <a:cubicBezTo>
                  <a:pt x="815" y="98"/>
                  <a:pt x="815" y="98"/>
                  <a:pt x="815" y="98"/>
                </a:cubicBezTo>
                <a:cubicBezTo>
                  <a:pt x="814" y="99"/>
                  <a:pt x="813" y="99"/>
                  <a:pt x="812" y="99"/>
                </a:cubicBezTo>
                <a:cubicBezTo>
                  <a:pt x="813" y="100"/>
                  <a:pt x="815" y="100"/>
                  <a:pt x="817" y="101"/>
                </a:cubicBezTo>
                <a:close/>
                <a:moveTo>
                  <a:pt x="802" y="74"/>
                </a:moveTo>
                <a:cubicBezTo>
                  <a:pt x="801" y="74"/>
                  <a:pt x="799" y="72"/>
                  <a:pt x="800" y="71"/>
                </a:cubicBezTo>
                <a:cubicBezTo>
                  <a:pt x="800" y="71"/>
                  <a:pt x="800" y="71"/>
                  <a:pt x="800" y="71"/>
                </a:cubicBezTo>
                <a:cubicBezTo>
                  <a:pt x="801" y="71"/>
                  <a:pt x="801" y="72"/>
                  <a:pt x="802" y="72"/>
                </a:cubicBezTo>
                <a:cubicBezTo>
                  <a:pt x="803" y="72"/>
                  <a:pt x="804" y="73"/>
                  <a:pt x="802" y="74"/>
                </a:cubicBezTo>
                <a:close/>
                <a:moveTo>
                  <a:pt x="805" y="69"/>
                </a:moveTo>
                <a:cubicBezTo>
                  <a:pt x="805" y="69"/>
                  <a:pt x="804" y="69"/>
                  <a:pt x="804" y="69"/>
                </a:cubicBezTo>
                <a:cubicBezTo>
                  <a:pt x="804" y="68"/>
                  <a:pt x="802" y="66"/>
                  <a:pt x="802" y="66"/>
                </a:cubicBezTo>
                <a:cubicBezTo>
                  <a:pt x="802" y="65"/>
                  <a:pt x="804" y="65"/>
                  <a:pt x="805" y="64"/>
                </a:cubicBezTo>
                <a:cubicBezTo>
                  <a:pt x="806" y="65"/>
                  <a:pt x="806" y="66"/>
                  <a:pt x="808" y="66"/>
                </a:cubicBezTo>
                <a:cubicBezTo>
                  <a:pt x="808" y="66"/>
                  <a:pt x="809" y="65"/>
                  <a:pt x="810" y="65"/>
                </a:cubicBezTo>
                <a:cubicBezTo>
                  <a:pt x="810" y="66"/>
                  <a:pt x="810" y="66"/>
                  <a:pt x="810" y="66"/>
                </a:cubicBezTo>
                <a:cubicBezTo>
                  <a:pt x="809" y="67"/>
                  <a:pt x="806" y="69"/>
                  <a:pt x="805" y="69"/>
                </a:cubicBezTo>
                <a:close/>
                <a:moveTo>
                  <a:pt x="798" y="60"/>
                </a:moveTo>
                <a:cubicBezTo>
                  <a:pt x="797" y="60"/>
                  <a:pt x="796" y="59"/>
                  <a:pt x="796" y="59"/>
                </a:cubicBezTo>
                <a:cubicBezTo>
                  <a:pt x="795" y="59"/>
                  <a:pt x="794" y="59"/>
                  <a:pt x="794" y="58"/>
                </a:cubicBezTo>
                <a:cubicBezTo>
                  <a:pt x="793" y="58"/>
                  <a:pt x="793" y="58"/>
                  <a:pt x="793" y="58"/>
                </a:cubicBezTo>
                <a:cubicBezTo>
                  <a:pt x="792" y="57"/>
                  <a:pt x="791" y="57"/>
                  <a:pt x="791" y="57"/>
                </a:cubicBezTo>
                <a:cubicBezTo>
                  <a:pt x="790" y="56"/>
                  <a:pt x="790" y="55"/>
                  <a:pt x="790" y="54"/>
                </a:cubicBezTo>
                <a:cubicBezTo>
                  <a:pt x="791" y="55"/>
                  <a:pt x="792" y="55"/>
                  <a:pt x="792" y="56"/>
                </a:cubicBezTo>
                <a:cubicBezTo>
                  <a:pt x="794" y="57"/>
                  <a:pt x="795" y="58"/>
                  <a:pt x="796" y="59"/>
                </a:cubicBezTo>
                <a:cubicBezTo>
                  <a:pt x="797" y="59"/>
                  <a:pt x="798" y="60"/>
                  <a:pt x="798" y="60"/>
                </a:cubicBezTo>
                <a:cubicBezTo>
                  <a:pt x="798" y="60"/>
                  <a:pt x="798" y="60"/>
                  <a:pt x="798" y="60"/>
                </a:cubicBezTo>
                <a:cubicBezTo>
                  <a:pt x="798" y="60"/>
                  <a:pt x="798" y="60"/>
                  <a:pt x="798" y="60"/>
                </a:cubicBezTo>
                <a:close/>
                <a:moveTo>
                  <a:pt x="681" y="23"/>
                </a:moveTo>
                <a:cubicBezTo>
                  <a:pt x="681" y="23"/>
                  <a:pt x="680" y="22"/>
                  <a:pt x="680" y="22"/>
                </a:cubicBezTo>
                <a:cubicBezTo>
                  <a:pt x="678" y="21"/>
                  <a:pt x="676" y="20"/>
                  <a:pt x="675" y="18"/>
                </a:cubicBezTo>
                <a:cubicBezTo>
                  <a:pt x="676" y="18"/>
                  <a:pt x="677" y="17"/>
                  <a:pt x="678" y="17"/>
                </a:cubicBezTo>
                <a:cubicBezTo>
                  <a:pt x="678" y="17"/>
                  <a:pt x="679" y="18"/>
                  <a:pt x="679" y="18"/>
                </a:cubicBezTo>
                <a:cubicBezTo>
                  <a:pt x="680" y="19"/>
                  <a:pt x="682" y="19"/>
                  <a:pt x="682" y="20"/>
                </a:cubicBezTo>
                <a:cubicBezTo>
                  <a:pt x="682" y="21"/>
                  <a:pt x="681" y="21"/>
                  <a:pt x="681" y="22"/>
                </a:cubicBezTo>
                <a:cubicBezTo>
                  <a:pt x="681" y="22"/>
                  <a:pt x="681" y="23"/>
                  <a:pt x="682" y="23"/>
                </a:cubicBezTo>
                <a:cubicBezTo>
                  <a:pt x="681" y="23"/>
                  <a:pt x="681" y="23"/>
                  <a:pt x="681" y="23"/>
                </a:cubicBezTo>
                <a:close/>
                <a:moveTo>
                  <a:pt x="662" y="24"/>
                </a:moveTo>
                <a:cubicBezTo>
                  <a:pt x="662" y="24"/>
                  <a:pt x="663" y="23"/>
                  <a:pt x="664" y="23"/>
                </a:cubicBezTo>
                <a:cubicBezTo>
                  <a:pt x="664" y="23"/>
                  <a:pt x="664" y="23"/>
                  <a:pt x="664" y="23"/>
                </a:cubicBezTo>
                <a:cubicBezTo>
                  <a:pt x="664" y="24"/>
                  <a:pt x="666" y="24"/>
                  <a:pt x="666" y="25"/>
                </a:cubicBezTo>
                <a:cubicBezTo>
                  <a:pt x="666" y="25"/>
                  <a:pt x="666" y="25"/>
                  <a:pt x="666" y="25"/>
                </a:cubicBezTo>
                <a:cubicBezTo>
                  <a:pt x="665" y="26"/>
                  <a:pt x="663" y="25"/>
                  <a:pt x="662" y="24"/>
                </a:cubicBezTo>
                <a:close/>
                <a:moveTo>
                  <a:pt x="616" y="41"/>
                </a:moveTo>
                <a:cubicBezTo>
                  <a:pt x="613" y="41"/>
                  <a:pt x="610" y="40"/>
                  <a:pt x="607" y="40"/>
                </a:cubicBezTo>
                <a:cubicBezTo>
                  <a:pt x="602" y="39"/>
                  <a:pt x="598" y="41"/>
                  <a:pt x="594" y="42"/>
                </a:cubicBezTo>
                <a:cubicBezTo>
                  <a:pt x="594" y="43"/>
                  <a:pt x="593" y="45"/>
                  <a:pt x="593" y="45"/>
                </a:cubicBezTo>
                <a:cubicBezTo>
                  <a:pt x="594" y="46"/>
                  <a:pt x="594" y="47"/>
                  <a:pt x="595" y="47"/>
                </a:cubicBezTo>
                <a:cubicBezTo>
                  <a:pt x="599" y="49"/>
                  <a:pt x="602" y="46"/>
                  <a:pt x="606" y="46"/>
                </a:cubicBezTo>
                <a:cubicBezTo>
                  <a:pt x="607" y="47"/>
                  <a:pt x="607" y="48"/>
                  <a:pt x="608" y="49"/>
                </a:cubicBezTo>
                <a:cubicBezTo>
                  <a:pt x="608" y="49"/>
                  <a:pt x="608" y="49"/>
                  <a:pt x="608" y="49"/>
                </a:cubicBezTo>
                <a:cubicBezTo>
                  <a:pt x="602" y="50"/>
                  <a:pt x="597" y="54"/>
                  <a:pt x="593" y="56"/>
                </a:cubicBezTo>
                <a:cubicBezTo>
                  <a:pt x="591" y="57"/>
                  <a:pt x="590" y="57"/>
                  <a:pt x="589" y="58"/>
                </a:cubicBezTo>
                <a:cubicBezTo>
                  <a:pt x="584" y="60"/>
                  <a:pt x="585" y="62"/>
                  <a:pt x="577" y="62"/>
                </a:cubicBezTo>
                <a:cubicBezTo>
                  <a:pt x="578" y="64"/>
                  <a:pt x="578" y="66"/>
                  <a:pt x="579" y="67"/>
                </a:cubicBezTo>
                <a:cubicBezTo>
                  <a:pt x="578" y="69"/>
                  <a:pt x="577" y="69"/>
                  <a:pt x="575" y="69"/>
                </a:cubicBezTo>
                <a:cubicBezTo>
                  <a:pt x="568" y="73"/>
                  <a:pt x="563" y="70"/>
                  <a:pt x="555" y="69"/>
                </a:cubicBezTo>
                <a:cubicBezTo>
                  <a:pt x="554" y="69"/>
                  <a:pt x="554" y="70"/>
                  <a:pt x="553" y="71"/>
                </a:cubicBezTo>
                <a:cubicBezTo>
                  <a:pt x="556" y="72"/>
                  <a:pt x="558" y="73"/>
                  <a:pt x="560" y="75"/>
                </a:cubicBezTo>
                <a:cubicBezTo>
                  <a:pt x="560" y="75"/>
                  <a:pt x="560" y="75"/>
                  <a:pt x="560" y="75"/>
                </a:cubicBezTo>
                <a:cubicBezTo>
                  <a:pt x="555" y="77"/>
                  <a:pt x="548" y="75"/>
                  <a:pt x="543" y="74"/>
                </a:cubicBezTo>
                <a:cubicBezTo>
                  <a:pt x="541" y="74"/>
                  <a:pt x="539" y="75"/>
                  <a:pt x="537" y="75"/>
                </a:cubicBezTo>
                <a:cubicBezTo>
                  <a:pt x="537" y="76"/>
                  <a:pt x="537" y="77"/>
                  <a:pt x="537" y="79"/>
                </a:cubicBezTo>
                <a:cubicBezTo>
                  <a:pt x="542" y="78"/>
                  <a:pt x="548" y="78"/>
                  <a:pt x="551" y="81"/>
                </a:cubicBezTo>
                <a:cubicBezTo>
                  <a:pt x="551" y="82"/>
                  <a:pt x="551" y="83"/>
                  <a:pt x="551" y="85"/>
                </a:cubicBezTo>
                <a:cubicBezTo>
                  <a:pt x="550" y="86"/>
                  <a:pt x="549" y="86"/>
                  <a:pt x="548" y="87"/>
                </a:cubicBezTo>
                <a:cubicBezTo>
                  <a:pt x="547" y="88"/>
                  <a:pt x="547" y="89"/>
                  <a:pt x="546" y="91"/>
                </a:cubicBezTo>
                <a:cubicBezTo>
                  <a:pt x="545" y="91"/>
                  <a:pt x="543" y="91"/>
                  <a:pt x="542" y="91"/>
                </a:cubicBezTo>
                <a:cubicBezTo>
                  <a:pt x="542" y="91"/>
                  <a:pt x="541" y="91"/>
                  <a:pt x="541" y="92"/>
                </a:cubicBezTo>
                <a:cubicBezTo>
                  <a:pt x="542" y="93"/>
                  <a:pt x="544" y="94"/>
                  <a:pt x="543" y="95"/>
                </a:cubicBezTo>
                <a:cubicBezTo>
                  <a:pt x="541" y="96"/>
                  <a:pt x="538" y="96"/>
                  <a:pt x="536" y="96"/>
                </a:cubicBezTo>
                <a:cubicBezTo>
                  <a:pt x="534" y="95"/>
                  <a:pt x="533" y="94"/>
                  <a:pt x="531" y="95"/>
                </a:cubicBezTo>
                <a:cubicBezTo>
                  <a:pt x="531" y="96"/>
                  <a:pt x="532" y="99"/>
                  <a:pt x="532" y="101"/>
                </a:cubicBezTo>
                <a:cubicBezTo>
                  <a:pt x="530" y="104"/>
                  <a:pt x="526" y="103"/>
                  <a:pt x="522" y="103"/>
                </a:cubicBezTo>
                <a:cubicBezTo>
                  <a:pt x="516" y="101"/>
                  <a:pt x="512" y="99"/>
                  <a:pt x="509" y="104"/>
                </a:cubicBezTo>
                <a:cubicBezTo>
                  <a:pt x="509" y="104"/>
                  <a:pt x="509" y="104"/>
                  <a:pt x="509" y="104"/>
                </a:cubicBezTo>
                <a:cubicBezTo>
                  <a:pt x="513" y="106"/>
                  <a:pt x="522" y="106"/>
                  <a:pt x="527" y="107"/>
                </a:cubicBezTo>
                <a:cubicBezTo>
                  <a:pt x="529" y="108"/>
                  <a:pt x="531" y="107"/>
                  <a:pt x="533" y="108"/>
                </a:cubicBezTo>
                <a:cubicBezTo>
                  <a:pt x="533" y="108"/>
                  <a:pt x="534" y="109"/>
                  <a:pt x="534" y="109"/>
                </a:cubicBezTo>
                <a:cubicBezTo>
                  <a:pt x="534" y="110"/>
                  <a:pt x="534" y="111"/>
                  <a:pt x="534" y="111"/>
                </a:cubicBezTo>
                <a:cubicBezTo>
                  <a:pt x="533" y="112"/>
                  <a:pt x="532" y="113"/>
                  <a:pt x="532" y="114"/>
                </a:cubicBezTo>
                <a:cubicBezTo>
                  <a:pt x="529" y="114"/>
                  <a:pt x="526" y="115"/>
                  <a:pt x="523" y="115"/>
                </a:cubicBezTo>
                <a:cubicBezTo>
                  <a:pt x="520" y="116"/>
                  <a:pt x="519" y="117"/>
                  <a:pt x="516" y="117"/>
                </a:cubicBezTo>
                <a:cubicBezTo>
                  <a:pt x="516" y="117"/>
                  <a:pt x="513" y="112"/>
                  <a:pt x="513" y="112"/>
                </a:cubicBezTo>
                <a:cubicBezTo>
                  <a:pt x="512" y="112"/>
                  <a:pt x="511" y="112"/>
                  <a:pt x="510" y="113"/>
                </a:cubicBezTo>
                <a:cubicBezTo>
                  <a:pt x="508" y="112"/>
                  <a:pt x="507" y="111"/>
                  <a:pt x="506" y="111"/>
                </a:cubicBezTo>
                <a:cubicBezTo>
                  <a:pt x="506" y="111"/>
                  <a:pt x="506" y="111"/>
                  <a:pt x="506" y="112"/>
                </a:cubicBezTo>
                <a:cubicBezTo>
                  <a:pt x="506" y="113"/>
                  <a:pt x="507" y="113"/>
                  <a:pt x="507" y="114"/>
                </a:cubicBezTo>
                <a:cubicBezTo>
                  <a:pt x="499" y="115"/>
                  <a:pt x="498" y="113"/>
                  <a:pt x="494" y="109"/>
                </a:cubicBezTo>
                <a:cubicBezTo>
                  <a:pt x="494" y="109"/>
                  <a:pt x="493" y="110"/>
                  <a:pt x="493" y="110"/>
                </a:cubicBezTo>
                <a:cubicBezTo>
                  <a:pt x="493" y="111"/>
                  <a:pt x="494" y="112"/>
                  <a:pt x="494" y="114"/>
                </a:cubicBezTo>
                <a:cubicBezTo>
                  <a:pt x="494" y="114"/>
                  <a:pt x="493" y="115"/>
                  <a:pt x="492" y="115"/>
                </a:cubicBezTo>
                <a:cubicBezTo>
                  <a:pt x="487" y="115"/>
                  <a:pt x="483" y="114"/>
                  <a:pt x="478" y="114"/>
                </a:cubicBezTo>
                <a:cubicBezTo>
                  <a:pt x="476" y="113"/>
                  <a:pt x="475" y="112"/>
                  <a:pt x="473" y="111"/>
                </a:cubicBezTo>
                <a:cubicBezTo>
                  <a:pt x="472" y="113"/>
                  <a:pt x="473" y="113"/>
                  <a:pt x="470" y="114"/>
                </a:cubicBezTo>
                <a:cubicBezTo>
                  <a:pt x="469" y="114"/>
                  <a:pt x="467" y="113"/>
                  <a:pt x="466" y="113"/>
                </a:cubicBezTo>
                <a:cubicBezTo>
                  <a:pt x="466" y="111"/>
                  <a:pt x="466" y="109"/>
                  <a:pt x="467" y="108"/>
                </a:cubicBezTo>
                <a:cubicBezTo>
                  <a:pt x="471" y="108"/>
                  <a:pt x="472" y="106"/>
                  <a:pt x="475" y="105"/>
                </a:cubicBezTo>
                <a:cubicBezTo>
                  <a:pt x="477" y="105"/>
                  <a:pt x="478" y="106"/>
                  <a:pt x="479" y="104"/>
                </a:cubicBezTo>
                <a:cubicBezTo>
                  <a:pt x="479" y="104"/>
                  <a:pt x="479" y="104"/>
                  <a:pt x="479" y="104"/>
                </a:cubicBezTo>
                <a:cubicBezTo>
                  <a:pt x="477" y="103"/>
                  <a:pt x="474" y="100"/>
                  <a:pt x="474" y="98"/>
                </a:cubicBezTo>
                <a:cubicBezTo>
                  <a:pt x="474" y="98"/>
                  <a:pt x="474" y="98"/>
                  <a:pt x="474" y="97"/>
                </a:cubicBezTo>
                <a:cubicBezTo>
                  <a:pt x="475" y="97"/>
                  <a:pt x="477" y="97"/>
                  <a:pt x="478" y="97"/>
                </a:cubicBezTo>
                <a:cubicBezTo>
                  <a:pt x="481" y="98"/>
                  <a:pt x="483" y="97"/>
                  <a:pt x="485" y="98"/>
                </a:cubicBezTo>
                <a:cubicBezTo>
                  <a:pt x="487" y="100"/>
                  <a:pt x="489" y="103"/>
                  <a:pt x="493" y="104"/>
                </a:cubicBezTo>
                <a:cubicBezTo>
                  <a:pt x="495" y="104"/>
                  <a:pt x="500" y="105"/>
                  <a:pt x="501" y="103"/>
                </a:cubicBezTo>
                <a:cubicBezTo>
                  <a:pt x="501" y="103"/>
                  <a:pt x="501" y="103"/>
                  <a:pt x="502" y="103"/>
                </a:cubicBezTo>
                <a:cubicBezTo>
                  <a:pt x="502" y="103"/>
                  <a:pt x="502" y="102"/>
                  <a:pt x="502" y="102"/>
                </a:cubicBezTo>
                <a:cubicBezTo>
                  <a:pt x="502" y="101"/>
                  <a:pt x="503" y="101"/>
                  <a:pt x="503" y="100"/>
                </a:cubicBezTo>
                <a:cubicBezTo>
                  <a:pt x="503" y="100"/>
                  <a:pt x="503" y="100"/>
                  <a:pt x="503" y="100"/>
                </a:cubicBezTo>
                <a:cubicBezTo>
                  <a:pt x="499" y="100"/>
                  <a:pt x="495" y="100"/>
                  <a:pt x="492" y="99"/>
                </a:cubicBezTo>
                <a:cubicBezTo>
                  <a:pt x="492" y="97"/>
                  <a:pt x="492" y="95"/>
                  <a:pt x="493" y="93"/>
                </a:cubicBezTo>
                <a:cubicBezTo>
                  <a:pt x="493" y="93"/>
                  <a:pt x="493" y="93"/>
                  <a:pt x="493" y="93"/>
                </a:cubicBezTo>
                <a:cubicBezTo>
                  <a:pt x="488" y="93"/>
                  <a:pt x="484" y="91"/>
                  <a:pt x="480" y="92"/>
                </a:cubicBezTo>
                <a:cubicBezTo>
                  <a:pt x="480" y="92"/>
                  <a:pt x="480" y="92"/>
                  <a:pt x="480" y="92"/>
                </a:cubicBezTo>
                <a:cubicBezTo>
                  <a:pt x="481" y="88"/>
                  <a:pt x="481" y="86"/>
                  <a:pt x="484" y="85"/>
                </a:cubicBezTo>
                <a:cubicBezTo>
                  <a:pt x="486" y="83"/>
                  <a:pt x="495" y="83"/>
                  <a:pt x="499" y="84"/>
                </a:cubicBezTo>
                <a:cubicBezTo>
                  <a:pt x="501" y="85"/>
                  <a:pt x="504" y="86"/>
                  <a:pt x="507" y="87"/>
                </a:cubicBezTo>
                <a:cubicBezTo>
                  <a:pt x="508" y="87"/>
                  <a:pt x="508" y="86"/>
                  <a:pt x="509" y="86"/>
                </a:cubicBezTo>
                <a:cubicBezTo>
                  <a:pt x="510" y="86"/>
                  <a:pt x="511" y="86"/>
                  <a:pt x="512" y="86"/>
                </a:cubicBezTo>
                <a:cubicBezTo>
                  <a:pt x="509" y="84"/>
                  <a:pt x="506" y="82"/>
                  <a:pt x="503" y="81"/>
                </a:cubicBezTo>
                <a:cubicBezTo>
                  <a:pt x="501" y="80"/>
                  <a:pt x="499" y="80"/>
                  <a:pt x="497" y="79"/>
                </a:cubicBezTo>
                <a:cubicBezTo>
                  <a:pt x="495" y="77"/>
                  <a:pt x="491" y="73"/>
                  <a:pt x="489" y="72"/>
                </a:cubicBezTo>
                <a:cubicBezTo>
                  <a:pt x="488" y="72"/>
                  <a:pt x="488" y="73"/>
                  <a:pt x="488" y="73"/>
                </a:cubicBezTo>
                <a:cubicBezTo>
                  <a:pt x="488" y="73"/>
                  <a:pt x="488" y="73"/>
                  <a:pt x="488" y="73"/>
                </a:cubicBezTo>
                <a:cubicBezTo>
                  <a:pt x="486" y="71"/>
                  <a:pt x="485" y="69"/>
                  <a:pt x="484" y="68"/>
                </a:cubicBezTo>
                <a:cubicBezTo>
                  <a:pt x="484" y="67"/>
                  <a:pt x="484" y="67"/>
                  <a:pt x="484" y="66"/>
                </a:cubicBezTo>
                <a:cubicBezTo>
                  <a:pt x="484" y="66"/>
                  <a:pt x="484" y="66"/>
                  <a:pt x="484" y="66"/>
                </a:cubicBezTo>
                <a:cubicBezTo>
                  <a:pt x="487" y="66"/>
                  <a:pt x="490" y="66"/>
                  <a:pt x="492" y="66"/>
                </a:cubicBezTo>
                <a:cubicBezTo>
                  <a:pt x="495" y="66"/>
                  <a:pt x="497" y="66"/>
                  <a:pt x="500" y="66"/>
                </a:cubicBezTo>
                <a:cubicBezTo>
                  <a:pt x="503" y="67"/>
                  <a:pt x="507" y="72"/>
                  <a:pt x="511" y="73"/>
                </a:cubicBezTo>
                <a:cubicBezTo>
                  <a:pt x="512" y="74"/>
                  <a:pt x="515" y="73"/>
                  <a:pt x="516" y="74"/>
                </a:cubicBezTo>
                <a:cubicBezTo>
                  <a:pt x="516" y="73"/>
                  <a:pt x="515" y="72"/>
                  <a:pt x="514" y="71"/>
                </a:cubicBezTo>
                <a:cubicBezTo>
                  <a:pt x="512" y="70"/>
                  <a:pt x="509" y="70"/>
                  <a:pt x="508" y="68"/>
                </a:cubicBezTo>
                <a:cubicBezTo>
                  <a:pt x="509" y="67"/>
                  <a:pt x="510" y="65"/>
                  <a:pt x="511" y="64"/>
                </a:cubicBezTo>
                <a:cubicBezTo>
                  <a:pt x="512" y="63"/>
                  <a:pt x="513" y="63"/>
                  <a:pt x="515" y="62"/>
                </a:cubicBezTo>
                <a:cubicBezTo>
                  <a:pt x="516" y="62"/>
                  <a:pt x="518" y="62"/>
                  <a:pt x="519" y="62"/>
                </a:cubicBezTo>
                <a:cubicBezTo>
                  <a:pt x="521" y="61"/>
                  <a:pt x="522" y="61"/>
                  <a:pt x="524" y="60"/>
                </a:cubicBezTo>
                <a:cubicBezTo>
                  <a:pt x="528" y="60"/>
                  <a:pt x="532" y="60"/>
                  <a:pt x="536" y="59"/>
                </a:cubicBezTo>
                <a:cubicBezTo>
                  <a:pt x="536" y="59"/>
                  <a:pt x="536" y="59"/>
                  <a:pt x="535" y="59"/>
                </a:cubicBezTo>
                <a:cubicBezTo>
                  <a:pt x="534" y="58"/>
                  <a:pt x="532" y="57"/>
                  <a:pt x="531" y="56"/>
                </a:cubicBezTo>
                <a:cubicBezTo>
                  <a:pt x="529" y="55"/>
                  <a:pt x="523" y="54"/>
                  <a:pt x="520" y="55"/>
                </a:cubicBezTo>
                <a:cubicBezTo>
                  <a:pt x="517" y="56"/>
                  <a:pt x="514" y="58"/>
                  <a:pt x="511" y="59"/>
                </a:cubicBezTo>
                <a:cubicBezTo>
                  <a:pt x="509" y="59"/>
                  <a:pt x="508" y="59"/>
                  <a:pt x="507" y="59"/>
                </a:cubicBezTo>
                <a:cubicBezTo>
                  <a:pt x="506" y="59"/>
                  <a:pt x="505" y="60"/>
                  <a:pt x="505" y="60"/>
                </a:cubicBezTo>
                <a:cubicBezTo>
                  <a:pt x="503" y="59"/>
                  <a:pt x="502" y="58"/>
                  <a:pt x="501" y="57"/>
                </a:cubicBezTo>
                <a:cubicBezTo>
                  <a:pt x="499" y="58"/>
                  <a:pt x="498" y="59"/>
                  <a:pt x="496" y="59"/>
                </a:cubicBezTo>
                <a:cubicBezTo>
                  <a:pt x="495" y="59"/>
                  <a:pt x="494" y="59"/>
                  <a:pt x="493" y="59"/>
                </a:cubicBezTo>
                <a:cubicBezTo>
                  <a:pt x="491" y="59"/>
                  <a:pt x="490" y="60"/>
                  <a:pt x="489" y="61"/>
                </a:cubicBezTo>
                <a:cubicBezTo>
                  <a:pt x="489" y="59"/>
                  <a:pt x="489" y="57"/>
                  <a:pt x="489" y="56"/>
                </a:cubicBezTo>
                <a:cubicBezTo>
                  <a:pt x="490" y="55"/>
                  <a:pt x="491" y="54"/>
                  <a:pt x="492" y="54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52"/>
                  <a:pt x="491" y="52"/>
                  <a:pt x="491" y="51"/>
                </a:cubicBezTo>
                <a:cubicBezTo>
                  <a:pt x="486" y="49"/>
                  <a:pt x="475" y="52"/>
                  <a:pt x="472" y="53"/>
                </a:cubicBezTo>
                <a:cubicBezTo>
                  <a:pt x="470" y="55"/>
                  <a:pt x="469" y="56"/>
                  <a:pt x="467" y="57"/>
                </a:cubicBezTo>
                <a:cubicBezTo>
                  <a:pt x="466" y="57"/>
                  <a:pt x="465" y="56"/>
                  <a:pt x="464" y="55"/>
                </a:cubicBezTo>
                <a:cubicBezTo>
                  <a:pt x="464" y="55"/>
                  <a:pt x="464" y="55"/>
                  <a:pt x="465" y="55"/>
                </a:cubicBezTo>
                <a:cubicBezTo>
                  <a:pt x="465" y="54"/>
                  <a:pt x="467" y="55"/>
                  <a:pt x="467" y="53"/>
                </a:cubicBezTo>
                <a:cubicBezTo>
                  <a:pt x="466" y="52"/>
                  <a:pt x="466" y="51"/>
                  <a:pt x="465" y="50"/>
                </a:cubicBezTo>
                <a:cubicBezTo>
                  <a:pt x="461" y="50"/>
                  <a:pt x="458" y="49"/>
                  <a:pt x="456" y="48"/>
                </a:cubicBezTo>
                <a:cubicBezTo>
                  <a:pt x="456" y="47"/>
                  <a:pt x="455" y="45"/>
                  <a:pt x="455" y="44"/>
                </a:cubicBezTo>
                <a:cubicBezTo>
                  <a:pt x="456" y="43"/>
                  <a:pt x="457" y="43"/>
                  <a:pt x="457" y="42"/>
                </a:cubicBezTo>
                <a:cubicBezTo>
                  <a:pt x="461" y="40"/>
                  <a:pt x="466" y="41"/>
                  <a:pt x="471" y="41"/>
                </a:cubicBezTo>
                <a:cubicBezTo>
                  <a:pt x="472" y="40"/>
                  <a:pt x="475" y="39"/>
                  <a:pt x="477" y="39"/>
                </a:cubicBezTo>
                <a:cubicBezTo>
                  <a:pt x="479" y="40"/>
                  <a:pt x="480" y="41"/>
                  <a:pt x="482" y="42"/>
                </a:cubicBezTo>
                <a:cubicBezTo>
                  <a:pt x="483" y="41"/>
                  <a:pt x="483" y="39"/>
                  <a:pt x="484" y="38"/>
                </a:cubicBezTo>
                <a:cubicBezTo>
                  <a:pt x="485" y="37"/>
                  <a:pt x="489" y="36"/>
                  <a:pt x="492" y="36"/>
                </a:cubicBezTo>
                <a:cubicBezTo>
                  <a:pt x="494" y="36"/>
                  <a:pt x="495" y="37"/>
                  <a:pt x="497" y="37"/>
                </a:cubicBezTo>
                <a:cubicBezTo>
                  <a:pt x="500" y="38"/>
                  <a:pt x="504" y="37"/>
                  <a:pt x="507" y="38"/>
                </a:cubicBezTo>
                <a:cubicBezTo>
                  <a:pt x="509" y="39"/>
                  <a:pt x="520" y="43"/>
                  <a:pt x="521" y="42"/>
                </a:cubicBezTo>
                <a:cubicBezTo>
                  <a:pt x="521" y="42"/>
                  <a:pt x="521" y="41"/>
                  <a:pt x="522" y="41"/>
                </a:cubicBezTo>
                <a:cubicBezTo>
                  <a:pt x="522" y="41"/>
                  <a:pt x="521" y="41"/>
                  <a:pt x="521" y="41"/>
                </a:cubicBezTo>
                <a:cubicBezTo>
                  <a:pt x="520" y="40"/>
                  <a:pt x="519" y="39"/>
                  <a:pt x="518" y="38"/>
                </a:cubicBezTo>
                <a:cubicBezTo>
                  <a:pt x="515" y="37"/>
                  <a:pt x="513" y="36"/>
                  <a:pt x="511" y="33"/>
                </a:cubicBezTo>
                <a:cubicBezTo>
                  <a:pt x="512" y="33"/>
                  <a:pt x="512" y="32"/>
                  <a:pt x="512" y="32"/>
                </a:cubicBezTo>
                <a:cubicBezTo>
                  <a:pt x="515" y="31"/>
                  <a:pt x="516" y="30"/>
                  <a:pt x="518" y="29"/>
                </a:cubicBezTo>
                <a:cubicBezTo>
                  <a:pt x="521" y="29"/>
                  <a:pt x="523" y="28"/>
                  <a:pt x="525" y="28"/>
                </a:cubicBezTo>
                <a:cubicBezTo>
                  <a:pt x="527" y="27"/>
                  <a:pt x="528" y="27"/>
                  <a:pt x="529" y="27"/>
                </a:cubicBezTo>
                <a:cubicBezTo>
                  <a:pt x="532" y="28"/>
                  <a:pt x="535" y="28"/>
                  <a:pt x="539" y="29"/>
                </a:cubicBezTo>
                <a:cubicBezTo>
                  <a:pt x="541" y="30"/>
                  <a:pt x="542" y="33"/>
                  <a:pt x="545" y="34"/>
                </a:cubicBezTo>
                <a:cubicBezTo>
                  <a:pt x="545" y="33"/>
                  <a:pt x="546" y="32"/>
                  <a:pt x="546" y="32"/>
                </a:cubicBezTo>
                <a:cubicBezTo>
                  <a:pt x="545" y="31"/>
                  <a:pt x="541" y="27"/>
                  <a:pt x="541" y="26"/>
                </a:cubicBezTo>
                <a:cubicBezTo>
                  <a:pt x="542" y="26"/>
                  <a:pt x="542" y="25"/>
                  <a:pt x="542" y="25"/>
                </a:cubicBezTo>
                <a:cubicBezTo>
                  <a:pt x="545" y="25"/>
                  <a:pt x="548" y="26"/>
                  <a:pt x="551" y="27"/>
                </a:cubicBezTo>
                <a:cubicBezTo>
                  <a:pt x="552" y="27"/>
                  <a:pt x="554" y="27"/>
                  <a:pt x="556" y="27"/>
                </a:cubicBezTo>
                <a:cubicBezTo>
                  <a:pt x="558" y="28"/>
                  <a:pt x="558" y="30"/>
                  <a:pt x="561" y="30"/>
                </a:cubicBezTo>
                <a:cubicBezTo>
                  <a:pt x="561" y="29"/>
                  <a:pt x="561" y="27"/>
                  <a:pt x="560" y="26"/>
                </a:cubicBezTo>
                <a:cubicBezTo>
                  <a:pt x="560" y="26"/>
                  <a:pt x="560" y="26"/>
                  <a:pt x="560" y="26"/>
                </a:cubicBezTo>
                <a:cubicBezTo>
                  <a:pt x="563" y="26"/>
                  <a:pt x="566" y="26"/>
                  <a:pt x="569" y="26"/>
                </a:cubicBezTo>
                <a:cubicBezTo>
                  <a:pt x="570" y="27"/>
                  <a:pt x="572" y="29"/>
                  <a:pt x="573" y="30"/>
                </a:cubicBezTo>
                <a:cubicBezTo>
                  <a:pt x="574" y="30"/>
                  <a:pt x="574" y="30"/>
                  <a:pt x="575" y="30"/>
                </a:cubicBezTo>
                <a:cubicBezTo>
                  <a:pt x="575" y="28"/>
                  <a:pt x="574" y="27"/>
                  <a:pt x="574" y="25"/>
                </a:cubicBezTo>
                <a:cubicBezTo>
                  <a:pt x="581" y="24"/>
                  <a:pt x="587" y="28"/>
                  <a:pt x="593" y="29"/>
                </a:cubicBezTo>
                <a:cubicBezTo>
                  <a:pt x="595" y="29"/>
                  <a:pt x="596" y="29"/>
                  <a:pt x="598" y="28"/>
                </a:cubicBezTo>
                <a:cubicBezTo>
                  <a:pt x="601" y="28"/>
                  <a:pt x="604" y="28"/>
                  <a:pt x="607" y="28"/>
                </a:cubicBezTo>
                <a:cubicBezTo>
                  <a:pt x="609" y="29"/>
                  <a:pt x="610" y="29"/>
                  <a:pt x="612" y="30"/>
                </a:cubicBezTo>
                <a:cubicBezTo>
                  <a:pt x="613" y="30"/>
                  <a:pt x="614" y="30"/>
                  <a:pt x="616" y="30"/>
                </a:cubicBezTo>
                <a:cubicBezTo>
                  <a:pt x="617" y="31"/>
                  <a:pt x="618" y="32"/>
                  <a:pt x="620" y="32"/>
                </a:cubicBezTo>
                <a:cubicBezTo>
                  <a:pt x="621" y="32"/>
                  <a:pt x="623" y="32"/>
                  <a:pt x="625" y="32"/>
                </a:cubicBezTo>
                <a:cubicBezTo>
                  <a:pt x="626" y="33"/>
                  <a:pt x="627" y="34"/>
                  <a:pt x="628" y="35"/>
                </a:cubicBezTo>
                <a:cubicBezTo>
                  <a:pt x="628" y="36"/>
                  <a:pt x="627" y="36"/>
                  <a:pt x="627" y="37"/>
                </a:cubicBezTo>
                <a:cubicBezTo>
                  <a:pt x="623" y="38"/>
                  <a:pt x="621" y="41"/>
                  <a:pt x="616" y="41"/>
                </a:cubicBezTo>
                <a:close/>
                <a:moveTo>
                  <a:pt x="463" y="60"/>
                </a:moveTo>
                <a:cubicBezTo>
                  <a:pt x="464" y="60"/>
                  <a:pt x="465" y="61"/>
                  <a:pt x="466" y="61"/>
                </a:cubicBezTo>
                <a:cubicBezTo>
                  <a:pt x="466" y="63"/>
                  <a:pt x="467" y="65"/>
                  <a:pt x="468" y="67"/>
                </a:cubicBezTo>
                <a:cubicBezTo>
                  <a:pt x="469" y="67"/>
                  <a:pt x="470" y="68"/>
                  <a:pt x="472" y="68"/>
                </a:cubicBezTo>
                <a:cubicBezTo>
                  <a:pt x="472" y="66"/>
                  <a:pt x="472" y="65"/>
                  <a:pt x="472" y="64"/>
                </a:cubicBezTo>
                <a:cubicBezTo>
                  <a:pt x="472" y="63"/>
                  <a:pt x="473" y="63"/>
                  <a:pt x="473" y="63"/>
                </a:cubicBezTo>
                <a:cubicBezTo>
                  <a:pt x="475" y="64"/>
                  <a:pt x="478" y="66"/>
                  <a:pt x="478" y="68"/>
                </a:cubicBezTo>
                <a:cubicBezTo>
                  <a:pt x="478" y="70"/>
                  <a:pt x="478" y="72"/>
                  <a:pt x="478" y="74"/>
                </a:cubicBezTo>
                <a:cubicBezTo>
                  <a:pt x="479" y="75"/>
                  <a:pt x="479" y="76"/>
                  <a:pt x="480" y="77"/>
                </a:cubicBezTo>
                <a:cubicBezTo>
                  <a:pt x="485" y="76"/>
                  <a:pt x="487" y="76"/>
                  <a:pt x="490" y="79"/>
                </a:cubicBezTo>
                <a:cubicBezTo>
                  <a:pt x="489" y="78"/>
                  <a:pt x="488" y="78"/>
                  <a:pt x="487" y="78"/>
                </a:cubicBezTo>
                <a:cubicBezTo>
                  <a:pt x="482" y="81"/>
                  <a:pt x="477" y="80"/>
                  <a:pt x="475" y="86"/>
                </a:cubicBezTo>
                <a:cubicBezTo>
                  <a:pt x="473" y="86"/>
                  <a:pt x="472" y="84"/>
                  <a:pt x="470" y="84"/>
                </a:cubicBezTo>
                <a:cubicBezTo>
                  <a:pt x="469" y="85"/>
                  <a:pt x="469" y="85"/>
                  <a:pt x="468" y="86"/>
                </a:cubicBezTo>
                <a:cubicBezTo>
                  <a:pt x="469" y="87"/>
                  <a:pt x="470" y="88"/>
                  <a:pt x="470" y="89"/>
                </a:cubicBezTo>
                <a:cubicBezTo>
                  <a:pt x="469" y="90"/>
                  <a:pt x="468" y="91"/>
                  <a:pt x="467" y="91"/>
                </a:cubicBezTo>
                <a:cubicBezTo>
                  <a:pt x="466" y="90"/>
                  <a:pt x="464" y="89"/>
                  <a:pt x="462" y="87"/>
                </a:cubicBezTo>
                <a:cubicBezTo>
                  <a:pt x="462" y="89"/>
                  <a:pt x="462" y="91"/>
                  <a:pt x="461" y="92"/>
                </a:cubicBezTo>
                <a:cubicBezTo>
                  <a:pt x="456" y="92"/>
                  <a:pt x="452" y="91"/>
                  <a:pt x="448" y="90"/>
                </a:cubicBezTo>
                <a:cubicBezTo>
                  <a:pt x="447" y="90"/>
                  <a:pt x="447" y="90"/>
                  <a:pt x="446" y="90"/>
                </a:cubicBezTo>
                <a:cubicBezTo>
                  <a:pt x="445" y="88"/>
                  <a:pt x="443" y="87"/>
                  <a:pt x="441" y="85"/>
                </a:cubicBezTo>
                <a:cubicBezTo>
                  <a:pt x="440" y="84"/>
                  <a:pt x="438" y="83"/>
                  <a:pt x="438" y="81"/>
                </a:cubicBezTo>
                <a:cubicBezTo>
                  <a:pt x="439" y="80"/>
                  <a:pt x="441" y="80"/>
                  <a:pt x="442" y="79"/>
                </a:cubicBezTo>
                <a:cubicBezTo>
                  <a:pt x="446" y="79"/>
                  <a:pt x="455" y="80"/>
                  <a:pt x="458" y="81"/>
                </a:cubicBezTo>
                <a:cubicBezTo>
                  <a:pt x="456" y="79"/>
                  <a:pt x="448" y="75"/>
                  <a:pt x="443" y="76"/>
                </a:cubicBezTo>
                <a:cubicBezTo>
                  <a:pt x="443" y="76"/>
                  <a:pt x="442" y="76"/>
                  <a:pt x="441" y="76"/>
                </a:cubicBezTo>
                <a:cubicBezTo>
                  <a:pt x="440" y="76"/>
                  <a:pt x="438" y="76"/>
                  <a:pt x="437" y="76"/>
                </a:cubicBezTo>
                <a:cubicBezTo>
                  <a:pt x="436" y="76"/>
                  <a:pt x="434" y="78"/>
                  <a:pt x="432" y="77"/>
                </a:cubicBezTo>
                <a:cubicBezTo>
                  <a:pt x="430" y="76"/>
                  <a:pt x="430" y="74"/>
                  <a:pt x="428" y="73"/>
                </a:cubicBezTo>
                <a:cubicBezTo>
                  <a:pt x="427" y="72"/>
                  <a:pt x="426" y="71"/>
                  <a:pt x="424" y="70"/>
                </a:cubicBezTo>
                <a:cubicBezTo>
                  <a:pt x="424" y="69"/>
                  <a:pt x="424" y="69"/>
                  <a:pt x="424" y="68"/>
                </a:cubicBezTo>
                <a:cubicBezTo>
                  <a:pt x="424" y="68"/>
                  <a:pt x="424" y="68"/>
                  <a:pt x="424" y="68"/>
                </a:cubicBezTo>
                <a:cubicBezTo>
                  <a:pt x="428" y="69"/>
                  <a:pt x="431" y="68"/>
                  <a:pt x="435" y="68"/>
                </a:cubicBezTo>
                <a:cubicBezTo>
                  <a:pt x="433" y="66"/>
                  <a:pt x="431" y="66"/>
                  <a:pt x="430" y="64"/>
                </a:cubicBezTo>
                <a:cubicBezTo>
                  <a:pt x="430" y="63"/>
                  <a:pt x="430" y="62"/>
                  <a:pt x="431" y="62"/>
                </a:cubicBezTo>
                <a:cubicBezTo>
                  <a:pt x="432" y="61"/>
                  <a:pt x="436" y="62"/>
                  <a:pt x="437" y="61"/>
                </a:cubicBezTo>
                <a:cubicBezTo>
                  <a:pt x="437" y="61"/>
                  <a:pt x="437" y="61"/>
                  <a:pt x="437" y="60"/>
                </a:cubicBezTo>
                <a:cubicBezTo>
                  <a:pt x="436" y="59"/>
                  <a:pt x="434" y="57"/>
                  <a:pt x="432" y="55"/>
                </a:cubicBezTo>
                <a:cubicBezTo>
                  <a:pt x="433" y="55"/>
                  <a:pt x="433" y="55"/>
                  <a:pt x="433" y="55"/>
                </a:cubicBezTo>
                <a:cubicBezTo>
                  <a:pt x="435" y="55"/>
                  <a:pt x="437" y="54"/>
                  <a:pt x="439" y="53"/>
                </a:cubicBezTo>
                <a:cubicBezTo>
                  <a:pt x="440" y="53"/>
                  <a:pt x="442" y="54"/>
                  <a:pt x="443" y="54"/>
                </a:cubicBezTo>
                <a:cubicBezTo>
                  <a:pt x="443" y="52"/>
                  <a:pt x="443" y="51"/>
                  <a:pt x="442" y="49"/>
                </a:cubicBezTo>
                <a:cubicBezTo>
                  <a:pt x="450" y="50"/>
                  <a:pt x="451" y="53"/>
                  <a:pt x="454" y="57"/>
                </a:cubicBezTo>
                <a:cubicBezTo>
                  <a:pt x="456" y="58"/>
                  <a:pt x="457" y="59"/>
                  <a:pt x="458" y="61"/>
                </a:cubicBezTo>
                <a:cubicBezTo>
                  <a:pt x="461" y="61"/>
                  <a:pt x="462" y="60"/>
                  <a:pt x="463" y="60"/>
                </a:cubicBezTo>
                <a:close/>
                <a:moveTo>
                  <a:pt x="432" y="91"/>
                </a:moveTo>
                <a:cubicBezTo>
                  <a:pt x="432" y="92"/>
                  <a:pt x="432" y="93"/>
                  <a:pt x="431" y="94"/>
                </a:cubicBezTo>
                <a:cubicBezTo>
                  <a:pt x="423" y="96"/>
                  <a:pt x="419" y="96"/>
                  <a:pt x="415" y="90"/>
                </a:cubicBezTo>
                <a:cubicBezTo>
                  <a:pt x="414" y="89"/>
                  <a:pt x="413" y="88"/>
                  <a:pt x="413" y="86"/>
                </a:cubicBezTo>
                <a:cubicBezTo>
                  <a:pt x="413" y="86"/>
                  <a:pt x="413" y="85"/>
                  <a:pt x="413" y="85"/>
                </a:cubicBezTo>
                <a:cubicBezTo>
                  <a:pt x="414" y="85"/>
                  <a:pt x="416" y="85"/>
                  <a:pt x="417" y="85"/>
                </a:cubicBezTo>
                <a:cubicBezTo>
                  <a:pt x="422" y="85"/>
                  <a:pt x="425" y="87"/>
                  <a:pt x="429" y="89"/>
                </a:cubicBezTo>
                <a:cubicBezTo>
                  <a:pt x="431" y="89"/>
                  <a:pt x="432" y="89"/>
                  <a:pt x="432" y="91"/>
                </a:cubicBezTo>
                <a:close/>
                <a:moveTo>
                  <a:pt x="417" y="118"/>
                </a:moveTo>
                <a:cubicBezTo>
                  <a:pt x="417" y="118"/>
                  <a:pt x="418" y="121"/>
                  <a:pt x="417" y="122"/>
                </a:cubicBezTo>
                <a:cubicBezTo>
                  <a:pt x="417" y="123"/>
                  <a:pt x="415" y="124"/>
                  <a:pt x="414" y="125"/>
                </a:cubicBezTo>
                <a:cubicBezTo>
                  <a:pt x="413" y="126"/>
                  <a:pt x="415" y="129"/>
                  <a:pt x="415" y="130"/>
                </a:cubicBezTo>
                <a:cubicBezTo>
                  <a:pt x="415" y="131"/>
                  <a:pt x="415" y="131"/>
                  <a:pt x="414" y="131"/>
                </a:cubicBezTo>
                <a:cubicBezTo>
                  <a:pt x="413" y="131"/>
                  <a:pt x="411" y="131"/>
                  <a:pt x="410" y="130"/>
                </a:cubicBezTo>
                <a:cubicBezTo>
                  <a:pt x="407" y="131"/>
                  <a:pt x="401" y="132"/>
                  <a:pt x="401" y="128"/>
                </a:cubicBezTo>
                <a:cubicBezTo>
                  <a:pt x="402" y="127"/>
                  <a:pt x="402" y="126"/>
                  <a:pt x="404" y="126"/>
                </a:cubicBezTo>
                <a:cubicBezTo>
                  <a:pt x="404" y="125"/>
                  <a:pt x="404" y="125"/>
                  <a:pt x="404" y="125"/>
                </a:cubicBezTo>
                <a:cubicBezTo>
                  <a:pt x="404" y="124"/>
                  <a:pt x="403" y="123"/>
                  <a:pt x="403" y="123"/>
                </a:cubicBezTo>
                <a:cubicBezTo>
                  <a:pt x="400" y="122"/>
                  <a:pt x="393" y="124"/>
                  <a:pt x="391" y="124"/>
                </a:cubicBezTo>
                <a:cubicBezTo>
                  <a:pt x="390" y="124"/>
                  <a:pt x="389" y="124"/>
                  <a:pt x="389" y="123"/>
                </a:cubicBezTo>
                <a:cubicBezTo>
                  <a:pt x="389" y="122"/>
                  <a:pt x="389" y="122"/>
                  <a:pt x="389" y="121"/>
                </a:cubicBezTo>
                <a:cubicBezTo>
                  <a:pt x="391" y="121"/>
                  <a:pt x="391" y="120"/>
                  <a:pt x="394" y="119"/>
                </a:cubicBezTo>
                <a:cubicBezTo>
                  <a:pt x="394" y="119"/>
                  <a:pt x="394" y="119"/>
                  <a:pt x="394" y="119"/>
                </a:cubicBezTo>
                <a:cubicBezTo>
                  <a:pt x="392" y="117"/>
                  <a:pt x="393" y="116"/>
                  <a:pt x="393" y="114"/>
                </a:cubicBezTo>
                <a:cubicBezTo>
                  <a:pt x="398" y="114"/>
                  <a:pt x="400" y="119"/>
                  <a:pt x="404" y="120"/>
                </a:cubicBezTo>
                <a:cubicBezTo>
                  <a:pt x="404" y="120"/>
                  <a:pt x="404" y="120"/>
                  <a:pt x="404" y="120"/>
                </a:cubicBezTo>
                <a:cubicBezTo>
                  <a:pt x="404" y="117"/>
                  <a:pt x="401" y="115"/>
                  <a:pt x="399" y="113"/>
                </a:cubicBezTo>
                <a:cubicBezTo>
                  <a:pt x="399" y="113"/>
                  <a:pt x="400" y="113"/>
                  <a:pt x="400" y="113"/>
                </a:cubicBezTo>
                <a:cubicBezTo>
                  <a:pt x="404" y="110"/>
                  <a:pt x="407" y="115"/>
                  <a:pt x="410" y="115"/>
                </a:cubicBezTo>
                <a:cubicBezTo>
                  <a:pt x="410" y="114"/>
                  <a:pt x="410" y="113"/>
                  <a:pt x="410" y="113"/>
                </a:cubicBezTo>
                <a:cubicBezTo>
                  <a:pt x="411" y="112"/>
                  <a:pt x="411" y="112"/>
                  <a:pt x="412" y="112"/>
                </a:cubicBezTo>
                <a:cubicBezTo>
                  <a:pt x="415" y="113"/>
                  <a:pt x="416" y="113"/>
                  <a:pt x="417" y="118"/>
                </a:cubicBezTo>
                <a:close/>
                <a:moveTo>
                  <a:pt x="402" y="98"/>
                </a:moveTo>
                <a:cubicBezTo>
                  <a:pt x="400" y="97"/>
                  <a:pt x="399" y="93"/>
                  <a:pt x="397" y="92"/>
                </a:cubicBezTo>
                <a:cubicBezTo>
                  <a:pt x="396" y="92"/>
                  <a:pt x="395" y="92"/>
                  <a:pt x="394" y="92"/>
                </a:cubicBezTo>
                <a:cubicBezTo>
                  <a:pt x="386" y="91"/>
                  <a:pt x="376" y="94"/>
                  <a:pt x="374" y="87"/>
                </a:cubicBezTo>
                <a:cubicBezTo>
                  <a:pt x="374" y="87"/>
                  <a:pt x="374" y="87"/>
                  <a:pt x="375" y="86"/>
                </a:cubicBezTo>
                <a:cubicBezTo>
                  <a:pt x="378" y="86"/>
                  <a:pt x="380" y="88"/>
                  <a:pt x="384" y="88"/>
                </a:cubicBezTo>
                <a:cubicBezTo>
                  <a:pt x="383" y="82"/>
                  <a:pt x="376" y="80"/>
                  <a:pt x="371" y="80"/>
                </a:cubicBezTo>
                <a:cubicBezTo>
                  <a:pt x="371" y="79"/>
                  <a:pt x="371" y="79"/>
                  <a:pt x="371" y="79"/>
                </a:cubicBezTo>
                <a:cubicBezTo>
                  <a:pt x="371" y="78"/>
                  <a:pt x="371" y="78"/>
                  <a:pt x="371" y="77"/>
                </a:cubicBezTo>
                <a:cubicBezTo>
                  <a:pt x="375" y="77"/>
                  <a:pt x="380" y="76"/>
                  <a:pt x="384" y="77"/>
                </a:cubicBezTo>
                <a:cubicBezTo>
                  <a:pt x="386" y="78"/>
                  <a:pt x="386" y="82"/>
                  <a:pt x="389" y="82"/>
                </a:cubicBezTo>
                <a:cubicBezTo>
                  <a:pt x="390" y="83"/>
                  <a:pt x="392" y="83"/>
                  <a:pt x="393" y="83"/>
                </a:cubicBezTo>
                <a:cubicBezTo>
                  <a:pt x="401" y="85"/>
                  <a:pt x="403" y="85"/>
                  <a:pt x="406" y="91"/>
                </a:cubicBezTo>
                <a:cubicBezTo>
                  <a:pt x="407" y="92"/>
                  <a:pt x="409" y="94"/>
                  <a:pt x="409" y="96"/>
                </a:cubicBezTo>
                <a:cubicBezTo>
                  <a:pt x="408" y="97"/>
                  <a:pt x="405" y="99"/>
                  <a:pt x="402" y="98"/>
                </a:cubicBezTo>
                <a:close/>
                <a:moveTo>
                  <a:pt x="368" y="131"/>
                </a:moveTo>
                <a:cubicBezTo>
                  <a:pt x="367" y="132"/>
                  <a:pt x="365" y="131"/>
                  <a:pt x="363" y="131"/>
                </a:cubicBezTo>
                <a:cubicBezTo>
                  <a:pt x="362" y="132"/>
                  <a:pt x="360" y="132"/>
                  <a:pt x="359" y="132"/>
                </a:cubicBezTo>
                <a:cubicBezTo>
                  <a:pt x="356" y="132"/>
                  <a:pt x="353" y="131"/>
                  <a:pt x="350" y="130"/>
                </a:cubicBezTo>
                <a:cubicBezTo>
                  <a:pt x="343" y="132"/>
                  <a:pt x="336" y="140"/>
                  <a:pt x="326" y="138"/>
                </a:cubicBezTo>
                <a:cubicBezTo>
                  <a:pt x="324" y="137"/>
                  <a:pt x="322" y="136"/>
                  <a:pt x="320" y="136"/>
                </a:cubicBezTo>
                <a:cubicBezTo>
                  <a:pt x="320" y="135"/>
                  <a:pt x="320" y="135"/>
                  <a:pt x="320" y="134"/>
                </a:cubicBezTo>
                <a:cubicBezTo>
                  <a:pt x="320" y="134"/>
                  <a:pt x="320" y="134"/>
                  <a:pt x="320" y="134"/>
                </a:cubicBezTo>
                <a:cubicBezTo>
                  <a:pt x="321" y="133"/>
                  <a:pt x="323" y="133"/>
                  <a:pt x="325" y="133"/>
                </a:cubicBezTo>
                <a:cubicBezTo>
                  <a:pt x="325" y="133"/>
                  <a:pt x="326" y="132"/>
                  <a:pt x="327" y="132"/>
                </a:cubicBezTo>
                <a:cubicBezTo>
                  <a:pt x="330" y="131"/>
                  <a:pt x="334" y="132"/>
                  <a:pt x="337" y="131"/>
                </a:cubicBezTo>
                <a:cubicBezTo>
                  <a:pt x="337" y="130"/>
                  <a:pt x="337" y="129"/>
                  <a:pt x="338" y="128"/>
                </a:cubicBezTo>
                <a:cubicBezTo>
                  <a:pt x="338" y="128"/>
                  <a:pt x="338" y="128"/>
                  <a:pt x="338" y="128"/>
                </a:cubicBezTo>
                <a:cubicBezTo>
                  <a:pt x="334" y="128"/>
                  <a:pt x="331" y="127"/>
                  <a:pt x="328" y="127"/>
                </a:cubicBezTo>
                <a:cubicBezTo>
                  <a:pt x="326" y="128"/>
                  <a:pt x="325" y="128"/>
                  <a:pt x="324" y="129"/>
                </a:cubicBezTo>
                <a:cubicBezTo>
                  <a:pt x="321" y="130"/>
                  <a:pt x="319" y="129"/>
                  <a:pt x="316" y="130"/>
                </a:cubicBezTo>
                <a:cubicBezTo>
                  <a:pt x="315" y="130"/>
                  <a:pt x="315" y="130"/>
                  <a:pt x="314" y="130"/>
                </a:cubicBezTo>
                <a:cubicBezTo>
                  <a:pt x="313" y="130"/>
                  <a:pt x="311" y="129"/>
                  <a:pt x="310" y="129"/>
                </a:cubicBezTo>
                <a:cubicBezTo>
                  <a:pt x="307" y="131"/>
                  <a:pt x="303" y="129"/>
                  <a:pt x="301" y="127"/>
                </a:cubicBezTo>
                <a:cubicBezTo>
                  <a:pt x="301" y="127"/>
                  <a:pt x="301" y="127"/>
                  <a:pt x="301" y="127"/>
                </a:cubicBezTo>
                <a:cubicBezTo>
                  <a:pt x="302" y="126"/>
                  <a:pt x="303" y="125"/>
                  <a:pt x="303" y="124"/>
                </a:cubicBezTo>
                <a:cubicBezTo>
                  <a:pt x="306" y="123"/>
                  <a:pt x="312" y="125"/>
                  <a:pt x="314" y="123"/>
                </a:cubicBezTo>
                <a:cubicBezTo>
                  <a:pt x="312" y="122"/>
                  <a:pt x="310" y="122"/>
                  <a:pt x="308" y="121"/>
                </a:cubicBezTo>
                <a:cubicBezTo>
                  <a:pt x="308" y="120"/>
                  <a:pt x="308" y="118"/>
                  <a:pt x="308" y="117"/>
                </a:cubicBezTo>
                <a:cubicBezTo>
                  <a:pt x="310" y="117"/>
                  <a:pt x="316" y="113"/>
                  <a:pt x="319" y="114"/>
                </a:cubicBezTo>
                <a:cubicBezTo>
                  <a:pt x="321" y="115"/>
                  <a:pt x="322" y="117"/>
                  <a:pt x="324" y="118"/>
                </a:cubicBezTo>
                <a:cubicBezTo>
                  <a:pt x="325" y="118"/>
                  <a:pt x="326" y="118"/>
                  <a:pt x="328" y="117"/>
                </a:cubicBezTo>
                <a:cubicBezTo>
                  <a:pt x="331" y="118"/>
                  <a:pt x="333" y="123"/>
                  <a:pt x="336" y="124"/>
                </a:cubicBezTo>
                <a:cubicBezTo>
                  <a:pt x="338" y="125"/>
                  <a:pt x="340" y="124"/>
                  <a:pt x="341" y="124"/>
                </a:cubicBezTo>
                <a:cubicBezTo>
                  <a:pt x="342" y="124"/>
                  <a:pt x="344" y="124"/>
                  <a:pt x="345" y="125"/>
                </a:cubicBezTo>
                <a:cubicBezTo>
                  <a:pt x="347" y="124"/>
                  <a:pt x="348" y="124"/>
                  <a:pt x="350" y="124"/>
                </a:cubicBezTo>
                <a:cubicBezTo>
                  <a:pt x="350" y="119"/>
                  <a:pt x="346" y="116"/>
                  <a:pt x="342" y="115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4" y="114"/>
                  <a:pt x="345" y="112"/>
                  <a:pt x="346" y="111"/>
                </a:cubicBezTo>
                <a:cubicBezTo>
                  <a:pt x="348" y="110"/>
                  <a:pt x="349" y="110"/>
                  <a:pt x="350" y="109"/>
                </a:cubicBezTo>
                <a:cubicBezTo>
                  <a:pt x="351" y="110"/>
                  <a:pt x="351" y="110"/>
                  <a:pt x="352" y="110"/>
                </a:cubicBezTo>
                <a:cubicBezTo>
                  <a:pt x="354" y="112"/>
                  <a:pt x="354" y="117"/>
                  <a:pt x="355" y="120"/>
                </a:cubicBezTo>
                <a:cubicBezTo>
                  <a:pt x="359" y="121"/>
                  <a:pt x="361" y="122"/>
                  <a:pt x="364" y="123"/>
                </a:cubicBezTo>
                <a:cubicBezTo>
                  <a:pt x="364" y="122"/>
                  <a:pt x="363" y="121"/>
                  <a:pt x="363" y="119"/>
                </a:cubicBezTo>
                <a:cubicBezTo>
                  <a:pt x="367" y="119"/>
                  <a:pt x="369" y="120"/>
                  <a:pt x="371" y="122"/>
                </a:cubicBezTo>
                <a:cubicBezTo>
                  <a:pt x="371" y="125"/>
                  <a:pt x="370" y="130"/>
                  <a:pt x="368" y="131"/>
                </a:cubicBezTo>
                <a:close/>
                <a:moveTo>
                  <a:pt x="341" y="101"/>
                </a:moveTo>
                <a:cubicBezTo>
                  <a:pt x="337" y="101"/>
                  <a:pt x="328" y="103"/>
                  <a:pt x="327" y="100"/>
                </a:cubicBezTo>
                <a:cubicBezTo>
                  <a:pt x="327" y="99"/>
                  <a:pt x="326" y="99"/>
                  <a:pt x="326" y="98"/>
                </a:cubicBezTo>
                <a:cubicBezTo>
                  <a:pt x="326" y="97"/>
                  <a:pt x="327" y="97"/>
                  <a:pt x="327" y="96"/>
                </a:cubicBezTo>
                <a:cubicBezTo>
                  <a:pt x="328" y="96"/>
                  <a:pt x="329" y="96"/>
                  <a:pt x="330" y="95"/>
                </a:cubicBezTo>
                <a:cubicBezTo>
                  <a:pt x="333" y="95"/>
                  <a:pt x="336" y="96"/>
                  <a:pt x="339" y="95"/>
                </a:cubicBezTo>
                <a:cubicBezTo>
                  <a:pt x="342" y="95"/>
                  <a:pt x="344" y="96"/>
                  <a:pt x="347" y="96"/>
                </a:cubicBezTo>
                <a:cubicBezTo>
                  <a:pt x="347" y="96"/>
                  <a:pt x="346" y="96"/>
                  <a:pt x="346" y="96"/>
                </a:cubicBezTo>
                <a:cubicBezTo>
                  <a:pt x="345" y="98"/>
                  <a:pt x="343" y="100"/>
                  <a:pt x="341" y="101"/>
                </a:cubicBezTo>
                <a:close/>
                <a:moveTo>
                  <a:pt x="307" y="105"/>
                </a:moveTo>
                <a:cubicBezTo>
                  <a:pt x="306" y="107"/>
                  <a:pt x="307" y="109"/>
                  <a:pt x="308" y="111"/>
                </a:cubicBezTo>
                <a:cubicBezTo>
                  <a:pt x="306" y="111"/>
                  <a:pt x="305" y="111"/>
                  <a:pt x="303" y="111"/>
                </a:cubicBezTo>
                <a:cubicBezTo>
                  <a:pt x="303" y="113"/>
                  <a:pt x="302" y="114"/>
                  <a:pt x="301" y="115"/>
                </a:cubicBezTo>
                <a:cubicBezTo>
                  <a:pt x="300" y="115"/>
                  <a:pt x="299" y="115"/>
                  <a:pt x="298" y="115"/>
                </a:cubicBezTo>
                <a:cubicBezTo>
                  <a:pt x="298" y="113"/>
                  <a:pt x="296" y="108"/>
                  <a:pt x="294" y="109"/>
                </a:cubicBezTo>
                <a:cubicBezTo>
                  <a:pt x="293" y="109"/>
                  <a:pt x="293" y="109"/>
                  <a:pt x="293" y="109"/>
                </a:cubicBezTo>
                <a:cubicBezTo>
                  <a:pt x="292" y="111"/>
                  <a:pt x="291" y="113"/>
                  <a:pt x="290" y="115"/>
                </a:cubicBezTo>
                <a:cubicBezTo>
                  <a:pt x="289" y="116"/>
                  <a:pt x="288" y="116"/>
                  <a:pt x="288" y="116"/>
                </a:cubicBezTo>
                <a:cubicBezTo>
                  <a:pt x="288" y="117"/>
                  <a:pt x="287" y="118"/>
                  <a:pt x="287" y="119"/>
                </a:cubicBezTo>
                <a:cubicBezTo>
                  <a:pt x="286" y="119"/>
                  <a:pt x="286" y="120"/>
                  <a:pt x="285" y="120"/>
                </a:cubicBezTo>
                <a:cubicBezTo>
                  <a:pt x="281" y="121"/>
                  <a:pt x="281" y="118"/>
                  <a:pt x="278" y="117"/>
                </a:cubicBezTo>
                <a:cubicBezTo>
                  <a:pt x="274" y="117"/>
                  <a:pt x="274" y="120"/>
                  <a:pt x="270" y="117"/>
                </a:cubicBezTo>
                <a:cubicBezTo>
                  <a:pt x="270" y="115"/>
                  <a:pt x="270" y="115"/>
                  <a:pt x="270" y="114"/>
                </a:cubicBezTo>
                <a:cubicBezTo>
                  <a:pt x="272" y="113"/>
                  <a:pt x="275" y="113"/>
                  <a:pt x="276" y="112"/>
                </a:cubicBezTo>
                <a:cubicBezTo>
                  <a:pt x="277" y="111"/>
                  <a:pt x="278" y="110"/>
                  <a:pt x="279" y="109"/>
                </a:cubicBezTo>
                <a:cubicBezTo>
                  <a:pt x="280" y="109"/>
                  <a:pt x="282" y="108"/>
                  <a:pt x="283" y="107"/>
                </a:cubicBezTo>
                <a:cubicBezTo>
                  <a:pt x="285" y="106"/>
                  <a:pt x="285" y="105"/>
                  <a:pt x="288" y="104"/>
                </a:cubicBezTo>
                <a:cubicBezTo>
                  <a:pt x="291" y="103"/>
                  <a:pt x="294" y="103"/>
                  <a:pt x="297" y="103"/>
                </a:cubicBezTo>
                <a:cubicBezTo>
                  <a:pt x="299" y="103"/>
                  <a:pt x="300" y="103"/>
                  <a:pt x="302" y="103"/>
                </a:cubicBezTo>
                <a:cubicBezTo>
                  <a:pt x="303" y="102"/>
                  <a:pt x="304" y="102"/>
                  <a:pt x="304" y="101"/>
                </a:cubicBezTo>
                <a:cubicBezTo>
                  <a:pt x="305" y="101"/>
                  <a:pt x="306" y="101"/>
                  <a:pt x="306" y="101"/>
                </a:cubicBezTo>
                <a:cubicBezTo>
                  <a:pt x="308" y="101"/>
                  <a:pt x="310" y="102"/>
                  <a:pt x="311" y="103"/>
                </a:cubicBezTo>
                <a:cubicBezTo>
                  <a:pt x="310" y="103"/>
                  <a:pt x="308" y="104"/>
                  <a:pt x="307" y="105"/>
                </a:cubicBezTo>
                <a:close/>
                <a:moveTo>
                  <a:pt x="278" y="137"/>
                </a:moveTo>
                <a:cubicBezTo>
                  <a:pt x="282" y="137"/>
                  <a:pt x="285" y="141"/>
                  <a:pt x="289" y="142"/>
                </a:cubicBezTo>
                <a:cubicBezTo>
                  <a:pt x="292" y="143"/>
                  <a:pt x="295" y="140"/>
                  <a:pt x="300" y="141"/>
                </a:cubicBezTo>
                <a:cubicBezTo>
                  <a:pt x="303" y="142"/>
                  <a:pt x="309" y="146"/>
                  <a:pt x="311" y="148"/>
                </a:cubicBezTo>
                <a:cubicBezTo>
                  <a:pt x="311" y="148"/>
                  <a:pt x="311" y="148"/>
                  <a:pt x="311" y="149"/>
                </a:cubicBezTo>
                <a:cubicBezTo>
                  <a:pt x="307" y="149"/>
                  <a:pt x="297" y="154"/>
                  <a:pt x="294" y="156"/>
                </a:cubicBezTo>
                <a:cubicBezTo>
                  <a:pt x="291" y="157"/>
                  <a:pt x="290" y="160"/>
                  <a:pt x="287" y="162"/>
                </a:cubicBezTo>
                <a:cubicBezTo>
                  <a:pt x="286" y="162"/>
                  <a:pt x="285" y="163"/>
                  <a:pt x="283" y="163"/>
                </a:cubicBezTo>
                <a:cubicBezTo>
                  <a:pt x="283" y="171"/>
                  <a:pt x="282" y="172"/>
                  <a:pt x="274" y="172"/>
                </a:cubicBezTo>
                <a:cubicBezTo>
                  <a:pt x="273" y="175"/>
                  <a:pt x="270" y="176"/>
                  <a:pt x="265" y="175"/>
                </a:cubicBezTo>
                <a:cubicBezTo>
                  <a:pt x="264" y="172"/>
                  <a:pt x="262" y="169"/>
                  <a:pt x="259" y="167"/>
                </a:cubicBezTo>
                <a:cubicBezTo>
                  <a:pt x="256" y="166"/>
                  <a:pt x="252" y="168"/>
                  <a:pt x="251" y="165"/>
                </a:cubicBezTo>
                <a:cubicBezTo>
                  <a:pt x="253" y="163"/>
                  <a:pt x="254" y="163"/>
                  <a:pt x="255" y="161"/>
                </a:cubicBezTo>
                <a:cubicBezTo>
                  <a:pt x="255" y="159"/>
                  <a:pt x="255" y="157"/>
                  <a:pt x="254" y="155"/>
                </a:cubicBezTo>
                <a:cubicBezTo>
                  <a:pt x="257" y="155"/>
                  <a:pt x="257" y="154"/>
                  <a:pt x="258" y="153"/>
                </a:cubicBezTo>
                <a:cubicBezTo>
                  <a:pt x="259" y="150"/>
                  <a:pt x="263" y="149"/>
                  <a:pt x="262" y="145"/>
                </a:cubicBezTo>
                <a:cubicBezTo>
                  <a:pt x="260" y="143"/>
                  <a:pt x="258" y="142"/>
                  <a:pt x="257" y="139"/>
                </a:cubicBezTo>
                <a:cubicBezTo>
                  <a:pt x="257" y="139"/>
                  <a:pt x="257" y="139"/>
                  <a:pt x="257" y="139"/>
                </a:cubicBezTo>
                <a:cubicBezTo>
                  <a:pt x="263" y="139"/>
                  <a:pt x="269" y="139"/>
                  <a:pt x="275" y="138"/>
                </a:cubicBezTo>
                <a:cubicBezTo>
                  <a:pt x="276" y="137"/>
                  <a:pt x="277" y="137"/>
                  <a:pt x="278" y="137"/>
                </a:cubicBezTo>
                <a:close/>
                <a:moveTo>
                  <a:pt x="545" y="205"/>
                </a:moveTo>
                <a:cubicBezTo>
                  <a:pt x="547" y="205"/>
                  <a:pt x="549" y="206"/>
                  <a:pt x="550" y="207"/>
                </a:cubicBezTo>
                <a:cubicBezTo>
                  <a:pt x="550" y="209"/>
                  <a:pt x="550" y="211"/>
                  <a:pt x="550" y="213"/>
                </a:cubicBezTo>
                <a:cubicBezTo>
                  <a:pt x="549" y="215"/>
                  <a:pt x="542" y="218"/>
                  <a:pt x="539" y="215"/>
                </a:cubicBezTo>
                <a:cubicBezTo>
                  <a:pt x="535" y="213"/>
                  <a:pt x="539" y="207"/>
                  <a:pt x="541" y="206"/>
                </a:cubicBezTo>
                <a:cubicBezTo>
                  <a:pt x="543" y="205"/>
                  <a:pt x="544" y="205"/>
                  <a:pt x="545" y="205"/>
                </a:cubicBezTo>
                <a:close/>
                <a:moveTo>
                  <a:pt x="520" y="250"/>
                </a:moveTo>
                <a:cubicBezTo>
                  <a:pt x="520" y="250"/>
                  <a:pt x="520" y="250"/>
                  <a:pt x="520" y="250"/>
                </a:cubicBezTo>
                <a:cubicBezTo>
                  <a:pt x="519" y="251"/>
                  <a:pt x="518" y="251"/>
                  <a:pt x="517" y="252"/>
                </a:cubicBezTo>
                <a:cubicBezTo>
                  <a:pt x="514" y="251"/>
                  <a:pt x="510" y="252"/>
                  <a:pt x="508" y="250"/>
                </a:cubicBezTo>
                <a:cubicBezTo>
                  <a:pt x="505" y="248"/>
                  <a:pt x="506" y="246"/>
                  <a:pt x="501" y="246"/>
                </a:cubicBezTo>
                <a:cubicBezTo>
                  <a:pt x="501" y="246"/>
                  <a:pt x="501" y="246"/>
                  <a:pt x="500" y="247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1" y="250"/>
                  <a:pt x="501" y="250"/>
                  <a:pt x="501" y="250"/>
                </a:cubicBezTo>
                <a:cubicBezTo>
                  <a:pt x="495" y="250"/>
                  <a:pt x="495" y="255"/>
                  <a:pt x="489" y="255"/>
                </a:cubicBezTo>
                <a:cubicBezTo>
                  <a:pt x="489" y="252"/>
                  <a:pt x="489" y="251"/>
                  <a:pt x="488" y="250"/>
                </a:cubicBezTo>
                <a:cubicBezTo>
                  <a:pt x="485" y="250"/>
                  <a:pt x="482" y="251"/>
                  <a:pt x="479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80" y="248"/>
                  <a:pt x="483" y="247"/>
                  <a:pt x="485" y="246"/>
                </a:cubicBezTo>
                <a:cubicBezTo>
                  <a:pt x="483" y="241"/>
                  <a:pt x="487" y="234"/>
                  <a:pt x="488" y="229"/>
                </a:cubicBezTo>
                <a:cubicBezTo>
                  <a:pt x="489" y="230"/>
                  <a:pt x="490" y="231"/>
                  <a:pt x="491" y="232"/>
                </a:cubicBezTo>
                <a:cubicBezTo>
                  <a:pt x="491" y="233"/>
                  <a:pt x="491" y="234"/>
                  <a:pt x="491" y="234"/>
                </a:cubicBezTo>
                <a:cubicBezTo>
                  <a:pt x="492" y="235"/>
                  <a:pt x="492" y="236"/>
                  <a:pt x="494" y="236"/>
                </a:cubicBezTo>
                <a:cubicBezTo>
                  <a:pt x="494" y="235"/>
                  <a:pt x="495" y="235"/>
                  <a:pt x="495" y="234"/>
                </a:cubicBezTo>
                <a:cubicBezTo>
                  <a:pt x="499" y="235"/>
                  <a:pt x="500" y="238"/>
                  <a:pt x="503" y="239"/>
                </a:cubicBezTo>
                <a:cubicBezTo>
                  <a:pt x="508" y="242"/>
                  <a:pt x="511" y="239"/>
                  <a:pt x="510" y="247"/>
                </a:cubicBezTo>
                <a:cubicBezTo>
                  <a:pt x="513" y="248"/>
                  <a:pt x="515" y="247"/>
                  <a:pt x="517" y="248"/>
                </a:cubicBezTo>
                <a:cubicBezTo>
                  <a:pt x="518" y="249"/>
                  <a:pt x="519" y="249"/>
                  <a:pt x="520" y="250"/>
                </a:cubicBezTo>
                <a:close/>
                <a:moveTo>
                  <a:pt x="460" y="145"/>
                </a:moveTo>
                <a:cubicBezTo>
                  <a:pt x="460" y="145"/>
                  <a:pt x="460" y="145"/>
                  <a:pt x="460" y="145"/>
                </a:cubicBezTo>
                <a:cubicBezTo>
                  <a:pt x="456" y="149"/>
                  <a:pt x="454" y="154"/>
                  <a:pt x="450" y="157"/>
                </a:cubicBezTo>
                <a:cubicBezTo>
                  <a:pt x="447" y="157"/>
                  <a:pt x="440" y="156"/>
                  <a:pt x="437" y="157"/>
                </a:cubicBezTo>
                <a:cubicBezTo>
                  <a:pt x="438" y="157"/>
                  <a:pt x="438" y="158"/>
                  <a:pt x="438" y="158"/>
                </a:cubicBezTo>
                <a:cubicBezTo>
                  <a:pt x="439" y="159"/>
                  <a:pt x="440" y="160"/>
                  <a:pt x="441" y="160"/>
                </a:cubicBezTo>
                <a:cubicBezTo>
                  <a:pt x="440" y="164"/>
                  <a:pt x="436" y="165"/>
                  <a:pt x="432" y="163"/>
                </a:cubicBezTo>
                <a:cubicBezTo>
                  <a:pt x="432" y="160"/>
                  <a:pt x="431" y="159"/>
                  <a:pt x="430" y="157"/>
                </a:cubicBezTo>
                <a:cubicBezTo>
                  <a:pt x="428" y="153"/>
                  <a:pt x="430" y="149"/>
                  <a:pt x="431" y="147"/>
                </a:cubicBezTo>
                <a:cubicBezTo>
                  <a:pt x="432" y="147"/>
                  <a:pt x="433" y="147"/>
                  <a:pt x="434" y="147"/>
                </a:cubicBezTo>
                <a:cubicBezTo>
                  <a:pt x="434" y="145"/>
                  <a:pt x="433" y="145"/>
                  <a:pt x="432" y="143"/>
                </a:cubicBezTo>
                <a:cubicBezTo>
                  <a:pt x="434" y="142"/>
                  <a:pt x="437" y="142"/>
                  <a:pt x="439" y="142"/>
                </a:cubicBezTo>
                <a:cubicBezTo>
                  <a:pt x="443" y="142"/>
                  <a:pt x="445" y="143"/>
                  <a:pt x="449" y="144"/>
                </a:cubicBezTo>
                <a:cubicBezTo>
                  <a:pt x="453" y="144"/>
                  <a:pt x="457" y="141"/>
                  <a:pt x="460" y="145"/>
                </a:cubicBezTo>
                <a:close/>
                <a:moveTo>
                  <a:pt x="428" y="107"/>
                </a:moveTo>
                <a:cubicBezTo>
                  <a:pt x="430" y="107"/>
                  <a:pt x="431" y="109"/>
                  <a:pt x="433" y="109"/>
                </a:cubicBezTo>
                <a:cubicBezTo>
                  <a:pt x="435" y="109"/>
                  <a:pt x="436" y="109"/>
                  <a:pt x="438" y="109"/>
                </a:cubicBezTo>
                <a:cubicBezTo>
                  <a:pt x="438" y="110"/>
                  <a:pt x="439" y="110"/>
                  <a:pt x="440" y="111"/>
                </a:cubicBezTo>
                <a:cubicBezTo>
                  <a:pt x="439" y="113"/>
                  <a:pt x="440" y="114"/>
                  <a:pt x="439" y="115"/>
                </a:cubicBezTo>
                <a:cubicBezTo>
                  <a:pt x="436" y="115"/>
                  <a:pt x="434" y="115"/>
                  <a:pt x="431" y="114"/>
                </a:cubicBezTo>
                <a:cubicBezTo>
                  <a:pt x="430" y="114"/>
                  <a:pt x="429" y="114"/>
                  <a:pt x="429" y="114"/>
                </a:cubicBezTo>
                <a:cubicBezTo>
                  <a:pt x="428" y="114"/>
                  <a:pt x="428" y="114"/>
                  <a:pt x="428" y="114"/>
                </a:cubicBezTo>
                <a:cubicBezTo>
                  <a:pt x="428" y="114"/>
                  <a:pt x="422" y="109"/>
                  <a:pt x="422" y="109"/>
                </a:cubicBezTo>
                <a:cubicBezTo>
                  <a:pt x="423" y="107"/>
                  <a:pt x="426" y="108"/>
                  <a:pt x="428" y="107"/>
                </a:cubicBezTo>
                <a:close/>
                <a:moveTo>
                  <a:pt x="412" y="195"/>
                </a:moveTo>
                <a:cubicBezTo>
                  <a:pt x="414" y="194"/>
                  <a:pt x="414" y="191"/>
                  <a:pt x="415" y="190"/>
                </a:cubicBezTo>
                <a:cubicBezTo>
                  <a:pt x="415" y="190"/>
                  <a:pt x="416" y="189"/>
                  <a:pt x="416" y="189"/>
                </a:cubicBezTo>
                <a:cubicBezTo>
                  <a:pt x="418" y="190"/>
                  <a:pt x="425" y="194"/>
                  <a:pt x="426" y="195"/>
                </a:cubicBezTo>
                <a:cubicBezTo>
                  <a:pt x="427" y="199"/>
                  <a:pt x="428" y="198"/>
                  <a:pt x="430" y="200"/>
                </a:cubicBezTo>
                <a:cubicBezTo>
                  <a:pt x="430" y="200"/>
                  <a:pt x="430" y="200"/>
                  <a:pt x="430" y="200"/>
                </a:cubicBezTo>
                <a:cubicBezTo>
                  <a:pt x="428" y="201"/>
                  <a:pt x="427" y="202"/>
                  <a:pt x="426" y="203"/>
                </a:cubicBezTo>
                <a:cubicBezTo>
                  <a:pt x="421" y="204"/>
                  <a:pt x="415" y="201"/>
                  <a:pt x="412" y="200"/>
                </a:cubicBezTo>
                <a:cubicBezTo>
                  <a:pt x="410" y="199"/>
                  <a:pt x="409" y="199"/>
                  <a:pt x="407" y="198"/>
                </a:cubicBezTo>
                <a:cubicBezTo>
                  <a:pt x="407" y="198"/>
                  <a:pt x="407" y="198"/>
                  <a:pt x="408" y="198"/>
                </a:cubicBezTo>
                <a:cubicBezTo>
                  <a:pt x="408" y="196"/>
                  <a:pt x="411" y="196"/>
                  <a:pt x="412" y="195"/>
                </a:cubicBezTo>
                <a:close/>
                <a:moveTo>
                  <a:pt x="382" y="181"/>
                </a:moveTo>
                <a:cubicBezTo>
                  <a:pt x="388" y="184"/>
                  <a:pt x="398" y="183"/>
                  <a:pt x="398" y="191"/>
                </a:cubicBezTo>
                <a:cubicBezTo>
                  <a:pt x="398" y="191"/>
                  <a:pt x="398" y="191"/>
                  <a:pt x="398" y="192"/>
                </a:cubicBezTo>
                <a:cubicBezTo>
                  <a:pt x="395" y="192"/>
                  <a:pt x="392" y="190"/>
                  <a:pt x="390" y="189"/>
                </a:cubicBezTo>
                <a:cubicBezTo>
                  <a:pt x="388" y="190"/>
                  <a:pt x="387" y="191"/>
                  <a:pt x="384" y="191"/>
                </a:cubicBezTo>
                <a:cubicBezTo>
                  <a:pt x="384" y="191"/>
                  <a:pt x="384" y="191"/>
                  <a:pt x="384" y="192"/>
                </a:cubicBezTo>
                <a:cubicBezTo>
                  <a:pt x="384" y="193"/>
                  <a:pt x="384" y="194"/>
                  <a:pt x="384" y="195"/>
                </a:cubicBezTo>
                <a:cubicBezTo>
                  <a:pt x="386" y="194"/>
                  <a:pt x="390" y="193"/>
                  <a:pt x="391" y="193"/>
                </a:cubicBezTo>
                <a:cubicBezTo>
                  <a:pt x="392" y="195"/>
                  <a:pt x="393" y="195"/>
                  <a:pt x="393" y="197"/>
                </a:cubicBezTo>
                <a:cubicBezTo>
                  <a:pt x="391" y="197"/>
                  <a:pt x="390" y="199"/>
                  <a:pt x="389" y="199"/>
                </a:cubicBezTo>
                <a:cubicBezTo>
                  <a:pt x="381" y="201"/>
                  <a:pt x="373" y="198"/>
                  <a:pt x="368" y="196"/>
                </a:cubicBezTo>
                <a:cubicBezTo>
                  <a:pt x="367" y="195"/>
                  <a:pt x="367" y="194"/>
                  <a:pt x="366" y="193"/>
                </a:cubicBezTo>
                <a:cubicBezTo>
                  <a:pt x="365" y="193"/>
                  <a:pt x="364" y="193"/>
                  <a:pt x="363" y="194"/>
                </a:cubicBezTo>
                <a:cubicBezTo>
                  <a:pt x="362" y="197"/>
                  <a:pt x="360" y="197"/>
                  <a:pt x="356" y="198"/>
                </a:cubicBezTo>
                <a:cubicBezTo>
                  <a:pt x="355" y="198"/>
                  <a:pt x="354" y="198"/>
                  <a:pt x="352" y="198"/>
                </a:cubicBezTo>
                <a:cubicBezTo>
                  <a:pt x="351" y="199"/>
                  <a:pt x="350" y="199"/>
                  <a:pt x="349" y="200"/>
                </a:cubicBezTo>
                <a:cubicBezTo>
                  <a:pt x="346" y="201"/>
                  <a:pt x="338" y="203"/>
                  <a:pt x="335" y="202"/>
                </a:cubicBezTo>
                <a:cubicBezTo>
                  <a:pt x="331" y="202"/>
                  <a:pt x="325" y="204"/>
                  <a:pt x="323" y="201"/>
                </a:cubicBezTo>
                <a:cubicBezTo>
                  <a:pt x="323" y="199"/>
                  <a:pt x="325" y="197"/>
                  <a:pt x="323" y="196"/>
                </a:cubicBezTo>
                <a:cubicBezTo>
                  <a:pt x="321" y="195"/>
                  <a:pt x="313" y="195"/>
                  <a:pt x="310" y="195"/>
                </a:cubicBezTo>
                <a:cubicBezTo>
                  <a:pt x="306" y="194"/>
                  <a:pt x="302" y="190"/>
                  <a:pt x="300" y="188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7"/>
                  <a:pt x="302" y="187"/>
                  <a:pt x="303" y="186"/>
                </a:cubicBezTo>
                <a:cubicBezTo>
                  <a:pt x="304" y="186"/>
                  <a:pt x="305" y="186"/>
                  <a:pt x="306" y="186"/>
                </a:cubicBezTo>
                <a:cubicBezTo>
                  <a:pt x="307" y="186"/>
                  <a:pt x="307" y="185"/>
                  <a:pt x="308" y="185"/>
                </a:cubicBezTo>
                <a:cubicBezTo>
                  <a:pt x="310" y="185"/>
                  <a:pt x="313" y="185"/>
                  <a:pt x="314" y="185"/>
                </a:cubicBezTo>
                <a:cubicBezTo>
                  <a:pt x="316" y="185"/>
                  <a:pt x="318" y="185"/>
                  <a:pt x="320" y="185"/>
                </a:cubicBezTo>
                <a:cubicBezTo>
                  <a:pt x="323" y="185"/>
                  <a:pt x="333" y="185"/>
                  <a:pt x="336" y="184"/>
                </a:cubicBezTo>
                <a:cubicBezTo>
                  <a:pt x="330" y="179"/>
                  <a:pt x="315" y="180"/>
                  <a:pt x="304" y="180"/>
                </a:cubicBezTo>
                <a:cubicBezTo>
                  <a:pt x="301" y="180"/>
                  <a:pt x="294" y="179"/>
                  <a:pt x="295" y="177"/>
                </a:cubicBezTo>
                <a:cubicBezTo>
                  <a:pt x="297" y="174"/>
                  <a:pt x="308" y="176"/>
                  <a:pt x="312" y="173"/>
                </a:cubicBezTo>
                <a:cubicBezTo>
                  <a:pt x="312" y="173"/>
                  <a:pt x="312" y="173"/>
                  <a:pt x="312" y="172"/>
                </a:cubicBezTo>
                <a:cubicBezTo>
                  <a:pt x="312" y="172"/>
                  <a:pt x="311" y="171"/>
                  <a:pt x="311" y="171"/>
                </a:cubicBezTo>
                <a:cubicBezTo>
                  <a:pt x="308" y="171"/>
                  <a:pt x="304" y="172"/>
                  <a:pt x="301" y="172"/>
                </a:cubicBezTo>
                <a:cubicBezTo>
                  <a:pt x="299" y="171"/>
                  <a:pt x="298" y="170"/>
                  <a:pt x="297" y="169"/>
                </a:cubicBezTo>
                <a:cubicBezTo>
                  <a:pt x="296" y="168"/>
                  <a:pt x="295" y="169"/>
                  <a:pt x="294" y="168"/>
                </a:cubicBezTo>
                <a:cubicBezTo>
                  <a:pt x="293" y="168"/>
                  <a:pt x="292" y="168"/>
                  <a:pt x="292" y="167"/>
                </a:cubicBezTo>
                <a:cubicBezTo>
                  <a:pt x="292" y="161"/>
                  <a:pt x="304" y="155"/>
                  <a:pt x="309" y="154"/>
                </a:cubicBezTo>
                <a:cubicBezTo>
                  <a:pt x="312" y="153"/>
                  <a:pt x="319" y="149"/>
                  <a:pt x="320" y="153"/>
                </a:cubicBezTo>
                <a:cubicBezTo>
                  <a:pt x="319" y="155"/>
                  <a:pt x="318" y="155"/>
                  <a:pt x="318" y="159"/>
                </a:cubicBezTo>
                <a:cubicBezTo>
                  <a:pt x="323" y="159"/>
                  <a:pt x="323" y="157"/>
                  <a:pt x="326" y="156"/>
                </a:cubicBezTo>
                <a:cubicBezTo>
                  <a:pt x="328" y="155"/>
                  <a:pt x="334" y="157"/>
                  <a:pt x="335" y="158"/>
                </a:cubicBezTo>
                <a:cubicBezTo>
                  <a:pt x="335" y="160"/>
                  <a:pt x="335" y="161"/>
                  <a:pt x="334" y="162"/>
                </a:cubicBezTo>
                <a:cubicBezTo>
                  <a:pt x="338" y="162"/>
                  <a:pt x="339" y="161"/>
                  <a:pt x="341" y="160"/>
                </a:cubicBezTo>
                <a:cubicBezTo>
                  <a:pt x="342" y="160"/>
                  <a:pt x="343" y="160"/>
                  <a:pt x="344" y="160"/>
                </a:cubicBezTo>
                <a:cubicBezTo>
                  <a:pt x="344" y="158"/>
                  <a:pt x="341" y="156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5" y="155"/>
                  <a:pt x="349" y="156"/>
                  <a:pt x="351" y="158"/>
                </a:cubicBezTo>
                <a:cubicBezTo>
                  <a:pt x="351" y="159"/>
                  <a:pt x="351" y="161"/>
                  <a:pt x="352" y="162"/>
                </a:cubicBezTo>
                <a:cubicBezTo>
                  <a:pt x="353" y="164"/>
                  <a:pt x="354" y="167"/>
                  <a:pt x="356" y="169"/>
                </a:cubicBezTo>
                <a:cubicBezTo>
                  <a:pt x="357" y="168"/>
                  <a:pt x="358" y="168"/>
                  <a:pt x="359" y="167"/>
                </a:cubicBezTo>
                <a:cubicBezTo>
                  <a:pt x="359" y="165"/>
                  <a:pt x="357" y="162"/>
                  <a:pt x="356" y="160"/>
                </a:cubicBezTo>
                <a:cubicBezTo>
                  <a:pt x="355" y="157"/>
                  <a:pt x="355" y="153"/>
                  <a:pt x="355" y="151"/>
                </a:cubicBezTo>
                <a:cubicBezTo>
                  <a:pt x="361" y="152"/>
                  <a:pt x="368" y="153"/>
                  <a:pt x="371" y="157"/>
                </a:cubicBezTo>
                <a:cubicBezTo>
                  <a:pt x="372" y="159"/>
                  <a:pt x="372" y="161"/>
                  <a:pt x="373" y="163"/>
                </a:cubicBezTo>
                <a:cubicBezTo>
                  <a:pt x="374" y="165"/>
                  <a:pt x="375" y="168"/>
                  <a:pt x="377" y="170"/>
                </a:cubicBezTo>
                <a:cubicBezTo>
                  <a:pt x="377" y="173"/>
                  <a:pt x="376" y="174"/>
                  <a:pt x="376" y="177"/>
                </a:cubicBezTo>
                <a:cubicBezTo>
                  <a:pt x="379" y="178"/>
                  <a:pt x="380" y="180"/>
                  <a:pt x="382" y="181"/>
                </a:cubicBezTo>
                <a:close/>
                <a:moveTo>
                  <a:pt x="417" y="155"/>
                </a:moveTo>
                <a:cubicBezTo>
                  <a:pt x="419" y="155"/>
                  <a:pt x="424" y="157"/>
                  <a:pt x="424" y="158"/>
                </a:cubicBezTo>
                <a:cubicBezTo>
                  <a:pt x="425" y="159"/>
                  <a:pt x="425" y="160"/>
                  <a:pt x="425" y="161"/>
                </a:cubicBezTo>
                <a:cubicBezTo>
                  <a:pt x="424" y="161"/>
                  <a:pt x="424" y="162"/>
                  <a:pt x="423" y="162"/>
                </a:cubicBezTo>
                <a:cubicBezTo>
                  <a:pt x="422" y="165"/>
                  <a:pt x="423" y="171"/>
                  <a:pt x="417" y="170"/>
                </a:cubicBezTo>
                <a:cubicBezTo>
                  <a:pt x="415" y="170"/>
                  <a:pt x="415" y="168"/>
                  <a:pt x="413" y="167"/>
                </a:cubicBezTo>
                <a:cubicBezTo>
                  <a:pt x="413" y="168"/>
                  <a:pt x="413" y="168"/>
                  <a:pt x="413" y="168"/>
                </a:cubicBezTo>
                <a:cubicBezTo>
                  <a:pt x="413" y="169"/>
                  <a:pt x="414" y="170"/>
                  <a:pt x="415" y="171"/>
                </a:cubicBezTo>
                <a:cubicBezTo>
                  <a:pt x="414" y="172"/>
                  <a:pt x="414" y="172"/>
                  <a:pt x="413" y="173"/>
                </a:cubicBezTo>
                <a:cubicBezTo>
                  <a:pt x="407" y="173"/>
                  <a:pt x="406" y="167"/>
                  <a:pt x="402" y="165"/>
                </a:cubicBezTo>
                <a:cubicBezTo>
                  <a:pt x="400" y="163"/>
                  <a:pt x="397" y="164"/>
                  <a:pt x="395" y="163"/>
                </a:cubicBezTo>
                <a:cubicBezTo>
                  <a:pt x="393" y="162"/>
                  <a:pt x="389" y="158"/>
                  <a:pt x="388" y="157"/>
                </a:cubicBezTo>
                <a:cubicBezTo>
                  <a:pt x="389" y="156"/>
                  <a:pt x="389" y="155"/>
                  <a:pt x="390" y="153"/>
                </a:cubicBezTo>
                <a:cubicBezTo>
                  <a:pt x="393" y="155"/>
                  <a:pt x="395" y="158"/>
                  <a:pt x="399" y="158"/>
                </a:cubicBezTo>
                <a:cubicBezTo>
                  <a:pt x="400" y="156"/>
                  <a:pt x="402" y="154"/>
                  <a:pt x="404" y="153"/>
                </a:cubicBezTo>
                <a:cubicBezTo>
                  <a:pt x="404" y="153"/>
                  <a:pt x="404" y="152"/>
                  <a:pt x="404" y="152"/>
                </a:cubicBezTo>
                <a:cubicBezTo>
                  <a:pt x="403" y="152"/>
                  <a:pt x="398" y="147"/>
                  <a:pt x="398" y="147"/>
                </a:cubicBezTo>
                <a:cubicBezTo>
                  <a:pt x="398" y="147"/>
                  <a:pt x="398" y="146"/>
                  <a:pt x="398" y="146"/>
                </a:cubicBezTo>
                <a:cubicBezTo>
                  <a:pt x="398" y="146"/>
                  <a:pt x="398" y="146"/>
                  <a:pt x="398" y="145"/>
                </a:cubicBezTo>
                <a:cubicBezTo>
                  <a:pt x="400" y="145"/>
                  <a:pt x="401" y="146"/>
                  <a:pt x="403" y="146"/>
                </a:cubicBezTo>
                <a:cubicBezTo>
                  <a:pt x="403" y="146"/>
                  <a:pt x="404" y="144"/>
                  <a:pt x="405" y="145"/>
                </a:cubicBezTo>
                <a:cubicBezTo>
                  <a:pt x="406" y="145"/>
                  <a:pt x="407" y="146"/>
                  <a:pt x="408" y="147"/>
                </a:cubicBezTo>
                <a:cubicBezTo>
                  <a:pt x="409" y="147"/>
                  <a:pt x="414" y="145"/>
                  <a:pt x="415" y="144"/>
                </a:cubicBezTo>
                <a:cubicBezTo>
                  <a:pt x="418" y="145"/>
                  <a:pt x="420" y="145"/>
                  <a:pt x="421" y="146"/>
                </a:cubicBezTo>
                <a:cubicBezTo>
                  <a:pt x="421" y="146"/>
                  <a:pt x="421" y="147"/>
                  <a:pt x="421" y="147"/>
                </a:cubicBezTo>
                <a:cubicBezTo>
                  <a:pt x="421" y="148"/>
                  <a:pt x="420" y="147"/>
                  <a:pt x="419" y="148"/>
                </a:cubicBezTo>
                <a:cubicBezTo>
                  <a:pt x="419" y="149"/>
                  <a:pt x="418" y="149"/>
                  <a:pt x="418" y="150"/>
                </a:cubicBezTo>
                <a:cubicBezTo>
                  <a:pt x="417" y="151"/>
                  <a:pt x="415" y="152"/>
                  <a:pt x="413" y="153"/>
                </a:cubicBezTo>
                <a:cubicBezTo>
                  <a:pt x="413" y="154"/>
                  <a:pt x="413" y="154"/>
                  <a:pt x="414" y="155"/>
                </a:cubicBezTo>
                <a:cubicBezTo>
                  <a:pt x="415" y="155"/>
                  <a:pt x="416" y="155"/>
                  <a:pt x="417" y="155"/>
                </a:cubicBezTo>
                <a:close/>
                <a:moveTo>
                  <a:pt x="468" y="127"/>
                </a:moveTo>
                <a:cubicBezTo>
                  <a:pt x="470" y="127"/>
                  <a:pt x="470" y="127"/>
                  <a:pt x="470" y="125"/>
                </a:cubicBezTo>
                <a:cubicBezTo>
                  <a:pt x="472" y="125"/>
                  <a:pt x="473" y="125"/>
                  <a:pt x="474" y="125"/>
                </a:cubicBezTo>
                <a:cubicBezTo>
                  <a:pt x="475" y="125"/>
                  <a:pt x="475" y="124"/>
                  <a:pt x="477" y="124"/>
                </a:cubicBezTo>
                <a:cubicBezTo>
                  <a:pt x="480" y="124"/>
                  <a:pt x="481" y="127"/>
                  <a:pt x="485" y="127"/>
                </a:cubicBezTo>
                <a:cubicBezTo>
                  <a:pt x="485" y="126"/>
                  <a:pt x="486" y="125"/>
                  <a:pt x="487" y="125"/>
                </a:cubicBezTo>
                <a:cubicBezTo>
                  <a:pt x="490" y="123"/>
                  <a:pt x="505" y="120"/>
                  <a:pt x="511" y="122"/>
                </a:cubicBezTo>
                <a:cubicBezTo>
                  <a:pt x="513" y="123"/>
                  <a:pt x="515" y="124"/>
                  <a:pt x="517" y="125"/>
                </a:cubicBezTo>
                <a:cubicBezTo>
                  <a:pt x="520" y="126"/>
                  <a:pt x="522" y="126"/>
                  <a:pt x="524" y="129"/>
                </a:cubicBezTo>
                <a:cubicBezTo>
                  <a:pt x="524" y="129"/>
                  <a:pt x="524" y="129"/>
                  <a:pt x="524" y="129"/>
                </a:cubicBezTo>
                <a:cubicBezTo>
                  <a:pt x="523" y="129"/>
                  <a:pt x="517" y="131"/>
                  <a:pt x="518" y="133"/>
                </a:cubicBezTo>
                <a:cubicBezTo>
                  <a:pt x="518" y="134"/>
                  <a:pt x="519" y="135"/>
                  <a:pt x="519" y="137"/>
                </a:cubicBezTo>
                <a:cubicBezTo>
                  <a:pt x="516" y="137"/>
                  <a:pt x="509" y="138"/>
                  <a:pt x="507" y="137"/>
                </a:cubicBezTo>
                <a:cubicBezTo>
                  <a:pt x="506" y="137"/>
                  <a:pt x="505" y="136"/>
                  <a:pt x="504" y="136"/>
                </a:cubicBezTo>
                <a:cubicBezTo>
                  <a:pt x="504" y="135"/>
                  <a:pt x="503" y="133"/>
                  <a:pt x="503" y="132"/>
                </a:cubicBezTo>
                <a:cubicBezTo>
                  <a:pt x="502" y="132"/>
                  <a:pt x="501" y="132"/>
                  <a:pt x="501" y="131"/>
                </a:cubicBezTo>
                <a:cubicBezTo>
                  <a:pt x="500" y="131"/>
                  <a:pt x="500" y="132"/>
                  <a:pt x="500" y="132"/>
                </a:cubicBezTo>
                <a:cubicBezTo>
                  <a:pt x="500" y="133"/>
                  <a:pt x="500" y="134"/>
                  <a:pt x="500" y="136"/>
                </a:cubicBezTo>
                <a:cubicBezTo>
                  <a:pt x="499" y="136"/>
                  <a:pt x="493" y="137"/>
                  <a:pt x="491" y="137"/>
                </a:cubicBezTo>
                <a:cubicBezTo>
                  <a:pt x="488" y="136"/>
                  <a:pt x="487" y="135"/>
                  <a:pt x="484" y="134"/>
                </a:cubicBezTo>
                <a:cubicBezTo>
                  <a:pt x="484" y="135"/>
                  <a:pt x="484" y="136"/>
                  <a:pt x="484" y="137"/>
                </a:cubicBezTo>
                <a:cubicBezTo>
                  <a:pt x="480" y="137"/>
                  <a:pt x="477" y="138"/>
                  <a:pt x="473" y="137"/>
                </a:cubicBezTo>
                <a:cubicBezTo>
                  <a:pt x="472" y="136"/>
                  <a:pt x="472" y="134"/>
                  <a:pt x="472" y="132"/>
                </a:cubicBezTo>
                <a:cubicBezTo>
                  <a:pt x="470" y="133"/>
                  <a:pt x="468" y="133"/>
                  <a:pt x="467" y="134"/>
                </a:cubicBezTo>
                <a:cubicBezTo>
                  <a:pt x="467" y="135"/>
                  <a:pt x="467" y="135"/>
                  <a:pt x="466" y="136"/>
                </a:cubicBezTo>
                <a:cubicBezTo>
                  <a:pt x="462" y="139"/>
                  <a:pt x="458" y="134"/>
                  <a:pt x="456" y="132"/>
                </a:cubicBezTo>
                <a:cubicBezTo>
                  <a:pt x="456" y="132"/>
                  <a:pt x="456" y="132"/>
                  <a:pt x="456" y="133"/>
                </a:cubicBezTo>
                <a:cubicBezTo>
                  <a:pt x="455" y="133"/>
                  <a:pt x="455" y="134"/>
                  <a:pt x="454" y="135"/>
                </a:cubicBezTo>
                <a:cubicBezTo>
                  <a:pt x="453" y="135"/>
                  <a:pt x="452" y="135"/>
                  <a:pt x="451" y="134"/>
                </a:cubicBezTo>
                <a:cubicBezTo>
                  <a:pt x="451" y="132"/>
                  <a:pt x="449" y="130"/>
                  <a:pt x="448" y="127"/>
                </a:cubicBezTo>
                <a:cubicBezTo>
                  <a:pt x="452" y="123"/>
                  <a:pt x="448" y="120"/>
                  <a:pt x="446" y="117"/>
                </a:cubicBezTo>
                <a:cubicBezTo>
                  <a:pt x="445" y="117"/>
                  <a:pt x="443" y="115"/>
                  <a:pt x="445" y="114"/>
                </a:cubicBezTo>
                <a:cubicBezTo>
                  <a:pt x="446" y="113"/>
                  <a:pt x="448" y="113"/>
                  <a:pt x="449" y="112"/>
                </a:cubicBezTo>
                <a:cubicBezTo>
                  <a:pt x="451" y="112"/>
                  <a:pt x="453" y="112"/>
                  <a:pt x="456" y="112"/>
                </a:cubicBezTo>
                <a:cubicBezTo>
                  <a:pt x="459" y="113"/>
                  <a:pt x="461" y="115"/>
                  <a:pt x="463" y="116"/>
                </a:cubicBezTo>
                <a:cubicBezTo>
                  <a:pt x="463" y="116"/>
                  <a:pt x="463" y="116"/>
                  <a:pt x="463" y="116"/>
                </a:cubicBezTo>
                <a:cubicBezTo>
                  <a:pt x="462" y="117"/>
                  <a:pt x="457" y="116"/>
                  <a:pt x="456" y="118"/>
                </a:cubicBezTo>
                <a:cubicBezTo>
                  <a:pt x="456" y="119"/>
                  <a:pt x="456" y="120"/>
                  <a:pt x="455" y="120"/>
                </a:cubicBezTo>
                <a:cubicBezTo>
                  <a:pt x="459" y="120"/>
                  <a:pt x="462" y="121"/>
                  <a:pt x="465" y="122"/>
                </a:cubicBezTo>
                <a:cubicBezTo>
                  <a:pt x="465" y="124"/>
                  <a:pt x="467" y="125"/>
                  <a:pt x="468" y="127"/>
                </a:cubicBezTo>
                <a:close/>
                <a:moveTo>
                  <a:pt x="626" y="218"/>
                </a:moveTo>
                <a:cubicBezTo>
                  <a:pt x="628" y="219"/>
                  <a:pt x="630" y="221"/>
                  <a:pt x="632" y="222"/>
                </a:cubicBezTo>
                <a:cubicBezTo>
                  <a:pt x="632" y="222"/>
                  <a:pt x="632" y="222"/>
                  <a:pt x="632" y="222"/>
                </a:cubicBezTo>
                <a:cubicBezTo>
                  <a:pt x="631" y="223"/>
                  <a:pt x="630" y="224"/>
                  <a:pt x="630" y="225"/>
                </a:cubicBezTo>
                <a:cubicBezTo>
                  <a:pt x="627" y="226"/>
                  <a:pt x="626" y="223"/>
                  <a:pt x="623" y="225"/>
                </a:cubicBezTo>
                <a:cubicBezTo>
                  <a:pt x="623" y="225"/>
                  <a:pt x="623" y="225"/>
                  <a:pt x="623" y="225"/>
                </a:cubicBezTo>
                <a:cubicBezTo>
                  <a:pt x="625" y="226"/>
                  <a:pt x="626" y="227"/>
                  <a:pt x="627" y="229"/>
                </a:cubicBezTo>
                <a:cubicBezTo>
                  <a:pt x="624" y="229"/>
                  <a:pt x="623" y="230"/>
                  <a:pt x="622" y="232"/>
                </a:cubicBezTo>
                <a:cubicBezTo>
                  <a:pt x="621" y="232"/>
                  <a:pt x="620" y="230"/>
                  <a:pt x="619" y="229"/>
                </a:cubicBezTo>
                <a:cubicBezTo>
                  <a:pt x="619" y="229"/>
                  <a:pt x="619" y="229"/>
                  <a:pt x="619" y="229"/>
                </a:cubicBezTo>
                <a:cubicBezTo>
                  <a:pt x="619" y="231"/>
                  <a:pt x="618" y="232"/>
                  <a:pt x="618" y="234"/>
                </a:cubicBezTo>
                <a:cubicBezTo>
                  <a:pt x="618" y="235"/>
                  <a:pt x="619" y="236"/>
                  <a:pt x="619" y="238"/>
                </a:cubicBezTo>
                <a:cubicBezTo>
                  <a:pt x="619" y="238"/>
                  <a:pt x="619" y="238"/>
                  <a:pt x="619" y="238"/>
                </a:cubicBezTo>
                <a:cubicBezTo>
                  <a:pt x="618" y="238"/>
                  <a:pt x="614" y="236"/>
                  <a:pt x="614" y="236"/>
                </a:cubicBezTo>
                <a:cubicBezTo>
                  <a:pt x="613" y="235"/>
                  <a:pt x="613" y="234"/>
                  <a:pt x="613" y="233"/>
                </a:cubicBezTo>
                <a:cubicBezTo>
                  <a:pt x="612" y="233"/>
                  <a:pt x="611" y="234"/>
                  <a:pt x="610" y="234"/>
                </a:cubicBezTo>
                <a:cubicBezTo>
                  <a:pt x="610" y="233"/>
                  <a:pt x="608" y="233"/>
                  <a:pt x="608" y="231"/>
                </a:cubicBezTo>
                <a:cubicBezTo>
                  <a:pt x="609" y="230"/>
                  <a:pt x="609" y="229"/>
                  <a:pt x="609" y="229"/>
                </a:cubicBezTo>
                <a:cubicBezTo>
                  <a:pt x="608" y="228"/>
                  <a:pt x="606" y="228"/>
                  <a:pt x="605" y="228"/>
                </a:cubicBezTo>
                <a:cubicBezTo>
                  <a:pt x="602" y="226"/>
                  <a:pt x="601" y="223"/>
                  <a:pt x="596" y="222"/>
                </a:cubicBezTo>
                <a:cubicBezTo>
                  <a:pt x="595" y="223"/>
                  <a:pt x="593" y="223"/>
                  <a:pt x="593" y="225"/>
                </a:cubicBezTo>
                <a:cubicBezTo>
                  <a:pt x="594" y="226"/>
                  <a:pt x="595" y="227"/>
                  <a:pt x="597" y="228"/>
                </a:cubicBezTo>
                <a:cubicBezTo>
                  <a:pt x="596" y="228"/>
                  <a:pt x="596" y="229"/>
                  <a:pt x="596" y="229"/>
                </a:cubicBezTo>
                <a:cubicBezTo>
                  <a:pt x="595" y="229"/>
                  <a:pt x="595" y="229"/>
                  <a:pt x="594" y="229"/>
                </a:cubicBezTo>
                <a:cubicBezTo>
                  <a:pt x="593" y="227"/>
                  <a:pt x="591" y="226"/>
                  <a:pt x="590" y="225"/>
                </a:cubicBezTo>
                <a:cubicBezTo>
                  <a:pt x="590" y="228"/>
                  <a:pt x="592" y="230"/>
                  <a:pt x="592" y="232"/>
                </a:cubicBezTo>
                <a:cubicBezTo>
                  <a:pt x="594" y="232"/>
                  <a:pt x="595" y="232"/>
                  <a:pt x="596" y="232"/>
                </a:cubicBezTo>
                <a:cubicBezTo>
                  <a:pt x="597" y="235"/>
                  <a:pt x="598" y="238"/>
                  <a:pt x="600" y="240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1" y="239"/>
                  <a:pt x="601" y="239"/>
                  <a:pt x="602" y="239"/>
                </a:cubicBezTo>
                <a:cubicBezTo>
                  <a:pt x="603" y="239"/>
                  <a:pt x="604" y="241"/>
                  <a:pt x="605" y="242"/>
                </a:cubicBezTo>
                <a:cubicBezTo>
                  <a:pt x="607" y="242"/>
                  <a:pt x="608" y="243"/>
                  <a:pt x="609" y="244"/>
                </a:cubicBezTo>
                <a:cubicBezTo>
                  <a:pt x="609" y="244"/>
                  <a:pt x="609" y="244"/>
                  <a:pt x="609" y="244"/>
                </a:cubicBezTo>
                <a:cubicBezTo>
                  <a:pt x="608" y="244"/>
                  <a:pt x="608" y="244"/>
                  <a:pt x="607" y="244"/>
                </a:cubicBezTo>
                <a:cubicBezTo>
                  <a:pt x="607" y="244"/>
                  <a:pt x="607" y="244"/>
                  <a:pt x="607" y="245"/>
                </a:cubicBezTo>
                <a:cubicBezTo>
                  <a:pt x="609" y="248"/>
                  <a:pt x="614" y="248"/>
                  <a:pt x="613" y="254"/>
                </a:cubicBezTo>
                <a:cubicBezTo>
                  <a:pt x="613" y="254"/>
                  <a:pt x="613" y="254"/>
                  <a:pt x="612" y="254"/>
                </a:cubicBezTo>
                <a:cubicBezTo>
                  <a:pt x="612" y="252"/>
                  <a:pt x="610" y="250"/>
                  <a:pt x="608" y="249"/>
                </a:cubicBezTo>
                <a:cubicBezTo>
                  <a:pt x="608" y="252"/>
                  <a:pt x="611" y="254"/>
                  <a:pt x="611" y="257"/>
                </a:cubicBezTo>
                <a:cubicBezTo>
                  <a:pt x="611" y="257"/>
                  <a:pt x="611" y="257"/>
                  <a:pt x="611" y="257"/>
                </a:cubicBezTo>
                <a:cubicBezTo>
                  <a:pt x="610" y="257"/>
                  <a:pt x="609" y="257"/>
                  <a:pt x="608" y="257"/>
                </a:cubicBezTo>
                <a:cubicBezTo>
                  <a:pt x="609" y="258"/>
                  <a:pt x="610" y="260"/>
                  <a:pt x="611" y="261"/>
                </a:cubicBezTo>
                <a:cubicBezTo>
                  <a:pt x="608" y="260"/>
                  <a:pt x="607" y="259"/>
                  <a:pt x="605" y="256"/>
                </a:cubicBezTo>
                <a:cubicBezTo>
                  <a:pt x="599" y="257"/>
                  <a:pt x="597" y="252"/>
                  <a:pt x="593" y="249"/>
                </a:cubicBezTo>
                <a:cubicBezTo>
                  <a:pt x="593" y="250"/>
                  <a:pt x="593" y="251"/>
                  <a:pt x="594" y="252"/>
                </a:cubicBezTo>
                <a:cubicBezTo>
                  <a:pt x="591" y="251"/>
                  <a:pt x="590" y="250"/>
                  <a:pt x="587" y="250"/>
                </a:cubicBezTo>
                <a:cubicBezTo>
                  <a:pt x="587" y="254"/>
                  <a:pt x="593" y="256"/>
                  <a:pt x="596" y="258"/>
                </a:cubicBezTo>
                <a:cubicBezTo>
                  <a:pt x="600" y="260"/>
                  <a:pt x="603" y="263"/>
                  <a:pt x="604" y="268"/>
                </a:cubicBezTo>
                <a:cubicBezTo>
                  <a:pt x="600" y="266"/>
                  <a:pt x="596" y="265"/>
                  <a:pt x="592" y="263"/>
                </a:cubicBezTo>
                <a:cubicBezTo>
                  <a:pt x="589" y="263"/>
                  <a:pt x="587" y="263"/>
                  <a:pt x="585" y="262"/>
                </a:cubicBezTo>
                <a:cubicBezTo>
                  <a:pt x="584" y="261"/>
                  <a:pt x="583" y="260"/>
                  <a:pt x="582" y="259"/>
                </a:cubicBezTo>
                <a:cubicBezTo>
                  <a:pt x="582" y="259"/>
                  <a:pt x="581" y="259"/>
                  <a:pt x="580" y="259"/>
                </a:cubicBezTo>
                <a:cubicBezTo>
                  <a:pt x="579" y="259"/>
                  <a:pt x="578" y="258"/>
                  <a:pt x="578" y="258"/>
                </a:cubicBezTo>
                <a:cubicBezTo>
                  <a:pt x="577" y="258"/>
                  <a:pt x="576" y="258"/>
                  <a:pt x="576" y="258"/>
                </a:cubicBezTo>
                <a:cubicBezTo>
                  <a:pt x="574" y="256"/>
                  <a:pt x="571" y="256"/>
                  <a:pt x="570" y="254"/>
                </a:cubicBezTo>
                <a:cubicBezTo>
                  <a:pt x="571" y="253"/>
                  <a:pt x="572" y="252"/>
                  <a:pt x="572" y="251"/>
                </a:cubicBezTo>
                <a:cubicBezTo>
                  <a:pt x="571" y="251"/>
                  <a:pt x="570" y="250"/>
                  <a:pt x="569" y="249"/>
                </a:cubicBezTo>
                <a:cubicBezTo>
                  <a:pt x="568" y="249"/>
                  <a:pt x="567" y="249"/>
                  <a:pt x="566" y="249"/>
                </a:cubicBezTo>
                <a:cubicBezTo>
                  <a:pt x="564" y="248"/>
                  <a:pt x="561" y="245"/>
                  <a:pt x="561" y="242"/>
                </a:cubicBezTo>
                <a:cubicBezTo>
                  <a:pt x="558" y="242"/>
                  <a:pt x="556" y="240"/>
                  <a:pt x="553" y="240"/>
                </a:cubicBezTo>
                <a:cubicBezTo>
                  <a:pt x="553" y="240"/>
                  <a:pt x="553" y="240"/>
                  <a:pt x="553" y="240"/>
                </a:cubicBezTo>
                <a:cubicBezTo>
                  <a:pt x="554" y="241"/>
                  <a:pt x="554" y="243"/>
                  <a:pt x="554" y="243"/>
                </a:cubicBezTo>
                <a:cubicBezTo>
                  <a:pt x="553" y="244"/>
                  <a:pt x="554" y="244"/>
                  <a:pt x="553" y="244"/>
                </a:cubicBezTo>
                <a:cubicBezTo>
                  <a:pt x="551" y="243"/>
                  <a:pt x="549" y="243"/>
                  <a:pt x="548" y="242"/>
                </a:cubicBezTo>
                <a:cubicBezTo>
                  <a:pt x="547" y="243"/>
                  <a:pt x="546" y="244"/>
                  <a:pt x="545" y="245"/>
                </a:cubicBezTo>
                <a:cubicBezTo>
                  <a:pt x="540" y="245"/>
                  <a:pt x="536" y="244"/>
                  <a:pt x="532" y="243"/>
                </a:cubicBezTo>
                <a:cubicBezTo>
                  <a:pt x="532" y="239"/>
                  <a:pt x="533" y="238"/>
                  <a:pt x="536" y="237"/>
                </a:cubicBezTo>
                <a:cubicBezTo>
                  <a:pt x="537" y="237"/>
                  <a:pt x="537" y="235"/>
                  <a:pt x="537" y="234"/>
                </a:cubicBezTo>
                <a:cubicBezTo>
                  <a:pt x="538" y="234"/>
                  <a:pt x="545" y="235"/>
                  <a:pt x="546" y="236"/>
                </a:cubicBezTo>
                <a:cubicBezTo>
                  <a:pt x="547" y="237"/>
                  <a:pt x="548" y="238"/>
                  <a:pt x="548" y="239"/>
                </a:cubicBezTo>
                <a:cubicBezTo>
                  <a:pt x="548" y="239"/>
                  <a:pt x="548" y="239"/>
                  <a:pt x="548" y="239"/>
                </a:cubicBezTo>
                <a:cubicBezTo>
                  <a:pt x="548" y="237"/>
                  <a:pt x="548" y="236"/>
                  <a:pt x="548" y="235"/>
                </a:cubicBezTo>
                <a:cubicBezTo>
                  <a:pt x="551" y="235"/>
                  <a:pt x="553" y="234"/>
                  <a:pt x="556" y="234"/>
                </a:cubicBezTo>
                <a:cubicBezTo>
                  <a:pt x="557" y="234"/>
                  <a:pt x="558" y="234"/>
                  <a:pt x="559" y="234"/>
                </a:cubicBezTo>
                <a:cubicBezTo>
                  <a:pt x="559" y="234"/>
                  <a:pt x="559" y="234"/>
                  <a:pt x="559" y="234"/>
                </a:cubicBezTo>
                <a:cubicBezTo>
                  <a:pt x="560" y="233"/>
                  <a:pt x="560" y="233"/>
                  <a:pt x="560" y="233"/>
                </a:cubicBezTo>
                <a:cubicBezTo>
                  <a:pt x="559" y="232"/>
                  <a:pt x="554" y="227"/>
                  <a:pt x="555" y="226"/>
                </a:cubicBezTo>
                <a:cubicBezTo>
                  <a:pt x="555" y="225"/>
                  <a:pt x="561" y="223"/>
                  <a:pt x="562" y="222"/>
                </a:cubicBezTo>
                <a:cubicBezTo>
                  <a:pt x="562" y="221"/>
                  <a:pt x="563" y="220"/>
                  <a:pt x="563" y="219"/>
                </a:cubicBezTo>
                <a:cubicBezTo>
                  <a:pt x="564" y="218"/>
                  <a:pt x="565" y="217"/>
                  <a:pt x="566" y="216"/>
                </a:cubicBezTo>
                <a:cubicBezTo>
                  <a:pt x="566" y="213"/>
                  <a:pt x="563" y="206"/>
                  <a:pt x="561" y="205"/>
                </a:cubicBezTo>
                <a:cubicBezTo>
                  <a:pt x="558" y="204"/>
                  <a:pt x="556" y="204"/>
                  <a:pt x="554" y="202"/>
                </a:cubicBezTo>
                <a:cubicBezTo>
                  <a:pt x="554" y="202"/>
                  <a:pt x="552" y="198"/>
                  <a:pt x="552" y="198"/>
                </a:cubicBezTo>
                <a:cubicBezTo>
                  <a:pt x="551" y="198"/>
                  <a:pt x="550" y="199"/>
                  <a:pt x="550" y="200"/>
                </a:cubicBezTo>
                <a:cubicBezTo>
                  <a:pt x="549" y="200"/>
                  <a:pt x="548" y="200"/>
                  <a:pt x="547" y="200"/>
                </a:cubicBezTo>
                <a:cubicBezTo>
                  <a:pt x="545" y="200"/>
                  <a:pt x="543" y="200"/>
                  <a:pt x="541" y="201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41" y="200"/>
                  <a:pt x="541" y="199"/>
                  <a:pt x="541" y="198"/>
                </a:cubicBezTo>
                <a:cubicBezTo>
                  <a:pt x="543" y="197"/>
                  <a:pt x="545" y="197"/>
                  <a:pt x="547" y="197"/>
                </a:cubicBezTo>
                <a:cubicBezTo>
                  <a:pt x="547" y="197"/>
                  <a:pt x="547" y="196"/>
                  <a:pt x="547" y="196"/>
                </a:cubicBezTo>
                <a:cubicBezTo>
                  <a:pt x="545" y="194"/>
                  <a:pt x="542" y="192"/>
                  <a:pt x="539" y="190"/>
                </a:cubicBezTo>
                <a:cubicBezTo>
                  <a:pt x="538" y="190"/>
                  <a:pt x="538" y="190"/>
                  <a:pt x="537" y="190"/>
                </a:cubicBezTo>
                <a:cubicBezTo>
                  <a:pt x="536" y="189"/>
                  <a:pt x="536" y="189"/>
                  <a:pt x="535" y="189"/>
                </a:cubicBezTo>
                <a:cubicBezTo>
                  <a:pt x="535" y="184"/>
                  <a:pt x="532" y="185"/>
                  <a:pt x="529" y="183"/>
                </a:cubicBezTo>
                <a:cubicBezTo>
                  <a:pt x="528" y="182"/>
                  <a:pt x="527" y="182"/>
                  <a:pt x="527" y="181"/>
                </a:cubicBezTo>
                <a:cubicBezTo>
                  <a:pt x="526" y="181"/>
                  <a:pt x="525" y="181"/>
                  <a:pt x="524" y="182"/>
                </a:cubicBezTo>
                <a:cubicBezTo>
                  <a:pt x="523" y="181"/>
                  <a:pt x="519" y="179"/>
                  <a:pt x="518" y="179"/>
                </a:cubicBezTo>
                <a:cubicBezTo>
                  <a:pt x="518" y="179"/>
                  <a:pt x="518" y="180"/>
                  <a:pt x="517" y="180"/>
                </a:cubicBezTo>
                <a:cubicBezTo>
                  <a:pt x="517" y="180"/>
                  <a:pt x="517" y="180"/>
                  <a:pt x="518" y="180"/>
                </a:cubicBezTo>
                <a:cubicBezTo>
                  <a:pt x="519" y="183"/>
                  <a:pt x="527" y="183"/>
                  <a:pt x="528" y="186"/>
                </a:cubicBezTo>
                <a:cubicBezTo>
                  <a:pt x="529" y="187"/>
                  <a:pt x="529" y="187"/>
                  <a:pt x="528" y="188"/>
                </a:cubicBezTo>
                <a:cubicBezTo>
                  <a:pt x="528" y="188"/>
                  <a:pt x="527" y="189"/>
                  <a:pt x="526" y="189"/>
                </a:cubicBezTo>
                <a:cubicBezTo>
                  <a:pt x="522" y="190"/>
                  <a:pt x="517" y="185"/>
                  <a:pt x="514" y="186"/>
                </a:cubicBezTo>
                <a:cubicBezTo>
                  <a:pt x="514" y="186"/>
                  <a:pt x="514" y="186"/>
                  <a:pt x="514" y="187"/>
                </a:cubicBezTo>
                <a:cubicBezTo>
                  <a:pt x="515" y="188"/>
                  <a:pt x="516" y="189"/>
                  <a:pt x="516" y="191"/>
                </a:cubicBezTo>
                <a:cubicBezTo>
                  <a:pt x="515" y="190"/>
                  <a:pt x="512" y="188"/>
                  <a:pt x="510" y="188"/>
                </a:cubicBezTo>
                <a:cubicBezTo>
                  <a:pt x="509" y="188"/>
                  <a:pt x="508" y="189"/>
                  <a:pt x="508" y="189"/>
                </a:cubicBezTo>
                <a:cubicBezTo>
                  <a:pt x="507" y="189"/>
                  <a:pt x="505" y="187"/>
                  <a:pt x="503" y="188"/>
                </a:cubicBezTo>
                <a:cubicBezTo>
                  <a:pt x="503" y="188"/>
                  <a:pt x="502" y="188"/>
                  <a:pt x="501" y="188"/>
                </a:cubicBezTo>
                <a:cubicBezTo>
                  <a:pt x="499" y="188"/>
                  <a:pt x="496" y="187"/>
                  <a:pt x="493" y="187"/>
                </a:cubicBezTo>
                <a:cubicBezTo>
                  <a:pt x="491" y="187"/>
                  <a:pt x="488" y="187"/>
                  <a:pt x="486" y="187"/>
                </a:cubicBezTo>
                <a:cubicBezTo>
                  <a:pt x="485" y="186"/>
                  <a:pt x="484" y="186"/>
                  <a:pt x="484" y="186"/>
                </a:cubicBezTo>
                <a:cubicBezTo>
                  <a:pt x="484" y="184"/>
                  <a:pt x="484" y="183"/>
                  <a:pt x="483" y="182"/>
                </a:cubicBezTo>
                <a:cubicBezTo>
                  <a:pt x="482" y="182"/>
                  <a:pt x="481" y="182"/>
                  <a:pt x="480" y="182"/>
                </a:cubicBezTo>
                <a:cubicBezTo>
                  <a:pt x="480" y="182"/>
                  <a:pt x="480" y="183"/>
                  <a:pt x="479" y="184"/>
                </a:cubicBezTo>
                <a:cubicBezTo>
                  <a:pt x="474" y="184"/>
                  <a:pt x="466" y="182"/>
                  <a:pt x="467" y="177"/>
                </a:cubicBezTo>
                <a:cubicBezTo>
                  <a:pt x="470" y="177"/>
                  <a:pt x="478" y="178"/>
                  <a:pt x="479" y="177"/>
                </a:cubicBezTo>
                <a:cubicBezTo>
                  <a:pt x="475" y="172"/>
                  <a:pt x="469" y="173"/>
                  <a:pt x="462" y="171"/>
                </a:cubicBezTo>
                <a:cubicBezTo>
                  <a:pt x="462" y="167"/>
                  <a:pt x="463" y="166"/>
                  <a:pt x="466" y="165"/>
                </a:cubicBezTo>
                <a:cubicBezTo>
                  <a:pt x="466" y="165"/>
                  <a:pt x="466" y="164"/>
                  <a:pt x="466" y="164"/>
                </a:cubicBezTo>
                <a:cubicBezTo>
                  <a:pt x="465" y="163"/>
                  <a:pt x="464" y="163"/>
                  <a:pt x="463" y="162"/>
                </a:cubicBezTo>
                <a:cubicBezTo>
                  <a:pt x="463" y="152"/>
                  <a:pt x="479" y="142"/>
                  <a:pt x="490" y="146"/>
                </a:cubicBezTo>
                <a:cubicBezTo>
                  <a:pt x="490" y="146"/>
                  <a:pt x="490" y="147"/>
                  <a:pt x="490" y="147"/>
                </a:cubicBezTo>
                <a:cubicBezTo>
                  <a:pt x="488" y="148"/>
                  <a:pt x="481" y="154"/>
                  <a:pt x="481" y="157"/>
                </a:cubicBezTo>
                <a:cubicBezTo>
                  <a:pt x="481" y="157"/>
                  <a:pt x="481" y="158"/>
                  <a:pt x="481" y="159"/>
                </a:cubicBezTo>
                <a:cubicBezTo>
                  <a:pt x="482" y="160"/>
                  <a:pt x="483" y="160"/>
                  <a:pt x="484" y="161"/>
                </a:cubicBezTo>
                <a:cubicBezTo>
                  <a:pt x="481" y="167"/>
                  <a:pt x="488" y="169"/>
                  <a:pt x="490" y="172"/>
                </a:cubicBezTo>
                <a:cubicBezTo>
                  <a:pt x="490" y="172"/>
                  <a:pt x="490" y="173"/>
                  <a:pt x="490" y="173"/>
                </a:cubicBezTo>
                <a:cubicBezTo>
                  <a:pt x="489" y="173"/>
                  <a:pt x="488" y="174"/>
                  <a:pt x="487" y="174"/>
                </a:cubicBezTo>
                <a:cubicBezTo>
                  <a:pt x="487" y="175"/>
                  <a:pt x="487" y="175"/>
                  <a:pt x="487" y="176"/>
                </a:cubicBezTo>
                <a:cubicBezTo>
                  <a:pt x="489" y="176"/>
                  <a:pt x="491" y="176"/>
                  <a:pt x="493" y="176"/>
                </a:cubicBezTo>
                <a:cubicBezTo>
                  <a:pt x="494" y="175"/>
                  <a:pt x="495" y="173"/>
                  <a:pt x="494" y="171"/>
                </a:cubicBezTo>
                <a:cubicBezTo>
                  <a:pt x="494" y="170"/>
                  <a:pt x="492" y="170"/>
                  <a:pt x="491" y="169"/>
                </a:cubicBezTo>
                <a:cubicBezTo>
                  <a:pt x="490" y="168"/>
                  <a:pt x="489" y="167"/>
                  <a:pt x="488" y="166"/>
                </a:cubicBezTo>
                <a:cubicBezTo>
                  <a:pt x="489" y="165"/>
                  <a:pt x="490" y="164"/>
                  <a:pt x="491" y="163"/>
                </a:cubicBezTo>
                <a:cubicBezTo>
                  <a:pt x="493" y="164"/>
                  <a:pt x="494" y="164"/>
                  <a:pt x="496" y="163"/>
                </a:cubicBezTo>
                <a:cubicBezTo>
                  <a:pt x="496" y="163"/>
                  <a:pt x="496" y="163"/>
                  <a:pt x="496" y="163"/>
                </a:cubicBezTo>
                <a:cubicBezTo>
                  <a:pt x="495" y="162"/>
                  <a:pt x="494" y="162"/>
                  <a:pt x="493" y="161"/>
                </a:cubicBezTo>
                <a:cubicBezTo>
                  <a:pt x="492" y="161"/>
                  <a:pt x="492" y="161"/>
                  <a:pt x="491" y="161"/>
                </a:cubicBezTo>
                <a:cubicBezTo>
                  <a:pt x="490" y="160"/>
                  <a:pt x="489" y="160"/>
                  <a:pt x="489" y="159"/>
                </a:cubicBezTo>
                <a:cubicBezTo>
                  <a:pt x="489" y="158"/>
                  <a:pt x="489" y="156"/>
                  <a:pt x="489" y="155"/>
                </a:cubicBezTo>
                <a:cubicBezTo>
                  <a:pt x="490" y="155"/>
                  <a:pt x="490" y="155"/>
                  <a:pt x="491" y="154"/>
                </a:cubicBezTo>
                <a:cubicBezTo>
                  <a:pt x="493" y="155"/>
                  <a:pt x="496" y="154"/>
                  <a:pt x="498" y="154"/>
                </a:cubicBezTo>
                <a:cubicBezTo>
                  <a:pt x="498" y="154"/>
                  <a:pt x="498" y="154"/>
                  <a:pt x="498" y="154"/>
                </a:cubicBezTo>
                <a:cubicBezTo>
                  <a:pt x="496" y="153"/>
                  <a:pt x="494" y="152"/>
                  <a:pt x="493" y="151"/>
                </a:cubicBezTo>
                <a:cubicBezTo>
                  <a:pt x="493" y="151"/>
                  <a:pt x="493" y="151"/>
                  <a:pt x="493" y="151"/>
                </a:cubicBezTo>
                <a:cubicBezTo>
                  <a:pt x="496" y="149"/>
                  <a:pt x="507" y="144"/>
                  <a:pt x="512" y="147"/>
                </a:cubicBezTo>
                <a:cubicBezTo>
                  <a:pt x="513" y="149"/>
                  <a:pt x="514" y="150"/>
                  <a:pt x="515" y="151"/>
                </a:cubicBezTo>
                <a:cubicBezTo>
                  <a:pt x="516" y="153"/>
                  <a:pt x="517" y="154"/>
                  <a:pt x="518" y="155"/>
                </a:cubicBezTo>
                <a:cubicBezTo>
                  <a:pt x="519" y="156"/>
                  <a:pt x="515" y="160"/>
                  <a:pt x="515" y="162"/>
                </a:cubicBezTo>
                <a:cubicBezTo>
                  <a:pt x="515" y="163"/>
                  <a:pt x="515" y="164"/>
                  <a:pt x="515" y="166"/>
                </a:cubicBezTo>
                <a:cubicBezTo>
                  <a:pt x="518" y="167"/>
                  <a:pt x="521" y="165"/>
                  <a:pt x="521" y="162"/>
                </a:cubicBezTo>
                <a:cubicBezTo>
                  <a:pt x="523" y="162"/>
                  <a:pt x="525" y="162"/>
                  <a:pt x="526" y="163"/>
                </a:cubicBezTo>
                <a:cubicBezTo>
                  <a:pt x="527" y="164"/>
                  <a:pt x="527" y="165"/>
                  <a:pt x="527" y="167"/>
                </a:cubicBezTo>
                <a:cubicBezTo>
                  <a:pt x="528" y="167"/>
                  <a:pt x="528" y="167"/>
                  <a:pt x="529" y="167"/>
                </a:cubicBezTo>
                <a:cubicBezTo>
                  <a:pt x="529" y="167"/>
                  <a:pt x="529" y="167"/>
                  <a:pt x="529" y="167"/>
                </a:cubicBezTo>
                <a:cubicBezTo>
                  <a:pt x="529" y="166"/>
                  <a:pt x="529" y="164"/>
                  <a:pt x="529" y="163"/>
                </a:cubicBezTo>
                <a:cubicBezTo>
                  <a:pt x="532" y="155"/>
                  <a:pt x="538" y="159"/>
                  <a:pt x="544" y="160"/>
                </a:cubicBezTo>
                <a:cubicBezTo>
                  <a:pt x="545" y="160"/>
                  <a:pt x="547" y="159"/>
                  <a:pt x="549" y="160"/>
                </a:cubicBezTo>
                <a:cubicBezTo>
                  <a:pt x="550" y="161"/>
                  <a:pt x="550" y="162"/>
                  <a:pt x="551" y="163"/>
                </a:cubicBezTo>
                <a:cubicBezTo>
                  <a:pt x="552" y="164"/>
                  <a:pt x="554" y="165"/>
                  <a:pt x="555" y="166"/>
                </a:cubicBezTo>
                <a:cubicBezTo>
                  <a:pt x="555" y="166"/>
                  <a:pt x="555" y="166"/>
                  <a:pt x="555" y="167"/>
                </a:cubicBezTo>
                <a:cubicBezTo>
                  <a:pt x="553" y="167"/>
                  <a:pt x="550" y="169"/>
                  <a:pt x="549" y="171"/>
                </a:cubicBezTo>
                <a:cubicBezTo>
                  <a:pt x="550" y="171"/>
                  <a:pt x="550" y="172"/>
                  <a:pt x="550" y="172"/>
                </a:cubicBezTo>
                <a:cubicBezTo>
                  <a:pt x="551" y="172"/>
                  <a:pt x="551" y="172"/>
                  <a:pt x="552" y="172"/>
                </a:cubicBezTo>
                <a:cubicBezTo>
                  <a:pt x="553" y="171"/>
                  <a:pt x="555" y="170"/>
                  <a:pt x="557" y="170"/>
                </a:cubicBezTo>
                <a:cubicBezTo>
                  <a:pt x="558" y="171"/>
                  <a:pt x="560" y="173"/>
                  <a:pt x="561" y="175"/>
                </a:cubicBezTo>
                <a:cubicBezTo>
                  <a:pt x="561" y="175"/>
                  <a:pt x="561" y="175"/>
                  <a:pt x="561" y="175"/>
                </a:cubicBezTo>
                <a:cubicBezTo>
                  <a:pt x="562" y="173"/>
                  <a:pt x="564" y="172"/>
                  <a:pt x="565" y="170"/>
                </a:cubicBezTo>
                <a:cubicBezTo>
                  <a:pt x="568" y="171"/>
                  <a:pt x="570" y="172"/>
                  <a:pt x="573" y="173"/>
                </a:cubicBezTo>
                <a:cubicBezTo>
                  <a:pt x="573" y="173"/>
                  <a:pt x="573" y="173"/>
                  <a:pt x="573" y="173"/>
                </a:cubicBezTo>
                <a:cubicBezTo>
                  <a:pt x="571" y="175"/>
                  <a:pt x="570" y="176"/>
                  <a:pt x="569" y="178"/>
                </a:cubicBezTo>
                <a:cubicBezTo>
                  <a:pt x="572" y="178"/>
                  <a:pt x="573" y="176"/>
                  <a:pt x="576" y="176"/>
                </a:cubicBezTo>
                <a:cubicBezTo>
                  <a:pt x="576" y="177"/>
                  <a:pt x="576" y="178"/>
                  <a:pt x="576" y="179"/>
                </a:cubicBezTo>
                <a:cubicBezTo>
                  <a:pt x="577" y="180"/>
                  <a:pt x="578" y="181"/>
                  <a:pt x="578" y="181"/>
                </a:cubicBezTo>
                <a:cubicBezTo>
                  <a:pt x="582" y="181"/>
                  <a:pt x="586" y="177"/>
                  <a:pt x="589" y="182"/>
                </a:cubicBezTo>
                <a:cubicBezTo>
                  <a:pt x="588" y="185"/>
                  <a:pt x="584" y="184"/>
                  <a:pt x="582" y="186"/>
                </a:cubicBezTo>
                <a:cubicBezTo>
                  <a:pt x="582" y="186"/>
                  <a:pt x="582" y="187"/>
                  <a:pt x="582" y="187"/>
                </a:cubicBezTo>
                <a:cubicBezTo>
                  <a:pt x="582" y="187"/>
                  <a:pt x="583" y="188"/>
                  <a:pt x="583" y="188"/>
                </a:cubicBezTo>
                <a:cubicBezTo>
                  <a:pt x="585" y="188"/>
                  <a:pt x="585" y="187"/>
                  <a:pt x="587" y="187"/>
                </a:cubicBezTo>
                <a:cubicBezTo>
                  <a:pt x="588" y="187"/>
                  <a:pt x="589" y="187"/>
                  <a:pt x="590" y="186"/>
                </a:cubicBezTo>
                <a:cubicBezTo>
                  <a:pt x="590" y="186"/>
                  <a:pt x="591" y="185"/>
                  <a:pt x="592" y="185"/>
                </a:cubicBezTo>
                <a:cubicBezTo>
                  <a:pt x="594" y="185"/>
                  <a:pt x="597" y="188"/>
                  <a:pt x="597" y="190"/>
                </a:cubicBezTo>
                <a:cubicBezTo>
                  <a:pt x="595" y="190"/>
                  <a:pt x="592" y="190"/>
                  <a:pt x="591" y="190"/>
                </a:cubicBezTo>
                <a:cubicBezTo>
                  <a:pt x="591" y="191"/>
                  <a:pt x="590" y="191"/>
                  <a:pt x="590" y="191"/>
                </a:cubicBezTo>
                <a:cubicBezTo>
                  <a:pt x="591" y="193"/>
                  <a:pt x="595" y="193"/>
                  <a:pt x="597" y="194"/>
                </a:cubicBezTo>
                <a:cubicBezTo>
                  <a:pt x="599" y="194"/>
                  <a:pt x="599" y="195"/>
                  <a:pt x="600" y="196"/>
                </a:cubicBezTo>
                <a:cubicBezTo>
                  <a:pt x="600" y="196"/>
                  <a:pt x="600" y="196"/>
                  <a:pt x="600" y="196"/>
                </a:cubicBezTo>
                <a:cubicBezTo>
                  <a:pt x="598" y="196"/>
                  <a:pt x="596" y="196"/>
                  <a:pt x="594" y="196"/>
                </a:cubicBezTo>
                <a:cubicBezTo>
                  <a:pt x="593" y="196"/>
                  <a:pt x="591" y="194"/>
                  <a:pt x="589" y="195"/>
                </a:cubicBezTo>
                <a:cubicBezTo>
                  <a:pt x="589" y="195"/>
                  <a:pt x="589" y="195"/>
                  <a:pt x="589" y="196"/>
                </a:cubicBezTo>
                <a:cubicBezTo>
                  <a:pt x="589" y="196"/>
                  <a:pt x="589" y="196"/>
                  <a:pt x="589" y="196"/>
                </a:cubicBezTo>
                <a:cubicBezTo>
                  <a:pt x="590" y="197"/>
                  <a:pt x="591" y="197"/>
                  <a:pt x="592" y="198"/>
                </a:cubicBezTo>
                <a:cubicBezTo>
                  <a:pt x="592" y="199"/>
                  <a:pt x="591" y="199"/>
                  <a:pt x="591" y="199"/>
                </a:cubicBezTo>
                <a:cubicBezTo>
                  <a:pt x="590" y="199"/>
                  <a:pt x="589" y="200"/>
                  <a:pt x="587" y="200"/>
                </a:cubicBezTo>
                <a:cubicBezTo>
                  <a:pt x="589" y="203"/>
                  <a:pt x="594" y="203"/>
                  <a:pt x="597" y="205"/>
                </a:cubicBezTo>
                <a:cubicBezTo>
                  <a:pt x="598" y="206"/>
                  <a:pt x="598" y="208"/>
                  <a:pt x="599" y="209"/>
                </a:cubicBezTo>
                <a:cubicBezTo>
                  <a:pt x="602" y="207"/>
                  <a:pt x="603" y="209"/>
                  <a:pt x="606" y="210"/>
                </a:cubicBezTo>
                <a:cubicBezTo>
                  <a:pt x="608" y="210"/>
                  <a:pt x="608" y="208"/>
                  <a:pt x="610" y="209"/>
                </a:cubicBezTo>
                <a:cubicBezTo>
                  <a:pt x="612" y="210"/>
                  <a:pt x="615" y="212"/>
                  <a:pt x="616" y="214"/>
                </a:cubicBezTo>
                <a:cubicBezTo>
                  <a:pt x="616" y="214"/>
                  <a:pt x="615" y="214"/>
                  <a:pt x="615" y="214"/>
                </a:cubicBezTo>
                <a:cubicBezTo>
                  <a:pt x="614" y="215"/>
                  <a:pt x="613" y="215"/>
                  <a:pt x="612" y="215"/>
                </a:cubicBezTo>
                <a:cubicBezTo>
                  <a:pt x="612" y="216"/>
                  <a:pt x="612" y="216"/>
                  <a:pt x="612" y="217"/>
                </a:cubicBezTo>
                <a:cubicBezTo>
                  <a:pt x="615" y="217"/>
                  <a:pt x="618" y="216"/>
                  <a:pt x="621" y="217"/>
                </a:cubicBezTo>
                <a:cubicBezTo>
                  <a:pt x="621" y="217"/>
                  <a:pt x="621" y="218"/>
                  <a:pt x="620" y="219"/>
                </a:cubicBezTo>
                <a:cubicBezTo>
                  <a:pt x="623" y="220"/>
                  <a:pt x="625" y="220"/>
                  <a:pt x="626" y="218"/>
                </a:cubicBezTo>
                <a:close/>
                <a:moveTo>
                  <a:pt x="640" y="123"/>
                </a:moveTo>
                <a:cubicBezTo>
                  <a:pt x="640" y="122"/>
                  <a:pt x="641" y="121"/>
                  <a:pt x="641" y="121"/>
                </a:cubicBezTo>
                <a:cubicBezTo>
                  <a:pt x="641" y="121"/>
                  <a:pt x="641" y="121"/>
                  <a:pt x="641" y="121"/>
                </a:cubicBezTo>
                <a:cubicBezTo>
                  <a:pt x="642" y="122"/>
                  <a:pt x="643" y="123"/>
                  <a:pt x="642" y="124"/>
                </a:cubicBezTo>
                <a:cubicBezTo>
                  <a:pt x="641" y="124"/>
                  <a:pt x="640" y="124"/>
                  <a:pt x="640" y="123"/>
                </a:cubicBezTo>
                <a:close/>
                <a:moveTo>
                  <a:pt x="649" y="158"/>
                </a:moveTo>
                <a:cubicBezTo>
                  <a:pt x="649" y="157"/>
                  <a:pt x="651" y="157"/>
                  <a:pt x="652" y="156"/>
                </a:cubicBezTo>
                <a:cubicBezTo>
                  <a:pt x="655" y="155"/>
                  <a:pt x="658" y="156"/>
                  <a:pt x="659" y="158"/>
                </a:cubicBezTo>
                <a:cubicBezTo>
                  <a:pt x="660" y="159"/>
                  <a:pt x="661" y="159"/>
                  <a:pt x="662" y="160"/>
                </a:cubicBezTo>
                <a:cubicBezTo>
                  <a:pt x="664" y="160"/>
                  <a:pt x="667" y="161"/>
                  <a:pt x="666" y="163"/>
                </a:cubicBezTo>
                <a:cubicBezTo>
                  <a:pt x="666" y="164"/>
                  <a:pt x="663" y="165"/>
                  <a:pt x="662" y="166"/>
                </a:cubicBezTo>
                <a:cubicBezTo>
                  <a:pt x="660" y="166"/>
                  <a:pt x="660" y="166"/>
                  <a:pt x="658" y="166"/>
                </a:cubicBezTo>
                <a:cubicBezTo>
                  <a:pt x="658" y="167"/>
                  <a:pt x="657" y="167"/>
                  <a:pt x="656" y="167"/>
                </a:cubicBezTo>
                <a:cubicBezTo>
                  <a:pt x="655" y="168"/>
                  <a:pt x="652" y="166"/>
                  <a:pt x="652" y="165"/>
                </a:cubicBezTo>
                <a:cubicBezTo>
                  <a:pt x="652" y="165"/>
                  <a:pt x="653" y="165"/>
                  <a:pt x="654" y="165"/>
                </a:cubicBezTo>
                <a:cubicBezTo>
                  <a:pt x="655" y="165"/>
                  <a:pt x="655" y="165"/>
                  <a:pt x="656" y="164"/>
                </a:cubicBezTo>
                <a:cubicBezTo>
                  <a:pt x="656" y="164"/>
                  <a:pt x="656" y="164"/>
                  <a:pt x="656" y="164"/>
                </a:cubicBezTo>
                <a:cubicBezTo>
                  <a:pt x="655" y="164"/>
                  <a:pt x="655" y="164"/>
                  <a:pt x="654" y="164"/>
                </a:cubicBezTo>
                <a:cubicBezTo>
                  <a:pt x="654" y="164"/>
                  <a:pt x="654" y="164"/>
                  <a:pt x="654" y="164"/>
                </a:cubicBezTo>
                <a:cubicBezTo>
                  <a:pt x="654" y="164"/>
                  <a:pt x="654" y="164"/>
                  <a:pt x="654" y="164"/>
                </a:cubicBezTo>
                <a:cubicBezTo>
                  <a:pt x="653" y="164"/>
                  <a:pt x="653" y="164"/>
                  <a:pt x="652" y="164"/>
                </a:cubicBezTo>
                <a:cubicBezTo>
                  <a:pt x="652" y="164"/>
                  <a:pt x="651" y="164"/>
                  <a:pt x="650" y="163"/>
                </a:cubicBezTo>
                <a:cubicBezTo>
                  <a:pt x="649" y="163"/>
                  <a:pt x="649" y="163"/>
                  <a:pt x="648" y="163"/>
                </a:cubicBezTo>
                <a:cubicBezTo>
                  <a:pt x="648" y="163"/>
                  <a:pt x="648" y="163"/>
                  <a:pt x="648" y="163"/>
                </a:cubicBezTo>
                <a:cubicBezTo>
                  <a:pt x="649" y="162"/>
                  <a:pt x="650" y="162"/>
                  <a:pt x="651" y="162"/>
                </a:cubicBezTo>
                <a:cubicBezTo>
                  <a:pt x="650" y="162"/>
                  <a:pt x="649" y="161"/>
                  <a:pt x="648" y="161"/>
                </a:cubicBezTo>
                <a:cubicBezTo>
                  <a:pt x="648" y="160"/>
                  <a:pt x="649" y="160"/>
                  <a:pt x="649" y="160"/>
                </a:cubicBezTo>
                <a:cubicBezTo>
                  <a:pt x="650" y="160"/>
                  <a:pt x="650" y="160"/>
                  <a:pt x="651" y="160"/>
                </a:cubicBezTo>
                <a:cubicBezTo>
                  <a:pt x="650" y="159"/>
                  <a:pt x="649" y="159"/>
                  <a:pt x="649" y="158"/>
                </a:cubicBezTo>
                <a:close/>
                <a:moveTo>
                  <a:pt x="542" y="581"/>
                </a:moveTo>
                <a:cubicBezTo>
                  <a:pt x="542" y="581"/>
                  <a:pt x="542" y="581"/>
                  <a:pt x="541" y="581"/>
                </a:cubicBezTo>
                <a:cubicBezTo>
                  <a:pt x="540" y="581"/>
                  <a:pt x="540" y="581"/>
                  <a:pt x="539" y="580"/>
                </a:cubicBezTo>
                <a:cubicBezTo>
                  <a:pt x="537" y="580"/>
                  <a:pt x="537" y="581"/>
                  <a:pt x="536" y="582"/>
                </a:cubicBezTo>
                <a:cubicBezTo>
                  <a:pt x="535" y="582"/>
                  <a:pt x="530" y="579"/>
                  <a:pt x="530" y="578"/>
                </a:cubicBezTo>
                <a:cubicBezTo>
                  <a:pt x="530" y="578"/>
                  <a:pt x="531" y="578"/>
                  <a:pt x="531" y="577"/>
                </a:cubicBezTo>
                <a:cubicBezTo>
                  <a:pt x="535" y="577"/>
                  <a:pt x="540" y="578"/>
                  <a:pt x="542" y="581"/>
                </a:cubicBezTo>
                <a:close/>
                <a:moveTo>
                  <a:pt x="546" y="463"/>
                </a:moveTo>
                <a:cubicBezTo>
                  <a:pt x="546" y="463"/>
                  <a:pt x="546" y="463"/>
                  <a:pt x="546" y="464"/>
                </a:cubicBezTo>
                <a:cubicBezTo>
                  <a:pt x="546" y="464"/>
                  <a:pt x="546" y="464"/>
                  <a:pt x="546" y="464"/>
                </a:cubicBezTo>
                <a:cubicBezTo>
                  <a:pt x="546" y="463"/>
                  <a:pt x="546" y="463"/>
                  <a:pt x="546" y="463"/>
                </a:cubicBezTo>
                <a:close/>
                <a:moveTo>
                  <a:pt x="546" y="462"/>
                </a:moveTo>
                <a:cubicBezTo>
                  <a:pt x="546" y="463"/>
                  <a:pt x="546" y="463"/>
                  <a:pt x="546" y="463"/>
                </a:cubicBezTo>
                <a:cubicBezTo>
                  <a:pt x="546" y="463"/>
                  <a:pt x="546" y="463"/>
                  <a:pt x="546" y="463"/>
                </a:cubicBezTo>
                <a:cubicBezTo>
                  <a:pt x="546" y="463"/>
                  <a:pt x="546" y="463"/>
                  <a:pt x="546" y="462"/>
                </a:cubicBezTo>
                <a:close/>
                <a:moveTo>
                  <a:pt x="547" y="467"/>
                </a:moveTo>
                <a:cubicBezTo>
                  <a:pt x="547" y="467"/>
                  <a:pt x="547" y="467"/>
                  <a:pt x="547" y="467"/>
                </a:cubicBezTo>
                <a:cubicBezTo>
                  <a:pt x="547" y="466"/>
                  <a:pt x="546" y="465"/>
                  <a:pt x="546" y="464"/>
                </a:cubicBezTo>
                <a:cubicBezTo>
                  <a:pt x="546" y="465"/>
                  <a:pt x="547" y="466"/>
                  <a:pt x="547" y="467"/>
                </a:cubicBezTo>
                <a:close/>
                <a:moveTo>
                  <a:pt x="554" y="567"/>
                </a:moveTo>
                <a:cubicBezTo>
                  <a:pt x="554" y="567"/>
                  <a:pt x="554" y="567"/>
                  <a:pt x="554" y="567"/>
                </a:cubicBezTo>
                <a:cubicBezTo>
                  <a:pt x="552" y="568"/>
                  <a:pt x="550" y="568"/>
                  <a:pt x="548" y="569"/>
                </a:cubicBezTo>
                <a:cubicBezTo>
                  <a:pt x="546" y="569"/>
                  <a:pt x="544" y="568"/>
                  <a:pt x="542" y="568"/>
                </a:cubicBezTo>
                <a:cubicBezTo>
                  <a:pt x="539" y="568"/>
                  <a:pt x="537" y="569"/>
                  <a:pt x="534" y="569"/>
                </a:cubicBezTo>
                <a:cubicBezTo>
                  <a:pt x="534" y="569"/>
                  <a:pt x="534" y="569"/>
                  <a:pt x="534" y="569"/>
                </a:cubicBezTo>
                <a:cubicBezTo>
                  <a:pt x="534" y="568"/>
                  <a:pt x="534" y="568"/>
                  <a:pt x="535" y="567"/>
                </a:cubicBezTo>
                <a:cubicBezTo>
                  <a:pt x="536" y="567"/>
                  <a:pt x="537" y="566"/>
                  <a:pt x="537" y="565"/>
                </a:cubicBezTo>
                <a:cubicBezTo>
                  <a:pt x="535" y="564"/>
                  <a:pt x="531" y="564"/>
                  <a:pt x="529" y="562"/>
                </a:cubicBezTo>
                <a:cubicBezTo>
                  <a:pt x="529" y="561"/>
                  <a:pt x="529" y="559"/>
                  <a:pt x="528" y="559"/>
                </a:cubicBezTo>
                <a:cubicBezTo>
                  <a:pt x="526" y="558"/>
                  <a:pt x="524" y="559"/>
                  <a:pt x="522" y="558"/>
                </a:cubicBezTo>
                <a:cubicBezTo>
                  <a:pt x="520" y="558"/>
                  <a:pt x="518" y="556"/>
                  <a:pt x="516" y="555"/>
                </a:cubicBezTo>
                <a:cubicBezTo>
                  <a:pt x="512" y="554"/>
                  <a:pt x="509" y="555"/>
                  <a:pt x="507" y="554"/>
                </a:cubicBezTo>
                <a:cubicBezTo>
                  <a:pt x="508" y="553"/>
                  <a:pt x="509" y="553"/>
                  <a:pt x="510" y="553"/>
                </a:cubicBezTo>
                <a:cubicBezTo>
                  <a:pt x="510" y="553"/>
                  <a:pt x="510" y="553"/>
                  <a:pt x="510" y="553"/>
                </a:cubicBezTo>
                <a:cubicBezTo>
                  <a:pt x="510" y="552"/>
                  <a:pt x="510" y="552"/>
                  <a:pt x="510" y="552"/>
                </a:cubicBezTo>
                <a:cubicBezTo>
                  <a:pt x="503" y="551"/>
                  <a:pt x="503" y="553"/>
                  <a:pt x="500" y="555"/>
                </a:cubicBezTo>
                <a:cubicBezTo>
                  <a:pt x="499" y="555"/>
                  <a:pt x="497" y="555"/>
                  <a:pt x="497" y="555"/>
                </a:cubicBezTo>
                <a:cubicBezTo>
                  <a:pt x="496" y="557"/>
                  <a:pt x="494" y="558"/>
                  <a:pt x="492" y="557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493" y="556"/>
                  <a:pt x="494" y="556"/>
                  <a:pt x="494" y="556"/>
                </a:cubicBezTo>
                <a:cubicBezTo>
                  <a:pt x="494" y="554"/>
                  <a:pt x="494" y="554"/>
                  <a:pt x="495" y="553"/>
                </a:cubicBezTo>
                <a:cubicBezTo>
                  <a:pt x="497" y="552"/>
                  <a:pt x="499" y="550"/>
                  <a:pt x="502" y="550"/>
                </a:cubicBezTo>
                <a:cubicBezTo>
                  <a:pt x="504" y="549"/>
                  <a:pt x="506" y="549"/>
                  <a:pt x="507" y="549"/>
                </a:cubicBezTo>
                <a:cubicBezTo>
                  <a:pt x="512" y="549"/>
                  <a:pt x="515" y="550"/>
                  <a:pt x="519" y="550"/>
                </a:cubicBezTo>
                <a:cubicBezTo>
                  <a:pt x="519" y="550"/>
                  <a:pt x="520" y="550"/>
                  <a:pt x="520" y="550"/>
                </a:cubicBezTo>
                <a:cubicBezTo>
                  <a:pt x="522" y="551"/>
                  <a:pt x="523" y="553"/>
                  <a:pt x="524" y="554"/>
                </a:cubicBezTo>
                <a:cubicBezTo>
                  <a:pt x="527" y="555"/>
                  <a:pt x="531" y="555"/>
                  <a:pt x="534" y="557"/>
                </a:cubicBezTo>
                <a:cubicBezTo>
                  <a:pt x="534" y="557"/>
                  <a:pt x="535" y="558"/>
                  <a:pt x="536" y="559"/>
                </a:cubicBezTo>
                <a:cubicBezTo>
                  <a:pt x="539" y="560"/>
                  <a:pt x="544" y="560"/>
                  <a:pt x="546" y="562"/>
                </a:cubicBezTo>
                <a:cubicBezTo>
                  <a:pt x="546" y="563"/>
                  <a:pt x="545" y="563"/>
                  <a:pt x="545" y="564"/>
                </a:cubicBezTo>
                <a:cubicBezTo>
                  <a:pt x="545" y="564"/>
                  <a:pt x="545" y="564"/>
                  <a:pt x="545" y="564"/>
                </a:cubicBezTo>
                <a:cubicBezTo>
                  <a:pt x="550" y="564"/>
                  <a:pt x="552" y="565"/>
                  <a:pt x="554" y="567"/>
                </a:cubicBezTo>
                <a:close/>
                <a:moveTo>
                  <a:pt x="558" y="570"/>
                </a:moveTo>
                <a:cubicBezTo>
                  <a:pt x="558" y="570"/>
                  <a:pt x="558" y="570"/>
                  <a:pt x="558" y="569"/>
                </a:cubicBezTo>
                <a:cubicBezTo>
                  <a:pt x="558" y="569"/>
                  <a:pt x="559" y="569"/>
                  <a:pt x="559" y="569"/>
                </a:cubicBezTo>
                <a:cubicBezTo>
                  <a:pt x="559" y="569"/>
                  <a:pt x="560" y="569"/>
                  <a:pt x="560" y="569"/>
                </a:cubicBezTo>
                <a:cubicBezTo>
                  <a:pt x="563" y="569"/>
                  <a:pt x="565" y="569"/>
                  <a:pt x="567" y="570"/>
                </a:cubicBezTo>
                <a:cubicBezTo>
                  <a:pt x="568" y="570"/>
                  <a:pt x="569" y="569"/>
                  <a:pt x="569" y="569"/>
                </a:cubicBezTo>
                <a:cubicBezTo>
                  <a:pt x="570" y="569"/>
                  <a:pt x="571" y="569"/>
                  <a:pt x="572" y="569"/>
                </a:cubicBezTo>
                <a:cubicBezTo>
                  <a:pt x="572" y="569"/>
                  <a:pt x="573" y="569"/>
                  <a:pt x="574" y="569"/>
                </a:cubicBezTo>
                <a:cubicBezTo>
                  <a:pt x="575" y="570"/>
                  <a:pt x="577" y="570"/>
                  <a:pt x="579" y="570"/>
                </a:cubicBezTo>
                <a:cubicBezTo>
                  <a:pt x="580" y="574"/>
                  <a:pt x="586" y="574"/>
                  <a:pt x="588" y="577"/>
                </a:cubicBezTo>
                <a:cubicBezTo>
                  <a:pt x="588" y="578"/>
                  <a:pt x="587" y="579"/>
                  <a:pt x="587" y="579"/>
                </a:cubicBezTo>
                <a:cubicBezTo>
                  <a:pt x="585" y="578"/>
                  <a:pt x="584" y="576"/>
                  <a:pt x="582" y="578"/>
                </a:cubicBezTo>
                <a:cubicBezTo>
                  <a:pt x="581" y="577"/>
                  <a:pt x="581" y="577"/>
                  <a:pt x="580" y="577"/>
                </a:cubicBezTo>
                <a:cubicBezTo>
                  <a:pt x="578" y="578"/>
                  <a:pt x="578" y="579"/>
                  <a:pt x="576" y="579"/>
                </a:cubicBezTo>
                <a:cubicBezTo>
                  <a:pt x="576" y="578"/>
                  <a:pt x="575" y="578"/>
                  <a:pt x="575" y="577"/>
                </a:cubicBezTo>
                <a:cubicBezTo>
                  <a:pt x="573" y="578"/>
                  <a:pt x="572" y="580"/>
                  <a:pt x="571" y="582"/>
                </a:cubicBezTo>
                <a:cubicBezTo>
                  <a:pt x="569" y="582"/>
                  <a:pt x="568" y="580"/>
                  <a:pt x="567" y="579"/>
                </a:cubicBezTo>
                <a:cubicBezTo>
                  <a:pt x="566" y="579"/>
                  <a:pt x="564" y="579"/>
                  <a:pt x="562" y="579"/>
                </a:cubicBezTo>
                <a:cubicBezTo>
                  <a:pt x="561" y="579"/>
                  <a:pt x="559" y="579"/>
                  <a:pt x="558" y="579"/>
                </a:cubicBezTo>
                <a:cubicBezTo>
                  <a:pt x="557" y="579"/>
                  <a:pt x="557" y="580"/>
                  <a:pt x="556" y="580"/>
                </a:cubicBezTo>
                <a:cubicBezTo>
                  <a:pt x="555" y="579"/>
                  <a:pt x="553" y="579"/>
                  <a:pt x="553" y="577"/>
                </a:cubicBezTo>
                <a:cubicBezTo>
                  <a:pt x="553" y="577"/>
                  <a:pt x="553" y="577"/>
                  <a:pt x="553" y="577"/>
                </a:cubicBezTo>
                <a:cubicBezTo>
                  <a:pt x="553" y="577"/>
                  <a:pt x="553" y="576"/>
                  <a:pt x="554" y="576"/>
                </a:cubicBezTo>
                <a:cubicBezTo>
                  <a:pt x="557" y="577"/>
                  <a:pt x="562" y="578"/>
                  <a:pt x="565" y="576"/>
                </a:cubicBezTo>
                <a:cubicBezTo>
                  <a:pt x="565" y="576"/>
                  <a:pt x="565" y="576"/>
                  <a:pt x="565" y="576"/>
                </a:cubicBezTo>
                <a:cubicBezTo>
                  <a:pt x="561" y="575"/>
                  <a:pt x="564" y="573"/>
                  <a:pt x="563" y="572"/>
                </a:cubicBezTo>
                <a:cubicBezTo>
                  <a:pt x="562" y="570"/>
                  <a:pt x="560" y="571"/>
                  <a:pt x="558" y="570"/>
                </a:cubicBezTo>
                <a:close/>
                <a:moveTo>
                  <a:pt x="595" y="578"/>
                </a:moveTo>
                <a:cubicBezTo>
                  <a:pt x="595" y="578"/>
                  <a:pt x="596" y="577"/>
                  <a:pt x="596" y="577"/>
                </a:cubicBezTo>
                <a:cubicBezTo>
                  <a:pt x="598" y="577"/>
                  <a:pt x="602" y="577"/>
                  <a:pt x="604" y="578"/>
                </a:cubicBezTo>
                <a:cubicBezTo>
                  <a:pt x="603" y="581"/>
                  <a:pt x="602" y="580"/>
                  <a:pt x="600" y="580"/>
                </a:cubicBezTo>
                <a:cubicBezTo>
                  <a:pt x="598" y="580"/>
                  <a:pt x="597" y="581"/>
                  <a:pt x="595" y="581"/>
                </a:cubicBezTo>
                <a:cubicBezTo>
                  <a:pt x="595" y="580"/>
                  <a:pt x="595" y="579"/>
                  <a:pt x="595" y="578"/>
                </a:cubicBezTo>
                <a:close/>
                <a:moveTo>
                  <a:pt x="597" y="650"/>
                </a:moveTo>
                <a:cubicBezTo>
                  <a:pt x="597" y="650"/>
                  <a:pt x="597" y="650"/>
                  <a:pt x="597" y="650"/>
                </a:cubicBezTo>
                <a:cubicBezTo>
                  <a:pt x="599" y="650"/>
                  <a:pt x="600" y="649"/>
                  <a:pt x="601" y="649"/>
                </a:cubicBezTo>
                <a:cubicBezTo>
                  <a:pt x="601" y="649"/>
                  <a:pt x="601" y="649"/>
                  <a:pt x="602" y="649"/>
                </a:cubicBezTo>
                <a:cubicBezTo>
                  <a:pt x="602" y="649"/>
                  <a:pt x="602" y="649"/>
                  <a:pt x="602" y="649"/>
                </a:cubicBezTo>
                <a:cubicBezTo>
                  <a:pt x="601" y="650"/>
                  <a:pt x="601" y="652"/>
                  <a:pt x="601" y="653"/>
                </a:cubicBezTo>
                <a:cubicBezTo>
                  <a:pt x="600" y="654"/>
                  <a:pt x="598" y="654"/>
                  <a:pt x="596" y="654"/>
                </a:cubicBezTo>
                <a:cubicBezTo>
                  <a:pt x="596" y="654"/>
                  <a:pt x="596" y="654"/>
                  <a:pt x="596" y="654"/>
                </a:cubicBezTo>
                <a:cubicBezTo>
                  <a:pt x="596" y="653"/>
                  <a:pt x="596" y="653"/>
                  <a:pt x="596" y="653"/>
                </a:cubicBezTo>
                <a:cubicBezTo>
                  <a:pt x="597" y="653"/>
                  <a:pt x="598" y="653"/>
                  <a:pt x="598" y="652"/>
                </a:cubicBezTo>
                <a:cubicBezTo>
                  <a:pt x="598" y="652"/>
                  <a:pt x="598" y="651"/>
                  <a:pt x="598" y="651"/>
                </a:cubicBezTo>
                <a:cubicBezTo>
                  <a:pt x="598" y="650"/>
                  <a:pt x="598" y="650"/>
                  <a:pt x="597" y="650"/>
                </a:cubicBezTo>
                <a:close/>
                <a:moveTo>
                  <a:pt x="634" y="397"/>
                </a:moveTo>
                <a:cubicBezTo>
                  <a:pt x="636" y="396"/>
                  <a:pt x="637" y="391"/>
                  <a:pt x="640" y="395"/>
                </a:cubicBezTo>
                <a:cubicBezTo>
                  <a:pt x="639" y="399"/>
                  <a:pt x="632" y="400"/>
                  <a:pt x="631" y="396"/>
                </a:cubicBezTo>
                <a:cubicBezTo>
                  <a:pt x="630" y="393"/>
                  <a:pt x="634" y="389"/>
                  <a:pt x="635" y="387"/>
                </a:cubicBezTo>
                <a:cubicBezTo>
                  <a:pt x="636" y="388"/>
                  <a:pt x="637" y="388"/>
                  <a:pt x="637" y="389"/>
                </a:cubicBezTo>
                <a:cubicBezTo>
                  <a:pt x="637" y="390"/>
                  <a:pt x="636" y="392"/>
                  <a:pt x="635" y="393"/>
                </a:cubicBezTo>
                <a:cubicBezTo>
                  <a:pt x="634" y="394"/>
                  <a:pt x="632" y="394"/>
                  <a:pt x="633" y="396"/>
                </a:cubicBezTo>
                <a:cubicBezTo>
                  <a:pt x="633" y="396"/>
                  <a:pt x="633" y="397"/>
                  <a:pt x="634" y="397"/>
                </a:cubicBezTo>
                <a:close/>
                <a:moveTo>
                  <a:pt x="676" y="715"/>
                </a:moveTo>
                <a:cubicBezTo>
                  <a:pt x="676" y="717"/>
                  <a:pt x="675" y="720"/>
                  <a:pt x="674" y="721"/>
                </a:cubicBezTo>
                <a:cubicBezTo>
                  <a:pt x="673" y="723"/>
                  <a:pt x="667" y="724"/>
                  <a:pt x="664" y="723"/>
                </a:cubicBezTo>
                <a:cubicBezTo>
                  <a:pt x="663" y="721"/>
                  <a:pt x="663" y="717"/>
                  <a:pt x="664" y="714"/>
                </a:cubicBezTo>
                <a:cubicBezTo>
                  <a:pt x="667" y="714"/>
                  <a:pt x="675" y="714"/>
                  <a:pt x="676" y="715"/>
                </a:cubicBezTo>
                <a:close/>
                <a:moveTo>
                  <a:pt x="682" y="384"/>
                </a:moveTo>
                <a:cubicBezTo>
                  <a:pt x="682" y="386"/>
                  <a:pt x="680" y="388"/>
                  <a:pt x="680" y="390"/>
                </a:cubicBezTo>
                <a:cubicBezTo>
                  <a:pt x="679" y="390"/>
                  <a:pt x="677" y="390"/>
                  <a:pt x="676" y="389"/>
                </a:cubicBezTo>
                <a:cubicBezTo>
                  <a:pt x="676" y="389"/>
                  <a:pt x="676" y="388"/>
                  <a:pt x="676" y="387"/>
                </a:cubicBezTo>
                <a:cubicBezTo>
                  <a:pt x="676" y="388"/>
                  <a:pt x="675" y="388"/>
                  <a:pt x="675" y="389"/>
                </a:cubicBezTo>
                <a:cubicBezTo>
                  <a:pt x="674" y="388"/>
                  <a:pt x="674" y="388"/>
                  <a:pt x="674" y="388"/>
                </a:cubicBezTo>
                <a:cubicBezTo>
                  <a:pt x="674" y="388"/>
                  <a:pt x="673" y="388"/>
                  <a:pt x="673" y="387"/>
                </a:cubicBezTo>
                <a:cubicBezTo>
                  <a:pt x="674" y="387"/>
                  <a:pt x="675" y="386"/>
                  <a:pt x="675" y="384"/>
                </a:cubicBezTo>
                <a:cubicBezTo>
                  <a:pt x="674" y="384"/>
                  <a:pt x="674" y="383"/>
                  <a:pt x="673" y="383"/>
                </a:cubicBezTo>
                <a:cubicBezTo>
                  <a:pt x="673" y="383"/>
                  <a:pt x="673" y="383"/>
                  <a:pt x="673" y="382"/>
                </a:cubicBezTo>
                <a:cubicBezTo>
                  <a:pt x="671" y="385"/>
                  <a:pt x="668" y="387"/>
                  <a:pt x="666" y="389"/>
                </a:cubicBezTo>
                <a:cubicBezTo>
                  <a:pt x="665" y="389"/>
                  <a:pt x="664" y="389"/>
                  <a:pt x="663" y="388"/>
                </a:cubicBezTo>
                <a:cubicBezTo>
                  <a:pt x="663" y="388"/>
                  <a:pt x="663" y="388"/>
                  <a:pt x="663" y="387"/>
                </a:cubicBezTo>
                <a:cubicBezTo>
                  <a:pt x="666" y="387"/>
                  <a:pt x="667" y="384"/>
                  <a:pt x="669" y="383"/>
                </a:cubicBezTo>
                <a:cubicBezTo>
                  <a:pt x="669" y="383"/>
                  <a:pt x="669" y="383"/>
                  <a:pt x="669" y="383"/>
                </a:cubicBezTo>
                <a:cubicBezTo>
                  <a:pt x="668" y="383"/>
                  <a:pt x="667" y="383"/>
                  <a:pt x="666" y="383"/>
                </a:cubicBezTo>
                <a:cubicBezTo>
                  <a:pt x="666" y="383"/>
                  <a:pt x="666" y="384"/>
                  <a:pt x="665" y="384"/>
                </a:cubicBezTo>
                <a:cubicBezTo>
                  <a:pt x="665" y="384"/>
                  <a:pt x="664" y="384"/>
                  <a:pt x="664" y="384"/>
                </a:cubicBezTo>
                <a:cubicBezTo>
                  <a:pt x="664" y="384"/>
                  <a:pt x="664" y="384"/>
                  <a:pt x="664" y="384"/>
                </a:cubicBezTo>
                <a:cubicBezTo>
                  <a:pt x="664" y="383"/>
                  <a:pt x="664" y="382"/>
                  <a:pt x="664" y="382"/>
                </a:cubicBezTo>
                <a:cubicBezTo>
                  <a:pt x="663" y="382"/>
                  <a:pt x="662" y="382"/>
                  <a:pt x="662" y="382"/>
                </a:cubicBezTo>
                <a:cubicBezTo>
                  <a:pt x="661" y="384"/>
                  <a:pt x="659" y="384"/>
                  <a:pt x="657" y="384"/>
                </a:cubicBezTo>
                <a:cubicBezTo>
                  <a:pt x="654" y="383"/>
                  <a:pt x="652" y="383"/>
                  <a:pt x="649" y="383"/>
                </a:cubicBezTo>
                <a:cubicBezTo>
                  <a:pt x="648" y="383"/>
                  <a:pt x="646" y="383"/>
                  <a:pt x="644" y="383"/>
                </a:cubicBezTo>
                <a:cubicBezTo>
                  <a:pt x="643" y="383"/>
                  <a:pt x="643" y="382"/>
                  <a:pt x="643" y="381"/>
                </a:cubicBezTo>
                <a:cubicBezTo>
                  <a:pt x="644" y="379"/>
                  <a:pt x="648" y="378"/>
                  <a:pt x="650" y="376"/>
                </a:cubicBezTo>
                <a:cubicBezTo>
                  <a:pt x="649" y="376"/>
                  <a:pt x="648" y="376"/>
                  <a:pt x="647" y="376"/>
                </a:cubicBezTo>
                <a:cubicBezTo>
                  <a:pt x="647" y="376"/>
                  <a:pt x="647" y="375"/>
                  <a:pt x="647" y="375"/>
                </a:cubicBezTo>
                <a:cubicBezTo>
                  <a:pt x="648" y="372"/>
                  <a:pt x="650" y="374"/>
                  <a:pt x="652" y="372"/>
                </a:cubicBezTo>
                <a:cubicBezTo>
                  <a:pt x="651" y="371"/>
                  <a:pt x="650" y="370"/>
                  <a:pt x="650" y="370"/>
                </a:cubicBezTo>
                <a:cubicBezTo>
                  <a:pt x="651" y="365"/>
                  <a:pt x="656" y="357"/>
                  <a:pt x="660" y="355"/>
                </a:cubicBezTo>
                <a:cubicBezTo>
                  <a:pt x="662" y="355"/>
                  <a:pt x="663" y="354"/>
                  <a:pt x="665" y="354"/>
                </a:cubicBezTo>
                <a:cubicBezTo>
                  <a:pt x="665" y="354"/>
                  <a:pt x="665" y="354"/>
                  <a:pt x="665" y="354"/>
                </a:cubicBezTo>
                <a:cubicBezTo>
                  <a:pt x="666" y="354"/>
                  <a:pt x="666" y="354"/>
                  <a:pt x="666" y="355"/>
                </a:cubicBezTo>
                <a:cubicBezTo>
                  <a:pt x="666" y="355"/>
                  <a:pt x="666" y="355"/>
                  <a:pt x="666" y="355"/>
                </a:cubicBezTo>
                <a:cubicBezTo>
                  <a:pt x="665" y="355"/>
                  <a:pt x="664" y="356"/>
                  <a:pt x="663" y="356"/>
                </a:cubicBezTo>
                <a:cubicBezTo>
                  <a:pt x="665" y="360"/>
                  <a:pt x="658" y="363"/>
                  <a:pt x="658" y="368"/>
                </a:cubicBezTo>
                <a:cubicBezTo>
                  <a:pt x="660" y="368"/>
                  <a:pt x="660" y="365"/>
                  <a:pt x="662" y="365"/>
                </a:cubicBezTo>
                <a:cubicBezTo>
                  <a:pt x="663" y="365"/>
                  <a:pt x="664" y="366"/>
                  <a:pt x="665" y="366"/>
                </a:cubicBezTo>
                <a:cubicBezTo>
                  <a:pt x="664" y="367"/>
                  <a:pt x="663" y="367"/>
                  <a:pt x="663" y="368"/>
                </a:cubicBezTo>
                <a:cubicBezTo>
                  <a:pt x="663" y="368"/>
                  <a:pt x="663" y="368"/>
                  <a:pt x="663" y="368"/>
                </a:cubicBezTo>
                <a:cubicBezTo>
                  <a:pt x="663" y="368"/>
                  <a:pt x="663" y="368"/>
                  <a:pt x="663" y="369"/>
                </a:cubicBezTo>
                <a:cubicBezTo>
                  <a:pt x="664" y="370"/>
                  <a:pt x="667" y="372"/>
                  <a:pt x="670" y="371"/>
                </a:cubicBezTo>
                <a:cubicBezTo>
                  <a:pt x="670" y="371"/>
                  <a:pt x="670" y="370"/>
                  <a:pt x="670" y="370"/>
                </a:cubicBezTo>
                <a:cubicBezTo>
                  <a:pt x="673" y="369"/>
                  <a:pt x="675" y="370"/>
                  <a:pt x="677" y="371"/>
                </a:cubicBezTo>
                <a:cubicBezTo>
                  <a:pt x="677" y="372"/>
                  <a:pt x="677" y="372"/>
                  <a:pt x="676" y="372"/>
                </a:cubicBezTo>
                <a:cubicBezTo>
                  <a:pt x="675" y="373"/>
                  <a:pt x="674" y="374"/>
                  <a:pt x="673" y="375"/>
                </a:cubicBezTo>
                <a:cubicBezTo>
                  <a:pt x="673" y="375"/>
                  <a:pt x="674" y="375"/>
                  <a:pt x="674" y="375"/>
                </a:cubicBezTo>
                <a:cubicBezTo>
                  <a:pt x="674" y="376"/>
                  <a:pt x="675" y="376"/>
                  <a:pt x="676" y="377"/>
                </a:cubicBezTo>
                <a:cubicBezTo>
                  <a:pt x="677" y="377"/>
                  <a:pt x="678" y="376"/>
                  <a:pt x="678" y="376"/>
                </a:cubicBezTo>
                <a:cubicBezTo>
                  <a:pt x="679" y="376"/>
                  <a:pt x="679" y="376"/>
                  <a:pt x="679" y="376"/>
                </a:cubicBezTo>
                <a:cubicBezTo>
                  <a:pt x="679" y="377"/>
                  <a:pt x="679" y="377"/>
                  <a:pt x="679" y="377"/>
                </a:cubicBezTo>
                <a:cubicBezTo>
                  <a:pt x="677" y="379"/>
                  <a:pt x="677" y="378"/>
                  <a:pt x="675" y="379"/>
                </a:cubicBezTo>
                <a:cubicBezTo>
                  <a:pt x="675" y="379"/>
                  <a:pt x="675" y="379"/>
                  <a:pt x="675" y="380"/>
                </a:cubicBezTo>
                <a:cubicBezTo>
                  <a:pt x="675" y="381"/>
                  <a:pt x="676" y="382"/>
                  <a:pt x="677" y="383"/>
                </a:cubicBezTo>
                <a:cubicBezTo>
                  <a:pt x="677" y="383"/>
                  <a:pt x="677" y="383"/>
                  <a:pt x="677" y="383"/>
                </a:cubicBezTo>
                <a:cubicBezTo>
                  <a:pt x="677" y="382"/>
                  <a:pt x="677" y="382"/>
                  <a:pt x="678" y="381"/>
                </a:cubicBezTo>
                <a:cubicBezTo>
                  <a:pt x="678" y="381"/>
                  <a:pt x="679" y="382"/>
                  <a:pt x="679" y="382"/>
                </a:cubicBezTo>
                <a:cubicBezTo>
                  <a:pt x="679" y="382"/>
                  <a:pt x="679" y="382"/>
                  <a:pt x="679" y="382"/>
                </a:cubicBezTo>
                <a:cubicBezTo>
                  <a:pt x="679" y="384"/>
                  <a:pt x="679" y="384"/>
                  <a:pt x="682" y="384"/>
                </a:cubicBezTo>
                <a:close/>
                <a:moveTo>
                  <a:pt x="711" y="257"/>
                </a:moveTo>
                <a:cubicBezTo>
                  <a:pt x="711" y="256"/>
                  <a:pt x="713" y="255"/>
                  <a:pt x="713" y="255"/>
                </a:cubicBezTo>
                <a:cubicBezTo>
                  <a:pt x="714" y="255"/>
                  <a:pt x="714" y="255"/>
                  <a:pt x="714" y="255"/>
                </a:cubicBezTo>
                <a:cubicBezTo>
                  <a:pt x="714" y="255"/>
                  <a:pt x="714" y="255"/>
                  <a:pt x="714" y="255"/>
                </a:cubicBezTo>
                <a:cubicBezTo>
                  <a:pt x="714" y="256"/>
                  <a:pt x="713" y="256"/>
                  <a:pt x="711" y="257"/>
                </a:cubicBezTo>
                <a:cubicBezTo>
                  <a:pt x="711" y="257"/>
                  <a:pt x="711" y="257"/>
                  <a:pt x="711" y="257"/>
                </a:cubicBezTo>
                <a:close/>
                <a:moveTo>
                  <a:pt x="527" y="986"/>
                </a:moveTo>
                <a:cubicBezTo>
                  <a:pt x="527" y="987"/>
                  <a:pt x="527" y="987"/>
                  <a:pt x="527" y="987"/>
                </a:cubicBezTo>
                <a:cubicBezTo>
                  <a:pt x="525" y="986"/>
                  <a:pt x="525" y="986"/>
                  <a:pt x="524" y="985"/>
                </a:cubicBezTo>
                <a:cubicBezTo>
                  <a:pt x="525" y="982"/>
                  <a:pt x="525" y="978"/>
                  <a:pt x="526" y="976"/>
                </a:cubicBezTo>
                <a:cubicBezTo>
                  <a:pt x="526" y="976"/>
                  <a:pt x="527" y="976"/>
                  <a:pt x="527" y="976"/>
                </a:cubicBezTo>
                <a:cubicBezTo>
                  <a:pt x="528" y="976"/>
                  <a:pt x="528" y="976"/>
                  <a:pt x="528" y="976"/>
                </a:cubicBezTo>
                <a:cubicBezTo>
                  <a:pt x="529" y="976"/>
                  <a:pt x="529" y="977"/>
                  <a:pt x="529" y="978"/>
                </a:cubicBezTo>
                <a:cubicBezTo>
                  <a:pt x="528" y="978"/>
                  <a:pt x="527" y="979"/>
                  <a:pt x="527" y="980"/>
                </a:cubicBezTo>
                <a:cubicBezTo>
                  <a:pt x="527" y="980"/>
                  <a:pt x="528" y="981"/>
                  <a:pt x="528" y="982"/>
                </a:cubicBezTo>
                <a:cubicBezTo>
                  <a:pt x="528" y="984"/>
                  <a:pt x="527" y="985"/>
                  <a:pt x="527" y="986"/>
                </a:cubicBezTo>
                <a:close/>
                <a:moveTo>
                  <a:pt x="255" y="194"/>
                </a:moveTo>
                <a:cubicBezTo>
                  <a:pt x="255" y="193"/>
                  <a:pt x="253" y="191"/>
                  <a:pt x="254" y="190"/>
                </a:cubicBezTo>
                <a:cubicBezTo>
                  <a:pt x="255" y="189"/>
                  <a:pt x="257" y="188"/>
                  <a:pt x="258" y="189"/>
                </a:cubicBezTo>
                <a:cubicBezTo>
                  <a:pt x="259" y="190"/>
                  <a:pt x="260" y="191"/>
                  <a:pt x="259" y="193"/>
                </a:cubicBezTo>
                <a:cubicBezTo>
                  <a:pt x="263" y="197"/>
                  <a:pt x="266" y="190"/>
                  <a:pt x="268" y="189"/>
                </a:cubicBezTo>
                <a:cubicBezTo>
                  <a:pt x="271" y="188"/>
                  <a:pt x="277" y="191"/>
                  <a:pt x="279" y="191"/>
                </a:cubicBezTo>
                <a:cubicBezTo>
                  <a:pt x="287" y="194"/>
                  <a:pt x="300" y="200"/>
                  <a:pt x="310" y="199"/>
                </a:cubicBezTo>
                <a:cubicBezTo>
                  <a:pt x="314" y="198"/>
                  <a:pt x="320" y="202"/>
                  <a:pt x="320" y="205"/>
                </a:cubicBezTo>
                <a:cubicBezTo>
                  <a:pt x="318" y="206"/>
                  <a:pt x="315" y="205"/>
                  <a:pt x="313" y="206"/>
                </a:cubicBezTo>
                <a:cubicBezTo>
                  <a:pt x="312" y="207"/>
                  <a:pt x="312" y="208"/>
                  <a:pt x="312" y="209"/>
                </a:cubicBezTo>
                <a:cubicBezTo>
                  <a:pt x="317" y="210"/>
                  <a:pt x="324" y="213"/>
                  <a:pt x="331" y="211"/>
                </a:cubicBezTo>
                <a:cubicBezTo>
                  <a:pt x="335" y="211"/>
                  <a:pt x="338" y="209"/>
                  <a:pt x="341" y="209"/>
                </a:cubicBezTo>
                <a:cubicBezTo>
                  <a:pt x="344" y="209"/>
                  <a:pt x="346" y="211"/>
                  <a:pt x="348" y="212"/>
                </a:cubicBezTo>
                <a:cubicBezTo>
                  <a:pt x="351" y="213"/>
                  <a:pt x="354" y="213"/>
                  <a:pt x="356" y="215"/>
                </a:cubicBezTo>
                <a:cubicBezTo>
                  <a:pt x="356" y="215"/>
                  <a:pt x="356" y="216"/>
                  <a:pt x="356" y="216"/>
                </a:cubicBezTo>
                <a:cubicBezTo>
                  <a:pt x="354" y="216"/>
                  <a:pt x="354" y="217"/>
                  <a:pt x="354" y="218"/>
                </a:cubicBezTo>
                <a:cubicBezTo>
                  <a:pt x="356" y="220"/>
                  <a:pt x="357" y="221"/>
                  <a:pt x="359" y="223"/>
                </a:cubicBezTo>
                <a:cubicBezTo>
                  <a:pt x="359" y="221"/>
                  <a:pt x="359" y="220"/>
                  <a:pt x="359" y="219"/>
                </a:cubicBezTo>
                <a:cubicBezTo>
                  <a:pt x="360" y="219"/>
                  <a:pt x="361" y="219"/>
                  <a:pt x="362" y="219"/>
                </a:cubicBezTo>
                <a:cubicBezTo>
                  <a:pt x="361" y="215"/>
                  <a:pt x="356" y="215"/>
                  <a:pt x="358" y="209"/>
                </a:cubicBezTo>
                <a:cubicBezTo>
                  <a:pt x="361" y="209"/>
                  <a:pt x="365" y="208"/>
                  <a:pt x="367" y="207"/>
                </a:cubicBezTo>
                <a:cubicBezTo>
                  <a:pt x="367" y="206"/>
                  <a:pt x="368" y="206"/>
                  <a:pt x="369" y="205"/>
                </a:cubicBezTo>
                <a:cubicBezTo>
                  <a:pt x="374" y="205"/>
                  <a:pt x="376" y="208"/>
                  <a:pt x="382" y="207"/>
                </a:cubicBezTo>
                <a:cubicBezTo>
                  <a:pt x="384" y="209"/>
                  <a:pt x="390" y="212"/>
                  <a:pt x="395" y="211"/>
                </a:cubicBezTo>
                <a:cubicBezTo>
                  <a:pt x="396" y="211"/>
                  <a:pt x="397" y="210"/>
                  <a:pt x="398" y="210"/>
                </a:cubicBezTo>
                <a:cubicBezTo>
                  <a:pt x="404" y="210"/>
                  <a:pt x="409" y="211"/>
                  <a:pt x="413" y="209"/>
                </a:cubicBezTo>
                <a:cubicBezTo>
                  <a:pt x="415" y="210"/>
                  <a:pt x="416" y="212"/>
                  <a:pt x="420" y="212"/>
                </a:cubicBezTo>
                <a:cubicBezTo>
                  <a:pt x="420" y="212"/>
                  <a:pt x="421" y="210"/>
                  <a:pt x="420" y="209"/>
                </a:cubicBezTo>
                <a:cubicBezTo>
                  <a:pt x="418" y="207"/>
                  <a:pt x="416" y="207"/>
                  <a:pt x="413" y="207"/>
                </a:cubicBezTo>
                <a:cubicBezTo>
                  <a:pt x="413" y="206"/>
                  <a:pt x="413" y="205"/>
                  <a:pt x="413" y="205"/>
                </a:cubicBezTo>
                <a:cubicBezTo>
                  <a:pt x="417" y="204"/>
                  <a:pt x="419" y="205"/>
                  <a:pt x="422" y="206"/>
                </a:cubicBezTo>
                <a:cubicBezTo>
                  <a:pt x="423" y="207"/>
                  <a:pt x="425" y="207"/>
                  <a:pt x="426" y="208"/>
                </a:cubicBezTo>
                <a:cubicBezTo>
                  <a:pt x="426" y="209"/>
                  <a:pt x="425" y="211"/>
                  <a:pt x="425" y="213"/>
                </a:cubicBezTo>
                <a:cubicBezTo>
                  <a:pt x="424" y="216"/>
                  <a:pt x="429" y="217"/>
                  <a:pt x="431" y="218"/>
                </a:cubicBezTo>
                <a:cubicBezTo>
                  <a:pt x="431" y="214"/>
                  <a:pt x="428" y="210"/>
                  <a:pt x="431" y="208"/>
                </a:cubicBezTo>
                <a:cubicBezTo>
                  <a:pt x="432" y="208"/>
                  <a:pt x="435" y="208"/>
                  <a:pt x="435" y="207"/>
                </a:cubicBezTo>
                <a:cubicBezTo>
                  <a:pt x="436" y="206"/>
                  <a:pt x="437" y="205"/>
                  <a:pt x="438" y="204"/>
                </a:cubicBezTo>
                <a:cubicBezTo>
                  <a:pt x="440" y="203"/>
                  <a:pt x="441" y="204"/>
                  <a:pt x="442" y="202"/>
                </a:cubicBezTo>
                <a:cubicBezTo>
                  <a:pt x="442" y="201"/>
                  <a:pt x="442" y="199"/>
                  <a:pt x="440" y="199"/>
                </a:cubicBezTo>
                <a:cubicBezTo>
                  <a:pt x="438" y="200"/>
                  <a:pt x="438" y="200"/>
                  <a:pt x="435" y="199"/>
                </a:cubicBezTo>
                <a:cubicBezTo>
                  <a:pt x="435" y="199"/>
                  <a:pt x="435" y="199"/>
                  <a:pt x="435" y="199"/>
                </a:cubicBezTo>
                <a:cubicBezTo>
                  <a:pt x="436" y="199"/>
                  <a:pt x="436" y="198"/>
                  <a:pt x="437" y="197"/>
                </a:cubicBezTo>
                <a:cubicBezTo>
                  <a:pt x="439" y="197"/>
                  <a:pt x="439" y="196"/>
                  <a:pt x="441" y="196"/>
                </a:cubicBezTo>
                <a:cubicBezTo>
                  <a:pt x="442" y="197"/>
                  <a:pt x="443" y="198"/>
                  <a:pt x="445" y="198"/>
                </a:cubicBezTo>
                <a:cubicBezTo>
                  <a:pt x="445" y="197"/>
                  <a:pt x="445" y="195"/>
                  <a:pt x="445" y="193"/>
                </a:cubicBezTo>
                <a:cubicBezTo>
                  <a:pt x="445" y="193"/>
                  <a:pt x="445" y="193"/>
                  <a:pt x="445" y="193"/>
                </a:cubicBezTo>
                <a:cubicBezTo>
                  <a:pt x="440" y="194"/>
                  <a:pt x="439" y="192"/>
                  <a:pt x="436" y="191"/>
                </a:cubicBezTo>
                <a:cubicBezTo>
                  <a:pt x="436" y="191"/>
                  <a:pt x="435" y="191"/>
                  <a:pt x="434" y="191"/>
                </a:cubicBezTo>
                <a:cubicBezTo>
                  <a:pt x="431" y="191"/>
                  <a:pt x="424" y="189"/>
                  <a:pt x="424" y="184"/>
                </a:cubicBezTo>
                <a:cubicBezTo>
                  <a:pt x="425" y="184"/>
                  <a:pt x="426" y="183"/>
                  <a:pt x="427" y="182"/>
                </a:cubicBezTo>
                <a:cubicBezTo>
                  <a:pt x="426" y="180"/>
                  <a:pt x="424" y="180"/>
                  <a:pt x="423" y="179"/>
                </a:cubicBezTo>
                <a:cubicBezTo>
                  <a:pt x="424" y="176"/>
                  <a:pt x="425" y="175"/>
                  <a:pt x="426" y="173"/>
                </a:cubicBezTo>
                <a:cubicBezTo>
                  <a:pt x="428" y="173"/>
                  <a:pt x="429" y="174"/>
                  <a:pt x="430" y="174"/>
                </a:cubicBezTo>
                <a:cubicBezTo>
                  <a:pt x="431" y="174"/>
                  <a:pt x="431" y="173"/>
                  <a:pt x="431" y="173"/>
                </a:cubicBezTo>
                <a:cubicBezTo>
                  <a:pt x="430" y="172"/>
                  <a:pt x="429" y="171"/>
                  <a:pt x="429" y="169"/>
                </a:cubicBezTo>
                <a:cubicBezTo>
                  <a:pt x="430" y="169"/>
                  <a:pt x="430" y="168"/>
                  <a:pt x="431" y="168"/>
                </a:cubicBezTo>
                <a:cubicBezTo>
                  <a:pt x="436" y="166"/>
                  <a:pt x="443" y="170"/>
                  <a:pt x="444" y="173"/>
                </a:cubicBezTo>
                <a:cubicBezTo>
                  <a:pt x="445" y="174"/>
                  <a:pt x="444" y="176"/>
                  <a:pt x="444" y="178"/>
                </a:cubicBezTo>
                <a:cubicBezTo>
                  <a:pt x="446" y="178"/>
                  <a:pt x="451" y="183"/>
                  <a:pt x="452" y="185"/>
                </a:cubicBezTo>
                <a:cubicBezTo>
                  <a:pt x="452" y="185"/>
                  <a:pt x="452" y="186"/>
                  <a:pt x="452" y="186"/>
                </a:cubicBezTo>
                <a:cubicBezTo>
                  <a:pt x="450" y="186"/>
                  <a:pt x="449" y="187"/>
                  <a:pt x="448" y="188"/>
                </a:cubicBezTo>
                <a:cubicBezTo>
                  <a:pt x="447" y="189"/>
                  <a:pt x="447" y="190"/>
                  <a:pt x="447" y="190"/>
                </a:cubicBezTo>
                <a:cubicBezTo>
                  <a:pt x="448" y="191"/>
                  <a:pt x="449" y="192"/>
                  <a:pt x="451" y="192"/>
                </a:cubicBezTo>
                <a:cubicBezTo>
                  <a:pt x="452" y="192"/>
                  <a:pt x="453" y="192"/>
                  <a:pt x="454" y="191"/>
                </a:cubicBezTo>
                <a:cubicBezTo>
                  <a:pt x="456" y="191"/>
                  <a:pt x="458" y="192"/>
                  <a:pt x="459" y="193"/>
                </a:cubicBezTo>
                <a:cubicBezTo>
                  <a:pt x="459" y="194"/>
                  <a:pt x="458" y="195"/>
                  <a:pt x="457" y="196"/>
                </a:cubicBezTo>
                <a:cubicBezTo>
                  <a:pt x="457" y="197"/>
                  <a:pt x="459" y="198"/>
                  <a:pt x="459" y="199"/>
                </a:cubicBezTo>
                <a:cubicBezTo>
                  <a:pt x="460" y="200"/>
                  <a:pt x="460" y="203"/>
                  <a:pt x="460" y="205"/>
                </a:cubicBezTo>
                <a:cubicBezTo>
                  <a:pt x="465" y="204"/>
                  <a:pt x="464" y="198"/>
                  <a:pt x="467" y="196"/>
                </a:cubicBezTo>
                <a:cubicBezTo>
                  <a:pt x="471" y="196"/>
                  <a:pt x="476" y="201"/>
                  <a:pt x="475" y="205"/>
                </a:cubicBezTo>
                <a:cubicBezTo>
                  <a:pt x="474" y="205"/>
                  <a:pt x="473" y="205"/>
                  <a:pt x="472" y="205"/>
                </a:cubicBezTo>
                <a:cubicBezTo>
                  <a:pt x="472" y="206"/>
                  <a:pt x="471" y="208"/>
                  <a:pt x="471" y="209"/>
                </a:cubicBezTo>
                <a:cubicBezTo>
                  <a:pt x="472" y="210"/>
                  <a:pt x="477" y="215"/>
                  <a:pt x="478" y="216"/>
                </a:cubicBezTo>
                <a:cubicBezTo>
                  <a:pt x="479" y="216"/>
                  <a:pt x="482" y="215"/>
                  <a:pt x="483" y="215"/>
                </a:cubicBezTo>
                <a:cubicBezTo>
                  <a:pt x="483" y="210"/>
                  <a:pt x="486" y="211"/>
                  <a:pt x="487" y="208"/>
                </a:cubicBezTo>
                <a:cubicBezTo>
                  <a:pt x="488" y="206"/>
                  <a:pt x="488" y="202"/>
                  <a:pt x="489" y="201"/>
                </a:cubicBezTo>
                <a:cubicBezTo>
                  <a:pt x="491" y="201"/>
                  <a:pt x="493" y="201"/>
                  <a:pt x="494" y="200"/>
                </a:cubicBezTo>
                <a:cubicBezTo>
                  <a:pt x="494" y="200"/>
                  <a:pt x="494" y="199"/>
                  <a:pt x="494" y="198"/>
                </a:cubicBezTo>
                <a:cubicBezTo>
                  <a:pt x="493" y="197"/>
                  <a:pt x="491" y="196"/>
                  <a:pt x="489" y="195"/>
                </a:cubicBezTo>
                <a:cubicBezTo>
                  <a:pt x="489" y="194"/>
                  <a:pt x="489" y="192"/>
                  <a:pt x="489" y="191"/>
                </a:cubicBezTo>
                <a:cubicBezTo>
                  <a:pt x="490" y="190"/>
                  <a:pt x="490" y="190"/>
                  <a:pt x="491" y="190"/>
                </a:cubicBezTo>
                <a:cubicBezTo>
                  <a:pt x="496" y="190"/>
                  <a:pt x="498" y="190"/>
                  <a:pt x="501" y="191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6" y="193"/>
                  <a:pt x="507" y="195"/>
                  <a:pt x="508" y="196"/>
                </a:cubicBezTo>
                <a:cubicBezTo>
                  <a:pt x="510" y="196"/>
                  <a:pt x="511" y="195"/>
                  <a:pt x="512" y="196"/>
                </a:cubicBezTo>
                <a:cubicBezTo>
                  <a:pt x="513" y="196"/>
                  <a:pt x="513" y="201"/>
                  <a:pt x="513" y="202"/>
                </a:cubicBezTo>
                <a:cubicBezTo>
                  <a:pt x="512" y="202"/>
                  <a:pt x="511" y="202"/>
                  <a:pt x="511" y="203"/>
                </a:cubicBezTo>
                <a:cubicBezTo>
                  <a:pt x="510" y="202"/>
                  <a:pt x="509" y="201"/>
                  <a:pt x="508" y="200"/>
                </a:cubicBezTo>
                <a:cubicBezTo>
                  <a:pt x="507" y="200"/>
                  <a:pt x="506" y="201"/>
                  <a:pt x="505" y="201"/>
                </a:cubicBezTo>
                <a:cubicBezTo>
                  <a:pt x="506" y="207"/>
                  <a:pt x="511" y="210"/>
                  <a:pt x="514" y="214"/>
                </a:cubicBezTo>
                <a:cubicBezTo>
                  <a:pt x="514" y="217"/>
                  <a:pt x="509" y="221"/>
                  <a:pt x="508" y="222"/>
                </a:cubicBezTo>
                <a:cubicBezTo>
                  <a:pt x="506" y="223"/>
                  <a:pt x="504" y="223"/>
                  <a:pt x="503" y="224"/>
                </a:cubicBezTo>
                <a:cubicBezTo>
                  <a:pt x="499" y="223"/>
                  <a:pt x="498" y="218"/>
                  <a:pt x="493" y="218"/>
                </a:cubicBezTo>
                <a:cubicBezTo>
                  <a:pt x="493" y="218"/>
                  <a:pt x="492" y="219"/>
                  <a:pt x="492" y="219"/>
                </a:cubicBezTo>
                <a:cubicBezTo>
                  <a:pt x="492" y="219"/>
                  <a:pt x="492" y="219"/>
                  <a:pt x="492" y="219"/>
                </a:cubicBezTo>
                <a:cubicBezTo>
                  <a:pt x="495" y="220"/>
                  <a:pt x="497" y="223"/>
                  <a:pt x="499" y="225"/>
                </a:cubicBezTo>
                <a:cubicBezTo>
                  <a:pt x="497" y="225"/>
                  <a:pt x="496" y="225"/>
                  <a:pt x="495" y="225"/>
                </a:cubicBezTo>
                <a:cubicBezTo>
                  <a:pt x="491" y="226"/>
                  <a:pt x="490" y="225"/>
                  <a:pt x="489" y="222"/>
                </a:cubicBezTo>
                <a:cubicBezTo>
                  <a:pt x="487" y="222"/>
                  <a:pt x="483" y="222"/>
                  <a:pt x="481" y="223"/>
                </a:cubicBezTo>
                <a:cubicBezTo>
                  <a:pt x="481" y="223"/>
                  <a:pt x="481" y="224"/>
                  <a:pt x="481" y="224"/>
                </a:cubicBezTo>
                <a:cubicBezTo>
                  <a:pt x="481" y="224"/>
                  <a:pt x="481" y="224"/>
                  <a:pt x="481" y="224"/>
                </a:cubicBezTo>
                <a:cubicBezTo>
                  <a:pt x="482" y="225"/>
                  <a:pt x="484" y="225"/>
                  <a:pt x="486" y="227"/>
                </a:cubicBezTo>
                <a:cubicBezTo>
                  <a:pt x="485" y="228"/>
                  <a:pt x="478" y="235"/>
                  <a:pt x="475" y="234"/>
                </a:cubicBezTo>
                <a:cubicBezTo>
                  <a:pt x="473" y="234"/>
                  <a:pt x="472" y="232"/>
                  <a:pt x="471" y="231"/>
                </a:cubicBezTo>
                <a:cubicBezTo>
                  <a:pt x="469" y="231"/>
                  <a:pt x="468" y="230"/>
                  <a:pt x="467" y="230"/>
                </a:cubicBezTo>
                <a:cubicBezTo>
                  <a:pt x="466" y="230"/>
                  <a:pt x="465" y="229"/>
                  <a:pt x="464" y="228"/>
                </a:cubicBezTo>
                <a:cubicBezTo>
                  <a:pt x="461" y="228"/>
                  <a:pt x="459" y="229"/>
                  <a:pt x="457" y="229"/>
                </a:cubicBezTo>
                <a:cubicBezTo>
                  <a:pt x="457" y="229"/>
                  <a:pt x="458" y="229"/>
                  <a:pt x="458" y="229"/>
                </a:cubicBezTo>
                <a:cubicBezTo>
                  <a:pt x="460" y="230"/>
                  <a:pt x="462" y="231"/>
                  <a:pt x="464" y="231"/>
                </a:cubicBezTo>
                <a:cubicBezTo>
                  <a:pt x="466" y="232"/>
                  <a:pt x="467" y="234"/>
                  <a:pt x="468" y="235"/>
                </a:cubicBezTo>
                <a:cubicBezTo>
                  <a:pt x="471" y="236"/>
                  <a:pt x="475" y="237"/>
                  <a:pt x="479" y="237"/>
                </a:cubicBezTo>
                <a:cubicBezTo>
                  <a:pt x="479" y="237"/>
                  <a:pt x="479" y="237"/>
                  <a:pt x="479" y="237"/>
                </a:cubicBezTo>
                <a:cubicBezTo>
                  <a:pt x="478" y="239"/>
                  <a:pt x="478" y="240"/>
                  <a:pt x="477" y="242"/>
                </a:cubicBezTo>
                <a:cubicBezTo>
                  <a:pt x="476" y="244"/>
                  <a:pt x="471" y="248"/>
                  <a:pt x="468" y="248"/>
                </a:cubicBezTo>
                <a:cubicBezTo>
                  <a:pt x="465" y="247"/>
                  <a:pt x="464" y="246"/>
                  <a:pt x="462" y="246"/>
                </a:cubicBezTo>
                <a:cubicBezTo>
                  <a:pt x="462" y="248"/>
                  <a:pt x="463" y="250"/>
                  <a:pt x="463" y="251"/>
                </a:cubicBezTo>
                <a:cubicBezTo>
                  <a:pt x="459" y="252"/>
                  <a:pt x="456" y="250"/>
                  <a:pt x="453" y="249"/>
                </a:cubicBezTo>
                <a:cubicBezTo>
                  <a:pt x="450" y="249"/>
                  <a:pt x="446" y="248"/>
                  <a:pt x="443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45" y="249"/>
                  <a:pt x="447" y="250"/>
                  <a:pt x="449" y="251"/>
                </a:cubicBezTo>
                <a:cubicBezTo>
                  <a:pt x="453" y="252"/>
                  <a:pt x="456" y="252"/>
                  <a:pt x="458" y="255"/>
                </a:cubicBezTo>
                <a:cubicBezTo>
                  <a:pt x="458" y="255"/>
                  <a:pt x="458" y="255"/>
                  <a:pt x="458" y="256"/>
                </a:cubicBezTo>
                <a:cubicBezTo>
                  <a:pt x="457" y="257"/>
                  <a:pt x="456" y="258"/>
                  <a:pt x="454" y="258"/>
                </a:cubicBezTo>
                <a:cubicBezTo>
                  <a:pt x="452" y="258"/>
                  <a:pt x="449" y="257"/>
                  <a:pt x="448" y="258"/>
                </a:cubicBezTo>
                <a:cubicBezTo>
                  <a:pt x="448" y="258"/>
                  <a:pt x="448" y="258"/>
                  <a:pt x="448" y="258"/>
                </a:cubicBezTo>
                <a:cubicBezTo>
                  <a:pt x="448" y="258"/>
                  <a:pt x="448" y="258"/>
                  <a:pt x="448" y="259"/>
                </a:cubicBezTo>
                <a:cubicBezTo>
                  <a:pt x="449" y="259"/>
                  <a:pt x="450" y="260"/>
                  <a:pt x="451" y="260"/>
                </a:cubicBezTo>
                <a:cubicBezTo>
                  <a:pt x="451" y="260"/>
                  <a:pt x="451" y="261"/>
                  <a:pt x="451" y="261"/>
                </a:cubicBezTo>
                <a:cubicBezTo>
                  <a:pt x="450" y="263"/>
                  <a:pt x="444" y="265"/>
                  <a:pt x="442" y="267"/>
                </a:cubicBezTo>
                <a:cubicBezTo>
                  <a:pt x="442" y="268"/>
                  <a:pt x="443" y="270"/>
                  <a:pt x="442" y="270"/>
                </a:cubicBezTo>
                <a:cubicBezTo>
                  <a:pt x="442" y="271"/>
                  <a:pt x="440" y="271"/>
                  <a:pt x="439" y="272"/>
                </a:cubicBezTo>
                <a:cubicBezTo>
                  <a:pt x="436" y="275"/>
                  <a:pt x="432" y="289"/>
                  <a:pt x="435" y="294"/>
                </a:cubicBezTo>
                <a:cubicBezTo>
                  <a:pt x="439" y="296"/>
                  <a:pt x="440" y="294"/>
                  <a:pt x="443" y="295"/>
                </a:cubicBezTo>
                <a:cubicBezTo>
                  <a:pt x="445" y="297"/>
                  <a:pt x="447" y="303"/>
                  <a:pt x="448" y="306"/>
                </a:cubicBezTo>
                <a:cubicBezTo>
                  <a:pt x="448" y="307"/>
                  <a:pt x="448" y="308"/>
                  <a:pt x="448" y="310"/>
                </a:cubicBezTo>
                <a:cubicBezTo>
                  <a:pt x="452" y="310"/>
                  <a:pt x="454" y="307"/>
                  <a:pt x="458" y="308"/>
                </a:cubicBezTo>
                <a:cubicBezTo>
                  <a:pt x="463" y="309"/>
                  <a:pt x="471" y="312"/>
                  <a:pt x="475" y="315"/>
                </a:cubicBezTo>
                <a:cubicBezTo>
                  <a:pt x="475" y="316"/>
                  <a:pt x="476" y="317"/>
                  <a:pt x="477" y="319"/>
                </a:cubicBezTo>
                <a:cubicBezTo>
                  <a:pt x="480" y="319"/>
                  <a:pt x="483" y="320"/>
                  <a:pt x="486" y="321"/>
                </a:cubicBezTo>
                <a:cubicBezTo>
                  <a:pt x="488" y="322"/>
                  <a:pt x="489" y="323"/>
                  <a:pt x="491" y="324"/>
                </a:cubicBezTo>
                <a:cubicBezTo>
                  <a:pt x="495" y="325"/>
                  <a:pt x="505" y="323"/>
                  <a:pt x="508" y="326"/>
                </a:cubicBezTo>
                <a:cubicBezTo>
                  <a:pt x="508" y="328"/>
                  <a:pt x="507" y="330"/>
                  <a:pt x="507" y="332"/>
                </a:cubicBezTo>
                <a:cubicBezTo>
                  <a:pt x="507" y="333"/>
                  <a:pt x="508" y="334"/>
                  <a:pt x="508" y="335"/>
                </a:cubicBezTo>
                <a:cubicBezTo>
                  <a:pt x="509" y="338"/>
                  <a:pt x="507" y="340"/>
                  <a:pt x="507" y="342"/>
                </a:cubicBezTo>
                <a:cubicBezTo>
                  <a:pt x="509" y="344"/>
                  <a:pt x="511" y="345"/>
                  <a:pt x="511" y="349"/>
                </a:cubicBezTo>
                <a:cubicBezTo>
                  <a:pt x="515" y="349"/>
                  <a:pt x="518" y="352"/>
                  <a:pt x="519" y="356"/>
                </a:cubicBezTo>
                <a:cubicBezTo>
                  <a:pt x="522" y="356"/>
                  <a:pt x="523" y="358"/>
                  <a:pt x="525" y="359"/>
                </a:cubicBezTo>
                <a:cubicBezTo>
                  <a:pt x="525" y="358"/>
                  <a:pt x="524" y="357"/>
                  <a:pt x="523" y="356"/>
                </a:cubicBezTo>
                <a:cubicBezTo>
                  <a:pt x="524" y="355"/>
                  <a:pt x="524" y="354"/>
                  <a:pt x="525" y="353"/>
                </a:cubicBezTo>
                <a:cubicBezTo>
                  <a:pt x="527" y="354"/>
                  <a:pt x="527" y="356"/>
                  <a:pt x="528" y="357"/>
                </a:cubicBezTo>
                <a:cubicBezTo>
                  <a:pt x="528" y="355"/>
                  <a:pt x="529" y="354"/>
                  <a:pt x="528" y="352"/>
                </a:cubicBezTo>
                <a:cubicBezTo>
                  <a:pt x="532" y="349"/>
                  <a:pt x="529" y="345"/>
                  <a:pt x="528" y="342"/>
                </a:cubicBezTo>
                <a:cubicBezTo>
                  <a:pt x="528" y="342"/>
                  <a:pt x="528" y="341"/>
                  <a:pt x="528" y="340"/>
                </a:cubicBezTo>
                <a:cubicBezTo>
                  <a:pt x="528" y="339"/>
                  <a:pt x="527" y="337"/>
                  <a:pt x="527" y="336"/>
                </a:cubicBezTo>
                <a:cubicBezTo>
                  <a:pt x="527" y="336"/>
                  <a:pt x="528" y="336"/>
                  <a:pt x="528" y="336"/>
                </a:cubicBezTo>
                <a:cubicBezTo>
                  <a:pt x="528" y="333"/>
                  <a:pt x="526" y="334"/>
                  <a:pt x="525" y="333"/>
                </a:cubicBezTo>
                <a:cubicBezTo>
                  <a:pt x="524" y="332"/>
                  <a:pt x="524" y="330"/>
                  <a:pt x="524" y="329"/>
                </a:cubicBezTo>
                <a:cubicBezTo>
                  <a:pt x="533" y="327"/>
                  <a:pt x="548" y="315"/>
                  <a:pt x="540" y="304"/>
                </a:cubicBezTo>
                <a:cubicBezTo>
                  <a:pt x="538" y="301"/>
                  <a:pt x="531" y="298"/>
                  <a:pt x="530" y="295"/>
                </a:cubicBezTo>
                <a:cubicBezTo>
                  <a:pt x="532" y="293"/>
                  <a:pt x="533" y="292"/>
                  <a:pt x="534" y="289"/>
                </a:cubicBezTo>
                <a:cubicBezTo>
                  <a:pt x="534" y="289"/>
                  <a:pt x="535" y="288"/>
                  <a:pt x="535" y="287"/>
                </a:cubicBezTo>
                <a:cubicBezTo>
                  <a:pt x="536" y="286"/>
                  <a:pt x="537" y="287"/>
                  <a:pt x="538" y="286"/>
                </a:cubicBezTo>
                <a:cubicBezTo>
                  <a:pt x="537" y="285"/>
                  <a:pt x="537" y="284"/>
                  <a:pt x="537" y="283"/>
                </a:cubicBezTo>
                <a:cubicBezTo>
                  <a:pt x="536" y="282"/>
                  <a:pt x="536" y="281"/>
                  <a:pt x="536" y="280"/>
                </a:cubicBezTo>
                <a:cubicBezTo>
                  <a:pt x="536" y="279"/>
                  <a:pt x="536" y="279"/>
                  <a:pt x="536" y="278"/>
                </a:cubicBezTo>
                <a:cubicBezTo>
                  <a:pt x="535" y="277"/>
                  <a:pt x="533" y="277"/>
                  <a:pt x="532" y="277"/>
                </a:cubicBezTo>
                <a:cubicBezTo>
                  <a:pt x="532" y="277"/>
                  <a:pt x="532" y="277"/>
                  <a:pt x="532" y="277"/>
                </a:cubicBezTo>
                <a:cubicBezTo>
                  <a:pt x="533" y="275"/>
                  <a:pt x="536" y="273"/>
                  <a:pt x="536" y="270"/>
                </a:cubicBezTo>
                <a:cubicBezTo>
                  <a:pt x="535" y="269"/>
                  <a:pt x="533" y="268"/>
                  <a:pt x="533" y="267"/>
                </a:cubicBezTo>
                <a:cubicBezTo>
                  <a:pt x="532" y="264"/>
                  <a:pt x="535" y="261"/>
                  <a:pt x="537" y="261"/>
                </a:cubicBezTo>
                <a:cubicBezTo>
                  <a:pt x="541" y="262"/>
                  <a:pt x="544" y="263"/>
                  <a:pt x="548" y="264"/>
                </a:cubicBezTo>
                <a:cubicBezTo>
                  <a:pt x="553" y="265"/>
                  <a:pt x="558" y="262"/>
                  <a:pt x="560" y="263"/>
                </a:cubicBezTo>
                <a:cubicBezTo>
                  <a:pt x="563" y="264"/>
                  <a:pt x="567" y="268"/>
                  <a:pt x="570" y="270"/>
                </a:cubicBezTo>
                <a:cubicBezTo>
                  <a:pt x="569" y="271"/>
                  <a:pt x="569" y="271"/>
                  <a:pt x="570" y="273"/>
                </a:cubicBezTo>
                <a:cubicBezTo>
                  <a:pt x="573" y="273"/>
                  <a:pt x="576" y="275"/>
                  <a:pt x="579" y="276"/>
                </a:cubicBezTo>
                <a:cubicBezTo>
                  <a:pt x="581" y="276"/>
                  <a:pt x="582" y="275"/>
                  <a:pt x="583" y="275"/>
                </a:cubicBezTo>
                <a:cubicBezTo>
                  <a:pt x="583" y="275"/>
                  <a:pt x="583" y="276"/>
                  <a:pt x="584" y="276"/>
                </a:cubicBezTo>
                <a:cubicBezTo>
                  <a:pt x="584" y="277"/>
                  <a:pt x="584" y="278"/>
                  <a:pt x="583" y="278"/>
                </a:cubicBezTo>
                <a:cubicBezTo>
                  <a:pt x="579" y="280"/>
                  <a:pt x="585" y="289"/>
                  <a:pt x="583" y="293"/>
                </a:cubicBezTo>
                <a:cubicBezTo>
                  <a:pt x="582" y="293"/>
                  <a:pt x="582" y="293"/>
                  <a:pt x="581" y="293"/>
                </a:cubicBezTo>
                <a:cubicBezTo>
                  <a:pt x="581" y="294"/>
                  <a:pt x="581" y="295"/>
                  <a:pt x="581" y="296"/>
                </a:cubicBezTo>
                <a:cubicBezTo>
                  <a:pt x="582" y="296"/>
                  <a:pt x="582" y="296"/>
                  <a:pt x="582" y="296"/>
                </a:cubicBezTo>
                <a:cubicBezTo>
                  <a:pt x="586" y="295"/>
                  <a:pt x="588" y="293"/>
                  <a:pt x="591" y="297"/>
                </a:cubicBezTo>
                <a:cubicBezTo>
                  <a:pt x="591" y="298"/>
                  <a:pt x="591" y="298"/>
                  <a:pt x="591" y="298"/>
                </a:cubicBezTo>
                <a:cubicBezTo>
                  <a:pt x="591" y="299"/>
                  <a:pt x="591" y="299"/>
                  <a:pt x="592" y="300"/>
                </a:cubicBezTo>
                <a:cubicBezTo>
                  <a:pt x="593" y="299"/>
                  <a:pt x="597" y="299"/>
                  <a:pt x="599" y="298"/>
                </a:cubicBezTo>
                <a:cubicBezTo>
                  <a:pt x="599" y="296"/>
                  <a:pt x="600" y="295"/>
                  <a:pt x="601" y="294"/>
                </a:cubicBezTo>
                <a:cubicBezTo>
                  <a:pt x="603" y="294"/>
                  <a:pt x="603" y="296"/>
                  <a:pt x="604" y="297"/>
                </a:cubicBezTo>
                <a:cubicBezTo>
                  <a:pt x="604" y="297"/>
                  <a:pt x="604" y="297"/>
                  <a:pt x="604" y="297"/>
                </a:cubicBezTo>
                <a:cubicBezTo>
                  <a:pt x="604" y="293"/>
                  <a:pt x="606" y="292"/>
                  <a:pt x="608" y="289"/>
                </a:cubicBezTo>
                <a:cubicBezTo>
                  <a:pt x="605" y="285"/>
                  <a:pt x="607" y="287"/>
                  <a:pt x="610" y="285"/>
                </a:cubicBezTo>
                <a:cubicBezTo>
                  <a:pt x="610" y="284"/>
                  <a:pt x="611" y="283"/>
                  <a:pt x="611" y="282"/>
                </a:cubicBezTo>
                <a:cubicBezTo>
                  <a:pt x="611" y="282"/>
                  <a:pt x="611" y="282"/>
                  <a:pt x="612" y="282"/>
                </a:cubicBezTo>
                <a:cubicBezTo>
                  <a:pt x="614" y="284"/>
                  <a:pt x="619" y="292"/>
                  <a:pt x="622" y="295"/>
                </a:cubicBezTo>
                <a:cubicBezTo>
                  <a:pt x="622" y="296"/>
                  <a:pt x="621" y="296"/>
                  <a:pt x="621" y="298"/>
                </a:cubicBezTo>
                <a:cubicBezTo>
                  <a:pt x="622" y="298"/>
                  <a:pt x="622" y="298"/>
                  <a:pt x="623" y="298"/>
                </a:cubicBezTo>
                <a:cubicBezTo>
                  <a:pt x="624" y="303"/>
                  <a:pt x="627" y="301"/>
                  <a:pt x="628" y="305"/>
                </a:cubicBezTo>
                <a:cubicBezTo>
                  <a:pt x="627" y="305"/>
                  <a:pt x="627" y="305"/>
                  <a:pt x="626" y="306"/>
                </a:cubicBezTo>
                <a:cubicBezTo>
                  <a:pt x="627" y="308"/>
                  <a:pt x="629" y="308"/>
                  <a:pt x="631" y="309"/>
                </a:cubicBezTo>
                <a:cubicBezTo>
                  <a:pt x="631" y="310"/>
                  <a:pt x="631" y="311"/>
                  <a:pt x="631" y="311"/>
                </a:cubicBezTo>
                <a:cubicBezTo>
                  <a:pt x="629" y="312"/>
                  <a:pt x="627" y="311"/>
                  <a:pt x="625" y="311"/>
                </a:cubicBezTo>
                <a:cubicBezTo>
                  <a:pt x="625" y="312"/>
                  <a:pt x="625" y="312"/>
                  <a:pt x="625" y="312"/>
                </a:cubicBezTo>
                <a:cubicBezTo>
                  <a:pt x="626" y="313"/>
                  <a:pt x="627" y="316"/>
                  <a:pt x="628" y="316"/>
                </a:cubicBezTo>
                <a:cubicBezTo>
                  <a:pt x="629" y="316"/>
                  <a:pt x="630" y="316"/>
                  <a:pt x="630" y="316"/>
                </a:cubicBezTo>
                <a:cubicBezTo>
                  <a:pt x="632" y="317"/>
                  <a:pt x="637" y="321"/>
                  <a:pt x="637" y="323"/>
                </a:cubicBezTo>
                <a:cubicBezTo>
                  <a:pt x="636" y="324"/>
                  <a:pt x="636" y="325"/>
                  <a:pt x="635" y="326"/>
                </a:cubicBezTo>
                <a:cubicBezTo>
                  <a:pt x="637" y="326"/>
                  <a:pt x="639" y="325"/>
                  <a:pt x="641" y="325"/>
                </a:cubicBezTo>
                <a:cubicBezTo>
                  <a:pt x="643" y="325"/>
                  <a:pt x="645" y="327"/>
                  <a:pt x="647" y="328"/>
                </a:cubicBezTo>
                <a:cubicBezTo>
                  <a:pt x="649" y="328"/>
                  <a:pt x="652" y="329"/>
                  <a:pt x="654" y="330"/>
                </a:cubicBezTo>
                <a:cubicBezTo>
                  <a:pt x="653" y="331"/>
                  <a:pt x="650" y="332"/>
                  <a:pt x="648" y="332"/>
                </a:cubicBezTo>
                <a:cubicBezTo>
                  <a:pt x="645" y="333"/>
                  <a:pt x="644" y="335"/>
                  <a:pt x="642" y="335"/>
                </a:cubicBezTo>
                <a:cubicBezTo>
                  <a:pt x="641" y="336"/>
                  <a:pt x="640" y="336"/>
                  <a:pt x="639" y="336"/>
                </a:cubicBezTo>
                <a:cubicBezTo>
                  <a:pt x="638" y="336"/>
                  <a:pt x="638" y="339"/>
                  <a:pt x="637" y="340"/>
                </a:cubicBezTo>
                <a:cubicBezTo>
                  <a:pt x="639" y="339"/>
                  <a:pt x="642" y="339"/>
                  <a:pt x="644" y="338"/>
                </a:cubicBezTo>
                <a:cubicBezTo>
                  <a:pt x="647" y="336"/>
                  <a:pt x="651" y="330"/>
                  <a:pt x="656" y="335"/>
                </a:cubicBezTo>
                <a:cubicBezTo>
                  <a:pt x="655" y="336"/>
                  <a:pt x="655" y="336"/>
                  <a:pt x="655" y="337"/>
                </a:cubicBezTo>
                <a:cubicBezTo>
                  <a:pt x="655" y="338"/>
                  <a:pt x="655" y="338"/>
                  <a:pt x="656" y="338"/>
                </a:cubicBezTo>
                <a:cubicBezTo>
                  <a:pt x="656" y="338"/>
                  <a:pt x="658" y="337"/>
                  <a:pt x="659" y="337"/>
                </a:cubicBezTo>
                <a:cubicBezTo>
                  <a:pt x="661" y="337"/>
                  <a:pt x="664" y="339"/>
                  <a:pt x="664" y="341"/>
                </a:cubicBezTo>
                <a:cubicBezTo>
                  <a:pt x="663" y="342"/>
                  <a:pt x="662" y="344"/>
                  <a:pt x="662" y="345"/>
                </a:cubicBezTo>
                <a:cubicBezTo>
                  <a:pt x="663" y="346"/>
                  <a:pt x="663" y="348"/>
                  <a:pt x="664" y="349"/>
                </a:cubicBezTo>
                <a:cubicBezTo>
                  <a:pt x="664" y="349"/>
                  <a:pt x="664" y="349"/>
                  <a:pt x="664" y="349"/>
                </a:cubicBezTo>
                <a:cubicBezTo>
                  <a:pt x="663" y="350"/>
                  <a:pt x="659" y="354"/>
                  <a:pt x="657" y="354"/>
                </a:cubicBezTo>
                <a:cubicBezTo>
                  <a:pt x="654" y="355"/>
                  <a:pt x="651" y="355"/>
                  <a:pt x="647" y="355"/>
                </a:cubicBezTo>
                <a:cubicBezTo>
                  <a:pt x="646" y="357"/>
                  <a:pt x="644" y="359"/>
                  <a:pt x="642" y="361"/>
                </a:cubicBezTo>
                <a:cubicBezTo>
                  <a:pt x="640" y="363"/>
                  <a:pt x="635" y="363"/>
                  <a:pt x="630" y="364"/>
                </a:cubicBezTo>
                <a:cubicBezTo>
                  <a:pt x="627" y="363"/>
                  <a:pt x="624" y="363"/>
                  <a:pt x="620" y="363"/>
                </a:cubicBezTo>
                <a:cubicBezTo>
                  <a:pt x="617" y="363"/>
                  <a:pt x="613" y="364"/>
                  <a:pt x="610" y="363"/>
                </a:cubicBezTo>
                <a:cubicBezTo>
                  <a:pt x="607" y="363"/>
                  <a:pt x="603" y="363"/>
                  <a:pt x="601" y="363"/>
                </a:cubicBezTo>
                <a:cubicBezTo>
                  <a:pt x="597" y="365"/>
                  <a:pt x="598" y="369"/>
                  <a:pt x="596" y="370"/>
                </a:cubicBezTo>
                <a:cubicBezTo>
                  <a:pt x="594" y="371"/>
                  <a:pt x="591" y="371"/>
                  <a:pt x="590" y="372"/>
                </a:cubicBezTo>
                <a:cubicBezTo>
                  <a:pt x="584" y="375"/>
                  <a:pt x="577" y="383"/>
                  <a:pt x="574" y="390"/>
                </a:cubicBezTo>
                <a:cubicBezTo>
                  <a:pt x="578" y="387"/>
                  <a:pt x="580" y="383"/>
                  <a:pt x="584" y="380"/>
                </a:cubicBezTo>
                <a:cubicBezTo>
                  <a:pt x="589" y="377"/>
                  <a:pt x="595" y="375"/>
                  <a:pt x="601" y="373"/>
                </a:cubicBezTo>
                <a:cubicBezTo>
                  <a:pt x="606" y="371"/>
                  <a:pt x="612" y="371"/>
                  <a:pt x="614" y="376"/>
                </a:cubicBezTo>
                <a:cubicBezTo>
                  <a:pt x="614" y="377"/>
                  <a:pt x="608" y="380"/>
                  <a:pt x="607" y="380"/>
                </a:cubicBezTo>
                <a:cubicBezTo>
                  <a:pt x="606" y="380"/>
                  <a:pt x="605" y="380"/>
                  <a:pt x="605" y="379"/>
                </a:cubicBezTo>
                <a:cubicBezTo>
                  <a:pt x="603" y="379"/>
                  <a:pt x="602" y="380"/>
                  <a:pt x="601" y="380"/>
                </a:cubicBezTo>
                <a:cubicBezTo>
                  <a:pt x="601" y="380"/>
                  <a:pt x="601" y="380"/>
                  <a:pt x="601" y="380"/>
                </a:cubicBezTo>
                <a:cubicBezTo>
                  <a:pt x="604" y="381"/>
                  <a:pt x="605" y="382"/>
                  <a:pt x="606" y="383"/>
                </a:cubicBezTo>
                <a:cubicBezTo>
                  <a:pt x="607" y="383"/>
                  <a:pt x="608" y="382"/>
                  <a:pt x="609" y="382"/>
                </a:cubicBezTo>
                <a:cubicBezTo>
                  <a:pt x="609" y="382"/>
                  <a:pt x="609" y="382"/>
                  <a:pt x="609" y="382"/>
                </a:cubicBezTo>
                <a:cubicBezTo>
                  <a:pt x="610" y="382"/>
                  <a:pt x="610" y="382"/>
                  <a:pt x="610" y="382"/>
                </a:cubicBezTo>
                <a:cubicBezTo>
                  <a:pt x="611" y="382"/>
                  <a:pt x="611" y="382"/>
                  <a:pt x="611" y="383"/>
                </a:cubicBezTo>
                <a:cubicBezTo>
                  <a:pt x="611" y="383"/>
                  <a:pt x="610" y="383"/>
                  <a:pt x="610" y="384"/>
                </a:cubicBezTo>
                <a:cubicBezTo>
                  <a:pt x="609" y="387"/>
                  <a:pt x="609" y="386"/>
                  <a:pt x="607" y="387"/>
                </a:cubicBezTo>
                <a:cubicBezTo>
                  <a:pt x="609" y="387"/>
                  <a:pt x="610" y="387"/>
                  <a:pt x="611" y="388"/>
                </a:cubicBezTo>
                <a:cubicBezTo>
                  <a:pt x="610" y="389"/>
                  <a:pt x="610" y="389"/>
                  <a:pt x="610" y="390"/>
                </a:cubicBezTo>
                <a:cubicBezTo>
                  <a:pt x="611" y="390"/>
                  <a:pt x="611" y="390"/>
                  <a:pt x="611" y="391"/>
                </a:cubicBezTo>
                <a:cubicBezTo>
                  <a:pt x="610" y="394"/>
                  <a:pt x="614" y="394"/>
                  <a:pt x="617" y="395"/>
                </a:cubicBezTo>
                <a:cubicBezTo>
                  <a:pt x="616" y="395"/>
                  <a:pt x="616" y="395"/>
                  <a:pt x="616" y="395"/>
                </a:cubicBezTo>
                <a:cubicBezTo>
                  <a:pt x="616" y="395"/>
                  <a:pt x="615" y="395"/>
                  <a:pt x="615" y="395"/>
                </a:cubicBezTo>
                <a:cubicBezTo>
                  <a:pt x="615" y="395"/>
                  <a:pt x="615" y="395"/>
                  <a:pt x="615" y="395"/>
                </a:cubicBezTo>
                <a:cubicBezTo>
                  <a:pt x="615" y="395"/>
                  <a:pt x="615" y="395"/>
                  <a:pt x="615" y="395"/>
                </a:cubicBezTo>
                <a:cubicBezTo>
                  <a:pt x="615" y="395"/>
                  <a:pt x="615" y="395"/>
                  <a:pt x="615" y="395"/>
                </a:cubicBezTo>
                <a:cubicBezTo>
                  <a:pt x="616" y="396"/>
                  <a:pt x="616" y="396"/>
                  <a:pt x="617" y="397"/>
                </a:cubicBezTo>
                <a:cubicBezTo>
                  <a:pt x="617" y="397"/>
                  <a:pt x="618" y="397"/>
                  <a:pt x="618" y="396"/>
                </a:cubicBezTo>
                <a:cubicBezTo>
                  <a:pt x="619" y="397"/>
                  <a:pt x="619" y="397"/>
                  <a:pt x="620" y="397"/>
                </a:cubicBezTo>
                <a:cubicBezTo>
                  <a:pt x="620" y="398"/>
                  <a:pt x="621" y="396"/>
                  <a:pt x="623" y="397"/>
                </a:cubicBezTo>
                <a:cubicBezTo>
                  <a:pt x="623" y="397"/>
                  <a:pt x="623" y="397"/>
                  <a:pt x="623" y="397"/>
                </a:cubicBezTo>
                <a:cubicBezTo>
                  <a:pt x="623" y="397"/>
                  <a:pt x="623" y="397"/>
                  <a:pt x="623" y="397"/>
                </a:cubicBezTo>
                <a:cubicBezTo>
                  <a:pt x="623" y="398"/>
                  <a:pt x="623" y="398"/>
                  <a:pt x="623" y="398"/>
                </a:cubicBezTo>
                <a:cubicBezTo>
                  <a:pt x="623" y="398"/>
                  <a:pt x="624" y="398"/>
                  <a:pt x="625" y="398"/>
                </a:cubicBezTo>
                <a:cubicBezTo>
                  <a:pt x="626" y="398"/>
                  <a:pt x="626" y="397"/>
                  <a:pt x="627" y="396"/>
                </a:cubicBezTo>
                <a:cubicBezTo>
                  <a:pt x="628" y="399"/>
                  <a:pt x="629" y="397"/>
                  <a:pt x="630" y="398"/>
                </a:cubicBezTo>
                <a:cubicBezTo>
                  <a:pt x="631" y="398"/>
                  <a:pt x="631" y="399"/>
                  <a:pt x="631" y="399"/>
                </a:cubicBezTo>
                <a:cubicBezTo>
                  <a:pt x="631" y="399"/>
                  <a:pt x="631" y="399"/>
                  <a:pt x="631" y="400"/>
                </a:cubicBezTo>
                <a:cubicBezTo>
                  <a:pt x="631" y="400"/>
                  <a:pt x="631" y="400"/>
                  <a:pt x="630" y="400"/>
                </a:cubicBezTo>
                <a:cubicBezTo>
                  <a:pt x="630" y="400"/>
                  <a:pt x="630" y="400"/>
                  <a:pt x="631" y="400"/>
                </a:cubicBezTo>
                <a:cubicBezTo>
                  <a:pt x="632" y="400"/>
                  <a:pt x="633" y="400"/>
                  <a:pt x="633" y="401"/>
                </a:cubicBezTo>
                <a:cubicBezTo>
                  <a:pt x="633" y="401"/>
                  <a:pt x="632" y="401"/>
                  <a:pt x="632" y="401"/>
                </a:cubicBezTo>
                <a:cubicBezTo>
                  <a:pt x="631" y="401"/>
                  <a:pt x="632" y="401"/>
                  <a:pt x="631" y="401"/>
                </a:cubicBezTo>
                <a:cubicBezTo>
                  <a:pt x="631" y="401"/>
                  <a:pt x="631" y="401"/>
                  <a:pt x="631" y="401"/>
                </a:cubicBezTo>
                <a:cubicBezTo>
                  <a:pt x="631" y="402"/>
                  <a:pt x="631" y="402"/>
                  <a:pt x="631" y="402"/>
                </a:cubicBezTo>
                <a:cubicBezTo>
                  <a:pt x="630" y="402"/>
                  <a:pt x="630" y="402"/>
                  <a:pt x="629" y="402"/>
                </a:cubicBezTo>
                <a:cubicBezTo>
                  <a:pt x="629" y="402"/>
                  <a:pt x="629" y="402"/>
                  <a:pt x="629" y="402"/>
                </a:cubicBezTo>
                <a:cubicBezTo>
                  <a:pt x="626" y="402"/>
                  <a:pt x="623" y="404"/>
                  <a:pt x="621" y="405"/>
                </a:cubicBezTo>
                <a:cubicBezTo>
                  <a:pt x="621" y="405"/>
                  <a:pt x="621" y="405"/>
                  <a:pt x="620" y="405"/>
                </a:cubicBezTo>
                <a:cubicBezTo>
                  <a:pt x="620" y="405"/>
                  <a:pt x="620" y="405"/>
                  <a:pt x="620" y="405"/>
                </a:cubicBezTo>
                <a:cubicBezTo>
                  <a:pt x="620" y="405"/>
                  <a:pt x="619" y="405"/>
                  <a:pt x="619" y="406"/>
                </a:cubicBezTo>
                <a:cubicBezTo>
                  <a:pt x="619" y="405"/>
                  <a:pt x="619" y="405"/>
                  <a:pt x="619" y="405"/>
                </a:cubicBezTo>
                <a:cubicBezTo>
                  <a:pt x="619" y="406"/>
                  <a:pt x="618" y="406"/>
                  <a:pt x="618" y="407"/>
                </a:cubicBezTo>
                <a:cubicBezTo>
                  <a:pt x="617" y="407"/>
                  <a:pt x="617" y="406"/>
                  <a:pt x="616" y="406"/>
                </a:cubicBezTo>
                <a:cubicBezTo>
                  <a:pt x="616" y="406"/>
                  <a:pt x="616" y="406"/>
                  <a:pt x="616" y="405"/>
                </a:cubicBezTo>
                <a:cubicBezTo>
                  <a:pt x="616" y="405"/>
                  <a:pt x="616" y="406"/>
                  <a:pt x="616" y="406"/>
                </a:cubicBezTo>
                <a:cubicBezTo>
                  <a:pt x="615" y="406"/>
                  <a:pt x="615" y="406"/>
                  <a:pt x="615" y="407"/>
                </a:cubicBezTo>
                <a:cubicBezTo>
                  <a:pt x="615" y="407"/>
                  <a:pt x="615" y="407"/>
                  <a:pt x="615" y="407"/>
                </a:cubicBezTo>
                <a:cubicBezTo>
                  <a:pt x="615" y="406"/>
                  <a:pt x="614" y="406"/>
                  <a:pt x="614" y="406"/>
                </a:cubicBezTo>
                <a:cubicBezTo>
                  <a:pt x="614" y="406"/>
                  <a:pt x="614" y="406"/>
                  <a:pt x="613" y="406"/>
                </a:cubicBezTo>
                <a:cubicBezTo>
                  <a:pt x="614" y="407"/>
                  <a:pt x="614" y="407"/>
                  <a:pt x="614" y="408"/>
                </a:cubicBezTo>
                <a:cubicBezTo>
                  <a:pt x="611" y="408"/>
                  <a:pt x="611" y="411"/>
                  <a:pt x="610" y="412"/>
                </a:cubicBezTo>
                <a:cubicBezTo>
                  <a:pt x="610" y="412"/>
                  <a:pt x="609" y="411"/>
                  <a:pt x="609" y="411"/>
                </a:cubicBezTo>
                <a:cubicBezTo>
                  <a:pt x="609" y="412"/>
                  <a:pt x="609" y="412"/>
                  <a:pt x="609" y="412"/>
                </a:cubicBezTo>
                <a:cubicBezTo>
                  <a:pt x="608" y="412"/>
                  <a:pt x="608" y="412"/>
                  <a:pt x="607" y="412"/>
                </a:cubicBezTo>
                <a:cubicBezTo>
                  <a:pt x="607" y="413"/>
                  <a:pt x="607" y="413"/>
                  <a:pt x="607" y="414"/>
                </a:cubicBezTo>
                <a:cubicBezTo>
                  <a:pt x="606" y="413"/>
                  <a:pt x="606" y="413"/>
                  <a:pt x="605" y="414"/>
                </a:cubicBezTo>
                <a:cubicBezTo>
                  <a:pt x="605" y="413"/>
                  <a:pt x="604" y="412"/>
                  <a:pt x="604" y="412"/>
                </a:cubicBezTo>
                <a:cubicBezTo>
                  <a:pt x="604" y="412"/>
                  <a:pt x="604" y="412"/>
                  <a:pt x="603" y="412"/>
                </a:cubicBezTo>
                <a:cubicBezTo>
                  <a:pt x="603" y="410"/>
                  <a:pt x="602" y="408"/>
                  <a:pt x="603" y="407"/>
                </a:cubicBezTo>
                <a:cubicBezTo>
                  <a:pt x="604" y="406"/>
                  <a:pt x="604" y="407"/>
                  <a:pt x="604" y="406"/>
                </a:cubicBezTo>
                <a:cubicBezTo>
                  <a:pt x="604" y="406"/>
                  <a:pt x="603" y="407"/>
                  <a:pt x="603" y="407"/>
                </a:cubicBezTo>
                <a:cubicBezTo>
                  <a:pt x="602" y="407"/>
                  <a:pt x="602" y="407"/>
                  <a:pt x="602" y="407"/>
                </a:cubicBezTo>
                <a:cubicBezTo>
                  <a:pt x="602" y="407"/>
                  <a:pt x="602" y="407"/>
                  <a:pt x="602" y="407"/>
                </a:cubicBezTo>
                <a:cubicBezTo>
                  <a:pt x="603" y="406"/>
                  <a:pt x="604" y="406"/>
                  <a:pt x="605" y="405"/>
                </a:cubicBezTo>
                <a:cubicBezTo>
                  <a:pt x="605" y="405"/>
                  <a:pt x="605" y="406"/>
                  <a:pt x="606" y="405"/>
                </a:cubicBezTo>
                <a:cubicBezTo>
                  <a:pt x="606" y="405"/>
                  <a:pt x="606" y="405"/>
                  <a:pt x="606" y="405"/>
                </a:cubicBezTo>
                <a:cubicBezTo>
                  <a:pt x="605" y="405"/>
                  <a:pt x="605" y="405"/>
                  <a:pt x="605" y="405"/>
                </a:cubicBezTo>
                <a:cubicBezTo>
                  <a:pt x="605" y="405"/>
                  <a:pt x="605" y="405"/>
                  <a:pt x="605" y="405"/>
                </a:cubicBezTo>
                <a:cubicBezTo>
                  <a:pt x="606" y="404"/>
                  <a:pt x="612" y="400"/>
                  <a:pt x="613" y="400"/>
                </a:cubicBezTo>
                <a:cubicBezTo>
                  <a:pt x="613" y="401"/>
                  <a:pt x="613" y="401"/>
                  <a:pt x="613" y="402"/>
                </a:cubicBezTo>
                <a:cubicBezTo>
                  <a:pt x="614" y="402"/>
                  <a:pt x="614" y="402"/>
                  <a:pt x="614" y="402"/>
                </a:cubicBezTo>
                <a:cubicBezTo>
                  <a:pt x="614" y="402"/>
                  <a:pt x="614" y="402"/>
                  <a:pt x="614" y="401"/>
                </a:cubicBezTo>
                <a:cubicBezTo>
                  <a:pt x="616" y="401"/>
                  <a:pt x="617" y="400"/>
                  <a:pt x="619" y="400"/>
                </a:cubicBezTo>
                <a:cubicBezTo>
                  <a:pt x="619" y="400"/>
                  <a:pt x="619" y="400"/>
                  <a:pt x="619" y="400"/>
                </a:cubicBezTo>
                <a:cubicBezTo>
                  <a:pt x="616" y="400"/>
                  <a:pt x="612" y="399"/>
                  <a:pt x="610" y="401"/>
                </a:cubicBezTo>
                <a:cubicBezTo>
                  <a:pt x="610" y="400"/>
                  <a:pt x="610" y="400"/>
                  <a:pt x="610" y="400"/>
                </a:cubicBezTo>
                <a:cubicBezTo>
                  <a:pt x="612" y="399"/>
                  <a:pt x="613" y="398"/>
                  <a:pt x="614" y="397"/>
                </a:cubicBezTo>
                <a:cubicBezTo>
                  <a:pt x="614" y="397"/>
                  <a:pt x="614" y="397"/>
                  <a:pt x="613" y="397"/>
                </a:cubicBezTo>
                <a:cubicBezTo>
                  <a:pt x="613" y="397"/>
                  <a:pt x="613" y="397"/>
                  <a:pt x="612" y="397"/>
                </a:cubicBezTo>
                <a:cubicBezTo>
                  <a:pt x="612" y="396"/>
                  <a:pt x="612" y="396"/>
                  <a:pt x="611" y="396"/>
                </a:cubicBezTo>
                <a:cubicBezTo>
                  <a:pt x="612" y="396"/>
                  <a:pt x="612" y="396"/>
                  <a:pt x="612" y="397"/>
                </a:cubicBezTo>
                <a:cubicBezTo>
                  <a:pt x="612" y="397"/>
                  <a:pt x="611" y="398"/>
                  <a:pt x="611" y="398"/>
                </a:cubicBezTo>
                <a:cubicBezTo>
                  <a:pt x="608" y="398"/>
                  <a:pt x="607" y="401"/>
                  <a:pt x="604" y="401"/>
                </a:cubicBezTo>
                <a:cubicBezTo>
                  <a:pt x="604" y="401"/>
                  <a:pt x="603" y="401"/>
                  <a:pt x="603" y="400"/>
                </a:cubicBezTo>
                <a:cubicBezTo>
                  <a:pt x="603" y="401"/>
                  <a:pt x="603" y="401"/>
                  <a:pt x="603" y="401"/>
                </a:cubicBezTo>
                <a:cubicBezTo>
                  <a:pt x="602" y="402"/>
                  <a:pt x="602" y="402"/>
                  <a:pt x="601" y="402"/>
                </a:cubicBezTo>
                <a:cubicBezTo>
                  <a:pt x="600" y="402"/>
                  <a:pt x="598" y="401"/>
                  <a:pt x="597" y="402"/>
                </a:cubicBezTo>
                <a:cubicBezTo>
                  <a:pt x="597" y="402"/>
                  <a:pt x="597" y="402"/>
                  <a:pt x="597" y="402"/>
                </a:cubicBezTo>
                <a:cubicBezTo>
                  <a:pt x="597" y="402"/>
                  <a:pt x="597" y="403"/>
                  <a:pt x="597" y="403"/>
                </a:cubicBezTo>
                <a:cubicBezTo>
                  <a:pt x="597" y="403"/>
                  <a:pt x="597" y="404"/>
                  <a:pt x="597" y="404"/>
                </a:cubicBezTo>
                <a:cubicBezTo>
                  <a:pt x="597" y="404"/>
                  <a:pt x="598" y="404"/>
                  <a:pt x="598" y="404"/>
                </a:cubicBezTo>
                <a:cubicBezTo>
                  <a:pt x="598" y="404"/>
                  <a:pt x="598" y="404"/>
                  <a:pt x="598" y="405"/>
                </a:cubicBezTo>
                <a:cubicBezTo>
                  <a:pt x="596" y="405"/>
                  <a:pt x="596" y="406"/>
                  <a:pt x="595" y="405"/>
                </a:cubicBezTo>
                <a:cubicBezTo>
                  <a:pt x="594" y="406"/>
                  <a:pt x="595" y="406"/>
                  <a:pt x="594" y="406"/>
                </a:cubicBezTo>
                <a:cubicBezTo>
                  <a:pt x="594" y="406"/>
                  <a:pt x="594" y="406"/>
                  <a:pt x="593" y="406"/>
                </a:cubicBezTo>
                <a:cubicBezTo>
                  <a:pt x="592" y="406"/>
                  <a:pt x="592" y="407"/>
                  <a:pt x="591" y="407"/>
                </a:cubicBezTo>
                <a:cubicBezTo>
                  <a:pt x="591" y="407"/>
                  <a:pt x="591" y="407"/>
                  <a:pt x="591" y="406"/>
                </a:cubicBezTo>
                <a:cubicBezTo>
                  <a:pt x="590" y="407"/>
                  <a:pt x="589" y="407"/>
                  <a:pt x="589" y="407"/>
                </a:cubicBezTo>
                <a:cubicBezTo>
                  <a:pt x="589" y="407"/>
                  <a:pt x="589" y="408"/>
                  <a:pt x="589" y="408"/>
                </a:cubicBezTo>
                <a:cubicBezTo>
                  <a:pt x="588" y="408"/>
                  <a:pt x="588" y="408"/>
                  <a:pt x="587" y="408"/>
                </a:cubicBezTo>
                <a:cubicBezTo>
                  <a:pt x="587" y="408"/>
                  <a:pt x="587" y="407"/>
                  <a:pt x="587" y="407"/>
                </a:cubicBezTo>
                <a:cubicBezTo>
                  <a:pt x="587" y="407"/>
                  <a:pt x="587" y="407"/>
                  <a:pt x="587" y="406"/>
                </a:cubicBezTo>
                <a:cubicBezTo>
                  <a:pt x="587" y="406"/>
                  <a:pt x="587" y="406"/>
                  <a:pt x="587" y="406"/>
                </a:cubicBezTo>
                <a:cubicBezTo>
                  <a:pt x="587" y="406"/>
                  <a:pt x="587" y="406"/>
                  <a:pt x="587" y="406"/>
                </a:cubicBezTo>
                <a:cubicBezTo>
                  <a:pt x="587" y="407"/>
                  <a:pt x="585" y="410"/>
                  <a:pt x="584" y="410"/>
                </a:cubicBezTo>
                <a:cubicBezTo>
                  <a:pt x="584" y="410"/>
                  <a:pt x="584" y="410"/>
                  <a:pt x="584" y="410"/>
                </a:cubicBezTo>
                <a:cubicBezTo>
                  <a:pt x="583" y="410"/>
                  <a:pt x="583" y="411"/>
                  <a:pt x="583" y="411"/>
                </a:cubicBezTo>
                <a:cubicBezTo>
                  <a:pt x="583" y="411"/>
                  <a:pt x="582" y="411"/>
                  <a:pt x="582" y="411"/>
                </a:cubicBezTo>
                <a:cubicBezTo>
                  <a:pt x="582" y="411"/>
                  <a:pt x="582" y="410"/>
                  <a:pt x="582" y="410"/>
                </a:cubicBezTo>
                <a:cubicBezTo>
                  <a:pt x="582" y="410"/>
                  <a:pt x="582" y="410"/>
                  <a:pt x="582" y="411"/>
                </a:cubicBezTo>
                <a:cubicBezTo>
                  <a:pt x="582" y="412"/>
                  <a:pt x="582" y="411"/>
                  <a:pt x="581" y="412"/>
                </a:cubicBezTo>
                <a:cubicBezTo>
                  <a:pt x="581" y="412"/>
                  <a:pt x="581" y="412"/>
                  <a:pt x="581" y="412"/>
                </a:cubicBezTo>
                <a:cubicBezTo>
                  <a:pt x="581" y="412"/>
                  <a:pt x="580" y="412"/>
                  <a:pt x="580" y="412"/>
                </a:cubicBezTo>
                <a:cubicBezTo>
                  <a:pt x="580" y="412"/>
                  <a:pt x="580" y="411"/>
                  <a:pt x="580" y="411"/>
                </a:cubicBezTo>
                <a:cubicBezTo>
                  <a:pt x="580" y="411"/>
                  <a:pt x="579" y="412"/>
                  <a:pt x="579" y="412"/>
                </a:cubicBezTo>
                <a:cubicBezTo>
                  <a:pt x="579" y="412"/>
                  <a:pt x="579" y="413"/>
                  <a:pt x="579" y="413"/>
                </a:cubicBezTo>
                <a:cubicBezTo>
                  <a:pt x="577" y="414"/>
                  <a:pt x="576" y="417"/>
                  <a:pt x="575" y="419"/>
                </a:cubicBezTo>
                <a:cubicBezTo>
                  <a:pt x="576" y="420"/>
                  <a:pt x="576" y="419"/>
                  <a:pt x="577" y="420"/>
                </a:cubicBezTo>
                <a:cubicBezTo>
                  <a:pt x="577" y="420"/>
                  <a:pt x="577" y="420"/>
                  <a:pt x="576" y="420"/>
                </a:cubicBezTo>
                <a:cubicBezTo>
                  <a:pt x="575" y="420"/>
                  <a:pt x="574" y="421"/>
                  <a:pt x="574" y="422"/>
                </a:cubicBezTo>
                <a:cubicBezTo>
                  <a:pt x="576" y="422"/>
                  <a:pt x="577" y="424"/>
                  <a:pt x="577" y="426"/>
                </a:cubicBezTo>
                <a:cubicBezTo>
                  <a:pt x="578" y="426"/>
                  <a:pt x="578" y="426"/>
                  <a:pt x="578" y="426"/>
                </a:cubicBezTo>
                <a:cubicBezTo>
                  <a:pt x="579" y="426"/>
                  <a:pt x="579" y="426"/>
                  <a:pt x="580" y="426"/>
                </a:cubicBezTo>
                <a:cubicBezTo>
                  <a:pt x="580" y="425"/>
                  <a:pt x="580" y="425"/>
                  <a:pt x="580" y="425"/>
                </a:cubicBezTo>
                <a:cubicBezTo>
                  <a:pt x="580" y="425"/>
                  <a:pt x="580" y="425"/>
                  <a:pt x="579" y="425"/>
                </a:cubicBezTo>
                <a:cubicBezTo>
                  <a:pt x="579" y="425"/>
                  <a:pt x="579" y="424"/>
                  <a:pt x="579" y="424"/>
                </a:cubicBezTo>
                <a:cubicBezTo>
                  <a:pt x="579" y="424"/>
                  <a:pt x="579" y="424"/>
                  <a:pt x="579" y="424"/>
                </a:cubicBezTo>
                <a:cubicBezTo>
                  <a:pt x="579" y="424"/>
                  <a:pt x="579" y="424"/>
                  <a:pt x="580" y="424"/>
                </a:cubicBezTo>
                <a:cubicBezTo>
                  <a:pt x="580" y="425"/>
                  <a:pt x="580" y="425"/>
                  <a:pt x="580" y="427"/>
                </a:cubicBezTo>
                <a:cubicBezTo>
                  <a:pt x="579" y="427"/>
                  <a:pt x="578" y="427"/>
                  <a:pt x="576" y="428"/>
                </a:cubicBezTo>
                <a:cubicBezTo>
                  <a:pt x="576" y="427"/>
                  <a:pt x="576" y="427"/>
                  <a:pt x="576" y="426"/>
                </a:cubicBezTo>
                <a:cubicBezTo>
                  <a:pt x="576" y="426"/>
                  <a:pt x="576" y="426"/>
                  <a:pt x="576" y="426"/>
                </a:cubicBezTo>
                <a:cubicBezTo>
                  <a:pt x="575" y="427"/>
                  <a:pt x="574" y="428"/>
                  <a:pt x="573" y="428"/>
                </a:cubicBezTo>
                <a:cubicBezTo>
                  <a:pt x="573" y="428"/>
                  <a:pt x="573" y="428"/>
                  <a:pt x="573" y="428"/>
                </a:cubicBezTo>
                <a:cubicBezTo>
                  <a:pt x="573" y="427"/>
                  <a:pt x="573" y="426"/>
                  <a:pt x="573" y="426"/>
                </a:cubicBezTo>
                <a:cubicBezTo>
                  <a:pt x="573" y="426"/>
                  <a:pt x="572" y="426"/>
                  <a:pt x="572" y="426"/>
                </a:cubicBezTo>
                <a:cubicBezTo>
                  <a:pt x="572" y="427"/>
                  <a:pt x="572" y="428"/>
                  <a:pt x="571" y="429"/>
                </a:cubicBezTo>
                <a:cubicBezTo>
                  <a:pt x="565" y="429"/>
                  <a:pt x="560" y="431"/>
                  <a:pt x="556" y="433"/>
                </a:cubicBezTo>
                <a:cubicBezTo>
                  <a:pt x="557" y="432"/>
                  <a:pt x="557" y="431"/>
                  <a:pt x="557" y="430"/>
                </a:cubicBezTo>
                <a:cubicBezTo>
                  <a:pt x="557" y="431"/>
                  <a:pt x="556" y="433"/>
                  <a:pt x="556" y="434"/>
                </a:cubicBezTo>
                <a:cubicBezTo>
                  <a:pt x="555" y="433"/>
                  <a:pt x="555" y="434"/>
                  <a:pt x="555" y="434"/>
                </a:cubicBezTo>
                <a:cubicBezTo>
                  <a:pt x="555" y="434"/>
                  <a:pt x="555" y="434"/>
                  <a:pt x="555" y="435"/>
                </a:cubicBezTo>
                <a:cubicBezTo>
                  <a:pt x="555" y="435"/>
                  <a:pt x="556" y="435"/>
                  <a:pt x="557" y="436"/>
                </a:cubicBezTo>
                <a:cubicBezTo>
                  <a:pt x="556" y="438"/>
                  <a:pt x="555" y="440"/>
                  <a:pt x="555" y="442"/>
                </a:cubicBezTo>
                <a:cubicBezTo>
                  <a:pt x="555" y="442"/>
                  <a:pt x="554" y="442"/>
                  <a:pt x="554" y="441"/>
                </a:cubicBezTo>
                <a:cubicBezTo>
                  <a:pt x="554" y="443"/>
                  <a:pt x="552" y="445"/>
                  <a:pt x="551" y="446"/>
                </a:cubicBezTo>
                <a:cubicBezTo>
                  <a:pt x="551" y="446"/>
                  <a:pt x="551" y="446"/>
                  <a:pt x="551" y="446"/>
                </a:cubicBezTo>
                <a:cubicBezTo>
                  <a:pt x="551" y="446"/>
                  <a:pt x="551" y="446"/>
                  <a:pt x="551" y="446"/>
                </a:cubicBezTo>
                <a:cubicBezTo>
                  <a:pt x="551" y="445"/>
                  <a:pt x="551" y="445"/>
                  <a:pt x="551" y="444"/>
                </a:cubicBezTo>
                <a:cubicBezTo>
                  <a:pt x="549" y="444"/>
                  <a:pt x="548" y="443"/>
                  <a:pt x="547" y="441"/>
                </a:cubicBezTo>
                <a:cubicBezTo>
                  <a:pt x="548" y="441"/>
                  <a:pt x="548" y="440"/>
                  <a:pt x="548" y="440"/>
                </a:cubicBezTo>
                <a:cubicBezTo>
                  <a:pt x="548" y="440"/>
                  <a:pt x="548" y="440"/>
                  <a:pt x="548" y="440"/>
                </a:cubicBezTo>
                <a:cubicBezTo>
                  <a:pt x="548" y="440"/>
                  <a:pt x="547" y="440"/>
                  <a:pt x="547" y="441"/>
                </a:cubicBezTo>
                <a:cubicBezTo>
                  <a:pt x="547" y="443"/>
                  <a:pt x="548" y="446"/>
                  <a:pt x="550" y="447"/>
                </a:cubicBezTo>
                <a:cubicBezTo>
                  <a:pt x="550" y="448"/>
                  <a:pt x="550" y="448"/>
                  <a:pt x="550" y="449"/>
                </a:cubicBezTo>
                <a:cubicBezTo>
                  <a:pt x="550" y="450"/>
                  <a:pt x="549" y="451"/>
                  <a:pt x="548" y="452"/>
                </a:cubicBezTo>
                <a:cubicBezTo>
                  <a:pt x="548" y="453"/>
                  <a:pt x="547" y="454"/>
                  <a:pt x="547" y="455"/>
                </a:cubicBezTo>
                <a:cubicBezTo>
                  <a:pt x="547" y="456"/>
                  <a:pt x="547" y="455"/>
                  <a:pt x="546" y="455"/>
                </a:cubicBezTo>
                <a:cubicBezTo>
                  <a:pt x="546" y="456"/>
                  <a:pt x="546" y="457"/>
                  <a:pt x="545" y="458"/>
                </a:cubicBezTo>
                <a:cubicBezTo>
                  <a:pt x="545" y="458"/>
                  <a:pt x="545" y="458"/>
                  <a:pt x="545" y="458"/>
                </a:cubicBezTo>
                <a:cubicBezTo>
                  <a:pt x="545" y="458"/>
                  <a:pt x="545" y="457"/>
                  <a:pt x="544" y="457"/>
                </a:cubicBezTo>
                <a:cubicBezTo>
                  <a:pt x="545" y="455"/>
                  <a:pt x="546" y="454"/>
                  <a:pt x="547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1"/>
                  <a:pt x="545" y="451"/>
                  <a:pt x="545" y="451"/>
                </a:cubicBezTo>
                <a:cubicBezTo>
                  <a:pt x="545" y="450"/>
                  <a:pt x="546" y="451"/>
                  <a:pt x="546" y="450"/>
                </a:cubicBezTo>
                <a:cubicBezTo>
                  <a:pt x="545" y="450"/>
                  <a:pt x="545" y="450"/>
                  <a:pt x="544" y="450"/>
                </a:cubicBezTo>
                <a:cubicBezTo>
                  <a:pt x="544" y="450"/>
                  <a:pt x="544" y="450"/>
                  <a:pt x="543" y="450"/>
                </a:cubicBezTo>
                <a:cubicBezTo>
                  <a:pt x="543" y="449"/>
                  <a:pt x="543" y="449"/>
                  <a:pt x="543" y="449"/>
                </a:cubicBezTo>
                <a:cubicBezTo>
                  <a:pt x="543" y="449"/>
                  <a:pt x="543" y="449"/>
                  <a:pt x="543" y="449"/>
                </a:cubicBezTo>
                <a:cubicBezTo>
                  <a:pt x="543" y="448"/>
                  <a:pt x="544" y="448"/>
                  <a:pt x="545" y="448"/>
                </a:cubicBezTo>
                <a:cubicBezTo>
                  <a:pt x="544" y="448"/>
                  <a:pt x="544" y="448"/>
                  <a:pt x="544" y="448"/>
                </a:cubicBezTo>
                <a:cubicBezTo>
                  <a:pt x="543" y="447"/>
                  <a:pt x="543" y="447"/>
                  <a:pt x="543" y="447"/>
                </a:cubicBezTo>
                <a:cubicBezTo>
                  <a:pt x="543" y="447"/>
                  <a:pt x="543" y="447"/>
                  <a:pt x="543" y="447"/>
                </a:cubicBezTo>
                <a:cubicBezTo>
                  <a:pt x="543" y="447"/>
                  <a:pt x="543" y="447"/>
                  <a:pt x="543" y="446"/>
                </a:cubicBezTo>
                <a:cubicBezTo>
                  <a:pt x="543" y="446"/>
                  <a:pt x="543" y="446"/>
                  <a:pt x="543" y="446"/>
                </a:cubicBezTo>
                <a:cubicBezTo>
                  <a:pt x="543" y="446"/>
                  <a:pt x="544" y="447"/>
                  <a:pt x="544" y="447"/>
                </a:cubicBezTo>
                <a:cubicBezTo>
                  <a:pt x="544" y="447"/>
                  <a:pt x="544" y="446"/>
                  <a:pt x="544" y="446"/>
                </a:cubicBezTo>
                <a:cubicBezTo>
                  <a:pt x="544" y="446"/>
                  <a:pt x="544" y="446"/>
                  <a:pt x="544" y="446"/>
                </a:cubicBezTo>
                <a:cubicBezTo>
                  <a:pt x="543" y="446"/>
                  <a:pt x="543" y="446"/>
                  <a:pt x="543" y="445"/>
                </a:cubicBezTo>
                <a:cubicBezTo>
                  <a:pt x="543" y="445"/>
                  <a:pt x="543" y="445"/>
                  <a:pt x="543" y="445"/>
                </a:cubicBezTo>
                <a:cubicBezTo>
                  <a:pt x="544" y="445"/>
                  <a:pt x="544" y="445"/>
                  <a:pt x="544" y="444"/>
                </a:cubicBezTo>
                <a:cubicBezTo>
                  <a:pt x="544" y="444"/>
                  <a:pt x="544" y="444"/>
                  <a:pt x="543" y="444"/>
                </a:cubicBezTo>
                <a:cubicBezTo>
                  <a:pt x="543" y="444"/>
                  <a:pt x="543" y="444"/>
                  <a:pt x="543" y="444"/>
                </a:cubicBezTo>
                <a:cubicBezTo>
                  <a:pt x="543" y="444"/>
                  <a:pt x="544" y="443"/>
                  <a:pt x="544" y="443"/>
                </a:cubicBezTo>
                <a:cubicBezTo>
                  <a:pt x="544" y="443"/>
                  <a:pt x="545" y="443"/>
                  <a:pt x="545" y="443"/>
                </a:cubicBezTo>
                <a:cubicBezTo>
                  <a:pt x="545" y="442"/>
                  <a:pt x="545" y="442"/>
                  <a:pt x="545" y="442"/>
                </a:cubicBezTo>
                <a:cubicBezTo>
                  <a:pt x="545" y="442"/>
                  <a:pt x="545" y="442"/>
                  <a:pt x="545" y="441"/>
                </a:cubicBezTo>
                <a:cubicBezTo>
                  <a:pt x="545" y="441"/>
                  <a:pt x="544" y="442"/>
                  <a:pt x="544" y="442"/>
                </a:cubicBezTo>
                <a:cubicBezTo>
                  <a:pt x="544" y="442"/>
                  <a:pt x="544" y="442"/>
                  <a:pt x="543" y="443"/>
                </a:cubicBezTo>
                <a:cubicBezTo>
                  <a:pt x="543" y="443"/>
                  <a:pt x="543" y="442"/>
                  <a:pt x="543" y="442"/>
                </a:cubicBezTo>
                <a:cubicBezTo>
                  <a:pt x="543" y="443"/>
                  <a:pt x="543" y="443"/>
                  <a:pt x="543" y="443"/>
                </a:cubicBezTo>
                <a:cubicBezTo>
                  <a:pt x="543" y="443"/>
                  <a:pt x="543" y="443"/>
                  <a:pt x="543" y="443"/>
                </a:cubicBezTo>
                <a:cubicBezTo>
                  <a:pt x="543" y="442"/>
                  <a:pt x="543" y="443"/>
                  <a:pt x="543" y="442"/>
                </a:cubicBezTo>
                <a:cubicBezTo>
                  <a:pt x="542" y="443"/>
                  <a:pt x="542" y="443"/>
                  <a:pt x="542" y="444"/>
                </a:cubicBezTo>
                <a:cubicBezTo>
                  <a:pt x="542" y="444"/>
                  <a:pt x="542" y="444"/>
                  <a:pt x="541" y="444"/>
                </a:cubicBezTo>
                <a:cubicBezTo>
                  <a:pt x="543" y="446"/>
                  <a:pt x="541" y="445"/>
                  <a:pt x="541" y="447"/>
                </a:cubicBezTo>
                <a:cubicBezTo>
                  <a:pt x="542" y="448"/>
                  <a:pt x="542" y="449"/>
                  <a:pt x="542" y="450"/>
                </a:cubicBezTo>
                <a:cubicBezTo>
                  <a:pt x="542" y="450"/>
                  <a:pt x="542" y="450"/>
                  <a:pt x="542" y="450"/>
                </a:cubicBezTo>
                <a:cubicBezTo>
                  <a:pt x="542" y="450"/>
                  <a:pt x="542" y="449"/>
                  <a:pt x="542" y="449"/>
                </a:cubicBezTo>
                <a:cubicBezTo>
                  <a:pt x="541" y="449"/>
                  <a:pt x="541" y="449"/>
                  <a:pt x="541" y="448"/>
                </a:cubicBezTo>
                <a:cubicBezTo>
                  <a:pt x="541" y="448"/>
                  <a:pt x="541" y="448"/>
                  <a:pt x="541" y="448"/>
                </a:cubicBezTo>
                <a:cubicBezTo>
                  <a:pt x="541" y="450"/>
                  <a:pt x="542" y="450"/>
                  <a:pt x="543" y="452"/>
                </a:cubicBezTo>
                <a:cubicBezTo>
                  <a:pt x="542" y="451"/>
                  <a:pt x="540" y="450"/>
                  <a:pt x="540" y="449"/>
                </a:cubicBezTo>
                <a:cubicBezTo>
                  <a:pt x="540" y="450"/>
                  <a:pt x="540" y="450"/>
                  <a:pt x="540" y="450"/>
                </a:cubicBezTo>
                <a:cubicBezTo>
                  <a:pt x="539" y="450"/>
                  <a:pt x="539" y="449"/>
                  <a:pt x="537" y="449"/>
                </a:cubicBezTo>
                <a:cubicBezTo>
                  <a:pt x="537" y="449"/>
                  <a:pt x="537" y="449"/>
                  <a:pt x="537" y="448"/>
                </a:cubicBezTo>
                <a:cubicBezTo>
                  <a:pt x="537" y="448"/>
                  <a:pt x="538" y="448"/>
                  <a:pt x="538" y="447"/>
                </a:cubicBezTo>
                <a:cubicBezTo>
                  <a:pt x="538" y="448"/>
                  <a:pt x="537" y="448"/>
                  <a:pt x="537" y="448"/>
                </a:cubicBezTo>
                <a:cubicBezTo>
                  <a:pt x="537" y="449"/>
                  <a:pt x="537" y="449"/>
                  <a:pt x="537" y="450"/>
                </a:cubicBezTo>
                <a:cubicBezTo>
                  <a:pt x="539" y="450"/>
                  <a:pt x="543" y="452"/>
                  <a:pt x="543" y="453"/>
                </a:cubicBezTo>
                <a:cubicBezTo>
                  <a:pt x="543" y="454"/>
                  <a:pt x="543" y="454"/>
                  <a:pt x="542" y="455"/>
                </a:cubicBezTo>
                <a:cubicBezTo>
                  <a:pt x="542" y="454"/>
                  <a:pt x="542" y="454"/>
                  <a:pt x="542" y="454"/>
                </a:cubicBezTo>
                <a:cubicBezTo>
                  <a:pt x="541" y="454"/>
                  <a:pt x="541" y="453"/>
                  <a:pt x="540" y="452"/>
                </a:cubicBezTo>
                <a:cubicBezTo>
                  <a:pt x="541" y="454"/>
                  <a:pt x="541" y="454"/>
                  <a:pt x="543" y="455"/>
                </a:cubicBezTo>
                <a:cubicBezTo>
                  <a:pt x="543" y="455"/>
                  <a:pt x="543" y="455"/>
                  <a:pt x="543" y="455"/>
                </a:cubicBezTo>
                <a:cubicBezTo>
                  <a:pt x="543" y="456"/>
                  <a:pt x="543" y="456"/>
                  <a:pt x="543" y="457"/>
                </a:cubicBezTo>
                <a:cubicBezTo>
                  <a:pt x="543" y="457"/>
                  <a:pt x="543" y="457"/>
                  <a:pt x="543" y="457"/>
                </a:cubicBezTo>
                <a:cubicBezTo>
                  <a:pt x="543" y="456"/>
                  <a:pt x="542" y="456"/>
                  <a:pt x="542" y="456"/>
                </a:cubicBezTo>
                <a:cubicBezTo>
                  <a:pt x="542" y="456"/>
                  <a:pt x="542" y="457"/>
                  <a:pt x="542" y="457"/>
                </a:cubicBezTo>
                <a:cubicBezTo>
                  <a:pt x="542" y="457"/>
                  <a:pt x="542" y="457"/>
                  <a:pt x="542" y="457"/>
                </a:cubicBezTo>
                <a:cubicBezTo>
                  <a:pt x="541" y="457"/>
                  <a:pt x="541" y="456"/>
                  <a:pt x="540" y="456"/>
                </a:cubicBezTo>
                <a:cubicBezTo>
                  <a:pt x="541" y="457"/>
                  <a:pt x="542" y="457"/>
                  <a:pt x="543" y="458"/>
                </a:cubicBezTo>
                <a:cubicBezTo>
                  <a:pt x="543" y="458"/>
                  <a:pt x="543" y="459"/>
                  <a:pt x="543" y="459"/>
                </a:cubicBezTo>
                <a:cubicBezTo>
                  <a:pt x="542" y="459"/>
                  <a:pt x="542" y="459"/>
                  <a:pt x="542" y="459"/>
                </a:cubicBezTo>
                <a:cubicBezTo>
                  <a:pt x="541" y="458"/>
                  <a:pt x="541" y="457"/>
                  <a:pt x="540" y="457"/>
                </a:cubicBezTo>
                <a:cubicBezTo>
                  <a:pt x="539" y="457"/>
                  <a:pt x="539" y="457"/>
                  <a:pt x="539" y="457"/>
                </a:cubicBezTo>
                <a:cubicBezTo>
                  <a:pt x="539" y="457"/>
                  <a:pt x="539" y="457"/>
                  <a:pt x="539" y="457"/>
                </a:cubicBezTo>
                <a:cubicBezTo>
                  <a:pt x="540" y="458"/>
                  <a:pt x="542" y="458"/>
                  <a:pt x="542" y="460"/>
                </a:cubicBezTo>
                <a:cubicBezTo>
                  <a:pt x="544" y="459"/>
                  <a:pt x="545" y="459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ubicBezTo>
                  <a:pt x="545" y="461"/>
                  <a:pt x="545" y="461"/>
                  <a:pt x="545" y="461"/>
                </a:cubicBezTo>
                <a:cubicBezTo>
                  <a:pt x="545" y="461"/>
                  <a:pt x="545" y="461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ubicBezTo>
                  <a:pt x="545" y="462"/>
                  <a:pt x="545" y="462"/>
                  <a:pt x="544" y="462"/>
                </a:cubicBezTo>
                <a:cubicBezTo>
                  <a:pt x="545" y="463"/>
                  <a:pt x="546" y="464"/>
                  <a:pt x="546" y="465"/>
                </a:cubicBezTo>
                <a:cubicBezTo>
                  <a:pt x="546" y="465"/>
                  <a:pt x="546" y="465"/>
                  <a:pt x="545" y="465"/>
                </a:cubicBezTo>
                <a:cubicBezTo>
                  <a:pt x="545" y="465"/>
                  <a:pt x="545" y="464"/>
                  <a:pt x="545" y="464"/>
                </a:cubicBezTo>
                <a:cubicBezTo>
                  <a:pt x="545" y="464"/>
                  <a:pt x="544" y="464"/>
                  <a:pt x="543" y="464"/>
                </a:cubicBezTo>
                <a:cubicBezTo>
                  <a:pt x="544" y="464"/>
                  <a:pt x="544" y="464"/>
                  <a:pt x="544" y="465"/>
                </a:cubicBezTo>
                <a:cubicBezTo>
                  <a:pt x="544" y="465"/>
                  <a:pt x="544" y="465"/>
                  <a:pt x="544" y="465"/>
                </a:cubicBezTo>
                <a:cubicBezTo>
                  <a:pt x="544" y="465"/>
                  <a:pt x="544" y="465"/>
                  <a:pt x="543" y="465"/>
                </a:cubicBezTo>
                <a:cubicBezTo>
                  <a:pt x="543" y="465"/>
                  <a:pt x="543" y="465"/>
                  <a:pt x="542" y="464"/>
                </a:cubicBezTo>
                <a:cubicBezTo>
                  <a:pt x="542" y="465"/>
                  <a:pt x="542" y="465"/>
                  <a:pt x="542" y="465"/>
                </a:cubicBezTo>
                <a:cubicBezTo>
                  <a:pt x="542" y="465"/>
                  <a:pt x="542" y="465"/>
                  <a:pt x="541" y="466"/>
                </a:cubicBezTo>
                <a:cubicBezTo>
                  <a:pt x="541" y="465"/>
                  <a:pt x="541" y="465"/>
                  <a:pt x="541" y="465"/>
                </a:cubicBezTo>
                <a:cubicBezTo>
                  <a:pt x="540" y="464"/>
                  <a:pt x="541" y="464"/>
                  <a:pt x="540" y="464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5"/>
                  <a:pt x="541" y="465"/>
                  <a:pt x="540" y="466"/>
                </a:cubicBezTo>
                <a:cubicBezTo>
                  <a:pt x="542" y="466"/>
                  <a:pt x="543" y="466"/>
                  <a:pt x="544" y="466"/>
                </a:cubicBezTo>
                <a:cubicBezTo>
                  <a:pt x="544" y="466"/>
                  <a:pt x="544" y="466"/>
                  <a:pt x="545" y="466"/>
                </a:cubicBezTo>
                <a:cubicBezTo>
                  <a:pt x="544" y="467"/>
                  <a:pt x="544" y="467"/>
                  <a:pt x="544" y="468"/>
                </a:cubicBezTo>
                <a:cubicBezTo>
                  <a:pt x="544" y="468"/>
                  <a:pt x="544" y="468"/>
                  <a:pt x="544" y="468"/>
                </a:cubicBezTo>
                <a:cubicBezTo>
                  <a:pt x="545" y="467"/>
                  <a:pt x="545" y="466"/>
                  <a:pt x="545" y="466"/>
                </a:cubicBezTo>
                <a:cubicBezTo>
                  <a:pt x="546" y="466"/>
                  <a:pt x="545" y="466"/>
                  <a:pt x="546" y="466"/>
                </a:cubicBezTo>
                <a:cubicBezTo>
                  <a:pt x="546" y="466"/>
                  <a:pt x="546" y="467"/>
                  <a:pt x="546" y="468"/>
                </a:cubicBezTo>
                <a:cubicBezTo>
                  <a:pt x="546" y="468"/>
                  <a:pt x="546" y="468"/>
                  <a:pt x="546" y="468"/>
                </a:cubicBezTo>
                <a:cubicBezTo>
                  <a:pt x="545" y="468"/>
                  <a:pt x="545" y="468"/>
                  <a:pt x="545" y="468"/>
                </a:cubicBezTo>
                <a:cubicBezTo>
                  <a:pt x="545" y="469"/>
                  <a:pt x="544" y="470"/>
                  <a:pt x="544" y="470"/>
                </a:cubicBezTo>
                <a:cubicBezTo>
                  <a:pt x="542" y="470"/>
                  <a:pt x="542" y="469"/>
                  <a:pt x="541" y="469"/>
                </a:cubicBezTo>
                <a:cubicBezTo>
                  <a:pt x="541" y="469"/>
                  <a:pt x="541" y="469"/>
                  <a:pt x="541" y="469"/>
                </a:cubicBezTo>
                <a:cubicBezTo>
                  <a:pt x="541" y="469"/>
                  <a:pt x="541" y="469"/>
                  <a:pt x="541" y="470"/>
                </a:cubicBezTo>
                <a:cubicBezTo>
                  <a:pt x="540" y="469"/>
                  <a:pt x="539" y="469"/>
                  <a:pt x="539" y="469"/>
                </a:cubicBezTo>
                <a:cubicBezTo>
                  <a:pt x="539" y="469"/>
                  <a:pt x="539" y="469"/>
                  <a:pt x="539" y="469"/>
                </a:cubicBezTo>
                <a:cubicBezTo>
                  <a:pt x="540" y="469"/>
                  <a:pt x="541" y="470"/>
                  <a:pt x="542" y="471"/>
                </a:cubicBezTo>
                <a:cubicBezTo>
                  <a:pt x="542" y="471"/>
                  <a:pt x="542" y="471"/>
                  <a:pt x="542" y="471"/>
                </a:cubicBezTo>
                <a:cubicBezTo>
                  <a:pt x="541" y="471"/>
                  <a:pt x="541" y="472"/>
                  <a:pt x="540" y="472"/>
                </a:cubicBezTo>
                <a:cubicBezTo>
                  <a:pt x="539" y="472"/>
                  <a:pt x="539" y="472"/>
                  <a:pt x="539" y="471"/>
                </a:cubicBezTo>
                <a:cubicBezTo>
                  <a:pt x="539" y="472"/>
                  <a:pt x="539" y="472"/>
                  <a:pt x="539" y="472"/>
                </a:cubicBezTo>
                <a:cubicBezTo>
                  <a:pt x="539" y="473"/>
                  <a:pt x="540" y="473"/>
                  <a:pt x="540" y="473"/>
                </a:cubicBezTo>
                <a:cubicBezTo>
                  <a:pt x="541" y="473"/>
                  <a:pt x="542" y="472"/>
                  <a:pt x="542" y="472"/>
                </a:cubicBezTo>
                <a:cubicBezTo>
                  <a:pt x="542" y="473"/>
                  <a:pt x="542" y="472"/>
                  <a:pt x="543" y="473"/>
                </a:cubicBezTo>
                <a:cubicBezTo>
                  <a:pt x="543" y="473"/>
                  <a:pt x="543" y="473"/>
                  <a:pt x="543" y="473"/>
                </a:cubicBezTo>
                <a:cubicBezTo>
                  <a:pt x="542" y="473"/>
                  <a:pt x="542" y="474"/>
                  <a:pt x="541" y="474"/>
                </a:cubicBezTo>
                <a:cubicBezTo>
                  <a:pt x="540" y="474"/>
                  <a:pt x="538" y="475"/>
                  <a:pt x="537" y="475"/>
                </a:cubicBezTo>
                <a:cubicBezTo>
                  <a:pt x="536" y="477"/>
                  <a:pt x="534" y="478"/>
                  <a:pt x="533" y="480"/>
                </a:cubicBezTo>
                <a:cubicBezTo>
                  <a:pt x="532" y="481"/>
                  <a:pt x="529" y="480"/>
                  <a:pt x="528" y="481"/>
                </a:cubicBezTo>
                <a:cubicBezTo>
                  <a:pt x="526" y="482"/>
                  <a:pt x="526" y="484"/>
                  <a:pt x="525" y="485"/>
                </a:cubicBezTo>
                <a:cubicBezTo>
                  <a:pt x="524" y="488"/>
                  <a:pt x="521" y="489"/>
                  <a:pt x="518" y="489"/>
                </a:cubicBezTo>
                <a:cubicBezTo>
                  <a:pt x="517" y="491"/>
                  <a:pt x="515" y="493"/>
                  <a:pt x="514" y="495"/>
                </a:cubicBezTo>
                <a:cubicBezTo>
                  <a:pt x="514" y="497"/>
                  <a:pt x="513" y="499"/>
                  <a:pt x="512" y="501"/>
                </a:cubicBezTo>
                <a:cubicBezTo>
                  <a:pt x="511" y="506"/>
                  <a:pt x="516" y="511"/>
                  <a:pt x="518" y="515"/>
                </a:cubicBezTo>
                <a:cubicBezTo>
                  <a:pt x="518" y="516"/>
                  <a:pt x="518" y="518"/>
                  <a:pt x="518" y="520"/>
                </a:cubicBezTo>
                <a:cubicBezTo>
                  <a:pt x="519" y="522"/>
                  <a:pt x="520" y="523"/>
                  <a:pt x="521" y="525"/>
                </a:cubicBezTo>
                <a:cubicBezTo>
                  <a:pt x="522" y="529"/>
                  <a:pt x="519" y="534"/>
                  <a:pt x="518" y="537"/>
                </a:cubicBezTo>
                <a:cubicBezTo>
                  <a:pt x="518" y="537"/>
                  <a:pt x="518" y="537"/>
                  <a:pt x="518" y="537"/>
                </a:cubicBezTo>
                <a:cubicBezTo>
                  <a:pt x="518" y="537"/>
                  <a:pt x="518" y="536"/>
                  <a:pt x="518" y="536"/>
                </a:cubicBezTo>
                <a:cubicBezTo>
                  <a:pt x="517" y="536"/>
                  <a:pt x="516" y="536"/>
                  <a:pt x="515" y="537"/>
                </a:cubicBezTo>
                <a:cubicBezTo>
                  <a:pt x="514" y="536"/>
                  <a:pt x="513" y="533"/>
                  <a:pt x="513" y="532"/>
                </a:cubicBezTo>
                <a:cubicBezTo>
                  <a:pt x="510" y="532"/>
                  <a:pt x="511" y="530"/>
                  <a:pt x="510" y="528"/>
                </a:cubicBezTo>
                <a:cubicBezTo>
                  <a:pt x="510" y="528"/>
                  <a:pt x="509" y="528"/>
                  <a:pt x="509" y="527"/>
                </a:cubicBezTo>
                <a:cubicBezTo>
                  <a:pt x="509" y="527"/>
                  <a:pt x="509" y="526"/>
                  <a:pt x="508" y="526"/>
                </a:cubicBezTo>
                <a:cubicBezTo>
                  <a:pt x="508" y="526"/>
                  <a:pt x="508" y="526"/>
                  <a:pt x="507" y="526"/>
                </a:cubicBezTo>
                <a:cubicBezTo>
                  <a:pt x="507" y="524"/>
                  <a:pt x="506" y="523"/>
                  <a:pt x="505" y="521"/>
                </a:cubicBezTo>
                <a:cubicBezTo>
                  <a:pt x="506" y="521"/>
                  <a:pt x="506" y="521"/>
                  <a:pt x="507" y="520"/>
                </a:cubicBezTo>
                <a:cubicBezTo>
                  <a:pt x="507" y="520"/>
                  <a:pt x="507" y="519"/>
                  <a:pt x="507" y="519"/>
                </a:cubicBezTo>
                <a:cubicBezTo>
                  <a:pt x="506" y="519"/>
                  <a:pt x="505" y="520"/>
                  <a:pt x="505" y="520"/>
                </a:cubicBezTo>
                <a:cubicBezTo>
                  <a:pt x="505" y="519"/>
                  <a:pt x="504" y="519"/>
                  <a:pt x="504" y="519"/>
                </a:cubicBezTo>
                <a:cubicBezTo>
                  <a:pt x="505" y="517"/>
                  <a:pt x="505" y="515"/>
                  <a:pt x="506" y="512"/>
                </a:cubicBezTo>
                <a:cubicBezTo>
                  <a:pt x="505" y="511"/>
                  <a:pt x="504" y="511"/>
                  <a:pt x="503" y="510"/>
                </a:cubicBezTo>
                <a:cubicBezTo>
                  <a:pt x="501" y="509"/>
                  <a:pt x="499" y="504"/>
                  <a:pt x="496" y="505"/>
                </a:cubicBezTo>
                <a:cubicBezTo>
                  <a:pt x="495" y="505"/>
                  <a:pt x="494" y="506"/>
                  <a:pt x="493" y="507"/>
                </a:cubicBezTo>
                <a:cubicBezTo>
                  <a:pt x="492" y="507"/>
                  <a:pt x="491" y="507"/>
                  <a:pt x="490" y="508"/>
                </a:cubicBezTo>
                <a:cubicBezTo>
                  <a:pt x="489" y="507"/>
                  <a:pt x="489" y="505"/>
                  <a:pt x="488" y="504"/>
                </a:cubicBezTo>
                <a:cubicBezTo>
                  <a:pt x="486" y="504"/>
                  <a:pt x="485" y="504"/>
                  <a:pt x="484" y="502"/>
                </a:cubicBezTo>
                <a:cubicBezTo>
                  <a:pt x="481" y="503"/>
                  <a:pt x="480" y="503"/>
                  <a:pt x="478" y="503"/>
                </a:cubicBezTo>
                <a:cubicBezTo>
                  <a:pt x="478" y="503"/>
                  <a:pt x="478" y="503"/>
                  <a:pt x="478" y="503"/>
                </a:cubicBezTo>
                <a:cubicBezTo>
                  <a:pt x="477" y="504"/>
                  <a:pt x="476" y="504"/>
                  <a:pt x="475" y="504"/>
                </a:cubicBezTo>
                <a:cubicBezTo>
                  <a:pt x="475" y="503"/>
                  <a:pt x="474" y="502"/>
                  <a:pt x="474" y="501"/>
                </a:cubicBezTo>
                <a:cubicBezTo>
                  <a:pt x="474" y="501"/>
                  <a:pt x="474" y="501"/>
                  <a:pt x="474" y="501"/>
                </a:cubicBezTo>
                <a:cubicBezTo>
                  <a:pt x="474" y="502"/>
                  <a:pt x="473" y="503"/>
                  <a:pt x="473" y="503"/>
                </a:cubicBezTo>
                <a:cubicBezTo>
                  <a:pt x="472" y="503"/>
                  <a:pt x="468" y="502"/>
                  <a:pt x="467" y="503"/>
                </a:cubicBezTo>
                <a:cubicBezTo>
                  <a:pt x="466" y="503"/>
                  <a:pt x="465" y="504"/>
                  <a:pt x="464" y="504"/>
                </a:cubicBezTo>
                <a:cubicBezTo>
                  <a:pt x="463" y="505"/>
                  <a:pt x="462" y="502"/>
                  <a:pt x="460" y="503"/>
                </a:cubicBezTo>
                <a:cubicBezTo>
                  <a:pt x="460" y="504"/>
                  <a:pt x="460" y="504"/>
                  <a:pt x="460" y="504"/>
                </a:cubicBezTo>
                <a:cubicBezTo>
                  <a:pt x="461" y="506"/>
                  <a:pt x="462" y="505"/>
                  <a:pt x="463" y="505"/>
                </a:cubicBezTo>
                <a:cubicBezTo>
                  <a:pt x="464" y="505"/>
                  <a:pt x="465" y="505"/>
                  <a:pt x="466" y="506"/>
                </a:cubicBezTo>
                <a:cubicBezTo>
                  <a:pt x="465" y="507"/>
                  <a:pt x="465" y="507"/>
                  <a:pt x="464" y="507"/>
                </a:cubicBezTo>
                <a:cubicBezTo>
                  <a:pt x="464" y="510"/>
                  <a:pt x="467" y="510"/>
                  <a:pt x="468" y="511"/>
                </a:cubicBezTo>
                <a:cubicBezTo>
                  <a:pt x="467" y="511"/>
                  <a:pt x="466" y="511"/>
                  <a:pt x="465" y="511"/>
                </a:cubicBezTo>
                <a:cubicBezTo>
                  <a:pt x="465" y="510"/>
                  <a:pt x="462" y="509"/>
                  <a:pt x="461" y="508"/>
                </a:cubicBezTo>
                <a:cubicBezTo>
                  <a:pt x="461" y="509"/>
                  <a:pt x="461" y="509"/>
                  <a:pt x="461" y="509"/>
                </a:cubicBezTo>
                <a:cubicBezTo>
                  <a:pt x="461" y="510"/>
                  <a:pt x="461" y="510"/>
                  <a:pt x="461" y="510"/>
                </a:cubicBezTo>
                <a:cubicBezTo>
                  <a:pt x="461" y="510"/>
                  <a:pt x="461" y="510"/>
                  <a:pt x="462" y="510"/>
                </a:cubicBezTo>
                <a:cubicBezTo>
                  <a:pt x="462" y="510"/>
                  <a:pt x="462" y="510"/>
                  <a:pt x="462" y="511"/>
                </a:cubicBezTo>
                <a:cubicBezTo>
                  <a:pt x="461" y="511"/>
                  <a:pt x="461" y="511"/>
                  <a:pt x="461" y="511"/>
                </a:cubicBezTo>
                <a:cubicBezTo>
                  <a:pt x="461" y="511"/>
                  <a:pt x="461" y="511"/>
                  <a:pt x="461" y="511"/>
                </a:cubicBezTo>
                <a:cubicBezTo>
                  <a:pt x="460" y="511"/>
                  <a:pt x="460" y="510"/>
                  <a:pt x="460" y="510"/>
                </a:cubicBezTo>
                <a:cubicBezTo>
                  <a:pt x="459" y="510"/>
                  <a:pt x="458" y="511"/>
                  <a:pt x="457" y="511"/>
                </a:cubicBezTo>
                <a:cubicBezTo>
                  <a:pt x="457" y="511"/>
                  <a:pt x="456" y="510"/>
                  <a:pt x="455" y="510"/>
                </a:cubicBezTo>
                <a:cubicBezTo>
                  <a:pt x="455" y="509"/>
                  <a:pt x="454" y="509"/>
                  <a:pt x="454" y="508"/>
                </a:cubicBezTo>
                <a:cubicBezTo>
                  <a:pt x="453" y="508"/>
                  <a:pt x="452" y="507"/>
                  <a:pt x="451" y="506"/>
                </a:cubicBezTo>
                <a:cubicBezTo>
                  <a:pt x="450" y="507"/>
                  <a:pt x="450" y="507"/>
                  <a:pt x="449" y="507"/>
                </a:cubicBezTo>
                <a:cubicBezTo>
                  <a:pt x="449" y="507"/>
                  <a:pt x="449" y="507"/>
                  <a:pt x="449" y="507"/>
                </a:cubicBezTo>
                <a:cubicBezTo>
                  <a:pt x="450" y="507"/>
                  <a:pt x="450" y="508"/>
                  <a:pt x="451" y="508"/>
                </a:cubicBezTo>
                <a:cubicBezTo>
                  <a:pt x="451" y="508"/>
                  <a:pt x="451" y="508"/>
                  <a:pt x="450" y="508"/>
                </a:cubicBezTo>
                <a:cubicBezTo>
                  <a:pt x="450" y="509"/>
                  <a:pt x="448" y="508"/>
                  <a:pt x="447" y="508"/>
                </a:cubicBezTo>
                <a:cubicBezTo>
                  <a:pt x="444" y="508"/>
                  <a:pt x="441" y="506"/>
                  <a:pt x="438" y="507"/>
                </a:cubicBezTo>
                <a:cubicBezTo>
                  <a:pt x="436" y="508"/>
                  <a:pt x="436" y="509"/>
                  <a:pt x="434" y="508"/>
                </a:cubicBezTo>
                <a:cubicBezTo>
                  <a:pt x="434" y="508"/>
                  <a:pt x="434" y="507"/>
                  <a:pt x="434" y="507"/>
                </a:cubicBezTo>
                <a:cubicBezTo>
                  <a:pt x="433" y="507"/>
                  <a:pt x="433" y="507"/>
                  <a:pt x="433" y="507"/>
                </a:cubicBezTo>
                <a:cubicBezTo>
                  <a:pt x="433" y="508"/>
                  <a:pt x="434" y="509"/>
                  <a:pt x="434" y="510"/>
                </a:cubicBezTo>
                <a:cubicBezTo>
                  <a:pt x="431" y="511"/>
                  <a:pt x="430" y="513"/>
                  <a:pt x="427" y="514"/>
                </a:cubicBezTo>
                <a:cubicBezTo>
                  <a:pt x="425" y="515"/>
                  <a:pt x="423" y="513"/>
                  <a:pt x="422" y="514"/>
                </a:cubicBezTo>
                <a:cubicBezTo>
                  <a:pt x="423" y="515"/>
                  <a:pt x="423" y="515"/>
                  <a:pt x="424" y="516"/>
                </a:cubicBezTo>
                <a:cubicBezTo>
                  <a:pt x="422" y="518"/>
                  <a:pt x="420" y="517"/>
                  <a:pt x="418" y="519"/>
                </a:cubicBezTo>
                <a:cubicBezTo>
                  <a:pt x="418" y="519"/>
                  <a:pt x="418" y="519"/>
                  <a:pt x="418" y="519"/>
                </a:cubicBezTo>
                <a:cubicBezTo>
                  <a:pt x="419" y="519"/>
                  <a:pt x="419" y="520"/>
                  <a:pt x="420" y="520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9" y="521"/>
                  <a:pt x="418" y="522"/>
                  <a:pt x="417" y="523"/>
                </a:cubicBezTo>
                <a:cubicBezTo>
                  <a:pt x="416" y="526"/>
                  <a:pt x="419" y="529"/>
                  <a:pt x="419" y="532"/>
                </a:cubicBezTo>
                <a:cubicBezTo>
                  <a:pt x="418" y="534"/>
                  <a:pt x="417" y="535"/>
                  <a:pt x="416" y="537"/>
                </a:cubicBezTo>
                <a:cubicBezTo>
                  <a:pt x="416" y="538"/>
                  <a:pt x="415" y="540"/>
                  <a:pt x="415" y="542"/>
                </a:cubicBezTo>
                <a:cubicBezTo>
                  <a:pt x="414" y="548"/>
                  <a:pt x="415" y="557"/>
                  <a:pt x="417" y="561"/>
                </a:cubicBezTo>
                <a:cubicBezTo>
                  <a:pt x="419" y="564"/>
                  <a:pt x="421" y="566"/>
                  <a:pt x="422" y="569"/>
                </a:cubicBezTo>
                <a:cubicBezTo>
                  <a:pt x="424" y="571"/>
                  <a:pt x="425" y="574"/>
                  <a:pt x="427" y="576"/>
                </a:cubicBezTo>
                <a:cubicBezTo>
                  <a:pt x="428" y="576"/>
                  <a:pt x="430" y="576"/>
                  <a:pt x="431" y="576"/>
                </a:cubicBezTo>
                <a:cubicBezTo>
                  <a:pt x="433" y="577"/>
                  <a:pt x="433" y="579"/>
                  <a:pt x="435" y="579"/>
                </a:cubicBezTo>
                <a:cubicBezTo>
                  <a:pt x="438" y="579"/>
                  <a:pt x="445" y="576"/>
                  <a:pt x="449" y="576"/>
                </a:cubicBezTo>
                <a:cubicBezTo>
                  <a:pt x="449" y="576"/>
                  <a:pt x="449" y="577"/>
                  <a:pt x="449" y="577"/>
                </a:cubicBezTo>
                <a:cubicBezTo>
                  <a:pt x="450" y="577"/>
                  <a:pt x="451" y="578"/>
                  <a:pt x="451" y="578"/>
                </a:cubicBezTo>
                <a:cubicBezTo>
                  <a:pt x="451" y="577"/>
                  <a:pt x="452" y="577"/>
                  <a:pt x="452" y="577"/>
                </a:cubicBezTo>
                <a:cubicBezTo>
                  <a:pt x="452" y="576"/>
                  <a:pt x="452" y="576"/>
                  <a:pt x="451" y="575"/>
                </a:cubicBezTo>
                <a:cubicBezTo>
                  <a:pt x="451" y="575"/>
                  <a:pt x="451" y="575"/>
                  <a:pt x="451" y="575"/>
                </a:cubicBezTo>
                <a:cubicBezTo>
                  <a:pt x="452" y="574"/>
                  <a:pt x="455" y="574"/>
                  <a:pt x="456" y="572"/>
                </a:cubicBezTo>
                <a:cubicBezTo>
                  <a:pt x="456" y="571"/>
                  <a:pt x="456" y="571"/>
                  <a:pt x="456" y="570"/>
                </a:cubicBezTo>
                <a:cubicBezTo>
                  <a:pt x="456" y="569"/>
                  <a:pt x="457" y="569"/>
                  <a:pt x="457" y="569"/>
                </a:cubicBezTo>
                <a:cubicBezTo>
                  <a:pt x="457" y="567"/>
                  <a:pt x="457" y="566"/>
                  <a:pt x="457" y="565"/>
                </a:cubicBezTo>
                <a:cubicBezTo>
                  <a:pt x="457" y="564"/>
                  <a:pt x="458" y="563"/>
                  <a:pt x="458" y="562"/>
                </a:cubicBezTo>
                <a:cubicBezTo>
                  <a:pt x="464" y="560"/>
                  <a:pt x="474" y="556"/>
                  <a:pt x="479" y="560"/>
                </a:cubicBezTo>
                <a:cubicBezTo>
                  <a:pt x="479" y="561"/>
                  <a:pt x="479" y="562"/>
                  <a:pt x="479" y="562"/>
                </a:cubicBezTo>
                <a:cubicBezTo>
                  <a:pt x="478" y="564"/>
                  <a:pt x="477" y="565"/>
                  <a:pt x="476" y="566"/>
                </a:cubicBezTo>
                <a:cubicBezTo>
                  <a:pt x="475" y="566"/>
                  <a:pt x="474" y="571"/>
                  <a:pt x="474" y="571"/>
                </a:cubicBezTo>
                <a:cubicBezTo>
                  <a:pt x="474" y="571"/>
                  <a:pt x="474" y="571"/>
                  <a:pt x="474" y="571"/>
                </a:cubicBezTo>
                <a:cubicBezTo>
                  <a:pt x="474" y="571"/>
                  <a:pt x="475" y="571"/>
                  <a:pt x="475" y="571"/>
                </a:cubicBezTo>
                <a:cubicBezTo>
                  <a:pt x="475" y="573"/>
                  <a:pt x="474" y="576"/>
                  <a:pt x="474" y="578"/>
                </a:cubicBezTo>
                <a:cubicBezTo>
                  <a:pt x="474" y="578"/>
                  <a:pt x="474" y="578"/>
                  <a:pt x="473" y="578"/>
                </a:cubicBezTo>
                <a:cubicBezTo>
                  <a:pt x="473" y="577"/>
                  <a:pt x="472" y="576"/>
                  <a:pt x="472" y="575"/>
                </a:cubicBezTo>
                <a:cubicBezTo>
                  <a:pt x="472" y="575"/>
                  <a:pt x="472" y="575"/>
                  <a:pt x="471" y="576"/>
                </a:cubicBezTo>
                <a:cubicBezTo>
                  <a:pt x="471" y="576"/>
                  <a:pt x="471" y="576"/>
                  <a:pt x="471" y="576"/>
                </a:cubicBezTo>
                <a:cubicBezTo>
                  <a:pt x="471" y="577"/>
                  <a:pt x="471" y="578"/>
                  <a:pt x="471" y="578"/>
                </a:cubicBezTo>
                <a:cubicBezTo>
                  <a:pt x="471" y="578"/>
                  <a:pt x="472" y="578"/>
                  <a:pt x="472" y="578"/>
                </a:cubicBezTo>
                <a:cubicBezTo>
                  <a:pt x="472" y="579"/>
                  <a:pt x="472" y="579"/>
                  <a:pt x="472" y="579"/>
                </a:cubicBezTo>
                <a:cubicBezTo>
                  <a:pt x="471" y="583"/>
                  <a:pt x="472" y="586"/>
                  <a:pt x="471" y="589"/>
                </a:cubicBezTo>
                <a:cubicBezTo>
                  <a:pt x="470" y="591"/>
                  <a:pt x="468" y="591"/>
                  <a:pt x="467" y="593"/>
                </a:cubicBezTo>
                <a:cubicBezTo>
                  <a:pt x="468" y="594"/>
                  <a:pt x="468" y="594"/>
                  <a:pt x="469" y="594"/>
                </a:cubicBezTo>
                <a:cubicBezTo>
                  <a:pt x="469" y="594"/>
                  <a:pt x="469" y="594"/>
                  <a:pt x="469" y="594"/>
                </a:cubicBezTo>
                <a:cubicBezTo>
                  <a:pt x="469" y="594"/>
                  <a:pt x="469" y="593"/>
                  <a:pt x="469" y="593"/>
                </a:cubicBezTo>
                <a:cubicBezTo>
                  <a:pt x="470" y="593"/>
                  <a:pt x="471" y="594"/>
                  <a:pt x="472" y="594"/>
                </a:cubicBezTo>
                <a:cubicBezTo>
                  <a:pt x="475" y="592"/>
                  <a:pt x="479" y="594"/>
                  <a:pt x="483" y="594"/>
                </a:cubicBezTo>
                <a:cubicBezTo>
                  <a:pt x="484" y="593"/>
                  <a:pt x="484" y="593"/>
                  <a:pt x="485" y="593"/>
                </a:cubicBezTo>
                <a:cubicBezTo>
                  <a:pt x="486" y="593"/>
                  <a:pt x="486" y="593"/>
                  <a:pt x="487" y="593"/>
                </a:cubicBezTo>
                <a:cubicBezTo>
                  <a:pt x="489" y="593"/>
                  <a:pt x="491" y="593"/>
                  <a:pt x="493" y="593"/>
                </a:cubicBezTo>
                <a:cubicBezTo>
                  <a:pt x="494" y="593"/>
                  <a:pt x="495" y="594"/>
                  <a:pt x="495" y="594"/>
                </a:cubicBezTo>
                <a:cubicBezTo>
                  <a:pt x="495" y="596"/>
                  <a:pt x="495" y="595"/>
                  <a:pt x="496" y="596"/>
                </a:cubicBezTo>
                <a:cubicBezTo>
                  <a:pt x="497" y="597"/>
                  <a:pt x="498" y="597"/>
                  <a:pt x="499" y="597"/>
                </a:cubicBezTo>
                <a:cubicBezTo>
                  <a:pt x="500" y="599"/>
                  <a:pt x="501" y="602"/>
                  <a:pt x="500" y="604"/>
                </a:cubicBezTo>
                <a:cubicBezTo>
                  <a:pt x="499" y="605"/>
                  <a:pt x="499" y="606"/>
                  <a:pt x="498" y="606"/>
                </a:cubicBezTo>
                <a:cubicBezTo>
                  <a:pt x="498" y="609"/>
                  <a:pt x="498" y="612"/>
                  <a:pt x="498" y="614"/>
                </a:cubicBezTo>
                <a:cubicBezTo>
                  <a:pt x="497" y="616"/>
                  <a:pt x="496" y="619"/>
                  <a:pt x="497" y="621"/>
                </a:cubicBezTo>
                <a:cubicBezTo>
                  <a:pt x="498" y="625"/>
                  <a:pt x="503" y="629"/>
                  <a:pt x="506" y="632"/>
                </a:cubicBezTo>
                <a:cubicBezTo>
                  <a:pt x="506" y="632"/>
                  <a:pt x="507" y="633"/>
                  <a:pt x="507" y="634"/>
                </a:cubicBezTo>
                <a:cubicBezTo>
                  <a:pt x="509" y="636"/>
                  <a:pt x="510" y="633"/>
                  <a:pt x="511" y="635"/>
                </a:cubicBezTo>
                <a:cubicBezTo>
                  <a:pt x="514" y="636"/>
                  <a:pt x="515" y="634"/>
                  <a:pt x="518" y="633"/>
                </a:cubicBezTo>
                <a:cubicBezTo>
                  <a:pt x="519" y="633"/>
                  <a:pt x="519" y="633"/>
                  <a:pt x="520" y="633"/>
                </a:cubicBezTo>
                <a:cubicBezTo>
                  <a:pt x="521" y="632"/>
                  <a:pt x="522" y="631"/>
                  <a:pt x="523" y="631"/>
                </a:cubicBezTo>
                <a:cubicBezTo>
                  <a:pt x="523" y="631"/>
                  <a:pt x="525" y="631"/>
                  <a:pt x="526" y="632"/>
                </a:cubicBezTo>
                <a:cubicBezTo>
                  <a:pt x="527" y="632"/>
                  <a:pt x="529" y="632"/>
                  <a:pt x="530" y="632"/>
                </a:cubicBezTo>
                <a:cubicBezTo>
                  <a:pt x="534" y="633"/>
                  <a:pt x="535" y="637"/>
                  <a:pt x="537" y="640"/>
                </a:cubicBezTo>
                <a:cubicBezTo>
                  <a:pt x="536" y="641"/>
                  <a:pt x="535" y="642"/>
                  <a:pt x="534" y="643"/>
                </a:cubicBezTo>
                <a:cubicBezTo>
                  <a:pt x="534" y="643"/>
                  <a:pt x="534" y="643"/>
                  <a:pt x="534" y="643"/>
                </a:cubicBezTo>
                <a:cubicBezTo>
                  <a:pt x="534" y="642"/>
                  <a:pt x="534" y="642"/>
                  <a:pt x="533" y="642"/>
                </a:cubicBezTo>
                <a:cubicBezTo>
                  <a:pt x="534" y="643"/>
                  <a:pt x="533" y="643"/>
                  <a:pt x="533" y="644"/>
                </a:cubicBezTo>
                <a:cubicBezTo>
                  <a:pt x="534" y="644"/>
                  <a:pt x="534" y="643"/>
                  <a:pt x="535" y="643"/>
                </a:cubicBezTo>
                <a:cubicBezTo>
                  <a:pt x="537" y="642"/>
                  <a:pt x="538" y="638"/>
                  <a:pt x="541" y="639"/>
                </a:cubicBezTo>
                <a:cubicBezTo>
                  <a:pt x="542" y="640"/>
                  <a:pt x="543" y="641"/>
                  <a:pt x="543" y="642"/>
                </a:cubicBezTo>
                <a:cubicBezTo>
                  <a:pt x="543" y="642"/>
                  <a:pt x="543" y="642"/>
                  <a:pt x="542" y="643"/>
                </a:cubicBezTo>
                <a:cubicBezTo>
                  <a:pt x="540" y="643"/>
                  <a:pt x="538" y="643"/>
                  <a:pt x="538" y="644"/>
                </a:cubicBezTo>
                <a:cubicBezTo>
                  <a:pt x="538" y="646"/>
                  <a:pt x="539" y="648"/>
                  <a:pt x="539" y="650"/>
                </a:cubicBezTo>
                <a:cubicBezTo>
                  <a:pt x="538" y="651"/>
                  <a:pt x="537" y="653"/>
                  <a:pt x="537" y="655"/>
                </a:cubicBezTo>
                <a:cubicBezTo>
                  <a:pt x="538" y="656"/>
                  <a:pt x="539" y="658"/>
                  <a:pt x="540" y="659"/>
                </a:cubicBezTo>
                <a:cubicBezTo>
                  <a:pt x="541" y="659"/>
                  <a:pt x="542" y="659"/>
                  <a:pt x="543" y="658"/>
                </a:cubicBezTo>
                <a:cubicBezTo>
                  <a:pt x="544" y="656"/>
                  <a:pt x="541" y="650"/>
                  <a:pt x="540" y="650"/>
                </a:cubicBezTo>
                <a:cubicBezTo>
                  <a:pt x="540" y="649"/>
                  <a:pt x="540" y="649"/>
                  <a:pt x="541" y="649"/>
                </a:cubicBezTo>
                <a:cubicBezTo>
                  <a:pt x="540" y="649"/>
                  <a:pt x="540" y="648"/>
                  <a:pt x="540" y="648"/>
                </a:cubicBezTo>
                <a:cubicBezTo>
                  <a:pt x="542" y="648"/>
                  <a:pt x="550" y="645"/>
                  <a:pt x="551" y="644"/>
                </a:cubicBezTo>
                <a:cubicBezTo>
                  <a:pt x="550" y="644"/>
                  <a:pt x="550" y="644"/>
                  <a:pt x="550" y="643"/>
                </a:cubicBezTo>
                <a:cubicBezTo>
                  <a:pt x="549" y="644"/>
                  <a:pt x="549" y="644"/>
                  <a:pt x="548" y="644"/>
                </a:cubicBezTo>
                <a:cubicBezTo>
                  <a:pt x="548" y="643"/>
                  <a:pt x="548" y="643"/>
                  <a:pt x="547" y="642"/>
                </a:cubicBezTo>
                <a:cubicBezTo>
                  <a:pt x="548" y="641"/>
                  <a:pt x="548" y="641"/>
                  <a:pt x="550" y="641"/>
                </a:cubicBezTo>
                <a:cubicBezTo>
                  <a:pt x="550" y="642"/>
                  <a:pt x="551" y="644"/>
                  <a:pt x="551" y="645"/>
                </a:cubicBezTo>
                <a:cubicBezTo>
                  <a:pt x="555" y="645"/>
                  <a:pt x="558" y="645"/>
                  <a:pt x="559" y="648"/>
                </a:cubicBezTo>
                <a:cubicBezTo>
                  <a:pt x="559" y="649"/>
                  <a:pt x="559" y="650"/>
                  <a:pt x="560" y="650"/>
                </a:cubicBezTo>
                <a:cubicBezTo>
                  <a:pt x="563" y="652"/>
                  <a:pt x="567" y="650"/>
                  <a:pt x="570" y="650"/>
                </a:cubicBezTo>
                <a:cubicBezTo>
                  <a:pt x="573" y="650"/>
                  <a:pt x="575" y="654"/>
                  <a:pt x="580" y="653"/>
                </a:cubicBezTo>
                <a:cubicBezTo>
                  <a:pt x="582" y="653"/>
                  <a:pt x="583" y="651"/>
                  <a:pt x="584" y="650"/>
                </a:cubicBezTo>
                <a:cubicBezTo>
                  <a:pt x="587" y="649"/>
                  <a:pt x="593" y="649"/>
                  <a:pt x="595" y="650"/>
                </a:cubicBezTo>
                <a:cubicBezTo>
                  <a:pt x="595" y="650"/>
                  <a:pt x="595" y="650"/>
                  <a:pt x="595" y="650"/>
                </a:cubicBezTo>
                <a:cubicBezTo>
                  <a:pt x="595" y="650"/>
                  <a:pt x="595" y="650"/>
                  <a:pt x="595" y="651"/>
                </a:cubicBezTo>
                <a:cubicBezTo>
                  <a:pt x="595" y="651"/>
                  <a:pt x="595" y="651"/>
                  <a:pt x="594" y="651"/>
                </a:cubicBezTo>
                <a:cubicBezTo>
                  <a:pt x="593" y="651"/>
                  <a:pt x="592" y="651"/>
                  <a:pt x="591" y="651"/>
                </a:cubicBezTo>
                <a:cubicBezTo>
                  <a:pt x="591" y="651"/>
                  <a:pt x="591" y="651"/>
                  <a:pt x="591" y="652"/>
                </a:cubicBezTo>
                <a:cubicBezTo>
                  <a:pt x="593" y="652"/>
                  <a:pt x="594" y="653"/>
                  <a:pt x="595" y="656"/>
                </a:cubicBezTo>
                <a:cubicBezTo>
                  <a:pt x="595" y="655"/>
                  <a:pt x="595" y="655"/>
                  <a:pt x="595" y="655"/>
                </a:cubicBezTo>
                <a:cubicBezTo>
                  <a:pt x="595" y="655"/>
                  <a:pt x="595" y="654"/>
                  <a:pt x="596" y="654"/>
                </a:cubicBezTo>
                <a:cubicBezTo>
                  <a:pt x="596" y="654"/>
                  <a:pt x="598" y="654"/>
                  <a:pt x="599" y="655"/>
                </a:cubicBezTo>
                <a:cubicBezTo>
                  <a:pt x="599" y="655"/>
                  <a:pt x="600" y="656"/>
                  <a:pt x="600" y="656"/>
                </a:cubicBezTo>
                <a:cubicBezTo>
                  <a:pt x="601" y="657"/>
                  <a:pt x="602" y="657"/>
                  <a:pt x="603" y="658"/>
                </a:cubicBezTo>
                <a:cubicBezTo>
                  <a:pt x="603" y="658"/>
                  <a:pt x="603" y="658"/>
                  <a:pt x="603" y="658"/>
                </a:cubicBezTo>
                <a:cubicBezTo>
                  <a:pt x="601" y="659"/>
                  <a:pt x="602" y="661"/>
                  <a:pt x="598" y="662"/>
                </a:cubicBezTo>
                <a:cubicBezTo>
                  <a:pt x="598" y="662"/>
                  <a:pt x="598" y="662"/>
                  <a:pt x="598" y="662"/>
                </a:cubicBezTo>
                <a:cubicBezTo>
                  <a:pt x="599" y="663"/>
                  <a:pt x="601" y="663"/>
                  <a:pt x="602" y="663"/>
                </a:cubicBezTo>
                <a:cubicBezTo>
                  <a:pt x="603" y="662"/>
                  <a:pt x="605" y="662"/>
                  <a:pt x="607" y="662"/>
                </a:cubicBezTo>
                <a:cubicBezTo>
                  <a:pt x="610" y="663"/>
                  <a:pt x="615" y="666"/>
                  <a:pt x="616" y="669"/>
                </a:cubicBezTo>
                <a:cubicBezTo>
                  <a:pt x="616" y="671"/>
                  <a:pt x="617" y="672"/>
                  <a:pt x="617" y="674"/>
                </a:cubicBezTo>
                <a:cubicBezTo>
                  <a:pt x="617" y="674"/>
                  <a:pt x="617" y="674"/>
                  <a:pt x="617" y="674"/>
                </a:cubicBezTo>
                <a:cubicBezTo>
                  <a:pt x="617" y="674"/>
                  <a:pt x="617" y="673"/>
                  <a:pt x="618" y="673"/>
                </a:cubicBezTo>
                <a:cubicBezTo>
                  <a:pt x="621" y="672"/>
                  <a:pt x="624" y="676"/>
                  <a:pt x="625" y="679"/>
                </a:cubicBezTo>
                <a:cubicBezTo>
                  <a:pt x="626" y="678"/>
                  <a:pt x="626" y="678"/>
                  <a:pt x="626" y="678"/>
                </a:cubicBezTo>
                <a:cubicBezTo>
                  <a:pt x="626" y="678"/>
                  <a:pt x="626" y="678"/>
                  <a:pt x="626" y="678"/>
                </a:cubicBezTo>
                <a:cubicBezTo>
                  <a:pt x="628" y="678"/>
                  <a:pt x="630" y="679"/>
                  <a:pt x="632" y="679"/>
                </a:cubicBezTo>
                <a:cubicBezTo>
                  <a:pt x="632" y="678"/>
                  <a:pt x="632" y="678"/>
                  <a:pt x="633" y="678"/>
                </a:cubicBezTo>
                <a:cubicBezTo>
                  <a:pt x="636" y="677"/>
                  <a:pt x="641" y="678"/>
                  <a:pt x="642" y="679"/>
                </a:cubicBezTo>
                <a:cubicBezTo>
                  <a:pt x="645" y="680"/>
                  <a:pt x="647" y="680"/>
                  <a:pt x="649" y="681"/>
                </a:cubicBezTo>
                <a:cubicBezTo>
                  <a:pt x="651" y="682"/>
                  <a:pt x="657" y="688"/>
                  <a:pt x="657" y="688"/>
                </a:cubicBezTo>
                <a:cubicBezTo>
                  <a:pt x="658" y="688"/>
                  <a:pt x="658" y="688"/>
                  <a:pt x="659" y="688"/>
                </a:cubicBezTo>
                <a:cubicBezTo>
                  <a:pt x="660" y="688"/>
                  <a:pt x="660" y="690"/>
                  <a:pt x="660" y="691"/>
                </a:cubicBezTo>
                <a:cubicBezTo>
                  <a:pt x="662" y="696"/>
                  <a:pt x="662" y="702"/>
                  <a:pt x="667" y="703"/>
                </a:cubicBezTo>
                <a:cubicBezTo>
                  <a:pt x="668" y="704"/>
                  <a:pt x="668" y="705"/>
                  <a:pt x="667" y="706"/>
                </a:cubicBezTo>
                <a:cubicBezTo>
                  <a:pt x="665" y="707"/>
                  <a:pt x="665" y="710"/>
                  <a:pt x="663" y="711"/>
                </a:cubicBezTo>
                <a:cubicBezTo>
                  <a:pt x="662" y="713"/>
                  <a:pt x="659" y="714"/>
                  <a:pt x="658" y="716"/>
                </a:cubicBezTo>
                <a:cubicBezTo>
                  <a:pt x="657" y="718"/>
                  <a:pt x="656" y="720"/>
                  <a:pt x="654" y="722"/>
                </a:cubicBezTo>
                <a:cubicBezTo>
                  <a:pt x="655" y="722"/>
                  <a:pt x="655" y="722"/>
                  <a:pt x="655" y="722"/>
                </a:cubicBezTo>
                <a:cubicBezTo>
                  <a:pt x="657" y="723"/>
                  <a:pt x="659" y="720"/>
                  <a:pt x="661" y="720"/>
                </a:cubicBezTo>
                <a:cubicBezTo>
                  <a:pt x="662" y="721"/>
                  <a:pt x="663" y="723"/>
                  <a:pt x="663" y="724"/>
                </a:cubicBezTo>
                <a:cubicBezTo>
                  <a:pt x="666" y="725"/>
                  <a:pt x="669" y="724"/>
                  <a:pt x="671" y="724"/>
                </a:cubicBezTo>
                <a:cubicBezTo>
                  <a:pt x="671" y="725"/>
                  <a:pt x="670" y="725"/>
                  <a:pt x="670" y="727"/>
                </a:cubicBezTo>
                <a:cubicBezTo>
                  <a:pt x="671" y="727"/>
                  <a:pt x="671" y="727"/>
                  <a:pt x="671" y="727"/>
                </a:cubicBezTo>
                <a:cubicBezTo>
                  <a:pt x="672" y="724"/>
                  <a:pt x="675" y="724"/>
                  <a:pt x="676" y="722"/>
                </a:cubicBezTo>
                <a:cubicBezTo>
                  <a:pt x="677" y="720"/>
                  <a:pt x="677" y="718"/>
                  <a:pt x="679" y="718"/>
                </a:cubicBezTo>
                <a:cubicBezTo>
                  <a:pt x="680" y="717"/>
                  <a:pt x="682" y="717"/>
                  <a:pt x="683" y="717"/>
                </a:cubicBezTo>
                <a:cubicBezTo>
                  <a:pt x="684" y="718"/>
                  <a:pt x="685" y="719"/>
                  <a:pt x="686" y="719"/>
                </a:cubicBezTo>
                <a:cubicBezTo>
                  <a:pt x="690" y="720"/>
                  <a:pt x="693" y="720"/>
                  <a:pt x="694" y="723"/>
                </a:cubicBezTo>
                <a:cubicBezTo>
                  <a:pt x="694" y="723"/>
                  <a:pt x="695" y="723"/>
                  <a:pt x="695" y="723"/>
                </a:cubicBezTo>
                <a:cubicBezTo>
                  <a:pt x="695" y="723"/>
                  <a:pt x="696" y="723"/>
                  <a:pt x="696" y="722"/>
                </a:cubicBezTo>
                <a:cubicBezTo>
                  <a:pt x="697" y="723"/>
                  <a:pt x="700" y="725"/>
                  <a:pt x="700" y="727"/>
                </a:cubicBezTo>
                <a:cubicBezTo>
                  <a:pt x="699" y="729"/>
                  <a:pt x="698" y="727"/>
                  <a:pt x="699" y="731"/>
                </a:cubicBezTo>
                <a:cubicBezTo>
                  <a:pt x="701" y="730"/>
                  <a:pt x="704" y="728"/>
                  <a:pt x="707" y="727"/>
                </a:cubicBezTo>
                <a:cubicBezTo>
                  <a:pt x="709" y="727"/>
                  <a:pt x="711" y="729"/>
                  <a:pt x="712" y="730"/>
                </a:cubicBezTo>
                <a:cubicBezTo>
                  <a:pt x="714" y="730"/>
                  <a:pt x="716" y="730"/>
                  <a:pt x="718" y="730"/>
                </a:cubicBezTo>
                <a:cubicBezTo>
                  <a:pt x="722" y="731"/>
                  <a:pt x="724" y="729"/>
                  <a:pt x="727" y="731"/>
                </a:cubicBezTo>
                <a:cubicBezTo>
                  <a:pt x="733" y="733"/>
                  <a:pt x="737" y="739"/>
                  <a:pt x="742" y="742"/>
                </a:cubicBezTo>
                <a:cubicBezTo>
                  <a:pt x="745" y="744"/>
                  <a:pt x="748" y="743"/>
                  <a:pt x="751" y="744"/>
                </a:cubicBezTo>
                <a:cubicBezTo>
                  <a:pt x="753" y="744"/>
                  <a:pt x="756" y="756"/>
                  <a:pt x="756" y="759"/>
                </a:cubicBezTo>
                <a:cubicBezTo>
                  <a:pt x="754" y="767"/>
                  <a:pt x="751" y="772"/>
                  <a:pt x="745" y="776"/>
                </a:cubicBezTo>
                <a:cubicBezTo>
                  <a:pt x="744" y="777"/>
                  <a:pt x="743" y="777"/>
                  <a:pt x="742" y="777"/>
                </a:cubicBezTo>
                <a:cubicBezTo>
                  <a:pt x="741" y="778"/>
                  <a:pt x="742" y="779"/>
                  <a:pt x="741" y="781"/>
                </a:cubicBezTo>
                <a:cubicBezTo>
                  <a:pt x="740" y="784"/>
                  <a:pt x="737" y="788"/>
                  <a:pt x="735" y="790"/>
                </a:cubicBezTo>
                <a:cubicBezTo>
                  <a:pt x="735" y="790"/>
                  <a:pt x="735" y="790"/>
                  <a:pt x="735" y="790"/>
                </a:cubicBezTo>
                <a:cubicBezTo>
                  <a:pt x="734" y="789"/>
                  <a:pt x="734" y="789"/>
                  <a:pt x="734" y="788"/>
                </a:cubicBezTo>
                <a:cubicBezTo>
                  <a:pt x="733" y="788"/>
                  <a:pt x="733" y="788"/>
                  <a:pt x="733" y="788"/>
                </a:cubicBezTo>
                <a:cubicBezTo>
                  <a:pt x="733" y="791"/>
                  <a:pt x="732" y="794"/>
                  <a:pt x="731" y="797"/>
                </a:cubicBezTo>
                <a:cubicBezTo>
                  <a:pt x="731" y="800"/>
                  <a:pt x="732" y="804"/>
                  <a:pt x="732" y="807"/>
                </a:cubicBezTo>
                <a:cubicBezTo>
                  <a:pt x="732" y="810"/>
                  <a:pt x="731" y="812"/>
                  <a:pt x="730" y="815"/>
                </a:cubicBezTo>
                <a:cubicBezTo>
                  <a:pt x="730" y="816"/>
                  <a:pt x="731" y="818"/>
                  <a:pt x="731" y="819"/>
                </a:cubicBezTo>
                <a:cubicBezTo>
                  <a:pt x="728" y="820"/>
                  <a:pt x="727" y="822"/>
                  <a:pt x="727" y="826"/>
                </a:cubicBezTo>
                <a:cubicBezTo>
                  <a:pt x="727" y="827"/>
                  <a:pt x="727" y="828"/>
                  <a:pt x="727" y="829"/>
                </a:cubicBezTo>
                <a:cubicBezTo>
                  <a:pt x="727" y="831"/>
                  <a:pt x="726" y="831"/>
                  <a:pt x="725" y="832"/>
                </a:cubicBezTo>
                <a:cubicBezTo>
                  <a:pt x="724" y="834"/>
                  <a:pt x="724" y="835"/>
                  <a:pt x="723" y="836"/>
                </a:cubicBezTo>
                <a:cubicBezTo>
                  <a:pt x="722" y="838"/>
                  <a:pt x="720" y="840"/>
                  <a:pt x="720" y="842"/>
                </a:cubicBezTo>
                <a:cubicBezTo>
                  <a:pt x="720" y="843"/>
                  <a:pt x="720" y="844"/>
                  <a:pt x="720" y="845"/>
                </a:cubicBezTo>
                <a:cubicBezTo>
                  <a:pt x="717" y="846"/>
                  <a:pt x="714" y="847"/>
                  <a:pt x="714" y="850"/>
                </a:cubicBezTo>
                <a:cubicBezTo>
                  <a:pt x="711" y="851"/>
                  <a:pt x="708" y="852"/>
                  <a:pt x="704" y="851"/>
                </a:cubicBezTo>
                <a:cubicBezTo>
                  <a:pt x="703" y="851"/>
                  <a:pt x="701" y="851"/>
                  <a:pt x="699" y="851"/>
                </a:cubicBezTo>
                <a:cubicBezTo>
                  <a:pt x="698" y="853"/>
                  <a:pt x="697" y="853"/>
                  <a:pt x="695" y="854"/>
                </a:cubicBezTo>
                <a:cubicBezTo>
                  <a:pt x="695" y="855"/>
                  <a:pt x="694" y="855"/>
                  <a:pt x="694" y="856"/>
                </a:cubicBezTo>
                <a:cubicBezTo>
                  <a:pt x="693" y="856"/>
                  <a:pt x="692" y="855"/>
                  <a:pt x="691" y="855"/>
                </a:cubicBezTo>
                <a:cubicBezTo>
                  <a:pt x="689" y="856"/>
                  <a:pt x="681" y="862"/>
                  <a:pt x="679" y="863"/>
                </a:cubicBezTo>
                <a:cubicBezTo>
                  <a:pt x="678" y="865"/>
                  <a:pt x="678" y="866"/>
                  <a:pt x="675" y="866"/>
                </a:cubicBezTo>
                <a:cubicBezTo>
                  <a:pt x="675" y="866"/>
                  <a:pt x="675" y="866"/>
                  <a:pt x="675" y="867"/>
                </a:cubicBezTo>
                <a:cubicBezTo>
                  <a:pt x="677" y="868"/>
                  <a:pt x="675" y="871"/>
                  <a:pt x="674" y="872"/>
                </a:cubicBezTo>
                <a:cubicBezTo>
                  <a:pt x="675" y="873"/>
                  <a:pt x="675" y="874"/>
                  <a:pt x="675" y="875"/>
                </a:cubicBezTo>
                <a:cubicBezTo>
                  <a:pt x="677" y="886"/>
                  <a:pt x="671" y="887"/>
                  <a:pt x="667" y="893"/>
                </a:cubicBezTo>
                <a:cubicBezTo>
                  <a:pt x="666" y="895"/>
                  <a:pt x="665" y="897"/>
                  <a:pt x="664" y="900"/>
                </a:cubicBezTo>
                <a:cubicBezTo>
                  <a:pt x="663" y="902"/>
                  <a:pt x="660" y="905"/>
                  <a:pt x="658" y="907"/>
                </a:cubicBezTo>
                <a:cubicBezTo>
                  <a:pt x="659" y="903"/>
                  <a:pt x="664" y="901"/>
                  <a:pt x="663" y="897"/>
                </a:cubicBezTo>
                <a:cubicBezTo>
                  <a:pt x="663" y="897"/>
                  <a:pt x="663" y="897"/>
                  <a:pt x="663" y="897"/>
                </a:cubicBezTo>
                <a:cubicBezTo>
                  <a:pt x="662" y="898"/>
                  <a:pt x="661" y="897"/>
                  <a:pt x="660" y="897"/>
                </a:cubicBezTo>
                <a:cubicBezTo>
                  <a:pt x="660" y="897"/>
                  <a:pt x="660" y="897"/>
                  <a:pt x="660" y="897"/>
                </a:cubicBezTo>
                <a:cubicBezTo>
                  <a:pt x="659" y="899"/>
                  <a:pt x="659" y="900"/>
                  <a:pt x="659" y="902"/>
                </a:cubicBezTo>
                <a:cubicBezTo>
                  <a:pt x="658" y="903"/>
                  <a:pt x="655" y="904"/>
                  <a:pt x="655" y="906"/>
                </a:cubicBezTo>
                <a:cubicBezTo>
                  <a:pt x="654" y="908"/>
                  <a:pt x="654" y="910"/>
                  <a:pt x="653" y="913"/>
                </a:cubicBezTo>
                <a:cubicBezTo>
                  <a:pt x="652" y="916"/>
                  <a:pt x="649" y="918"/>
                  <a:pt x="647" y="921"/>
                </a:cubicBezTo>
                <a:cubicBezTo>
                  <a:pt x="645" y="923"/>
                  <a:pt x="643" y="926"/>
                  <a:pt x="640" y="927"/>
                </a:cubicBezTo>
                <a:cubicBezTo>
                  <a:pt x="638" y="928"/>
                  <a:pt x="636" y="927"/>
                  <a:pt x="635" y="927"/>
                </a:cubicBezTo>
                <a:cubicBezTo>
                  <a:pt x="633" y="927"/>
                  <a:pt x="632" y="928"/>
                  <a:pt x="630" y="928"/>
                </a:cubicBezTo>
                <a:cubicBezTo>
                  <a:pt x="627" y="925"/>
                  <a:pt x="625" y="925"/>
                  <a:pt x="621" y="925"/>
                </a:cubicBezTo>
                <a:cubicBezTo>
                  <a:pt x="620" y="924"/>
                  <a:pt x="619" y="923"/>
                  <a:pt x="618" y="923"/>
                </a:cubicBezTo>
                <a:cubicBezTo>
                  <a:pt x="617" y="923"/>
                  <a:pt x="617" y="924"/>
                  <a:pt x="617" y="924"/>
                </a:cubicBezTo>
                <a:cubicBezTo>
                  <a:pt x="617" y="924"/>
                  <a:pt x="617" y="925"/>
                  <a:pt x="617" y="925"/>
                </a:cubicBezTo>
                <a:cubicBezTo>
                  <a:pt x="619" y="928"/>
                  <a:pt x="622" y="928"/>
                  <a:pt x="624" y="931"/>
                </a:cubicBezTo>
                <a:cubicBezTo>
                  <a:pt x="624" y="932"/>
                  <a:pt x="624" y="932"/>
                  <a:pt x="623" y="933"/>
                </a:cubicBezTo>
                <a:cubicBezTo>
                  <a:pt x="622" y="936"/>
                  <a:pt x="625" y="937"/>
                  <a:pt x="627" y="938"/>
                </a:cubicBezTo>
                <a:cubicBezTo>
                  <a:pt x="627" y="939"/>
                  <a:pt x="628" y="940"/>
                  <a:pt x="627" y="941"/>
                </a:cubicBezTo>
                <a:cubicBezTo>
                  <a:pt x="627" y="943"/>
                  <a:pt x="625" y="945"/>
                  <a:pt x="624" y="946"/>
                </a:cubicBezTo>
                <a:cubicBezTo>
                  <a:pt x="623" y="947"/>
                  <a:pt x="623" y="949"/>
                  <a:pt x="622" y="950"/>
                </a:cubicBezTo>
                <a:cubicBezTo>
                  <a:pt x="620" y="953"/>
                  <a:pt x="612" y="954"/>
                  <a:pt x="608" y="954"/>
                </a:cubicBezTo>
                <a:cubicBezTo>
                  <a:pt x="605" y="955"/>
                  <a:pt x="601" y="955"/>
                  <a:pt x="598" y="955"/>
                </a:cubicBezTo>
                <a:cubicBezTo>
                  <a:pt x="597" y="955"/>
                  <a:pt x="595" y="954"/>
                  <a:pt x="594" y="954"/>
                </a:cubicBezTo>
                <a:cubicBezTo>
                  <a:pt x="593" y="956"/>
                  <a:pt x="595" y="958"/>
                  <a:pt x="596" y="959"/>
                </a:cubicBezTo>
                <a:cubicBezTo>
                  <a:pt x="595" y="960"/>
                  <a:pt x="594" y="962"/>
                  <a:pt x="594" y="964"/>
                </a:cubicBezTo>
                <a:cubicBezTo>
                  <a:pt x="593" y="965"/>
                  <a:pt x="595" y="966"/>
                  <a:pt x="595" y="967"/>
                </a:cubicBezTo>
                <a:cubicBezTo>
                  <a:pt x="594" y="968"/>
                  <a:pt x="593" y="968"/>
                  <a:pt x="592" y="969"/>
                </a:cubicBezTo>
                <a:cubicBezTo>
                  <a:pt x="591" y="970"/>
                  <a:pt x="588" y="971"/>
                  <a:pt x="585" y="970"/>
                </a:cubicBezTo>
                <a:cubicBezTo>
                  <a:pt x="583" y="969"/>
                  <a:pt x="581" y="967"/>
                  <a:pt x="578" y="968"/>
                </a:cubicBezTo>
                <a:cubicBezTo>
                  <a:pt x="578" y="968"/>
                  <a:pt x="578" y="968"/>
                  <a:pt x="578" y="969"/>
                </a:cubicBezTo>
                <a:cubicBezTo>
                  <a:pt x="578" y="971"/>
                  <a:pt x="579" y="972"/>
                  <a:pt x="579" y="973"/>
                </a:cubicBezTo>
                <a:cubicBezTo>
                  <a:pt x="579" y="975"/>
                  <a:pt x="579" y="976"/>
                  <a:pt x="579" y="977"/>
                </a:cubicBezTo>
                <a:cubicBezTo>
                  <a:pt x="580" y="978"/>
                  <a:pt x="581" y="980"/>
                  <a:pt x="583" y="979"/>
                </a:cubicBezTo>
                <a:cubicBezTo>
                  <a:pt x="583" y="979"/>
                  <a:pt x="584" y="979"/>
                  <a:pt x="584" y="979"/>
                </a:cubicBezTo>
                <a:cubicBezTo>
                  <a:pt x="583" y="978"/>
                  <a:pt x="583" y="978"/>
                  <a:pt x="583" y="977"/>
                </a:cubicBezTo>
                <a:cubicBezTo>
                  <a:pt x="584" y="977"/>
                  <a:pt x="585" y="977"/>
                  <a:pt x="586" y="976"/>
                </a:cubicBezTo>
                <a:cubicBezTo>
                  <a:pt x="586" y="977"/>
                  <a:pt x="586" y="977"/>
                  <a:pt x="586" y="977"/>
                </a:cubicBezTo>
                <a:cubicBezTo>
                  <a:pt x="586" y="978"/>
                  <a:pt x="587" y="979"/>
                  <a:pt x="587" y="981"/>
                </a:cubicBezTo>
                <a:cubicBezTo>
                  <a:pt x="587" y="981"/>
                  <a:pt x="587" y="981"/>
                  <a:pt x="587" y="981"/>
                </a:cubicBezTo>
                <a:cubicBezTo>
                  <a:pt x="586" y="982"/>
                  <a:pt x="585" y="982"/>
                  <a:pt x="584" y="982"/>
                </a:cubicBezTo>
                <a:cubicBezTo>
                  <a:pt x="584" y="981"/>
                  <a:pt x="584" y="981"/>
                  <a:pt x="583" y="980"/>
                </a:cubicBezTo>
                <a:cubicBezTo>
                  <a:pt x="582" y="980"/>
                  <a:pt x="579" y="981"/>
                  <a:pt x="578" y="981"/>
                </a:cubicBezTo>
                <a:cubicBezTo>
                  <a:pt x="578" y="982"/>
                  <a:pt x="579" y="982"/>
                  <a:pt x="579" y="982"/>
                </a:cubicBezTo>
                <a:cubicBezTo>
                  <a:pt x="580" y="982"/>
                  <a:pt x="581" y="983"/>
                  <a:pt x="583" y="983"/>
                </a:cubicBezTo>
                <a:cubicBezTo>
                  <a:pt x="583" y="983"/>
                  <a:pt x="583" y="983"/>
                  <a:pt x="582" y="983"/>
                </a:cubicBezTo>
                <a:cubicBezTo>
                  <a:pt x="580" y="984"/>
                  <a:pt x="578" y="985"/>
                  <a:pt x="577" y="987"/>
                </a:cubicBezTo>
                <a:cubicBezTo>
                  <a:pt x="577" y="991"/>
                  <a:pt x="578" y="992"/>
                  <a:pt x="575" y="995"/>
                </a:cubicBezTo>
                <a:cubicBezTo>
                  <a:pt x="575" y="996"/>
                  <a:pt x="576" y="996"/>
                  <a:pt x="576" y="997"/>
                </a:cubicBezTo>
                <a:cubicBezTo>
                  <a:pt x="574" y="997"/>
                  <a:pt x="572" y="997"/>
                  <a:pt x="570" y="997"/>
                </a:cubicBezTo>
                <a:cubicBezTo>
                  <a:pt x="567" y="999"/>
                  <a:pt x="562" y="1004"/>
                  <a:pt x="565" y="1008"/>
                </a:cubicBezTo>
                <a:cubicBezTo>
                  <a:pt x="566" y="1010"/>
                  <a:pt x="569" y="1012"/>
                  <a:pt x="571" y="1013"/>
                </a:cubicBezTo>
                <a:cubicBezTo>
                  <a:pt x="572" y="1013"/>
                  <a:pt x="573" y="1013"/>
                  <a:pt x="574" y="1014"/>
                </a:cubicBezTo>
                <a:cubicBezTo>
                  <a:pt x="576" y="1022"/>
                  <a:pt x="568" y="1022"/>
                  <a:pt x="565" y="1026"/>
                </a:cubicBezTo>
                <a:cubicBezTo>
                  <a:pt x="564" y="1027"/>
                  <a:pt x="563" y="1028"/>
                  <a:pt x="563" y="1029"/>
                </a:cubicBezTo>
                <a:cubicBezTo>
                  <a:pt x="562" y="1031"/>
                  <a:pt x="564" y="1033"/>
                  <a:pt x="562" y="1035"/>
                </a:cubicBezTo>
                <a:cubicBezTo>
                  <a:pt x="561" y="1036"/>
                  <a:pt x="557" y="1036"/>
                  <a:pt x="556" y="1038"/>
                </a:cubicBezTo>
                <a:cubicBezTo>
                  <a:pt x="551" y="1043"/>
                  <a:pt x="557" y="1050"/>
                  <a:pt x="559" y="1053"/>
                </a:cubicBezTo>
                <a:cubicBezTo>
                  <a:pt x="557" y="1054"/>
                  <a:pt x="555" y="1053"/>
                  <a:pt x="554" y="1052"/>
                </a:cubicBezTo>
                <a:cubicBezTo>
                  <a:pt x="553" y="1053"/>
                  <a:pt x="553" y="1053"/>
                  <a:pt x="553" y="1053"/>
                </a:cubicBezTo>
                <a:cubicBezTo>
                  <a:pt x="552" y="1053"/>
                  <a:pt x="551" y="1055"/>
                  <a:pt x="550" y="1055"/>
                </a:cubicBezTo>
                <a:cubicBezTo>
                  <a:pt x="548" y="1056"/>
                  <a:pt x="546" y="1055"/>
                  <a:pt x="545" y="1057"/>
                </a:cubicBezTo>
                <a:cubicBezTo>
                  <a:pt x="545" y="1057"/>
                  <a:pt x="545" y="1057"/>
                  <a:pt x="545" y="1057"/>
                </a:cubicBezTo>
                <a:cubicBezTo>
                  <a:pt x="543" y="1059"/>
                  <a:pt x="545" y="1062"/>
                  <a:pt x="543" y="1065"/>
                </a:cubicBezTo>
                <a:cubicBezTo>
                  <a:pt x="542" y="1065"/>
                  <a:pt x="542" y="1065"/>
                  <a:pt x="541" y="1065"/>
                </a:cubicBezTo>
                <a:cubicBezTo>
                  <a:pt x="540" y="1065"/>
                  <a:pt x="539" y="1064"/>
                  <a:pt x="538" y="1064"/>
                </a:cubicBezTo>
                <a:cubicBezTo>
                  <a:pt x="540" y="1062"/>
                  <a:pt x="541" y="1060"/>
                  <a:pt x="543" y="1058"/>
                </a:cubicBezTo>
                <a:cubicBezTo>
                  <a:pt x="543" y="1058"/>
                  <a:pt x="543" y="1058"/>
                  <a:pt x="543" y="1058"/>
                </a:cubicBezTo>
                <a:cubicBezTo>
                  <a:pt x="542" y="1058"/>
                  <a:pt x="541" y="1057"/>
                  <a:pt x="541" y="1057"/>
                </a:cubicBezTo>
                <a:cubicBezTo>
                  <a:pt x="539" y="1057"/>
                  <a:pt x="536" y="1059"/>
                  <a:pt x="533" y="1059"/>
                </a:cubicBezTo>
                <a:cubicBezTo>
                  <a:pt x="533" y="1058"/>
                  <a:pt x="533" y="1058"/>
                  <a:pt x="533" y="1057"/>
                </a:cubicBezTo>
                <a:cubicBezTo>
                  <a:pt x="535" y="1057"/>
                  <a:pt x="537" y="1056"/>
                  <a:pt x="539" y="1055"/>
                </a:cubicBezTo>
                <a:cubicBezTo>
                  <a:pt x="538" y="1055"/>
                  <a:pt x="536" y="1055"/>
                  <a:pt x="534" y="1055"/>
                </a:cubicBezTo>
                <a:cubicBezTo>
                  <a:pt x="534" y="1053"/>
                  <a:pt x="535" y="1053"/>
                  <a:pt x="535" y="1052"/>
                </a:cubicBezTo>
                <a:cubicBezTo>
                  <a:pt x="534" y="1051"/>
                  <a:pt x="533" y="1051"/>
                  <a:pt x="533" y="1050"/>
                </a:cubicBezTo>
                <a:cubicBezTo>
                  <a:pt x="532" y="1050"/>
                  <a:pt x="532" y="1051"/>
                  <a:pt x="531" y="1051"/>
                </a:cubicBezTo>
                <a:cubicBezTo>
                  <a:pt x="530" y="1051"/>
                  <a:pt x="530" y="1051"/>
                  <a:pt x="529" y="1050"/>
                </a:cubicBezTo>
                <a:cubicBezTo>
                  <a:pt x="529" y="1049"/>
                  <a:pt x="530" y="1049"/>
                  <a:pt x="530" y="1048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9" y="1048"/>
                  <a:pt x="529" y="1048"/>
                  <a:pt x="528" y="1049"/>
                </a:cubicBezTo>
                <a:cubicBezTo>
                  <a:pt x="528" y="1048"/>
                  <a:pt x="527" y="1047"/>
                  <a:pt x="527" y="1047"/>
                </a:cubicBezTo>
                <a:cubicBezTo>
                  <a:pt x="527" y="1047"/>
                  <a:pt x="527" y="1046"/>
                  <a:pt x="527" y="1046"/>
                </a:cubicBezTo>
                <a:cubicBezTo>
                  <a:pt x="528" y="1046"/>
                  <a:pt x="528" y="1046"/>
                  <a:pt x="528" y="1045"/>
                </a:cubicBezTo>
                <a:cubicBezTo>
                  <a:pt x="528" y="1045"/>
                  <a:pt x="528" y="1045"/>
                  <a:pt x="527" y="1044"/>
                </a:cubicBezTo>
                <a:cubicBezTo>
                  <a:pt x="526" y="1044"/>
                  <a:pt x="525" y="1043"/>
                  <a:pt x="524" y="1042"/>
                </a:cubicBezTo>
                <a:cubicBezTo>
                  <a:pt x="527" y="1042"/>
                  <a:pt x="528" y="1040"/>
                  <a:pt x="528" y="1038"/>
                </a:cubicBezTo>
                <a:cubicBezTo>
                  <a:pt x="527" y="1038"/>
                  <a:pt x="526" y="1039"/>
                  <a:pt x="525" y="1038"/>
                </a:cubicBezTo>
                <a:cubicBezTo>
                  <a:pt x="525" y="1037"/>
                  <a:pt x="525" y="1037"/>
                  <a:pt x="525" y="1036"/>
                </a:cubicBezTo>
                <a:cubicBezTo>
                  <a:pt x="525" y="1035"/>
                  <a:pt x="526" y="1035"/>
                  <a:pt x="526" y="1035"/>
                </a:cubicBezTo>
                <a:cubicBezTo>
                  <a:pt x="525" y="1034"/>
                  <a:pt x="525" y="1033"/>
                  <a:pt x="524" y="1032"/>
                </a:cubicBezTo>
                <a:cubicBezTo>
                  <a:pt x="525" y="1031"/>
                  <a:pt x="526" y="1031"/>
                  <a:pt x="526" y="1030"/>
                </a:cubicBezTo>
                <a:cubicBezTo>
                  <a:pt x="526" y="1030"/>
                  <a:pt x="526" y="1029"/>
                  <a:pt x="526" y="1029"/>
                </a:cubicBezTo>
                <a:cubicBezTo>
                  <a:pt x="525" y="1029"/>
                  <a:pt x="525" y="1030"/>
                  <a:pt x="524" y="1030"/>
                </a:cubicBezTo>
                <a:cubicBezTo>
                  <a:pt x="524" y="1029"/>
                  <a:pt x="524" y="1027"/>
                  <a:pt x="524" y="1025"/>
                </a:cubicBezTo>
                <a:cubicBezTo>
                  <a:pt x="524" y="1024"/>
                  <a:pt x="525" y="1024"/>
                  <a:pt x="525" y="1023"/>
                </a:cubicBezTo>
                <a:cubicBezTo>
                  <a:pt x="525" y="1022"/>
                  <a:pt x="525" y="1021"/>
                  <a:pt x="524" y="1020"/>
                </a:cubicBezTo>
                <a:cubicBezTo>
                  <a:pt x="527" y="1020"/>
                  <a:pt x="527" y="1020"/>
                  <a:pt x="529" y="1021"/>
                </a:cubicBezTo>
                <a:cubicBezTo>
                  <a:pt x="529" y="1020"/>
                  <a:pt x="529" y="1020"/>
                  <a:pt x="529" y="1020"/>
                </a:cubicBezTo>
                <a:cubicBezTo>
                  <a:pt x="529" y="1020"/>
                  <a:pt x="529" y="1019"/>
                  <a:pt x="529" y="1019"/>
                </a:cubicBezTo>
                <a:cubicBezTo>
                  <a:pt x="529" y="1019"/>
                  <a:pt x="528" y="1018"/>
                  <a:pt x="527" y="1018"/>
                </a:cubicBezTo>
                <a:cubicBezTo>
                  <a:pt x="523" y="1018"/>
                  <a:pt x="523" y="1018"/>
                  <a:pt x="523" y="1018"/>
                </a:cubicBezTo>
                <a:cubicBezTo>
                  <a:pt x="523" y="1018"/>
                  <a:pt x="523" y="1017"/>
                  <a:pt x="523" y="1017"/>
                </a:cubicBezTo>
                <a:cubicBezTo>
                  <a:pt x="523" y="1016"/>
                  <a:pt x="523" y="1015"/>
                  <a:pt x="524" y="1014"/>
                </a:cubicBezTo>
                <a:cubicBezTo>
                  <a:pt x="525" y="1014"/>
                  <a:pt x="525" y="1014"/>
                  <a:pt x="525" y="1014"/>
                </a:cubicBezTo>
                <a:cubicBezTo>
                  <a:pt x="525" y="1013"/>
                  <a:pt x="526" y="1013"/>
                  <a:pt x="526" y="1012"/>
                </a:cubicBezTo>
                <a:cubicBezTo>
                  <a:pt x="524" y="1011"/>
                  <a:pt x="522" y="1011"/>
                  <a:pt x="520" y="1010"/>
                </a:cubicBezTo>
                <a:cubicBezTo>
                  <a:pt x="520" y="1010"/>
                  <a:pt x="520" y="1009"/>
                  <a:pt x="520" y="1009"/>
                </a:cubicBezTo>
                <a:cubicBezTo>
                  <a:pt x="519" y="1009"/>
                  <a:pt x="518" y="1009"/>
                  <a:pt x="517" y="1009"/>
                </a:cubicBezTo>
                <a:cubicBezTo>
                  <a:pt x="517" y="1009"/>
                  <a:pt x="517" y="1009"/>
                  <a:pt x="517" y="1008"/>
                </a:cubicBezTo>
                <a:cubicBezTo>
                  <a:pt x="520" y="1007"/>
                  <a:pt x="521" y="1006"/>
                  <a:pt x="522" y="1004"/>
                </a:cubicBezTo>
                <a:cubicBezTo>
                  <a:pt x="524" y="1004"/>
                  <a:pt x="524" y="1004"/>
                  <a:pt x="525" y="1004"/>
                </a:cubicBezTo>
                <a:cubicBezTo>
                  <a:pt x="525" y="1005"/>
                  <a:pt x="525" y="1005"/>
                  <a:pt x="525" y="1005"/>
                </a:cubicBezTo>
                <a:cubicBezTo>
                  <a:pt x="524" y="1006"/>
                  <a:pt x="523" y="1006"/>
                  <a:pt x="523" y="1007"/>
                </a:cubicBezTo>
                <a:cubicBezTo>
                  <a:pt x="523" y="1008"/>
                  <a:pt x="523" y="1008"/>
                  <a:pt x="523" y="1009"/>
                </a:cubicBezTo>
                <a:cubicBezTo>
                  <a:pt x="523" y="1009"/>
                  <a:pt x="523" y="1009"/>
                  <a:pt x="524" y="1009"/>
                </a:cubicBezTo>
                <a:cubicBezTo>
                  <a:pt x="524" y="1008"/>
                  <a:pt x="524" y="1007"/>
                  <a:pt x="525" y="1007"/>
                </a:cubicBezTo>
                <a:cubicBezTo>
                  <a:pt x="525" y="1007"/>
                  <a:pt x="526" y="1007"/>
                  <a:pt x="526" y="1007"/>
                </a:cubicBezTo>
                <a:cubicBezTo>
                  <a:pt x="526" y="1008"/>
                  <a:pt x="526" y="1009"/>
                  <a:pt x="526" y="1010"/>
                </a:cubicBezTo>
                <a:cubicBezTo>
                  <a:pt x="526" y="1010"/>
                  <a:pt x="526" y="1010"/>
                  <a:pt x="526" y="1010"/>
                </a:cubicBezTo>
                <a:cubicBezTo>
                  <a:pt x="527" y="1009"/>
                  <a:pt x="528" y="1007"/>
                  <a:pt x="528" y="1006"/>
                </a:cubicBezTo>
                <a:cubicBezTo>
                  <a:pt x="530" y="1002"/>
                  <a:pt x="527" y="1003"/>
                  <a:pt x="531" y="1000"/>
                </a:cubicBezTo>
                <a:cubicBezTo>
                  <a:pt x="530" y="1000"/>
                  <a:pt x="529" y="999"/>
                  <a:pt x="530" y="998"/>
                </a:cubicBezTo>
                <a:cubicBezTo>
                  <a:pt x="530" y="997"/>
                  <a:pt x="531" y="997"/>
                  <a:pt x="532" y="997"/>
                </a:cubicBezTo>
                <a:cubicBezTo>
                  <a:pt x="533" y="996"/>
                  <a:pt x="534" y="995"/>
                  <a:pt x="534" y="994"/>
                </a:cubicBezTo>
                <a:cubicBezTo>
                  <a:pt x="534" y="994"/>
                  <a:pt x="534" y="993"/>
                  <a:pt x="534" y="993"/>
                </a:cubicBezTo>
                <a:cubicBezTo>
                  <a:pt x="533" y="993"/>
                  <a:pt x="532" y="992"/>
                  <a:pt x="531" y="991"/>
                </a:cubicBezTo>
                <a:cubicBezTo>
                  <a:pt x="531" y="990"/>
                  <a:pt x="532" y="990"/>
                  <a:pt x="532" y="988"/>
                </a:cubicBezTo>
                <a:cubicBezTo>
                  <a:pt x="532" y="985"/>
                  <a:pt x="531" y="985"/>
                  <a:pt x="534" y="984"/>
                </a:cubicBezTo>
                <a:cubicBezTo>
                  <a:pt x="534" y="982"/>
                  <a:pt x="532" y="981"/>
                  <a:pt x="533" y="979"/>
                </a:cubicBezTo>
                <a:cubicBezTo>
                  <a:pt x="533" y="978"/>
                  <a:pt x="534" y="978"/>
                  <a:pt x="535" y="978"/>
                </a:cubicBezTo>
                <a:cubicBezTo>
                  <a:pt x="535" y="978"/>
                  <a:pt x="535" y="977"/>
                  <a:pt x="535" y="977"/>
                </a:cubicBezTo>
                <a:cubicBezTo>
                  <a:pt x="535" y="976"/>
                  <a:pt x="534" y="976"/>
                  <a:pt x="533" y="975"/>
                </a:cubicBezTo>
                <a:cubicBezTo>
                  <a:pt x="534" y="974"/>
                  <a:pt x="534" y="974"/>
                  <a:pt x="534" y="973"/>
                </a:cubicBezTo>
                <a:cubicBezTo>
                  <a:pt x="533" y="973"/>
                  <a:pt x="533" y="973"/>
                  <a:pt x="532" y="973"/>
                </a:cubicBezTo>
                <a:cubicBezTo>
                  <a:pt x="531" y="974"/>
                  <a:pt x="530" y="975"/>
                  <a:pt x="528" y="974"/>
                </a:cubicBezTo>
                <a:cubicBezTo>
                  <a:pt x="528" y="972"/>
                  <a:pt x="527" y="971"/>
                  <a:pt x="526" y="970"/>
                </a:cubicBezTo>
                <a:cubicBezTo>
                  <a:pt x="525" y="964"/>
                  <a:pt x="529" y="962"/>
                  <a:pt x="530" y="959"/>
                </a:cubicBezTo>
                <a:cubicBezTo>
                  <a:pt x="530" y="959"/>
                  <a:pt x="530" y="959"/>
                  <a:pt x="530" y="959"/>
                </a:cubicBezTo>
                <a:cubicBezTo>
                  <a:pt x="531" y="956"/>
                  <a:pt x="529" y="954"/>
                  <a:pt x="529" y="953"/>
                </a:cubicBezTo>
                <a:cubicBezTo>
                  <a:pt x="529" y="951"/>
                  <a:pt x="529" y="949"/>
                  <a:pt x="529" y="947"/>
                </a:cubicBezTo>
                <a:cubicBezTo>
                  <a:pt x="528" y="946"/>
                  <a:pt x="528" y="945"/>
                  <a:pt x="527" y="944"/>
                </a:cubicBezTo>
                <a:cubicBezTo>
                  <a:pt x="527" y="944"/>
                  <a:pt x="528" y="943"/>
                  <a:pt x="528" y="943"/>
                </a:cubicBezTo>
                <a:cubicBezTo>
                  <a:pt x="529" y="943"/>
                  <a:pt x="530" y="943"/>
                  <a:pt x="531" y="943"/>
                </a:cubicBezTo>
                <a:cubicBezTo>
                  <a:pt x="532" y="935"/>
                  <a:pt x="535" y="930"/>
                  <a:pt x="538" y="923"/>
                </a:cubicBezTo>
                <a:cubicBezTo>
                  <a:pt x="538" y="921"/>
                  <a:pt x="540" y="920"/>
                  <a:pt x="540" y="918"/>
                </a:cubicBezTo>
                <a:cubicBezTo>
                  <a:pt x="540" y="918"/>
                  <a:pt x="539" y="916"/>
                  <a:pt x="539" y="915"/>
                </a:cubicBezTo>
                <a:cubicBezTo>
                  <a:pt x="540" y="915"/>
                  <a:pt x="540" y="914"/>
                  <a:pt x="541" y="913"/>
                </a:cubicBezTo>
                <a:cubicBezTo>
                  <a:pt x="541" y="912"/>
                  <a:pt x="541" y="911"/>
                  <a:pt x="540" y="910"/>
                </a:cubicBezTo>
                <a:cubicBezTo>
                  <a:pt x="540" y="909"/>
                  <a:pt x="539" y="900"/>
                  <a:pt x="539" y="899"/>
                </a:cubicBezTo>
                <a:cubicBezTo>
                  <a:pt x="540" y="897"/>
                  <a:pt x="541" y="896"/>
                  <a:pt x="542" y="894"/>
                </a:cubicBezTo>
                <a:cubicBezTo>
                  <a:pt x="543" y="892"/>
                  <a:pt x="540" y="891"/>
                  <a:pt x="541" y="889"/>
                </a:cubicBezTo>
                <a:cubicBezTo>
                  <a:pt x="541" y="887"/>
                  <a:pt x="542" y="885"/>
                  <a:pt x="542" y="882"/>
                </a:cubicBezTo>
                <a:cubicBezTo>
                  <a:pt x="543" y="882"/>
                  <a:pt x="543" y="881"/>
                  <a:pt x="544" y="880"/>
                </a:cubicBezTo>
                <a:cubicBezTo>
                  <a:pt x="545" y="878"/>
                  <a:pt x="546" y="871"/>
                  <a:pt x="545" y="868"/>
                </a:cubicBezTo>
                <a:cubicBezTo>
                  <a:pt x="546" y="867"/>
                  <a:pt x="546" y="866"/>
                  <a:pt x="547" y="865"/>
                </a:cubicBezTo>
                <a:cubicBezTo>
                  <a:pt x="547" y="864"/>
                  <a:pt x="547" y="863"/>
                  <a:pt x="546" y="862"/>
                </a:cubicBezTo>
                <a:cubicBezTo>
                  <a:pt x="546" y="860"/>
                  <a:pt x="546" y="857"/>
                  <a:pt x="547" y="855"/>
                </a:cubicBezTo>
                <a:cubicBezTo>
                  <a:pt x="547" y="854"/>
                  <a:pt x="546" y="854"/>
                  <a:pt x="546" y="854"/>
                </a:cubicBezTo>
                <a:cubicBezTo>
                  <a:pt x="546" y="853"/>
                  <a:pt x="546" y="852"/>
                  <a:pt x="546" y="852"/>
                </a:cubicBezTo>
                <a:cubicBezTo>
                  <a:pt x="546" y="851"/>
                  <a:pt x="547" y="851"/>
                  <a:pt x="548" y="851"/>
                </a:cubicBezTo>
                <a:cubicBezTo>
                  <a:pt x="548" y="845"/>
                  <a:pt x="549" y="826"/>
                  <a:pt x="546" y="821"/>
                </a:cubicBezTo>
                <a:cubicBezTo>
                  <a:pt x="545" y="820"/>
                  <a:pt x="543" y="820"/>
                  <a:pt x="541" y="819"/>
                </a:cubicBezTo>
                <a:cubicBezTo>
                  <a:pt x="541" y="817"/>
                  <a:pt x="540" y="816"/>
                  <a:pt x="540" y="815"/>
                </a:cubicBezTo>
                <a:cubicBezTo>
                  <a:pt x="538" y="814"/>
                  <a:pt x="536" y="813"/>
                  <a:pt x="534" y="812"/>
                </a:cubicBezTo>
                <a:cubicBezTo>
                  <a:pt x="527" y="809"/>
                  <a:pt x="520" y="806"/>
                  <a:pt x="515" y="800"/>
                </a:cubicBezTo>
                <a:cubicBezTo>
                  <a:pt x="514" y="799"/>
                  <a:pt x="513" y="798"/>
                  <a:pt x="513" y="797"/>
                </a:cubicBezTo>
                <a:cubicBezTo>
                  <a:pt x="513" y="795"/>
                  <a:pt x="513" y="794"/>
                  <a:pt x="513" y="793"/>
                </a:cubicBezTo>
                <a:cubicBezTo>
                  <a:pt x="512" y="791"/>
                  <a:pt x="511" y="790"/>
                  <a:pt x="510" y="789"/>
                </a:cubicBezTo>
                <a:cubicBezTo>
                  <a:pt x="508" y="785"/>
                  <a:pt x="507" y="782"/>
                  <a:pt x="504" y="780"/>
                </a:cubicBezTo>
                <a:cubicBezTo>
                  <a:pt x="504" y="774"/>
                  <a:pt x="496" y="763"/>
                  <a:pt x="494" y="759"/>
                </a:cubicBezTo>
                <a:cubicBezTo>
                  <a:pt x="492" y="757"/>
                  <a:pt x="491" y="755"/>
                  <a:pt x="490" y="753"/>
                </a:cubicBezTo>
                <a:cubicBezTo>
                  <a:pt x="488" y="751"/>
                  <a:pt x="485" y="750"/>
                  <a:pt x="483" y="749"/>
                </a:cubicBezTo>
                <a:cubicBezTo>
                  <a:pt x="483" y="748"/>
                  <a:pt x="483" y="748"/>
                  <a:pt x="483" y="748"/>
                </a:cubicBezTo>
                <a:cubicBezTo>
                  <a:pt x="484" y="748"/>
                  <a:pt x="484" y="748"/>
                  <a:pt x="485" y="748"/>
                </a:cubicBezTo>
                <a:cubicBezTo>
                  <a:pt x="486" y="744"/>
                  <a:pt x="482" y="743"/>
                  <a:pt x="482" y="740"/>
                </a:cubicBezTo>
                <a:cubicBezTo>
                  <a:pt x="484" y="735"/>
                  <a:pt x="490" y="734"/>
                  <a:pt x="492" y="730"/>
                </a:cubicBezTo>
                <a:cubicBezTo>
                  <a:pt x="492" y="728"/>
                  <a:pt x="491" y="727"/>
                  <a:pt x="492" y="726"/>
                </a:cubicBezTo>
                <a:cubicBezTo>
                  <a:pt x="489" y="728"/>
                  <a:pt x="488" y="731"/>
                  <a:pt x="485" y="727"/>
                </a:cubicBezTo>
                <a:cubicBezTo>
                  <a:pt x="485" y="727"/>
                  <a:pt x="485" y="727"/>
                  <a:pt x="485" y="727"/>
                </a:cubicBezTo>
                <a:cubicBezTo>
                  <a:pt x="486" y="726"/>
                  <a:pt x="486" y="726"/>
                  <a:pt x="486" y="725"/>
                </a:cubicBezTo>
                <a:cubicBezTo>
                  <a:pt x="486" y="723"/>
                  <a:pt x="486" y="721"/>
                  <a:pt x="485" y="719"/>
                </a:cubicBezTo>
                <a:cubicBezTo>
                  <a:pt x="486" y="718"/>
                  <a:pt x="487" y="718"/>
                  <a:pt x="488" y="717"/>
                </a:cubicBezTo>
                <a:cubicBezTo>
                  <a:pt x="488" y="716"/>
                  <a:pt x="488" y="716"/>
                  <a:pt x="487" y="716"/>
                </a:cubicBezTo>
                <a:cubicBezTo>
                  <a:pt x="488" y="714"/>
                  <a:pt x="489" y="714"/>
                  <a:pt x="490" y="713"/>
                </a:cubicBezTo>
                <a:cubicBezTo>
                  <a:pt x="490" y="711"/>
                  <a:pt x="489" y="709"/>
                  <a:pt x="490" y="708"/>
                </a:cubicBezTo>
                <a:cubicBezTo>
                  <a:pt x="493" y="707"/>
                  <a:pt x="495" y="707"/>
                  <a:pt x="497" y="705"/>
                </a:cubicBezTo>
                <a:cubicBezTo>
                  <a:pt x="497" y="704"/>
                  <a:pt x="496" y="704"/>
                  <a:pt x="496" y="703"/>
                </a:cubicBezTo>
                <a:cubicBezTo>
                  <a:pt x="496" y="703"/>
                  <a:pt x="496" y="703"/>
                  <a:pt x="496" y="703"/>
                </a:cubicBezTo>
                <a:cubicBezTo>
                  <a:pt x="497" y="702"/>
                  <a:pt x="498" y="702"/>
                  <a:pt x="499" y="703"/>
                </a:cubicBezTo>
                <a:cubicBezTo>
                  <a:pt x="499" y="701"/>
                  <a:pt x="498" y="701"/>
                  <a:pt x="498" y="699"/>
                </a:cubicBezTo>
                <a:cubicBezTo>
                  <a:pt x="500" y="699"/>
                  <a:pt x="503" y="699"/>
                  <a:pt x="503" y="698"/>
                </a:cubicBezTo>
                <a:cubicBezTo>
                  <a:pt x="505" y="695"/>
                  <a:pt x="506" y="693"/>
                  <a:pt x="507" y="691"/>
                </a:cubicBezTo>
                <a:cubicBezTo>
                  <a:pt x="507" y="690"/>
                  <a:pt x="506" y="689"/>
                  <a:pt x="506" y="689"/>
                </a:cubicBezTo>
                <a:cubicBezTo>
                  <a:pt x="506" y="687"/>
                  <a:pt x="506" y="686"/>
                  <a:pt x="507" y="685"/>
                </a:cubicBezTo>
                <a:cubicBezTo>
                  <a:pt x="506" y="683"/>
                  <a:pt x="505" y="682"/>
                  <a:pt x="505" y="680"/>
                </a:cubicBezTo>
                <a:cubicBezTo>
                  <a:pt x="506" y="680"/>
                  <a:pt x="507" y="680"/>
                  <a:pt x="507" y="679"/>
                </a:cubicBezTo>
                <a:cubicBezTo>
                  <a:pt x="506" y="678"/>
                  <a:pt x="505" y="678"/>
                  <a:pt x="505" y="677"/>
                </a:cubicBezTo>
                <a:cubicBezTo>
                  <a:pt x="506" y="676"/>
                  <a:pt x="506" y="675"/>
                  <a:pt x="506" y="674"/>
                </a:cubicBezTo>
                <a:cubicBezTo>
                  <a:pt x="505" y="673"/>
                  <a:pt x="504" y="672"/>
                  <a:pt x="503" y="671"/>
                </a:cubicBezTo>
                <a:cubicBezTo>
                  <a:pt x="503" y="669"/>
                  <a:pt x="504" y="669"/>
                  <a:pt x="504" y="667"/>
                </a:cubicBezTo>
                <a:cubicBezTo>
                  <a:pt x="504" y="667"/>
                  <a:pt x="505" y="668"/>
                  <a:pt x="505" y="668"/>
                </a:cubicBezTo>
                <a:cubicBezTo>
                  <a:pt x="506" y="668"/>
                  <a:pt x="506" y="666"/>
                  <a:pt x="507" y="666"/>
                </a:cubicBezTo>
                <a:cubicBezTo>
                  <a:pt x="507" y="664"/>
                  <a:pt x="505" y="663"/>
                  <a:pt x="505" y="662"/>
                </a:cubicBezTo>
                <a:cubicBezTo>
                  <a:pt x="505" y="662"/>
                  <a:pt x="505" y="662"/>
                  <a:pt x="505" y="662"/>
                </a:cubicBezTo>
                <a:cubicBezTo>
                  <a:pt x="507" y="663"/>
                  <a:pt x="507" y="665"/>
                  <a:pt x="509" y="666"/>
                </a:cubicBezTo>
                <a:cubicBezTo>
                  <a:pt x="509" y="666"/>
                  <a:pt x="509" y="666"/>
                  <a:pt x="509" y="666"/>
                </a:cubicBezTo>
                <a:cubicBezTo>
                  <a:pt x="509" y="666"/>
                  <a:pt x="510" y="666"/>
                  <a:pt x="510" y="665"/>
                </a:cubicBezTo>
                <a:cubicBezTo>
                  <a:pt x="509" y="664"/>
                  <a:pt x="509" y="664"/>
                  <a:pt x="509" y="663"/>
                </a:cubicBezTo>
                <a:cubicBezTo>
                  <a:pt x="513" y="658"/>
                  <a:pt x="513" y="658"/>
                  <a:pt x="513" y="658"/>
                </a:cubicBezTo>
                <a:cubicBezTo>
                  <a:pt x="514" y="658"/>
                  <a:pt x="515" y="657"/>
                  <a:pt x="516" y="657"/>
                </a:cubicBezTo>
                <a:cubicBezTo>
                  <a:pt x="517" y="654"/>
                  <a:pt x="515" y="651"/>
                  <a:pt x="520" y="648"/>
                </a:cubicBezTo>
                <a:cubicBezTo>
                  <a:pt x="520" y="648"/>
                  <a:pt x="521" y="648"/>
                  <a:pt x="522" y="648"/>
                </a:cubicBezTo>
                <a:cubicBezTo>
                  <a:pt x="523" y="648"/>
                  <a:pt x="523" y="648"/>
                  <a:pt x="523" y="649"/>
                </a:cubicBezTo>
                <a:cubicBezTo>
                  <a:pt x="523" y="649"/>
                  <a:pt x="524" y="649"/>
                  <a:pt x="524" y="649"/>
                </a:cubicBezTo>
                <a:cubicBezTo>
                  <a:pt x="524" y="647"/>
                  <a:pt x="524" y="646"/>
                  <a:pt x="525" y="646"/>
                </a:cubicBezTo>
                <a:cubicBezTo>
                  <a:pt x="527" y="647"/>
                  <a:pt x="531" y="646"/>
                  <a:pt x="532" y="645"/>
                </a:cubicBezTo>
                <a:cubicBezTo>
                  <a:pt x="531" y="643"/>
                  <a:pt x="529" y="641"/>
                  <a:pt x="530" y="640"/>
                </a:cubicBezTo>
                <a:cubicBezTo>
                  <a:pt x="530" y="639"/>
                  <a:pt x="531" y="639"/>
                  <a:pt x="532" y="639"/>
                </a:cubicBezTo>
                <a:cubicBezTo>
                  <a:pt x="532" y="639"/>
                  <a:pt x="532" y="639"/>
                  <a:pt x="532" y="639"/>
                </a:cubicBezTo>
                <a:cubicBezTo>
                  <a:pt x="532" y="639"/>
                  <a:pt x="531" y="638"/>
                  <a:pt x="532" y="637"/>
                </a:cubicBezTo>
                <a:cubicBezTo>
                  <a:pt x="531" y="638"/>
                  <a:pt x="530" y="638"/>
                  <a:pt x="529" y="638"/>
                </a:cubicBezTo>
                <a:cubicBezTo>
                  <a:pt x="528" y="635"/>
                  <a:pt x="526" y="634"/>
                  <a:pt x="522" y="635"/>
                </a:cubicBezTo>
                <a:cubicBezTo>
                  <a:pt x="522" y="636"/>
                  <a:pt x="522" y="636"/>
                  <a:pt x="522" y="637"/>
                </a:cubicBezTo>
                <a:cubicBezTo>
                  <a:pt x="520" y="637"/>
                  <a:pt x="518" y="638"/>
                  <a:pt x="517" y="639"/>
                </a:cubicBezTo>
                <a:cubicBezTo>
                  <a:pt x="518" y="641"/>
                  <a:pt x="520" y="641"/>
                  <a:pt x="520" y="643"/>
                </a:cubicBezTo>
                <a:cubicBezTo>
                  <a:pt x="518" y="644"/>
                  <a:pt x="517" y="645"/>
                  <a:pt x="515" y="645"/>
                </a:cubicBezTo>
                <a:cubicBezTo>
                  <a:pt x="515" y="644"/>
                  <a:pt x="515" y="644"/>
                  <a:pt x="515" y="644"/>
                </a:cubicBezTo>
                <a:cubicBezTo>
                  <a:pt x="515" y="643"/>
                  <a:pt x="514" y="642"/>
                  <a:pt x="513" y="641"/>
                </a:cubicBezTo>
                <a:cubicBezTo>
                  <a:pt x="513" y="641"/>
                  <a:pt x="513" y="641"/>
                  <a:pt x="513" y="641"/>
                </a:cubicBezTo>
                <a:cubicBezTo>
                  <a:pt x="513" y="641"/>
                  <a:pt x="513" y="642"/>
                  <a:pt x="513" y="642"/>
                </a:cubicBezTo>
                <a:cubicBezTo>
                  <a:pt x="511" y="642"/>
                  <a:pt x="511" y="641"/>
                  <a:pt x="510" y="639"/>
                </a:cubicBezTo>
                <a:cubicBezTo>
                  <a:pt x="507" y="639"/>
                  <a:pt x="506" y="638"/>
                  <a:pt x="503" y="639"/>
                </a:cubicBezTo>
                <a:cubicBezTo>
                  <a:pt x="503" y="639"/>
                  <a:pt x="503" y="640"/>
                  <a:pt x="502" y="640"/>
                </a:cubicBezTo>
                <a:cubicBezTo>
                  <a:pt x="502" y="638"/>
                  <a:pt x="502" y="636"/>
                  <a:pt x="500" y="636"/>
                </a:cubicBezTo>
                <a:cubicBezTo>
                  <a:pt x="500" y="636"/>
                  <a:pt x="500" y="636"/>
                  <a:pt x="500" y="636"/>
                </a:cubicBezTo>
                <a:cubicBezTo>
                  <a:pt x="500" y="637"/>
                  <a:pt x="501" y="637"/>
                  <a:pt x="501" y="638"/>
                </a:cubicBezTo>
                <a:cubicBezTo>
                  <a:pt x="501" y="638"/>
                  <a:pt x="501" y="638"/>
                  <a:pt x="501" y="638"/>
                </a:cubicBezTo>
                <a:cubicBezTo>
                  <a:pt x="500" y="638"/>
                  <a:pt x="499" y="637"/>
                  <a:pt x="498" y="636"/>
                </a:cubicBezTo>
                <a:cubicBezTo>
                  <a:pt x="501" y="633"/>
                  <a:pt x="496" y="633"/>
                  <a:pt x="493" y="631"/>
                </a:cubicBezTo>
                <a:cubicBezTo>
                  <a:pt x="493" y="631"/>
                  <a:pt x="493" y="629"/>
                  <a:pt x="492" y="628"/>
                </a:cubicBezTo>
                <a:cubicBezTo>
                  <a:pt x="491" y="628"/>
                  <a:pt x="490" y="627"/>
                  <a:pt x="489" y="627"/>
                </a:cubicBezTo>
                <a:cubicBezTo>
                  <a:pt x="489" y="627"/>
                  <a:pt x="489" y="627"/>
                  <a:pt x="489" y="627"/>
                </a:cubicBezTo>
                <a:cubicBezTo>
                  <a:pt x="489" y="627"/>
                  <a:pt x="490" y="628"/>
                  <a:pt x="490" y="628"/>
                </a:cubicBezTo>
                <a:cubicBezTo>
                  <a:pt x="491" y="629"/>
                  <a:pt x="491" y="629"/>
                  <a:pt x="491" y="629"/>
                </a:cubicBezTo>
                <a:cubicBezTo>
                  <a:pt x="491" y="630"/>
                  <a:pt x="491" y="630"/>
                  <a:pt x="490" y="631"/>
                </a:cubicBezTo>
                <a:cubicBezTo>
                  <a:pt x="490" y="631"/>
                  <a:pt x="490" y="631"/>
                  <a:pt x="490" y="631"/>
                </a:cubicBezTo>
                <a:cubicBezTo>
                  <a:pt x="489" y="629"/>
                  <a:pt x="487" y="630"/>
                  <a:pt x="486" y="626"/>
                </a:cubicBezTo>
                <a:cubicBezTo>
                  <a:pt x="486" y="625"/>
                  <a:pt x="487" y="625"/>
                  <a:pt x="487" y="624"/>
                </a:cubicBezTo>
                <a:cubicBezTo>
                  <a:pt x="487" y="624"/>
                  <a:pt x="487" y="624"/>
                  <a:pt x="487" y="624"/>
                </a:cubicBezTo>
                <a:cubicBezTo>
                  <a:pt x="486" y="623"/>
                  <a:pt x="486" y="623"/>
                  <a:pt x="485" y="623"/>
                </a:cubicBezTo>
                <a:cubicBezTo>
                  <a:pt x="486" y="623"/>
                  <a:pt x="486" y="623"/>
                  <a:pt x="486" y="623"/>
                </a:cubicBezTo>
                <a:cubicBezTo>
                  <a:pt x="486" y="622"/>
                  <a:pt x="486" y="622"/>
                  <a:pt x="486" y="622"/>
                </a:cubicBezTo>
                <a:cubicBezTo>
                  <a:pt x="485" y="622"/>
                  <a:pt x="484" y="620"/>
                  <a:pt x="483" y="619"/>
                </a:cubicBezTo>
                <a:cubicBezTo>
                  <a:pt x="481" y="616"/>
                  <a:pt x="477" y="614"/>
                  <a:pt x="475" y="611"/>
                </a:cubicBezTo>
                <a:cubicBezTo>
                  <a:pt x="475" y="611"/>
                  <a:pt x="475" y="611"/>
                  <a:pt x="475" y="610"/>
                </a:cubicBezTo>
                <a:cubicBezTo>
                  <a:pt x="475" y="610"/>
                  <a:pt x="476" y="610"/>
                  <a:pt x="476" y="610"/>
                </a:cubicBezTo>
                <a:cubicBezTo>
                  <a:pt x="476" y="609"/>
                  <a:pt x="475" y="608"/>
                  <a:pt x="474" y="608"/>
                </a:cubicBezTo>
                <a:cubicBezTo>
                  <a:pt x="474" y="609"/>
                  <a:pt x="474" y="609"/>
                  <a:pt x="473" y="609"/>
                </a:cubicBezTo>
                <a:cubicBezTo>
                  <a:pt x="467" y="609"/>
                  <a:pt x="462" y="606"/>
                  <a:pt x="457" y="605"/>
                </a:cubicBezTo>
                <a:cubicBezTo>
                  <a:pt x="455" y="604"/>
                  <a:pt x="453" y="605"/>
                  <a:pt x="452" y="604"/>
                </a:cubicBezTo>
                <a:cubicBezTo>
                  <a:pt x="447" y="601"/>
                  <a:pt x="441" y="593"/>
                  <a:pt x="435" y="591"/>
                </a:cubicBezTo>
                <a:cubicBezTo>
                  <a:pt x="430" y="590"/>
                  <a:pt x="428" y="593"/>
                  <a:pt x="424" y="594"/>
                </a:cubicBezTo>
                <a:cubicBezTo>
                  <a:pt x="423" y="594"/>
                  <a:pt x="415" y="593"/>
                  <a:pt x="414" y="592"/>
                </a:cubicBezTo>
                <a:cubicBezTo>
                  <a:pt x="412" y="591"/>
                  <a:pt x="409" y="589"/>
                  <a:pt x="407" y="588"/>
                </a:cubicBezTo>
                <a:cubicBezTo>
                  <a:pt x="406" y="588"/>
                  <a:pt x="404" y="588"/>
                  <a:pt x="402" y="587"/>
                </a:cubicBezTo>
                <a:cubicBezTo>
                  <a:pt x="400" y="586"/>
                  <a:pt x="398" y="585"/>
                  <a:pt x="396" y="584"/>
                </a:cubicBezTo>
                <a:cubicBezTo>
                  <a:pt x="393" y="583"/>
                  <a:pt x="392" y="580"/>
                  <a:pt x="389" y="580"/>
                </a:cubicBezTo>
                <a:cubicBezTo>
                  <a:pt x="386" y="580"/>
                  <a:pt x="384" y="579"/>
                  <a:pt x="382" y="578"/>
                </a:cubicBezTo>
                <a:cubicBezTo>
                  <a:pt x="380" y="577"/>
                  <a:pt x="379" y="575"/>
                  <a:pt x="378" y="574"/>
                </a:cubicBezTo>
                <a:cubicBezTo>
                  <a:pt x="376" y="573"/>
                  <a:pt x="375" y="572"/>
                  <a:pt x="373" y="572"/>
                </a:cubicBezTo>
                <a:cubicBezTo>
                  <a:pt x="372" y="571"/>
                  <a:pt x="371" y="569"/>
                  <a:pt x="370" y="568"/>
                </a:cubicBezTo>
                <a:cubicBezTo>
                  <a:pt x="370" y="567"/>
                  <a:pt x="369" y="567"/>
                  <a:pt x="369" y="566"/>
                </a:cubicBezTo>
                <a:cubicBezTo>
                  <a:pt x="369" y="565"/>
                  <a:pt x="371" y="565"/>
                  <a:pt x="371" y="564"/>
                </a:cubicBezTo>
                <a:cubicBezTo>
                  <a:pt x="371" y="564"/>
                  <a:pt x="370" y="564"/>
                  <a:pt x="370" y="563"/>
                </a:cubicBezTo>
                <a:cubicBezTo>
                  <a:pt x="373" y="561"/>
                  <a:pt x="371" y="558"/>
                  <a:pt x="369" y="556"/>
                </a:cubicBezTo>
                <a:cubicBezTo>
                  <a:pt x="369" y="556"/>
                  <a:pt x="370" y="555"/>
                  <a:pt x="370" y="555"/>
                </a:cubicBezTo>
                <a:cubicBezTo>
                  <a:pt x="366" y="550"/>
                  <a:pt x="363" y="546"/>
                  <a:pt x="359" y="542"/>
                </a:cubicBezTo>
                <a:cubicBezTo>
                  <a:pt x="358" y="541"/>
                  <a:pt x="357" y="540"/>
                  <a:pt x="356" y="540"/>
                </a:cubicBezTo>
                <a:cubicBezTo>
                  <a:pt x="355" y="539"/>
                  <a:pt x="355" y="538"/>
                  <a:pt x="355" y="537"/>
                </a:cubicBezTo>
                <a:cubicBezTo>
                  <a:pt x="354" y="536"/>
                  <a:pt x="353" y="536"/>
                  <a:pt x="352" y="536"/>
                </a:cubicBezTo>
                <a:cubicBezTo>
                  <a:pt x="351" y="535"/>
                  <a:pt x="351" y="534"/>
                  <a:pt x="350" y="533"/>
                </a:cubicBezTo>
                <a:cubicBezTo>
                  <a:pt x="350" y="533"/>
                  <a:pt x="349" y="534"/>
                  <a:pt x="348" y="534"/>
                </a:cubicBezTo>
                <a:cubicBezTo>
                  <a:pt x="348" y="534"/>
                  <a:pt x="348" y="533"/>
                  <a:pt x="348" y="533"/>
                </a:cubicBezTo>
                <a:cubicBezTo>
                  <a:pt x="347" y="531"/>
                  <a:pt x="348" y="530"/>
                  <a:pt x="349" y="529"/>
                </a:cubicBezTo>
                <a:cubicBezTo>
                  <a:pt x="348" y="527"/>
                  <a:pt x="347" y="527"/>
                  <a:pt x="345" y="527"/>
                </a:cubicBezTo>
                <a:cubicBezTo>
                  <a:pt x="344" y="523"/>
                  <a:pt x="341" y="524"/>
                  <a:pt x="340" y="522"/>
                </a:cubicBezTo>
                <a:cubicBezTo>
                  <a:pt x="340" y="521"/>
                  <a:pt x="340" y="520"/>
                  <a:pt x="340" y="519"/>
                </a:cubicBezTo>
                <a:cubicBezTo>
                  <a:pt x="339" y="519"/>
                  <a:pt x="337" y="518"/>
                  <a:pt x="336" y="518"/>
                </a:cubicBezTo>
                <a:cubicBezTo>
                  <a:pt x="333" y="516"/>
                  <a:pt x="325" y="504"/>
                  <a:pt x="325" y="498"/>
                </a:cubicBezTo>
                <a:cubicBezTo>
                  <a:pt x="324" y="498"/>
                  <a:pt x="323" y="497"/>
                  <a:pt x="322" y="497"/>
                </a:cubicBezTo>
                <a:cubicBezTo>
                  <a:pt x="322" y="496"/>
                  <a:pt x="322" y="496"/>
                  <a:pt x="321" y="495"/>
                </a:cubicBezTo>
                <a:cubicBezTo>
                  <a:pt x="321" y="495"/>
                  <a:pt x="320" y="495"/>
                  <a:pt x="320" y="495"/>
                </a:cubicBezTo>
                <a:cubicBezTo>
                  <a:pt x="320" y="495"/>
                  <a:pt x="320" y="495"/>
                  <a:pt x="319" y="496"/>
                </a:cubicBezTo>
                <a:cubicBezTo>
                  <a:pt x="318" y="496"/>
                  <a:pt x="316" y="494"/>
                  <a:pt x="315" y="494"/>
                </a:cubicBezTo>
                <a:cubicBezTo>
                  <a:pt x="315" y="495"/>
                  <a:pt x="314" y="497"/>
                  <a:pt x="314" y="498"/>
                </a:cubicBezTo>
                <a:cubicBezTo>
                  <a:pt x="315" y="499"/>
                  <a:pt x="315" y="499"/>
                  <a:pt x="316" y="500"/>
                </a:cubicBezTo>
                <a:cubicBezTo>
                  <a:pt x="316" y="502"/>
                  <a:pt x="316" y="503"/>
                  <a:pt x="316" y="505"/>
                </a:cubicBezTo>
                <a:cubicBezTo>
                  <a:pt x="317" y="507"/>
                  <a:pt x="320" y="508"/>
                  <a:pt x="321" y="509"/>
                </a:cubicBezTo>
                <a:cubicBezTo>
                  <a:pt x="322" y="511"/>
                  <a:pt x="323" y="514"/>
                  <a:pt x="324" y="515"/>
                </a:cubicBezTo>
                <a:cubicBezTo>
                  <a:pt x="325" y="515"/>
                  <a:pt x="326" y="516"/>
                  <a:pt x="327" y="516"/>
                </a:cubicBezTo>
                <a:cubicBezTo>
                  <a:pt x="327" y="518"/>
                  <a:pt x="327" y="520"/>
                  <a:pt x="328" y="521"/>
                </a:cubicBezTo>
                <a:cubicBezTo>
                  <a:pt x="329" y="521"/>
                  <a:pt x="329" y="521"/>
                  <a:pt x="330" y="521"/>
                </a:cubicBezTo>
                <a:cubicBezTo>
                  <a:pt x="331" y="524"/>
                  <a:pt x="330" y="527"/>
                  <a:pt x="334" y="526"/>
                </a:cubicBezTo>
                <a:cubicBezTo>
                  <a:pt x="335" y="528"/>
                  <a:pt x="335" y="530"/>
                  <a:pt x="336" y="532"/>
                </a:cubicBezTo>
                <a:cubicBezTo>
                  <a:pt x="337" y="534"/>
                  <a:pt x="338" y="536"/>
                  <a:pt x="339" y="538"/>
                </a:cubicBezTo>
                <a:cubicBezTo>
                  <a:pt x="340" y="541"/>
                  <a:pt x="338" y="541"/>
                  <a:pt x="340" y="543"/>
                </a:cubicBezTo>
                <a:cubicBezTo>
                  <a:pt x="341" y="542"/>
                  <a:pt x="342" y="542"/>
                  <a:pt x="342" y="542"/>
                </a:cubicBezTo>
                <a:cubicBezTo>
                  <a:pt x="343" y="543"/>
                  <a:pt x="344" y="544"/>
                  <a:pt x="345" y="546"/>
                </a:cubicBezTo>
                <a:cubicBezTo>
                  <a:pt x="346" y="546"/>
                  <a:pt x="346" y="546"/>
                  <a:pt x="347" y="547"/>
                </a:cubicBezTo>
                <a:cubicBezTo>
                  <a:pt x="346" y="549"/>
                  <a:pt x="345" y="550"/>
                  <a:pt x="344" y="551"/>
                </a:cubicBezTo>
                <a:cubicBezTo>
                  <a:pt x="344" y="551"/>
                  <a:pt x="343" y="550"/>
                  <a:pt x="343" y="550"/>
                </a:cubicBezTo>
                <a:cubicBezTo>
                  <a:pt x="343" y="549"/>
                  <a:pt x="343" y="548"/>
                  <a:pt x="342" y="547"/>
                </a:cubicBezTo>
                <a:cubicBezTo>
                  <a:pt x="341" y="546"/>
                  <a:pt x="340" y="546"/>
                  <a:pt x="339" y="545"/>
                </a:cubicBezTo>
                <a:cubicBezTo>
                  <a:pt x="337" y="543"/>
                  <a:pt x="332" y="540"/>
                  <a:pt x="331" y="538"/>
                </a:cubicBezTo>
                <a:cubicBezTo>
                  <a:pt x="330" y="537"/>
                  <a:pt x="332" y="535"/>
                  <a:pt x="331" y="533"/>
                </a:cubicBezTo>
                <a:cubicBezTo>
                  <a:pt x="331" y="532"/>
                  <a:pt x="330" y="530"/>
                  <a:pt x="329" y="529"/>
                </a:cubicBezTo>
                <a:cubicBezTo>
                  <a:pt x="328" y="529"/>
                  <a:pt x="327" y="529"/>
                  <a:pt x="326" y="528"/>
                </a:cubicBezTo>
                <a:cubicBezTo>
                  <a:pt x="325" y="527"/>
                  <a:pt x="325" y="527"/>
                  <a:pt x="324" y="526"/>
                </a:cubicBezTo>
                <a:cubicBezTo>
                  <a:pt x="321" y="527"/>
                  <a:pt x="315" y="521"/>
                  <a:pt x="314" y="519"/>
                </a:cubicBezTo>
                <a:cubicBezTo>
                  <a:pt x="316" y="520"/>
                  <a:pt x="318" y="520"/>
                  <a:pt x="319" y="519"/>
                </a:cubicBezTo>
                <a:cubicBezTo>
                  <a:pt x="321" y="516"/>
                  <a:pt x="318" y="513"/>
                  <a:pt x="316" y="512"/>
                </a:cubicBezTo>
                <a:cubicBezTo>
                  <a:pt x="315" y="511"/>
                  <a:pt x="311" y="509"/>
                  <a:pt x="310" y="508"/>
                </a:cubicBezTo>
                <a:cubicBezTo>
                  <a:pt x="310" y="506"/>
                  <a:pt x="310" y="505"/>
                  <a:pt x="309" y="504"/>
                </a:cubicBezTo>
                <a:cubicBezTo>
                  <a:pt x="309" y="503"/>
                  <a:pt x="308" y="504"/>
                  <a:pt x="307" y="503"/>
                </a:cubicBezTo>
                <a:cubicBezTo>
                  <a:pt x="307" y="501"/>
                  <a:pt x="307" y="500"/>
                  <a:pt x="307" y="499"/>
                </a:cubicBezTo>
                <a:cubicBezTo>
                  <a:pt x="305" y="497"/>
                  <a:pt x="303" y="496"/>
                  <a:pt x="305" y="493"/>
                </a:cubicBezTo>
                <a:cubicBezTo>
                  <a:pt x="304" y="493"/>
                  <a:pt x="303" y="492"/>
                  <a:pt x="302" y="492"/>
                </a:cubicBezTo>
                <a:cubicBezTo>
                  <a:pt x="302" y="491"/>
                  <a:pt x="302" y="490"/>
                  <a:pt x="302" y="489"/>
                </a:cubicBezTo>
                <a:cubicBezTo>
                  <a:pt x="302" y="486"/>
                  <a:pt x="298" y="479"/>
                  <a:pt x="295" y="481"/>
                </a:cubicBezTo>
                <a:cubicBezTo>
                  <a:pt x="295" y="481"/>
                  <a:pt x="295" y="481"/>
                  <a:pt x="295" y="480"/>
                </a:cubicBezTo>
                <a:cubicBezTo>
                  <a:pt x="295" y="480"/>
                  <a:pt x="295" y="479"/>
                  <a:pt x="294" y="479"/>
                </a:cubicBezTo>
                <a:cubicBezTo>
                  <a:pt x="290" y="479"/>
                  <a:pt x="290" y="477"/>
                  <a:pt x="288" y="476"/>
                </a:cubicBezTo>
                <a:cubicBezTo>
                  <a:pt x="286" y="476"/>
                  <a:pt x="284" y="476"/>
                  <a:pt x="283" y="476"/>
                </a:cubicBezTo>
                <a:cubicBezTo>
                  <a:pt x="282" y="475"/>
                  <a:pt x="281" y="475"/>
                  <a:pt x="282" y="474"/>
                </a:cubicBezTo>
                <a:cubicBezTo>
                  <a:pt x="281" y="473"/>
                  <a:pt x="282" y="472"/>
                  <a:pt x="282" y="471"/>
                </a:cubicBezTo>
                <a:cubicBezTo>
                  <a:pt x="281" y="471"/>
                  <a:pt x="281" y="471"/>
                  <a:pt x="280" y="471"/>
                </a:cubicBezTo>
                <a:cubicBezTo>
                  <a:pt x="281" y="469"/>
                  <a:pt x="274" y="465"/>
                  <a:pt x="274" y="461"/>
                </a:cubicBezTo>
                <a:cubicBezTo>
                  <a:pt x="275" y="461"/>
                  <a:pt x="275" y="460"/>
                  <a:pt x="275" y="459"/>
                </a:cubicBezTo>
                <a:cubicBezTo>
                  <a:pt x="272" y="459"/>
                  <a:pt x="272" y="458"/>
                  <a:pt x="271" y="457"/>
                </a:cubicBezTo>
                <a:cubicBezTo>
                  <a:pt x="271" y="456"/>
                  <a:pt x="270" y="455"/>
                  <a:pt x="271" y="454"/>
                </a:cubicBezTo>
                <a:cubicBezTo>
                  <a:pt x="271" y="454"/>
                  <a:pt x="271" y="454"/>
                  <a:pt x="271" y="453"/>
                </a:cubicBezTo>
                <a:cubicBezTo>
                  <a:pt x="271" y="453"/>
                  <a:pt x="271" y="453"/>
                  <a:pt x="271" y="453"/>
                </a:cubicBezTo>
                <a:cubicBezTo>
                  <a:pt x="272" y="455"/>
                  <a:pt x="272" y="455"/>
                  <a:pt x="273" y="456"/>
                </a:cubicBezTo>
                <a:cubicBezTo>
                  <a:pt x="273" y="455"/>
                  <a:pt x="273" y="455"/>
                  <a:pt x="273" y="455"/>
                </a:cubicBezTo>
                <a:cubicBezTo>
                  <a:pt x="272" y="454"/>
                  <a:pt x="271" y="453"/>
                  <a:pt x="271" y="451"/>
                </a:cubicBezTo>
                <a:cubicBezTo>
                  <a:pt x="271" y="451"/>
                  <a:pt x="271" y="451"/>
                  <a:pt x="271" y="451"/>
                </a:cubicBezTo>
                <a:cubicBezTo>
                  <a:pt x="271" y="452"/>
                  <a:pt x="271" y="453"/>
                  <a:pt x="271" y="453"/>
                </a:cubicBezTo>
                <a:cubicBezTo>
                  <a:pt x="270" y="453"/>
                  <a:pt x="270" y="453"/>
                  <a:pt x="270" y="453"/>
                </a:cubicBezTo>
                <a:cubicBezTo>
                  <a:pt x="263" y="446"/>
                  <a:pt x="263" y="446"/>
                  <a:pt x="263" y="446"/>
                </a:cubicBezTo>
                <a:cubicBezTo>
                  <a:pt x="263" y="445"/>
                  <a:pt x="263" y="445"/>
                  <a:pt x="263" y="445"/>
                </a:cubicBezTo>
                <a:cubicBezTo>
                  <a:pt x="263" y="445"/>
                  <a:pt x="263" y="443"/>
                  <a:pt x="263" y="443"/>
                </a:cubicBezTo>
                <a:cubicBezTo>
                  <a:pt x="263" y="442"/>
                  <a:pt x="263" y="442"/>
                  <a:pt x="263" y="441"/>
                </a:cubicBezTo>
                <a:cubicBezTo>
                  <a:pt x="263" y="439"/>
                  <a:pt x="260" y="438"/>
                  <a:pt x="260" y="436"/>
                </a:cubicBezTo>
                <a:cubicBezTo>
                  <a:pt x="259" y="433"/>
                  <a:pt x="262" y="431"/>
                  <a:pt x="261" y="427"/>
                </a:cubicBezTo>
                <a:cubicBezTo>
                  <a:pt x="261" y="425"/>
                  <a:pt x="257" y="419"/>
                  <a:pt x="259" y="416"/>
                </a:cubicBezTo>
                <a:cubicBezTo>
                  <a:pt x="259" y="416"/>
                  <a:pt x="260" y="416"/>
                  <a:pt x="260" y="415"/>
                </a:cubicBezTo>
                <a:cubicBezTo>
                  <a:pt x="261" y="414"/>
                  <a:pt x="261" y="414"/>
                  <a:pt x="261" y="413"/>
                </a:cubicBezTo>
                <a:cubicBezTo>
                  <a:pt x="261" y="412"/>
                  <a:pt x="261" y="412"/>
                  <a:pt x="260" y="411"/>
                </a:cubicBezTo>
                <a:cubicBezTo>
                  <a:pt x="260" y="409"/>
                  <a:pt x="261" y="406"/>
                  <a:pt x="261" y="404"/>
                </a:cubicBezTo>
                <a:cubicBezTo>
                  <a:pt x="262" y="401"/>
                  <a:pt x="262" y="396"/>
                  <a:pt x="262" y="394"/>
                </a:cubicBezTo>
                <a:cubicBezTo>
                  <a:pt x="262" y="394"/>
                  <a:pt x="263" y="394"/>
                  <a:pt x="263" y="394"/>
                </a:cubicBezTo>
                <a:cubicBezTo>
                  <a:pt x="263" y="394"/>
                  <a:pt x="262" y="393"/>
                  <a:pt x="261" y="393"/>
                </a:cubicBezTo>
                <a:cubicBezTo>
                  <a:pt x="261" y="392"/>
                  <a:pt x="261" y="390"/>
                  <a:pt x="261" y="389"/>
                </a:cubicBezTo>
                <a:cubicBezTo>
                  <a:pt x="262" y="389"/>
                  <a:pt x="262" y="388"/>
                  <a:pt x="262" y="388"/>
                </a:cubicBezTo>
                <a:cubicBezTo>
                  <a:pt x="262" y="388"/>
                  <a:pt x="262" y="388"/>
                  <a:pt x="261" y="388"/>
                </a:cubicBezTo>
                <a:cubicBezTo>
                  <a:pt x="261" y="388"/>
                  <a:pt x="261" y="388"/>
                  <a:pt x="261" y="388"/>
                </a:cubicBezTo>
                <a:cubicBezTo>
                  <a:pt x="261" y="388"/>
                  <a:pt x="261" y="388"/>
                  <a:pt x="261" y="388"/>
                </a:cubicBezTo>
                <a:cubicBezTo>
                  <a:pt x="261" y="384"/>
                  <a:pt x="258" y="382"/>
                  <a:pt x="258" y="378"/>
                </a:cubicBezTo>
                <a:cubicBezTo>
                  <a:pt x="260" y="378"/>
                  <a:pt x="262" y="379"/>
                  <a:pt x="263" y="380"/>
                </a:cubicBezTo>
                <a:cubicBezTo>
                  <a:pt x="266" y="380"/>
                  <a:pt x="269" y="378"/>
                  <a:pt x="269" y="382"/>
                </a:cubicBezTo>
                <a:cubicBezTo>
                  <a:pt x="269" y="383"/>
                  <a:pt x="268" y="384"/>
                  <a:pt x="267" y="385"/>
                </a:cubicBezTo>
                <a:cubicBezTo>
                  <a:pt x="267" y="385"/>
                  <a:pt x="267" y="385"/>
                  <a:pt x="267" y="385"/>
                </a:cubicBezTo>
                <a:cubicBezTo>
                  <a:pt x="268" y="385"/>
                  <a:pt x="269" y="386"/>
                  <a:pt x="270" y="386"/>
                </a:cubicBezTo>
                <a:cubicBezTo>
                  <a:pt x="270" y="384"/>
                  <a:pt x="272" y="382"/>
                  <a:pt x="272" y="379"/>
                </a:cubicBezTo>
                <a:cubicBezTo>
                  <a:pt x="271" y="377"/>
                  <a:pt x="271" y="376"/>
                  <a:pt x="270" y="375"/>
                </a:cubicBezTo>
                <a:cubicBezTo>
                  <a:pt x="269" y="373"/>
                  <a:pt x="266" y="372"/>
                  <a:pt x="267" y="369"/>
                </a:cubicBezTo>
                <a:cubicBezTo>
                  <a:pt x="266" y="369"/>
                  <a:pt x="265" y="370"/>
                  <a:pt x="264" y="369"/>
                </a:cubicBezTo>
                <a:cubicBezTo>
                  <a:pt x="263" y="368"/>
                  <a:pt x="263" y="367"/>
                  <a:pt x="262" y="366"/>
                </a:cubicBezTo>
                <a:cubicBezTo>
                  <a:pt x="261" y="366"/>
                  <a:pt x="261" y="367"/>
                  <a:pt x="259" y="367"/>
                </a:cubicBezTo>
                <a:cubicBezTo>
                  <a:pt x="258" y="366"/>
                  <a:pt x="257" y="364"/>
                  <a:pt x="257" y="361"/>
                </a:cubicBezTo>
                <a:cubicBezTo>
                  <a:pt x="254" y="362"/>
                  <a:pt x="252" y="361"/>
                  <a:pt x="249" y="360"/>
                </a:cubicBezTo>
                <a:cubicBezTo>
                  <a:pt x="249" y="359"/>
                  <a:pt x="249" y="358"/>
                  <a:pt x="248" y="357"/>
                </a:cubicBezTo>
                <a:cubicBezTo>
                  <a:pt x="246" y="358"/>
                  <a:pt x="242" y="359"/>
                  <a:pt x="241" y="357"/>
                </a:cubicBezTo>
                <a:cubicBezTo>
                  <a:pt x="240" y="355"/>
                  <a:pt x="241" y="354"/>
                  <a:pt x="243" y="353"/>
                </a:cubicBezTo>
                <a:cubicBezTo>
                  <a:pt x="242" y="352"/>
                  <a:pt x="241" y="352"/>
                  <a:pt x="239" y="352"/>
                </a:cubicBezTo>
                <a:cubicBezTo>
                  <a:pt x="239" y="352"/>
                  <a:pt x="239" y="352"/>
                  <a:pt x="239" y="352"/>
                </a:cubicBezTo>
                <a:cubicBezTo>
                  <a:pt x="240" y="351"/>
                  <a:pt x="240" y="350"/>
                  <a:pt x="241" y="349"/>
                </a:cubicBezTo>
                <a:cubicBezTo>
                  <a:pt x="243" y="348"/>
                  <a:pt x="243" y="348"/>
                  <a:pt x="244" y="347"/>
                </a:cubicBezTo>
                <a:cubicBezTo>
                  <a:pt x="242" y="347"/>
                  <a:pt x="240" y="348"/>
                  <a:pt x="238" y="346"/>
                </a:cubicBezTo>
                <a:cubicBezTo>
                  <a:pt x="238" y="345"/>
                  <a:pt x="238" y="344"/>
                  <a:pt x="238" y="343"/>
                </a:cubicBezTo>
                <a:cubicBezTo>
                  <a:pt x="237" y="343"/>
                  <a:pt x="237" y="343"/>
                  <a:pt x="236" y="343"/>
                </a:cubicBezTo>
                <a:cubicBezTo>
                  <a:pt x="235" y="340"/>
                  <a:pt x="233" y="340"/>
                  <a:pt x="234" y="336"/>
                </a:cubicBezTo>
                <a:cubicBezTo>
                  <a:pt x="232" y="336"/>
                  <a:pt x="231" y="337"/>
                  <a:pt x="230" y="338"/>
                </a:cubicBezTo>
                <a:cubicBezTo>
                  <a:pt x="228" y="336"/>
                  <a:pt x="225" y="334"/>
                  <a:pt x="225" y="330"/>
                </a:cubicBezTo>
                <a:cubicBezTo>
                  <a:pt x="226" y="329"/>
                  <a:pt x="227" y="327"/>
                  <a:pt x="228" y="326"/>
                </a:cubicBezTo>
                <a:cubicBezTo>
                  <a:pt x="228" y="325"/>
                  <a:pt x="227" y="325"/>
                  <a:pt x="227" y="324"/>
                </a:cubicBezTo>
                <a:cubicBezTo>
                  <a:pt x="227" y="324"/>
                  <a:pt x="227" y="324"/>
                  <a:pt x="227" y="324"/>
                </a:cubicBezTo>
                <a:cubicBezTo>
                  <a:pt x="227" y="324"/>
                  <a:pt x="227" y="325"/>
                  <a:pt x="227" y="325"/>
                </a:cubicBezTo>
                <a:cubicBezTo>
                  <a:pt x="225" y="325"/>
                  <a:pt x="224" y="326"/>
                  <a:pt x="224" y="327"/>
                </a:cubicBezTo>
                <a:cubicBezTo>
                  <a:pt x="223" y="327"/>
                  <a:pt x="223" y="326"/>
                  <a:pt x="223" y="326"/>
                </a:cubicBezTo>
                <a:cubicBezTo>
                  <a:pt x="222" y="325"/>
                  <a:pt x="223" y="323"/>
                  <a:pt x="223" y="322"/>
                </a:cubicBezTo>
                <a:cubicBezTo>
                  <a:pt x="222" y="320"/>
                  <a:pt x="221" y="319"/>
                  <a:pt x="220" y="318"/>
                </a:cubicBezTo>
                <a:cubicBezTo>
                  <a:pt x="216" y="318"/>
                  <a:pt x="216" y="319"/>
                  <a:pt x="214" y="319"/>
                </a:cubicBezTo>
                <a:cubicBezTo>
                  <a:pt x="214" y="317"/>
                  <a:pt x="215" y="315"/>
                  <a:pt x="214" y="314"/>
                </a:cubicBezTo>
                <a:cubicBezTo>
                  <a:pt x="212" y="311"/>
                  <a:pt x="209" y="309"/>
                  <a:pt x="207" y="308"/>
                </a:cubicBezTo>
                <a:cubicBezTo>
                  <a:pt x="208" y="306"/>
                  <a:pt x="206" y="305"/>
                  <a:pt x="205" y="303"/>
                </a:cubicBezTo>
                <a:cubicBezTo>
                  <a:pt x="206" y="303"/>
                  <a:pt x="206" y="303"/>
                  <a:pt x="206" y="302"/>
                </a:cubicBezTo>
                <a:cubicBezTo>
                  <a:pt x="206" y="302"/>
                  <a:pt x="206" y="302"/>
                  <a:pt x="206" y="302"/>
                </a:cubicBezTo>
                <a:cubicBezTo>
                  <a:pt x="204" y="301"/>
                  <a:pt x="204" y="300"/>
                  <a:pt x="203" y="299"/>
                </a:cubicBezTo>
                <a:cubicBezTo>
                  <a:pt x="201" y="298"/>
                  <a:pt x="200" y="297"/>
                  <a:pt x="199" y="297"/>
                </a:cubicBezTo>
                <a:cubicBezTo>
                  <a:pt x="197" y="295"/>
                  <a:pt x="196" y="291"/>
                  <a:pt x="196" y="289"/>
                </a:cubicBezTo>
                <a:cubicBezTo>
                  <a:pt x="195" y="289"/>
                  <a:pt x="195" y="289"/>
                  <a:pt x="195" y="289"/>
                </a:cubicBezTo>
                <a:cubicBezTo>
                  <a:pt x="195" y="290"/>
                  <a:pt x="195" y="290"/>
                  <a:pt x="195" y="290"/>
                </a:cubicBezTo>
                <a:cubicBezTo>
                  <a:pt x="194" y="293"/>
                  <a:pt x="196" y="295"/>
                  <a:pt x="196" y="298"/>
                </a:cubicBezTo>
                <a:cubicBezTo>
                  <a:pt x="196" y="298"/>
                  <a:pt x="196" y="298"/>
                  <a:pt x="196" y="298"/>
                </a:cubicBezTo>
                <a:cubicBezTo>
                  <a:pt x="192" y="297"/>
                  <a:pt x="192" y="295"/>
                  <a:pt x="191" y="293"/>
                </a:cubicBezTo>
                <a:cubicBezTo>
                  <a:pt x="189" y="294"/>
                  <a:pt x="188" y="293"/>
                  <a:pt x="186" y="293"/>
                </a:cubicBezTo>
                <a:cubicBezTo>
                  <a:pt x="186" y="293"/>
                  <a:pt x="186" y="293"/>
                  <a:pt x="186" y="293"/>
                </a:cubicBezTo>
                <a:cubicBezTo>
                  <a:pt x="186" y="293"/>
                  <a:pt x="187" y="293"/>
                  <a:pt x="187" y="293"/>
                </a:cubicBezTo>
                <a:cubicBezTo>
                  <a:pt x="188" y="294"/>
                  <a:pt x="189" y="295"/>
                  <a:pt x="189" y="297"/>
                </a:cubicBezTo>
                <a:cubicBezTo>
                  <a:pt x="188" y="297"/>
                  <a:pt x="186" y="297"/>
                  <a:pt x="185" y="297"/>
                </a:cubicBezTo>
                <a:cubicBezTo>
                  <a:pt x="182" y="296"/>
                  <a:pt x="180" y="293"/>
                  <a:pt x="178" y="291"/>
                </a:cubicBezTo>
                <a:cubicBezTo>
                  <a:pt x="177" y="291"/>
                  <a:pt x="176" y="291"/>
                  <a:pt x="175" y="291"/>
                </a:cubicBezTo>
                <a:cubicBezTo>
                  <a:pt x="173" y="290"/>
                  <a:pt x="171" y="289"/>
                  <a:pt x="169" y="288"/>
                </a:cubicBezTo>
                <a:cubicBezTo>
                  <a:pt x="171" y="288"/>
                  <a:pt x="172" y="287"/>
                  <a:pt x="172" y="286"/>
                </a:cubicBezTo>
                <a:cubicBezTo>
                  <a:pt x="172" y="285"/>
                  <a:pt x="171" y="285"/>
                  <a:pt x="171" y="285"/>
                </a:cubicBezTo>
                <a:cubicBezTo>
                  <a:pt x="169" y="285"/>
                  <a:pt x="168" y="285"/>
                  <a:pt x="167" y="286"/>
                </a:cubicBezTo>
                <a:cubicBezTo>
                  <a:pt x="164" y="286"/>
                  <a:pt x="162" y="285"/>
                  <a:pt x="160" y="285"/>
                </a:cubicBezTo>
                <a:cubicBezTo>
                  <a:pt x="160" y="284"/>
                  <a:pt x="160" y="283"/>
                  <a:pt x="160" y="283"/>
                </a:cubicBezTo>
                <a:cubicBezTo>
                  <a:pt x="158" y="282"/>
                  <a:pt x="157" y="283"/>
                  <a:pt x="156" y="284"/>
                </a:cubicBezTo>
                <a:cubicBezTo>
                  <a:pt x="154" y="284"/>
                  <a:pt x="152" y="283"/>
                  <a:pt x="150" y="283"/>
                </a:cubicBezTo>
                <a:cubicBezTo>
                  <a:pt x="147" y="283"/>
                  <a:pt x="144" y="284"/>
                  <a:pt x="142" y="283"/>
                </a:cubicBezTo>
                <a:cubicBezTo>
                  <a:pt x="140" y="282"/>
                  <a:pt x="140" y="280"/>
                  <a:pt x="139" y="279"/>
                </a:cubicBezTo>
                <a:cubicBezTo>
                  <a:pt x="138" y="280"/>
                  <a:pt x="137" y="280"/>
                  <a:pt x="136" y="280"/>
                </a:cubicBezTo>
                <a:cubicBezTo>
                  <a:pt x="134" y="279"/>
                  <a:pt x="132" y="277"/>
                  <a:pt x="129" y="276"/>
                </a:cubicBezTo>
                <a:cubicBezTo>
                  <a:pt x="126" y="275"/>
                  <a:pt x="124" y="275"/>
                  <a:pt x="121" y="273"/>
                </a:cubicBezTo>
                <a:cubicBezTo>
                  <a:pt x="120" y="274"/>
                  <a:pt x="120" y="274"/>
                  <a:pt x="118" y="274"/>
                </a:cubicBezTo>
                <a:cubicBezTo>
                  <a:pt x="118" y="275"/>
                  <a:pt x="118" y="276"/>
                  <a:pt x="118" y="276"/>
                </a:cubicBezTo>
                <a:cubicBezTo>
                  <a:pt x="117" y="277"/>
                  <a:pt x="117" y="277"/>
                  <a:pt x="116" y="279"/>
                </a:cubicBezTo>
                <a:cubicBezTo>
                  <a:pt x="119" y="281"/>
                  <a:pt x="121" y="279"/>
                  <a:pt x="118" y="284"/>
                </a:cubicBezTo>
                <a:cubicBezTo>
                  <a:pt x="116" y="284"/>
                  <a:pt x="115" y="283"/>
                  <a:pt x="113" y="283"/>
                </a:cubicBezTo>
                <a:cubicBezTo>
                  <a:pt x="111" y="284"/>
                  <a:pt x="110" y="286"/>
                  <a:pt x="109" y="286"/>
                </a:cubicBezTo>
                <a:cubicBezTo>
                  <a:pt x="108" y="287"/>
                  <a:pt x="107" y="287"/>
                  <a:pt x="106" y="287"/>
                </a:cubicBezTo>
                <a:cubicBezTo>
                  <a:pt x="103" y="289"/>
                  <a:pt x="102" y="290"/>
                  <a:pt x="98" y="291"/>
                </a:cubicBezTo>
                <a:cubicBezTo>
                  <a:pt x="99" y="289"/>
                  <a:pt x="100" y="289"/>
                  <a:pt x="101" y="288"/>
                </a:cubicBezTo>
                <a:cubicBezTo>
                  <a:pt x="100" y="286"/>
                  <a:pt x="100" y="285"/>
                  <a:pt x="99" y="284"/>
                </a:cubicBezTo>
                <a:cubicBezTo>
                  <a:pt x="99" y="283"/>
                  <a:pt x="100" y="282"/>
                  <a:pt x="101" y="281"/>
                </a:cubicBezTo>
                <a:cubicBezTo>
                  <a:pt x="103" y="279"/>
                  <a:pt x="103" y="277"/>
                  <a:pt x="106" y="276"/>
                </a:cubicBezTo>
                <a:cubicBezTo>
                  <a:pt x="109" y="275"/>
                  <a:pt x="112" y="276"/>
                  <a:pt x="113" y="276"/>
                </a:cubicBezTo>
                <a:cubicBezTo>
                  <a:pt x="113" y="276"/>
                  <a:pt x="113" y="276"/>
                  <a:pt x="113" y="275"/>
                </a:cubicBezTo>
                <a:cubicBezTo>
                  <a:pt x="113" y="275"/>
                  <a:pt x="113" y="275"/>
                  <a:pt x="113" y="275"/>
                </a:cubicBezTo>
                <a:cubicBezTo>
                  <a:pt x="111" y="274"/>
                  <a:pt x="108" y="271"/>
                  <a:pt x="105" y="272"/>
                </a:cubicBezTo>
                <a:cubicBezTo>
                  <a:pt x="103" y="274"/>
                  <a:pt x="101" y="275"/>
                  <a:pt x="100" y="277"/>
                </a:cubicBezTo>
                <a:cubicBezTo>
                  <a:pt x="98" y="277"/>
                  <a:pt x="97" y="277"/>
                  <a:pt x="96" y="278"/>
                </a:cubicBezTo>
                <a:cubicBezTo>
                  <a:pt x="96" y="279"/>
                  <a:pt x="95" y="280"/>
                  <a:pt x="94" y="280"/>
                </a:cubicBezTo>
                <a:cubicBezTo>
                  <a:pt x="94" y="281"/>
                  <a:pt x="93" y="281"/>
                  <a:pt x="92" y="281"/>
                </a:cubicBezTo>
                <a:cubicBezTo>
                  <a:pt x="95" y="288"/>
                  <a:pt x="84" y="285"/>
                  <a:pt x="84" y="291"/>
                </a:cubicBezTo>
                <a:cubicBezTo>
                  <a:pt x="84" y="292"/>
                  <a:pt x="85" y="292"/>
                  <a:pt x="85" y="292"/>
                </a:cubicBezTo>
                <a:cubicBezTo>
                  <a:pt x="87" y="292"/>
                  <a:pt x="88" y="293"/>
                  <a:pt x="89" y="294"/>
                </a:cubicBezTo>
                <a:cubicBezTo>
                  <a:pt x="88" y="296"/>
                  <a:pt x="86" y="296"/>
                  <a:pt x="85" y="297"/>
                </a:cubicBezTo>
                <a:cubicBezTo>
                  <a:pt x="84" y="298"/>
                  <a:pt x="83" y="299"/>
                  <a:pt x="82" y="300"/>
                </a:cubicBezTo>
                <a:cubicBezTo>
                  <a:pt x="80" y="301"/>
                  <a:pt x="78" y="301"/>
                  <a:pt x="76" y="302"/>
                </a:cubicBezTo>
                <a:cubicBezTo>
                  <a:pt x="74" y="303"/>
                  <a:pt x="72" y="305"/>
                  <a:pt x="70" y="306"/>
                </a:cubicBezTo>
                <a:cubicBezTo>
                  <a:pt x="70" y="307"/>
                  <a:pt x="71" y="307"/>
                  <a:pt x="71" y="308"/>
                </a:cubicBezTo>
                <a:cubicBezTo>
                  <a:pt x="70" y="311"/>
                  <a:pt x="66" y="310"/>
                  <a:pt x="64" y="311"/>
                </a:cubicBezTo>
                <a:cubicBezTo>
                  <a:pt x="62" y="312"/>
                  <a:pt x="60" y="313"/>
                  <a:pt x="59" y="314"/>
                </a:cubicBezTo>
                <a:cubicBezTo>
                  <a:pt x="59" y="315"/>
                  <a:pt x="58" y="316"/>
                  <a:pt x="58" y="317"/>
                </a:cubicBezTo>
                <a:cubicBezTo>
                  <a:pt x="55" y="319"/>
                  <a:pt x="49" y="321"/>
                  <a:pt x="47" y="318"/>
                </a:cubicBezTo>
                <a:cubicBezTo>
                  <a:pt x="47" y="318"/>
                  <a:pt x="47" y="318"/>
                  <a:pt x="47" y="318"/>
                </a:cubicBezTo>
                <a:cubicBezTo>
                  <a:pt x="48" y="316"/>
                  <a:pt x="52" y="312"/>
                  <a:pt x="55" y="311"/>
                </a:cubicBezTo>
                <a:cubicBezTo>
                  <a:pt x="56" y="311"/>
                  <a:pt x="57" y="312"/>
                  <a:pt x="58" y="312"/>
                </a:cubicBezTo>
                <a:cubicBezTo>
                  <a:pt x="58" y="312"/>
                  <a:pt x="58" y="312"/>
                  <a:pt x="58" y="311"/>
                </a:cubicBezTo>
                <a:cubicBezTo>
                  <a:pt x="58" y="310"/>
                  <a:pt x="58" y="309"/>
                  <a:pt x="59" y="308"/>
                </a:cubicBezTo>
                <a:cubicBezTo>
                  <a:pt x="60" y="308"/>
                  <a:pt x="64" y="306"/>
                  <a:pt x="64" y="304"/>
                </a:cubicBezTo>
                <a:cubicBezTo>
                  <a:pt x="65" y="302"/>
                  <a:pt x="64" y="300"/>
                  <a:pt x="65" y="299"/>
                </a:cubicBezTo>
                <a:cubicBezTo>
                  <a:pt x="65" y="298"/>
                  <a:pt x="66" y="297"/>
                  <a:pt x="67" y="297"/>
                </a:cubicBezTo>
                <a:cubicBezTo>
                  <a:pt x="67" y="296"/>
                  <a:pt x="67" y="295"/>
                  <a:pt x="67" y="294"/>
                </a:cubicBezTo>
                <a:cubicBezTo>
                  <a:pt x="67" y="294"/>
                  <a:pt x="67" y="294"/>
                  <a:pt x="67" y="294"/>
                </a:cubicBezTo>
                <a:cubicBezTo>
                  <a:pt x="65" y="294"/>
                  <a:pt x="63" y="295"/>
                  <a:pt x="60" y="295"/>
                </a:cubicBezTo>
                <a:cubicBezTo>
                  <a:pt x="60" y="294"/>
                  <a:pt x="59" y="293"/>
                  <a:pt x="59" y="293"/>
                </a:cubicBezTo>
                <a:cubicBezTo>
                  <a:pt x="58" y="293"/>
                  <a:pt x="57" y="293"/>
                  <a:pt x="57" y="294"/>
                </a:cubicBezTo>
                <a:cubicBezTo>
                  <a:pt x="56" y="295"/>
                  <a:pt x="58" y="296"/>
                  <a:pt x="57" y="297"/>
                </a:cubicBezTo>
                <a:cubicBezTo>
                  <a:pt x="55" y="298"/>
                  <a:pt x="53" y="293"/>
                  <a:pt x="51" y="293"/>
                </a:cubicBezTo>
                <a:cubicBezTo>
                  <a:pt x="46" y="292"/>
                  <a:pt x="46" y="294"/>
                  <a:pt x="44" y="295"/>
                </a:cubicBezTo>
                <a:cubicBezTo>
                  <a:pt x="43" y="295"/>
                  <a:pt x="39" y="295"/>
                  <a:pt x="39" y="294"/>
                </a:cubicBezTo>
                <a:cubicBezTo>
                  <a:pt x="38" y="292"/>
                  <a:pt x="39" y="290"/>
                  <a:pt x="39" y="288"/>
                </a:cubicBezTo>
                <a:cubicBezTo>
                  <a:pt x="39" y="286"/>
                  <a:pt x="37" y="283"/>
                  <a:pt x="36" y="282"/>
                </a:cubicBezTo>
                <a:cubicBezTo>
                  <a:pt x="35" y="283"/>
                  <a:pt x="28" y="286"/>
                  <a:pt x="26" y="285"/>
                </a:cubicBezTo>
                <a:cubicBezTo>
                  <a:pt x="26" y="285"/>
                  <a:pt x="21" y="280"/>
                  <a:pt x="20" y="279"/>
                </a:cubicBezTo>
                <a:cubicBezTo>
                  <a:pt x="20" y="279"/>
                  <a:pt x="20" y="279"/>
                  <a:pt x="20" y="279"/>
                </a:cubicBezTo>
                <a:cubicBezTo>
                  <a:pt x="21" y="278"/>
                  <a:pt x="21" y="277"/>
                  <a:pt x="22" y="276"/>
                </a:cubicBezTo>
                <a:cubicBezTo>
                  <a:pt x="24" y="277"/>
                  <a:pt x="27" y="279"/>
                  <a:pt x="30" y="278"/>
                </a:cubicBezTo>
                <a:cubicBezTo>
                  <a:pt x="30" y="278"/>
                  <a:pt x="30" y="277"/>
                  <a:pt x="30" y="277"/>
                </a:cubicBezTo>
                <a:cubicBezTo>
                  <a:pt x="29" y="276"/>
                  <a:pt x="28" y="275"/>
                  <a:pt x="27" y="275"/>
                </a:cubicBezTo>
                <a:cubicBezTo>
                  <a:pt x="26" y="275"/>
                  <a:pt x="26" y="276"/>
                  <a:pt x="24" y="275"/>
                </a:cubicBezTo>
                <a:cubicBezTo>
                  <a:pt x="21" y="275"/>
                  <a:pt x="20" y="272"/>
                  <a:pt x="16" y="272"/>
                </a:cubicBezTo>
                <a:cubicBezTo>
                  <a:pt x="15" y="271"/>
                  <a:pt x="14" y="269"/>
                  <a:pt x="14" y="268"/>
                </a:cubicBezTo>
                <a:cubicBezTo>
                  <a:pt x="15" y="268"/>
                  <a:pt x="15" y="268"/>
                  <a:pt x="16" y="267"/>
                </a:cubicBezTo>
                <a:cubicBezTo>
                  <a:pt x="16" y="267"/>
                  <a:pt x="16" y="266"/>
                  <a:pt x="16" y="265"/>
                </a:cubicBezTo>
                <a:cubicBezTo>
                  <a:pt x="17" y="265"/>
                  <a:pt x="17" y="265"/>
                  <a:pt x="18" y="265"/>
                </a:cubicBezTo>
                <a:cubicBezTo>
                  <a:pt x="18" y="264"/>
                  <a:pt x="18" y="263"/>
                  <a:pt x="18" y="262"/>
                </a:cubicBezTo>
                <a:cubicBezTo>
                  <a:pt x="19" y="261"/>
                  <a:pt x="20" y="261"/>
                  <a:pt x="21" y="260"/>
                </a:cubicBezTo>
                <a:cubicBezTo>
                  <a:pt x="22" y="258"/>
                  <a:pt x="23" y="256"/>
                  <a:pt x="25" y="254"/>
                </a:cubicBezTo>
                <a:cubicBezTo>
                  <a:pt x="27" y="255"/>
                  <a:pt x="30" y="256"/>
                  <a:pt x="31" y="256"/>
                </a:cubicBezTo>
                <a:cubicBezTo>
                  <a:pt x="34" y="256"/>
                  <a:pt x="34" y="254"/>
                  <a:pt x="36" y="253"/>
                </a:cubicBezTo>
                <a:cubicBezTo>
                  <a:pt x="37" y="251"/>
                  <a:pt x="41" y="251"/>
                  <a:pt x="44" y="251"/>
                </a:cubicBezTo>
                <a:cubicBezTo>
                  <a:pt x="44" y="251"/>
                  <a:pt x="44" y="251"/>
                  <a:pt x="45" y="251"/>
                </a:cubicBezTo>
                <a:cubicBezTo>
                  <a:pt x="45" y="247"/>
                  <a:pt x="44" y="245"/>
                  <a:pt x="42" y="243"/>
                </a:cubicBezTo>
                <a:cubicBezTo>
                  <a:pt x="42" y="243"/>
                  <a:pt x="42" y="243"/>
                  <a:pt x="42" y="242"/>
                </a:cubicBezTo>
                <a:cubicBezTo>
                  <a:pt x="44" y="242"/>
                  <a:pt x="45" y="242"/>
                  <a:pt x="45" y="242"/>
                </a:cubicBezTo>
                <a:cubicBezTo>
                  <a:pt x="45" y="242"/>
                  <a:pt x="46" y="241"/>
                  <a:pt x="46" y="241"/>
                </a:cubicBezTo>
                <a:cubicBezTo>
                  <a:pt x="45" y="240"/>
                  <a:pt x="44" y="239"/>
                  <a:pt x="43" y="238"/>
                </a:cubicBezTo>
                <a:cubicBezTo>
                  <a:pt x="41" y="239"/>
                  <a:pt x="39" y="239"/>
                  <a:pt x="38" y="240"/>
                </a:cubicBezTo>
                <a:cubicBezTo>
                  <a:pt x="36" y="241"/>
                  <a:pt x="35" y="242"/>
                  <a:pt x="33" y="243"/>
                </a:cubicBezTo>
                <a:cubicBezTo>
                  <a:pt x="32" y="244"/>
                  <a:pt x="29" y="242"/>
                  <a:pt x="28" y="242"/>
                </a:cubicBezTo>
                <a:cubicBezTo>
                  <a:pt x="25" y="241"/>
                  <a:pt x="22" y="242"/>
                  <a:pt x="20" y="242"/>
                </a:cubicBezTo>
                <a:cubicBezTo>
                  <a:pt x="17" y="243"/>
                  <a:pt x="13" y="242"/>
                  <a:pt x="12" y="240"/>
                </a:cubicBezTo>
                <a:cubicBezTo>
                  <a:pt x="11" y="239"/>
                  <a:pt x="11" y="238"/>
                  <a:pt x="11" y="237"/>
                </a:cubicBezTo>
                <a:cubicBezTo>
                  <a:pt x="12" y="237"/>
                  <a:pt x="11" y="237"/>
                  <a:pt x="12" y="236"/>
                </a:cubicBezTo>
                <a:cubicBezTo>
                  <a:pt x="14" y="236"/>
                  <a:pt x="16" y="237"/>
                  <a:pt x="17" y="235"/>
                </a:cubicBezTo>
                <a:cubicBezTo>
                  <a:pt x="12" y="234"/>
                  <a:pt x="7" y="233"/>
                  <a:pt x="2" y="231"/>
                </a:cubicBezTo>
                <a:cubicBezTo>
                  <a:pt x="3" y="231"/>
                  <a:pt x="3" y="231"/>
                  <a:pt x="3" y="231"/>
                </a:cubicBezTo>
                <a:cubicBezTo>
                  <a:pt x="6" y="229"/>
                  <a:pt x="11" y="228"/>
                  <a:pt x="15" y="226"/>
                </a:cubicBezTo>
                <a:cubicBezTo>
                  <a:pt x="19" y="225"/>
                  <a:pt x="23" y="221"/>
                  <a:pt x="28" y="223"/>
                </a:cubicBezTo>
                <a:cubicBezTo>
                  <a:pt x="28" y="224"/>
                  <a:pt x="28" y="225"/>
                  <a:pt x="28" y="226"/>
                </a:cubicBezTo>
                <a:cubicBezTo>
                  <a:pt x="34" y="227"/>
                  <a:pt x="39" y="229"/>
                  <a:pt x="43" y="224"/>
                </a:cubicBezTo>
                <a:cubicBezTo>
                  <a:pt x="45" y="224"/>
                  <a:pt x="49" y="226"/>
                  <a:pt x="50" y="224"/>
                </a:cubicBezTo>
                <a:cubicBezTo>
                  <a:pt x="50" y="224"/>
                  <a:pt x="50" y="223"/>
                  <a:pt x="50" y="223"/>
                </a:cubicBezTo>
                <a:cubicBezTo>
                  <a:pt x="49" y="223"/>
                  <a:pt x="40" y="221"/>
                  <a:pt x="40" y="221"/>
                </a:cubicBezTo>
                <a:cubicBezTo>
                  <a:pt x="40" y="220"/>
                  <a:pt x="39" y="219"/>
                  <a:pt x="39" y="218"/>
                </a:cubicBezTo>
                <a:cubicBezTo>
                  <a:pt x="35" y="217"/>
                  <a:pt x="32" y="217"/>
                  <a:pt x="28" y="216"/>
                </a:cubicBezTo>
                <a:cubicBezTo>
                  <a:pt x="28" y="211"/>
                  <a:pt x="15" y="206"/>
                  <a:pt x="10" y="204"/>
                </a:cubicBezTo>
                <a:cubicBezTo>
                  <a:pt x="10" y="204"/>
                  <a:pt x="10" y="204"/>
                  <a:pt x="10" y="204"/>
                </a:cubicBezTo>
                <a:cubicBezTo>
                  <a:pt x="12" y="203"/>
                  <a:pt x="13" y="202"/>
                  <a:pt x="13" y="199"/>
                </a:cubicBezTo>
                <a:cubicBezTo>
                  <a:pt x="19" y="199"/>
                  <a:pt x="26" y="199"/>
                  <a:pt x="28" y="196"/>
                </a:cubicBezTo>
                <a:cubicBezTo>
                  <a:pt x="29" y="195"/>
                  <a:pt x="29" y="194"/>
                  <a:pt x="30" y="193"/>
                </a:cubicBezTo>
                <a:cubicBezTo>
                  <a:pt x="31" y="190"/>
                  <a:pt x="33" y="187"/>
                  <a:pt x="36" y="186"/>
                </a:cubicBezTo>
                <a:cubicBezTo>
                  <a:pt x="37" y="184"/>
                  <a:pt x="42" y="183"/>
                  <a:pt x="45" y="183"/>
                </a:cubicBezTo>
                <a:cubicBezTo>
                  <a:pt x="47" y="183"/>
                  <a:pt x="49" y="183"/>
                  <a:pt x="51" y="183"/>
                </a:cubicBezTo>
                <a:cubicBezTo>
                  <a:pt x="51" y="183"/>
                  <a:pt x="51" y="183"/>
                  <a:pt x="51" y="182"/>
                </a:cubicBezTo>
                <a:cubicBezTo>
                  <a:pt x="51" y="181"/>
                  <a:pt x="50" y="181"/>
                  <a:pt x="49" y="180"/>
                </a:cubicBezTo>
                <a:cubicBezTo>
                  <a:pt x="49" y="179"/>
                  <a:pt x="49" y="179"/>
                  <a:pt x="49" y="178"/>
                </a:cubicBezTo>
                <a:cubicBezTo>
                  <a:pt x="53" y="178"/>
                  <a:pt x="60" y="179"/>
                  <a:pt x="63" y="177"/>
                </a:cubicBezTo>
                <a:cubicBezTo>
                  <a:pt x="65" y="176"/>
                  <a:pt x="67" y="175"/>
                  <a:pt x="69" y="173"/>
                </a:cubicBezTo>
                <a:cubicBezTo>
                  <a:pt x="71" y="172"/>
                  <a:pt x="73" y="174"/>
                  <a:pt x="74" y="175"/>
                </a:cubicBezTo>
                <a:cubicBezTo>
                  <a:pt x="73" y="176"/>
                  <a:pt x="73" y="176"/>
                  <a:pt x="73" y="178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5" y="178"/>
                  <a:pt x="76" y="178"/>
                  <a:pt x="77" y="179"/>
                </a:cubicBezTo>
                <a:cubicBezTo>
                  <a:pt x="78" y="178"/>
                  <a:pt x="79" y="177"/>
                  <a:pt x="79" y="176"/>
                </a:cubicBezTo>
                <a:cubicBezTo>
                  <a:pt x="80" y="177"/>
                  <a:pt x="82" y="177"/>
                  <a:pt x="83" y="177"/>
                </a:cubicBezTo>
                <a:cubicBezTo>
                  <a:pt x="86" y="177"/>
                  <a:pt x="89" y="178"/>
                  <a:pt x="92" y="178"/>
                </a:cubicBezTo>
                <a:cubicBezTo>
                  <a:pt x="94" y="179"/>
                  <a:pt x="95" y="182"/>
                  <a:pt x="98" y="182"/>
                </a:cubicBezTo>
                <a:cubicBezTo>
                  <a:pt x="98" y="182"/>
                  <a:pt x="99" y="182"/>
                  <a:pt x="99" y="182"/>
                </a:cubicBezTo>
                <a:cubicBezTo>
                  <a:pt x="101" y="182"/>
                  <a:pt x="104" y="183"/>
                  <a:pt x="107" y="183"/>
                </a:cubicBezTo>
                <a:cubicBezTo>
                  <a:pt x="109" y="182"/>
                  <a:pt x="111" y="182"/>
                  <a:pt x="114" y="182"/>
                </a:cubicBezTo>
                <a:cubicBezTo>
                  <a:pt x="117" y="182"/>
                  <a:pt x="120" y="184"/>
                  <a:pt x="122" y="184"/>
                </a:cubicBezTo>
                <a:cubicBezTo>
                  <a:pt x="125" y="184"/>
                  <a:pt x="129" y="185"/>
                  <a:pt x="132" y="185"/>
                </a:cubicBezTo>
                <a:cubicBezTo>
                  <a:pt x="133" y="185"/>
                  <a:pt x="135" y="186"/>
                  <a:pt x="137" y="187"/>
                </a:cubicBezTo>
                <a:cubicBezTo>
                  <a:pt x="141" y="186"/>
                  <a:pt x="145" y="186"/>
                  <a:pt x="149" y="186"/>
                </a:cubicBezTo>
                <a:cubicBezTo>
                  <a:pt x="154" y="187"/>
                  <a:pt x="157" y="191"/>
                  <a:pt x="161" y="192"/>
                </a:cubicBezTo>
                <a:cubicBezTo>
                  <a:pt x="163" y="192"/>
                  <a:pt x="165" y="192"/>
                  <a:pt x="166" y="192"/>
                </a:cubicBezTo>
                <a:cubicBezTo>
                  <a:pt x="169" y="192"/>
                  <a:pt x="172" y="193"/>
                  <a:pt x="174" y="194"/>
                </a:cubicBezTo>
                <a:cubicBezTo>
                  <a:pt x="176" y="195"/>
                  <a:pt x="179" y="197"/>
                  <a:pt x="182" y="198"/>
                </a:cubicBezTo>
                <a:cubicBezTo>
                  <a:pt x="185" y="198"/>
                  <a:pt x="187" y="199"/>
                  <a:pt x="190" y="199"/>
                </a:cubicBezTo>
                <a:cubicBezTo>
                  <a:pt x="192" y="200"/>
                  <a:pt x="193" y="201"/>
                  <a:pt x="195" y="201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194" y="199"/>
                  <a:pt x="193" y="197"/>
                  <a:pt x="191" y="197"/>
                </a:cubicBezTo>
                <a:cubicBezTo>
                  <a:pt x="191" y="196"/>
                  <a:pt x="191" y="195"/>
                  <a:pt x="192" y="194"/>
                </a:cubicBezTo>
                <a:cubicBezTo>
                  <a:pt x="193" y="194"/>
                  <a:pt x="194" y="193"/>
                  <a:pt x="195" y="193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7" y="193"/>
                  <a:pt x="198" y="192"/>
                  <a:pt x="199" y="192"/>
                </a:cubicBezTo>
                <a:cubicBezTo>
                  <a:pt x="201" y="192"/>
                  <a:pt x="203" y="194"/>
                  <a:pt x="206" y="193"/>
                </a:cubicBezTo>
                <a:cubicBezTo>
                  <a:pt x="207" y="192"/>
                  <a:pt x="208" y="191"/>
                  <a:pt x="209" y="190"/>
                </a:cubicBezTo>
                <a:cubicBezTo>
                  <a:pt x="210" y="190"/>
                  <a:pt x="210" y="190"/>
                  <a:pt x="211" y="190"/>
                </a:cubicBezTo>
                <a:cubicBezTo>
                  <a:pt x="211" y="190"/>
                  <a:pt x="212" y="189"/>
                  <a:pt x="212" y="189"/>
                </a:cubicBezTo>
                <a:cubicBezTo>
                  <a:pt x="214" y="189"/>
                  <a:pt x="216" y="188"/>
                  <a:pt x="218" y="188"/>
                </a:cubicBezTo>
                <a:cubicBezTo>
                  <a:pt x="219" y="187"/>
                  <a:pt x="220" y="187"/>
                  <a:pt x="220" y="186"/>
                </a:cubicBezTo>
                <a:cubicBezTo>
                  <a:pt x="222" y="185"/>
                  <a:pt x="226" y="186"/>
                  <a:pt x="228" y="186"/>
                </a:cubicBezTo>
                <a:cubicBezTo>
                  <a:pt x="226" y="189"/>
                  <a:pt x="226" y="188"/>
                  <a:pt x="223" y="189"/>
                </a:cubicBezTo>
                <a:cubicBezTo>
                  <a:pt x="222" y="190"/>
                  <a:pt x="221" y="190"/>
                  <a:pt x="220" y="191"/>
                </a:cubicBezTo>
                <a:cubicBezTo>
                  <a:pt x="218" y="192"/>
                  <a:pt x="216" y="192"/>
                  <a:pt x="213" y="193"/>
                </a:cubicBezTo>
                <a:cubicBezTo>
                  <a:pt x="213" y="194"/>
                  <a:pt x="212" y="195"/>
                  <a:pt x="212" y="195"/>
                </a:cubicBezTo>
                <a:cubicBezTo>
                  <a:pt x="209" y="197"/>
                  <a:pt x="208" y="195"/>
                  <a:pt x="205" y="199"/>
                </a:cubicBezTo>
                <a:cubicBezTo>
                  <a:pt x="205" y="199"/>
                  <a:pt x="205" y="199"/>
                  <a:pt x="205" y="199"/>
                </a:cubicBezTo>
                <a:cubicBezTo>
                  <a:pt x="208" y="200"/>
                  <a:pt x="209" y="202"/>
                  <a:pt x="211" y="203"/>
                </a:cubicBezTo>
                <a:cubicBezTo>
                  <a:pt x="210" y="202"/>
                  <a:pt x="211" y="201"/>
                  <a:pt x="211" y="199"/>
                </a:cubicBezTo>
                <a:cubicBezTo>
                  <a:pt x="214" y="199"/>
                  <a:pt x="215" y="197"/>
                  <a:pt x="217" y="195"/>
                </a:cubicBezTo>
                <a:cubicBezTo>
                  <a:pt x="223" y="195"/>
                  <a:pt x="223" y="193"/>
                  <a:pt x="227" y="192"/>
                </a:cubicBezTo>
                <a:cubicBezTo>
                  <a:pt x="229" y="191"/>
                  <a:pt x="231" y="191"/>
                  <a:pt x="232" y="191"/>
                </a:cubicBezTo>
                <a:cubicBezTo>
                  <a:pt x="233" y="190"/>
                  <a:pt x="234" y="190"/>
                  <a:pt x="234" y="189"/>
                </a:cubicBezTo>
                <a:cubicBezTo>
                  <a:pt x="236" y="188"/>
                  <a:pt x="239" y="188"/>
                  <a:pt x="240" y="186"/>
                </a:cubicBezTo>
                <a:cubicBezTo>
                  <a:pt x="239" y="183"/>
                  <a:pt x="238" y="182"/>
                  <a:pt x="236" y="180"/>
                </a:cubicBezTo>
                <a:cubicBezTo>
                  <a:pt x="244" y="181"/>
                  <a:pt x="244" y="189"/>
                  <a:pt x="249" y="192"/>
                </a:cubicBezTo>
                <a:cubicBezTo>
                  <a:pt x="250" y="193"/>
                  <a:pt x="253" y="196"/>
                  <a:pt x="255" y="194"/>
                </a:cubicBezTo>
                <a:close/>
                <a:moveTo>
                  <a:pt x="545" y="462"/>
                </a:moveTo>
                <a:cubicBezTo>
                  <a:pt x="545" y="462"/>
                  <a:pt x="545" y="462"/>
                  <a:pt x="545" y="462"/>
                </a:cubicBezTo>
                <a:cubicBezTo>
                  <a:pt x="546" y="462"/>
                  <a:pt x="546" y="462"/>
                  <a:pt x="546" y="462"/>
                </a:cubicBezTo>
                <a:cubicBezTo>
                  <a:pt x="546" y="462"/>
                  <a:pt x="546" y="462"/>
                  <a:pt x="545" y="462"/>
                </a:cubicBezTo>
                <a:close/>
                <a:moveTo>
                  <a:pt x="545" y="462"/>
                </a:moveTo>
                <a:cubicBezTo>
                  <a:pt x="545" y="462"/>
                  <a:pt x="545" y="462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lose/>
                <a:moveTo>
                  <a:pt x="4" y="340"/>
                </a:moveTo>
                <a:cubicBezTo>
                  <a:pt x="3" y="340"/>
                  <a:pt x="2" y="340"/>
                  <a:pt x="1" y="340"/>
                </a:cubicBezTo>
                <a:cubicBezTo>
                  <a:pt x="1" y="340"/>
                  <a:pt x="0" y="340"/>
                  <a:pt x="0" y="339"/>
                </a:cubicBezTo>
                <a:cubicBezTo>
                  <a:pt x="0" y="338"/>
                  <a:pt x="1" y="338"/>
                  <a:pt x="2" y="337"/>
                </a:cubicBezTo>
                <a:cubicBezTo>
                  <a:pt x="3" y="338"/>
                  <a:pt x="4" y="338"/>
                  <a:pt x="4" y="340"/>
                </a:cubicBezTo>
                <a:close/>
                <a:moveTo>
                  <a:pt x="10" y="334"/>
                </a:moveTo>
                <a:cubicBezTo>
                  <a:pt x="11" y="334"/>
                  <a:pt x="11" y="334"/>
                  <a:pt x="12" y="334"/>
                </a:cubicBezTo>
                <a:cubicBezTo>
                  <a:pt x="12" y="335"/>
                  <a:pt x="13" y="335"/>
                  <a:pt x="13" y="336"/>
                </a:cubicBezTo>
                <a:cubicBezTo>
                  <a:pt x="12" y="337"/>
                  <a:pt x="11" y="338"/>
                  <a:pt x="10" y="339"/>
                </a:cubicBezTo>
                <a:cubicBezTo>
                  <a:pt x="10" y="338"/>
                  <a:pt x="10" y="338"/>
                  <a:pt x="10" y="338"/>
                </a:cubicBezTo>
                <a:cubicBezTo>
                  <a:pt x="9" y="337"/>
                  <a:pt x="9" y="336"/>
                  <a:pt x="8" y="335"/>
                </a:cubicBezTo>
                <a:cubicBezTo>
                  <a:pt x="8" y="335"/>
                  <a:pt x="8" y="335"/>
                  <a:pt x="8" y="335"/>
                </a:cubicBezTo>
                <a:cubicBezTo>
                  <a:pt x="9" y="334"/>
                  <a:pt x="10" y="334"/>
                  <a:pt x="10" y="334"/>
                </a:cubicBezTo>
                <a:close/>
                <a:moveTo>
                  <a:pt x="28" y="326"/>
                </a:moveTo>
                <a:cubicBezTo>
                  <a:pt x="30" y="326"/>
                  <a:pt x="32" y="327"/>
                  <a:pt x="31" y="328"/>
                </a:cubicBezTo>
                <a:cubicBezTo>
                  <a:pt x="31" y="329"/>
                  <a:pt x="30" y="329"/>
                  <a:pt x="29" y="329"/>
                </a:cubicBezTo>
                <a:cubicBezTo>
                  <a:pt x="28" y="329"/>
                  <a:pt x="27" y="329"/>
                  <a:pt x="26" y="329"/>
                </a:cubicBezTo>
                <a:cubicBezTo>
                  <a:pt x="25" y="330"/>
                  <a:pt x="25" y="331"/>
                  <a:pt x="23" y="331"/>
                </a:cubicBezTo>
                <a:cubicBezTo>
                  <a:pt x="22" y="331"/>
                  <a:pt x="21" y="331"/>
                  <a:pt x="21" y="330"/>
                </a:cubicBezTo>
                <a:cubicBezTo>
                  <a:pt x="22" y="329"/>
                  <a:pt x="23" y="328"/>
                  <a:pt x="23" y="328"/>
                </a:cubicBezTo>
                <a:cubicBezTo>
                  <a:pt x="25" y="327"/>
                  <a:pt x="27" y="327"/>
                  <a:pt x="28" y="326"/>
                </a:cubicBezTo>
                <a:close/>
                <a:moveTo>
                  <a:pt x="31" y="325"/>
                </a:moveTo>
                <a:cubicBezTo>
                  <a:pt x="32" y="324"/>
                  <a:pt x="32" y="324"/>
                  <a:pt x="32" y="324"/>
                </a:cubicBezTo>
                <a:cubicBezTo>
                  <a:pt x="33" y="324"/>
                  <a:pt x="33" y="325"/>
                  <a:pt x="34" y="325"/>
                </a:cubicBezTo>
                <a:cubicBezTo>
                  <a:pt x="34" y="325"/>
                  <a:pt x="34" y="325"/>
                  <a:pt x="34" y="326"/>
                </a:cubicBezTo>
                <a:cubicBezTo>
                  <a:pt x="34" y="326"/>
                  <a:pt x="34" y="326"/>
                  <a:pt x="33" y="326"/>
                </a:cubicBezTo>
                <a:cubicBezTo>
                  <a:pt x="32" y="326"/>
                  <a:pt x="31" y="326"/>
                  <a:pt x="31" y="325"/>
                </a:cubicBezTo>
                <a:cubicBezTo>
                  <a:pt x="31" y="325"/>
                  <a:pt x="31" y="325"/>
                  <a:pt x="31" y="325"/>
                </a:cubicBezTo>
                <a:close/>
                <a:moveTo>
                  <a:pt x="40" y="320"/>
                </a:moveTo>
                <a:cubicBezTo>
                  <a:pt x="41" y="319"/>
                  <a:pt x="41" y="319"/>
                  <a:pt x="42" y="319"/>
                </a:cubicBezTo>
                <a:cubicBezTo>
                  <a:pt x="44" y="319"/>
                  <a:pt x="47" y="320"/>
                  <a:pt x="48" y="321"/>
                </a:cubicBezTo>
                <a:cubicBezTo>
                  <a:pt x="48" y="321"/>
                  <a:pt x="48" y="321"/>
                  <a:pt x="48" y="322"/>
                </a:cubicBezTo>
                <a:cubicBezTo>
                  <a:pt x="46" y="322"/>
                  <a:pt x="43" y="321"/>
                  <a:pt x="41" y="322"/>
                </a:cubicBezTo>
                <a:cubicBezTo>
                  <a:pt x="39" y="323"/>
                  <a:pt x="39" y="326"/>
                  <a:pt x="35" y="325"/>
                </a:cubicBezTo>
                <a:cubicBezTo>
                  <a:pt x="35" y="324"/>
                  <a:pt x="35" y="323"/>
                  <a:pt x="35" y="323"/>
                </a:cubicBezTo>
                <a:cubicBezTo>
                  <a:pt x="38" y="322"/>
                  <a:pt x="38" y="321"/>
                  <a:pt x="40" y="320"/>
                </a:cubicBezTo>
                <a:close/>
                <a:moveTo>
                  <a:pt x="61" y="558"/>
                </a:moveTo>
                <a:cubicBezTo>
                  <a:pt x="62" y="558"/>
                  <a:pt x="62" y="560"/>
                  <a:pt x="63" y="560"/>
                </a:cubicBezTo>
                <a:cubicBezTo>
                  <a:pt x="63" y="560"/>
                  <a:pt x="63" y="560"/>
                  <a:pt x="63" y="561"/>
                </a:cubicBezTo>
                <a:cubicBezTo>
                  <a:pt x="63" y="561"/>
                  <a:pt x="63" y="561"/>
                  <a:pt x="63" y="561"/>
                </a:cubicBezTo>
                <a:cubicBezTo>
                  <a:pt x="62" y="560"/>
                  <a:pt x="61" y="560"/>
                  <a:pt x="60" y="560"/>
                </a:cubicBezTo>
                <a:cubicBezTo>
                  <a:pt x="60" y="560"/>
                  <a:pt x="60" y="559"/>
                  <a:pt x="59" y="558"/>
                </a:cubicBezTo>
                <a:cubicBezTo>
                  <a:pt x="60" y="558"/>
                  <a:pt x="60" y="558"/>
                  <a:pt x="61" y="558"/>
                </a:cubicBezTo>
                <a:close/>
                <a:moveTo>
                  <a:pt x="73" y="563"/>
                </a:moveTo>
                <a:cubicBezTo>
                  <a:pt x="73" y="564"/>
                  <a:pt x="73" y="564"/>
                  <a:pt x="73" y="564"/>
                </a:cubicBezTo>
                <a:cubicBezTo>
                  <a:pt x="73" y="564"/>
                  <a:pt x="72" y="565"/>
                  <a:pt x="71" y="564"/>
                </a:cubicBezTo>
                <a:cubicBezTo>
                  <a:pt x="70" y="564"/>
                  <a:pt x="70" y="563"/>
                  <a:pt x="69" y="562"/>
                </a:cubicBezTo>
                <a:cubicBezTo>
                  <a:pt x="69" y="562"/>
                  <a:pt x="69" y="562"/>
                  <a:pt x="69" y="562"/>
                </a:cubicBezTo>
                <a:cubicBezTo>
                  <a:pt x="71" y="562"/>
                  <a:pt x="73" y="563"/>
                  <a:pt x="73" y="563"/>
                </a:cubicBezTo>
                <a:close/>
                <a:moveTo>
                  <a:pt x="74" y="567"/>
                </a:moveTo>
                <a:cubicBezTo>
                  <a:pt x="74" y="567"/>
                  <a:pt x="74" y="566"/>
                  <a:pt x="74" y="566"/>
                </a:cubicBezTo>
                <a:cubicBezTo>
                  <a:pt x="75" y="567"/>
                  <a:pt x="78" y="568"/>
                  <a:pt x="79" y="569"/>
                </a:cubicBezTo>
                <a:cubicBezTo>
                  <a:pt x="79" y="569"/>
                  <a:pt x="79" y="570"/>
                  <a:pt x="80" y="571"/>
                </a:cubicBezTo>
                <a:cubicBezTo>
                  <a:pt x="80" y="573"/>
                  <a:pt x="77" y="572"/>
                  <a:pt x="76" y="573"/>
                </a:cubicBezTo>
                <a:cubicBezTo>
                  <a:pt x="76" y="574"/>
                  <a:pt x="75" y="574"/>
                  <a:pt x="75" y="575"/>
                </a:cubicBezTo>
                <a:cubicBezTo>
                  <a:pt x="75" y="575"/>
                  <a:pt x="75" y="574"/>
                  <a:pt x="75" y="574"/>
                </a:cubicBezTo>
                <a:cubicBezTo>
                  <a:pt x="75" y="574"/>
                  <a:pt x="74" y="574"/>
                  <a:pt x="74" y="574"/>
                </a:cubicBezTo>
                <a:cubicBezTo>
                  <a:pt x="74" y="572"/>
                  <a:pt x="73" y="571"/>
                  <a:pt x="73" y="569"/>
                </a:cubicBezTo>
                <a:cubicBezTo>
                  <a:pt x="73" y="569"/>
                  <a:pt x="74" y="569"/>
                  <a:pt x="74" y="568"/>
                </a:cubicBezTo>
                <a:cubicBezTo>
                  <a:pt x="74" y="567"/>
                  <a:pt x="74" y="567"/>
                  <a:pt x="74" y="567"/>
                </a:cubicBezTo>
                <a:close/>
                <a:moveTo>
                  <a:pt x="88" y="305"/>
                </a:moveTo>
                <a:cubicBezTo>
                  <a:pt x="89" y="305"/>
                  <a:pt x="89" y="304"/>
                  <a:pt x="89" y="303"/>
                </a:cubicBezTo>
                <a:cubicBezTo>
                  <a:pt x="90" y="302"/>
                  <a:pt x="90" y="302"/>
                  <a:pt x="90" y="302"/>
                </a:cubicBezTo>
                <a:cubicBezTo>
                  <a:pt x="93" y="303"/>
                  <a:pt x="94" y="303"/>
                  <a:pt x="95" y="30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93" y="305"/>
                  <a:pt x="92" y="305"/>
                  <a:pt x="91" y="306"/>
                </a:cubicBezTo>
                <a:cubicBezTo>
                  <a:pt x="89" y="307"/>
                  <a:pt x="89" y="312"/>
                  <a:pt x="84" y="309"/>
                </a:cubicBezTo>
                <a:cubicBezTo>
                  <a:pt x="83" y="309"/>
                  <a:pt x="82" y="309"/>
                  <a:pt x="82" y="308"/>
                </a:cubicBezTo>
                <a:cubicBezTo>
                  <a:pt x="82" y="306"/>
                  <a:pt x="84" y="306"/>
                  <a:pt x="84" y="304"/>
                </a:cubicBezTo>
                <a:cubicBezTo>
                  <a:pt x="85" y="305"/>
                  <a:pt x="87" y="306"/>
                  <a:pt x="88" y="305"/>
                </a:cubicBezTo>
                <a:close/>
                <a:moveTo>
                  <a:pt x="191" y="299"/>
                </a:moveTo>
                <a:cubicBezTo>
                  <a:pt x="193" y="300"/>
                  <a:pt x="193" y="301"/>
                  <a:pt x="196" y="300"/>
                </a:cubicBezTo>
                <a:cubicBezTo>
                  <a:pt x="196" y="302"/>
                  <a:pt x="197" y="303"/>
                  <a:pt x="197" y="304"/>
                </a:cubicBezTo>
                <a:cubicBezTo>
                  <a:pt x="195" y="304"/>
                  <a:pt x="194" y="303"/>
                  <a:pt x="193" y="303"/>
                </a:cubicBezTo>
                <a:cubicBezTo>
                  <a:pt x="193" y="304"/>
                  <a:pt x="193" y="305"/>
                  <a:pt x="193" y="306"/>
                </a:cubicBezTo>
                <a:cubicBezTo>
                  <a:pt x="192" y="305"/>
                  <a:pt x="192" y="305"/>
                  <a:pt x="192" y="305"/>
                </a:cubicBezTo>
                <a:cubicBezTo>
                  <a:pt x="191" y="304"/>
                  <a:pt x="189" y="303"/>
                  <a:pt x="188" y="302"/>
                </a:cubicBezTo>
                <a:cubicBezTo>
                  <a:pt x="189" y="301"/>
                  <a:pt x="189" y="300"/>
                  <a:pt x="190" y="299"/>
                </a:cubicBezTo>
                <a:cubicBezTo>
                  <a:pt x="190" y="299"/>
                  <a:pt x="191" y="299"/>
                  <a:pt x="191" y="299"/>
                </a:cubicBezTo>
                <a:close/>
                <a:moveTo>
                  <a:pt x="198" y="307"/>
                </a:moveTo>
                <a:cubicBezTo>
                  <a:pt x="198" y="311"/>
                  <a:pt x="199" y="310"/>
                  <a:pt x="198" y="314"/>
                </a:cubicBezTo>
                <a:cubicBezTo>
                  <a:pt x="198" y="314"/>
                  <a:pt x="198" y="314"/>
                  <a:pt x="198" y="314"/>
                </a:cubicBezTo>
                <a:cubicBezTo>
                  <a:pt x="198" y="314"/>
                  <a:pt x="198" y="314"/>
                  <a:pt x="198" y="314"/>
                </a:cubicBezTo>
                <a:cubicBezTo>
                  <a:pt x="197" y="312"/>
                  <a:pt x="194" y="308"/>
                  <a:pt x="195" y="306"/>
                </a:cubicBezTo>
                <a:cubicBezTo>
                  <a:pt x="196" y="306"/>
                  <a:pt x="197" y="306"/>
                  <a:pt x="198" y="307"/>
                </a:cubicBezTo>
                <a:close/>
                <a:moveTo>
                  <a:pt x="211" y="319"/>
                </a:moveTo>
                <a:cubicBezTo>
                  <a:pt x="212" y="320"/>
                  <a:pt x="211" y="320"/>
                  <a:pt x="211" y="321"/>
                </a:cubicBezTo>
                <a:cubicBezTo>
                  <a:pt x="212" y="322"/>
                  <a:pt x="213" y="323"/>
                  <a:pt x="214" y="324"/>
                </a:cubicBezTo>
                <a:cubicBezTo>
                  <a:pt x="214" y="325"/>
                  <a:pt x="214" y="326"/>
                  <a:pt x="214" y="327"/>
                </a:cubicBezTo>
                <a:cubicBezTo>
                  <a:pt x="212" y="326"/>
                  <a:pt x="208" y="323"/>
                  <a:pt x="208" y="321"/>
                </a:cubicBezTo>
                <a:cubicBezTo>
                  <a:pt x="207" y="320"/>
                  <a:pt x="208" y="319"/>
                  <a:pt x="207" y="318"/>
                </a:cubicBezTo>
                <a:cubicBezTo>
                  <a:pt x="207" y="318"/>
                  <a:pt x="206" y="317"/>
                  <a:pt x="206" y="316"/>
                </a:cubicBezTo>
                <a:cubicBezTo>
                  <a:pt x="208" y="316"/>
                  <a:pt x="211" y="318"/>
                  <a:pt x="211" y="319"/>
                </a:cubicBezTo>
                <a:close/>
                <a:moveTo>
                  <a:pt x="216" y="335"/>
                </a:moveTo>
                <a:cubicBezTo>
                  <a:pt x="215" y="336"/>
                  <a:pt x="215" y="337"/>
                  <a:pt x="215" y="339"/>
                </a:cubicBezTo>
                <a:cubicBezTo>
                  <a:pt x="213" y="339"/>
                  <a:pt x="213" y="340"/>
                  <a:pt x="212" y="340"/>
                </a:cubicBezTo>
                <a:cubicBezTo>
                  <a:pt x="210" y="338"/>
                  <a:pt x="208" y="337"/>
                  <a:pt x="209" y="334"/>
                </a:cubicBezTo>
                <a:cubicBezTo>
                  <a:pt x="211" y="334"/>
                  <a:pt x="215" y="334"/>
                  <a:pt x="216" y="335"/>
                </a:cubicBezTo>
                <a:close/>
                <a:moveTo>
                  <a:pt x="238" y="359"/>
                </a:moveTo>
                <a:cubicBezTo>
                  <a:pt x="241" y="359"/>
                  <a:pt x="244" y="361"/>
                  <a:pt x="247" y="362"/>
                </a:cubicBezTo>
                <a:cubicBezTo>
                  <a:pt x="249" y="362"/>
                  <a:pt x="251" y="362"/>
                  <a:pt x="252" y="363"/>
                </a:cubicBezTo>
                <a:cubicBezTo>
                  <a:pt x="255" y="364"/>
                  <a:pt x="255" y="368"/>
                  <a:pt x="257" y="369"/>
                </a:cubicBezTo>
                <a:cubicBezTo>
                  <a:pt x="260" y="372"/>
                  <a:pt x="264" y="371"/>
                  <a:pt x="265" y="376"/>
                </a:cubicBezTo>
                <a:cubicBezTo>
                  <a:pt x="264" y="377"/>
                  <a:pt x="264" y="377"/>
                  <a:pt x="264" y="377"/>
                </a:cubicBezTo>
                <a:cubicBezTo>
                  <a:pt x="260" y="377"/>
                  <a:pt x="257" y="376"/>
                  <a:pt x="255" y="375"/>
                </a:cubicBezTo>
                <a:cubicBezTo>
                  <a:pt x="255" y="374"/>
                  <a:pt x="255" y="374"/>
                  <a:pt x="255" y="374"/>
                </a:cubicBezTo>
                <a:cubicBezTo>
                  <a:pt x="256" y="373"/>
                  <a:pt x="256" y="373"/>
                  <a:pt x="256" y="372"/>
                </a:cubicBezTo>
                <a:cubicBezTo>
                  <a:pt x="254" y="372"/>
                  <a:pt x="253" y="372"/>
                  <a:pt x="253" y="373"/>
                </a:cubicBezTo>
                <a:cubicBezTo>
                  <a:pt x="252" y="373"/>
                  <a:pt x="251" y="373"/>
                  <a:pt x="251" y="372"/>
                </a:cubicBezTo>
                <a:cubicBezTo>
                  <a:pt x="251" y="371"/>
                  <a:pt x="251" y="371"/>
                  <a:pt x="251" y="370"/>
                </a:cubicBezTo>
                <a:cubicBezTo>
                  <a:pt x="250" y="369"/>
                  <a:pt x="248" y="369"/>
                  <a:pt x="247" y="369"/>
                </a:cubicBezTo>
                <a:cubicBezTo>
                  <a:pt x="247" y="369"/>
                  <a:pt x="247" y="369"/>
                  <a:pt x="247" y="368"/>
                </a:cubicBezTo>
                <a:cubicBezTo>
                  <a:pt x="247" y="368"/>
                  <a:pt x="247" y="367"/>
                  <a:pt x="247" y="367"/>
                </a:cubicBezTo>
                <a:cubicBezTo>
                  <a:pt x="246" y="367"/>
                  <a:pt x="246" y="366"/>
                  <a:pt x="245" y="365"/>
                </a:cubicBezTo>
                <a:cubicBezTo>
                  <a:pt x="244" y="365"/>
                  <a:pt x="244" y="366"/>
                  <a:pt x="243" y="366"/>
                </a:cubicBezTo>
                <a:cubicBezTo>
                  <a:pt x="242" y="366"/>
                  <a:pt x="236" y="361"/>
                  <a:pt x="236" y="359"/>
                </a:cubicBezTo>
                <a:cubicBezTo>
                  <a:pt x="236" y="359"/>
                  <a:pt x="236" y="359"/>
                  <a:pt x="236" y="359"/>
                </a:cubicBezTo>
                <a:cubicBezTo>
                  <a:pt x="237" y="359"/>
                  <a:pt x="237" y="359"/>
                  <a:pt x="238" y="359"/>
                </a:cubicBezTo>
                <a:close/>
                <a:moveTo>
                  <a:pt x="532" y="1052"/>
                </a:moveTo>
                <a:cubicBezTo>
                  <a:pt x="532" y="1052"/>
                  <a:pt x="532" y="1052"/>
                  <a:pt x="532" y="1052"/>
                </a:cubicBezTo>
                <a:cubicBezTo>
                  <a:pt x="532" y="1055"/>
                  <a:pt x="532" y="1056"/>
                  <a:pt x="531" y="1058"/>
                </a:cubicBezTo>
                <a:cubicBezTo>
                  <a:pt x="531" y="1058"/>
                  <a:pt x="531" y="1058"/>
                  <a:pt x="531" y="1058"/>
                </a:cubicBezTo>
                <a:cubicBezTo>
                  <a:pt x="530" y="1058"/>
                  <a:pt x="530" y="1058"/>
                  <a:pt x="530" y="1058"/>
                </a:cubicBezTo>
                <a:cubicBezTo>
                  <a:pt x="530" y="1057"/>
                  <a:pt x="530" y="1056"/>
                  <a:pt x="530" y="1055"/>
                </a:cubicBezTo>
                <a:cubicBezTo>
                  <a:pt x="530" y="1055"/>
                  <a:pt x="530" y="1055"/>
                  <a:pt x="530" y="1055"/>
                </a:cubicBezTo>
                <a:cubicBezTo>
                  <a:pt x="529" y="1055"/>
                  <a:pt x="528" y="1055"/>
                  <a:pt x="528" y="1055"/>
                </a:cubicBezTo>
                <a:cubicBezTo>
                  <a:pt x="527" y="1054"/>
                  <a:pt x="528" y="1053"/>
                  <a:pt x="528" y="1052"/>
                </a:cubicBezTo>
                <a:cubicBezTo>
                  <a:pt x="530" y="1053"/>
                  <a:pt x="531" y="1053"/>
                  <a:pt x="532" y="1052"/>
                </a:cubicBezTo>
                <a:close/>
                <a:moveTo>
                  <a:pt x="553" y="1071"/>
                </a:moveTo>
                <a:cubicBezTo>
                  <a:pt x="554" y="1071"/>
                  <a:pt x="554" y="1071"/>
                  <a:pt x="555" y="1071"/>
                </a:cubicBezTo>
                <a:cubicBezTo>
                  <a:pt x="554" y="1070"/>
                  <a:pt x="553" y="1068"/>
                  <a:pt x="552" y="1068"/>
                </a:cubicBezTo>
                <a:cubicBezTo>
                  <a:pt x="550" y="1067"/>
                  <a:pt x="550" y="1067"/>
                  <a:pt x="548" y="1065"/>
                </a:cubicBezTo>
                <a:cubicBezTo>
                  <a:pt x="548" y="1065"/>
                  <a:pt x="548" y="1065"/>
                  <a:pt x="549" y="1064"/>
                </a:cubicBezTo>
                <a:cubicBezTo>
                  <a:pt x="550" y="1064"/>
                  <a:pt x="551" y="1063"/>
                  <a:pt x="553" y="1062"/>
                </a:cubicBezTo>
                <a:cubicBezTo>
                  <a:pt x="553" y="1062"/>
                  <a:pt x="553" y="1062"/>
                  <a:pt x="553" y="1061"/>
                </a:cubicBezTo>
                <a:cubicBezTo>
                  <a:pt x="553" y="1061"/>
                  <a:pt x="552" y="1061"/>
                  <a:pt x="552" y="1061"/>
                </a:cubicBezTo>
                <a:cubicBezTo>
                  <a:pt x="550" y="1061"/>
                  <a:pt x="548" y="1062"/>
                  <a:pt x="547" y="1061"/>
                </a:cubicBezTo>
                <a:cubicBezTo>
                  <a:pt x="547" y="1061"/>
                  <a:pt x="547" y="1061"/>
                  <a:pt x="547" y="1061"/>
                </a:cubicBezTo>
                <a:cubicBezTo>
                  <a:pt x="547" y="1058"/>
                  <a:pt x="551" y="1057"/>
                  <a:pt x="553" y="1055"/>
                </a:cubicBezTo>
                <a:cubicBezTo>
                  <a:pt x="554" y="1056"/>
                  <a:pt x="558" y="1056"/>
                  <a:pt x="559" y="1057"/>
                </a:cubicBezTo>
                <a:cubicBezTo>
                  <a:pt x="559" y="1057"/>
                  <a:pt x="559" y="1058"/>
                  <a:pt x="559" y="1058"/>
                </a:cubicBezTo>
                <a:cubicBezTo>
                  <a:pt x="558" y="1059"/>
                  <a:pt x="557" y="1060"/>
                  <a:pt x="558" y="1061"/>
                </a:cubicBezTo>
                <a:cubicBezTo>
                  <a:pt x="561" y="1061"/>
                  <a:pt x="562" y="1064"/>
                  <a:pt x="564" y="1066"/>
                </a:cubicBezTo>
                <a:cubicBezTo>
                  <a:pt x="567" y="1069"/>
                  <a:pt x="570" y="1072"/>
                  <a:pt x="577" y="1072"/>
                </a:cubicBezTo>
                <a:cubicBezTo>
                  <a:pt x="577" y="1072"/>
                  <a:pt x="577" y="1073"/>
                  <a:pt x="577" y="1073"/>
                </a:cubicBezTo>
                <a:cubicBezTo>
                  <a:pt x="577" y="1073"/>
                  <a:pt x="577" y="1073"/>
                  <a:pt x="577" y="1074"/>
                </a:cubicBezTo>
                <a:cubicBezTo>
                  <a:pt x="574" y="1074"/>
                  <a:pt x="571" y="1075"/>
                  <a:pt x="569" y="1075"/>
                </a:cubicBezTo>
                <a:cubicBezTo>
                  <a:pt x="568" y="1074"/>
                  <a:pt x="567" y="1074"/>
                  <a:pt x="566" y="1074"/>
                </a:cubicBezTo>
                <a:cubicBezTo>
                  <a:pt x="564" y="1073"/>
                  <a:pt x="562" y="1073"/>
                  <a:pt x="559" y="1073"/>
                </a:cubicBezTo>
                <a:cubicBezTo>
                  <a:pt x="558" y="1073"/>
                  <a:pt x="556" y="1074"/>
                  <a:pt x="554" y="1074"/>
                </a:cubicBezTo>
                <a:cubicBezTo>
                  <a:pt x="552" y="1074"/>
                  <a:pt x="552" y="1072"/>
                  <a:pt x="550" y="1072"/>
                </a:cubicBezTo>
                <a:cubicBezTo>
                  <a:pt x="548" y="1073"/>
                  <a:pt x="547" y="1074"/>
                  <a:pt x="545" y="1074"/>
                </a:cubicBezTo>
                <a:cubicBezTo>
                  <a:pt x="545" y="1074"/>
                  <a:pt x="545" y="1074"/>
                  <a:pt x="545" y="1074"/>
                </a:cubicBezTo>
                <a:cubicBezTo>
                  <a:pt x="545" y="1072"/>
                  <a:pt x="546" y="1071"/>
                  <a:pt x="546" y="1070"/>
                </a:cubicBezTo>
                <a:cubicBezTo>
                  <a:pt x="548" y="1070"/>
                  <a:pt x="552" y="1069"/>
                  <a:pt x="553" y="1071"/>
                </a:cubicBezTo>
                <a:close/>
                <a:moveTo>
                  <a:pt x="992" y="622"/>
                </a:moveTo>
                <a:cubicBezTo>
                  <a:pt x="993" y="622"/>
                  <a:pt x="993" y="623"/>
                  <a:pt x="994" y="623"/>
                </a:cubicBezTo>
                <a:cubicBezTo>
                  <a:pt x="992" y="624"/>
                  <a:pt x="993" y="626"/>
                  <a:pt x="991" y="626"/>
                </a:cubicBezTo>
                <a:cubicBezTo>
                  <a:pt x="991" y="626"/>
                  <a:pt x="990" y="626"/>
                  <a:pt x="990" y="626"/>
                </a:cubicBezTo>
                <a:cubicBezTo>
                  <a:pt x="990" y="625"/>
                  <a:pt x="990" y="625"/>
                  <a:pt x="990" y="624"/>
                </a:cubicBezTo>
                <a:cubicBezTo>
                  <a:pt x="991" y="624"/>
                  <a:pt x="991" y="623"/>
                  <a:pt x="992" y="622"/>
                </a:cubicBezTo>
                <a:close/>
                <a:moveTo>
                  <a:pt x="1199" y="771"/>
                </a:moveTo>
                <a:cubicBezTo>
                  <a:pt x="1200" y="770"/>
                  <a:pt x="1204" y="762"/>
                  <a:pt x="1204" y="760"/>
                </a:cubicBezTo>
                <a:cubicBezTo>
                  <a:pt x="1203" y="759"/>
                  <a:pt x="1202" y="759"/>
                  <a:pt x="1202" y="758"/>
                </a:cubicBezTo>
                <a:cubicBezTo>
                  <a:pt x="1202" y="757"/>
                  <a:pt x="1202" y="757"/>
                  <a:pt x="1203" y="756"/>
                </a:cubicBezTo>
                <a:cubicBezTo>
                  <a:pt x="1202" y="755"/>
                  <a:pt x="1200" y="750"/>
                  <a:pt x="1200" y="748"/>
                </a:cubicBezTo>
                <a:cubicBezTo>
                  <a:pt x="1201" y="745"/>
                  <a:pt x="1203" y="745"/>
                  <a:pt x="1203" y="740"/>
                </a:cubicBezTo>
                <a:cubicBezTo>
                  <a:pt x="1204" y="740"/>
                  <a:pt x="1205" y="740"/>
                  <a:pt x="1206" y="740"/>
                </a:cubicBezTo>
                <a:cubicBezTo>
                  <a:pt x="1206" y="740"/>
                  <a:pt x="1207" y="739"/>
                  <a:pt x="1207" y="739"/>
                </a:cubicBezTo>
                <a:cubicBezTo>
                  <a:pt x="1208" y="739"/>
                  <a:pt x="1209" y="740"/>
                  <a:pt x="1210" y="739"/>
                </a:cubicBezTo>
                <a:cubicBezTo>
                  <a:pt x="1210" y="739"/>
                  <a:pt x="1210" y="739"/>
                  <a:pt x="1211" y="738"/>
                </a:cubicBezTo>
                <a:cubicBezTo>
                  <a:pt x="1212" y="737"/>
                  <a:pt x="1213" y="739"/>
                  <a:pt x="1215" y="738"/>
                </a:cubicBezTo>
                <a:cubicBezTo>
                  <a:pt x="1215" y="738"/>
                  <a:pt x="1215" y="737"/>
                  <a:pt x="1215" y="737"/>
                </a:cubicBezTo>
                <a:cubicBezTo>
                  <a:pt x="1215" y="736"/>
                  <a:pt x="1216" y="736"/>
                  <a:pt x="1217" y="735"/>
                </a:cubicBezTo>
                <a:cubicBezTo>
                  <a:pt x="1218" y="735"/>
                  <a:pt x="1218" y="736"/>
                  <a:pt x="1219" y="735"/>
                </a:cubicBezTo>
                <a:cubicBezTo>
                  <a:pt x="1219" y="735"/>
                  <a:pt x="1219" y="735"/>
                  <a:pt x="1219" y="735"/>
                </a:cubicBezTo>
                <a:cubicBezTo>
                  <a:pt x="1219" y="734"/>
                  <a:pt x="1219" y="734"/>
                  <a:pt x="1219" y="734"/>
                </a:cubicBezTo>
                <a:cubicBezTo>
                  <a:pt x="1219" y="733"/>
                  <a:pt x="1220" y="732"/>
                  <a:pt x="1221" y="732"/>
                </a:cubicBezTo>
                <a:cubicBezTo>
                  <a:pt x="1221" y="732"/>
                  <a:pt x="1221" y="732"/>
                  <a:pt x="1221" y="732"/>
                </a:cubicBezTo>
                <a:cubicBezTo>
                  <a:pt x="1221" y="732"/>
                  <a:pt x="1221" y="733"/>
                  <a:pt x="1222" y="733"/>
                </a:cubicBezTo>
                <a:cubicBezTo>
                  <a:pt x="1222" y="732"/>
                  <a:pt x="1223" y="732"/>
                  <a:pt x="1223" y="731"/>
                </a:cubicBezTo>
                <a:cubicBezTo>
                  <a:pt x="1223" y="730"/>
                  <a:pt x="1222" y="730"/>
                  <a:pt x="1222" y="729"/>
                </a:cubicBezTo>
                <a:cubicBezTo>
                  <a:pt x="1222" y="729"/>
                  <a:pt x="1222" y="729"/>
                  <a:pt x="1222" y="729"/>
                </a:cubicBezTo>
                <a:cubicBezTo>
                  <a:pt x="1223" y="729"/>
                  <a:pt x="1224" y="729"/>
                  <a:pt x="1224" y="728"/>
                </a:cubicBezTo>
                <a:cubicBezTo>
                  <a:pt x="1224" y="728"/>
                  <a:pt x="1224" y="728"/>
                  <a:pt x="1224" y="728"/>
                </a:cubicBezTo>
                <a:cubicBezTo>
                  <a:pt x="1224" y="727"/>
                  <a:pt x="1223" y="726"/>
                  <a:pt x="1223" y="724"/>
                </a:cubicBezTo>
                <a:cubicBezTo>
                  <a:pt x="1224" y="724"/>
                  <a:pt x="1224" y="724"/>
                  <a:pt x="1225" y="724"/>
                </a:cubicBezTo>
                <a:cubicBezTo>
                  <a:pt x="1225" y="725"/>
                  <a:pt x="1225" y="726"/>
                  <a:pt x="1226" y="726"/>
                </a:cubicBezTo>
                <a:cubicBezTo>
                  <a:pt x="1226" y="725"/>
                  <a:pt x="1227" y="725"/>
                  <a:pt x="1228" y="724"/>
                </a:cubicBezTo>
                <a:cubicBezTo>
                  <a:pt x="1230" y="723"/>
                  <a:pt x="1230" y="720"/>
                  <a:pt x="1229" y="718"/>
                </a:cubicBezTo>
                <a:cubicBezTo>
                  <a:pt x="1231" y="717"/>
                  <a:pt x="1231" y="716"/>
                  <a:pt x="1232" y="718"/>
                </a:cubicBezTo>
                <a:cubicBezTo>
                  <a:pt x="1233" y="719"/>
                  <a:pt x="1234" y="719"/>
                  <a:pt x="1235" y="720"/>
                </a:cubicBezTo>
                <a:cubicBezTo>
                  <a:pt x="1236" y="722"/>
                  <a:pt x="1236" y="729"/>
                  <a:pt x="1237" y="732"/>
                </a:cubicBezTo>
                <a:cubicBezTo>
                  <a:pt x="1238" y="733"/>
                  <a:pt x="1238" y="734"/>
                  <a:pt x="1239" y="735"/>
                </a:cubicBezTo>
                <a:cubicBezTo>
                  <a:pt x="1239" y="736"/>
                  <a:pt x="1237" y="738"/>
                  <a:pt x="1237" y="739"/>
                </a:cubicBezTo>
                <a:cubicBezTo>
                  <a:pt x="1236" y="738"/>
                  <a:pt x="1235" y="736"/>
                  <a:pt x="1234" y="735"/>
                </a:cubicBezTo>
                <a:cubicBezTo>
                  <a:pt x="1234" y="735"/>
                  <a:pt x="1234" y="735"/>
                  <a:pt x="1234" y="735"/>
                </a:cubicBezTo>
                <a:cubicBezTo>
                  <a:pt x="1234" y="736"/>
                  <a:pt x="1234" y="736"/>
                  <a:pt x="1233" y="736"/>
                </a:cubicBezTo>
                <a:cubicBezTo>
                  <a:pt x="1233" y="738"/>
                  <a:pt x="1234" y="740"/>
                  <a:pt x="1235" y="741"/>
                </a:cubicBezTo>
                <a:cubicBezTo>
                  <a:pt x="1235" y="744"/>
                  <a:pt x="1233" y="745"/>
                  <a:pt x="1232" y="747"/>
                </a:cubicBezTo>
                <a:cubicBezTo>
                  <a:pt x="1232" y="749"/>
                  <a:pt x="1232" y="751"/>
                  <a:pt x="1232" y="753"/>
                </a:cubicBezTo>
                <a:cubicBezTo>
                  <a:pt x="1229" y="762"/>
                  <a:pt x="1226" y="772"/>
                  <a:pt x="1223" y="782"/>
                </a:cubicBezTo>
                <a:cubicBezTo>
                  <a:pt x="1222" y="785"/>
                  <a:pt x="1220" y="794"/>
                  <a:pt x="1217" y="795"/>
                </a:cubicBezTo>
                <a:cubicBezTo>
                  <a:pt x="1216" y="796"/>
                  <a:pt x="1215" y="796"/>
                  <a:pt x="1213" y="796"/>
                </a:cubicBezTo>
                <a:cubicBezTo>
                  <a:pt x="1211" y="797"/>
                  <a:pt x="1210" y="798"/>
                  <a:pt x="1207" y="798"/>
                </a:cubicBezTo>
                <a:cubicBezTo>
                  <a:pt x="1206" y="796"/>
                  <a:pt x="1202" y="797"/>
                  <a:pt x="1201" y="794"/>
                </a:cubicBezTo>
                <a:cubicBezTo>
                  <a:pt x="1200" y="793"/>
                  <a:pt x="1201" y="793"/>
                  <a:pt x="1200" y="792"/>
                </a:cubicBezTo>
                <a:cubicBezTo>
                  <a:pt x="1200" y="790"/>
                  <a:pt x="1198" y="790"/>
                  <a:pt x="1199" y="787"/>
                </a:cubicBezTo>
                <a:cubicBezTo>
                  <a:pt x="1199" y="786"/>
                  <a:pt x="1199" y="785"/>
                  <a:pt x="1199" y="784"/>
                </a:cubicBezTo>
                <a:cubicBezTo>
                  <a:pt x="1198" y="782"/>
                  <a:pt x="1197" y="780"/>
                  <a:pt x="1196" y="778"/>
                </a:cubicBezTo>
                <a:cubicBezTo>
                  <a:pt x="1196" y="777"/>
                  <a:pt x="1197" y="773"/>
                  <a:pt x="1198" y="772"/>
                </a:cubicBezTo>
                <a:cubicBezTo>
                  <a:pt x="1198" y="772"/>
                  <a:pt x="1199" y="772"/>
                  <a:pt x="1199" y="771"/>
                </a:cubicBezTo>
                <a:close/>
                <a:moveTo>
                  <a:pt x="1411" y="591"/>
                </a:moveTo>
                <a:cubicBezTo>
                  <a:pt x="1412" y="591"/>
                  <a:pt x="1412" y="591"/>
                  <a:pt x="1413" y="590"/>
                </a:cubicBezTo>
                <a:cubicBezTo>
                  <a:pt x="1413" y="589"/>
                  <a:pt x="1414" y="588"/>
                  <a:pt x="1413" y="586"/>
                </a:cubicBezTo>
                <a:cubicBezTo>
                  <a:pt x="1416" y="588"/>
                  <a:pt x="1418" y="590"/>
                  <a:pt x="1419" y="594"/>
                </a:cubicBezTo>
                <a:cubicBezTo>
                  <a:pt x="1420" y="595"/>
                  <a:pt x="1420" y="595"/>
                  <a:pt x="1421" y="597"/>
                </a:cubicBezTo>
                <a:cubicBezTo>
                  <a:pt x="1422" y="598"/>
                  <a:pt x="1423" y="600"/>
                  <a:pt x="1424" y="602"/>
                </a:cubicBezTo>
                <a:cubicBezTo>
                  <a:pt x="1424" y="606"/>
                  <a:pt x="1419" y="609"/>
                  <a:pt x="1414" y="608"/>
                </a:cubicBezTo>
                <a:cubicBezTo>
                  <a:pt x="1413" y="607"/>
                  <a:pt x="1412" y="604"/>
                  <a:pt x="1412" y="602"/>
                </a:cubicBezTo>
                <a:cubicBezTo>
                  <a:pt x="1412" y="600"/>
                  <a:pt x="1412" y="598"/>
                  <a:pt x="1412" y="596"/>
                </a:cubicBezTo>
                <a:cubicBezTo>
                  <a:pt x="1411" y="594"/>
                  <a:pt x="1411" y="594"/>
                  <a:pt x="1411" y="593"/>
                </a:cubicBezTo>
                <a:cubicBezTo>
                  <a:pt x="1411" y="592"/>
                  <a:pt x="1411" y="592"/>
                  <a:pt x="1411" y="592"/>
                </a:cubicBezTo>
                <a:cubicBezTo>
                  <a:pt x="1411" y="591"/>
                  <a:pt x="1411" y="591"/>
                  <a:pt x="1411" y="591"/>
                </a:cubicBezTo>
                <a:close/>
                <a:moveTo>
                  <a:pt x="1576" y="656"/>
                </a:moveTo>
                <a:cubicBezTo>
                  <a:pt x="1579" y="657"/>
                  <a:pt x="1581" y="656"/>
                  <a:pt x="1584" y="656"/>
                </a:cubicBezTo>
                <a:cubicBezTo>
                  <a:pt x="1585" y="658"/>
                  <a:pt x="1586" y="660"/>
                  <a:pt x="1588" y="661"/>
                </a:cubicBezTo>
                <a:cubicBezTo>
                  <a:pt x="1588" y="661"/>
                  <a:pt x="1588" y="662"/>
                  <a:pt x="1588" y="663"/>
                </a:cubicBezTo>
                <a:cubicBezTo>
                  <a:pt x="1590" y="664"/>
                  <a:pt x="1591" y="665"/>
                  <a:pt x="1592" y="666"/>
                </a:cubicBezTo>
                <a:cubicBezTo>
                  <a:pt x="1594" y="667"/>
                  <a:pt x="1596" y="668"/>
                  <a:pt x="1598" y="669"/>
                </a:cubicBezTo>
                <a:cubicBezTo>
                  <a:pt x="1598" y="670"/>
                  <a:pt x="1598" y="671"/>
                  <a:pt x="1598" y="671"/>
                </a:cubicBezTo>
                <a:cubicBezTo>
                  <a:pt x="1601" y="672"/>
                  <a:pt x="1602" y="674"/>
                  <a:pt x="1603" y="675"/>
                </a:cubicBezTo>
                <a:cubicBezTo>
                  <a:pt x="1604" y="675"/>
                  <a:pt x="1604" y="675"/>
                  <a:pt x="1604" y="675"/>
                </a:cubicBezTo>
                <a:cubicBezTo>
                  <a:pt x="1604" y="675"/>
                  <a:pt x="1604" y="674"/>
                  <a:pt x="1604" y="674"/>
                </a:cubicBezTo>
                <a:cubicBezTo>
                  <a:pt x="1604" y="674"/>
                  <a:pt x="1604" y="674"/>
                  <a:pt x="1604" y="674"/>
                </a:cubicBezTo>
                <a:cubicBezTo>
                  <a:pt x="1606" y="675"/>
                  <a:pt x="1606" y="676"/>
                  <a:pt x="1608" y="677"/>
                </a:cubicBezTo>
                <a:cubicBezTo>
                  <a:pt x="1609" y="678"/>
                  <a:pt x="1610" y="678"/>
                  <a:pt x="1611" y="679"/>
                </a:cubicBezTo>
                <a:cubicBezTo>
                  <a:pt x="1611" y="679"/>
                  <a:pt x="1611" y="679"/>
                  <a:pt x="1611" y="679"/>
                </a:cubicBezTo>
                <a:cubicBezTo>
                  <a:pt x="1611" y="679"/>
                  <a:pt x="1611" y="679"/>
                  <a:pt x="1611" y="679"/>
                </a:cubicBezTo>
                <a:cubicBezTo>
                  <a:pt x="1611" y="680"/>
                  <a:pt x="1612" y="681"/>
                  <a:pt x="1612" y="682"/>
                </a:cubicBezTo>
                <a:cubicBezTo>
                  <a:pt x="1613" y="683"/>
                  <a:pt x="1615" y="683"/>
                  <a:pt x="1617" y="683"/>
                </a:cubicBezTo>
                <a:cubicBezTo>
                  <a:pt x="1619" y="684"/>
                  <a:pt x="1620" y="685"/>
                  <a:pt x="1621" y="686"/>
                </a:cubicBezTo>
                <a:cubicBezTo>
                  <a:pt x="1621" y="688"/>
                  <a:pt x="1619" y="690"/>
                  <a:pt x="1618" y="690"/>
                </a:cubicBezTo>
                <a:cubicBezTo>
                  <a:pt x="1619" y="691"/>
                  <a:pt x="1620" y="693"/>
                  <a:pt x="1621" y="693"/>
                </a:cubicBezTo>
                <a:cubicBezTo>
                  <a:pt x="1622" y="693"/>
                  <a:pt x="1623" y="693"/>
                  <a:pt x="1624" y="693"/>
                </a:cubicBezTo>
                <a:cubicBezTo>
                  <a:pt x="1625" y="695"/>
                  <a:pt x="1624" y="698"/>
                  <a:pt x="1626" y="699"/>
                </a:cubicBezTo>
                <a:cubicBezTo>
                  <a:pt x="1626" y="699"/>
                  <a:pt x="1627" y="699"/>
                  <a:pt x="1627" y="699"/>
                </a:cubicBezTo>
                <a:cubicBezTo>
                  <a:pt x="1627" y="700"/>
                  <a:pt x="1626" y="701"/>
                  <a:pt x="1626" y="702"/>
                </a:cubicBezTo>
                <a:cubicBezTo>
                  <a:pt x="1626" y="702"/>
                  <a:pt x="1627" y="702"/>
                  <a:pt x="1627" y="702"/>
                </a:cubicBezTo>
                <a:cubicBezTo>
                  <a:pt x="1627" y="702"/>
                  <a:pt x="1628" y="701"/>
                  <a:pt x="1628" y="701"/>
                </a:cubicBezTo>
                <a:cubicBezTo>
                  <a:pt x="1629" y="701"/>
                  <a:pt x="1630" y="702"/>
                  <a:pt x="1631" y="702"/>
                </a:cubicBezTo>
                <a:cubicBezTo>
                  <a:pt x="1632" y="702"/>
                  <a:pt x="1632" y="705"/>
                  <a:pt x="1634" y="705"/>
                </a:cubicBezTo>
                <a:cubicBezTo>
                  <a:pt x="1634" y="707"/>
                  <a:pt x="1633" y="709"/>
                  <a:pt x="1632" y="711"/>
                </a:cubicBezTo>
                <a:cubicBezTo>
                  <a:pt x="1632" y="714"/>
                  <a:pt x="1635" y="719"/>
                  <a:pt x="1632" y="722"/>
                </a:cubicBezTo>
                <a:cubicBezTo>
                  <a:pt x="1631" y="721"/>
                  <a:pt x="1631" y="720"/>
                  <a:pt x="1630" y="719"/>
                </a:cubicBezTo>
                <a:cubicBezTo>
                  <a:pt x="1630" y="719"/>
                  <a:pt x="1630" y="719"/>
                  <a:pt x="1629" y="719"/>
                </a:cubicBezTo>
                <a:cubicBezTo>
                  <a:pt x="1629" y="720"/>
                  <a:pt x="1629" y="721"/>
                  <a:pt x="1629" y="721"/>
                </a:cubicBezTo>
                <a:cubicBezTo>
                  <a:pt x="1627" y="721"/>
                  <a:pt x="1627" y="720"/>
                  <a:pt x="1625" y="720"/>
                </a:cubicBezTo>
                <a:cubicBezTo>
                  <a:pt x="1626" y="720"/>
                  <a:pt x="1626" y="721"/>
                  <a:pt x="1626" y="722"/>
                </a:cubicBezTo>
                <a:cubicBezTo>
                  <a:pt x="1626" y="722"/>
                  <a:pt x="1618" y="714"/>
                  <a:pt x="1616" y="713"/>
                </a:cubicBezTo>
                <a:cubicBezTo>
                  <a:pt x="1615" y="712"/>
                  <a:pt x="1613" y="711"/>
                  <a:pt x="1612" y="710"/>
                </a:cubicBezTo>
                <a:cubicBezTo>
                  <a:pt x="1612" y="709"/>
                  <a:pt x="1612" y="708"/>
                  <a:pt x="1611" y="708"/>
                </a:cubicBezTo>
                <a:cubicBezTo>
                  <a:pt x="1609" y="706"/>
                  <a:pt x="1605" y="703"/>
                  <a:pt x="1604" y="700"/>
                </a:cubicBezTo>
                <a:cubicBezTo>
                  <a:pt x="1603" y="699"/>
                  <a:pt x="1604" y="697"/>
                  <a:pt x="1603" y="696"/>
                </a:cubicBezTo>
                <a:cubicBezTo>
                  <a:pt x="1601" y="693"/>
                  <a:pt x="1599" y="690"/>
                  <a:pt x="1597" y="687"/>
                </a:cubicBezTo>
                <a:cubicBezTo>
                  <a:pt x="1596" y="686"/>
                  <a:pt x="1594" y="686"/>
                  <a:pt x="1594" y="685"/>
                </a:cubicBezTo>
                <a:cubicBezTo>
                  <a:pt x="1593" y="684"/>
                  <a:pt x="1593" y="683"/>
                  <a:pt x="1593" y="682"/>
                </a:cubicBezTo>
                <a:cubicBezTo>
                  <a:pt x="1591" y="678"/>
                  <a:pt x="1591" y="674"/>
                  <a:pt x="1585" y="673"/>
                </a:cubicBezTo>
                <a:cubicBezTo>
                  <a:pt x="1584" y="669"/>
                  <a:pt x="1582" y="667"/>
                  <a:pt x="1580" y="665"/>
                </a:cubicBezTo>
                <a:cubicBezTo>
                  <a:pt x="1577" y="665"/>
                  <a:pt x="1577" y="664"/>
                  <a:pt x="1576" y="663"/>
                </a:cubicBezTo>
                <a:cubicBezTo>
                  <a:pt x="1575" y="661"/>
                  <a:pt x="1569" y="658"/>
                  <a:pt x="1571" y="654"/>
                </a:cubicBezTo>
                <a:cubicBezTo>
                  <a:pt x="1574" y="654"/>
                  <a:pt x="1574" y="655"/>
                  <a:pt x="1576" y="656"/>
                </a:cubicBezTo>
                <a:close/>
                <a:moveTo>
                  <a:pt x="1634" y="703"/>
                </a:moveTo>
                <a:cubicBezTo>
                  <a:pt x="1633" y="701"/>
                  <a:pt x="1634" y="701"/>
                  <a:pt x="1633" y="700"/>
                </a:cubicBezTo>
                <a:cubicBezTo>
                  <a:pt x="1632" y="699"/>
                  <a:pt x="1630" y="700"/>
                  <a:pt x="1630" y="699"/>
                </a:cubicBezTo>
                <a:cubicBezTo>
                  <a:pt x="1630" y="698"/>
                  <a:pt x="1630" y="697"/>
                  <a:pt x="1631" y="697"/>
                </a:cubicBezTo>
                <a:cubicBezTo>
                  <a:pt x="1631" y="697"/>
                  <a:pt x="1632" y="698"/>
                  <a:pt x="1632" y="698"/>
                </a:cubicBezTo>
                <a:cubicBezTo>
                  <a:pt x="1632" y="697"/>
                  <a:pt x="1633" y="697"/>
                  <a:pt x="1633" y="696"/>
                </a:cubicBezTo>
                <a:cubicBezTo>
                  <a:pt x="1635" y="699"/>
                  <a:pt x="1635" y="701"/>
                  <a:pt x="1638" y="702"/>
                </a:cubicBezTo>
                <a:cubicBezTo>
                  <a:pt x="1638" y="703"/>
                  <a:pt x="1638" y="703"/>
                  <a:pt x="1638" y="703"/>
                </a:cubicBezTo>
                <a:cubicBezTo>
                  <a:pt x="1637" y="703"/>
                  <a:pt x="1637" y="703"/>
                  <a:pt x="1637" y="704"/>
                </a:cubicBezTo>
                <a:cubicBezTo>
                  <a:pt x="1637" y="704"/>
                  <a:pt x="1637" y="705"/>
                  <a:pt x="1638" y="705"/>
                </a:cubicBezTo>
                <a:cubicBezTo>
                  <a:pt x="1636" y="705"/>
                  <a:pt x="1634" y="704"/>
                  <a:pt x="1634" y="703"/>
                </a:cubicBezTo>
                <a:close/>
                <a:moveTo>
                  <a:pt x="1591" y="533"/>
                </a:moveTo>
                <a:cubicBezTo>
                  <a:pt x="1590" y="533"/>
                  <a:pt x="1588" y="533"/>
                  <a:pt x="1587" y="534"/>
                </a:cubicBezTo>
                <a:cubicBezTo>
                  <a:pt x="1587" y="535"/>
                  <a:pt x="1586" y="535"/>
                  <a:pt x="1586" y="536"/>
                </a:cubicBezTo>
                <a:cubicBezTo>
                  <a:pt x="1584" y="535"/>
                  <a:pt x="1583" y="534"/>
                  <a:pt x="1581" y="534"/>
                </a:cubicBezTo>
                <a:cubicBezTo>
                  <a:pt x="1581" y="532"/>
                  <a:pt x="1580" y="530"/>
                  <a:pt x="1581" y="528"/>
                </a:cubicBezTo>
                <a:cubicBezTo>
                  <a:pt x="1583" y="528"/>
                  <a:pt x="1583" y="527"/>
                  <a:pt x="1586" y="526"/>
                </a:cubicBezTo>
                <a:cubicBezTo>
                  <a:pt x="1586" y="525"/>
                  <a:pt x="1586" y="525"/>
                  <a:pt x="1587" y="525"/>
                </a:cubicBezTo>
                <a:cubicBezTo>
                  <a:pt x="1588" y="525"/>
                  <a:pt x="1588" y="525"/>
                  <a:pt x="1589" y="525"/>
                </a:cubicBezTo>
                <a:cubicBezTo>
                  <a:pt x="1589" y="524"/>
                  <a:pt x="1591" y="525"/>
                  <a:pt x="1592" y="524"/>
                </a:cubicBezTo>
                <a:cubicBezTo>
                  <a:pt x="1593" y="524"/>
                  <a:pt x="1593" y="524"/>
                  <a:pt x="1593" y="524"/>
                </a:cubicBezTo>
                <a:cubicBezTo>
                  <a:pt x="1593" y="525"/>
                  <a:pt x="1594" y="525"/>
                  <a:pt x="1594" y="526"/>
                </a:cubicBezTo>
                <a:cubicBezTo>
                  <a:pt x="1594" y="526"/>
                  <a:pt x="1594" y="526"/>
                  <a:pt x="1594" y="526"/>
                </a:cubicBezTo>
                <a:cubicBezTo>
                  <a:pt x="1593" y="527"/>
                  <a:pt x="1591" y="529"/>
                  <a:pt x="1591" y="531"/>
                </a:cubicBezTo>
                <a:cubicBezTo>
                  <a:pt x="1591" y="532"/>
                  <a:pt x="1591" y="532"/>
                  <a:pt x="1591" y="533"/>
                </a:cubicBezTo>
                <a:close/>
                <a:moveTo>
                  <a:pt x="1636" y="589"/>
                </a:moveTo>
                <a:cubicBezTo>
                  <a:pt x="1636" y="590"/>
                  <a:pt x="1636" y="591"/>
                  <a:pt x="1635" y="591"/>
                </a:cubicBezTo>
                <a:cubicBezTo>
                  <a:pt x="1635" y="592"/>
                  <a:pt x="1632" y="594"/>
                  <a:pt x="1631" y="594"/>
                </a:cubicBezTo>
                <a:cubicBezTo>
                  <a:pt x="1631" y="594"/>
                  <a:pt x="1631" y="594"/>
                  <a:pt x="1631" y="594"/>
                </a:cubicBezTo>
                <a:cubicBezTo>
                  <a:pt x="1633" y="590"/>
                  <a:pt x="1637" y="588"/>
                  <a:pt x="1639" y="585"/>
                </a:cubicBezTo>
                <a:cubicBezTo>
                  <a:pt x="1639" y="586"/>
                  <a:pt x="1639" y="587"/>
                  <a:pt x="1639" y="587"/>
                </a:cubicBezTo>
                <a:cubicBezTo>
                  <a:pt x="1639" y="589"/>
                  <a:pt x="1638" y="589"/>
                  <a:pt x="1636" y="589"/>
                </a:cubicBezTo>
                <a:close/>
                <a:moveTo>
                  <a:pt x="1642" y="613"/>
                </a:moveTo>
                <a:cubicBezTo>
                  <a:pt x="1642" y="613"/>
                  <a:pt x="1642" y="614"/>
                  <a:pt x="1642" y="614"/>
                </a:cubicBezTo>
                <a:cubicBezTo>
                  <a:pt x="1641" y="614"/>
                  <a:pt x="1636" y="615"/>
                  <a:pt x="1636" y="615"/>
                </a:cubicBezTo>
                <a:cubicBezTo>
                  <a:pt x="1636" y="615"/>
                  <a:pt x="1636" y="615"/>
                  <a:pt x="1636" y="615"/>
                </a:cubicBezTo>
                <a:cubicBezTo>
                  <a:pt x="1636" y="616"/>
                  <a:pt x="1637" y="617"/>
                  <a:pt x="1639" y="618"/>
                </a:cubicBezTo>
                <a:cubicBezTo>
                  <a:pt x="1638" y="618"/>
                  <a:pt x="1638" y="618"/>
                  <a:pt x="1638" y="618"/>
                </a:cubicBezTo>
                <a:cubicBezTo>
                  <a:pt x="1637" y="620"/>
                  <a:pt x="1634" y="619"/>
                  <a:pt x="1634" y="620"/>
                </a:cubicBezTo>
                <a:cubicBezTo>
                  <a:pt x="1633" y="620"/>
                  <a:pt x="1624" y="618"/>
                  <a:pt x="1623" y="619"/>
                </a:cubicBezTo>
                <a:cubicBezTo>
                  <a:pt x="1621" y="620"/>
                  <a:pt x="1622" y="622"/>
                  <a:pt x="1622" y="625"/>
                </a:cubicBezTo>
                <a:cubicBezTo>
                  <a:pt x="1621" y="626"/>
                  <a:pt x="1620" y="626"/>
                  <a:pt x="1619" y="627"/>
                </a:cubicBezTo>
                <a:cubicBezTo>
                  <a:pt x="1619" y="628"/>
                  <a:pt x="1619" y="629"/>
                  <a:pt x="1619" y="630"/>
                </a:cubicBezTo>
                <a:cubicBezTo>
                  <a:pt x="1619" y="631"/>
                  <a:pt x="1617" y="634"/>
                  <a:pt x="1616" y="635"/>
                </a:cubicBezTo>
                <a:cubicBezTo>
                  <a:pt x="1615" y="635"/>
                  <a:pt x="1610" y="637"/>
                  <a:pt x="1609" y="637"/>
                </a:cubicBezTo>
                <a:cubicBezTo>
                  <a:pt x="1608" y="637"/>
                  <a:pt x="1605" y="634"/>
                  <a:pt x="1603" y="635"/>
                </a:cubicBezTo>
                <a:cubicBezTo>
                  <a:pt x="1601" y="636"/>
                  <a:pt x="1600" y="638"/>
                  <a:pt x="1598" y="639"/>
                </a:cubicBezTo>
                <a:cubicBezTo>
                  <a:pt x="1597" y="639"/>
                  <a:pt x="1596" y="639"/>
                  <a:pt x="1595" y="638"/>
                </a:cubicBezTo>
                <a:cubicBezTo>
                  <a:pt x="1594" y="639"/>
                  <a:pt x="1593" y="639"/>
                  <a:pt x="1592" y="639"/>
                </a:cubicBezTo>
                <a:cubicBezTo>
                  <a:pt x="1590" y="637"/>
                  <a:pt x="1587" y="636"/>
                  <a:pt x="1586" y="633"/>
                </a:cubicBezTo>
                <a:cubicBezTo>
                  <a:pt x="1587" y="633"/>
                  <a:pt x="1587" y="634"/>
                  <a:pt x="1588" y="634"/>
                </a:cubicBezTo>
                <a:cubicBezTo>
                  <a:pt x="1589" y="634"/>
                  <a:pt x="1590" y="634"/>
                  <a:pt x="1591" y="635"/>
                </a:cubicBezTo>
                <a:cubicBezTo>
                  <a:pt x="1592" y="635"/>
                  <a:pt x="1593" y="637"/>
                  <a:pt x="1595" y="636"/>
                </a:cubicBezTo>
                <a:cubicBezTo>
                  <a:pt x="1595" y="636"/>
                  <a:pt x="1595" y="636"/>
                  <a:pt x="1595" y="636"/>
                </a:cubicBezTo>
                <a:cubicBezTo>
                  <a:pt x="1595" y="636"/>
                  <a:pt x="1595" y="636"/>
                  <a:pt x="1595" y="635"/>
                </a:cubicBezTo>
                <a:cubicBezTo>
                  <a:pt x="1595" y="635"/>
                  <a:pt x="1594" y="635"/>
                  <a:pt x="1594" y="635"/>
                </a:cubicBezTo>
                <a:cubicBezTo>
                  <a:pt x="1595" y="634"/>
                  <a:pt x="1597" y="629"/>
                  <a:pt x="1597" y="628"/>
                </a:cubicBezTo>
                <a:cubicBezTo>
                  <a:pt x="1599" y="628"/>
                  <a:pt x="1600" y="627"/>
                  <a:pt x="1602" y="627"/>
                </a:cubicBezTo>
                <a:cubicBezTo>
                  <a:pt x="1603" y="626"/>
                  <a:pt x="1604" y="626"/>
                  <a:pt x="1605" y="626"/>
                </a:cubicBezTo>
                <a:cubicBezTo>
                  <a:pt x="1607" y="625"/>
                  <a:pt x="1607" y="623"/>
                  <a:pt x="1608" y="622"/>
                </a:cubicBezTo>
                <a:cubicBezTo>
                  <a:pt x="1608" y="622"/>
                  <a:pt x="1609" y="622"/>
                  <a:pt x="1609" y="621"/>
                </a:cubicBezTo>
                <a:cubicBezTo>
                  <a:pt x="1610" y="620"/>
                  <a:pt x="1611" y="618"/>
                  <a:pt x="1613" y="617"/>
                </a:cubicBezTo>
                <a:cubicBezTo>
                  <a:pt x="1613" y="617"/>
                  <a:pt x="1614" y="617"/>
                  <a:pt x="1615" y="617"/>
                </a:cubicBezTo>
                <a:cubicBezTo>
                  <a:pt x="1616" y="616"/>
                  <a:pt x="1616" y="615"/>
                  <a:pt x="1618" y="614"/>
                </a:cubicBezTo>
                <a:cubicBezTo>
                  <a:pt x="1618" y="614"/>
                  <a:pt x="1618" y="614"/>
                  <a:pt x="1618" y="614"/>
                </a:cubicBezTo>
                <a:cubicBezTo>
                  <a:pt x="1618" y="614"/>
                  <a:pt x="1618" y="615"/>
                  <a:pt x="1618" y="615"/>
                </a:cubicBezTo>
                <a:cubicBezTo>
                  <a:pt x="1618" y="615"/>
                  <a:pt x="1618" y="615"/>
                  <a:pt x="1618" y="615"/>
                </a:cubicBezTo>
                <a:cubicBezTo>
                  <a:pt x="1619" y="615"/>
                  <a:pt x="1620" y="615"/>
                  <a:pt x="1621" y="615"/>
                </a:cubicBezTo>
                <a:cubicBezTo>
                  <a:pt x="1621" y="614"/>
                  <a:pt x="1620" y="613"/>
                  <a:pt x="1620" y="613"/>
                </a:cubicBezTo>
                <a:cubicBezTo>
                  <a:pt x="1620" y="612"/>
                  <a:pt x="1620" y="612"/>
                  <a:pt x="1620" y="612"/>
                </a:cubicBezTo>
                <a:cubicBezTo>
                  <a:pt x="1620" y="612"/>
                  <a:pt x="1620" y="612"/>
                  <a:pt x="1620" y="611"/>
                </a:cubicBezTo>
                <a:cubicBezTo>
                  <a:pt x="1621" y="611"/>
                  <a:pt x="1622" y="611"/>
                  <a:pt x="1623" y="611"/>
                </a:cubicBezTo>
                <a:cubicBezTo>
                  <a:pt x="1623" y="609"/>
                  <a:pt x="1625" y="608"/>
                  <a:pt x="1626" y="606"/>
                </a:cubicBezTo>
                <a:cubicBezTo>
                  <a:pt x="1627" y="605"/>
                  <a:pt x="1627" y="604"/>
                  <a:pt x="1628" y="603"/>
                </a:cubicBezTo>
                <a:cubicBezTo>
                  <a:pt x="1628" y="603"/>
                  <a:pt x="1628" y="604"/>
                  <a:pt x="1629" y="604"/>
                </a:cubicBezTo>
                <a:cubicBezTo>
                  <a:pt x="1629" y="604"/>
                  <a:pt x="1629" y="604"/>
                  <a:pt x="1629" y="604"/>
                </a:cubicBezTo>
                <a:cubicBezTo>
                  <a:pt x="1630" y="604"/>
                  <a:pt x="1630" y="604"/>
                  <a:pt x="1631" y="603"/>
                </a:cubicBezTo>
                <a:cubicBezTo>
                  <a:pt x="1631" y="605"/>
                  <a:pt x="1632" y="605"/>
                  <a:pt x="1633" y="606"/>
                </a:cubicBezTo>
                <a:cubicBezTo>
                  <a:pt x="1633" y="608"/>
                  <a:pt x="1632" y="608"/>
                  <a:pt x="1632" y="609"/>
                </a:cubicBezTo>
                <a:cubicBezTo>
                  <a:pt x="1633" y="609"/>
                  <a:pt x="1634" y="609"/>
                  <a:pt x="1635" y="609"/>
                </a:cubicBezTo>
                <a:cubicBezTo>
                  <a:pt x="1635" y="609"/>
                  <a:pt x="1635" y="609"/>
                  <a:pt x="1635" y="609"/>
                </a:cubicBezTo>
                <a:cubicBezTo>
                  <a:pt x="1635" y="609"/>
                  <a:pt x="1636" y="609"/>
                  <a:pt x="1636" y="609"/>
                </a:cubicBezTo>
                <a:cubicBezTo>
                  <a:pt x="1635" y="610"/>
                  <a:pt x="1635" y="610"/>
                  <a:pt x="1635" y="611"/>
                </a:cubicBezTo>
                <a:cubicBezTo>
                  <a:pt x="1637" y="610"/>
                  <a:pt x="1641" y="611"/>
                  <a:pt x="1642" y="613"/>
                </a:cubicBezTo>
                <a:close/>
                <a:moveTo>
                  <a:pt x="1641" y="584"/>
                </a:moveTo>
                <a:cubicBezTo>
                  <a:pt x="1641" y="584"/>
                  <a:pt x="1640" y="584"/>
                  <a:pt x="1640" y="584"/>
                </a:cubicBezTo>
                <a:cubicBezTo>
                  <a:pt x="1640" y="584"/>
                  <a:pt x="1640" y="584"/>
                  <a:pt x="1640" y="584"/>
                </a:cubicBezTo>
                <a:cubicBezTo>
                  <a:pt x="1641" y="583"/>
                  <a:pt x="1642" y="582"/>
                  <a:pt x="1643" y="581"/>
                </a:cubicBezTo>
                <a:cubicBezTo>
                  <a:pt x="1643" y="580"/>
                  <a:pt x="1643" y="579"/>
                  <a:pt x="1644" y="578"/>
                </a:cubicBezTo>
                <a:cubicBezTo>
                  <a:pt x="1644" y="577"/>
                  <a:pt x="1644" y="577"/>
                  <a:pt x="1644" y="577"/>
                </a:cubicBezTo>
                <a:cubicBezTo>
                  <a:pt x="1644" y="577"/>
                  <a:pt x="1644" y="578"/>
                  <a:pt x="1645" y="578"/>
                </a:cubicBezTo>
                <a:cubicBezTo>
                  <a:pt x="1644" y="578"/>
                  <a:pt x="1644" y="578"/>
                  <a:pt x="1644" y="579"/>
                </a:cubicBezTo>
                <a:cubicBezTo>
                  <a:pt x="1644" y="580"/>
                  <a:pt x="1645" y="581"/>
                  <a:pt x="1645" y="582"/>
                </a:cubicBezTo>
                <a:cubicBezTo>
                  <a:pt x="1644" y="583"/>
                  <a:pt x="1643" y="584"/>
                  <a:pt x="1641" y="584"/>
                </a:cubicBezTo>
                <a:close/>
                <a:moveTo>
                  <a:pt x="1632" y="726"/>
                </a:moveTo>
                <a:cubicBezTo>
                  <a:pt x="1632" y="726"/>
                  <a:pt x="1632" y="725"/>
                  <a:pt x="1632" y="724"/>
                </a:cubicBezTo>
                <a:cubicBezTo>
                  <a:pt x="1633" y="725"/>
                  <a:pt x="1633" y="725"/>
                  <a:pt x="1633" y="725"/>
                </a:cubicBezTo>
                <a:cubicBezTo>
                  <a:pt x="1633" y="723"/>
                  <a:pt x="1634" y="723"/>
                  <a:pt x="1634" y="722"/>
                </a:cubicBezTo>
                <a:cubicBezTo>
                  <a:pt x="1635" y="722"/>
                  <a:pt x="1637" y="722"/>
                  <a:pt x="1638" y="723"/>
                </a:cubicBezTo>
                <a:cubicBezTo>
                  <a:pt x="1638" y="723"/>
                  <a:pt x="1638" y="724"/>
                  <a:pt x="1639" y="724"/>
                </a:cubicBezTo>
                <a:cubicBezTo>
                  <a:pt x="1639" y="724"/>
                  <a:pt x="1639" y="723"/>
                  <a:pt x="1639" y="723"/>
                </a:cubicBezTo>
                <a:cubicBezTo>
                  <a:pt x="1640" y="723"/>
                  <a:pt x="1640" y="723"/>
                  <a:pt x="1640" y="722"/>
                </a:cubicBezTo>
                <a:cubicBezTo>
                  <a:pt x="1642" y="723"/>
                  <a:pt x="1643" y="724"/>
                  <a:pt x="1645" y="724"/>
                </a:cubicBezTo>
                <a:cubicBezTo>
                  <a:pt x="1646" y="725"/>
                  <a:pt x="1647" y="724"/>
                  <a:pt x="1647" y="724"/>
                </a:cubicBezTo>
                <a:cubicBezTo>
                  <a:pt x="1648" y="725"/>
                  <a:pt x="1649" y="726"/>
                  <a:pt x="1649" y="727"/>
                </a:cubicBezTo>
                <a:cubicBezTo>
                  <a:pt x="1652" y="727"/>
                  <a:pt x="1659" y="729"/>
                  <a:pt x="1660" y="727"/>
                </a:cubicBezTo>
                <a:cubicBezTo>
                  <a:pt x="1661" y="726"/>
                  <a:pt x="1661" y="726"/>
                  <a:pt x="1661" y="725"/>
                </a:cubicBezTo>
                <a:cubicBezTo>
                  <a:pt x="1662" y="725"/>
                  <a:pt x="1662" y="725"/>
                  <a:pt x="1663" y="725"/>
                </a:cubicBezTo>
                <a:cubicBezTo>
                  <a:pt x="1663" y="726"/>
                  <a:pt x="1664" y="726"/>
                  <a:pt x="1664" y="727"/>
                </a:cubicBezTo>
                <a:cubicBezTo>
                  <a:pt x="1665" y="727"/>
                  <a:pt x="1666" y="727"/>
                  <a:pt x="1667" y="727"/>
                </a:cubicBezTo>
                <a:cubicBezTo>
                  <a:pt x="1670" y="728"/>
                  <a:pt x="1671" y="728"/>
                  <a:pt x="1673" y="729"/>
                </a:cubicBezTo>
                <a:cubicBezTo>
                  <a:pt x="1673" y="730"/>
                  <a:pt x="1673" y="730"/>
                  <a:pt x="1672" y="730"/>
                </a:cubicBezTo>
                <a:cubicBezTo>
                  <a:pt x="1675" y="734"/>
                  <a:pt x="1679" y="732"/>
                  <a:pt x="1683" y="733"/>
                </a:cubicBezTo>
                <a:cubicBezTo>
                  <a:pt x="1683" y="735"/>
                  <a:pt x="1681" y="736"/>
                  <a:pt x="1682" y="737"/>
                </a:cubicBezTo>
                <a:cubicBezTo>
                  <a:pt x="1683" y="737"/>
                  <a:pt x="1683" y="738"/>
                  <a:pt x="1683" y="738"/>
                </a:cubicBezTo>
                <a:cubicBezTo>
                  <a:pt x="1681" y="737"/>
                  <a:pt x="1678" y="737"/>
                  <a:pt x="1676" y="736"/>
                </a:cubicBezTo>
                <a:cubicBezTo>
                  <a:pt x="1674" y="735"/>
                  <a:pt x="1674" y="736"/>
                  <a:pt x="1673" y="737"/>
                </a:cubicBezTo>
                <a:cubicBezTo>
                  <a:pt x="1669" y="736"/>
                  <a:pt x="1666" y="736"/>
                  <a:pt x="1662" y="736"/>
                </a:cubicBezTo>
                <a:cubicBezTo>
                  <a:pt x="1659" y="735"/>
                  <a:pt x="1656" y="733"/>
                  <a:pt x="1652" y="732"/>
                </a:cubicBezTo>
                <a:cubicBezTo>
                  <a:pt x="1650" y="731"/>
                  <a:pt x="1649" y="733"/>
                  <a:pt x="1647" y="733"/>
                </a:cubicBezTo>
                <a:cubicBezTo>
                  <a:pt x="1645" y="733"/>
                  <a:pt x="1644" y="732"/>
                  <a:pt x="1642" y="731"/>
                </a:cubicBezTo>
                <a:cubicBezTo>
                  <a:pt x="1641" y="730"/>
                  <a:pt x="1638" y="731"/>
                  <a:pt x="1636" y="730"/>
                </a:cubicBezTo>
                <a:cubicBezTo>
                  <a:pt x="1636" y="730"/>
                  <a:pt x="1637" y="729"/>
                  <a:pt x="1637" y="729"/>
                </a:cubicBezTo>
                <a:cubicBezTo>
                  <a:pt x="1637" y="729"/>
                  <a:pt x="1637" y="729"/>
                  <a:pt x="1637" y="728"/>
                </a:cubicBezTo>
                <a:cubicBezTo>
                  <a:pt x="1636" y="728"/>
                  <a:pt x="1630" y="727"/>
                  <a:pt x="1629" y="727"/>
                </a:cubicBezTo>
                <a:cubicBezTo>
                  <a:pt x="1630" y="727"/>
                  <a:pt x="1631" y="727"/>
                  <a:pt x="1632" y="726"/>
                </a:cubicBezTo>
                <a:close/>
                <a:moveTo>
                  <a:pt x="1677" y="850"/>
                </a:moveTo>
                <a:cubicBezTo>
                  <a:pt x="1677" y="850"/>
                  <a:pt x="1677" y="850"/>
                  <a:pt x="1677" y="850"/>
                </a:cubicBezTo>
                <a:cubicBezTo>
                  <a:pt x="1676" y="849"/>
                  <a:pt x="1676" y="849"/>
                  <a:pt x="1676" y="848"/>
                </a:cubicBezTo>
                <a:cubicBezTo>
                  <a:pt x="1676" y="848"/>
                  <a:pt x="1675" y="848"/>
                  <a:pt x="1675" y="848"/>
                </a:cubicBezTo>
                <a:cubicBezTo>
                  <a:pt x="1675" y="848"/>
                  <a:pt x="1675" y="848"/>
                  <a:pt x="1676" y="848"/>
                </a:cubicBezTo>
                <a:cubicBezTo>
                  <a:pt x="1677" y="848"/>
                  <a:pt x="1678" y="848"/>
                  <a:pt x="1677" y="850"/>
                </a:cubicBezTo>
                <a:close/>
                <a:moveTo>
                  <a:pt x="1814" y="771"/>
                </a:moveTo>
                <a:cubicBezTo>
                  <a:pt x="1814" y="771"/>
                  <a:pt x="1813" y="771"/>
                  <a:pt x="1813" y="771"/>
                </a:cubicBezTo>
                <a:cubicBezTo>
                  <a:pt x="1813" y="771"/>
                  <a:pt x="1813" y="770"/>
                  <a:pt x="1813" y="770"/>
                </a:cubicBezTo>
                <a:cubicBezTo>
                  <a:pt x="1813" y="769"/>
                  <a:pt x="1813" y="769"/>
                  <a:pt x="1814" y="769"/>
                </a:cubicBezTo>
                <a:cubicBezTo>
                  <a:pt x="1815" y="769"/>
                  <a:pt x="1815" y="769"/>
                  <a:pt x="1815" y="769"/>
                </a:cubicBezTo>
                <a:cubicBezTo>
                  <a:pt x="1815" y="770"/>
                  <a:pt x="1816" y="771"/>
                  <a:pt x="1814" y="771"/>
                </a:cubicBezTo>
                <a:close/>
                <a:moveTo>
                  <a:pt x="1833" y="784"/>
                </a:moveTo>
                <a:cubicBezTo>
                  <a:pt x="1833" y="784"/>
                  <a:pt x="1833" y="784"/>
                  <a:pt x="1833" y="784"/>
                </a:cubicBezTo>
                <a:cubicBezTo>
                  <a:pt x="1832" y="784"/>
                  <a:pt x="1831" y="785"/>
                  <a:pt x="1830" y="785"/>
                </a:cubicBezTo>
                <a:cubicBezTo>
                  <a:pt x="1831" y="785"/>
                  <a:pt x="1831" y="784"/>
                  <a:pt x="1832" y="784"/>
                </a:cubicBezTo>
                <a:cubicBezTo>
                  <a:pt x="1832" y="784"/>
                  <a:pt x="1832" y="784"/>
                  <a:pt x="1833" y="784"/>
                </a:cubicBezTo>
                <a:cubicBezTo>
                  <a:pt x="1833" y="784"/>
                  <a:pt x="1833" y="784"/>
                  <a:pt x="1833" y="784"/>
                </a:cubicBezTo>
                <a:close/>
                <a:moveTo>
                  <a:pt x="1826" y="731"/>
                </a:moveTo>
                <a:cubicBezTo>
                  <a:pt x="1827" y="732"/>
                  <a:pt x="1827" y="732"/>
                  <a:pt x="1828" y="732"/>
                </a:cubicBezTo>
                <a:cubicBezTo>
                  <a:pt x="1827" y="734"/>
                  <a:pt x="1825" y="737"/>
                  <a:pt x="1824" y="737"/>
                </a:cubicBezTo>
                <a:cubicBezTo>
                  <a:pt x="1823" y="737"/>
                  <a:pt x="1822" y="737"/>
                  <a:pt x="1821" y="737"/>
                </a:cubicBezTo>
                <a:cubicBezTo>
                  <a:pt x="1821" y="736"/>
                  <a:pt x="1821" y="736"/>
                  <a:pt x="1821" y="736"/>
                </a:cubicBezTo>
                <a:cubicBezTo>
                  <a:pt x="1822" y="734"/>
                  <a:pt x="1823" y="732"/>
                  <a:pt x="1825" y="731"/>
                </a:cubicBezTo>
                <a:cubicBezTo>
                  <a:pt x="1826" y="731"/>
                  <a:pt x="1826" y="731"/>
                  <a:pt x="1826" y="731"/>
                </a:cubicBezTo>
                <a:close/>
                <a:moveTo>
                  <a:pt x="1779" y="755"/>
                </a:moveTo>
                <a:cubicBezTo>
                  <a:pt x="1780" y="755"/>
                  <a:pt x="1781" y="754"/>
                  <a:pt x="1782" y="755"/>
                </a:cubicBezTo>
                <a:cubicBezTo>
                  <a:pt x="1782" y="756"/>
                  <a:pt x="1781" y="757"/>
                  <a:pt x="1780" y="757"/>
                </a:cubicBezTo>
                <a:cubicBezTo>
                  <a:pt x="1780" y="758"/>
                  <a:pt x="1780" y="758"/>
                  <a:pt x="1779" y="758"/>
                </a:cubicBezTo>
                <a:cubicBezTo>
                  <a:pt x="1778" y="758"/>
                  <a:pt x="1777" y="758"/>
                  <a:pt x="1776" y="757"/>
                </a:cubicBezTo>
                <a:cubicBezTo>
                  <a:pt x="1776" y="757"/>
                  <a:pt x="1776" y="756"/>
                  <a:pt x="1775" y="755"/>
                </a:cubicBezTo>
                <a:cubicBezTo>
                  <a:pt x="1775" y="755"/>
                  <a:pt x="1776" y="755"/>
                  <a:pt x="1776" y="754"/>
                </a:cubicBezTo>
                <a:cubicBezTo>
                  <a:pt x="1776" y="755"/>
                  <a:pt x="1778" y="756"/>
                  <a:pt x="1779" y="755"/>
                </a:cubicBezTo>
                <a:close/>
                <a:moveTo>
                  <a:pt x="1775" y="758"/>
                </a:moveTo>
                <a:cubicBezTo>
                  <a:pt x="1775" y="758"/>
                  <a:pt x="1774" y="758"/>
                  <a:pt x="1774" y="757"/>
                </a:cubicBezTo>
                <a:cubicBezTo>
                  <a:pt x="1774" y="757"/>
                  <a:pt x="1774" y="757"/>
                  <a:pt x="1774" y="757"/>
                </a:cubicBezTo>
                <a:cubicBezTo>
                  <a:pt x="1774" y="757"/>
                  <a:pt x="1774" y="756"/>
                  <a:pt x="1774" y="755"/>
                </a:cubicBezTo>
                <a:cubicBezTo>
                  <a:pt x="1774" y="755"/>
                  <a:pt x="1774" y="755"/>
                  <a:pt x="1774" y="755"/>
                </a:cubicBezTo>
                <a:cubicBezTo>
                  <a:pt x="1775" y="755"/>
                  <a:pt x="1775" y="755"/>
                  <a:pt x="1775" y="755"/>
                </a:cubicBezTo>
                <a:cubicBezTo>
                  <a:pt x="1776" y="756"/>
                  <a:pt x="1776" y="757"/>
                  <a:pt x="1776" y="757"/>
                </a:cubicBezTo>
                <a:cubicBezTo>
                  <a:pt x="1776" y="757"/>
                  <a:pt x="1776" y="757"/>
                  <a:pt x="1776" y="757"/>
                </a:cubicBezTo>
                <a:cubicBezTo>
                  <a:pt x="1776" y="758"/>
                  <a:pt x="1776" y="758"/>
                  <a:pt x="1775" y="758"/>
                </a:cubicBezTo>
                <a:close/>
                <a:moveTo>
                  <a:pt x="1769" y="706"/>
                </a:moveTo>
                <a:cubicBezTo>
                  <a:pt x="1768" y="706"/>
                  <a:pt x="1767" y="707"/>
                  <a:pt x="1766" y="707"/>
                </a:cubicBezTo>
                <a:cubicBezTo>
                  <a:pt x="1765" y="706"/>
                  <a:pt x="1765" y="705"/>
                  <a:pt x="1764" y="704"/>
                </a:cubicBezTo>
                <a:cubicBezTo>
                  <a:pt x="1766" y="704"/>
                  <a:pt x="1769" y="705"/>
                  <a:pt x="1771" y="705"/>
                </a:cubicBezTo>
                <a:cubicBezTo>
                  <a:pt x="1772" y="705"/>
                  <a:pt x="1772" y="704"/>
                  <a:pt x="1773" y="704"/>
                </a:cubicBezTo>
                <a:cubicBezTo>
                  <a:pt x="1777" y="703"/>
                  <a:pt x="1779" y="706"/>
                  <a:pt x="1780" y="709"/>
                </a:cubicBezTo>
                <a:cubicBezTo>
                  <a:pt x="1780" y="709"/>
                  <a:pt x="1780" y="709"/>
                  <a:pt x="1780" y="709"/>
                </a:cubicBezTo>
                <a:cubicBezTo>
                  <a:pt x="1778" y="709"/>
                  <a:pt x="1776" y="707"/>
                  <a:pt x="1774" y="706"/>
                </a:cubicBezTo>
                <a:cubicBezTo>
                  <a:pt x="1774" y="706"/>
                  <a:pt x="1773" y="706"/>
                  <a:pt x="1773" y="706"/>
                </a:cubicBezTo>
                <a:cubicBezTo>
                  <a:pt x="1773" y="707"/>
                  <a:pt x="1773" y="707"/>
                  <a:pt x="1773" y="708"/>
                </a:cubicBezTo>
                <a:cubicBezTo>
                  <a:pt x="1771" y="708"/>
                  <a:pt x="1770" y="706"/>
                  <a:pt x="1769" y="706"/>
                </a:cubicBezTo>
                <a:close/>
                <a:moveTo>
                  <a:pt x="1760" y="680"/>
                </a:moveTo>
                <a:cubicBezTo>
                  <a:pt x="1761" y="678"/>
                  <a:pt x="1762" y="677"/>
                  <a:pt x="1762" y="675"/>
                </a:cubicBezTo>
                <a:cubicBezTo>
                  <a:pt x="1763" y="676"/>
                  <a:pt x="1764" y="677"/>
                  <a:pt x="1764" y="678"/>
                </a:cubicBezTo>
                <a:cubicBezTo>
                  <a:pt x="1763" y="679"/>
                  <a:pt x="1762" y="680"/>
                  <a:pt x="1762" y="682"/>
                </a:cubicBezTo>
                <a:cubicBezTo>
                  <a:pt x="1762" y="682"/>
                  <a:pt x="1762" y="682"/>
                  <a:pt x="1763" y="682"/>
                </a:cubicBezTo>
                <a:cubicBezTo>
                  <a:pt x="1763" y="682"/>
                  <a:pt x="1763" y="682"/>
                  <a:pt x="1763" y="682"/>
                </a:cubicBezTo>
                <a:cubicBezTo>
                  <a:pt x="1763" y="681"/>
                  <a:pt x="1765" y="678"/>
                  <a:pt x="1767" y="678"/>
                </a:cubicBezTo>
                <a:cubicBezTo>
                  <a:pt x="1767" y="679"/>
                  <a:pt x="1768" y="680"/>
                  <a:pt x="1767" y="681"/>
                </a:cubicBezTo>
                <a:cubicBezTo>
                  <a:pt x="1766" y="681"/>
                  <a:pt x="1765" y="682"/>
                  <a:pt x="1765" y="683"/>
                </a:cubicBezTo>
                <a:cubicBezTo>
                  <a:pt x="1766" y="683"/>
                  <a:pt x="1767" y="684"/>
                  <a:pt x="1768" y="684"/>
                </a:cubicBezTo>
                <a:cubicBezTo>
                  <a:pt x="1768" y="684"/>
                  <a:pt x="1768" y="685"/>
                  <a:pt x="1768" y="685"/>
                </a:cubicBezTo>
                <a:cubicBezTo>
                  <a:pt x="1766" y="685"/>
                  <a:pt x="1765" y="685"/>
                  <a:pt x="1764" y="684"/>
                </a:cubicBezTo>
                <a:cubicBezTo>
                  <a:pt x="1764" y="685"/>
                  <a:pt x="1763" y="685"/>
                  <a:pt x="1763" y="685"/>
                </a:cubicBezTo>
                <a:cubicBezTo>
                  <a:pt x="1763" y="688"/>
                  <a:pt x="1764" y="690"/>
                  <a:pt x="1766" y="692"/>
                </a:cubicBezTo>
                <a:cubicBezTo>
                  <a:pt x="1766" y="692"/>
                  <a:pt x="1766" y="692"/>
                  <a:pt x="1765" y="692"/>
                </a:cubicBezTo>
                <a:cubicBezTo>
                  <a:pt x="1764" y="692"/>
                  <a:pt x="1762" y="690"/>
                  <a:pt x="1761" y="688"/>
                </a:cubicBezTo>
                <a:cubicBezTo>
                  <a:pt x="1761" y="687"/>
                  <a:pt x="1761" y="687"/>
                  <a:pt x="1761" y="686"/>
                </a:cubicBezTo>
                <a:cubicBezTo>
                  <a:pt x="1761" y="685"/>
                  <a:pt x="1761" y="684"/>
                  <a:pt x="1760" y="684"/>
                </a:cubicBezTo>
                <a:cubicBezTo>
                  <a:pt x="1761" y="683"/>
                  <a:pt x="1761" y="682"/>
                  <a:pt x="1761" y="682"/>
                </a:cubicBezTo>
                <a:cubicBezTo>
                  <a:pt x="1761" y="681"/>
                  <a:pt x="1760" y="681"/>
                  <a:pt x="1760" y="680"/>
                </a:cubicBezTo>
                <a:close/>
                <a:moveTo>
                  <a:pt x="1708" y="440"/>
                </a:moveTo>
                <a:cubicBezTo>
                  <a:pt x="1708" y="439"/>
                  <a:pt x="1709" y="438"/>
                  <a:pt x="1709" y="437"/>
                </a:cubicBezTo>
                <a:cubicBezTo>
                  <a:pt x="1710" y="437"/>
                  <a:pt x="1710" y="437"/>
                  <a:pt x="1710" y="437"/>
                </a:cubicBezTo>
                <a:cubicBezTo>
                  <a:pt x="1711" y="437"/>
                  <a:pt x="1711" y="437"/>
                  <a:pt x="1712" y="437"/>
                </a:cubicBezTo>
                <a:cubicBezTo>
                  <a:pt x="1713" y="440"/>
                  <a:pt x="1714" y="439"/>
                  <a:pt x="1716" y="439"/>
                </a:cubicBezTo>
                <a:cubicBezTo>
                  <a:pt x="1716" y="439"/>
                  <a:pt x="1716" y="440"/>
                  <a:pt x="1717" y="440"/>
                </a:cubicBezTo>
                <a:cubicBezTo>
                  <a:pt x="1716" y="440"/>
                  <a:pt x="1715" y="441"/>
                  <a:pt x="1715" y="441"/>
                </a:cubicBezTo>
                <a:cubicBezTo>
                  <a:pt x="1716" y="442"/>
                  <a:pt x="1717" y="443"/>
                  <a:pt x="1717" y="444"/>
                </a:cubicBezTo>
                <a:cubicBezTo>
                  <a:pt x="1715" y="446"/>
                  <a:pt x="1716" y="448"/>
                  <a:pt x="1714" y="452"/>
                </a:cubicBezTo>
                <a:cubicBezTo>
                  <a:pt x="1714" y="452"/>
                  <a:pt x="1711" y="456"/>
                  <a:pt x="1711" y="456"/>
                </a:cubicBezTo>
                <a:cubicBezTo>
                  <a:pt x="1711" y="456"/>
                  <a:pt x="1710" y="456"/>
                  <a:pt x="1710" y="456"/>
                </a:cubicBezTo>
                <a:cubicBezTo>
                  <a:pt x="1710" y="454"/>
                  <a:pt x="1711" y="453"/>
                  <a:pt x="1711" y="452"/>
                </a:cubicBezTo>
                <a:cubicBezTo>
                  <a:pt x="1711" y="452"/>
                  <a:pt x="1711" y="452"/>
                  <a:pt x="1710" y="452"/>
                </a:cubicBezTo>
                <a:cubicBezTo>
                  <a:pt x="1710" y="452"/>
                  <a:pt x="1710" y="452"/>
                  <a:pt x="1710" y="452"/>
                </a:cubicBezTo>
                <a:cubicBezTo>
                  <a:pt x="1709" y="453"/>
                  <a:pt x="1709" y="454"/>
                  <a:pt x="1708" y="455"/>
                </a:cubicBezTo>
                <a:cubicBezTo>
                  <a:pt x="1708" y="455"/>
                  <a:pt x="1708" y="455"/>
                  <a:pt x="1708" y="455"/>
                </a:cubicBezTo>
                <a:cubicBezTo>
                  <a:pt x="1707" y="454"/>
                  <a:pt x="1708" y="454"/>
                  <a:pt x="1707" y="454"/>
                </a:cubicBezTo>
                <a:cubicBezTo>
                  <a:pt x="1707" y="453"/>
                  <a:pt x="1708" y="453"/>
                  <a:pt x="1708" y="451"/>
                </a:cubicBezTo>
                <a:cubicBezTo>
                  <a:pt x="1708" y="450"/>
                  <a:pt x="1707" y="449"/>
                  <a:pt x="1707" y="449"/>
                </a:cubicBezTo>
                <a:cubicBezTo>
                  <a:pt x="1708" y="448"/>
                  <a:pt x="1709" y="447"/>
                  <a:pt x="1710" y="446"/>
                </a:cubicBezTo>
                <a:cubicBezTo>
                  <a:pt x="1710" y="444"/>
                  <a:pt x="1709" y="444"/>
                  <a:pt x="1708" y="443"/>
                </a:cubicBezTo>
                <a:cubicBezTo>
                  <a:pt x="1708" y="443"/>
                  <a:pt x="1708" y="443"/>
                  <a:pt x="1707" y="443"/>
                </a:cubicBezTo>
                <a:cubicBezTo>
                  <a:pt x="1707" y="443"/>
                  <a:pt x="1706" y="444"/>
                  <a:pt x="1706" y="445"/>
                </a:cubicBezTo>
                <a:cubicBezTo>
                  <a:pt x="1705" y="444"/>
                  <a:pt x="1704" y="442"/>
                  <a:pt x="1703" y="441"/>
                </a:cubicBezTo>
                <a:cubicBezTo>
                  <a:pt x="1704" y="440"/>
                  <a:pt x="1706" y="440"/>
                  <a:pt x="1708" y="440"/>
                </a:cubicBezTo>
                <a:close/>
                <a:moveTo>
                  <a:pt x="1710" y="744"/>
                </a:moveTo>
                <a:cubicBezTo>
                  <a:pt x="1710" y="743"/>
                  <a:pt x="1710" y="743"/>
                  <a:pt x="1710" y="743"/>
                </a:cubicBezTo>
                <a:cubicBezTo>
                  <a:pt x="1711" y="742"/>
                  <a:pt x="1714" y="743"/>
                  <a:pt x="1715" y="742"/>
                </a:cubicBezTo>
                <a:cubicBezTo>
                  <a:pt x="1717" y="743"/>
                  <a:pt x="1719" y="745"/>
                  <a:pt x="1720" y="746"/>
                </a:cubicBezTo>
                <a:cubicBezTo>
                  <a:pt x="1720" y="747"/>
                  <a:pt x="1720" y="747"/>
                  <a:pt x="1719" y="748"/>
                </a:cubicBezTo>
                <a:cubicBezTo>
                  <a:pt x="1719" y="748"/>
                  <a:pt x="1711" y="744"/>
                  <a:pt x="1710" y="744"/>
                </a:cubicBezTo>
                <a:close/>
                <a:moveTo>
                  <a:pt x="1733" y="737"/>
                </a:moveTo>
                <a:cubicBezTo>
                  <a:pt x="1731" y="738"/>
                  <a:pt x="1729" y="738"/>
                  <a:pt x="1728" y="739"/>
                </a:cubicBezTo>
                <a:cubicBezTo>
                  <a:pt x="1727" y="739"/>
                  <a:pt x="1727" y="739"/>
                  <a:pt x="1727" y="740"/>
                </a:cubicBezTo>
                <a:cubicBezTo>
                  <a:pt x="1726" y="740"/>
                  <a:pt x="1725" y="739"/>
                  <a:pt x="1725" y="739"/>
                </a:cubicBezTo>
                <a:cubicBezTo>
                  <a:pt x="1724" y="740"/>
                  <a:pt x="1723" y="740"/>
                  <a:pt x="1723" y="740"/>
                </a:cubicBezTo>
                <a:cubicBezTo>
                  <a:pt x="1721" y="740"/>
                  <a:pt x="1719" y="739"/>
                  <a:pt x="1716" y="739"/>
                </a:cubicBezTo>
                <a:cubicBezTo>
                  <a:pt x="1716" y="739"/>
                  <a:pt x="1716" y="738"/>
                  <a:pt x="1716" y="738"/>
                </a:cubicBezTo>
                <a:cubicBezTo>
                  <a:pt x="1716" y="737"/>
                  <a:pt x="1716" y="737"/>
                  <a:pt x="1716" y="737"/>
                </a:cubicBezTo>
                <a:cubicBezTo>
                  <a:pt x="1718" y="736"/>
                  <a:pt x="1720" y="736"/>
                  <a:pt x="1723" y="737"/>
                </a:cubicBezTo>
                <a:cubicBezTo>
                  <a:pt x="1724" y="737"/>
                  <a:pt x="1724" y="738"/>
                  <a:pt x="1725" y="738"/>
                </a:cubicBezTo>
                <a:cubicBezTo>
                  <a:pt x="1727" y="737"/>
                  <a:pt x="1729" y="738"/>
                  <a:pt x="1731" y="737"/>
                </a:cubicBezTo>
                <a:cubicBezTo>
                  <a:pt x="1731" y="737"/>
                  <a:pt x="1731" y="737"/>
                  <a:pt x="1730" y="736"/>
                </a:cubicBezTo>
                <a:cubicBezTo>
                  <a:pt x="1732" y="736"/>
                  <a:pt x="1732" y="736"/>
                  <a:pt x="1733" y="735"/>
                </a:cubicBezTo>
                <a:cubicBezTo>
                  <a:pt x="1732" y="735"/>
                  <a:pt x="1732" y="735"/>
                  <a:pt x="1733" y="734"/>
                </a:cubicBezTo>
                <a:cubicBezTo>
                  <a:pt x="1733" y="734"/>
                  <a:pt x="1733" y="734"/>
                  <a:pt x="1733" y="734"/>
                </a:cubicBezTo>
                <a:cubicBezTo>
                  <a:pt x="1734" y="735"/>
                  <a:pt x="1734" y="735"/>
                  <a:pt x="1734" y="735"/>
                </a:cubicBezTo>
                <a:cubicBezTo>
                  <a:pt x="1734" y="736"/>
                  <a:pt x="1734" y="736"/>
                  <a:pt x="1734" y="736"/>
                </a:cubicBezTo>
                <a:cubicBezTo>
                  <a:pt x="1733" y="736"/>
                  <a:pt x="1733" y="737"/>
                  <a:pt x="1733" y="737"/>
                </a:cubicBezTo>
                <a:close/>
                <a:moveTo>
                  <a:pt x="1727" y="439"/>
                </a:moveTo>
                <a:cubicBezTo>
                  <a:pt x="1724" y="441"/>
                  <a:pt x="1725" y="443"/>
                  <a:pt x="1723" y="445"/>
                </a:cubicBezTo>
                <a:cubicBezTo>
                  <a:pt x="1721" y="444"/>
                  <a:pt x="1721" y="441"/>
                  <a:pt x="1719" y="440"/>
                </a:cubicBezTo>
                <a:cubicBezTo>
                  <a:pt x="1719" y="440"/>
                  <a:pt x="1719" y="440"/>
                  <a:pt x="1719" y="440"/>
                </a:cubicBezTo>
                <a:cubicBezTo>
                  <a:pt x="1721" y="439"/>
                  <a:pt x="1722" y="438"/>
                  <a:pt x="1723" y="436"/>
                </a:cubicBezTo>
                <a:cubicBezTo>
                  <a:pt x="1725" y="437"/>
                  <a:pt x="1728" y="436"/>
                  <a:pt x="1729" y="434"/>
                </a:cubicBezTo>
                <a:cubicBezTo>
                  <a:pt x="1730" y="434"/>
                  <a:pt x="1733" y="435"/>
                  <a:pt x="1734" y="436"/>
                </a:cubicBezTo>
                <a:cubicBezTo>
                  <a:pt x="1734" y="436"/>
                  <a:pt x="1734" y="436"/>
                  <a:pt x="1734" y="436"/>
                </a:cubicBezTo>
                <a:cubicBezTo>
                  <a:pt x="1733" y="438"/>
                  <a:pt x="1732" y="440"/>
                  <a:pt x="1730" y="441"/>
                </a:cubicBezTo>
                <a:cubicBezTo>
                  <a:pt x="1730" y="440"/>
                  <a:pt x="1729" y="439"/>
                  <a:pt x="1727" y="439"/>
                </a:cubicBezTo>
                <a:close/>
                <a:moveTo>
                  <a:pt x="1752" y="707"/>
                </a:moveTo>
                <a:cubicBezTo>
                  <a:pt x="1752" y="706"/>
                  <a:pt x="1753" y="706"/>
                  <a:pt x="1753" y="706"/>
                </a:cubicBezTo>
                <a:cubicBezTo>
                  <a:pt x="1754" y="706"/>
                  <a:pt x="1754" y="706"/>
                  <a:pt x="1755" y="705"/>
                </a:cubicBezTo>
                <a:cubicBezTo>
                  <a:pt x="1756" y="706"/>
                  <a:pt x="1756" y="706"/>
                  <a:pt x="1756" y="706"/>
                </a:cubicBezTo>
                <a:cubicBezTo>
                  <a:pt x="1757" y="706"/>
                  <a:pt x="1758" y="707"/>
                  <a:pt x="1759" y="708"/>
                </a:cubicBezTo>
                <a:cubicBezTo>
                  <a:pt x="1759" y="708"/>
                  <a:pt x="1759" y="708"/>
                  <a:pt x="1759" y="708"/>
                </a:cubicBezTo>
                <a:cubicBezTo>
                  <a:pt x="1757" y="711"/>
                  <a:pt x="1753" y="709"/>
                  <a:pt x="1752" y="707"/>
                </a:cubicBezTo>
                <a:close/>
                <a:moveTo>
                  <a:pt x="1759" y="737"/>
                </a:moveTo>
                <a:cubicBezTo>
                  <a:pt x="1755" y="740"/>
                  <a:pt x="1750" y="740"/>
                  <a:pt x="1746" y="743"/>
                </a:cubicBezTo>
                <a:cubicBezTo>
                  <a:pt x="1743" y="744"/>
                  <a:pt x="1742" y="748"/>
                  <a:pt x="1737" y="748"/>
                </a:cubicBezTo>
                <a:cubicBezTo>
                  <a:pt x="1737" y="747"/>
                  <a:pt x="1738" y="744"/>
                  <a:pt x="1738" y="744"/>
                </a:cubicBezTo>
                <a:cubicBezTo>
                  <a:pt x="1740" y="742"/>
                  <a:pt x="1743" y="742"/>
                  <a:pt x="1745" y="741"/>
                </a:cubicBezTo>
                <a:cubicBezTo>
                  <a:pt x="1746" y="740"/>
                  <a:pt x="1746" y="738"/>
                  <a:pt x="1747" y="738"/>
                </a:cubicBezTo>
                <a:cubicBezTo>
                  <a:pt x="1751" y="737"/>
                  <a:pt x="1754" y="738"/>
                  <a:pt x="1757" y="737"/>
                </a:cubicBezTo>
                <a:cubicBezTo>
                  <a:pt x="1758" y="737"/>
                  <a:pt x="1758" y="737"/>
                  <a:pt x="1759" y="737"/>
                </a:cubicBezTo>
                <a:cubicBezTo>
                  <a:pt x="1759" y="737"/>
                  <a:pt x="1759" y="737"/>
                  <a:pt x="1759" y="737"/>
                </a:cubicBezTo>
                <a:close/>
                <a:moveTo>
                  <a:pt x="1719" y="693"/>
                </a:moveTo>
                <a:cubicBezTo>
                  <a:pt x="1719" y="694"/>
                  <a:pt x="1720" y="695"/>
                  <a:pt x="1720" y="695"/>
                </a:cubicBezTo>
                <a:cubicBezTo>
                  <a:pt x="1721" y="695"/>
                  <a:pt x="1722" y="695"/>
                  <a:pt x="1723" y="696"/>
                </a:cubicBezTo>
                <a:cubicBezTo>
                  <a:pt x="1724" y="695"/>
                  <a:pt x="1725" y="693"/>
                  <a:pt x="1725" y="692"/>
                </a:cubicBezTo>
                <a:cubicBezTo>
                  <a:pt x="1726" y="692"/>
                  <a:pt x="1727" y="693"/>
                  <a:pt x="1727" y="693"/>
                </a:cubicBezTo>
                <a:cubicBezTo>
                  <a:pt x="1728" y="693"/>
                  <a:pt x="1732" y="692"/>
                  <a:pt x="1733" y="692"/>
                </a:cubicBezTo>
                <a:cubicBezTo>
                  <a:pt x="1733" y="691"/>
                  <a:pt x="1733" y="691"/>
                  <a:pt x="1734" y="691"/>
                </a:cubicBezTo>
                <a:cubicBezTo>
                  <a:pt x="1735" y="691"/>
                  <a:pt x="1735" y="691"/>
                  <a:pt x="1736" y="692"/>
                </a:cubicBezTo>
                <a:cubicBezTo>
                  <a:pt x="1736" y="692"/>
                  <a:pt x="1736" y="693"/>
                  <a:pt x="1736" y="694"/>
                </a:cubicBezTo>
                <a:cubicBezTo>
                  <a:pt x="1736" y="694"/>
                  <a:pt x="1736" y="694"/>
                  <a:pt x="1735" y="694"/>
                </a:cubicBezTo>
                <a:cubicBezTo>
                  <a:pt x="1735" y="693"/>
                  <a:pt x="1734" y="693"/>
                  <a:pt x="1733" y="693"/>
                </a:cubicBezTo>
                <a:cubicBezTo>
                  <a:pt x="1732" y="694"/>
                  <a:pt x="1731" y="695"/>
                  <a:pt x="1730" y="696"/>
                </a:cubicBezTo>
                <a:cubicBezTo>
                  <a:pt x="1728" y="697"/>
                  <a:pt x="1727" y="697"/>
                  <a:pt x="1726" y="698"/>
                </a:cubicBezTo>
                <a:cubicBezTo>
                  <a:pt x="1725" y="698"/>
                  <a:pt x="1725" y="698"/>
                  <a:pt x="1724" y="698"/>
                </a:cubicBezTo>
                <a:cubicBezTo>
                  <a:pt x="1724" y="698"/>
                  <a:pt x="1724" y="699"/>
                  <a:pt x="1724" y="699"/>
                </a:cubicBezTo>
                <a:cubicBezTo>
                  <a:pt x="1724" y="699"/>
                  <a:pt x="1724" y="699"/>
                  <a:pt x="1724" y="699"/>
                </a:cubicBezTo>
                <a:cubicBezTo>
                  <a:pt x="1726" y="700"/>
                  <a:pt x="1730" y="703"/>
                  <a:pt x="1730" y="706"/>
                </a:cubicBezTo>
                <a:cubicBezTo>
                  <a:pt x="1729" y="709"/>
                  <a:pt x="1730" y="711"/>
                  <a:pt x="1732" y="712"/>
                </a:cubicBezTo>
                <a:cubicBezTo>
                  <a:pt x="1732" y="712"/>
                  <a:pt x="1732" y="713"/>
                  <a:pt x="1732" y="713"/>
                </a:cubicBezTo>
                <a:cubicBezTo>
                  <a:pt x="1730" y="713"/>
                  <a:pt x="1728" y="713"/>
                  <a:pt x="1728" y="716"/>
                </a:cubicBezTo>
                <a:cubicBezTo>
                  <a:pt x="1726" y="716"/>
                  <a:pt x="1726" y="715"/>
                  <a:pt x="1725" y="715"/>
                </a:cubicBezTo>
                <a:cubicBezTo>
                  <a:pt x="1725" y="714"/>
                  <a:pt x="1725" y="713"/>
                  <a:pt x="1725" y="711"/>
                </a:cubicBezTo>
                <a:cubicBezTo>
                  <a:pt x="1724" y="710"/>
                  <a:pt x="1723" y="709"/>
                  <a:pt x="1721" y="708"/>
                </a:cubicBezTo>
                <a:cubicBezTo>
                  <a:pt x="1721" y="706"/>
                  <a:pt x="1724" y="705"/>
                  <a:pt x="1722" y="703"/>
                </a:cubicBezTo>
                <a:cubicBezTo>
                  <a:pt x="1720" y="703"/>
                  <a:pt x="1719" y="704"/>
                  <a:pt x="1718" y="704"/>
                </a:cubicBezTo>
                <a:cubicBezTo>
                  <a:pt x="1718" y="706"/>
                  <a:pt x="1719" y="707"/>
                  <a:pt x="1718" y="709"/>
                </a:cubicBezTo>
                <a:cubicBezTo>
                  <a:pt x="1718" y="710"/>
                  <a:pt x="1718" y="711"/>
                  <a:pt x="1718" y="713"/>
                </a:cubicBezTo>
                <a:cubicBezTo>
                  <a:pt x="1718" y="713"/>
                  <a:pt x="1718" y="714"/>
                  <a:pt x="1719" y="715"/>
                </a:cubicBezTo>
                <a:cubicBezTo>
                  <a:pt x="1718" y="716"/>
                  <a:pt x="1718" y="717"/>
                  <a:pt x="1717" y="718"/>
                </a:cubicBezTo>
                <a:cubicBezTo>
                  <a:pt x="1718" y="718"/>
                  <a:pt x="1718" y="719"/>
                  <a:pt x="1718" y="719"/>
                </a:cubicBezTo>
                <a:cubicBezTo>
                  <a:pt x="1717" y="720"/>
                  <a:pt x="1715" y="720"/>
                  <a:pt x="1713" y="721"/>
                </a:cubicBezTo>
                <a:cubicBezTo>
                  <a:pt x="1712" y="720"/>
                  <a:pt x="1714" y="711"/>
                  <a:pt x="1713" y="708"/>
                </a:cubicBezTo>
                <a:cubicBezTo>
                  <a:pt x="1712" y="708"/>
                  <a:pt x="1711" y="708"/>
                  <a:pt x="1710" y="708"/>
                </a:cubicBezTo>
                <a:cubicBezTo>
                  <a:pt x="1709" y="706"/>
                  <a:pt x="1709" y="705"/>
                  <a:pt x="1709" y="703"/>
                </a:cubicBezTo>
                <a:cubicBezTo>
                  <a:pt x="1710" y="702"/>
                  <a:pt x="1712" y="700"/>
                  <a:pt x="1712" y="698"/>
                </a:cubicBezTo>
                <a:cubicBezTo>
                  <a:pt x="1712" y="697"/>
                  <a:pt x="1712" y="696"/>
                  <a:pt x="1712" y="694"/>
                </a:cubicBezTo>
                <a:cubicBezTo>
                  <a:pt x="1712" y="694"/>
                  <a:pt x="1713" y="693"/>
                  <a:pt x="1713" y="692"/>
                </a:cubicBezTo>
                <a:cubicBezTo>
                  <a:pt x="1713" y="692"/>
                  <a:pt x="1714" y="692"/>
                  <a:pt x="1714" y="692"/>
                </a:cubicBezTo>
                <a:cubicBezTo>
                  <a:pt x="1714" y="687"/>
                  <a:pt x="1715" y="683"/>
                  <a:pt x="1718" y="682"/>
                </a:cubicBezTo>
                <a:cubicBezTo>
                  <a:pt x="1718" y="682"/>
                  <a:pt x="1719" y="682"/>
                  <a:pt x="1719" y="683"/>
                </a:cubicBezTo>
                <a:cubicBezTo>
                  <a:pt x="1720" y="682"/>
                  <a:pt x="1720" y="680"/>
                  <a:pt x="1721" y="680"/>
                </a:cubicBezTo>
                <a:cubicBezTo>
                  <a:pt x="1723" y="679"/>
                  <a:pt x="1725" y="681"/>
                  <a:pt x="1726" y="681"/>
                </a:cubicBezTo>
                <a:cubicBezTo>
                  <a:pt x="1727" y="681"/>
                  <a:pt x="1728" y="681"/>
                  <a:pt x="1730" y="681"/>
                </a:cubicBezTo>
                <a:cubicBezTo>
                  <a:pt x="1731" y="682"/>
                  <a:pt x="1732" y="682"/>
                  <a:pt x="1733" y="683"/>
                </a:cubicBezTo>
                <a:cubicBezTo>
                  <a:pt x="1733" y="682"/>
                  <a:pt x="1734" y="682"/>
                  <a:pt x="1734" y="682"/>
                </a:cubicBezTo>
                <a:cubicBezTo>
                  <a:pt x="1739" y="681"/>
                  <a:pt x="1740" y="683"/>
                  <a:pt x="1743" y="680"/>
                </a:cubicBezTo>
                <a:cubicBezTo>
                  <a:pt x="1743" y="680"/>
                  <a:pt x="1743" y="680"/>
                  <a:pt x="1743" y="679"/>
                </a:cubicBezTo>
                <a:cubicBezTo>
                  <a:pt x="1743" y="678"/>
                  <a:pt x="1745" y="677"/>
                  <a:pt x="1746" y="677"/>
                </a:cubicBezTo>
                <a:cubicBezTo>
                  <a:pt x="1746" y="679"/>
                  <a:pt x="1745" y="680"/>
                  <a:pt x="1744" y="682"/>
                </a:cubicBezTo>
                <a:cubicBezTo>
                  <a:pt x="1740" y="688"/>
                  <a:pt x="1736" y="684"/>
                  <a:pt x="1728" y="684"/>
                </a:cubicBezTo>
                <a:cubicBezTo>
                  <a:pt x="1723" y="684"/>
                  <a:pt x="1719" y="683"/>
                  <a:pt x="1717" y="687"/>
                </a:cubicBezTo>
                <a:cubicBezTo>
                  <a:pt x="1716" y="688"/>
                  <a:pt x="1716" y="689"/>
                  <a:pt x="1716" y="691"/>
                </a:cubicBezTo>
                <a:cubicBezTo>
                  <a:pt x="1717" y="692"/>
                  <a:pt x="1718" y="692"/>
                  <a:pt x="1719" y="693"/>
                </a:cubicBezTo>
                <a:close/>
                <a:moveTo>
                  <a:pt x="1705" y="739"/>
                </a:moveTo>
                <a:cubicBezTo>
                  <a:pt x="1702" y="739"/>
                  <a:pt x="1700" y="741"/>
                  <a:pt x="1697" y="740"/>
                </a:cubicBezTo>
                <a:cubicBezTo>
                  <a:pt x="1697" y="739"/>
                  <a:pt x="1697" y="738"/>
                  <a:pt x="1697" y="738"/>
                </a:cubicBezTo>
                <a:cubicBezTo>
                  <a:pt x="1698" y="737"/>
                  <a:pt x="1698" y="737"/>
                  <a:pt x="1699" y="737"/>
                </a:cubicBezTo>
                <a:cubicBezTo>
                  <a:pt x="1700" y="737"/>
                  <a:pt x="1700" y="737"/>
                  <a:pt x="1701" y="737"/>
                </a:cubicBezTo>
                <a:cubicBezTo>
                  <a:pt x="1703" y="737"/>
                  <a:pt x="1703" y="740"/>
                  <a:pt x="1705" y="737"/>
                </a:cubicBezTo>
                <a:cubicBezTo>
                  <a:pt x="1705" y="737"/>
                  <a:pt x="1705" y="737"/>
                  <a:pt x="1705" y="737"/>
                </a:cubicBezTo>
                <a:cubicBezTo>
                  <a:pt x="1704" y="737"/>
                  <a:pt x="1704" y="737"/>
                  <a:pt x="1703" y="736"/>
                </a:cubicBezTo>
                <a:cubicBezTo>
                  <a:pt x="1703" y="736"/>
                  <a:pt x="1703" y="736"/>
                  <a:pt x="1703" y="735"/>
                </a:cubicBezTo>
                <a:cubicBezTo>
                  <a:pt x="1703" y="735"/>
                  <a:pt x="1703" y="735"/>
                  <a:pt x="1704" y="735"/>
                </a:cubicBezTo>
                <a:cubicBezTo>
                  <a:pt x="1705" y="735"/>
                  <a:pt x="1705" y="735"/>
                  <a:pt x="1706" y="736"/>
                </a:cubicBezTo>
                <a:cubicBezTo>
                  <a:pt x="1706" y="735"/>
                  <a:pt x="1707" y="735"/>
                  <a:pt x="1708" y="736"/>
                </a:cubicBezTo>
                <a:cubicBezTo>
                  <a:pt x="1708" y="736"/>
                  <a:pt x="1708" y="737"/>
                  <a:pt x="1708" y="737"/>
                </a:cubicBezTo>
                <a:cubicBezTo>
                  <a:pt x="1708" y="737"/>
                  <a:pt x="1708" y="736"/>
                  <a:pt x="1709" y="736"/>
                </a:cubicBezTo>
                <a:cubicBezTo>
                  <a:pt x="1709" y="736"/>
                  <a:pt x="1710" y="736"/>
                  <a:pt x="1710" y="736"/>
                </a:cubicBezTo>
                <a:cubicBezTo>
                  <a:pt x="1710" y="737"/>
                  <a:pt x="1710" y="737"/>
                  <a:pt x="1710" y="738"/>
                </a:cubicBezTo>
                <a:cubicBezTo>
                  <a:pt x="1711" y="738"/>
                  <a:pt x="1710" y="738"/>
                  <a:pt x="1711" y="738"/>
                </a:cubicBezTo>
                <a:cubicBezTo>
                  <a:pt x="1711" y="738"/>
                  <a:pt x="1711" y="739"/>
                  <a:pt x="1711" y="739"/>
                </a:cubicBezTo>
                <a:cubicBezTo>
                  <a:pt x="1710" y="739"/>
                  <a:pt x="1710" y="738"/>
                  <a:pt x="1709" y="738"/>
                </a:cubicBezTo>
                <a:cubicBezTo>
                  <a:pt x="1708" y="739"/>
                  <a:pt x="1707" y="739"/>
                  <a:pt x="1706" y="739"/>
                </a:cubicBezTo>
                <a:cubicBezTo>
                  <a:pt x="1706" y="739"/>
                  <a:pt x="1706" y="739"/>
                  <a:pt x="1706" y="739"/>
                </a:cubicBezTo>
                <a:cubicBezTo>
                  <a:pt x="1706" y="739"/>
                  <a:pt x="1706" y="738"/>
                  <a:pt x="1706" y="738"/>
                </a:cubicBezTo>
                <a:cubicBezTo>
                  <a:pt x="1706" y="738"/>
                  <a:pt x="1706" y="738"/>
                  <a:pt x="1706" y="738"/>
                </a:cubicBezTo>
                <a:cubicBezTo>
                  <a:pt x="1706" y="739"/>
                  <a:pt x="1705" y="739"/>
                  <a:pt x="1705" y="739"/>
                </a:cubicBezTo>
                <a:close/>
                <a:moveTo>
                  <a:pt x="1688" y="735"/>
                </a:moveTo>
                <a:cubicBezTo>
                  <a:pt x="1688" y="735"/>
                  <a:pt x="1689" y="736"/>
                  <a:pt x="1690" y="737"/>
                </a:cubicBezTo>
                <a:cubicBezTo>
                  <a:pt x="1690" y="737"/>
                  <a:pt x="1690" y="737"/>
                  <a:pt x="1690" y="737"/>
                </a:cubicBezTo>
                <a:cubicBezTo>
                  <a:pt x="1689" y="737"/>
                  <a:pt x="1688" y="737"/>
                  <a:pt x="1688" y="738"/>
                </a:cubicBezTo>
                <a:cubicBezTo>
                  <a:pt x="1687" y="738"/>
                  <a:pt x="1685" y="737"/>
                  <a:pt x="1684" y="736"/>
                </a:cubicBezTo>
                <a:cubicBezTo>
                  <a:pt x="1684" y="736"/>
                  <a:pt x="1684" y="736"/>
                  <a:pt x="1684" y="735"/>
                </a:cubicBezTo>
                <a:cubicBezTo>
                  <a:pt x="1685" y="736"/>
                  <a:pt x="1687" y="735"/>
                  <a:pt x="1688" y="735"/>
                </a:cubicBezTo>
                <a:close/>
                <a:moveTo>
                  <a:pt x="1687" y="658"/>
                </a:moveTo>
                <a:cubicBezTo>
                  <a:pt x="1687" y="658"/>
                  <a:pt x="1687" y="658"/>
                  <a:pt x="1687" y="658"/>
                </a:cubicBezTo>
                <a:cubicBezTo>
                  <a:pt x="1688" y="659"/>
                  <a:pt x="1688" y="660"/>
                  <a:pt x="1688" y="661"/>
                </a:cubicBezTo>
                <a:cubicBezTo>
                  <a:pt x="1687" y="662"/>
                  <a:pt x="1685" y="662"/>
                  <a:pt x="1684" y="663"/>
                </a:cubicBezTo>
                <a:cubicBezTo>
                  <a:pt x="1683" y="662"/>
                  <a:pt x="1683" y="662"/>
                  <a:pt x="1682" y="662"/>
                </a:cubicBezTo>
                <a:cubicBezTo>
                  <a:pt x="1682" y="661"/>
                  <a:pt x="1682" y="661"/>
                  <a:pt x="1682" y="660"/>
                </a:cubicBezTo>
                <a:cubicBezTo>
                  <a:pt x="1684" y="659"/>
                  <a:pt x="1685" y="658"/>
                  <a:pt x="1686" y="657"/>
                </a:cubicBezTo>
                <a:cubicBezTo>
                  <a:pt x="1686" y="657"/>
                  <a:pt x="1686" y="658"/>
                  <a:pt x="1687" y="658"/>
                </a:cubicBezTo>
                <a:close/>
                <a:moveTo>
                  <a:pt x="1660" y="574"/>
                </a:moveTo>
                <a:cubicBezTo>
                  <a:pt x="1662" y="576"/>
                  <a:pt x="1662" y="576"/>
                  <a:pt x="1665" y="575"/>
                </a:cubicBezTo>
                <a:cubicBezTo>
                  <a:pt x="1665" y="576"/>
                  <a:pt x="1665" y="576"/>
                  <a:pt x="1665" y="577"/>
                </a:cubicBezTo>
                <a:cubicBezTo>
                  <a:pt x="1664" y="579"/>
                  <a:pt x="1661" y="581"/>
                  <a:pt x="1659" y="582"/>
                </a:cubicBezTo>
                <a:cubicBezTo>
                  <a:pt x="1659" y="579"/>
                  <a:pt x="1659" y="577"/>
                  <a:pt x="1660" y="574"/>
                </a:cubicBezTo>
                <a:close/>
                <a:moveTo>
                  <a:pt x="1665" y="590"/>
                </a:moveTo>
                <a:cubicBezTo>
                  <a:pt x="1664" y="589"/>
                  <a:pt x="1662" y="588"/>
                  <a:pt x="1661" y="587"/>
                </a:cubicBezTo>
                <a:cubicBezTo>
                  <a:pt x="1662" y="586"/>
                  <a:pt x="1662" y="586"/>
                  <a:pt x="1662" y="586"/>
                </a:cubicBezTo>
                <a:cubicBezTo>
                  <a:pt x="1664" y="584"/>
                  <a:pt x="1664" y="582"/>
                  <a:pt x="1665" y="579"/>
                </a:cubicBezTo>
                <a:cubicBezTo>
                  <a:pt x="1666" y="579"/>
                  <a:pt x="1666" y="579"/>
                  <a:pt x="1666" y="579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68" y="583"/>
                  <a:pt x="1664" y="585"/>
                  <a:pt x="1666" y="589"/>
                </a:cubicBezTo>
                <a:cubicBezTo>
                  <a:pt x="1666" y="590"/>
                  <a:pt x="1666" y="590"/>
                  <a:pt x="1665" y="590"/>
                </a:cubicBezTo>
                <a:close/>
                <a:moveTo>
                  <a:pt x="1655" y="565"/>
                </a:moveTo>
                <a:cubicBezTo>
                  <a:pt x="1657" y="567"/>
                  <a:pt x="1655" y="570"/>
                  <a:pt x="1654" y="571"/>
                </a:cubicBezTo>
                <a:cubicBezTo>
                  <a:pt x="1652" y="570"/>
                  <a:pt x="1652" y="567"/>
                  <a:pt x="1650" y="564"/>
                </a:cubicBezTo>
                <a:cubicBezTo>
                  <a:pt x="1650" y="564"/>
                  <a:pt x="1650" y="564"/>
                  <a:pt x="1650" y="564"/>
                </a:cubicBezTo>
                <a:cubicBezTo>
                  <a:pt x="1651" y="564"/>
                  <a:pt x="1651" y="564"/>
                  <a:pt x="1652" y="564"/>
                </a:cubicBezTo>
                <a:cubicBezTo>
                  <a:pt x="1654" y="564"/>
                  <a:pt x="1654" y="564"/>
                  <a:pt x="1655" y="565"/>
                </a:cubicBezTo>
                <a:close/>
                <a:moveTo>
                  <a:pt x="1653" y="508"/>
                </a:moveTo>
                <a:cubicBezTo>
                  <a:pt x="1653" y="509"/>
                  <a:pt x="1653" y="512"/>
                  <a:pt x="1651" y="512"/>
                </a:cubicBezTo>
                <a:cubicBezTo>
                  <a:pt x="1650" y="510"/>
                  <a:pt x="1648" y="508"/>
                  <a:pt x="1648" y="505"/>
                </a:cubicBezTo>
                <a:cubicBezTo>
                  <a:pt x="1647" y="503"/>
                  <a:pt x="1652" y="495"/>
                  <a:pt x="1653" y="494"/>
                </a:cubicBezTo>
                <a:cubicBezTo>
                  <a:pt x="1654" y="493"/>
                  <a:pt x="1655" y="493"/>
                  <a:pt x="1656" y="492"/>
                </a:cubicBezTo>
                <a:cubicBezTo>
                  <a:pt x="1657" y="493"/>
                  <a:pt x="1658" y="493"/>
                  <a:pt x="1658" y="494"/>
                </a:cubicBezTo>
                <a:cubicBezTo>
                  <a:pt x="1657" y="497"/>
                  <a:pt x="1657" y="500"/>
                  <a:pt x="1656" y="503"/>
                </a:cubicBezTo>
                <a:cubicBezTo>
                  <a:pt x="1655" y="505"/>
                  <a:pt x="1654" y="506"/>
                  <a:pt x="1653" y="508"/>
                </a:cubicBezTo>
                <a:close/>
                <a:moveTo>
                  <a:pt x="1670" y="567"/>
                </a:moveTo>
                <a:cubicBezTo>
                  <a:pt x="1669" y="567"/>
                  <a:pt x="1668" y="567"/>
                  <a:pt x="1667" y="566"/>
                </a:cubicBezTo>
                <a:cubicBezTo>
                  <a:pt x="1667" y="564"/>
                  <a:pt x="1664" y="562"/>
                  <a:pt x="1662" y="562"/>
                </a:cubicBezTo>
                <a:cubicBezTo>
                  <a:pt x="1662" y="562"/>
                  <a:pt x="1662" y="562"/>
                  <a:pt x="1662" y="562"/>
                </a:cubicBezTo>
                <a:cubicBezTo>
                  <a:pt x="1662" y="563"/>
                  <a:pt x="1662" y="563"/>
                  <a:pt x="1662" y="564"/>
                </a:cubicBezTo>
                <a:cubicBezTo>
                  <a:pt x="1662" y="564"/>
                  <a:pt x="1662" y="565"/>
                  <a:pt x="1662" y="565"/>
                </a:cubicBezTo>
                <a:cubicBezTo>
                  <a:pt x="1662" y="565"/>
                  <a:pt x="1662" y="565"/>
                  <a:pt x="1662" y="565"/>
                </a:cubicBezTo>
                <a:cubicBezTo>
                  <a:pt x="1660" y="563"/>
                  <a:pt x="1659" y="561"/>
                  <a:pt x="1657" y="561"/>
                </a:cubicBezTo>
                <a:cubicBezTo>
                  <a:pt x="1656" y="562"/>
                  <a:pt x="1655" y="563"/>
                  <a:pt x="1654" y="563"/>
                </a:cubicBezTo>
                <a:cubicBezTo>
                  <a:pt x="1653" y="562"/>
                  <a:pt x="1651" y="561"/>
                  <a:pt x="1651" y="560"/>
                </a:cubicBezTo>
                <a:cubicBezTo>
                  <a:pt x="1651" y="559"/>
                  <a:pt x="1652" y="559"/>
                  <a:pt x="1652" y="558"/>
                </a:cubicBezTo>
                <a:cubicBezTo>
                  <a:pt x="1653" y="559"/>
                  <a:pt x="1654" y="559"/>
                  <a:pt x="1655" y="559"/>
                </a:cubicBezTo>
                <a:cubicBezTo>
                  <a:pt x="1655" y="559"/>
                  <a:pt x="1655" y="559"/>
                  <a:pt x="1655" y="559"/>
                </a:cubicBezTo>
                <a:cubicBezTo>
                  <a:pt x="1655" y="558"/>
                  <a:pt x="1655" y="558"/>
                  <a:pt x="1655" y="558"/>
                </a:cubicBezTo>
                <a:cubicBezTo>
                  <a:pt x="1653" y="558"/>
                  <a:pt x="1652" y="556"/>
                  <a:pt x="1651" y="556"/>
                </a:cubicBezTo>
                <a:cubicBezTo>
                  <a:pt x="1650" y="556"/>
                  <a:pt x="1650" y="557"/>
                  <a:pt x="1650" y="557"/>
                </a:cubicBezTo>
                <a:cubicBezTo>
                  <a:pt x="1645" y="555"/>
                  <a:pt x="1648" y="551"/>
                  <a:pt x="1646" y="547"/>
                </a:cubicBezTo>
                <a:cubicBezTo>
                  <a:pt x="1646" y="547"/>
                  <a:pt x="1646" y="547"/>
                  <a:pt x="1646" y="546"/>
                </a:cubicBezTo>
                <a:cubicBezTo>
                  <a:pt x="1647" y="546"/>
                  <a:pt x="1647" y="547"/>
                  <a:pt x="1647" y="547"/>
                </a:cubicBezTo>
                <a:cubicBezTo>
                  <a:pt x="1648" y="547"/>
                  <a:pt x="1648" y="548"/>
                  <a:pt x="1649" y="548"/>
                </a:cubicBezTo>
                <a:cubicBezTo>
                  <a:pt x="1651" y="543"/>
                  <a:pt x="1648" y="536"/>
                  <a:pt x="1652" y="533"/>
                </a:cubicBezTo>
                <a:cubicBezTo>
                  <a:pt x="1654" y="533"/>
                  <a:pt x="1656" y="534"/>
                  <a:pt x="1657" y="535"/>
                </a:cubicBezTo>
                <a:cubicBezTo>
                  <a:pt x="1659" y="535"/>
                  <a:pt x="1659" y="534"/>
                  <a:pt x="1661" y="534"/>
                </a:cubicBezTo>
                <a:cubicBezTo>
                  <a:pt x="1661" y="534"/>
                  <a:pt x="1661" y="535"/>
                  <a:pt x="1661" y="535"/>
                </a:cubicBezTo>
                <a:cubicBezTo>
                  <a:pt x="1659" y="539"/>
                  <a:pt x="1660" y="540"/>
                  <a:pt x="1662" y="542"/>
                </a:cubicBezTo>
                <a:cubicBezTo>
                  <a:pt x="1661" y="546"/>
                  <a:pt x="1659" y="547"/>
                  <a:pt x="1656" y="549"/>
                </a:cubicBezTo>
                <a:cubicBezTo>
                  <a:pt x="1656" y="551"/>
                  <a:pt x="1655" y="552"/>
                  <a:pt x="1655" y="553"/>
                </a:cubicBezTo>
                <a:cubicBezTo>
                  <a:pt x="1657" y="555"/>
                  <a:pt x="1657" y="561"/>
                  <a:pt x="1660" y="561"/>
                </a:cubicBezTo>
                <a:cubicBezTo>
                  <a:pt x="1661" y="560"/>
                  <a:pt x="1661" y="559"/>
                  <a:pt x="1662" y="559"/>
                </a:cubicBezTo>
                <a:cubicBezTo>
                  <a:pt x="1663" y="559"/>
                  <a:pt x="1663" y="559"/>
                  <a:pt x="1664" y="559"/>
                </a:cubicBezTo>
                <a:cubicBezTo>
                  <a:pt x="1664" y="560"/>
                  <a:pt x="1665" y="562"/>
                  <a:pt x="1666" y="562"/>
                </a:cubicBezTo>
                <a:cubicBezTo>
                  <a:pt x="1666" y="562"/>
                  <a:pt x="1666" y="562"/>
                  <a:pt x="1666" y="562"/>
                </a:cubicBezTo>
                <a:cubicBezTo>
                  <a:pt x="1667" y="562"/>
                  <a:pt x="1667" y="561"/>
                  <a:pt x="1668" y="561"/>
                </a:cubicBezTo>
                <a:cubicBezTo>
                  <a:pt x="1668" y="561"/>
                  <a:pt x="1669" y="561"/>
                  <a:pt x="1670" y="562"/>
                </a:cubicBezTo>
                <a:cubicBezTo>
                  <a:pt x="1670" y="562"/>
                  <a:pt x="1670" y="562"/>
                  <a:pt x="1670" y="562"/>
                </a:cubicBezTo>
                <a:cubicBezTo>
                  <a:pt x="1670" y="562"/>
                  <a:pt x="1670" y="562"/>
                  <a:pt x="1670" y="562"/>
                </a:cubicBezTo>
                <a:cubicBezTo>
                  <a:pt x="1669" y="563"/>
                  <a:pt x="1669" y="563"/>
                  <a:pt x="1668" y="563"/>
                </a:cubicBezTo>
                <a:cubicBezTo>
                  <a:pt x="1669" y="565"/>
                  <a:pt x="1669" y="566"/>
                  <a:pt x="1670" y="567"/>
                </a:cubicBezTo>
                <a:cubicBezTo>
                  <a:pt x="1670" y="567"/>
                  <a:pt x="1670" y="567"/>
                  <a:pt x="1670" y="567"/>
                </a:cubicBezTo>
                <a:close/>
                <a:moveTo>
                  <a:pt x="1673" y="570"/>
                </a:moveTo>
                <a:cubicBezTo>
                  <a:pt x="1674" y="570"/>
                  <a:pt x="1675" y="570"/>
                  <a:pt x="1676" y="570"/>
                </a:cubicBezTo>
                <a:cubicBezTo>
                  <a:pt x="1677" y="570"/>
                  <a:pt x="1677" y="570"/>
                  <a:pt x="1678" y="570"/>
                </a:cubicBezTo>
                <a:cubicBezTo>
                  <a:pt x="1679" y="572"/>
                  <a:pt x="1680" y="575"/>
                  <a:pt x="1680" y="578"/>
                </a:cubicBezTo>
                <a:cubicBezTo>
                  <a:pt x="1680" y="578"/>
                  <a:pt x="1680" y="578"/>
                  <a:pt x="1680" y="578"/>
                </a:cubicBezTo>
                <a:cubicBezTo>
                  <a:pt x="1679" y="578"/>
                  <a:pt x="1679" y="578"/>
                  <a:pt x="1679" y="578"/>
                </a:cubicBezTo>
                <a:cubicBezTo>
                  <a:pt x="1678" y="577"/>
                  <a:pt x="1677" y="577"/>
                  <a:pt x="1677" y="576"/>
                </a:cubicBezTo>
                <a:cubicBezTo>
                  <a:pt x="1677" y="575"/>
                  <a:pt x="1677" y="574"/>
                  <a:pt x="1676" y="573"/>
                </a:cubicBezTo>
                <a:cubicBezTo>
                  <a:pt x="1675" y="573"/>
                  <a:pt x="1673" y="572"/>
                  <a:pt x="1673" y="570"/>
                </a:cubicBezTo>
                <a:close/>
                <a:moveTo>
                  <a:pt x="1685" y="601"/>
                </a:moveTo>
                <a:cubicBezTo>
                  <a:pt x="1685" y="602"/>
                  <a:pt x="1684" y="603"/>
                  <a:pt x="1684" y="604"/>
                </a:cubicBezTo>
                <a:cubicBezTo>
                  <a:pt x="1683" y="604"/>
                  <a:pt x="1683" y="604"/>
                  <a:pt x="1683" y="604"/>
                </a:cubicBezTo>
                <a:cubicBezTo>
                  <a:pt x="1683" y="603"/>
                  <a:pt x="1682" y="601"/>
                  <a:pt x="1681" y="601"/>
                </a:cubicBezTo>
                <a:cubicBezTo>
                  <a:pt x="1680" y="602"/>
                  <a:pt x="1680" y="603"/>
                  <a:pt x="1679" y="604"/>
                </a:cubicBezTo>
                <a:cubicBezTo>
                  <a:pt x="1679" y="607"/>
                  <a:pt x="1682" y="608"/>
                  <a:pt x="1679" y="611"/>
                </a:cubicBezTo>
                <a:cubicBezTo>
                  <a:pt x="1679" y="611"/>
                  <a:pt x="1679" y="611"/>
                  <a:pt x="1679" y="611"/>
                </a:cubicBezTo>
                <a:cubicBezTo>
                  <a:pt x="1678" y="611"/>
                  <a:pt x="1678" y="610"/>
                  <a:pt x="1678" y="610"/>
                </a:cubicBezTo>
                <a:cubicBezTo>
                  <a:pt x="1678" y="609"/>
                  <a:pt x="1678" y="609"/>
                  <a:pt x="1678" y="608"/>
                </a:cubicBezTo>
                <a:cubicBezTo>
                  <a:pt x="1678" y="608"/>
                  <a:pt x="1677" y="608"/>
                  <a:pt x="1677" y="608"/>
                </a:cubicBezTo>
                <a:cubicBezTo>
                  <a:pt x="1677" y="608"/>
                  <a:pt x="1677" y="609"/>
                  <a:pt x="1676" y="609"/>
                </a:cubicBezTo>
                <a:cubicBezTo>
                  <a:pt x="1674" y="609"/>
                  <a:pt x="1671" y="607"/>
                  <a:pt x="1671" y="605"/>
                </a:cubicBezTo>
                <a:cubicBezTo>
                  <a:pt x="1670" y="602"/>
                  <a:pt x="1673" y="601"/>
                  <a:pt x="1670" y="599"/>
                </a:cubicBezTo>
                <a:cubicBezTo>
                  <a:pt x="1670" y="598"/>
                  <a:pt x="1669" y="598"/>
                  <a:pt x="1667" y="598"/>
                </a:cubicBezTo>
                <a:cubicBezTo>
                  <a:pt x="1667" y="599"/>
                  <a:pt x="1666" y="600"/>
                  <a:pt x="1664" y="600"/>
                </a:cubicBezTo>
                <a:cubicBezTo>
                  <a:pt x="1664" y="599"/>
                  <a:pt x="1664" y="599"/>
                  <a:pt x="1664" y="598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0" y="601"/>
                  <a:pt x="1660" y="603"/>
                </a:cubicBezTo>
                <a:cubicBezTo>
                  <a:pt x="1660" y="603"/>
                  <a:pt x="1659" y="603"/>
                  <a:pt x="1659" y="603"/>
                </a:cubicBezTo>
                <a:cubicBezTo>
                  <a:pt x="1659" y="603"/>
                  <a:pt x="1659" y="602"/>
                  <a:pt x="1659" y="602"/>
                </a:cubicBezTo>
                <a:cubicBezTo>
                  <a:pt x="1659" y="600"/>
                  <a:pt x="1660" y="598"/>
                  <a:pt x="1661" y="597"/>
                </a:cubicBezTo>
                <a:cubicBezTo>
                  <a:pt x="1662" y="596"/>
                  <a:pt x="1663" y="597"/>
                  <a:pt x="1664" y="596"/>
                </a:cubicBezTo>
                <a:cubicBezTo>
                  <a:pt x="1665" y="594"/>
                  <a:pt x="1666" y="594"/>
                  <a:pt x="1668" y="593"/>
                </a:cubicBezTo>
                <a:cubicBezTo>
                  <a:pt x="1669" y="594"/>
                  <a:pt x="1669" y="595"/>
                  <a:pt x="1670" y="596"/>
                </a:cubicBezTo>
                <a:cubicBezTo>
                  <a:pt x="1670" y="596"/>
                  <a:pt x="1671" y="596"/>
                  <a:pt x="1672" y="595"/>
                </a:cubicBezTo>
                <a:cubicBezTo>
                  <a:pt x="1672" y="594"/>
                  <a:pt x="1673" y="593"/>
                  <a:pt x="1674" y="593"/>
                </a:cubicBezTo>
                <a:cubicBezTo>
                  <a:pt x="1674" y="593"/>
                  <a:pt x="1675" y="594"/>
                  <a:pt x="1675" y="594"/>
                </a:cubicBezTo>
                <a:cubicBezTo>
                  <a:pt x="1675" y="593"/>
                  <a:pt x="1676" y="591"/>
                  <a:pt x="1677" y="591"/>
                </a:cubicBezTo>
                <a:cubicBezTo>
                  <a:pt x="1677" y="591"/>
                  <a:pt x="1677" y="592"/>
                  <a:pt x="1677" y="592"/>
                </a:cubicBezTo>
                <a:cubicBezTo>
                  <a:pt x="1677" y="592"/>
                  <a:pt x="1677" y="592"/>
                  <a:pt x="1678" y="592"/>
                </a:cubicBezTo>
                <a:cubicBezTo>
                  <a:pt x="1678" y="590"/>
                  <a:pt x="1679" y="591"/>
                  <a:pt x="1680" y="590"/>
                </a:cubicBezTo>
                <a:cubicBezTo>
                  <a:pt x="1680" y="589"/>
                  <a:pt x="1680" y="588"/>
                  <a:pt x="1679" y="587"/>
                </a:cubicBezTo>
                <a:cubicBezTo>
                  <a:pt x="1680" y="586"/>
                  <a:pt x="1680" y="586"/>
                  <a:pt x="1680" y="586"/>
                </a:cubicBezTo>
                <a:cubicBezTo>
                  <a:pt x="1682" y="587"/>
                  <a:pt x="1684" y="591"/>
                  <a:pt x="1683" y="593"/>
                </a:cubicBezTo>
                <a:cubicBezTo>
                  <a:pt x="1683" y="594"/>
                  <a:pt x="1683" y="594"/>
                  <a:pt x="1683" y="594"/>
                </a:cubicBezTo>
                <a:cubicBezTo>
                  <a:pt x="1684" y="594"/>
                  <a:pt x="1684" y="594"/>
                  <a:pt x="1685" y="594"/>
                </a:cubicBezTo>
                <a:cubicBezTo>
                  <a:pt x="1685" y="594"/>
                  <a:pt x="1685" y="595"/>
                  <a:pt x="1685" y="595"/>
                </a:cubicBezTo>
                <a:cubicBezTo>
                  <a:pt x="1684" y="597"/>
                  <a:pt x="1686" y="598"/>
                  <a:pt x="1685" y="601"/>
                </a:cubicBezTo>
                <a:close/>
                <a:moveTo>
                  <a:pt x="1692" y="662"/>
                </a:moveTo>
                <a:cubicBezTo>
                  <a:pt x="1696" y="661"/>
                  <a:pt x="1700" y="662"/>
                  <a:pt x="1702" y="663"/>
                </a:cubicBezTo>
                <a:cubicBezTo>
                  <a:pt x="1702" y="664"/>
                  <a:pt x="1703" y="665"/>
                  <a:pt x="1703" y="665"/>
                </a:cubicBezTo>
                <a:cubicBezTo>
                  <a:pt x="1703" y="665"/>
                  <a:pt x="1703" y="665"/>
                  <a:pt x="1703" y="665"/>
                </a:cubicBezTo>
                <a:cubicBezTo>
                  <a:pt x="1702" y="665"/>
                  <a:pt x="1701" y="666"/>
                  <a:pt x="1700" y="666"/>
                </a:cubicBezTo>
                <a:cubicBezTo>
                  <a:pt x="1700" y="667"/>
                  <a:pt x="1700" y="667"/>
                  <a:pt x="1700" y="668"/>
                </a:cubicBezTo>
                <a:cubicBezTo>
                  <a:pt x="1702" y="669"/>
                  <a:pt x="1704" y="671"/>
                  <a:pt x="1704" y="673"/>
                </a:cubicBezTo>
                <a:cubicBezTo>
                  <a:pt x="1704" y="674"/>
                  <a:pt x="1703" y="675"/>
                  <a:pt x="1703" y="676"/>
                </a:cubicBezTo>
                <a:cubicBezTo>
                  <a:pt x="1703" y="676"/>
                  <a:pt x="1709" y="681"/>
                  <a:pt x="1709" y="682"/>
                </a:cubicBezTo>
                <a:cubicBezTo>
                  <a:pt x="1709" y="682"/>
                  <a:pt x="1709" y="682"/>
                  <a:pt x="1709" y="682"/>
                </a:cubicBezTo>
                <a:cubicBezTo>
                  <a:pt x="1707" y="682"/>
                  <a:pt x="1705" y="681"/>
                  <a:pt x="1703" y="682"/>
                </a:cubicBezTo>
                <a:cubicBezTo>
                  <a:pt x="1700" y="684"/>
                  <a:pt x="1702" y="688"/>
                  <a:pt x="1701" y="692"/>
                </a:cubicBezTo>
                <a:cubicBezTo>
                  <a:pt x="1701" y="692"/>
                  <a:pt x="1700" y="692"/>
                  <a:pt x="1699" y="692"/>
                </a:cubicBezTo>
                <a:cubicBezTo>
                  <a:pt x="1698" y="694"/>
                  <a:pt x="1696" y="696"/>
                  <a:pt x="1693" y="698"/>
                </a:cubicBezTo>
                <a:cubicBezTo>
                  <a:pt x="1694" y="698"/>
                  <a:pt x="1694" y="698"/>
                  <a:pt x="1694" y="699"/>
                </a:cubicBezTo>
                <a:cubicBezTo>
                  <a:pt x="1695" y="699"/>
                  <a:pt x="1695" y="700"/>
                  <a:pt x="1695" y="701"/>
                </a:cubicBezTo>
                <a:cubicBezTo>
                  <a:pt x="1695" y="701"/>
                  <a:pt x="1694" y="701"/>
                  <a:pt x="1693" y="701"/>
                </a:cubicBezTo>
                <a:cubicBezTo>
                  <a:pt x="1694" y="701"/>
                  <a:pt x="1695" y="702"/>
                  <a:pt x="1694" y="703"/>
                </a:cubicBezTo>
                <a:cubicBezTo>
                  <a:pt x="1694" y="705"/>
                  <a:pt x="1691" y="709"/>
                  <a:pt x="1689" y="710"/>
                </a:cubicBezTo>
                <a:cubicBezTo>
                  <a:pt x="1688" y="710"/>
                  <a:pt x="1685" y="712"/>
                  <a:pt x="1685" y="712"/>
                </a:cubicBezTo>
                <a:cubicBezTo>
                  <a:pt x="1683" y="710"/>
                  <a:pt x="1685" y="708"/>
                  <a:pt x="1682" y="706"/>
                </a:cubicBezTo>
                <a:cubicBezTo>
                  <a:pt x="1681" y="707"/>
                  <a:pt x="1680" y="707"/>
                  <a:pt x="1680" y="708"/>
                </a:cubicBezTo>
                <a:cubicBezTo>
                  <a:pt x="1679" y="708"/>
                  <a:pt x="1679" y="708"/>
                  <a:pt x="1679" y="708"/>
                </a:cubicBezTo>
                <a:cubicBezTo>
                  <a:pt x="1678" y="706"/>
                  <a:pt x="1676" y="705"/>
                  <a:pt x="1674" y="704"/>
                </a:cubicBezTo>
                <a:cubicBezTo>
                  <a:pt x="1674" y="704"/>
                  <a:pt x="1674" y="704"/>
                  <a:pt x="1674" y="704"/>
                </a:cubicBezTo>
                <a:cubicBezTo>
                  <a:pt x="1674" y="705"/>
                  <a:pt x="1673" y="706"/>
                  <a:pt x="1673" y="707"/>
                </a:cubicBezTo>
                <a:cubicBezTo>
                  <a:pt x="1670" y="707"/>
                  <a:pt x="1670" y="707"/>
                  <a:pt x="1668" y="708"/>
                </a:cubicBezTo>
                <a:cubicBezTo>
                  <a:pt x="1668" y="706"/>
                  <a:pt x="1668" y="705"/>
                  <a:pt x="1667" y="703"/>
                </a:cubicBezTo>
                <a:cubicBezTo>
                  <a:pt x="1666" y="704"/>
                  <a:pt x="1664" y="705"/>
                  <a:pt x="1662" y="705"/>
                </a:cubicBezTo>
                <a:cubicBezTo>
                  <a:pt x="1662" y="705"/>
                  <a:pt x="1662" y="704"/>
                  <a:pt x="1661" y="704"/>
                </a:cubicBezTo>
                <a:cubicBezTo>
                  <a:pt x="1660" y="704"/>
                  <a:pt x="1660" y="705"/>
                  <a:pt x="1658" y="705"/>
                </a:cubicBezTo>
                <a:cubicBezTo>
                  <a:pt x="1658" y="701"/>
                  <a:pt x="1658" y="697"/>
                  <a:pt x="1657" y="694"/>
                </a:cubicBezTo>
                <a:cubicBezTo>
                  <a:pt x="1656" y="693"/>
                  <a:pt x="1654" y="693"/>
                  <a:pt x="1653" y="692"/>
                </a:cubicBezTo>
                <a:cubicBezTo>
                  <a:pt x="1653" y="692"/>
                  <a:pt x="1653" y="691"/>
                  <a:pt x="1653" y="691"/>
                </a:cubicBezTo>
                <a:cubicBezTo>
                  <a:pt x="1654" y="691"/>
                  <a:pt x="1654" y="691"/>
                  <a:pt x="1654" y="691"/>
                </a:cubicBezTo>
                <a:cubicBezTo>
                  <a:pt x="1654" y="690"/>
                  <a:pt x="1653" y="690"/>
                  <a:pt x="1652" y="689"/>
                </a:cubicBezTo>
                <a:cubicBezTo>
                  <a:pt x="1653" y="687"/>
                  <a:pt x="1653" y="687"/>
                  <a:pt x="1652" y="685"/>
                </a:cubicBezTo>
                <a:cubicBezTo>
                  <a:pt x="1652" y="685"/>
                  <a:pt x="1651" y="685"/>
                  <a:pt x="1651" y="685"/>
                </a:cubicBezTo>
                <a:cubicBezTo>
                  <a:pt x="1650" y="682"/>
                  <a:pt x="1652" y="679"/>
                  <a:pt x="1653" y="677"/>
                </a:cubicBezTo>
                <a:cubicBezTo>
                  <a:pt x="1653" y="676"/>
                  <a:pt x="1653" y="676"/>
                  <a:pt x="1654" y="675"/>
                </a:cubicBezTo>
                <a:cubicBezTo>
                  <a:pt x="1654" y="675"/>
                  <a:pt x="1654" y="675"/>
                  <a:pt x="1655" y="676"/>
                </a:cubicBezTo>
                <a:cubicBezTo>
                  <a:pt x="1655" y="676"/>
                  <a:pt x="1655" y="677"/>
                  <a:pt x="1656" y="678"/>
                </a:cubicBezTo>
                <a:cubicBezTo>
                  <a:pt x="1657" y="680"/>
                  <a:pt x="1659" y="681"/>
                  <a:pt x="1661" y="682"/>
                </a:cubicBezTo>
                <a:cubicBezTo>
                  <a:pt x="1662" y="682"/>
                  <a:pt x="1663" y="681"/>
                  <a:pt x="1664" y="681"/>
                </a:cubicBezTo>
                <a:cubicBezTo>
                  <a:pt x="1665" y="681"/>
                  <a:pt x="1666" y="682"/>
                  <a:pt x="1667" y="682"/>
                </a:cubicBezTo>
                <a:cubicBezTo>
                  <a:pt x="1669" y="681"/>
                  <a:pt x="1670" y="679"/>
                  <a:pt x="1672" y="678"/>
                </a:cubicBezTo>
                <a:cubicBezTo>
                  <a:pt x="1675" y="677"/>
                  <a:pt x="1676" y="680"/>
                  <a:pt x="1679" y="680"/>
                </a:cubicBezTo>
                <a:cubicBezTo>
                  <a:pt x="1679" y="679"/>
                  <a:pt x="1680" y="679"/>
                  <a:pt x="1681" y="679"/>
                </a:cubicBezTo>
                <a:cubicBezTo>
                  <a:pt x="1682" y="678"/>
                  <a:pt x="1683" y="678"/>
                  <a:pt x="1684" y="678"/>
                </a:cubicBezTo>
                <a:cubicBezTo>
                  <a:pt x="1685" y="677"/>
                  <a:pt x="1687" y="674"/>
                  <a:pt x="1688" y="673"/>
                </a:cubicBezTo>
                <a:cubicBezTo>
                  <a:pt x="1688" y="672"/>
                  <a:pt x="1688" y="671"/>
                  <a:pt x="1688" y="670"/>
                </a:cubicBezTo>
                <a:cubicBezTo>
                  <a:pt x="1688" y="669"/>
                  <a:pt x="1690" y="669"/>
                  <a:pt x="1690" y="668"/>
                </a:cubicBezTo>
                <a:cubicBezTo>
                  <a:pt x="1690" y="665"/>
                  <a:pt x="1690" y="663"/>
                  <a:pt x="1692" y="662"/>
                </a:cubicBezTo>
                <a:close/>
                <a:moveTo>
                  <a:pt x="1749" y="418"/>
                </a:moveTo>
                <a:cubicBezTo>
                  <a:pt x="1751" y="416"/>
                  <a:pt x="1754" y="415"/>
                  <a:pt x="1757" y="413"/>
                </a:cubicBezTo>
                <a:cubicBezTo>
                  <a:pt x="1758" y="413"/>
                  <a:pt x="1758" y="411"/>
                  <a:pt x="1759" y="410"/>
                </a:cubicBezTo>
                <a:cubicBezTo>
                  <a:pt x="1760" y="410"/>
                  <a:pt x="1760" y="409"/>
                  <a:pt x="1761" y="409"/>
                </a:cubicBezTo>
                <a:cubicBezTo>
                  <a:pt x="1763" y="407"/>
                  <a:pt x="1766" y="401"/>
                  <a:pt x="1766" y="397"/>
                </a:cubicBezTo>
                <a:cubicBezTo>
                  <a:pt x="1765" y="397"/>
                  <a:pt x="1765" y="396"/>
                  <a:pt x="1764" y="396"/>
                </a:cubicBezTo>
                <a:cubicBezTo>
                  <a:pt x="1764" y="396"/>
                  <a:pt x="1765" y="396"/>
                  <a:pt x="1765" y="395"/>
                </a:cubicBezTo>
                <a:cubicBezTo>
                  <a:pt x="1765" y="395"/>
                  <a:pt x="1765" y="394"/>
                  <a:pt x="1765" y="394"/>
                </a:cubicBezTo>
                <a:cubicBezTo>
                  <a:pt x="1765" y="393"/>
                  <a:pt x="1765" y="392"/>
                  <a:pt x="1765" y="391"/>
                </a:cubicBezTo>
                <a:cubicBezTo>
                  <a:pt x="1767" y="390"/>
                  <a:pt x="1767" y="389"/>
                  <a:pt x="1768" y="388"/>
                </a:cubicBezTo>
                <a:cubicBezTo>
                  <a:pt x="1768" y="388"/>
                  <a:pt x="1768" y="388"/>
                  <a:pt x="1768" y="388"/>
                </a:cubicBezTo>
                <a:cubicBezTo>
                  <a:pt x="1769" y="388"/>
                  <a:pt x="1769" y="389"/>
                  <a:pt x="1769" y="390"/>
                </a:cubicBezTo>
                <a:cubicBezTo>
                  <a:pt x="1770" y="389"/>
                  <a:pt x="1772" y="389"/>
                  <a:pt x="1772" y="389"/>
                </a:cubicBezTo>
                <a:cubicBezTo>
                  <a:pt x="1772" y="388"/>
                  <a:pt x="1772" y="388"/>
                  <a:pt x="1772" y="387"/>
                </a:cubicBezTo>
                <a:cubicBezTo>
                  <a:pt x="1771" y="387"/>
                  <a:pt x="1771" y="387"/>
                  <a:pt x="1770" y="386"/>
                </a:cubicBezTo>
                <a:cubicBezTo>
                  <a:pt x="1770" y="386"/>
                  <a:pt x="1770" y="386"/>
                  <a:pt x="1770" y="386"/>
                </a:cubicBezTo>
                <a:cubicBezTo>
                  <a:pt x="1771" y="385"/>
                  <a:pt x="1771" y="385"/>
                  <a:pt x="1772" y="385"/>
                </a:cubicBezTo>
                <a:cubicBezTo>
                  <a:pt x="1773" y="385"/>
                  <a:pt x="1774" y="385"/>
                  <a:pt x="1774" y="386"/>
                </a:cubicBezTo>
                <a:cubicBezTo>
                  <a:pt x="1774" y="388"/>
                  <a:pt x="1774" y="389"/>
                  <a:pt x="1774" y="391"/>
                </a:cubicBezTo>
                <a:cubicBezTo>
                  <a:pt x="1775" y="392"/>
                  <a:pt x="1775" y="392"/>
                  <a:pt x="1775" y="392"/>
                </a:cubicBezTo>
                <a:cubicBezTo>
                  <a:pt x="1776" y="394"/>
                  <a:pt x="1778" y="397"/>
                  <a:pt x="1777" y="399"/>
                </a:cubicBezTo>
                <a:cubicBezTo>
                  <a:pt x="1777" y="401"/>
                  <a:pt x="1775" y="402"/>
                  <a:pt x="1775" y="404"/>
                </a:cubicBezTo>
                <a:cubicBezTo>
                  <a:pt x="1774" y="404"/>
                  <a:pt x="1774" y="405"/>
                  <a:pt x="1774" y="406"/>
                </a:cubicBezTo>
                <a:cubicBezTo>
                  <a:pt x="1768" y="408"/>
                  <a:pt x="1773" y="411"/>
                  <a:pt x="1771" y="416"/>
                </a:cubicBezTo>
                <a:cubicBezTo>
                  <a:pt x="1770" y="418"/>
                  <a:pt x="1766" y="421"/>
                  <a:pt x="1770" y="424"/>
                </a:cubicBezTo>
                <a:cubicBezTo>
                  <a:pt x="1770" y="424"/>
                  <a:pt x="1770" y="424"/>
                  <a:pt x="1770" y="424"/>
                </a:cubicBezTo>
                <a:cubicBezTo>
                  <a:pt x="1768" y="425"/>
                  <a:pt x="1768" y="426"/>
                  <a:pt x="1767" y="429"/>
                </a:cubicBezTo>
                <a:cubicBezTo>
                  <a:pt x="1766" y="429"/>
                  <a:pt x="1766" y="429"/>
                  <a:pt x="1765" y="430"/>
                </a:cubicBezTo>
                <a:cubicBezTo>
                  <a:pt x="1765" y="430"/>
                  <a:pt x="1764" y="430"/>
                  <a:pt x="1764" y="430"/>
                </a:cubicBezTo>
                <a:cubicBezTo>
                  <a:pt x="1764" y="428"/>
                  <a:pt x="1765" y="427"/>
                  <a:pt x="1766" y="426"/>
                </a:cubicBezTo>
                <a:cubicBezTo>
                  <a:pt x="1765" y="425"/>
                  <a:pt x="1765" y="425"/>
                  <a:pt x="1765" y="425"/>
                </a:cubicBezTo>
                <a:cubicBezTo>
                  <a:pt x="1764" y="426"/>
                  <a:pt x="1761" y="428"/>
                  <a:pt x="1760" y="429"/>
                </a:cubicBezTo>
                <a:cubicBezTo>
                  <a:pt x="1760" y="430"/>
                  <a:pt x="1760" y="431"/>
                  <a:pt x="1759" y="432"/>
                </a:cubicBezTo>
                <a:cubicBezTo>
                  <a:pt x="1759" y="432"/>
                  <a:pt x="1758" y="431"/>
                  <a:pt x="1758" y="431"/>
                </a:cubicBezTo>
                <a:cubicBezTo>
                  <a:pt x="1758" y="431"/>
                  <a:pt x="1758" y="430"/>
                  <a:pt x="1758" y="429"/>
                </a:cubicBezTo>
                <a:cubicBezTo>
                  <a:pt x="1758" y="429"/>
                  <a:pt x="1758" y="429"/>
                  <a:pt x="1758" y="429"/>
                </a:cubicBezTo>
                <a:cubicBezTo>
                  <a:pt x="1756" y="429"/>
                  <a:pt x="1756" y="431"/>
                  <a:pt x="1755" y="432"/>
                </a:cubicBezTo>
                <a:cubicBezTo>
                  <a:pt x="1752" y="432"/>
                  <a:pt x="1751" y="432"/>
                  <a:pt x="1749" y="432"/>
                </a:cubicBezTo>
                <a:cubicBezTo>
                  <a:pt x="1749" y="431"/>
                  <a:pt x="1747" y="429"/>
                  <a:pt x="1746" y="430"/>
                </a:cubicBezTo>
                <a:cubicBezTo>
                  <a:pt x="1746" y="431"/>
                  <a:pt x="1745" y="431"/>
                  <a:pt x="1745" y="432"/>
                </a:cubicBezTo>
                <a:cubicBezTo>
                  <a:pt x="1746" y="433"/>
                  <a:pt x="1747" y="433"/>
                  <a:pt x="1747" y="434"/>
                </a:cubicBezTo>
                <a:cubicBezTo>
                  <a:pt x="1747" y="434"/>
                  <a:pt x="1747" y="434"/>
                  <a:pt x="1747" y="434"/>
                </a:cubicBezTo>
                <a:cubicBezTo>
                  <a:pt x="1744" y="435"/>
                  <a:pt x="1742" y="436"/>
                  <a:pt x="1741" y="440"/>
                </a:cubicBezTo>
                <a:cubicBezTo>
                  <a:pt x="1739" y="439"/>
                  <a:pt x="1738" y="438"/>
                  <a:pt x="1736" y="437"/>
                </a:cubicBezTo>
                <a:cubicBezTo>
                  <a:pt x="1736" y="436"/>
                  <a:pt x="1736" y="435"/>
                  <a:pt x="1736" y="434"/>
                </a:cubicBezTo>
                <a:cubicBezTo>
                  <a:pt x="1737" y="434"/>
                  <a:pt x="1738" y="433"/>
                  <a:pt x="1738" y="432"/>
                </a:cubicBezTo>
                <a:cubicBezTo>
                  <a:pt x="1738" y="431"/>
                  <a:pt x="1738" y="431"/>
                  <a:pt x="1737" y="431"/>
                </a:cubicBezTo>
                <a:cubicBezTo>
                  <a:pt x="1736" y="432"/>
                  <a:pt x="1734" y="431"/>
                  <a:pt x="1733" y="431"/>
                </a:cubicBezTo>
                <a:cubicBezTo>
                  <a:pt x="1732" y="432"/>
                  <a:pt x="1730" y="432"/>
                  <a:pt x="1729" y="433"/>
                </a:cubicBezTo>
                <a:cubicBezTo>
                  <a:pt x="1729" y="433"/>
                  <a:pt x="1728" y="432"/>
                  <a:pt x="1728" y="433"/>
                </a:cubicBezTo>
                <a:cubicBezTo>
                  <a:pt x="1725" y="433"/>
                  <a:pt x="1723" y="434"/>
                  <a:pt x="1721" y="435"/>
                </a:cubicBezTo>
                <a:cubicBezTo>
                  <a:pt x="1721" y="434"/>
                  <a:pt x="1721" y="434"/>
                  <a:pt x="1721" y="434"/>
                </a:cubicBezTo>
                <a:cubicBezTo>
                  <a:pt x="1718" y="433"/>
                  <a:pt x="1719" y="435"/>
                  <a:pt x="1718" y="437"/>
                </a:cubicBezTo>
                <a:cubicBezTo>
                  <a:pt x="1717" y="436"/>
                  <a:pt x="1714" y="436"/>
                  <a:pt x="1712" y="436"/>
                </a:cubicBezTo>
                <a:cubicBezTo>
                  <a:pt x="1712" y="436"/>
                  <a:pt x="1712" y="436"/>
                  <a:pt x="1711" y="436"/>
                </a:cubicBezTo>
                <a:cubicBezTo>
                  <a:pt x="1711" y="435"/>
                  <a:pt x="1712" y="434"/>
                  <a:pt x="1712" y="434"/>
                </a:cubicBezTo>
                <a:cubicBezTo>
                  <a:pt x="1718" y="434"/>
                  <a:pt x="1719" y="428"/>
                  <a:pt x="1722" y="426"/>
                </a:cubicBezTo>
                <a:cubicBezTo>
                  <a:pt x="1724" y="426"/>
                  <a:pt x="1724" y="426"/>
                  <a:pt x="1724" y="427"/>
                </a:cubicBezTo>
                <a:cubicBezTo>
                  <a:pt x="1728" y="427"/>
                  <a:pt x="1733" y="425"/>
                  <a:pt x="1737" y="424"/>
                </a:cubicBezTo>
                <a:cubicBezTo>
                  <a:pt x="1737" y="426"/>
                  <a:pt x="1737" y="426"/>
                  <a:pt x="1738" y="427"/>
                </a:cubicBezTo>
                <a:cubicBezTo>
                  <a:pt x="1740" y="426"/>
                  <a:pt x="1741" y="425"/>
                  <a:pt x="1742" y="425"/>
                </a:cubicBezTo>
                <a:cubicBezTo>
                  <a:pt x="1742" y="420"/>
                  <a:pt x="1744" y="421"/>
                  <a:pt x="1746" y="418"/>
                </a:cubicBezTo>
                <a:cubicBezTo>
                  <a:pt x="1746" y="417"/>
                  <a:pt x="1746" y="415"/>
                  <a:pt x="1746" y="414"/>
                </a:cubicBezTo>
                <a:cubicBezTo>
                  <a:pt x="1747" y="413"/>
                  <a:pt x="1748" y="413"/>
                  <a:pt x="1750" y="412"/>
                </a:cubicBezTo>
                <a:cubicBezTo>
                  <a:pt x="1750" y="413"/>
                  <a:pt x="1750" y="413"/>
                  <a:pt x="1750" y="414"/>
                </a:cubicBezTo>
                <a:cubicBezTo>
                  <a:pt x="1749" y="414"/>
                  <a:pt x="1748" y="415"/>
                  <a:pt x="1748" y="415"/>
                </a:cubicBezTo>
                <a:cubicBezTo>
                  <a:pt x="1748" y="416"/>
                  <a:pt x="1748" y="417"/>
                  <a:pt x="1748" y="418"/>
                </a:cubicBezTo>
                <a:cubicBezTo>
                  <a:pt x="1748" y="418"/>
                  <a:pt x="1749" y="418"/>
                  <a:pt x="1749" y="418"/>
                </a:cubicBezTo>
                <a:close/>
                <a:moveTo>
                  <a:pt x="1785" y="315"/>
                </a:moveTo>
                <a:cubicBezTo>
                  <a:pt x="1786" y="318"/>
                  <a:pt x="1788" y="322"/>
                  <a:pt x="1789" y="325"/>
                </a:cubicBezTo>
                <a:cubicBezTo>
                  <a:pt x="1790" y="327"/>
                  <a:pt x="1791" y="329"/>
                  <a:pt x="1792" y="331"/>
                </a:cubicBezTo>
                <a:cubicBezTo>
                  <a:pt x="1789" y="330"/>
                  <a:pt x="1786" y="326"/>
                  <a:pt x="1782" y="328"/>
                </a:cubicBezTo>
                <a:cubicBezTo>
                  <a:pt x="1781" y="332"/>
                  <a:pt x="1779" y="336"/>
                  <a:pt x="1781" y="341"/>
                </a:cubicBezTo>
                <a:cubicBezTo>
                  <a:pt x="1782" y="344"/>
                  <a:pt x="1787" y="346"/>
                  <a:pt x="1785" y="351"/>
                </a:cubicBezTo>
                <a:cubicBezTo>
                  <a:pt x="1785" y="351"/>
                  <a:pt x="1785" y="351"/>
                  <a:pt x="1785" y="351"/>
                </a:cubicBezTo>
                <a:cubicBezTo>
                  <a:pt x="1784" y="349"/>
                  <a:pt x="1783" y="347"/>
                  <a:pt x="1780" y="346"/>
                </a:cubicBezTo>
                <a:cubicBezTo>
                  <a:pt x="1778" y="348"/>
                  <a:pt x="1778" y="350"/>
                  <a:pt x="1776" y="352"/>
                </a:cubicBezTo>
                <a:cubicBezTo>
                  <a:pt x="1776" y="352"/>
                  <a:pt x="1776" y="352"/>
                  <a:pt x="1776" y="352"/>
                </a:cubicBezTo>
                <a:cubicBezTo>
                  <a:pt x="1776" y="351"/>
                  <a:pt x="1774" y="349"/>
                  <a:pt x="1775" y="347"/>
                </a:cubicBezTo>
                <a:cubicBezTo>
                  <a:pt x="1775" y="346"/>
                  <a:pt x="1776" y="345"/>
                  <a:pt x="1776" y="344"/>
                </a:cubicBezTo>
                <a:cubicBezTo>
                  <a:pt x="1776" y="343"/>
                  <a:pt x="1776" y="342"/>
                  <a:pt x="1775" y="340"/>
                </a:cubicBezTo>
                <a:cubicBezTo>
                  <a:pt x="1776" y="339"/>
                  <a:pt x="1777" y="338"/>
                  <a:pt x="1777" y="337"/>
                </a:cubicBezTo>
                <a:cubicBezTo>
                  <a:pt x="1778" y="335"/>
                  <a:pt x="1776" y="332"/>
                  <a:pt x="1775" y="331"/>
                </a:cubicBezTo>
                <a:cubicBezTo>
                  <a:pt x="1778" y="329"/>
                  <a:pt x="1779" y="315"/>
                  <a:pt x="1777" y="311"/>
                </a:cubicBezTo>
                <a:cubicBezTo>
                  <a:pt x="1777" y="309"/>
                  <a:pt x="1775" y="309"/>
                  <a:pt x="1775" y="306"/>
                </a:cubicBezTo>
                <a:cubicBezTo>
                  <a:pt x="1774" y="302"/>
                  <a:pt x="1777" y="301"/>
                  <a:pt x="1775" y="297"/>
                </a:cubicBezTo>
                <a:cubicBezTo>
                  <a:pt x="1776" y="295"/>
                  <a:pt x="1779" y="295"/>
                  <a:pt x="1781" y="294"/>
                </a:cubicBezTo>
                <a:cubicBezTo>
                  <a:pt x="1782" y="294"/>
                  <a:pt x="1782" y="295"/>
                  <a:pt x="1782" y="296"/>
                </a:cubicBezTo>
                <a:cubicBezTo>
                  <a:pt x="1785" y="302"/>
                  <a:pt x="1781" y="304"/>
                  <a:pt x="1783" y="309"/>
                </a:cubicBezTo>
                <a:cubicBezTo>
                  <a:pt x="1783" y="312"/>
                  <a:pt x="1784" y="313"/>
                  <a:pt x="1785" y="315"/>
                </a:cubicBezTo>
                <a:close/>
                <a:moveTo>
                  <a:pt x="1797" y="372"/>
                </a:moveTo>
                <a:cubicBezTo>
                  <a:pt x="1796" y="374"/>
                  <a:pt x="1795" y="374"/>
                  <a:pt x="1792" y="375"/>
                </a:cubicBezTo>
                <a:cubicBezTo>
                  <a:pt x="1792" y="375"/>
                  <a:pt x="1791" y="374"/>
                  <a:pt x="1790" y="374"/>
                </a:cubicBezTo>
                <a:cubicBezTo>
                  <a:pt x="1787" y="375"/>
                  <a:pt x="1785" y="378"/>
                  <a:pt x="1785" y="381"/>
                </a:cubicBezTo>
                <a:cubicBezTo>
                  <a:pt x="1782" y="381"/>
                  <a:pt x="1777" y="376"/>
                  <a:pt x="1774" y="377"/>
                </a:cubicBezTo>
                <a:cubicBezTo>
                  <a:pt x="1773" y="378"/>
                  <a:pt x="1772" y="378"/>
                  <a:pt x="1771" y="379"/>
                </a:cubicBezTo>
                <a:cubicBezTo>
                  <a:pt x="1771" y="378"/>
                  <a:pt x="1770" y="378"/>
                  <a:pt x="1770" y="377"/>
                </a:cubicBezTo>
                <a:cubicBezTo>
                  <a:pt x="1768" y="377"/>
                  <a:pt x="1767" y="377"/>
                  <a:pt x="1767" y="379"/>
                </a:cubicBezTo>
                <a:cubicBezTo>
                  <a:pt x="1767" y="379"/>
                  <a:pt x="1767" y="379"/>
                  <a:pt x="1767" y="379"/>
                </a:cubicBezTo>
                <a:cubicBezTo>
                  <a:pt x="1769" y="380"/>
                  <a:pt x="1771" y="381"/>
                  <a:pt x="1772" y="382"/>
                </a:cubicBezTo>
                <a:cubicBezTo>
                  <a:pt x="1772" y="383"/>
                  <a:pt x="1772" y="383"/>
                  <a:pt x="1772" y="383"/>
                </a:cubicBezTo>
                <a:cubicBezTo>
                  <a:pt x="1771" y="383"/>
                  <a:pt x="1770" y="383"/>
                  <a:pt x="1769" y="383"/>
                </a:cubicBezTo>
                <a:cubicBezTo>
                  <a:pt x="1768" y="384"/>
                  <a:pt x="1768" y="385"/>
                  <a:pt x="1766" y="386"/>
                </a:cubicBezTo>
                <a:cubicBezTo>
                  <a:pt x="1766" y="386"/>
                  <a:pt x="1766" y="386"/>
                  <a:pt x="1766" y="386"/>
                </a:cubicBezTo>
                <a:cubicBezTo>
                  <a:pt x="1765" y="384"/>
                  <a:pt x="1767" y="383"/>
                  <a:pt x="1766" y="381"/>
                </a:cubicBezTo>
                <a:cubicBezTo>
                  <a:pt x="1765" y="381"/>
                  <a:pt x="1765" y="381"/>
                  <a:pt x="1764" y="380"/>
                </a:cubicBezTo>
                <a:cubicBezTo>
                  <a:pt x="1764" y="379"/>
                  <a:pt x="1764" y="378"/>
                  <a:pt x="1764" y="377"/>
                </a:cubicBezTo>
                <a:cubicBezTo>
                  <a:pt x="1765" y="376"/>
                  <a:pt x="1767" y="375"/>
                  <a:pt x="1769" y="374"/>
                </a:cubicBezTo>
                <a:cubicBezTo>
                  <a:pt x="1769" y="374"/>
                  <a:pt x="1769" y="374"/>
                  <a:pt x="1769" y="373"/>
                </a:cubicBezTo>
                <a:cubicBezTo>
                  <a:pt x="1768" y="373"/>
                  <a:pt x="1768" y="373"/>
                  <a:pt x="1768" y="372"/>
                </a:cubicBezTo>
                <a:cubicBezTo>
                  <a:pt x="1768" y="372"/>
                  <a:pt x="1768" y="371"/>
                  <a:pt x="1769" y="371"/>
                </a:cubicBezTo>
                <a:cubicBezTo>
                  <a:pt x="1770" y="372"/>
                  <a:pt x="1771" y="373"/>
                  <a:pt x="1773" y="372"/>
                </a:cubicBezTo>
                <a:cubicBezTo>
                  <a:pt x="1773" y="371"/>
                  <a:pt x="1773" y="370"/>
                  <a:pt x="1773" y="368"/>
                </a:cubicBezTo>
                <a:cubicBezTo>
                  <a:pt x="1774" y="368"/>
                  <a:pt x="1775" y="368"/>
                  <a:pt x="1776" y="367"/>
                </a:cubicBezTo>
                <a:cubicBezTo>
                  <a:pt x="1776" y="365"/>
                  <a:pt x="1776" y="364"/>
                  <a:pt x="1776" y="362"/>
                </a:cubicBezTo>
                <a:cubicBezTo>
                  <a:pt x="1775" y="359"/>
                  <a:pt x="1773" y="359"/>
                  <a:pt x="1776" y="356"/>
                </a:cubicBezTo>
                <a:cubicBezTo>
                  <a:pt x="1780" y="358"/>
                  <a:pt x="1787" y="370"/>
                  <a:pt x="1793" y="367"/>
                </a:cubicBezTo>
                <a:cubicBezTo>
                  <a:pt x="1795" y="367"/>
                  <a:pt x="1795" y="365"/>
                  <a:pt x="1797" y="365"/>
                </a:cubicBezTo>
                <a:cubicBezTo>
                  <a:pt x="1797" y="365"/>
                  <a:pt x="1797" y="365"/>
                  <a:pt x="1797" y="365"/>
                </a:cubicBezTo>
                <a:cubicBezTo>
                  <a:pt x="1796" y="366"/>
                  <a:pt x="1796" y="367"/>
                  <a:pt x="1795" y="368"/>
                </a:cubicBezTo>
                <a:cubicBezTo>
                  <a:pt x="1796" y="369"/>
                  <a:pt x="1798" y="372"/>
                  <a:pt x="1797" y="372"/>
                </a:cubicBezTo>
                <a:close/>
                <a:moveTo>
                  <a:pt x="1882" y="735"/>
                </a:moveTo>
                <a:cubicBezTo>
                  <a:pt x="1883" y="737"/>
                  <a:pt x="1883" y="739"/>
                  <a:pt x="1884" y="740"/>
                </a:cubicBezTo>
                <a:cubicBezTo>
                  <a:pt x="1886" y="740"/>
                  <a:pt x="1887" y="740"/>
                  <a:pt x="1889" y="740"/>
                </a:cubicBezTo>
                <a:cubicBezTo>
                  <a:pt x="1889" y="741"/>
                  <a:pt x="1889" y="741"/>
                  <a:pt x="1889" y="741"/>
                </a:cubicBezTo>
                <a:cubicBezTo>
                  <a:pt x="1888" y="741"/>
                  <a:pt x="1888" y="742"/>
                  <a:pt x="1888" y="742"/>
                </a:cubicBezTo>
                <a:cubicBezTo>
                  <a:pt x="1888" y="743"/>
                  <a:pt x="1892" y="743"/>
                  <a:pt x="1892" y="744"/>
                </a:cubicBezTo>
                <a:cubicBezTo>
                  <a:pt x="1892" y="744"/>
                  <a:pt x="1892" y="744"/>
                  <a:pt x="1892" y="744"/>
                </a:cubicBezTo>
                <a:cubicBezTo>
                  <a:pt x="1892" y="745"/>
                  <a:pt x="1891" y="745"/>
                  <a:pt x="1891" y="745"/>
                </a:cubicBezTo>
                <a:cubicBezTo>
                  <a:pt x="1891" y="745"/>
                  <a:pt x="1891" y="745"/>
                  <a:pt x="1891" y="745"/>
                </a:cubicBezTo>
                <a:cubicBezTo>
                  <a:pt x="1892" y="746"/>
                  <a:pt x="1894" y="747"/>
                  <a:pt x="1896" y="747"/>
                </a:cubicBezTo>
                <a:cubicBezTo>
                  <a:pt x="1896" y="748"/>
                  <a:pt x="1896" y="749"/>
                  <a:pt x="1896" y="750"/>
                </a:cubicBezTo>
                <a:cubicBezTo>
                  <a:pt x="1894" y="750"/>
                  <a:pt x="1893" y="750"/>
                  <a:pt x="1893" y="749"/>
                </a:cubicBezTo>
                <a:cubicBezTo>
                  <a:pt x="1892" y="749"/>
                  <a:pt x="1892" y="748"/>
                  <a:pt x="1892" y="748"/>
                </a:cubicBezTo>
                <a:cubicBezTo>
                  <a:pt x="1890" y="748"/>
                  <a:pt x="1887" y="747"/>
                  <a:pt x="1885" y="747"/>
                </a:cubicBezTo>
                <a:cubicBezTo>
                  <a:pt x="1883" y="746"/>
                  <a:pt x="1881" y="747"/>
                  <a:pt x="1879" y="746"/>
                </a:cubicBezTo>
                <a:cubicBezTo>
                  <a:pt x="1878" y="745"/>
                  <a:pt x="1878" y="745"/>
                  <a:pt x="1877" y="743"/>
                </a:cubicBezTo>
                <a:cubicBezTo>
                  <a:pt x="1876" y="743"/>
                  <a:pt x="1875" y="742"/>
                  <a:pt x="1873" y="741"/>
                </a:cubicBezTo>
                <a:cubicBezTo>
                  <a:pt x="1872" y="739"/>
                  <a:pt x="1870" y="737"/>
                  <a:pt x="1869" y="734"/>
                </a:cubicBezTo>
                <a:cubicBezTo>
                  <a:pt x="1867" y="734"/>
                  <a:pt x="1865" y="734"/>
                  <a:pt x="1863" y="733"/>
                </a:cubicBezTo>
                <a:cubicBezTo>
                  <a:pt x="1863" y="733"/>
                  <a:pt x="1862" y="733"/>
                  <a:pt x="1861" y="732"/>
                </a:cubicBezTo>
                <a:cubicBezTo>
                  <a:pt x="1860" y="732"/>
                  <a:pt x="1859" y="733"/>
                  <a:pt x="1858" y="733"/>
                </a:cubicBezTo>
                <a:cubicBezTo>
                  <a:pt x="1857" y="733"/>
                  <a:pt x="1857" y="732"/>
                  <a:pt x="1856" y="732"/>
                </a:cubicBezTo>
                <a:cubicBezTo>
                  <a:pt x="1856" y="733"/>
                  <a:pt x="1856" y="733"/>
                  <a:pt x="1857" y="734"/>
                </a:cubicBezTo>
                <a:cubicBezTo>
                  <a:pt x="1857" y="734"/>
                  <a:pt x="1856" y="734"/>
                  <a:pt x="1856" y="734"/>
                </a:cubicBezTo>
                <a:cubicBezTo>
                  <a:pt x="1856" y="735"/>
                  <a:pt x="1855" y="734"/>
                  <a:pt x="1854" y="734"/>
                </a:cubicBezTo>
                <a:cubicBezTo>
                  <a:pt x="1854" y="735"/>
                  <a:pt x="1854" y="735"/>
                  <a:pt x="1854" y="735"/>
                </a:cubicBezTo>
                <a:cubicBezTo>
                  <a:pt x="1854" y="735"/>
                  <a:pt x="1855" y="735"/>
                  <a:pt x="1855" y="736"/>
                </a:cubicBezTo>
                <a:cubicBezTo>
                  <a:pt x="1853" y="736"/>
                  <a:pt x="1848" y="735"/>
                  <a:pt x="1848" y="736"/>
                </a:cubicBezTo>
                <a:cubicBezTo>
                  <a:pt x="1848" y="736"/>
                  <a:pt x="1848" y="736"/>
                  <a:pt x="1848" y="736"/>
                </a:cubicBezTo>
                <a:cubicBezTo>
                  <a:pt x="1850" y="737"/>
                  <a:pt x="1853" y="737"/>
                  <a:pt x="1854" y="740"/>
                </a:cubicBezTo>
                <a:cubicBezTo>
                  <a:pt x="1853" y="740"/>
                  <a:pt x="1851" y="741"/>
                  <a:pt x="1850" y="742"/>
                </a:cubicBezTo>
                <a:cubicBezTo>
                  <a:pt x="1847" y="742"/>
                  <a:pt x="1843" y="741"/>
                  <a:pt x="1840" y="741"/>
                </a:cubicBezTo>
                <a:cubicBezTo>
                  <a:pt x="1838" y="739"/>
                  <a:pt x="1836" y="737"/>
                  <a:pt x="1834" y="735"/>
                </a:cubicBezTo>
                <a:cubicBezTo>
                  <a:pt x="1832" y="734"/>
                  <a:pt x="1830" y="736"/>
                  <a:pt x="1828" y="736"/>
                </a:cubicBezTo>
                <a:cubicBezTo>
                  <a:pt x="1828" y="734"/>
                  <a:pt x="1829" y="734"/>
                  <a:pt x="1829" y="732"/>
                </a:cubicBezTo>
                <a:cubicBezTo>
                  <a:pt x="1828" y="731"/>
                  <a:pt x="1827" y="730"/>
                  <a:pt x="1826" y="729"/>
                </a:cubicBezTo>
                <a:cubicBezTo>
                  <a:pt x="1827" y="728"/>
                  <a:pt x="1827" y="728"/>
                  <a:pt x="1828" y="728"/>
                </a:cubicBezTo>
                <a:cubicBezTo>
                  <a:pt x="1828" y="728"/>
                  <a:pt x="1828" y="727"/>
                  <a:pt x="1828" y="727"/>
                </a:cubicBezTo>
                <a:cubicBezTo>
                  <a:pt x="1824" y="726"/>
                  <a:pt x="1824" y="720"/>
                  <a:pt x="1821" y="718"/>
                </a:cubicBezTo>
                <a:cubicBezTo>
                  <a:pt x="1817" y="715"/>
                  <a:pt x="1809" y="715"/>
                  <a:pt x="1804" y="712"/>
                </a:cubicBezTo>
                <a:cubicBezTo>
                  <a:pt x="1804" y="711"/>
                  <a:pt x="1804" y="711"/>
                  <a:pt x="1803" y="710"/>
                </a:cubicBezTo>
                <a:cubicBezTo>
                  <a:pt x="1797" y="712"/>
                  <a:pt x="1799" y="706"/>
                  <a:pt x="1797" y="705"/>
                </a:cubicBezTo>
                <a:cubicBezTo>
                  <a:pt x="1795" y="707"/>
                  <a:pt x="1797" y="711"/>
                  <a:pt x="1793" y="712"/>
                </a:cubicBezTo>
                <a:cubicBezTo>
                  <a:pt x="1792" y="711"/>
                  <a:pt x="1792" y="710"/>
                  <a:pt x="1791" y="709"/>
                </a:cubicBezTo>
                <a:cubicBezTo>
                  <a:pt x="1792" y="709"/>
                  <a:pt x="1792" y="709"/>
                  <a:pt x="1792" y="708"/>
                </a:cubicBezTo>
                <a:cubicBezTo>
                  <a:pt x="1792" y="705"/>
                  <a:pt x="1789" y="706"/>
                  <a:pt x="1787" y="704"/>
                </a:cubicBezTo>
                <a:cubicBezTo>
                  <a:pt x="1787" y="704"/>
                  <a:pt x="1787" y="703"/>
                  <a:pt x="1787" y="703"/>
                </a:cubicBezTo>
                <a:cubicBezTo>
                  <a:pt x="1789" y="703"/>
                  <a:pt x="1791" y="704"/>
                  <a:pt x="1791" y="704"/>
                </a:cubicBezTo>
                <a:cubicBezTo>
                  <a:pt x="1793" y="703"/>
                  <a:pt x="1793" y="702"/>
                  <a:pt x="1794" y="702"/>
                </a:cubicBezTo>
                <a:cubicBezTo>
                  <a:pt x="1795" y="703"/>
                  <a:pt x="1797" y="703"/>
                  <a:pt x="1798" y="702"/>
                </a:cubicBezTo>
                <a:cubicBezTo>
                  <a:pt x="1798" y="701"/>
                  <a:pt x="1798" y="701"/>
                  <a:pt x="1798" y="700"/>
                </a:cubicBezTo>
                <a:cubicBezTo>
                  <a:pt x="1796" y="700"/>
                  <a:pt x="1791" y="701"/>
                  <a:pt x="1789" y="700"/>
                </a:cubicBezTo>
                <a:cubicBezTo>
                  <a:pt x="1787" y="700"/>
                  <a:pt x="1787" y="697"/>
                  <a:pt x="1786" y="696"/>
                </a:cubicBezTo>
                <a:cubicBezTo>
                  <a:pt x="1785" y="696"/>
                  <a:pt x="1783" y="696"/>
                  <a:pt x="1782" y="696"/>
                </a:cubicBezTo>
                <a:cubicBezTo>
                  <a:pt x="1782" y="696"/>
                  <a:pt x="1782" y="696"/>
                  <a:pt x="1782" y="695"/>
                </a:cubicBezTo>
                <a:cubicBezTo>
                  <a:pt x="1782" y="695"/>
                  <a:pt x="1782" y="695"/>
                  <a:pt x="1782" y="695"/>
                </a:cubicBezTo>
                <a:cubicBezTo>
                  <a:pt x="1782" y="694"/>
                  <a:pt x="1783" y="693"/>
                  <a:pt x="1783" y="692"/>
                </a:cubicBezTo>
                <a:cubicBezTo>
                  <a:pt x="1786" y="692"/>
                  <a:pt x="1787" y="690"/>
                  <a:pt x="1789" y="690"/>
                </a:cubicBezTo>
                <a:cubicBezTo>
                  <a:pt x="1790" y="689"/>
                  <a:pt x="1797" y="692"/>
                  <a:pt x="1799" y="693"/>
                </a:cubicBezTo>
                <a:cubicBezTo>
                  <a:pt x="1799" y="693"/>
                  <a:pt x="1799" y="694"/>
                  <a:pt x="1800" y="695"/>
                </a:cubicBezTo>
                <a:cubicBezTo>
                  <a:pt x="1800" y="696"/>
                  <a:pt x="1799" y="697"/>
                  <a:pt x="1799" y="698"/>
                </a:cubicBezTo>
                <a:cubicBezTo>
                  <a:pt x="1799" y="700"/>
                  <a:pt x="1801" y="704"/>
                  <a:pt x="1802" y="704"/>
                </a:cubicBezTo>
                <a:cubicBezTo>
                  <a:pt x="1802" y="704"/>
                  <a:pt x="1802" y="703"/>
                  <a:pt x="1802" y="703"/>
                </a:cubicBezTo>
                <a:cubicBezTo>
                  <a:pt x="1802" y="703"/>
                  <a:pt x="1802" y="703"/>
                  <a:pt x="1802" y="703"/>
                </a:cubicBezTo>
                <a:cubicBezTo>
                  <a:pt x="1803" y="705"/>
                  <a:pt x="1804" y="707"/>
                  <a:pt x="1806" y="707"/>
                </a:cubicBezTo>
                <a:cubicBezTo>
                  <a:pt x="1810" y="706"/>
                  <a:pt x="1811" y="703"/>
                  <a:pt x="1812" y="701"/>
                </a:cubicBezTo>
                <a:cubicBezTo>
                  <a:pt x="1814" y="701"/>
                  <a:pt x="1816" y="700"/>
                  <a:pt x="1817" y="700"/>
                </a:cubicBezTo>
                <a:cubicBezTo>
                  <a:pt x="1817" y="699"/>
                  <a:pt x="1817" y="698"/>
                  <a:pt x="1818" y="698"/>
                </a:cubicBezTo>
                <a:cubicBezTo>
                  <a:pt x="1819" y="697"/>
                  <a:pt x="1820" y="697"/>
                  <a:pt x="1821" y="696"/>
                </a:cubicBezTo>
                <a:cubicBezTo>
                  <a:pt x="1823" y="696"/>
                  <a:pt x="1830" y="699"/>
                  <a:pt x="1832" y="700"/>
                </a:cubicBezTo>
                <a:cubicBezTo>
                  <a:pt x="1838" y="703"/>
                  <a:pt x="1845" y="705"/>
                  <a:pt x="1852" y="707"/>
                </a:cubicBezTo>
                <a:cubicBezTo>
                  <a:pt x="1855" y="708"/>
                  <a:pt x="1857" y="710"/>
                  <a:pt x="1861" y="710"/>
                </a:cubicBezTo>
                <a:cubicBezTo>
                  <a:pt x="1862" y="713"/>
                  <a:pt x="1866" y="714"/>
                  <a:pt x="1868" y="716"/>
                </a:cubicBezTo>
                <a:cubicBezTo>
                  <a:pt x="1868" y="717"/>
                  <a:pt x="1867" y="718"/>
                  <a:pt x="1868" y="719"/>
                </a:cubicBezTo>
                <a:cubicBezTo>
                  <a:pt x="1870" y="720"/>
                  <a:pt x="1873" y="721"/>
                  <a:pt x="1875" y="722"/>
                </a:cubicBezTo>
                <a:cubicBezTo>
                  <a:pt x="1876" y="722"/>
                  <a:pt x="1877" y="722"/>
                  <a:pt x="1878" y="723"/>
                </a:cubicBezTo>
                <a:cubicBezTo>
                  <a:pt x="1879" y="723"/>
                  <a:pt x="1880" y="725"/>
                  <a:pt x="1880" y="726"/>
                </a:cubicBezTo>
                <a:cubicBezTo>
                  <a:pt x="1880" y="726"/>
                  <a:pt x="1880" y="726"/>
                  <a:pt x="1880" y="726"/>
                </a:cubicBezTo>
                <a:cubicBezTo>
                  <a:pt x="1878" y="727"/>
                  <a:pt x="1876" y="726"/>
                  <a:pt x="1875" y="728"/>
                </a:cubicBezTo>
                <a:cubicBezTo>
                  <a:pt x="1876" y="731"/>
                  <a:pt x="1877" y="732"/>
                  <a:pt x="1880" y="734"/>
                </a:cubicBezTo>
                <a:cubicBezTo>
                  <a:pt x="1880" y="734"/>
                  <a:pt x="1881" y="735"/>
                  <a:pt x="1882" y="735"/>
                </a:cubicBezTo>
                <a:close/>
                <a:moveTo>
                  <a:pt x="1905" y="713"/>
                </a:moveTo>
                <a:cubicBezTo>
                  <a:pt x="1905" y="713"/>
                  <a:pt x="1905" y="713"/>
                  <a:pt x="1905" y="712"/>
                </a:cubicBezTo>
                <a:cubicBezTo>
                  <a:pt x="1906" y="713"/>
                  <a:pt x="1906" y="714"/>
                  <a:pt x="1907" y="715"/>
                </a:cubicBezTo>
                <a:cubicBezTo>
                  <a:pt x="1906" y="715"/>
                  <a:pt x="1906" y="716"/>
                  <a:pt x="1906" y="716"/>
                </a:cubicBezTo>
                <a:cubicBezTo>
                  <a:pt x="1905" y="717"/>
                  <a:pt x="1904" y="717"/>
                  <a:pt x="1904" y="717"/>
                </a:cubicBezTo>
                <a:cubicBezTo>
                  <a:pt x="1904" y="718"/>
                  <a:pt x="1905" y="718"/>
                  <a:pt x="1905" y="719"/>
                </a:cubicBezTo>
                <a:cubicBezTo>
                  <a:pt x="1905" y="719"/>
                  <a:pt x="1905" y="720"/>
                  <a:pt x="1904" y="720"/>
                </a:cubicBezTo>
                <a:cubicBezTo>
                  <a:pt x="1903" y="720"/>
                  <a:pt x="1902" y="720"/>
                  <a:pt x="1901" y="720"/>
                </a:cubicBezTo>
                <a:cubicBezTo>
                  <a:pt x="1900" y="723"/>
                  <a:pt x="1894" y="724"/>
                  <a:pt x="1890" y="724"/>
                </a:cubicBezTo>
                <a:cubicBezTo>
                  <a:pt x="1890" y="724"/>
                  <a:pt x="1889" y="723"/>
                  <a:pt x="1889" y="723"/>
                </a:cubicBezTo>
                <a:cubicBezTo>
                  <a:pt x="1888" y="723"/>
                  <a:pt x="1888" y="723"/>
                  <a:pt x="1887" y="723"/>
                </a:cubicBezTo>
                <a:cubicBezTo>
                  <a:pt x="1886" y="722"/>
                  <a:pt x="1884" y="722"/>
                  <a:pt x="1883" y="721"/>
                </a:cubicBezTo>
                <a:cubicBezTo>
                  <a:pt x="1883" y="720"/>
                  <a:pt x="1883" y="720"/>
                  <a:pt x="1884" y="720"/>
                </a:cubicBezTo>
                <a:cubicBezTo>
                  <a:pt x="1886" y="720"/>
                  <a:pt x="1890" y="721"/>
                  <a:pt x="1892" y="720"/>
                </a:cubicBezTo>
                <a:cubicBezTo>
                  <a:pt x="1892" y="719"/>
                  <a:pt x="1892" y="719"/>
                  <a:pt x="1892" y="718"/>
                </a:cubicBezTo>
                <a:cubicBezTo>
                  <a:pt x="1892" y="718"/>
                  <a:pt x="1892" y="718"/>
                  <a:pt x="1893" y="718"/>
                </a:cubicBezTo>
                <a:cubicBezTo>
                  <a:pt x="1893" y="720"/>
                  <a:pt x="1897" y="721"/>
                  <a:pt x="1898" y="719"/>
                </a:cubicBezTo>
                <a:cubicBezTo>
                  <a:pt x="1899" y="718"/>
                  <a:pt x="1899" y="717"/>
                  <a:pt x="1900" y="717"/>
                </a:cubicBezTo>
                <a:cubicBezTo>
                  <a:pt x="1901" y="717"/>
                  <a:pt x="1902" y="717"/>
                  <a:pt x="1902" y="716"/>
                </a:cubicBezTo>
                <a:cubicBezTo>
                  <a:pt x="1902" y="716"/>
                  <a:pt x="1902" y="716"/>
                  <a:pt x="1902" y="716"/>
                </a:cubicBezTo>
                <a:cubicBezTo>
                  <a:pt x="1902" y="715"/>
                  <a:pt x="1902" y="714"/>
                  <a:pt x="1902" y="712"/>
                </a:cubicBezTo>
                <a:cubicBezTo>
                  <a:pt x="1903" y="713"/>
                  <a:pt x="1904" y="713"/>
                  <a:pt x="1905" y="713"/>
                </a:cubicBezTo>
                <a:close/>
                <a:moveTo>
                  <a:pt x="1913" y="845"/>
                </a:moveTo>
                <a:cubicBezTo>
                  <a:pt x="1913" y="844"/>
                  <a:pt x="1913" y="842"/>
                  <a:pt x="1913" y="842"/>
                </a:cubicBezTo>
                <a:cubicBezTo>
                  <a:pt x="1913" y="841"/>
                  <a:pt x="1914" y="841"/>
                  <a:pt x="1914" y="841"/>
                </a:cubicBezTo>
                <a:cubicBezTo>
                  <a:pt x="1914" y="841"/>
                  <a:pt x="1914" y="840"/>
                  <a:pt x="1914" y="840"/>
                </a:cubicBezTo>
                <a:cubicBezTo>
                  <a:pt x="1916" y="842"/>
                  <a:pt x="1913" y="844"/>
                  <a:pt x="1913" y="845"/>
                </a:cubicBezTo>
                <a:cubicBezTo>
                  <a:pt x="1913" y="845"/>
                  <a:pt x="1913" y="845"/>
                  <a:pt x="1913" y="845"/>
                </a:cubicBezTo>
                <a:close/>
                <a:moveTo>
                  <a:pt x="1672" y="848"/>
                </a:moveTo>
                <a:cubicBezTo>
                  <a:pt x="1673" y="848"/>
                  <a:pt x="1674" y="850"/>
                  <a:pt x="1674" y="851"/>
                </a:cubicBezTo>
                <a:cubicBezTo>
                  <a:pt x="1675" y="851"/>
                  <a:pt x="1675" y="851"/>
                  <a:pt x="1676" y="852"/>
                </a:cubicBezTo>
                <a:cubicBezTo>
                  <a:pt x="1677" y="852"/>
                  <a:pt x="1677" y="853"/>
                  <a:pt x="1678" y="853"/>
                </a:cubicBezTo>
                <a:cubicBezTo>
                  <a:pt x="1678" y="853"/>
                  <a:pt x="1678" y="853"/>
                  <a:pt x="1678" y="853"/>
                </a:cubicBezTo>
                <a:cubicBezTo>
                  <a:pt x="1678" y="853"/>
                  <a:pt x="1678" y="853"/>
                  <a:pt x="1678" y="852"/>
                </a:cubicBezTo>
                <a:cubicBezTo>
                  <a:pt x="1678" y="852"/>
                  <a:pt x="1678" y="851"/>
                  <a:pt x="1678" y="851"/>
                </a:cubicBezTo>
                <a:cubicBezTo>
                  <a:pt x="1678" y="851"/>
                  <a:pt x="1678" y="851"/>
                  <a:pt x="1678" y="851"/>
                </a:cubicBezTo>
                <a:cubicBezTo>
                  <a:pt x="1679" y="851"/>
                  <a:pt x="1679" y="852"/>
                  <a:pt x="1679" y="852"/>
                </a:cubicBezTo>
                <a:cubicBezTo>
                  <a:pt x="1680" y="852"/>
                  <a:pt x="1680" y="851"/>
                  <a:pt x="1680" y="851"/>
                </a:cubicBezTo>
                <a:cubicBezTo>
                  <a:pt x="1680" y="850"/>
                  <a:pt x="1680" y="849"/>
                  <a:pt x="1680" y="848"/>
                </a:cubicBezTo>
                <a:cubicBezTo>
                  <a:pt x="1679" y="846"/>
                  <a:pt x="1677" y="844"/>
                  <a:pt x="1676" y="842"/>
                </a:cubicBezTo>
                <a:cubicBezTo>
                  <a:pt x="1675" y="841"/>
                  <a:pt x="1675" y="841"/>
                  <a:pt x="1674" y="840"/>
                </a:cubicBezTo>
                <a:cubicBezTo>
                  <a:pt x="1674" y="837"/>
                  <a:pt x="1676" y="835"/>
                  <a:pt x="1677" y="833"/>
                </a:cubicBezTo>
                <a:cubicBezTo>
                  <a:pt x="1677" y="833"/>
                  <a:pt x="1676" y="832"/>
                  <a:pt x="1676" y="832"/>
                </a:cubicBezTo>
                <a:cubicBezTo>
                  <a:pt x="1676" y="831"/>
                  <a:pt x="1676" y="830"/>
                  <a:pt x="1676" y="829"/>
                </a:cubicBezTo>
                <a:cubicBezTo>
                  <a:pt x="1676" y="829"/>
                  <a:pt x="1676" y="829"/>
                  <a:pt x="1676" y="828"/>
                </a:cubicBezTo>
                <a:cubicBezTo>
                  <a:pt x="1676" y="827"/>
                  <a:pt x="1677" y="825"/>
                  <a:pt x="1677" y="824"/>
                </a:cubicBezTo>
                <a:cubicBezTo>
                  <a:pt x="1678" y="824"/>
                  <a:pt x="1678" y="824"/>
                  <a:pt x="1678" y="824"/>
                </a:cubicBezTo>
                <a:cubicBezTo>
                  <a:pt x="1678" y="825"/>
                  <a:pt x="1678" y="827"/>
                  <a:pt x="1680" y="827"/>
                </a:cubicBezTo>
                <a:cubicBezTo>
                  <a:pt x="1680" y="826"/>
                  <a:pt x="1680" y="826"/>
                  <a:pt x="1681" y="825"/>
                </a:cubicBezTo>
                <a:cubicBezTo>
                  <a:pt x="1681" y="824"/>
                  <a:pt x="1682" y="822"/>
                  <a:pt x="1683" y="822"/>
                </a:cubicBezTo>
                <a:cubicBezTo>
                  <a:pt x="1684" y="821"/>
                  <a:pt x="1684" y="821"/>
                  <a:pt x="1685" y="820"/>
                </a:cubicBezTo>
                <a:cubicBezTo>
                  <a:pt x="1686" y="820"/>
                  <a:pt x="1687" y="820"/>
                  <a:pt x="1687" y="819"/>
                </a:cubicBezTo>
                <a:cubicBezTo>
                  <a:pt x="1689" y="818"/>
                  <a:pt x="1690" y="816"/>
                  <a:pt x="1692" y="815"/>
                </a:cubicBezTo>
                <a:cubicBezTo>
                  <a:pt x="1694" y="814"/>
                  <a:pt x="1696" y="814"/>
                  <a:pt x="1698" y="814"/>
                </a:cubicBezTo>
                <a:cubicBezTo>
                  <a:pt x="1699" y="814"/>
                  <a:pt x="1700" y="813"/>
                  <a:pt x="1701" y="813"/>
                </a:cubicBezTo>
                <a:cubicBezTo>
                  <a:pt x="1701" y="812"/>
                  <a:pt x="1701" y="812"/>
                  <a:pt x="1702" y="812"/>
                </a:cubicBezTo>
                <a:cubicBezTo>
                  <a:pt x="1703" y="811"/>
                  <a:pt x="1705" y="811"/>
                  <a:pt x="1706" y="810"/>
                </a:cubicBezTo>
                <a:cubicBezTo>
                  <a:pt x="1707" y="810"/>
                  <a:pt x="1707" y="810"/>
                  <a:pt x="1707" y="809"/>
                </a:cubicBezTo>
                <a:cubicBezTo>
                  <a:pt x="1707" y="809"/>
                  <a:pt x="1708" y="809"/>
                  <a:pt x="1708" y="809"/>
                </a:cubicBezTo>
                <a:cubicBezTo>
                  <a:pt x="1709" y="808"/>
                  <a:pt x="1710" y="808"/>
                  <a:pt x="1711" y="809"/>
                </a:cubicBezTo>
                <a:cubicBezTo>
                  <a:pt x="1713" y="808"/>
                  <a:pt x="1715" y="807"/>
                  <a:pt x="1717" y="806"/>
                </a:cubicBezTo>
                <a:cubicBezTo>
                  <a:pt x="1718" y="806"/>
                  <a:pt x="1720" y="805"/>
                  <a:pt x="1721" y="804"/>
                </a:cubicBezTo>
                <a:cubicBezTo>
                  <a:pt x="1722" y="803"/>
                  <a:pt x="1722" y="801"/>
                  <a:pt x="1723" y="800"/>
                </a:cubicBezTo>
                <a:cubicBezTo>
                  <a:pt x="1723" y="799"/>
                  <a:pt x="1723" y="799"/>
                  <a:pt x="1724" y="799"/>
                </a:cubicBezTo>
                <a:cubicBezTo>
                  <a:pt x="1724" y="798"/>
                  <a:pt x="1724" y="798"/>
                  <a:pt x="1725" y="798"/>
                </a:cubicBezTo>
                <a:cubicBezTo>
                  <a:pt x="1725" y="798"/>
                  <a:pt x="1726" y="797"/>
                  <a:pt x="1726" y="796"/>
                </a:cubicBezTo>
                <a:cubicBezTo>
                  <a:pt x="1727" y="796"/>
                  <a:pt x="1727" y="796"/>
                  <a:pt x="1727" y="795"/>
                </a:cubicBezTo>
                <a:cubicBezTo>
                  <a:pt x="1727" y="795"/>
                  <a:pt x="1726" y="795"/>
                  <a:pt x="1726" y="795"/>
                </a:cubicBezTo>
                <a:cubicBezTo>
                  <a:pt x="1726" y="795"/>
                  <a:pt x="1726" y="794"/>
                  <a:pt x="1725" y="794"/>
                </a:cubicBezTo>
                <a:cubicBezTo>
                  <a:pt x="1725" y="793"/>
                  <a:pt x="1726" y="792"/>
                  <a:pt x="1726" y="791"/>
                </a:cubicBezTo>
                <a:cubicBezTo>
                  <a:pt x="1726" y="790"/>
                  <a:pt x="1726" y="790"/>
                  <a:pt x="1726" y="790"/>
                </a:cubicBezTo>
                <a:cubicBezTo>
                  <a:pt x="1727" y="789"/>
                  <a:pt x="1728" y="788"/>
                  <a:pt x="1729" y="788"/>
                </a:cubicBezTo>
                <a:cubicBezTo>
                  <a:pt x="1729" y="787"/>
                  <a:pt x="1730" y="786"/>
                  <a:pt x="1730" y="786"/>
                </a:cubicBezTo>
                <a:cubicBezTo>
                  <a:pt x="1730" y="787"/>
                  <a:pt x="1731" y="787"/>
                  <a:pt x="1731" y="787"/>
                </a:cubicBezTo>
                <a:cubicBezTo>
                  <a:pt x="1731" y="788"/>
                  <a:pt x="1731" y="788"/>
                  <a:pt x="1732" y="788"/>
                </a:cubicBezTo>
                <a:cubicBezTo>
                  <a:pt x="1733" y="789"/>
                  <a:pt x="1733" y="790"/>
                  <a:pt x="1733" y="791"/>
                </a:cubicBezTo>
                <a:cubicBezTo>
                  <a:pt x="1734" y="791"/>
                  <a:pt x="1734" y="792"/>
                  <a:pt x="1734" y="791"/>
                </a:cubicBezTo>
                <a:cubicBezTo>
                  <a:pt x="1735" y="791"/>
                  <a:pt x="1735" y="790"/>
                  <a:pt x="1735" y="789"/>
                </a:cubicBezTo>
                <a:cubicBezTo>
                  <a:pt x="1735" y="790"/>
                  <a:pt x="1736" y="790"/>
                  <a:pt x="1736" y="789"/>
                </a:cubicBezTo>
                <a:cubicBezTo>
                  <a:pt x="1736" y="789"/>
                  <a:pt x="1736" y="789"/>
                  <a:pt x="1736" y="788"/>
                </a:cubicBezTo>
                <a:cubicBezTo>
                  <a:pt x="1736" y="788"/>
                  <a:pt x="1735" y="788"/>
                  <a:pt x="1734" y="787"/>
                </a:cubicBezTo>
                <a:cubicBezTo>
                  <a:pt x="1734" y="786"/>
                  <a:pt x="1736" y="785"/>
                  <a:pt x="1734" y="785"/>
                </a:cubicBezTo>
                <a:cubicBezTo>
                  <a:pt x="1734" y="785"/>
                  <a:pt x="1734" y="785"/>
                  <a:pt x="1734" y="785"/>
                </a:cubicBezTo>
                <a:cubicBezTo>
                  <a:pt x="1735" y="784"/>
                  <a:pt x="1736" y="784"/>
                  <a:pt x="1737" y="784"/>
                </a:cubicBezTo>
                <a:cubicBezTo>
                  <a:pt x="1737" y="784"/>
                  <a:pt x="1737" y="784"/>
                  <a:pt x="1737" y="785"/>
                </a:cubicBezTo>
                <a:cubicBezTo>
                  <a:pt x="1738" y="785"/>
                  <a:pt x="1738" y="786"/>
                  <a:pt x="1739" y="785"/>
                </a:cubicBezTo>
                <a:cubicBezTo>
                  <a:pt x="1739" y="785"/>
                  <a:pt x="1739" y="785"/>
                  <a:pt x="1739" y="784"/>
                </a:cubicBezTo>
                <a:cubicBezTo>
                  <a:pt x="1740" y="784"/>
                  <a:pt x="1740" y="782"/>
                  <a:pt x="1741" y="782"/>
                </a:cubicBezTo>
                <a:cubicBezTo>
                  <a:pt x="1741" y="781"/>
                  <a:pt x="1741" y="781"/>
                  <a:pt x="1741" y="781"/>
                </a:cubicBezTo>
                <a:cubicBezTo>
                  <a:pt x="1740" y="781"/>
                  <a:pt x="1740" y="782"/>
                  <a:pt x="1739" y="782"/>
                </a:cubicBezTo>
                <a:cubicBezTo>
                  <a:pt x="1739" y="781"/>
                  <a:pt x="1739" y="781"/>
                  <a:pt x="1739" y="781"/>
                </a:cubicBezTo>
                <a:cubicBezTo>
                  <a:pt x="1739" y="780"/>
                  <a:pt x="1741" y="779"/>
                  <a:pt x="1741" y="779"/>
                </a:cubicBezTo>
                <a:cubicBezTo>
                  <a:pt x="1742" y="779"/>
                  <a:pt x="1742" y="779"/>
                  <a:pt x="1742" y="779"/>
                </a:cubicBezTo>
                <a:cubicBezTo>
                  <a:pt x="1742" y="779"/>
                  <a:pt x="1742" y="779"/>
                  <a:pt x="1742" y="779"/>
                </a:cubicBezTo>
                <a:cubicBezTo>
                  <a:pt x="1742" y="778"/>
                  <a:pt x="1742" y="778"/>
                  <a:pt x="1742" y="778"/>
                </a:cubicBezTo>
                <a:cubicBezTo>
                  <a:pt x="1742" y="778"/>
                  <a:pt x="1743" y="777"/>
                  <a:pt x="1743" y="777"/>
                </a:cubicBezTo>
                <a:cubicBezTo>
                  <a:pt x="1744" y="777"/>
                  <a:pt x="1745" y="778"/>
                  <a:pt x="1745" y="777"/>
                </a:cubicBezTo>
                <a:cubicBezTo>
                  <a:pt x="1745" y="777"/>
                  <a:pt x="1744" y="776"/>
                  <a:pt x="1744" y="776"/>
                </a:cubicBezTo>
                <a:cubicBezTo>
                  <a:pt x="1744" y="774"/>
                  <a:pt x="1745" y="775"/>
                  <a:pt x="1746" y="774"/>
                </a:cubicBezTo>
                <a:cubicBezTo>
                  <a:pt x="1746" y="774"/>
                  <a:pt x="1747" y="774"/>
                  <a:pt x="1747" y="773"/>
                </a:cubicBezTo>
                <a:cubicBezTo>
                  <a:pt x="1747" y="774"/>
                  <a:pt x="1748" y="774"/>
                  <a:pt x="1748" y="774"/>
                </a:cubicBezTo>
                <a:cubicBezTo>
                  <a:pt x="1748" y="774"/>
                  <a:pt x="1748" y="774"/>
                  <a:pt x="1748" y="774"/>
                </a:cubicBezTo>
                <a:cubicBezTo>
                  <a:pt x="1748" y="773"/>
                  <a:pt x="1749" y="773"/>
                  <a:pt x="1749" y="772"/>
                </a:cubicBezTo>
                <a:cubicBezTo>
                  <a:pt x="1749" y="772"/>
                  <a:pt x="1749" y="771"/>
                  <a:pt x="1749" y="771"/>
                </a:cubicBezTo>
                <a:cubicBezTo>
                  <a:pt x="1749" y="771"/>
                  <a:pt x="1749" y="771"/>
                  <a:pt x="1749" y="771"/>
                </a:cubicBezTo>
                <a:cubicBezTo>
                  <a:pt x="1750" y="771"/>
                  <a:pt x="1750" y="771"/>
                  <a:pt x="1751" y="771"/>
                </a:cubicBezTo>
                <a:cubicBezTo>
                  <a:pt x="1751" y="771"/>
                  <a:pt x="1751" y="771"/>
                  <a:pt x="1751" y="771"/>
                </a:cubicBezTo>
                <a:cubicBezTo>
                  <a:pt x="1751" y="771"/>
                  <a:pt x="1752" y="771"/>
                  <a:pt x="1752" y="772"/>
                </a:cubicBezTo>
                <a:cubicBezTo>
                  <a:pt x="1752" y="772"/>
                  <a:pt x="1752" y="772"/>
                  <a:pt x="1752" y="772"/>
                </a:cubicBezTo>
                <a:cubicBezTo>
                  <a:pt x="1752" y="771"/>
                  <a:pt x="1753" y="770"/>
                  <a:pt x="1754" y="769"/>
                </a:cubicBezTo>
                <a:cubicBezTo>
                  <a:pt x="1754" y="769"/>
                  <a:pt x="1755" y="770"/>
                  <a:pt x="1756" y="770"/>
                </a:cubicBezTo>
                <a:cubicBezTo>
                  <a:pt x="1758" y="770"/>
                  <a:pt x="1758" y="772"/>
                  <a:pt x="1760" y="773"/>
                </a:cubicBezTo>
                <a:cubicBezTo>
                  <a:pt x="1760" y="773"/>
                  <a:pt x="1761" y="773"/>
                  <a:pt x="1761" y="774"/>
                </a:cubicBezTo>
                <a:cubicBezTo>
                  <a:pt x="1762" y="774"/>
                  <a:pt x="1762" y="774"/>
                  <a:pt x="1762" y="774"/>
                </a:cubicBezTo>
                <a:cubicBezTo>
                  <a:pt x="1762" y="775"/>
                  <a:pt x="1762" y="775"/>
                  <a:pt x="1761" y="775"/>
                </a:cubicBezTo>
                <a:cubicBezTo>
                  <a:pt x="1761" y="775"/>
                  <a:pt x="1761" y="776"/>
                  <a:pt x="1761" y="776"/>
                </a:cubicBezTo>
                <a:cubicBezTo>
                  <a:pt x="1761" y="777"/>
                  <a:pt x="1761" y="777"/>
                  <a:pt x="1761" y="778"/>
                </a:cubicBezTo>
                <a:cubicBezTo>
                  <a:pt x="1763" y="778"/>
                  <a:pt x="1762" y="776"/>
                  <a:pt x="1763" y="776"/>
                </a:cubicBezTo>
                <a:cubicBezTo>
                  <a:pt x="1763" y="776"/>
                  <a:pt x="1763" y="775"/>
                  <a:pt x="1764" y="775"/>
                </a:cubicBezTo>
                <a:cubicBezTo>
                  <a:pt x="1765" y="775"/>
                  <a:pt x="1766" y="775"/>
                  <a:pt x="1767" y="775"/>
                </a:cubicBezTo>
                <a:cubicBezTo>
                  <a:pt x="1767" y="775"/>
                  <a:pt x="1768" y="776"/>
                  <a:pt x="1768" y="776"/>
                </a:cubicBezTo>
                <a:cubicBezTo>
                  <a:pt x="1768" y="776"/>
                  <a:pt x="1768" y="776"/>
                  <a:pt x="1768" y="776"/>
                </a:cubicBezTo>
                <a:cubicBezTo>
                  <a:pt x="1768" y="776"/>
                  <a:pt x="1768" y="776"/>
                  <a:pt x="1768" y="776"/>
                </a:cubicBezTo>
                <a:cubicBezTo>
                  <a:pt x="1769" y="776"/>
                  <a:pt x="1769" y="775"/>
                  <a:pt x="1770" y="776"/>
                </a:cubicBezTo>
                <a:cubicBezTo>
                  <a:pt x="1770" y="776"/>
                  <a:pt x="1770" y="776"/>
                  <a:pt x="1770" y="776"/>
                </a:cubicBezTo>
                <a:cubicBezTo>
                  <a:pt x="1772" y="776"/>
                  <a:pt x="1771" y="775"/>
                  <a:pt x="1772" y="774"/>
                </a:cubicBezTo>
                <a:cubicBezTo>
                  <a:pt x="1772" y="774"/>
                  <a:pt x="1772" y="773"/>
                  <a:pt x="1772" y="773"/>
                </a:cubicBezTo>
                <a:cubicBezTo>
                  <a:pt x="1771" y="772"/>
                  <a:pt x="1771" y="772"/>
                  <a:pt x="1770" y="772"/>
                </a:cubicBezTo>
                <a:cubicBezTo>
                  <a:pt x="1770" y="771"/>
                  <a:pt x="1771" y="770"/>
                  <a:pt x="1772" y="769"/>
                </a:cubicBezTo>
                <a:cubicBezTo>
                  <a:pt x="1772" y="768"/>
                  <a:pt x="1772" y="768"/>
                  <a:pt x="1772" y="767"/>
                </a:cubicBezTo>
                <a:cubicBezTo>
                  <a:pt x="1773" y="767"/>
                  <a:pt x="1775" y="767"/>
                  <a:pt x="1775" y="766"/>
                </a:cubicBezTo>
                <a:cubicBezTo>
                  <a:pt x="1775" y="766"/>
                  <a:pt x="1775" y="766"/>
                  <a:pt x="1775" y="766"/>
                </a:cubicBezTo>
                <a:cubicBezTo>
                  <a:pt x="1774" y="766"/>
                  <a:pt x="1774" y="765"/>
                  <a:pt x="1775" y="764"/>
                </a:cubicBezTo>
                <a:cubicBezTo>
                  <a:pt x="1775" y="764"/>
                  <a:pt x="1775" y="763"/>
                  <a:pt x="1776" y="763"/>
                </a:cubicBezTo>
                <a:cubicBezTo>
                  <a:pt x="1777" y="762"/>
                  <a:pt x="1777" y="762"/>
                  <a:pt x="1777" y="761"/>
                </a:cubicBezTo>
                <a:cubicBezTo>
                  <a:pt x="1777" y="761"/>
                  <a:pt x="1777" y="761"/>
                  <a:pt x="1777" y="761"/>
                </a:cubicBezTo>
                <a:cubicBezTo>
                  <a:pt x="1778" y="761"/>
                  <a:pt x="1778" y="761"/>
                  <a:pt x="1779" y="762"/>
                </a:cubicBezTo>
                <a:cubicBezTo>
                  <a:pt x="1779" y="761"/>
                  <a:pt x="1779" y="760"/>
                  <a:pt x="1779" y="760"/>
                </a:cubicBezTo>
                <a:cubicBezTo>
                  <a:pt x="1781" y="760"/>
                  <a:pt x="1783" y="760"/>
                  <a:pt x="1785" y="760"/>
                </a:cubicBezTo>
                <a:cubicBezTo>
                  <a:pt x="1786" y="759"/>
                  <a:pt x="1787" y="760"/>
                  <a:pt x="1787" y="760"/>
                </a:cubicBezTo>
                <a:cubicBezTo>
                  <a:pt x="1788" y="760"/>
                  <a:pt x="1788" y="760"/>
                  <a:pt x="1788" y="760"/>
                </a:cubicBezTo>
                <a:cubicBezTo>
                  <a:pt x="1788" y="759"/>
                  <a:pt x="1789" y="759"/>
                  <a:pt x="1790" y="759"/>
                </a:cubicBezTo>
                <a:cubicBezTo>
                  <a:pt x="1790" y="758"/>
                  <a:pt x="1790" y="758"/>
                  <a:pt x="1789" y="758"/>
                </a:cubicBezTo>
                <a:cubicBezTo>
                  <a:pt x="1789" y="757"/>
                  <a:pt x="1789" y="756"/>
                  <a:pt x="1788" y="756"/>
                </a:cubicBezTo>
                <a:cubicBezTo>
                  <a:pt x="1787" y="756"/>
                  <a:pt x="1785" y="756"/>
                  <a:pt x="1785" y="755"/>
                </a:cubicBezTo>
                <a:cubicBezTo>
                  <a:pt x="1785" y="755"/>
                  <a:pt x="1785" y="754"/>
                  <a:pt x="1785" y="754"/>
                </a:cubicBezTo>
                <a:cubicBezTo>
                  <a:pt x="1785" y="755"/>
                  <a:pt x="1786" y="755"/>
                  <a:pt x="1786" y="755"/>
                </a:cubicBezTo>
                <a:cubicBezTo>
                  <a:pt x="1787" y="755"/>
                  <a:pt x="1787" y="754"/>
                  <a:pt x="1788" y="754"/>
                </a:cubicBezTo>
                <a:cubicBezTo>
                  <a:pt x="1789" y="754"/>
                  <a:pt x="1789" y="755"/>
                  <a:pt x="1789" y="756"/>
                </a:cubicBezTo>
                <a:cubicBezTo>
                  <a:pt x="1789" y="756"/>
                  <a:pt x="1789" y="756"/>
                  <a:pt x="1789" y="756"/>
                </a:cubicBezTo>
                <a:cubicBezTo>
                  <a:pt x="1790" y="755"/>
                  <a:pt x="1790" y="755"/>
                  <a:pt x="1790" y="755"/>
                </a:cubicBezTo>
                <a:cubicBezTo>
                  <a:pt x="1791" y="755"/>
                  <a:pt x="1791" y="755"/>
                  <a:pt x="1792" y="756"/>
                </a:cubicBezTo>
                <a:cubicBezTo>
                  <a:pt x="1792" y="756"/>
                  <a:pt x="1793" y="757"/>
                  <a:pt x="1794" y="757"/>
                </a:cubicBezTo>
                <a:cubicBezTo>
                  <a:pt x="1795" y="758"/>
                  <a:pt x="1796" y="757"/>
                  <a:pt x="1797" y="757"/>
                </a:cubicBezTo>
                <a:cubicBezTo>
                  <a:pt x="1797" y="757"/>
                  <a:pt x="1797" y="758"/>
                  <a:pt x="1798" y="758"/>
                </a:cubicBezTo>
                <a:cubicBezTo>
                  <a:pt x="1798" y="758"/>
                  <a:pt x="1800" y="758"/>
                  <a:pt x="1801" y="758"/>
                </a:cubicBezTo>
                <a:cubicBezTo>
                  <a:pt x="1802" y="757"/>
                  <a:pt x="1804" y="760"/>
                  <a:pt x="1805" y="760"/>
                </a:cubicBezTo>
                <a:cubicBezTo>
                  <a:pt x="1807" y="760"/>
                  <a:pt x="1807" y="759"/>
                  <a:pt x="1809" y="758"/>
                </a:cubicBezTo>
                <a:cubicBezTo>
                  <a:pt x="1809" y="758"/>
                  <a:pt x="1809" y="758"/>
                  <a:pt x="1809" y="758"/>
                </a:cubicBezTo>
                <a:cubicBezTo>
                  <a:pt x="1809" y="759"/>
                  <a:pt x="1809" y="759"/>
                  <a:pt x="1808" y="760"/>
                </a:cubicBezTo>
                <a:cubicBezTo>
                  <a:pt x="1809" y="760"/>
                  <a:pt x="1810" y="759"/>
                  <a:pt x="1810" y="759"/>
                </a:cubicBezTo>
                <a:cubicBezTo>
                  <a:pt x="1810" y="760"/>
                  <a:pt x="1810" y="761"/>
                  <a:pt x="1811" y="761"/>
                </a:cubicBezTo>
                <a:cubicBezTo>
                  <a:pt x="1812" y="761"/>
                  <a:pt x="1812" y="761"/>
                  <a:pt x="1812" y="761"/>
                </a:cubicBezTo>
                <a:cubicBezTo>
                  <a:pt x="1812" y="760"/>
                  <a:pt x="1811" y="758"/>
                  <a:pt x="1812" y="758"/>
                </a:cubicBezTo>
                <a:cubicBezTo>
                  <a:pt x="1813" y="758"/>
                  <a:pt x="1813" y="759"/>
                  <a:pt x="1814" y="760"/>
                </a:cubicBezTo>
                <a:cubicBezTo>
                  <a:pt x="1814" y="760"/>
                  <a:pt x="1814" y="760"/>
                  <a:pt x="1814" y="760"/>
                </a:cubicBezTo>
                <a:cubicBezTo>
                  <a:pt x="1814" y="759"/>
                  <a:pt x="1814" y="759"/>
                  <a:pt x="1814" y="759"/>
                </a:cubicBezTo>
                <a:cubicBezTo>
                  <a:pt x="1815" y="759"/>
                  <a:pt x="1816" y="760"/>
                  <a:pt x="1816" y="761"/>
                </a:cubicBezTo>
                <a:cubicBezTo>
                  <a:pt x="1816" y="761"/>
                  <a:pt x="1815" y="762"/>
                  <a:pt x="1814" y="763"/>
                </a:cubicBezTo>
                <a:cubicBezTo>
                  <a:pt x="1814" y="763"/>
                  <a:pt x="1814" y="763"/>
                  <a:pt x="1814" y="764"/>
                </a:cubicBezTo>
                <a:cubicBezTo>
                  <a:pt x="1814" y="764"/>
                  <a:pt x="1814" y="764"/>
                  <a:pt x="1815" y="764"/>
                </a:cubicBezTo>
                <a:cubicBezTo>
                  <a:pt x="1815" y="764"/>
                  <a:pt x="1815" y="764"/>
                  <a:pt x="1815" y="764"/>
                </a:cubicBezTo>
                <a:cubicBezTo>
                  <a:pt x="1814" y="765"/>
                  <a:pt x="1814" y="765"/>
                  <a:pt x="1813" y="765"/>
                </a:cubicBezTo>
                <a:cubicBezTo>
                  <a:pt x="1813" y="763"/>
                  <a:pt x="1811" y="766"/>
                  <a:pt x="1810" y="766"/>
                </a:cubicBezTo>
                <a:cubicBezTo>
                  <a:pt x="1810" y="767"/>
                  <a:pt x="1809" y="768"/>
                  <a:pt x="1810" y="768"/>
                </a:cubicBezTo>
                <a:cubicBezTo>
                  <a:pt x="1810" y="769"/>
                  <a:pt x="1810" y="769"/>
                  <a:pt x="1810" y="770"/>
                </a:cubicBezTo>
                <a:cubicBezTo>
                  <a:pt x="1809" y="771"/>
                  <a:pt x="1808" y="773"/>
                  <a:pt x="1807" y="774"/>
                </a:cubicBezTo>
                <a:cubicBezTo>
                  <a:pt x="1807" y="774"/>
                  <a:pt x="1807" y="775"/>
                  <a:pt x="1807" y="775"/>
                </a:cubicBezTo>
                <a:cubicBezTo>
                  <a:pt x="1808" y="776"/>
                  <a:pt x="1809" y="776"/>
                  <a:pt x="1809" y="776"/>
                </a:cubicBezTo>
                <a:cubicBezTo>
                  <a:pt x="1810" y="777"/>
                  <a:pt x="1811" y="777"/>
                  <a:pt x="1812" y="778"/>
                </a:cubicBezTo>
                <a:cubicBezTo>
                  <a:pt x="1812" y="778"/>
                  <a:pt x="1812" y="778"/>
                  <a:pt x="1812" y="778"/>
                </a:cubicBezTo>
                <a:cubicBezTo>
                  <a:pt x="1812" y="778"/>
                  <a:pt x="1812" y="779"/>
                  <a:pt x="1813" y="779"/>
                </a:cubicBezTo>
                <a:cubicBezTo>
                  <a:pt x="1813" y="780"/>
                  <a:pt x="1815" y="780"/>
                  <a:pt x="1815" y="781"/>
                </a:cubicBezTo>
                <a:cubicBezTo>
                  <a:pt x="1817" y="780"/>
                  <a:pt x="1818" y="782"/>
                  <a:pt x="1819" y="782"/>
                </a:cubicBezTo>
                <a:cubicBezTo>
                  <a:pt x="1820" y="782"/>
                  <a:pt x="1820" y="782"/>
                  <a:pt x="1820" y="783"/>
                </a:cubicBezTo>
                <a:cubicBezTo>
                  <a:pt x="1821" y="783"/>
                  <a:pt x="1821" y="783"/>
                  <a:pt x="1822" y="783"/>
                </a:cubicBezTo>
                <a:cubicBezTo>
                  <a:pt x="1822" y="784"/>
                  <a:pt x="1823" y="785"/>
                  <a:pt x="1823" y="785"/>
                </a:cubicBezTo>
                <a:cubicBezTo>
                  <a:pt x="1824" y="785"/>
                  <a:pt x="1825" y="785"/>
                  <a:pt x="1825" y="785"/>
                </a:cubicBezTo>
                <a:cubicBezTo>
                  <a:pt x="1827" y="786"/>
                  <a:pt x="1829" y="786"/>
                  <a:pt x="1830" y="787"/>
                </a:cubicBezTo>
                <a:cubicBezTo>
                  <a:pt x="1830" y="787"/>
                  <a:pt x="1830" y="789"/>
                  <a:pt x="1831" y="790"/>
                </a:cubicBezTo>
                <a:cubicBezTo>
                  <a:pt x="1831" y="791"/>
                  <a:pt x="1832" y="790"/>
                  <a:pt x="1833" y="790"/>
                </a:cubicBezTo>
                <a:cubicBezTo>
                  <a:pt x="1833" y="790"/>
                  <a:pt x="1834" y="791"/>
                  <a:pt x="1835" y="791"/>
                </a:cubicBezTo>
                <a:cubicBezTo>
                  <a:pt x="1837" y="791"/>
                  <a:pt x="1839" y="791"/>
                  <a:pt x="1840" y="790"/>
                </a:cubicBezTo>
                <a:cubicBezTo>
                  <a:pt x="1841" y="790"/>
                  <a:pt x="1841" y="789"/>
                  <a:pt x="1841" y="787"/>
                </a:cubicBezTo>
                <a:cubicBezTo>
                  <a:pt x="1842" y="786"/>
                  <a:pt x="1843" y="784"/>
                  <a:pt x="1844" y="782"/>
                </a:cubicBezTo>
                <a:cubicBezTo>
                  <a:pt x="1844" y="782"/>
                  <a:pt x="1844" y="781"/>
                  <a:pt x="1844" y="780"/>
                </a:cubicBezTo>
                <a:cubicBezTo>
                  <a:pt x="1844" y="779"/>
                  <a:pt x="1844" y="778"/>
                  <a:pt x="1846" y="777"/>
                </a:cubicBezTo>
                <a:cubicBezTo>
                  <a:pt x="1845" y="776"/>
                  <a:pt x="1845" y="775"/>
                  <a:pt x="1845" y="774"/>
                </a:cubicBezTo>
                <a:cubicBezTo>
                  <a:pt x="1845" y="773"/>
                  <a:pt x="1845" y="772"/>
                  <a:pt x="1845" y="771"/>
                </a:cubicBezTo>
                <a:cubicBezTo>
                  <a:pt x="1845" y="770"/>
                  <a:pt x="1844" y="769"/>
                  <a:pt x="1845" y="768"/>
                </a:cubicBezTo>
                <a:cubicBezTo>
                  <a:pt x="1845" y="768"/>
                  <a:pt x="1846" y="767"/>
                  <a:pt x="1846" y="766"/>
                </a:cubicBezTo>
                <a:cubicBezTo>
                  <a:pt x="1846" y="766"/>
                  <a:pt x="1845" y="765"/>
                  <a:pt x="1845" y="765"/>
                </a:cubicBezTo>
                <a:cubicBezTo>
                  <a:pt x="1846" y="764"/>
                  <a:pt x="1847" y="764"/>
                  <a:pt x="1848" y="763"/>
                </a:cubicBezTo>
                <a:cubicBezTo>
                  <a:pt x="1847" y="762"/>
                  <a:pt x="1846" y="763"/>
                  <a:pt x="1845" y="762"/>
                </a:cubicBezTo>
                <a:cubicBezTo>
                  <a:pt x="1845" y="762"/>
                  <a:pt x="1846" y="761"/>
                  <a:pt x="1846" y="761"/>
                </a:cubicBezTo>
                <a:cubicBezTo>
                  <a:pt x="1846" y="761"/>
                  <a:pt x="1847" y="760"/>
                  <a:pt x="1847" y="759"/>
                </a:cubicBezTo>
                <a:cubicBezTo>
                  <a:pt x="1847" y="759"/>
                  <a:pt x="1848" y="759"/>
                  <a:pt x="1848" y="759"/>
                </a:cubicBezTo>
                <a:cubicBezTo>
                  <a:pt x="1849" y="757"/>
                  <a:pt x="1849" y="754"/>
                  <a:pt x="1850" y="753"/>
                </a:cubicBezTo>
                <a:cubicBezTo>
                  <a:pt x="1850" y="753"/>
                  <a:pt x="1851" y="753"/>
                  <a:pt x="1851" y="753"/>
                </a:cubicBezTo>
                <a:cubicBezTo>
                  <a:pt x="1851" y="753"/>
                  <a:pt x="1851" y="754"/>
                  <a:pt x="1852" y="754"/>
                </a:cubicBezTo>
                <a:cubicBezTo>
                  <a:pt x="1852" y="754"/>
                  <a:pt x="1852" y="755"/>
                  <a:pt x="1853" y="755"/>
                </a:cubicBezTo>
                <a:cubicBezTo>
                  <a:pt x="1853" y="755"/>
                  <a:pt x="1853" y="756"/>
                  <a:pt x="1853" y="756"/>
                </a:cubicBezTo>
                <a:cubicBezTo>
                  <a:pt x="1853" y="758"/>
                  <a:pt x="1854" y="759"/>
                  <a:pt x="1855" y="760"/>
                </a:cubicBezTo>
                <a:cubicBezTo>
                  <a:pt x="1855" y="760"/>
                  <a:pt x="1855" y="761"/>
                  <a:pt x="1854" y="761"/>
                </a:cubicBezTo>
                <a:cubicBezTo>
                  <a:pt x="1856" y="762"/>
                  <a:pt x="1857" y="763"/>
                  <a:pt x="1857" y="765"/>
                </a:cubicBezTo>
                <a:cubicBezTo>
                  <a:pt x="1858" y="767"/>
                  <a:pt x="1857" y="768"/>
                  <a:pt x="1858" y="770"/>
                </a:cubicBezTo>
                <a:cubicBezTo>
                  <a:pt x="1858" y="770"/>
                  <a:pt x="1858" y="771"/>
                  <a:pt x="1858" y="771"/>
                </a:cubicBezTo>
                <a:cubicBezTo>
                  <a:pt x="1858" y="772"/>
                  <a:pt x="1858" y="772"/>
                  <a:pt x="1858" y="772"/>
                </a:cubicBezTo>
                <a:cubicBezTo>
                  <a:pt x="1859" y="773"/>
                  <a:pt x="1859" y="774"/>
                  <a:pt x="1860" y="774"/>
                </a:cubicBezTo>
                <a:cubicBezTo>
                  <a:pt x="1861" y="773"/>
                  <a:pt x="1862" y="773"/>
                  <a:pt x="1863" y="773"/>
                </a:cubicBezTo>
                <a:cubicBezTo>
                  <a:pt x="1863" y="773"/>
                  <a:pt x="1863" y="772"/>
                  <a:pt x="1863" y="772"/>
                </a:cubicBezTo>
                <a:cubicBezTo>
                  <a:pt x="1864" y="773"/>
                  <a:pt x="1864" y="774"/>
                  <a:pt x="1864" y="774"/>
                </a:cubicBezTo>
                <a:cubicBezTo>
                  <a:pt x="1866" y="775"/>
                  <a:pt x="1866" y="777"/>
                  <a:pt x="1868" y="777"/>
                </a:cubicBezTo>
                <a:cubicBezTo>
                  <a:pt x="1867" y="778"/>
                  <a:pt x="1869" y="778"/>
                  <a:pt x="1868" y="779"/>
                </a:cubicBezTo>
                <a:cubicBezTo>
                  <a:pt x="1868" y="779"/>
                  <a:pt x="1868" y="779"/>
                  <a:pt x="1867" y="780"/>
                </a:cubicBezTo>
                <a:cubicBezTo>
                  <a:pt x="1868" y="780"/>
                  <a:pt x="1869" y="782"/>
                  <a:pt x="1869" y="783"/>
                </a:cubicBezTo>
                <a:cubicBezTo>
                  <a:pt x="1869" y="784"/>
                  <a:pt x="1868" y="785"/>
                  <a:pt x="1869" y="786"/>
                </a:cubicBezTo>
                <a:cubicBezTo>
                  <a:pt x="1869" y="787"/>
                  <a:pt x="1871" y="788"/>
                  <a:pt x="1872" y="789"/>
                </a:cubicBezTo>
                <a:cubicBezTo>
                  <a:pt x="1872" y="790"/>
                  <a:pt x="1872" y="790"/>
                  <a:pt x="1872" y="791"/>
                </a:cubicBezTo>
                <a:cubicBezTo>
                  <a:pt x="1873" y="792"/>
                  <a:pt x="1873" y="793"/>
                  <a:pt x="1873" y="793"/>
                </a:cubicBezTo>
                <a:cubicBezTo>
                  <a:pt x="1873" y="794"/>
                  <a:pt x="1873" y="794"/>
                  <a:pt x="1872" y="794"/>
                </a:cubicBezTo>
                <a:cubicBezTo>
                  <a:pt x="1872" y="796"/>
                  <a:pt x="1872" y="797"/>
                  <a:pt x="1873" y="797"/>
                </a:cubicBezTo>
                <a:cubicBezTo>
                  <a:pt x="1874" y="801"/>
                  <a:pt x="1873" y="801"/>
                  <a:pt x="1876" y="802"/>
                </a:cubicBezTo>
                <a:cubicBezTo>
                  <a:pt x="1877" y="803"/>
                  <a:pt x="1877" y="803"/>
                  <a:pt x="1878" y="803"/>
                </a:cubicBezTo>
                <a:cubicBezTo>
                  <a:pt x="1878" y="804"/>
                  <a:pt x="1879" y="804"/>
                  <a:pt x="1881" y="803"/>
                </a:cubicBezTo>
                <a:cubicBezTo>
                  <a:pt x="1881" y="804"/>
                  <a:pt x="1881" y="805"/>
                  <a:pt x="1880" y="805"/>
                </a:cubicBezTo>
                <a:cubicBezTo>
                  <a:pt x="1880" y="805"/>
                  <a:pt x="1880" y="805"/>
                  <a:pt x="1881" y="805"/>
                </a:cubicBezTo>
                <a:cubicBezTo>
                  <a:pt x="1881" y="806"/>
                  <a:pt x="1881" y="806"/>
                  <a:pt x="1882" y="806"/>
                </a:cubicBezTo>
                <a:cubicBezTo>
                  <a:pt x="1882" y="806"/>
                  <a:pt x="1882" y="806"/>
                  <a:pt x="1882" y="806"/>
                </a:cubicBezTo>
                <a:cubicBezTo>
                  <a:pt x="1883" y="806"/>
                  <a:pt x="1883" y="806"/>
                  <a:pt x="1883" y="807"/>
                </a:cubicBezTo>
                <a:cubicBezTo>
                  <a:pt x="1884" y="807"/>
                  <a:pt x="1885" y="808"/>
                  <a:pt x="1886" y="808"/>
                </a:cubicBezTo>
                <a:cubicBezTo>
                  <a:pt x="1887" y="808"/>
                  <a:pt x="1887" y="808"/>
                  <a:pt x="1887" y="809"/>
                </a:cubicBezTo>
                <a:cubicBezTo>
                  <a:pt x="1888" y="809"/>
                  <a:pt x="1889" y="810"/>
                  <a:pt x="1889" y="811"/>
                </a:cubicBezTo>
                <a:cubicBezTo>
                  <a:pt x="1889" y="811"/>
                  <a:pt x="1888" y="811"/>
                  <a:pt x="1888" y="811"/>
                </a:cubicBezTo>
                <a:cubicBezTo>
                  <a:pt x="1888" y="812"/>
                  <a:pt x="1888" y="813"/>
                  <a:pt x="1889" y="813"/>
                </a:cubicBezTo>
                <a:cubicBezTo>
                  <a:pt x="1889" y="813"/>
                  <a:pt x="1889" y="814"/>
                  <a:pt x="1889" y="814"/>
                </a:cubicBezTo>
                <a:cubicBezTo>
                  <a:pt x="1890" y="814"/>
                  <a:pt x="1890" y="814"/>
                  <a:pt x="1890" y="815"/>
                </a:cubicBezTo>
                <a:cubicBezTo>
                  <a:pt x="1891" y="815"/>
                  <a:pt x="1890" y="816"/>
                  <a:pt x="1890" y="816"/>
                </a:cubicBezTo>
                <a:cubicBezTo>
                  <a:pt x="1891" y="816"/>
                  <a:pt x="1892" y="818"/>
                  <a:pt x="1892" y="819"/>
                </a:cubicBezTo>
                <a:cubicBezTo>
                  <a:pt x="1892" y="819"/>
                  <a:pt x="1892" y="820"/>
                  <a:pt x="1892" y="820"/>
                </a:cubicBezTo>
                <a:cubicBezTo>
                  <a:pt x="1893" y="821"/>
                  <a:pt x="1892" y="822"/>
                  <a:pt x="1893" y="823"/>
                </a:cubicBezTo>
                <a:cubicBezTo>
                  <a:pt x="1893" y="823"/>
                  <a:pt x="1894" y="824"/>
                  <a:pt x="1895" y="824"/>
                </a:cubicBezTo>
                <a:cubicBezTo>
                  <a:pt x="1895" y="823"/>
                  <a:pt x="1895" y="822"/>
                  <a:pt x="1895" y="822"/>
                </a:cubicBezTo>
                <a:cubicBezTo>
                  <a:pt x="1895" y="822"/>
                  <a:pt x="1895" y="822"/>
                  <a:pt x="1895" y="822"/>
                </a:cubicBezTo>
                <a:cubicBezTo>
                  <a:pt x="1896" y="823"/>
                  <a:pt x="1897" y="824"/>
                  <a:pt x="1898" y="824"/>
                </a:cubicBezTo>
                <a:cubicBezTo>
                  <a:pt x="1898" y="825"/>
                  <a:pt x="1898" y="825"/>
                  <a:pt x="1899" y="825"/>
                </a:cubicBezTo>
                <a:cubicBezTo>
                  <a:pt x="1899" y="825"/>
                  <a:pt x="1899" y="824"/>
                  <a:pt x="1899" y="824"/>
                </a:cubicBezTo>
                <a:cubicBezTo>
                  <a:pt x="1899" y="824"/>
                  <a:pt x="1899" y="824"/>
                  <a:pt x="1899" y="824"/>
                </a:cubicBezTo>
                <a:cubicBezTo>
                  <a:pt x="1900" y="824"/>
                  <a:pt x="1900" y="825"/>
                  <a:pt x="1900" y="825"/>
                </a:cubicBezTo>
                <a:cubicBezTo>
                  <a:pt x="1900" y="825"/>
                  <a:pt x="1900" y="826"/>
                  <a:pt x="1900" y="826"/>
                </a:cubicBezTo>
                <a:cubicBezTo>
                  <a:pt x="1900" y="827"/>
                  <a:pt x="1900" y="830"/>
                  <a:pt x="1900" y="831"/>
                </a:cubicBezTo>
                <a:cubicBezTo>
                  <a:pt x="1901" y="831"/>
                  <a:pt x="1902" y="830"/>
                  <a:pt x="1903" y="831"/>
                </a:cubicBezTo>
                <a:cubicBezTo>
                  <a:pt x="1901" y="834"/>
                  <a:pt x="1905" y="835"/>
                  <a:pt x="1906" y="836"/>
                </a:cubicBezTo>
                <a:cubicBezTo>
                  <a:pt x="1907" y="836"/>
                  <a:pt x="1907" y="837"/>
                  <a:pt x="1907" y="837"/>
                </a:cubicBezTo>
                <a:cubicBezTo>
                  <a:pt x="1907" y="838"/>
                  <a:pt x="1908" y="838"/>
                  <a:pt x="1908" y="839"/>
                </a:cubicBezTo>
                <a:cubicBezTo>
                  <a:pt x="1909" y="839"/>
                  <a:pt x="1911" y="840"/>
                  <a:pt x="1910" y="842"/>
                </a:cubicBezTo>
                <a:cubicBezTo>
                  <a:pt x="1912" y="842"/>
                  <a:pt x="1912" y="844"/>
                  <a:pt x="1912" y="846"/>
                </a:cubicBezTo>
                <a:cubicBezTo>
                  <a:pt x="1912" y="846"/>
                  <a:pt x="1912" y="846"/>
                  <a:pt x="1912" y="847"/>
                </a:cubicBezTo>
                <a:cubicBezTo>
                  <a:pt x="1913" y="847"/>
                  <a:pt x="1913" y="848"/>
                  <a:pt x="1913" y="848"/>
                </a:cubicBezTo>
                <a:cubicBezTo>
                  <a:pt x="1913" y="848"/>
                  <a:pt x="1913" y="849"/>
                  <a:pt x="1913" y="849"/>
                </a:cubicBezTo>
                <a:cubicBezTo>
                  <a:pt x="1913" y="850"/>
                  <a:pt x="1913" y="851"/>
                  <a:pt x="1913" y="852"/>
                </a:cubicBezTo>
                <a:cubicBezTo>
                  <a:pt x="1913" y="853"/>
                  <a:pt x="1913" y="854"/>
                  <a:pt x="1913" y="855"/>
                </a:cubicBezTo>
                <a:cubicBezTo>
                  <a:pt x="1913" y="855"/>
                  <a:pt x="1912" y="855"/>
                  <a:pt x="1912" y="856"/>
                </a:cubicBezTo>
                <a:cubicBezTo>
                  <a:pt x="1913" y="856"/>
                  <a:pt x="1913" y="857"/>
                  <a:pt x="1913" y="857"/>
                </a:cubicBezTo>
                <a:cubicBezTo>
                  <a:pt x="1914" y="859"/>
                  <a:pt x="1914" y="860"/>
                  <a:pt x="1915" y="861"/>
                </a:cubicBezTo>
                <a:cubicBezTo>
                  <a:pt x="1915" y="862"/>
                  <a:pt x="1915" y="862"/>
                  <a:pt x="1916" y="863"/>
                </a:cubicBezTo>
                <a:cubicBezTo>
                  <a:pt x="1915" y="863"/>
                  <a:pt x="1915" y="864"/>
                  <a:pt x="1915" y="864"/>
                </a:cubicBezTo>
                <a:cubicBezTo>
                  <a:pt x="1915" y="865"/>
                  <a:pt x="1915" y="866"/>
                  <a:pt x="1915" y="867"/>
                </a:cubicBezTo>
                <a:cubicBezTo>
                  <a:pt x="1914" y="867"/>
                  <a:pt x="1914" y="868"/>
                  <a:pt x="1914" y="869"/>
                </a:cubicBezTo>
                <a:cubicBezTo>
                  <a:pt x="1913" y="870"/>
                  <a:pt x="1913" y="872"/>
                  <a:pt x="1913" y="874"/>
                </a:cubicBezTo>
                <a:cubicBezTo>
                  <a:pt x="1912" y="875"/>
                  <a:pt x="1912" y="875"/>
                  <a:pt x="1912" y="876"/>
                </a:cubicBezTo>
                <a:cubicBezTo>
                  <a:pt x="1912" y="876"/>
                  <a:pt x="1912" y="876"/>
                  <a:pt x="1911" y="877"/>
                </a:cubicBezTo>
                <a:cubicBezTo>
                  <a:pt x="1911" y="879"/>
                  <a:pt x="1911" y="881"/>
                  <a:pt x="1911" y="882"/>
                </a:cubicBezTo>
                <a:cubicBezTo>
                  <a:pt x="1910" y="883"/>
                  <a:pt x="1910" y="884"/>
                  <a:pt x="1910" y="885"/>
                </a:cubicBezTo>
                <a:cubicBezTo>
                  <a:pt x="1909" y="885"/>
                  <a:pt x="1909" y="885"/>
                  <a:pt x="1909" y="885"/>
                </a:cubicBezTo>
                <a:cubicBezTo>
                  <a:pt x="1909" y="886"/>
                  <a:pt x="1908" y="886"/>
                  <a:pt x="1908" y="886"/>
                </a:cubicBezTo>
                <a:cubicBezTo>
                  <a:pt x="1907" y="888"/>
                  <a:pt x="1908" y="891"/>
                  <a:pt x="1905" y="891"/>
                </a:cubicBezTo>
                <a:cubicBezTo>
                  <a:pt x="1904" y="892"/>
                  <a:pt x="1903" y="892"/>
                  <a:pt x="1902" y="893"/>
                </a:cubicBezTo>
                <a:cubicBezTo>
                  <a:pt x="1901" y="895"/>
                  <a:pt x="1900" y="897"/>
                  <a:pt x="1899" y="900"/>
                </a:cubicBezTo>
                <a:cubicBezTo>
                  <a:pt x="1898" y="901"/>
                  <a:pt x="1896" y="902"/>
                  <a:pt x="1898" y="903"/>
                </a:cubicBezTo>
                <a:cubicBezTo>
                  <a:pt x="1898" y="903"/>
                  <a:pt x="1898" y="903"/>
                  <a:pt x="1898" y="903"/>
                </a:cubicBezTo>
                <a:cubicBezTo>
                  <a:pt x="1897" y="904"/>
                  <a:pt x="1897" y="904"/>
                  <a:pt x="1897" y="905"/>
                </a:cubicBezTo>
                <a:cubicBezTo>
                  <a:pt x="1897" y="905"/>
                  <a:pt x="1897" y="905"/>
                  <a:pt x="1897" y="905"/>
                </a:cubicBezTo>
                <a:cubicBezTo>
                  <a:pt x="1896" y="905"/>
                  <a:pt x="1896" y="907"/>
                  <a:pt x="1895" y="907"/>
                </a:cubicBezTo>
                <a:cubicBezTo>
                  <a:pt x="1894" y="908"/>
                  <a:pt x="1893" y="910"/>
                  <a:pt x="1893" y="911"/>
                </a:cubicBezTo>
                <a:cubicBezTo>
                  <a:pt x="1892" y="913"/>
                  <a:pt x="1892" y="916"/>
                  <a:pt x="1891" y="918"/>
                </a:cubicBezTo>
                <a:cubicBezTo>
                  <a:pt x="1891" y="918"/>
                  <a:pt x="1891" y="918"/>
                  <a:pt x="1891" y="919"/>
                </a:cubicBezTo>
                <a:cubicBezTo>
                  <a:pt x="1891" y="919"/>
                  <a:pt x="1891" y="920"/>
                  <a:pt x="1891" y="920"/>
                </a:cubicBezTo>
                <a:cubicBezTo>
                  <a:pt x="1892" y="921"/>
                  <a:pt x="1892" y="922"/>
                  <a:pt x="1891" y="923"/>
                </a:cubicBezTo>
                <a:cubicBezTo>
                  <a:pt x="1891" y="923"/>
                  <a:pt x="1890" y="923"/>
                  <a:pt x="1890" y="923"/>
                </a:cubicBezTo>
                <a:cubicBezTo>
                  <a:pt x="1889" y="924"/>
                  <a:pt x="1889" y="924"/>
                  <a:pt x="1888" y="924"/>
                </a:cubicBezTo>
                <a:cubicBezTo>
                  <a:pt x="1885" y="925"/>
                  <a:pt x="1882" y="925"/>
                  <a:pt x="1878" y="925"/>
                </a:cubicBezTo>
                <a:cubicBezTo>
                  <a:pt x="1876" y="925"/>
                  <a:pt x="1876" y="928"/>
                  <a:pt x="1874" y="929"/>
                </a:cubicBezTo>
                <a:cubicBezTo>
                  <a:pt x="1873" y="929"/>
                  <a:pt x="1872" y="930"/>
                  <a:pt x="1871" y="930"/>
                </a:cubicBezTo>
                <a:cubicBezTo>
                  <a:pt x="1870" y="930"/>
                  <a:pt x="1869" y="930"/>
                  <a:pt x="1869" y="930"/>
                </a:cubicBezTo>
                <a:cubicBezTo>
                  <a:pt x="1869" y="931"/>
                  <a:pt x="1871" y="931"/>
                  <a:pt x="1871" y="932"/>
                </a:cubicBezTo>
                <a:cubicBezTo>
                  <a:pt x="1871" y="932"/>
                  <a:pt x="1870" y="933"/>
                  <a:pt x="1870" y="932"/>
                </a:cubicBezTo>
                <a:cubicBezTo>
                  <a:pt x="1869" y="932"/>
                  <a:pt x="1869" y="932"/>
                  <a:pt x="1869" y="931"/>
                </a:cubicBezTo>
                <a:cubicBezTo>
                  <a:pt x="1869" y="931"/>
                  <a:pt x="1868" y="931"/>
                  <a:pt x="1868" y="931"/>
                </a:cubicBezTo>
                <a:cubicBezTo>
                  <a:pt x="1867" y="930"/>
                  <a:pt x="1866" y="929"/>
                  <a:pt x="1865" y="928"/>
                </a:cubicBezTo>
                <a:cubicBezTo>
                  <a:pt x="1865" y="928"/>
                  <a:pt x="1865" y="927"/>
                  <a:pt x="1865" y="927"/>
                </a:cubicBezTo>
                <a:cubicBezTo>
                  <a:pt x="1865" y="926"/>
                  <a:pt x="1865" y="926"/>
                  <a:pt x="1864" y="926"/>
                </a:cubicBezTo>
                <a:cubicBezTo>
                  <a:pt x="1863" y="927"/>
                  <a:pt x="1862" y="928"/>
                  <a:pt x="1861" y="927"/>
                </a:cubicBezTo>
                <a:cubicBezTo>
                  <a:pt x="1863" y="926"/>
                  <a:pt x="1864" y="925"/>
                  <a:pt x="1863" y="924"/>
                </a:cubicBezTo>
                <a:cubicBezTo>
                  <a:pt x="1862" y="924"/>
                  <a:pt x="1862" y="923"/>
                  <a:pt x="1862" y="923"/>
                </a:cubicBezTo>
                <a:cubicBezTo>
                  <a:pt x="1861" y="923"/>
                  <a:pt x="1861" y="924"/>
                  <a:pt x="1860" y="924"/>
                </a:cubicBezTo>
                <a:cubicBezTo>
                  <a:pt x="1860" y="926"/>
                  <a:pt x="1859" y="925"/>
                  <a:pt x="1858" y="926"/>
                </a:cubicBezTo>
                <a:cubicBezTo>
                  <a:pt x="1858" y="926"/>
                  <a:pt x="1858" y="926"/>
                  <a:pt x="1858" y="926"/>
                </a:cubicBezTo>
                <a:cubicBezTo>
                  <a:pt x="1857" y="927"/>
                  <a:pt x="1856" y="929"/>
                  <a:pt x="1855" y="929"/>
                </a:cubicBezTo>
                <a:cubicBezTo>
                  <a:pt x="1854" y="930"/>
                  <a:pt x="1854" y="929"/>
                  <a:pt x="1853" y="929"/>
                </a:cubicBezTo>
                <a:cubicBezTo>
                  <a:pt x="1851" y="928"/>
                  <a:pt x="1850" y="927"/>
                  <a:pt x="1849" y="926"/>
                </a:cubicBezTo>
                <a:cubicBezTo>
                  <a:pt x="1848" y="926"/>
                  <a:pt x="1847" y="926"/>
                  <a:pt x="1847" y="926"/>
                </a:cubicBezTo>
                <a:cubicBezTo>
                  <a:pt x="1846" y="926"/>
                  <a:pt x="1846" y="926"/>
                  <a:pt x="1846" y="926"/>
                </a:cubicBezTo>
                <a:cubicBezTo>
                  <a:pt x="1845" y="924"/>
                  <a:pt x="1844" y="927"/>
                  <a:pt x="1842" y="926"/>
                </a:cubicBezTo>
                <a:cubicBezTo>
                  <a:pt x="1842" y="926"/>
                  <a:pt x="1841" y="924"/>
                  <a:pt x="1841" y="924"/>
                </a:cubicBezTo>
                <a:cubicBezTo>
                  <a:pt x="1841" y="924"/>
                  <a:pt x="1841" y="923"/>
                  <a:pt x="1841" y="923"/>
                </a:cubicBezTo>
                <a:cubicBezTo>
                  <a:pt x="1840" y="923"/>
                  <a:pt x="1840" y="923"/>
                  <a:pt x="1840" y="923"/>
                </a:cubicBezTo>
                <a:cubicBezTo>
                  <a:pt x="1839" y="923"/>
                  <a:pt x="1838" y="923"/>
                  <a:pt x="1837" y="922"/>
                </a:cubicBezTo>
                <a:cubicBezTo>
                  <a:pt x="1836" y="922"/>
                  <a:pt x="1836" y="921"/>
                  <a:pt x="1835" y="920"/>
                </a:cubicBezTo>
                <a:cubicBezTo>
                  <a:pt x="1834" y="918"/>
                  <a:pt x="1832" y="918"/>
                  <a:pt x="1832" y="915"/>
                </a:cubicBezTo>
                <a:cubicBezTo>
                  <a:pt x="1834" y="914"/>
                  <a:pt x="1833" y="912"/>
                  <a:pt x="1832" y="910"/>
                </a:cubicBezTo>
                <a:cubicBezTo>
                  <a:pt x="1832" y="909"/>
                  <a:pt x="1832" y="909"/>
                  <a:pt x="1832" y="909"/>
                </a:cubicBezTo>
                <a:cubicBezTo>
                  <a:pt x="1832" y="908"/>
                  <a:pt x="1831" y="908"/>
                  <a:pt x="1831" y="908"/>
                </a:cubicBezTo>
                <a:cubicBezTo>
                  <a:pt x="1831" y="908"/>
                  <a:pt x="1830" y="907"/>
                  <a:pt x="1830" y="907"/>
                </a:cubicBezTo>
                <a:cubicBezTo>
                  <a:pt x="1829" y="906"/>
                  <a:pt x="1829" y="905"/>
                  <a:pt x="1828" y="905"/>
                </a:cubicBezTo>
                <a:cubicBezTo>
                  <a:pt x="1827" y="904"/>
                  <a:pt x="1827" y="905"/>
                  <a:pt x="1826" y="905"/>
                </a:cubicBezTo>
                <a:cubicBezTo>
                  <a:pt x="1826" y="905"/>
                  <a:pt x="1825" y="905"/>
                  <a:pt x="1825" y="905"/>
                </a:cubicBezTo>
                <a:cubicBezTo>
                  <a:pt x="1825" y="905"/>
                  <a:pt x="1824" y="905"/>
                  <a:pt x="1824" y="905"/>
                </a:cubicBezTo>
                <a:cubicBezTo>
                  <a:pt x="1824" y="904"/>
                  <a:pt x="1825" y="903"/>
                  <a:pt x="1826" y="903"/>
                </a:cubicBezTo>
                <a:cubicBezTo>
                  <a:pt x="1826" y="902"/>
                  <a:pt x="1826" y="900"/>
                  <a:pt x="1826" y="899"/>
                </a:cubicBezTo>
                <a:cubicBezTo>
                  <a:pt x="1825" y="899"/>
                  <a:pt x="1825" y="898"/>
                  <a:pt x="1824" y="897"/>
                </a:cubicBezTo>
                <a:cubicBezTo>
                  <a:pt x="1824" y="897"/>
                  <a:pt x="1824" y="896"/>
                  <a:pt x="1823" y="896"/>
                </a:cubicBezTo>
                <a:cubicBezTo>
                  <a:pt x="1822" y="897"/>
                  <a:pt x="1822" y="899"/>
                  <a:pt x="1821" y="900"/>
                </a:cubicBezTo>
                <a:cubicBezTo>
                  <a:pt x="1821" y="901"/>
                  <a:pt x="1821" y="901"/>
                  <a:pt x="1821" y="902"/>
                </a:cubicBezTo>
                <a:cubicBezTo>
                  <a:pt x="1820" y="902"/>
                  <a:pt x="1820" y="901"/>
                  <a:pt x="1819" y="901"/>
                </a:cubicBezTo>
                <a:cubicBezTo>
                  <a:pt x="1818" y="902"/>
                  <a:pt x="1818" y="902"/>
                  <a:pt x="1816" y="902"/>
                </a:cubicBezTo>
                <a:cubicBezTo>
                  <a:pt x="1816" y="902"/>
                  <a:pt x="1816" y="902"/>
                  <a:pt x="1816" y="902"/>
                </a:cubicBezTo>
                <a:cubicBezTo>
                  <a:pt x="1816" y="901"/>
                  <a:pt x="1817" y="901"/>
                  <a:pt x="1817" y="900"/>
                </a:cubicBezTo>
                <a:cubicBezTo>
                  <a:pt x="1817" y="900"/>
                  <a:pt x="1818" y="900"/>
                  <a:pt x="1818" y="900"/>
                </a:cubicBezTo>
                <a:cubicBezTo>
                  <a:pt x="1819" y="899"/>
                  <a:pt x="1820" y="898"/>
                  <a:pt x="1820" y="897"/>
                </a:cubicBezTo>
                <a:cubicBezTo>
                  <a:pt x="1820" y="896"/>
                  <a:pt x="1820" y="896"/>
                  <a:pt x="1819" y="895"/>
                </a:cubicBezTo>
                <a:cubicBezTo>
                  <a:pt x="1820" y="894"/>
                  <a:pt x="1820" y="894"/>
                  <a:pt x="1820" y="893"/>
                </a:cubicBezTo>
                <a:cubicBezTo>
                  <a:pt x="1820" y="892"/>
                  <a:pt x="1822" y="892"/>
                  <a:pt x="1822" y="890"/>
                </a:cubicBezTo>
                <a:cubicBezTo>
                  <a:pt x="1823" y="890"/>
                  <a:pt x="1822" y="889"/>
                  <a:pt x="1821" y="889"/>
                </a:cubicBezTo>
                <a:cubicBezTo>
                  <a:pt x="1822" y="889"/>
                  <a:pt x="1823" y="888"/>
                  <a:pt x="1823" y="887"/>
                </a:cubicBezTo>
                <a:cubicBezTo>
                  <a:pt x="1823" y="887"/>
                  <a:pt x="1823" y="887"/>
                  <a:pt x="1823" y="887"/>
                </a:cubicBezTo>
                <a:cubicBezTo>
                  <a:pt x="1822" y="886"/>
                  <a:pt x="1822" y="886"/>
                  <a:pt x="1822" y="885"/>
                </a:cubicBezTo>
                <a:cubicBezTo>
                  <a:pt x="1822" y="885"/>
                  <a:pt x="1822" y="885"/>
                  <a:pt x="1822" y="884"/>
                </a:cubicBezTo>
                <a:cubicBezTo>
                  <a:pt x="1822" y="884"/>
                  <a:pt x="1822" y="884"/>
                  <a:pt x="1822" y="884"/>
                </a:cubicBezTo>
                <a:cubicBezTo>
                  <a:pt x="1822" y="886"/>
                  <a:pt x="1820" y="887"/>
                  <a:pt x="1820" y="888"/>
                </a:cubicBezTo>
                <a:cubicBezTo>
                  <a:pt x="1819" y="888"/>
                  <a:pt x="1819" y="889"/>
                  <a:pt x="1819" y="889"/>
                </a:cubicBezTo>
                <a:cubicBezTo>
                  <a:pt x="1818" y="890"/>
                  <a:pt x="1818" y="891"/>
                  <a:pt x="1818" y="891"/>
                </a:cubicBezTo>
                <a:cubicBezTo>
                  <a:pt x="1817" y="891"/>
                  <a:pt x="1816" y="892"/>
                  <a:pt x="1816" y="892"/>
                </a:cubicBezTo>
                <a:cubicBezTo>
                  <a:pt x="1814" y="892"/>
                  <a:pt x="1814" y="894"/>
                  <a:pt x="1813" y="894"/>
                </a:cubicBezTo>
                <a:cubicBezTo>
                  <a:pt x="1812" y="895"/>
                  <a:pt x="1812" y="896"/>
                  <a:pt x="1811" y="897"/>
                </a:cubicBezTo>
                <a:cubicBezTo>
                  <a:pt x="1811" y="898"/>
                  <a:pt x="1810" y="898"/>
                  <a:pt x="1810" y="898"/>
                </a:cubicBezTo>
                <a:cubicBezTo>
                  <a:pt x="1811" y="899"/>
                  <a:pt x="1811" y="899"/>
                  <a:pt x="1811" y="900"/>
                </a:cubicBezTo>
                <a:cubicBezTo>
                  <a:pt x="1811" y="901"/>
                  <a:pt x="1810" y="901"/>
                  <a:pt x="1809" y="900"/>
                </a:cubicBezTo>
                <a:cubicBezTo>
                  <a:pt x="1808" y="900"/>
                  <a:pt x="1807" y="898"/>
                  <a:pt x="1806" y="897"/>
                </a:cubicBezTo>
                <a:cubicBezTo>
                  <a:pt x="1806" y="897"/>
                  <a:pt x="1806" y="897"/>
                  <a:pt x="1806" y="897"/>
                </a:cubicBezTo>
                <a:cubicBezTo>
                  <a:pt x="1806" y="897"/>
                  <a:pt x="1807" y="897"/>
                  <a:pt x="1807" y="897"/>
                </a:cubicBezTo>
                <a:cubicBezTo>
                  <a:pt x="1807" y="897"/>
                  <a:pt x="1807" y="896"/>
                  <a:pt x="1807" y="896"/>
                </a:cubicBezTo>
                <a:cubicBezTo>
                  <a:pt x="1807" y="896"/>
                  <a:pt x="1807" y="895"/>
                  <a:pt x="1807" y="895"/>
                </a:cubicBezTo>
                <a:cubicBezTo>
                  <a:pt x="1806" y="894"/>
                  <a:pt x="1806" y="893"/>
                  <a:pt x="1805" y="892"/>
                </a:cubicBezTo>
                <a:cubicBezTo>
                  <a:pt x="1805" y="892"/>
                  <a:pt x="1805" y="891"/>
                  <a:pt x="1805" y="891"/>
                </a:cubicBezTo>
                <a:cubicBezTo>
                  <a:pt x="1804" y="891"/>
                  <a:pt x="1804" y="891"/>
                  <a:pt x="1804" y="891"/>
                </a:cubicBezTo>
                <a:cubicBezTo>
                  <a:pt x="1804" y="890"/>
                  <a:pt x="1804" y="889"/>
                  <a:pt x="1803" y="888"/>
                </a:cubicBezTo>
                <a:cubicBezTo>
                  <a:pt x="1802" y="888"/>
                  <a:pt x="1800" y="887"/>
                  <a:pt x="1800" y="886"/>
                </a:cubicBezTo>
                <a:cubicBezTo>
                  <a:pt x="1799" y="885"/>
                  <a:pt x="1801" y="884"/>
                  <a:pt x="1800" y="883"/>
                </a:cubicBezTo>
                <a:cubicBezTo>
                  <a:pt x="1799" y="883"/>
                  <a:pt x="1799" y="883"/>
                  <a:pt x="1798" y="883"/>
                </a:cubicBezTo>
                <a:cubicBezTo>
                  <a:pt x="1798" y="883"/>
                  <a:pt x="1798" y="882"/>
                  <a:pt x="1799" y="882"/>
                </a:cubicBezTo>
                <a:cubicBezTo>
                  <a:pt x="1798" y="881"/>
                  <a:pt x="1797" y="880"/>
                  <a:pt x="1796" y="880"/>
                </a:cubicBezTo>
                <a:cubicBezTo>
                  <a:pt x="1795" y="881"/>
                  <a:pt x="1795" y="881"/>
                  <a:pt x="1794" y="881"/>
                </a:cubicBezTo>
                <a:cubicBezTo>
                  <a:pt x="1793" y="880"/>
                  <a:pt x="1792" y="880"/>
                  <a:pt x="1791" y="879"/>
                </a:cubicBezTo>
                <a:cubicBezTo>
                  <a:pt x="1790" y="879"/>
                  <a:pt x="1789" y="880"/>
                  <a:pt x="1788" y="880"/>
                </a:cubicBezTo>
                <a:cubicBezTo>
                  <a:pt x="1787" y="879"/>
                  <a:pt x="1786" y="878"/>
                  <a:pt x="1785" y="877"/>
                </a:cubicBezTo>
                <a:cubicBezTo>
                  <a:pt x="1783" y="877"/>
                  <a:pt x="1781" y="878"/>
                  <a:pt x="1780" y="878"/>
                </a:cubicBezTo>
                <a:cubicBezTo>
                  <a:pt x="1779" y="878"/>
                  <a:pt x="1778" y="878"/>
                  <a:pt x="1777" y="878"/>
                </a:cubicBezTo>
                <a:cubicBezTo>
                  <a:pt x="1776" y="877"/>
                  <a:pt x="1774" y="878"/>
                  <a:pt x="1773" y="878"/>
                </a:cubicBezTo>
                <a:cubicBezTo>
                  <a:pt x="1771" y="878"/>
                  <a:pt x="1770" y="879"/>
                  <a:pt x="1768" y="879"/>
                </a:cubicBezTo>
                <a:cubicBezTo>
                  <a:pt x="1768" y="880"/>
                  <a:pt x="1767" y="880"/>
                  <a:pt x="1767" y="880"/>
                </a:cubicBezTo>
                <a:cubicBezTo>
                  <a:pt x="1767" y="881"/>
                  <a:pt x="1766" y="881"/>
                  <a:pt x="1766" y="881"/>
                </a:cubicBezTo>
                <a:cubicBezTo>
                  <a:pt x="1763" y="882"/>
                  <a:pt x="1761" y="883"/>
                  <a:pt x="1758" y="884"/>
                </a:cubicBezTo>
                <a:cubicBezTo>
                  <a:pt x="1756" y="884"/>
                  <a:pt x="1754" y="884"/>
                  <a:pt x="1752" y="884"/>
                </a:cubicBezTo>
                <a:cubicBezTo>
                  <a:pt x="1749" y="885"/>
                  <a:pt x="1747" y="887"/>
                  <a:pt x="1744" y="888"/>
                </a:cubicBezTo>
                <a:cubicBezTo>
                  <a:pt x="1744" y="888"/>
                  <a:pt x="1743" y="888"/>
                  <a:pt x="1743" y="888"/>
                </a:cubicBezTo>
                <a:cubicBezTo>
                  <a:pt x="1741" y="889"/>
                  <a:pt x="1741" y="891"/>
                  <a:pt x="1741" y="893"/>
                </a:cubicBezTo>
                <a:cubicBezTo>
                  <a:pt x="1740" y="893"/>
                  <a:pt x="1740" y="894"/>
                  <a:pt x="1740" y="894"/>
                </a:cubicBezTo>
                <a:cubicBezTo>
                  <a:pt x="1740" y="894"/>
                  <a:pt x="1740" y="894"/>
                  <a:pt x="1740" y="894"/>
                </a:cubicBezTo>
                <a:cubicBezTo>
                  <a:pt x="1739" y="895"/>
                  <a:pt x="1739" y="896"/>
                  <a:pt x="1738" y="896"/>
                </a:cubicBezTo>
                <a:cubicBezTo>
                  <a:pt x="1738" y="896"/>
                  <a:pt x="1737" y="896"/>
                  <a:pt x="1737" y="896"/>
                </a:cubicBezTo>
                <a:cubicBezTo>
                  <a:pt x="1736" y="896"/>
                  <a:pt x="1736" y="896"/>
                  <a:pt x="1735" y="895"/>
                </a:cubicBezTo>
                <a:cubicBezTo>
                  <a:pt x="1734" y="896"/>
                  <a:pt x="1733" y="896"/>
                  <a:pt x="1732" y="896"/>
                </a:cubicBezTo>
                <a:cubicBezTo>
                  <a:pt x="1732" y="896"/>
                  <a:pt x="1732" y="897"/>
                  <a:pt x="1731" y="897"/>
                </a:cubicBezTo>
                <a:cubicBezTo>
                  <a:pt x="1731" y="896"/>
                  <a:pt x="1730" y="896"/>
                  <a:pt x="1729" y="896"/>
                </a:cubicBezTo>
                <a:cubicBezTo>
                  <a:pt x="1728" y="895"/>
                  <a:pt x="1726" y="896"/>
                  <a:pt x="1725" y="896"/>
                </a:cubicBezTo>
                <a:cubicBezTo>
                  <a:pt x="1724" y="897"/>
                  <a:pt x="1723" y="897"/>
                  <a:pt x="1722" y="897"/>
                </a:cubicBezTo>
                <a:cubicBezTo>
                  <a:pt x="1722" y="897"/>
                  <a:pt x="1722" y="897"/>
                  <a:pt x="1721" y="897"/>
                </a:cubicBezTo>
                <a:cubicBezTo>
                  <a:pt x="1721" y="897"/>
                  <a:pt x="1721" y="897"/>
                  <a:pt x="1720" y="897"/>
                </a:cubicBezTo>
                <a:cubicBezTo>
                  <a:pt x="1719" y="898"/>
                  <a:pt x="1717" y="898"/>
                  <a:pt x="1716" y="898"/>
                </a:cubicBezTo>
                <a:cubicBezTo>
                  <a:pt x="1715" y="899"/>
                  <a:pt x="1715" y="900"/>
                  <a:pt x="1714" y="901"/>
                </a:cubicBezTo>
                <a:cubicBezTo>
                  <a:pt x="1714" y="901"/>
                  <a:pt x="1714" y="902"/>
                  <a:pt x="1714" y="902"/>
                </a:cubicBezTo>
                <a:cubicBezTo>
                  <a:pt x="1712" y="902"/>
                  <a:pt x="1711" y="902"/>
                  <a:pt x="1710" y="903"/>
                </a:cubicBezTo>
                <a:cubicBezTo>
                  <a:pt x="1710" y="903"/>
                  <a:pt x="1710" y="904"/>
                  <a:pt x="1710" y="904"/>
                </a:cubicBezTo>
                <a:cubicBezTo>
                  <a:pt x="1709" y="904"/>
                  <a:pt x="1709" y="904"/>
                  <a:pt x="1709" y="904"/>
                </a:cubicBezTo>
                <a:cubicBezTo>
                  <a:pt x="1709" y="905"/>
                  <a:pt x="1709" y="906"/>
                  <a:pt x="1708" y="906"/>
                </a:cubicBezTo>
                <a:cubicBezTo>
                  <a:pt x="1708" y="906"/>
                  <a:pt x="1707" y="906"/>
                  <a:pt x="1707" y="906"/>
                </a:cubicBezTo>
                <a:cubicBezTo>
                  <a:pt x="1706" y="906"/>
                  <a:pt x="1705" y="908"/>
                  <a:pt x="1705" y="907"/>
                </a:cubicBezTo>
                <a:cubicBezTo>
                  <a:pt x="1705" y="907"/>
                  <a:pt x="1705" y="907"/>
                  <a:pt x="1705" y="907"/>
                </a:cubicBezTo>
                <a:cubicBezTo>
                  <a:pt x="1704" y="908"/>
                  <a:pt x="1703" y="907"/>
                  <a:pt x="1702" y="907"/>
                </a:cubicBezTo>
                <a:cubicBezTo>
                  <a:pt x="1702" y="907"/>
                  <a:pt x="1702" y="907"/>
                  <a:pt x="1702" y="907"/>
                </a:cubicBezTo>
                <a:cubicBezTo>
                  <a:pt x="1699" y="907"/>
                  <a:pt x="1697" y="907"/>
                  <a:pt x="1695" y="906"/>
                </a:cubicBezTo>
                <a:cubicBezTo>
                  <a:pt x="1694" y="906"/>
                  <a:pt x="1694" y="906"/>
                  <a:pt x="1694" y="905"/>
                </a:cubicBezTo>
                <a:cubicBezTo>
                  <a:pt x="1693" y="905"/>
                  <a:pt x="1693" y="904"/>
                  <a:pt x="1692" y="904"/>
                </a:cubicBezTo>
                <a:cubicBezTo>
                  <a:pt x="1692" y="903"/>
                  <a:pt x="1691" y="903"/>
                  <a:pt x="1690" y="903"/>
                </a:cubicBezTo>
                <a:cubicBezTo>
                  <a:pt x="1690" y="903"/>
                  <a:pt x="1690" y="903"/>
                  <a:pt x="1689" y="903"/>
                </a:cubicBezTo>
                <a:cubicBezTo>
                  <a:pt x="1689" y="903"/>
                  <a:pt x="1689" y="902"/>
                  <a:pt x="1689" y="902"/>
                </a:cubicBezTo>
                <a:cubicBezTo>
                  <a:pt x="1689" y="901"/>
                  <a:pt x="1688" y="901"/>
                  <a:pt x="1688" y="900"/>
                </a:cubicBezTo>
                <a:cubicBezTo>
                  <a:pt x="1688" y="900"/>
                  <a:pt x="1688" y="899"/>
                  <a:pt x="1688" y="899"/>
                </a:cubicBezTo>
                <a:cubicBezTo>
                  <a:pt x="1689" y="899"/>
                  <a:pt x="1690" y="899"/>
                  <a:pt x="1691" y="898"/>
                </a:cubicBezTo>
                <a:cubicBezTo>
                  <a:pt x="1691" y="898"/>
                  <a:pt x="1692" y="897"/>
                  <a:pt x="1692" y="896"/>
                </a:cubicBezTo>
                <a:cubicBezTo>
                  <a:pt x="1693" y="895"/>
                  <a:pt x="1692" y="893"/>
                  <a:pt x="1692" y="893"/>
                </a:cubicBezTo>
                <a:cubicBezTo>
                  <a:pt x="1692" y="892"/>
                  <a:pt x="1692" y="892"/>
                  <a:pt x="1692" y="892"/>
                </a:cubicBezTo>
                <a:cubicBezTo>
                  <a:pt x="1692" y="889"/>
                  <a:pt x="1691" y="887"/>
                  <a:pt x="1691" y="885"/>
                </a:cubicBezTo>
                <a:cubicBezTo>
                  <a:pt x="1689" y="882"/>
                  <a:pt x="1688" y="879"/>
                  <a:pt x="1687" y="876"/>
                </a:cubicBezTo>
                <a:cubicBezTo>
                  <a:pt x="1686" y="874"/>
                  <a:pt x="1686" y="871"/>
                  <a:pt x="1686" y="869"/>
                </a:cubicBezTo>
                <a:cubicBezTo>
                  <a:pt x="1684" y="869"/>
                  <a:pt x="1684" y="867"/>
                  <a:pt x="1683" y="865"/>
                </a:cubicBezTo>
                <a:cubicBezTo>
                  <a:pt x="1683" y="865"/>
                  <a:pt x="1682" y="865"/>
                  <a:pt x="1682" y="864"/>
                </a:cubicBezTo>
                <a:cubicBezTo>
                  <a:pt x="1681" y="864"/>
                  <a:pt x="1681" y="863"/>
                  <a:pt x="1681" y="863"/>
                </a:cubicBezTo>
                <a:cubicBezTo>
                  <a:pt x="1680" y="861"/>
                  <a:pt x="1680" y="858"/>
                  <a:pt x="1679" y="857"/>
                </a:cubicBezTo>
                <a:cubicBezTo>
                  <a:pt x="1679" y="856"/>
                  <a:pt x="1678" y="856"/>
                  <a:pt x="1678" y="855"/>
                </a:cubicBezTo>
                <a:cubicBezTo>
                  <a:pt x="1676" y="854"/>
                  <a:pt x="1674" y="852"/>
                  <a:pt x="1673" y="850"/>
                </a:cubicBezTo>
                <a:cubicBezTo>
                  <a:pt x="1672" y="850"/>
                  <a:pt x="1672" y="849"/>
                  <a:pt x="1672" y="849"/>
                </a:cubicBezTo>
                <a:cubicBezTo>
                  <a:pt x="1672" y="848"/>
                  <a:pt x="1672" y="848"/>
                  <a:pt x="1672" y="848"/>
                </a:cubicBezTo>
                <a:close/>
                <a:moveTo>
                  <a:pt x="1820" y="905"/>
                </a:moveTo>
                <a:cubicBezTo>
                  <a:pt x="1820" y="905"/>
                  <a:pt x="1820" y="905"/>
                  <a:pt x="1820" y="905"/>
                </a:cubicBezTo>
                <a:cubicBezTo>
                  <a:pt x="1820" y="906"/>
                  <a:pt x="1822" y="905"/>
                  <a:pt x="1823" y="906"/>
                </a:cubicBezTo>
                <a:cubicBezTo>
                  <a:pt x="1823" y="907"/>
                  <a:pt x="1822" y="907"/>
                  <a:pt x="1821" y="907"/>
                </a:cubicBezTo>
                <a:cubicBezTo>
                  <a:pt x="1820" y="908"/>
                  <a:pt x="1820" y="908"/>
                  <a:pt x="1820" y="908"/>
                </a:cubicBezTo>
                <a:cubicBezTo>
                  <a:pt x="1819" y="908"/>
                  <a:pt x="1818" y="908"/>
                  <a:pt x="1818" y="907"/>
                </a:cubicBezTo>
                <a:cubicBezTo>
                  <a:pt x="1818" y="907"/>
                  <a:pt x="1817" y="908"/>
                  <a:pt x="1817" y="908"/>
                </a:cubicBezTo>
                <a:cubicBezTo>
                  <a:pt x="1816" y="907"/>
                  <a:pt x="1816" y="907"/>
                  <a:pt x="1815" y="907"/>
                </a:cubicBezTo>
                <a:cubicBezTo>
                  <a:pt x="1815" y="907"/>
                  <a:pt x="1815" y="907"/>
                  <a:pt x="1814" y="907"/>
                </a:cubicBezTo>
                <a:cubicBezTo>
                  <a:pt x="1814" y="907"/>
                  <a:pt x="1814" y="907"/>
                  <a:pt x="1814" y="906"/>
                </a:cubicBezTo>
                <a:cubicBezTo>
                  <a:pt x="1816" y="906"/>
                  <a:pt x="1818" y="905"/>
                  <a:pt x="1820" y="905"/>
                </a:cubicBezTo>
                <a:close/>
                <a:moveTo>
                  <a:pt x="1860" y="934"/>
                </a:moveTo>
                <a:cubicBezTo>
                  <a:pt x="1860" y="935"/>
                  <a:pt x="1859" y="936"/>
                  <a:pt x="1858" y="936"/>
                </a:cubicBezTo>
                <a:cubicBezTo>
                  <a:pt x="1858" y="935"/>
                  <a:pt x="1858" y="934"/>
                  <a:pt x="1859" y="933"/>
                </a:cubicBezTo>
                <a:cubicBezTo>
                  <a:pt x="1859" y="934"/>
                  <a:pt x="1859" y="934"/>
                  <a:pt x="1860" y="934"/>
                </a:cubicBezTo>
                <a:close/>
                <a:moveTo>
                  <a:pt x="1882" y="939"/>
                </a:moveTo>
                <a:cubicBezTo>
                  <a:pt x="1882" y="939"/>
                  <a:pt x="1882" y="939"/>
                  <a:pt x="1882" y="939"/>
                </a:cubicBezTo>
                <a:cubicBezTo>
                  <a:pt x="1882" y="937"/>
                  <a:pt x="1881" y="936"/>
                  <a:pt x="1881" y="935"/>
                </a:cubicBezTo>
                <a:cubicBezTo>
                  <a:pt x="1881" y="936"/>
                  <a:pt x="1883" y="938"/>
                  <a:pt x="1883" y="938"/>
                </a:cubicBezTo>
                <a:cubicBezTo>
                  <a:pt x="1883" y="938"/>
                  <a:pt x="1883" y="939"/>
                  <a:pt x="1882" y="939"/>
                </a:cubicBezTo>
                <a:close/>
                <a:moveTo>
                  <a:pt x="1862" y="946"/>
                </a:moveTo>
                <a:cubicBezTo>
                  <a:pt x="1862" y="945"/>
                  <a:pt x="1862" y="944"/>
                  <a:pt x="1862" y="943"/>
                </a:cubicBezTo>
                <a:cubicBezTo>
                  <a:pt x="1862" y="942"/>
                  <a:pt x="1862" y="942"/>
                  <a:pt x="1862" y="941"/>
                </a:cubicBezTo>
                <a:cubicBezTo>
                  <a:pt x="1864" y="941"/>
                  <a:pt x="1864" y="942"/>
                  <a:pt x="1865" y="941"/>
                </a:cubicBezTo>
                <a:cubicBezTo>
                  <a:pt x="1866" y="942"/>
                  <a:pt x="1867" y="942"/>
                  <a:pt x="1867" y="943"/>
                </a:cubicBezTo>
                <a:cubicBezTo>
                  <a:pt x="1869" y="944"/>
                  <a:pt x="1871" y="945"/>
                  <a:pt x="1873" y="945"/>
                </a:cubicBezTo>
                <a:cubicBezTo>
                  <a:pt x="1874" y="944"/>
                  <a:pt x="1875" y="944"/>
                  <a:pt x="1876" y="944"/>
                </a:cubicBezTo>
                <a:cubicBezTo>
                  <a:pt x="1877" y="944"/>
                  <a:pt x="1877" y="944"/>
                  <a:pt x="1878" y="944"/>
                </a:cubicBezTo>
                <a:cubicBezTo>
                  <a:pt x="1878" y="944"/>
                  <a:pt x="1878" y="944"/>
                  <a:pt x="1879" y="944"/>
                </a:cubicBezTo>
                <a:cubicBezTo>
                  <a:pt x="1879" y="944"/>
                  <a:pt x="1879" y="944"/>
                  <a:pt x="1879" y="944"/>
                </a:cubicBezTo>
                <a:cubicBezTo>
                  <a:pt x="1880" y="944"/>
                  <a:pt x="1880" y="944"/>
                  <a:pt x="1880" y="944"/>
                </a:cubicBezTo>
                <a:cubicBezTo>
                  <a:pt x="1881" y="943"/>
                  <a:pt x="1881" y="943"/>
                  <a:pt x="1881" y="943"/>
                </a:cubicBezTo>
                <a:cubicBezTo>
                  <a:pt x="1882" y="943"/>
                  <a:pt x="1883" y="944"/>
                  <a:pt x="1883" y="946"/>
                </a:cubicBezTo>
                <a:cubicBezTo>
                  <a:pt x="1882" y="946"/>
                  <a:pt x="1882" y="947"/>
                  <a:pt x="1883" y="947"/>
                </a:cubicBezTo>
                <a:cubicBezTo>
                  <a:pt x="1883" y="948"/>
                  <a:pt x="1883" y="948"/>
                  <a:pt x="1883" y="948"/>
                </a:cubicBezTo>
                <a:cubicBezTo>
                  <a:pt x="1883" y="949"/>
                  <a:pt x="1883" y="949"/>
                  <a:pt x="1883" y="950"/>
                </a:cubicBezTo>
                <a:cubicBezTo>
                  <a:pt x="1883" y="952"/>
                  <a:pt x="1882" y="953"/>
                  <a:pt x="1881" y="954"/>
                </a:cubicBezTo>
                <a:cubicBezTo>
                  <a:pt x="1881" y="955"/>
                  <a:pt x="1880" y="956"/>
                  <a:pt x="1880" y="957"/>
                </a:cubicBezTo>
                <a:cubicBezTo>
                  <a:pt x="1880" y="958"/>
                  <a:pt x="1880" y="959"/>
                  <a:pt x="1880" y="961"/>
                </a:cubicBezTo>
                <a:cubicBezTo>
                  <a:pt x="1880" y="961"/>
                  <a:pt x="1879" y="961"/>
                  <a:pt x="1879" y="961"/>
                </a:cubicBezTo>
                <a:cubicBezTo>
                  <a:pt x="1879" y="960"/>
                  <a:pt x="1879" y="960"/>
                  <a:pt x="1879" y="959"/>
                </a:cubicBezTo>
                <a:cubicBezTo>
                  <a:pt x="1876" y="959"/>
                  <a:pt x="1875" y="962"/>
                  <a:pt x="1874" y="963"/>
                </a:cubicBezTo>
                <a:cubicBezTo>
                  <a:pt x="1873" y="963"/>
                  <a:pt x="1870" y="964"/>
                  <a:pt x="1869" y="962"/>
                </a:cubicBezTo>
                <a:cubicBezTo>
                  <a:pt x="1869" y="962"/>
                  <a:pt x="1869" y="962"/>
                  <a:pt x="1869" y="962"/>
                </a:cubicBezTo>
                <a:cubicBezTo>
                  <a:pt x="1869" y="962"/>
                  <a:pt x="1870" y="962"/>
                  <a:pt x="1870" y="961"/>
                </a:cubicBezTo>
                <a:cubicBezTo>
                  <a:pt x="1869" y="959"/>
                  <a:pt x="1867" y="961"/>
                  <a:pt x="1867" y="959"/>
                </a:cubicBezTo>
                <a:cubicBezTo>
                  <a:pt x="1866" y="958"/>
                  <a:pt x="1866" y="957"/>
                  <a:pt x="1865" y="955"/>
                </a:cubicBezTo>
                <a:cubicBezTo>
                  <a:pt x="1865" y="955"/>
                  <a:pt x="1865" y="954"/>
                  <a:pt x="1865" y="954"/>
                </a:cubicBezTo>
                <a:cubicBezTo>
                  <a:pt x="1865" y="953"/>
                  <a:pt x="1865" y="953"/>
                  <a:pt x="1865" y="952"/>
                </a:cubicBezTo>
                <a:cubicBezTo>
                  <a:pt x="1865" y="950"/>
                  <a:pt x="1863" y="948"/>
                  <a:pt x="1862" y="946"/>
                </a:cubicBezTo>
                <a:close/>
              </a:path>
            </a:pathLst>
          </a:custGeom>
          <a:solidFill>
            <a:srgbClr val="A5ACB0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/>
          <p:cNvSpPr>
            <a:spLocks noChangeAspect="1" noChangeArrowheads="1" noTextEdit="1"/>
          </p:cNvSpPr>
          <p:nvPr userDrawn="1"/>
        </p:nvSpPr>
        <p:spPr bwMode="auto">
          <a:xfrm>
            <a:off x="457200" y="1752600"/>
            <a:ext cx="333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2590800" y="6026150"/>
            <a:ext cx="3698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9"/>
          <p:cNvSpPr>
            <a:spLocks noChangeAspect="1" noChangeArrowheads="1" noTextEdit="1"/>
          </p:cNvSpPr>
          <p:nvPr userDrawn="1"/>
        </p:nvSpPr>
        <p:spPr bwMode="auto">
          <a:xfrm>
            <a:off x="2590800" y="152400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8"/>
          <p:cNvSpPr>
            <a:spLocks noChangeAspect="1" noChangeArrowheads="1" noTextEdit="1"/>
          </p:cNvSpPr>
          <p:nvPr userDrawn="1"/>
        </p:nvSpPr>
        <p:spPr bwMode="auto">
          <a:xfrm>
            <a:off x="304800" y="3152775"/>
            <a:ext cx="13033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Placeholder 50"/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5410200"/>
            <a:ext cx="5105400" cy="2757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11" name="Text Placeholder 52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5638800"/>
            <a:ext cx="5105400" cy="342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2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3581400" y="4572000"/>
            <a:ext cx="5105400" cy="381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3" name="Text Placeholder 55"/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4953000"/>
            <a:ext cx="51054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Product Name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37744" y="137160"/>
            <a:ext cx="1371600" cy="1371600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676400" y="137160"/>
            <a:ext cx="658368" cy="658368"/>
          </a:xfrm>
          <a:prstGeom prst="rect">
            <a:avLst/>
          </a:prstGeom>
          <a:solidFill>
            <a:srgbClr val="00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14016" y="137160"/>
            <a:ext cx="658368" cy="658368"/>
          </a:xfrm>
          <a:prstGeom prst="rect">
            <a:avLst/>
          </a:prstGeom>
          <a:solidFill>
            <a:srgbClr val="A5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676400" y="850392"/>
            <a:ext cx="658368" cy="658368"/>
          </a:xfrm>
          <a:prstGeom prst="rect">
            <a:avLst/>
          </a:prstGeom>
          <a:solidFill>
            <a:srgbClr val="5F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2414016" y="850392"/>
            <a:ext cx="658368" cy="658368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37744" y="3048000"/>
            <a:ext cx="1362456" cy="1362456"/>
          </a:xfrm>
          <a:prstGeom prst="rect">
            <a:avLst/>
          </a:prstGeom>
          <a:solidFill>
            <a:srgbClr val="00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1700784" y="3048000"/>
            <a:ext cx="1362456" cy="1362456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719638" y="822325"/>
            <a:ext cx="2825750" cy="1268413"/>
            <a:chOff x="5100638" y="822325"/>
            <a:chExt cx="2825750" cy="1268413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00638" y="850900"/>
              <a:ext cx="2824162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5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6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6410325" y="1663700"/>
              <a:ext cx="509587" cy="427038"/>
            </a:xfrm>
            <a:custGeom>
              <a:avLst/>
              <a:gdLst>
                <a:gd name="T0" fmla="*/ 198 w 227"/>
                <a:gd name="T1" fmla="*/ 61 h 189"/>
                <a:gd name="T2" fmla="*/ 227 w 227"/>
                <a:gd name="T3" fmla="*/ 0 h 189"/>
                <a:gd name="T4" fmla="*/ 212 w 227"/>
                <a:gd name="T5" fmla="*/ 28 h 189"/>
                <a:gd name="T6" fmla="*/ 50 w 227"/>
                <a:gd name="T7" fmla="*/ 135 h 189"/>
                <a:gd name="T8" fmla="*/ 33 w 227"/>
                <a:gd name="T9" fmla="*/ 14 h 189"/>
                <a:gd name="T10" fmla="*/ 36 w 227"/>
                <a:gd name="T11" fmla="*/ 168 h 189"/>
                <a:gd name="T12" fmla="*/ 198 w 227"/>
                <a:gd name="T13" fmla="*/ 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9">
                  <a:moveTo>
                    <a:pt x="198" y="61"/>
                  </a:moveTo>
                  <a:cubicBezTo>
                    <a:pt x="211" y="40"/>
                    <a:pt x="220" y="20"/>
                    <a:pt x="227" y="0"/>
                  </a:cubicBezTo>
                  <a:cubicBezTo>
                    <a:pt x="222" y="9"/>
                    <a:pt x="217" y="18"/>
                    <a:pt x="212" y="28"/>
                  </a:cubicBezTo>
                  <a:cubicBezTo>
                    <a:pt x="164" y="107"/>
                    <a:pt x="91" y="156"/>
                    <a:pt x="50" y="135"/>
                  </a:cubicBezTo>
                  <a:cubicBezTo>
                    <a:pt x="19" y="120"/>
                    <a:pt x="14" y="71"/>
                    <a:pt x="33" y="14"/>
                  </a:cubicBezTo>
                  <a:cubicBezTo>
                    <a:pt x="0" y="84"/>
                    <a:pt x="0" y="150"/>
                    <a:pt x="36" y="168"/>
                  </a:cubicBezTo>
                  <a:cubicBezTo>
                    <a:pt x="77" y="189"/>
                    <a:pt x="150" y="141"/>
                    <a:pt x="198" y="61"/>
                  </a:cubicBez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>
              <a:off x="6942138" y="822325"/>
              <a:ext cx="492125" cy="450850"/>
            </a:xfrm>
            <a:custGeom>
              <a:avLst/>
              <a:gdLst>
                <a:gd name="T0" fmla="*/ 192 w 219"/>
                <a:gd name="T1" fmla="*/ 171 h 200"/>
                <a:gd name="T2" fmla="*/ 175 w 219"/>
                <a:gd name="T3" fmla="*/ 17 h 200"/>
                <a:gd name="T4" fmla="*/ 23 w 219"/>
                <a:gd name="T5" fmla="*/ 137 h 200"/>
                <a:gd name="T6" fmla="*/ 0 w 219"/>
                <a:gd name="T7" fmla="*/ 200 h 200"/>
                <a:gd name="T8" fmla="*/ 13 w 219"/>
                <a:gd name="T9" fmla="*/ 171 h 200"/>
                <a:gd name="T10" fmla="*/ 164 w 219"/>
                <a:gd name="T11" fmla="*/ 51 h 200"/>
                <a:gd name="T12" fmla="*/ 192 w 219"/>
                <a:gd name="T13" fmla="*/ 17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00">
                  <a:moveTo>
                    <a:pt x="192" y="171"/>
                  </a:moveTo>
                  <a:cubicBezTo>
                    <a:pt x="219" y="98"/>
                    <a:pt x="213" y="33"/>
                    <a:pt x="175" y="17"/>
                  </a:cubicBezTo>
                  <a:cubicBezTo>
                    <a:pt x="131" y="0"/>
                    <a:pt x="64" y="54"/>
                    <a:pt x="23" y="137"/>
                  </a:cubicBezTo>
                  <a:cubicBezTo>
                    <a:pt x="13" y="158"/>
                    <a:pt x="5" y="180"/>
                    <a:pt x="0" y="200"/>
                  </a:cubicBezTo>
                  <a:cubicBezTo>
                    <a:pt x="4" y="191"/>
                    <a:pt x="8" y="181"/>
                    <a:pt x="13" y="171"/>
                  </a:cubicBezTo>
                  <a:cubicBezTo>
                    <a:pt x="53" y="88"/>
                    <a:pt x="121" y="34"/>
                    <a:pt x="164" y="51"/>
                  </a:cubicBezTo>
                  <a:cubicBezTo>
                    <a:pt x="196" y="64"/>
                    <a:pt x="206" y="113"/>
                    <a:pt x="192" y="171"/>
                  </a:cubicBez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0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1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2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5100638" y="1281113"/>
              <a:ext cx="114300" cy="320675"/>
            </a:xfrm>
            <a:custGeom>
              <a:avLst/>
              <a:gdLst>
                <a:gd name="T0" fmla="*/ 72 w 72"/>
                <a:gd name="T1" fmla="*/ 0 h 202"/>
                <a:gd name="T2" fmla="*/ 55 w 72"/>
                <a:gd name="T3" fmla="*/ 202 h 202"/>
                <a:gd name="T4" fmla="*/ 0 w 72"/>
                <a:gd name="T5" fmla="*/ 202 h 202"/>
                <a:gd name="T6" fmla="*/ 17 w 72"/>
                <a:gd name="T7" fmla="*/ 0 h 202"/>
                <a:gd name="T8" fmla="*/ 72 w 72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02">
                  <a:moveTo>
                    <a:pt x="72" y="0"/>
                  </a:moveTo>
                  <a:lnTo>
                    <a:pt x="55" y="202"/>
                  </a:lnTo>
                  <a:lnTo>
                    <a:pt x="0" y="202"/>
                  </a:lnTo>
                  <a:lnTo>
                    <a:pt x="17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5210175" y="1335088"/>
              <a:ext cx="211137" cy="266700"/>
            </a:xfrm>
            <a:custGeom>
              <a:avLst/>
              <a:gdLst>
                <a:gd name="T0" fmla="*/ 48 w 94"/>
                <a:gd name="T1" fmla="*/ 2 h 118"/>
                <a:gd name="T2" fmla="*/ 47 w 94"/>
                <a:gd name="T3" fmla="*/ 12 h 118"/>
                <a:gd name="T4" fmla="*/ 57 w 94"/>
                <a:gd name="T5" fmla="*/ 3 h 118"/>
                <a:gd name="T6" fmla="*/ 71 w 94"/>
                <a:gd name="T7" fmla="*/ 0 h 118"/>
                <a:gd name="T8" fmla="*/ 87 w 94"/>
                <a:gd name="T9" fmla="*/ 4 h 118"/>
                <a:gd name="T10" fmla="*/ 94 w 94"/>
                <a:gd name="T11" fmla="*/ 15 h 118"/>
                <a:gd name="T12" fmla="*/ 93 w 94"/>
                <a:gd name="T13" fmla="*/ 37 h 118"/>
                <a:gd name="T14" fmla="*/ 86 w 94"/>
                <a:gd name="T15" fmla="*/ 118 h 118"/>
                <a:gd name="T16" fmla="*/ 49 w 94"/>
                <a:gd name="T17" fmla="*/ 118 h 118"/>
                <a:gd name="T18" fmla="*/ 56 w 94"/>
                <a:gd name="T19" fmla="*/ 37 h 118"/>
                <a:gd name="T20" fmla="*/ 56 w 94"/>
                <a:gd name="T21" fmla="*/ 23 h 118"/>
                <a:gd name="T22" fmla="*/ 52 w 94"/>
                <a:gd name="T23" fmla="*/ 20 h 118"/>
                <a:gd name="T24" fmla="*/ 47 w 94"/>
                <a:gd name="T25" fmla="*/ 23 h 118"/>
                <a:gd name="T26" fmla="*/ 44 w 94"/>
                <a:gd name="T27" fmla="*/ 39 h 118"/>
                <a:gd name="T28" fmla="*/ 37 w 94"/>
                <a:gd name="T29" fmla="*/ 118 h 118"/>
                <a:gd name="T30" fmla="*/ 0 w 94"/>
                <a:gd name="T31" fmla="*/ 118 h 118"/>
                <a:gd name="T32" fmla="*/ 10 w 94"/>
                <a:gd name="T33" fmla="*/ 2 h 118"/>
                <a:gd name="T34" fmla="*/ 48 w 94"/>
                <a:gd name="T3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18">
                  <a:moveTo>
                    <a:pt x="48" y="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8"/>
                    <a:pt x="53" y="5"/>
                    <a:pt x="57" y="3"/>
                  </a:cubicBezTo>
                  <a:cubicBezTo>
                    <a:pt x="61" y="1"/>
                    <a:pt x="66" y="0"/>
                    <a:pt x="71" y="0"/>
                  </a:cubicBezTo>
                  <a:cubicBezTo>
                    <a:pt x="78" y="0"/>
                    <a:pt x="83" y="1"/>
                    <a:pt x="87" y="4"/>
                  </a:cubicBezTo>
                  <a:cubicBezTo>
                    <a:pt x="90" y="7"/>
                    <a:pt x="93" y="10"/>
                    <a:pt x="94" y="15"/>
                  </a:cubicBezTo>
                  <a:cubicBezTo>
                    <a:pt x="94" y="19"/>
                    <a:pt x="94" y="26"/>
                    <a:pt x="93" y="37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9"/>
                    <a:pt x="57" y="25"/>
                    <a:pt x="56" y="23"/>
                  </a:cubicBezTo>
                  <a:cubicBezTo>
                    <a:pt x="56" y="21"/>
                    <a:pt x="54" y="20"/>
                    <a:pt x="52" y="20"/>
                  </a:cubicBezTo>
                  <a:cubicBezTo>
                    <a:pt x="49" y="20"/>
                    <a:pt x="47" y="21"/>
                    <a:pt x="47" y="23"/>
                  </a:cubicBezTo>
                  <a:cubicBezTo>
                    <a:pt x="46" y="25"/>
                    <a:pt x="45" y="31"/>
                    <a:pt x="44" y="3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429250" y="1303338"/>
              <a:ext cx="127000" cy="298450"/>
            </a:xfrm>
            <a:custGeom>
              <a:avLst/>
              <a:gdLst>
                <a:gd name="T0" fmla="*/ 49 w 57"/>
                <a:gd name="T1" fmla="*/ 0 h 132"/>
                <a:gd name="T2" fmla="*/ 47 w 57"/>
                <a:gd name="T3" fmla="*/ 18 h 132"/>
                <a:gd name="T4" fmla="*/ 57 w 57"/>
                <a:gd name="T5" fmla="*/ 18 h 132"/>
                <a:gd name="T6" fmla="*/ 55 w 57"/>
                <a:gd name="T7" fmla="*/ 37 h 132"/>
                <a:gd name="T8" fmla="*/ 45 w 57"/>
                <a:gd name="T9" fmla="*/ 37 h 132"/>
                <a:gd name="T10" fmla="*/ 40 w 57"/>
                <a:gd name="T11" fmla="*/ 100 h 132"/>
                <a:gd name="T12" fmla="*/ 40 w 57"/>
                <a:gd name="T13" fmla="*/ 112 h 132"/>
                <a:gd name="T14" fmla="*/ 50 w 57"/>
                <a:gd name="T15" fmla="*/ 114 h 132"/>
                <a:gd name="T16" fmla="*/ 49 w 57"/>
                <a:gd name="T17" fmla="*/ 132 h 132"/>
                <a:gd name="T18" fmla="*/ 34 w 57"/>
                <a:gd name="T19" fmla="*/ 132 h 132"/>
                <a:gd name="T20" fmla="*/ 15 w 57"/>
                <a:gd name="T21" fmla="*/ 131 h 132"/>
                <a:gd name="T22" fmla="*/ 6 w 57"/>
                <a:gd name="T23" fmla="*/ 127 h 132"/>
                <a:gd name="T24" fmla="*/ 2 w 57"/>
                <a:gd name="T25" fmla="*/ 118 h 132"/>
                <a:gd name="T26" fmla="*/ 3 w 57"/>
                <a:gd name="T27" fmla="*/ 96 h 132"/>
                <a:gd name="T28" fmla="*/ 8 w 57"/>
                <a:gd name="T29" fmla="*/ 37 h 132"/>
                <a:gd name="T30" fmla="*/ 0 w 57"/>
                <a:gd name="T31" fmla="*/ 37 h 132"/>
                <a:gd name="T32" fmla="*/ 1 w 57"/>
                <a:gd name="T33" fmla="*/ 18 h 132"/>
                <a:gd name="T34" fmla="*/ 9 w 57"/>
                <a:gd name="T35" fmla="*/ 18 h 132"/>
                <a:gd name="T36" fmla="*/ 11 w 57"/>
                <a:gd name="T37" fmla="*/ 0 h 132"/>
                <a:gd name="T38" fmla="*/ 49 w 57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32">
                  <a:moveTo>
                    <a:pt x="49" y="0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9" y="107"/>
                    <a:pt x="39" y="112"/>
                    <a:pt x="40" y="112"/>
                  </a:cubicBezTo>
                  <a:cubicBezTo>
                    <a:pt x="41" y="113"/>
                    <a:pt x="44" y="114"/>
                    <a:pt x="50" y="114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5" y="132"/>
                    <a:pt x="19" y="132"/>
                    <a:pt x="15" y="131"/>
                  </a:cubicBezTo>
                  <a:cubicBezTo>
                    <a:pt x="12" y="131"/>
                    <a:pt x="9" y="129"/>
                    <a:pt x="6" y="127"/>
                  </a:cubicBezTo>
                  <a:cubicBezTo>
                    <a:pt x="4" y="124"/>
                    <a:pt x="2" y="121"/>
                    <a:pt x="2" y="118"/>
                  </a:cubicBezTo>
                  <a:cubicBezTo>
                    <a:pt x="1" y="115"/>
                    <a:pt x="2" y="108"/>
                    <a:pt x="3" y="9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5545138" y="1335088"/>
              <a:ext cx="204787" cy="271463"/>
            </a:xfrm>
            <a:custGeom>
              <a:avLst/>
              <a:gdLst>
                <a:gd name="T0" fmla="*/ 89 w 91"/>
                <a:gd name="T1" fmla="*/ 62 h 120"/>
                <a:gd name="T2" fmla="*/ 40 w 91"/>
                <a:gd name="T3" fmla="*/ 62 h 120"/>
                <a:gd name="T4" fmla="*/ 38 w 91"/>
                <a:gd name="T5" fmla="*/ 87 h 120"/>
                <a:gd name="T6" fmla="*/ 38 w 91"/>
                <a:gd name="T7" fmla="*/ 97 h 120"/>
                <a:gd name="T8" fmla="*/ 43 w 91"/>
                <a:gd name="T9" fmla="*/ 100 h 120"/>
                <a:gd name="T10" fmla="*/ 49 w 91"/>
                <a:gd name="T11" fmla="*/ 97 h 120"/>
                <a:gd name="T12" fmla="*/ 51 w 91"/>
                <a:gd name="T13" fmla="*/ 85 h 120"/>
                <a:gd name="T14" fmla="*/ 52 w 91"/>
                <a:gd name="T15" fmla="*/ 69 h 120"/>
                <a:gd name="T16" fmla="*/ 88 w 91"/>
                <a:gd name="T17" fmla="*/ 69 h 120"/>
                <a:gd name="T18" fmla="*/ 87 w 91"/>
                <a:gd name="T19" fmla="*/ 78 h 120"/>
                <a:gd name="T20" fmla="*/ 84 w 91"/>
                <a:gd name="T21" fmla="*/ 95 h 120"/>
                <a:gd name="T22" fmla="*/ 76 w 91"/>
                <a:gd name="T23" fmla="*/ 107 h 120"/>
                <a:gd name="T24" fmla="*/ 62 w 91"/>
                <a:gd name="T25" fmla="*/ 117 h 120"/>
                <a:gd name="T26" fmla="*/ 41 w 91"/>
                <a:gd name="T27" fmla="*/ 120 h 120"/>
                <a:gd name="T28" fmla="*/ 21 w 91"/>
                <a:gd name="T29" fmla="*/ 117 h 120"/>
                <a:gd name="T30" fmla="*/ 7 w 91"/>
                <a:gd name="T31" fmla="*/ 108 h 120"/>
                <a:gd name="T32" fmla="*/ 1 w 91"/>
                <a:gd name="T33" fmla="*/ 96 h 120"/>
                <a:gd name="T34" fmla="*/ 1 w 91"/>
                <a:gd name="T35" fmla="*/ 76 h 120"/>
                <a:gd name="T36" fmla="*/ 4 w 91"/>
                <a:gd name="T37" fmla="*/ 42 h 120"/>
                <a:gd name="T38" fmla="*/ 11 w 91"/>
                <a:gd name="T39" fmla="*/ 18 h 120"/>
                <a:gd name="T40" fmla="*/ 26 w 91"/>
                <a:gd name="T41" fmla="*/ 4 h 120"/>
                <a:gd name="T42" fmla="*/ 49 w 91"/>
                <a:gd name="T43" fmla="*/ 0 h 120"/>
                <a:gd name="T44" fmla="*/ 75 w 91"/>
                <a:gd name="T45" fmla="*/ 5 h 120"/>
                <a:gd name="T46" fmla="*/ 88 w 91"/>
                <a:gd name="T47" fmla="*/ 20 h 120"/>
                <a:gd name="T48" fmla="*/ 90 w 91"/>
                <a:gd name="T49" fmla="*/ 46 h 120"/>
                <a:gd name="T50" fmla="*/ 89 w 91"/>
                <a:gd name="T51" fmla="*/ 62 h 120"/>
                <a:gd name="T52" fmla="*/ 53 w 91"/>
                <a:gd name="T53" fmla="*/ 43 h 120"/>
                <a:gd name="T54" fmla="*/ 53 w 91"/>
                <a:gd name="T55" fmla="*/ 34 h 120"/>
                <a:gd name="T56" fmla="*/ 53 w 91"/>
                <a:gd name="T57" fmla="*/ 23 h 120"/>
                <a:gd name="T58" fmla="*/ 49 w 91"/>
                <a:gd name="T59" fmla="*/ 20 h 120"/>
                <a:gd name="T60" fmla="*/ 44 w 91"/>
                <a:gd name="T61" fmla="*/ 22 h 120"/>
                <a:gd name="T62" fmla="*/ 42 w 91"/>
                <a:gd name="T63" fmla="*/ 34 h 120"/>
                <a:gd name="T64" fmla="*/ 42 w 91"/>
                <a:gd name="T65" fmla="*/ 43 h 120"/>
                <a:gd name="T66" fmla="*/ 53 w 91"/>
                <a:gd name="T67" fmla="*/ 4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20">
                  <a:moveTo>
                    <a:pt x="89" y="62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7" y="92"/>
                    <a:pt x="37" y="96"/>
                    <a:pt x="38" y="97"/>
                  </a:cubicBezTo>
                  <a:cubicBezTo>
                    <a:pt x="39" y="99"/>
                    <a:pt x="40" y="100"/>
                    <a:pt x="43" y="100"/>
                  </a:cubicBezTo>
                  <a:cubicBezTo>
                    <a:pt x="45" y="100"/>
                    <a:pt x="47" y="99"/>
                    <a:pt x="49" y="97"/>
                  </a:cubicBezTo>
                  <a:cubicBezTo>
                    <a:pt x="50" y="95"/>
                    <a:pt x="50" y="91"/>
                    <a:pt x="51" y="85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85"/>
                    <a:pt x="86" y="91"/>
                    <a:pt x="84" y="95"/>
                  </a:cubicBezTo>
                  <a:cubicBezTo>
                    <a:pt x="83" y="99"/>
                    <a:pt x="80" y="103"/>
                    <a:pt x="76" y="107"/>
                  </a:cubicBezTo>
                  <a:cubicBezTo>
                    <a:pt x="73" y="111"/>
                    <a:pt x="68" y="115"/>
                    <a:pt x="62" y="117"/>
                  </a:cubicBezTo>
                  <a:cubicBezTo>
                    <a:pt x="57" y="119"/>
                    <a:pt x="50" y="120"/>
                    <a:pt x="41" y="120"/>
                  </a:cubicBezTo>
                  <a:cubicBezTo>
                    <a:pt x="34" y="120"/>
                    <a:pt x="27" y="119"/>
                    <a:pt x="21" y="117"/>
                  </a:cubicBezTo>
                  <a:cubicBezTo>
                    <a:pt x="15" y="115"/>
                    <a:pt x="10" y="112"/>
                    <a:pt x="7" y="108"/>
                  </a:cubicBezTo>
                  <a:cubicBezTo>
                    <a:pt x="4" y="104"/>
                    <a:pt x="2" y="100"/>
                    <a:pt x="1" y="96"/>
                  </a:cubicBezTo>
                  <a:cubicBezTo>
                    <a:pt x="1" y="91"/>
                    <a:pt x="0" y="85"/>
                    <a:pt x="1" y="7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32"/>
                    <a:pt x="7" y="24"/>
                    <a:pt x="11" y="18"/>
                  </a:cubicBezTo>
                  <a:cubicBezTo>
                    <a:pt x="14" y="12"/>
                    <a:pt x="19" y="7"/>
                    <a:pt x="26" y="4"/>
                  </a:cubicBezTo>
                  <a:cubicBezTo>
                    <a:pt x="33" y="1"/>
                    <a:pt x="41" y="0"/>
                    <a:pt x="49" y="0"/>
                  </a:cubicBezTo>
                  <a:cubicBezTo>
                    <a:pt x="60" y="0"/>
                    <a:pt x="68" y="1"/>
                    <a:pt x="75" y="5"/>
                  </a:cubicBezTo>
                  <a:cubicBezTo>
                    <a:pt x="82" y="9"/>
                    <a:pt x="86" y="14"/>
                    <a:pt x="88" y="20"/>
                  </a:cubicBezTo>
                  <a:cubicBezTo>
                    <a:pt x="90" y="26"/>
                    <a:pt x="91" y="35"/>
                    <a:pt x="90" y="46"/>
                  </a:cubicBezTo>
                  <a:lnTo>
                    <a:pt x="89" y="62"/>
                  </a:lnTo>
                  <a:close/>
                  <a:moveTo>
                    <a:pt x="53" y="43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4" y="28"/>
                    <a:pt x="54" y="24"/>
                    <a:pt x="53" y="23"/>
                  </a:cubicBezTo>
                  <a:cubicBezTo>
                    <a:pt x="53" y="21"/>
                    <a:pt x="52" y="20"/>
                    <a:pt x="49" y="20"/>
                  </a:cubicBezTo>
                  <a:cubicBezTo>
                    <a:pt x="47" y="20"/>
                    <a:pt x="45" y="21"/>
                    <a:pt x="44" y="22"/>
                  </a:cubicBezTo>
                  <a:cubicBezTo>
                    <a:pt x="44" y="24"/>
                    <a:pt x="43" y="28"/>
                    <a:pt x="42" y="3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53" y="43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7"/>
            <p:cNvSpPr>
              <a:spLocks noEditPoints="1"/>
            </p:cNvSpPr>
            <p:nvPr userDrawn="1"/>
          </p:nvSpPr>
          <p:spPr bwMode="auto">
            <a:xfrm>
              <a:off x="5748338" y="1335088"/>
              <a:ext cx="217487" cy="314325"/>
            </a:xfrm>
            <a:custGeom>
              <a:avLst/>
              <a:gdLst>
                <a:gd name="T0" fmla="*/ 97 w 97"/>
                <a:gd name="T1" fmla="*/ 2 h 139"/>
                <a:gd name="T2" fmla="*/ 89 w 97"/>
                <a:gd name="T3" fmla="*/ 92 h 139"/>
                <a:gd name="T4" fmla="*/ 86 w 97"/>
                <a:gd name="T5" fmla="*/ 115 h 139"/>
                <a:gd name="T6" fmla="*/ 79 w 97"/>
                <a:gd name="T7" fmla="*/ 126 h 139"/>
                <a:gd name="T8" fmla="*/ 63 w 97"/>
                <a:gd name="T9" fmla="*/ 135 h 139"/>
                <a:gd name="T10" fmla="*/ 38 w 97"/>
                <a:gd name="T11" fmla="*/ 139 h 139"/>
                <a:gd name="T12" fmla="*/ 10 w 97"/>
                <a:gd name="T13" fmla="*/ 133 h 139"/>
                <a:gd name="T14" fmla="*/ 1 w 97"/>
                <a:gd name="T15" fmla="*/ 110 h 139"/>
                <a:gd name="T16" fmla="*/ 37 w 97"/>
                <a:gd name="T17" fmla="*/ 110 h 139"/>
                <a:gd name="T18" fmla="*/ 43 w 97"/>
                <a:gd name="T19" fmla="*/ 118 h 139"/>
                <a:gd name="T20" fmla="*/ 48 w 97"/>
                <a:gd name="T21" fmla="*/ 116 h 139"/>
                <a:gd name="T22" fmla="*/ 51 w 97"/>
                <a:gd name="T23" fmla="*/ 106 h 139"/>
                <a:gd name="T24" fmla="*/ 52 w 97"/>
                <a:gd name="T25" fmla="*/ 97 h 139"/>
                <a:gd name="T26" fmla="*/ 41 w 97"/>
                <a:gd name="T27" fmla="*/ 103 h 139"/>
                <a:gd name="T28" fmla="*/ 29 w 97"/>
                <a:gd name="T29" fmla="*/ 105 h 139"/>
                <a:gd name="T30" fmla="*/ 13 w 97"/>
                <a:gd name="T31" fmla="*/ 101 h 139"/>
                <a:gd name="T32" fmla="*/ 5 w 97"/>
                <a:gd name="T33" fmla="*/ 91 h 139"/>
                <a:gd name="T34" fmla="*/ 4 w 97"/>
                <a:gd name="T35" fmla="*/ 73 h 139"/>
                <a:gd name="T36" fmla="*/ 8 w 97"/>
                <a:gd name="T37" fmla="*/ 31 h 139"/>
                <a:gd name="T38" fmla="*/ 16 w 97"/>
                <a:gd name="T39" fmla="*/ 7 h 139"/>
                <a:gd name="T40" fmla="*/ 36 w 97"/>
                <a:gd name="T41" fmla="*/ 0 h 139"/>
                <a:gd name="T42" fmla="*/ 49 w 97"/>
                <a:gd name="T43" fmla="*/ 2 h 139"/>
                <a:gd name="T44" fmla="*/ 58 w 97"/>
                <a:gd name="T45" fmla="*/ 10 h 139"/>
                <a:gd name="T46" fmla="*/ 62 w 97"/>
                <a:gd name="T47" fmla="*/ 2 h 139"/>
                <a:gd name="T48" fmla="*/ 97 w 97"/>
                <a:gd name="T49" fmla="*/ 2 h 139"/>
                <a:gd name="T50" fmla="*/ 57 w 97"/>
                <a:gd name="T51" fmla="*/ 33 h 139"/>
                <a:gd name="T52" fmla="*/ 56 w 97"/>
                <a:gd name="T53" fmla="*/ 22 h 139"/>
                <a:gd name="T54" fmla="*/ 52 w 97"/>
                <a:gd name="T55" fmla="*/ 20 h 139"/>
                <a:gd name="T56" fmla="*/ 47 w 97"/>
                <a:gd name="T57" fmla="*/ 23 h 139"/>
                <a:gd name="T58" fmla="*/ 45 w 97"/>
                <a:gd name="T59" fmla="*/ 33 h 139"/>
                <a:gd name="T60" fmla="*/ 42 w 97"/>
                <a:gd name="T61" fmla="*/ 72 h 139"/>
                <a:gd name="T62" fmla="*/ 42 w 97"/>
                <a:gd name="T63" fmla="*/ 82 h 139"/>
                <a:gd name="T64" fmla="*/ 46 w 97"/>
                <a:gd name="T65" fmla="*/ 85 h 139"/>
                <a:gd name="T66" fmla="*/ 51 w 97"/>
                <a:gd name="T67" fmla="*/ 82 h 139"/>
                <a:gd name="T68" fmla="*/ 53 w 97"/>
                <a:gd name="T69" fmla="*/ 69 h 139"/>
                <a:gd name="T70" fmla="*/ 57 w 97"/>
                <a:gd name="T71" fmla="*/ 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39">
                  <a:moveTo>
                    <a:pt x="97" y="2"/>
                  </a:moveTo>
                  <a:cubicBezTo>
                    <a:pt x="89" y="92"/>
                    <a:pt x="89" y="92"/>
                    <a:pt x="89" y="92"/>
                  </a:cubicBezTo>
                  <a:cubicBezTo>
                    <a:pt x="88" y="104"/>
                    <a:pt x="87" y="112"/>
                    <a:pt x="86" y="115"/>
                  </a:cubicBezTo>
                  <a:cubicBezTo>
                    <a:pt x="85" y="119"/>
                    <a:pt x="83" y="122"/>
                    <a:pt x="79" y="126"/>
                  </a:cubicBezTo>
                  <a:cubicBezTo>
                    <a:pt x="75" y="130"/>
                    <a:pt x="69" y="133"/>
                    <a:pt x="63" y="135"/>
                  </a:cubicBezTo>
                  <a:cubicBezTo>
                    <a:pt x="56" y="138"/>
                    <a:pt x="48" y="139"/>
                    <a:pt x="38" y="139"/>
                  </a:cubicBezTo>
                  <a:cubicBezTo>
                    <a:pt x="26" y="139"/>
                    <a:pt x="17" y="137"/>
                    <a:pt x="10" y="133"/>
                  </a:cubicBezTo>
                  <a:cubicBezTo>
                    <a:pt x="3" y="129"/>
                    <a:pt x="0" y="121"/>
                    <a:pt x="1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5"/>
                    <a:pt x="39" y="118"/>
                    <a:pt x="43" y="118"/>
                  </a:cubicBezTo>
                  <a:cubicBezTo>
                    <a:pt x="45" y="118"/>
                    <a:pt x="47" y="117"/>
                    <a:pt x="48" y="116"/>
                  </a:cubicBezTo>
                  <a:cubicBezTo>
                    <a:pt x="50" y="114"/>
                    <a:pt x="50" y="111"/>
                    <a:pt x="51" y="106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48" y="100"/>
                    <a:pt x="44" y="102"/>
                    <a:pt x="41" y="103"/>
                  </a:cubicBezTo>
                  <a:cubicBezTo>
                    <a:pt x="37" y="105"/>
                    <a:pt x="33" y="105"/>
                    <a:pt x="29" y="105"/>
                  </a:cubicBezTo>
                  <a:cubicBezTo>
                    <a:pt x="23" y="105"/>
                    <a:pt x="17" y="104"/>
                    <a:pt x="13" y="101"/>
                  </a:cubicBezTo>
                  <a:cubicBezTo>
                    <a:pt x="9" y="99"/>
                    <a:pt x="6" y="95"/>
                    <a:pt x="5" y="91"/>
                  </a:cubicBezTo>
                  <a:cubicBezTo>
                    <a:pt x="4" y="87"/>
                    <a:pt x="3" y="81"/>
                    <a:pt x="4" y="73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0"/>
                    <a:pt x="11" y="12"/>
                    <a:pt x="16" y="7"/>
                  </a:cubicBezTo>
                  <a:cubicBezTo>
                    <a:pt x="21" y="2"/>
                    <a:pt x="27" y="0"/>
                    <a:pt x="36" y="0"/>
                  </a:cubicBezTo>
                  <a:cubicBezTo>
                    <a:pt x="41" y="0"/>
                    <a:pt x="45" y="0"/>
                    <a:pt x="49" y="2"/>
                  </a:cubicBezTo>
                  <a:cubicBezTo>
                    <a:pt x="52" y="4"/>
                    <a:pt x="56" y="7"/>
                    <a:pt x="58" y="10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97" y="2"/>
                  </a:lnTo>
                  <a:close/>
                  <a:moveTo>
                    <a:pt x="57" y="33"/>
                  </a:moveTo>
                  <a:cubicBezTo>
                    <a:pt x="57" y="27"/>
                    <a:pt x="57" y="24"/>
                    <a:pt x="56" y="22"/>
                  </a:cubicBezTo>
                  <a:cubicBezTo>
                    <a:pt x="56" y="21"/>
                    <a:pt x="54" y="20"/>
                    <a:pt x="52" y="20"/>
                  </a:cubicBezTo>
                  <a:cubicBezTo>
                    <a:pt x="50" y="20"/>
                    <a:pt x="48" y="21"/>
                    <a:pt x="47" y="23"/>
                  </a:cubicBezTo>
                  <a:cubicBezTo>
                    <a:pt x="46" y="24"/>
                    <a:pt x="46" y="28"/>
                    <a:pt x="45" y="3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7"/>
                    <a:pt x="41" y="81"/>
                    <a:pt x="42" y="82"/>
                  </a:cubicBezTo>
                  <a:cubicBezTo>
                    <a:pt x="42" y="84"/>
                    <a:pt x="44" y="85"/>
                    <a:pt x="46" y="85"/>
                  </a:cubicBezTo>
                  <a:cubicBezTo>
                    <a:pt x="48" y="85"/>
                    <a:pt x="50" y="84"/>
                    <a:pt x="51" y="82"/>
                  </a:cubicBezTo>
                  <a:cubicBezTo>
                    <a:pt x="52" y="80"/>
                    <a:pt x="53" y="76"/>
                    <a:pt x="53" y="69"/>
                  </a:cubicBezTo>
                  <a:lnTo>
                    <a:pt x="57" y="33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5961063" y="1335088"/>
              <a:ext cx="157162" cy="266700"/>
            </a:xfrm>
            <a:custGeom>
              <a:avLst/>
              <a:gdLst>
                <a:gd name="T0" fmla="*/ 48 w 70"/>
                <a:gd name="T1" fmla="*/ 2 h 118"/>
                <a:gd name="T2" fmla="*/ 45 w 70"/>
                <a:gd name="T3" fmla="*/ 17 h 118"/>
                <a:gd name="T4" fmla="*/ 70 w 70"/>
                <a:gd name="T5" fmla="*/ 0 h 118"/>
                <a:gd name="T6" fmla="*/ 67 w 70"/>
                <a:gd name="T7" fmla="*/ 41 h 118"/>
                <a:gd name="T8" fmla="*/ 51 w 70"/>
                <a:gd name="T9" fmla="*/ 43 h 118"/>
                <a:gd name="T10" fmla="*/ 45 w 70"/>
                <a:gd name="T11" fmla="*/ 51 h 118"/>
                <a:gd name="T12" fmla="*/ 42 w 70"/>
                <a:gd name="T13" fmla="*/ 72 h 118"/>
                <a:gd name="T14" fmla="*/ 38 w 70"/>
                <a:gd name="T15" fmla="*/ 118 h 118"/>
                <a:gd name="T16" fmla="*/ 0 w 70"/>
                <a:gd name="T17" fmla="*/ 118 h 118"/>
                <a:gd name="T18" fmla="*/ 11 w 70"/>
                <a:gd name="T19" fmla="*/ 2 h 118"/>
                <a:gd name="T20" fmla="*/ 48 w 70"/>
                <a:gd name="T21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18">
                  <a:moveTo>
                    <a:pt x="48" y="2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2" y="6"/>
                    <a:pt x="60" y="0"/>
                    <a:pt x="70" y="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0" y="41"/>
                    <a:pt x="55" y="42"/>
                    <a:pt x="51" y="43"/>
                  </a:cubicBezTo>
                  <a:cubicBezTo>
                    <a:pt x="48" y="45"/>
                    <a:pt x="46" y="48"/>
                    <a:pt x="45" y="51"/>
                  </a:cubicBezTo>
                  <a:cubicBezTo>
                    <a:pt x="44" y="54"/>
                    <a:pt x="43" y="61"/>
                    <a:pt x="42" y="7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6102350" y="1335088"/>
              <a:ext cx="204787" cy="271463"/>
            </a:xfrm>
            <a:custGeom>
              <a:avLst/>
              <a:gdLst>
                <a:gd name="T0" fmla="*/ 40 w 91"/>
                <a:gd name="T1" fmla="*/ 47 h 120"/>
                <a:gd name="T2" fmla="*/ 5 w 91"/>
                <a:gd name="T3" fmla="*/ 47 h 120"/>
                <a:gd name="T4" fmla="*/ 6 w 91"/>
                <a:gd name="T5" fmla="*/ 39 h 120"/>
                <a:gd name="T6" fmla="*/ 11 w 91"/>
                <a:gd name="T7" fmla="*/ 18 h 120"/>
                <a:gd name="T8" fmla="*/ 25 w 91"/>
                <a:gd name="T9" fmla="*/ 5 h 120"/>
                <a:gd name="T10" fmla="*/ 52 w 91"/>
                <a:gd name="T11" fmla="*/ 0 h 120"/>
                <a:gd name="T12" fmla="*/ 80 w 91"/>
                <a:gd name="T13" fmla="*/ 6 h 120"/>
                <a:gd name="T14" fmla="*/ 90 w 91"/>
                <a:gd name="T15" fmla="*/ 22 h 120"/>
                <a:gd name="T16" fmla="*/ 89 w 91"/>
                <a:gd name="T17" fmla="*/ 60 h 120"/>
                <a:gd name="T18" fmla="*/ 84 w 91"/>
                <a:gd name="T19" fmla="*/ 118 h 120"/>
                <a:gd name="T20" fmla="*/ 47 w 91"/>
                <a:gd name="T21" fmla="*/ 118 h 120"/>
                <a:gd name="T22" fmla="*/ 48 w 91"/>
                <a:gd name="T23" fmla="*/ 108 h 120"/>
                <a:gd name="T24" fmla="*/ 38 w 91"/>
                <a:gd name="T25" fmla="*/ 117 h 120"/>
                <a:gd name="T26" fmla="*/ 25 w 91"/>
                <a:gd name="T27" fmla="*/ 120 h 120"/>
                <a:gd name="T28" fmla="*/ 7 w 91"/>
                <a:gd name="T29" fmla="*/ 115 h 120"/>
                <a:gd name="T30" fmla="*/ 1 w 91"/>
                <a:gd name="T31" fmla="*/ 92 h 120"/>
                <a:gd name="T32" fmla="*/ 2 w 91"/>
                <a:gd name="T33" fmla="*/ 83 h 120"/>
                <a:gd name="T34" fmla="*/ 8 w 91"/>
                <a:gd name="T35" fmla="*/ 65 h 120"/>
                <a:gd name="T36" fmla="*/ 31 w 91"/>
                <a:gd name="T37" fmla="*/ 54 h 120"/>
                <a:gd name="T38" fmla="*/ 51 w 91"/>
                <a:gd name="T39" fmla="*/ 45 h 120"/>
                <a:gd name="T40" fmla="*/ 53 w 91"/>
                <a:gd name="T41" fmla="*/ 35 h 120"/>
                <a:gd name="T42" fmla="*/ 53 w 91"/>
                <a:gd name="T43" fmla="*/ 23 h 120"/>
                <a:gd name="T44" fmla="*/ 48 w 91"/>
                <a:gd name="T45" fmla="*/ 20 h 120"/>
                <a:gd name="T46" fmla="*/ 43 w 91"/>
                <a:gd name="T47" fmla="*/ 22 h 120"/>
                <a:gd name="T48" fmla="*/ 41 w 91"/>
                <a:gd name="T49" fmla="*/ 35 h 120"/>
                <a:gd name="T50" fmla="*/ 40 w 91"/>
                <a:gd name="T51" fmla="*/ 47 h 120"/>
                <a:gd name="T52" fmla="*/ 51 w 91"/>
                <a:gd name="T53" fmla="*/ 63 h 120"/>
                <a:gd name="T54" fmla="*/ 39 w 91"/>
                <a:gd name="T55" fmla="*/ 73 h 120"/>
                <a:gd name="T56" fmla="*/ 37 w 91"/>
                <a:gd name="T57" fmla="*/ 85 h 120"/>
                <a:gd name="T58" fmla="*/ 37 w 91"/>
                <a:gd name="T59" fmla="*/ 97 h 120"/>
                <a:gd name="T60" fmla="*/ 42 w 91"/>
                <a:gd name="T61" fmla="*/ 100 h 120"/>
                <a:gd name="T62" fmla="*/ 47 w 91"/>
                <a:gd name="T63" fmla="*/ 98 h 120"/>
                <a:gd name="T64" fmla="*/ 49 w 91"/>
                <a:gd name="T65" fmla="*/ 87 h 120"/>
                <a:gd name="T66" fmla="*/ 51 w 91"/>
                <a:gd name="T67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20">
                  <a:moveTo>
                    <a:pt x="40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0"/>
                    <a:pt x="8" y="23"/>
                    <a:pt x="11" y="18"/>
                  </a:cubicBezTo>
                  <a:cubicBezTo>
                    <a:pt x="13" y="13"/>
                    <a:pt x="18" y="9"/>
                    <a:pt x="25" y="5"/>
                  </a:cubicBezTo>
                  <a:cubicBezTo>
                    <a:pt x="32" y="1"/>
                    <a:pt x="41" y="0"/>
                    <a:pt x="52" y="0"/>
                  </a:cubicBezTo>
                  <a:cubicBezTo>
                    <a:pt x="64" y="0"/>
                    <a:pt x="74" y="2"/>
                    <a:pt x="80" y="6"/>
                  </a:cubicBezTo>
                  <a:cubicBezTo>
                    <a:pt x="86" y="10"/>
                    <a:pt x="89" y="15"/>
                    <a:pt x="90" y="22"/>
                  </a:cubicBezTo>
                  <a:cubicBezTo>
                    <a:pt x="91" y="28"/>
                    <a:pt x="90" y="40"/>
                    <a:pt x="89" y="6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5" y="112"/>
                    <a:pt x="42" y="115"/>
                    <a:pt x="38" y="117"/>
                  </a:cubicBezTo>
                  <a:cubicBezTo>
                    <a:pt x="34" y="119"/>
                    <a:pt x="30" y="120"/>
                    <a:pt x="25" y="120"/>
                  </a:cubicBezTo>
                  <a:cubicBezTo>
                    <a:pt x="18" y="120"/>
                    <a:pt x="12" y="119"/>
                    <a:pt x="7" y="115"/>
                  </a:cubicBezTo>
                  <a:cubicBezTo>
                    <a:pt x="2" y="112"/>
                    <a:pt x="0" y="104"/>
                    <a:pt x="1" y="92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" y="74"/>
                    <a:pt x="5" y="68"/>
                    <a:pt x="8" y="65"/>
                  </a:cubicBezTo>
                  <a:cubicBezTo>
                    <a:pt x="11" y="62"/>
                    <a:pt x="19" y="58"/>
                    <a:pt x="31" y="54"/>
                  </a:cubicBezTo>
                  <a:cubicBezTo>
                    <a:pt x="43" y="49"/>
                    <a:pt x="50" y="46"/>
                    <a:pt x="51" y="45"/>
                  </a:cubicBezTo>
                  <a:cubicBezTo>
                    <a:pt x="52" y="43"/>
                    <a:pt x="53" y="40"/>
                    <a:pt x="53" y="35"/>
                  </a:cubicBezTo>
                  <a:cubicBezTo>
                    <a:pt x="54" y="29"/>
                    <a:pt x="54" y="25"/>
                    <a:pt x="53" y="23"/>
                  </a:cubicBezTo>
                  <a:cubicBezTo>
                    <a:pt x="52" y="21"/>
                    <a:pt x="51" y="20"/>
                    <a:pt x="48" y="20"/>
                  </a:cubicBezTo>
                  <a:cubicBezTo>
                    <a:pt x="46" y="20"/>
                    <a:pt x="44" y="21"/>
                    <a:pt x="43" y="22"/>
                  </a:cubicBezTo>
                  <a:cubicBezTo>
                    <a:pt x="43" y="24"/>
                    <a:pt x="42" y="28"/>
                    <a:pt x="41" y="35"/>
                  </a:cubicBezTo>
                  <a:lnTo>
                    <a:pt x="40" y="47"/>
                  </a:lnTo>
                  <a:close/>
                  <a:moveTo>
                    <a:pt x="51" y="63"/>
                  </a:moveTo>
                  <a:cubicBezTo>
                    <a:pt x="44" y="67"/>
                    <a:pt x="41" y="71"/>
                    <a:pt x="39" y="73"/>
                  </a:cubicBezTo>
                  <a:cubicBezTo>
                    <a:pt x="38" y="76"/>
                    <a:pt x="37" y="80"/>
                    <a:pt x="37" y="85"/>
                  </a:cubicBezTo>
                  <a:cubicBezTo>
                    <a:pt x="36" y="91"/>
                    <a:pt x="36" y="95"/>
                    <a:pt x="37" y="97"/>
                  </a:cubicBezTo>
                  <a:cubicBezTo>
                    <a:pt x="38" y="99"/>
                    <a:pt x="39" y="100"/>
                    <a:pt x="42" y="100"/>
                  </a:cubicBezTo>
                  <a:cubicBezTo>
                    <a:pt x="44" y="100"/>
                    <a:pt x="46" y="99"/>
                    <a:pt x="47" y="98"/>
                  </a:cubicBezTo>
                  <a:cubicBezTo>
                    <a:pt x="48" y="96"/>
                    <a:pt x="48" y="93"/>
                    <a:pt x="49" y="87"/>
                  </a:cubicBezTo>
                  <a:lnTo>
                    <a:pt x="51" y="63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6313488" y="1303338"/>
              <a:ext cx="128587" cy="298450"/>
            </a:xfrm>
            <a:custGeom>
              <a:avLst/>
              <a:gdLst>
                <a:gd name="T0" fmla="*/ 49 w 57"/>
                <a:gd name="T1" fmla="*/ 0 h 132"/>
                <a:gd name="T2" fmla="*/ 47 w 57"/>
                <a:gd name="T3" fmla="*/ 18 h 132"/>
                <a:gd name="T4" fmla="*/ 57 w 57"/>
                <a:gd name="T5" fmla="*/ 18 h 132"/>
                <a:gd name="T6" fmla="*/ 56 w 57"/>
                <a:gd name="T7" fmla="*/ 37 h 132"/>
                <a:gd name="T8" fmla="*/ 46 w 57"/>
                <a:gd name="T9" fmla="*/ 37 h 132"/>
                <a:gd name="T10" fmla="*/ 40 w 57"/>
                <a:gd name="T11" fmla="*/ 100 h 132"/>
                <a:gd name="T12" fmla="*/ 40 w 57"/>
                <a:gd name="T13" fmla="*/ 112 h 132"/>
                <a:gd name="T14" fmla="*/ 51 w 57"/>
                <a:gd name="T15" fmla="*/ 114 h 132"/>
                <a:gd name="T16" fmla="*/ 49 w 57"/>
                <a:gd name="T17" fmla="*/ 132 h 132"/>
                <a:gd name="T18" fmla="*/ 34 w 57"/>
                <a:gd name="T19" fmla="*/ 132 h 132"/>
                <a:gd name="T20" fmla="*/ 16 w 57"/>
                <a:gd name="T21" fmla="*/ 131 h 132"/>
                <a:gd name="T22" fmla="*/ 7 w 57"/>
                <a:gd name="T23" fmla="*/ 127 h 132"/>
                <a:gd name="T24" fmla="*/ 2 w 57"/>
                <a:gd name="T25" fmla="*/ 118 h 132"/>
                <a:gd name="T26" fmla="*/ 3 w 57"/>
                <a:gd name="T27" fmla="*/ 96 h 132"/>
                <a:gd name="T28" fmla="*/ 8 w 57"/>
                <a:gd name="T29" fmla="*/ 37 h 132"/>
                <a:gd name="T30" fmla="*/ 0 w 57"/>
                <a:gd name="T31" fmla="*/ 37 h 132"/>
                <a:gd name="T32" fmla="*/ 2 w 57"/>
                <a:gd name="T33" fmla="*/ 18 h 132"/>
                <a:gd name="T34" fmla="*/ 10 w 57"/>
                <a:gd name="T35" fmla="*/ 18 h 132"/>
                <a:gd name="T36" fmla="*/ 11 w 57"/>
                <a:gd name="T37" fmla="*/ 0 h 132"/>
                <a:gd name="T38" fmla="*/ 49 w 57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32">
                  <a:moveTo>
                    <a:pt x="49" y="0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7"/>
                    <a:pt x="40" y="112"/>
                    <a:pt x="40" y="112"/>
                  </a:cubicBezTo>
                  <a:cubicBezTo>
                    <a:pt x="41" y="113"/>
                    <a:pt x="45" y="114"/>
                    <a:pt x="51" y="114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5" y="132"/>
                    <a:pt x="19" y="132"/>
                    <a:pt x="16" y="131"/>
                  </a:cubicBezTo>
                  <a:cubicBezTo>
                    <a:pt x="12" y="131"/>
                    <a:pt x="9" y="129"/>
                    <a:pt x="7" y="127"/>
                  </a:cubicBezTo>
                  <a:cubicBezTo>
                    <a:pt x="4" y="124"/>
                    <a:pt x="2" y="121"/>
                    <a:pt x="2" y="118"/>
                  </a:cubicBezTo>
                  <a:cubicBezTo>
                    <a:pt x="2" y="115"/>
                    <a:pt x="2" y="108"/>
                    <a:pt x="3" y="9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"/>
            <p:cNvSpPr>
              <a:spLocks noEditPoints="1"/>
            </p:cNvSpPr>
            <p:nvPr userDrawn="1"/>
          </p:nvSpPr>
          <p:spPr bwMode="auto">
            <a:xfrm>
              <a:off x="6435725" y="1281113"/>
              <a:ext cx="114300" cy="320675"/>
            </a:xfrm>
            <a:custGeom>
              <a:avLst/>
              <a:gdLst>
                <a:gd name="T0" fmla="*/ 68 w 72"/>
                <a:gd name="T1" fmla="*/ 37 h 202"/>
                <a:gd name="T2" fmla="*/ 53 w 72"/>
                <a:gd name="T3" fmla="*/ 202 h 202"/>
                <a:gd name="T4" fmla="*/ 0 w 72"/>
                <a:gd name="T5" fmla="*/ 202 h 202"/>
                <a:gd name="T6" fmla="*/ 14 w 72"/>
                <a:gd name="T7" fmla="*/ 37 h 202"/>
                <a:gd name="T8" fmla="*/ 68 w 72"/>
                <a:gd name="T9" fmla="*/ 37 h 202"/>
                <a:gd name="T10" fmla="*/ 72 w 72"/>
                <a:gd name="T11" fmla="*/ 0 h 202"/>
                <a:gd name="T12" fmla="*/ 69 w 72"/>
                <a:gd name="T13" fmla="*/ 27 h 202"/>
                <a:gd name="T14" fmla="*/ 15 w 72"/>
                <a:gd name="T15" fmla="*/ 27 h 202"/>
                <a:gd name="T16" fmla="*/ 17 w 72"/>
                <a:gd name="T17" fmla="*/ 0 h 202"/>
                <a:gd name="T18" fmla="*/ 72 w 72"/>
                <a:gd name="T1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02">
                  <a:moveTo>
                    <a:pt x="68" y="37"/>
                  </a:moveTo>
                  <a:lnTo>
                    <a:pt x="53" y="202"/>
                  </a:lnTo>
                  <a:lnTo>
                    <a:pt x="0" y="202"/>
                  </a:lnTo>
                  <a:lnTo>
                    <a:pt x="14" y="37"/>
                  </a:lnTo>
                  <a:lnTo>
                    <a:pt x="68" y="37"/>
                  </a:lnTo>
                  <a:close/>
                  <a:moveTo>
                    <a:pt x="72" y="0"/>
                  </a:moveTo>
                  <a:lnTo>
                    <a:pt x="69" y="27"/>
                  </a:lnTo>
                  <a:lnTo>
                    <a:pt x="15" y="27"/>
                  </a:lnTo>
                  <a:lnTo>
                    <a:pt x="17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6538913" y="1335088"/>
              <a:ext cx="204787" cy="271463"/>
            </a:xfrm>
            <a:custGeom>
              <a:avLst/>
              <a:gdLst>
                <a:gd name="T0" fmla="*/ 90 w 91"/>
                <a:gd name="T1" fmla="*/ 43 h 120"/>
                <a:gd name="T2" fmla="*/ 87 w 91"/>
                <a:gd name="T3" fmla="*/ 71 h 120"/>
                <a:gd name="T4" fmla="*/ 84 w 91"/>
                <a:gd name="T5" fmla="*/ 94 h 120"/>
                <a:gd name="T6" fmla="*/ 75 w 91"/>
                <a:gd name="T7" fmla="*/ 108 h 120"/>
                <a:gd name="T8" fmla="*/ 60 w 91"/>
                <a:gd name="T9" fmla="*/ 117 h 120"/>
                <a:gd name="T10" fmla="*/ 40 w 91"/>
                <a:gd name="T11" fmla="*/ 120 h 120"/>
                <a:gd name="T12" fmla="*/ 20 w 91"/>
                <a:gd name="T13" fmla="*/ 118 h 120"/>
                <a:gd name="T14" fmla="*/ 7 w 91"/>
                <a:gd name="T15" fmla="*/ 110 h 120"/>
                <a:gd name="T16" fmla="*/ 1 w 91"/>
                <a:gd name="T17" fmla="*/ 97 h 120"/>
                <a:gd name="T18" fmla="*/ 1 w 91"/>
                <a:gd name="T19" fmla="*/ 75 h 120"/>
                <a:gd name="T20" fmla="*/ 4 w 91"/>
                <a:gd name="T21" fmla="*/ 45 h 120"/>
                <a:gd name="T22" fmla="*/ 10 w 91"/>
                <a:gd name="T23" fmla="*/ 20 h 120"/>
                <a:gd name="T24" fmla="*/ 24 w 91"/>
                <a:gd name="T25" fmla="*/ 5 h 120"/>
                <a:gd name="T26" fmla="*/ 49 w 91"/>
                <a:gd name="T27" fmla="*/ 0 h 120"/>
                <a:gd name="T28" fmla="*/ 71 w 91"/>
                <a:gd name="T29" fmla="*/ 3 h 120"/>
                <a:gd name="T30" fmla="*/ 84 w 91"/>
                <a:gd name="T31" fmla="*/ 12 h 120"/>
                <a:gd name="T32" fmla="*/ 90 w 91"/>
                <a:gd name="T33" fmla="*/ 24 h 120"/>
                <a:gd name="T34" fmla="*/ 90 w 91"/>
                <a:gd name="T35" fmla="*/ 43 h 120"/>
                <a:gd name="T36" fmla="*/ 53 w 91"/>
                <a:gd name="T37" fmla="*/ 34 h 120"/>
                <a:gd name="T38" fmla="*/ 53 w 91"/>
                <a:gd name="T39" fmla="*/ 22 h 120"/>
                <a:gd name="T40" fmla="*/ 49 w 91"/>
                <a:gd name="T41" fmla="*/ 20 h 120"/>
                <a:gd name="T42" fmla="*/ 44 w 91"/>
                <a:gd name="T43" fmla="*/ 22 h 120"/>
                <a:gd name="T44" fmla="*/ 42 w 91"/>
                <a:gd name="T45" fmla="*/ 34 h 120"/>
                <a:gd name="T46" fmla="*/ 38 w 91"/>
                <a:gd name="T47" fmla="*/ 86 h 120"/>
                <a:gd name="T48" fmla="*/ 38 w 91"/>
                <a:gd name="T49" fmla="*/ 97 h 120"/>
                <a:gd name="T50" fmla="*/ 42 w 91"/>
                <a:gd name="T51" fmla="*/ 100 h 120"/>
                <a:gd name="T52" fmla="*/ 47 w 91"/>
                <a:gd name="T53" fmla="*/ 97 h 120"/>
                <a:gd name="T54" fmla="*/ 49 w 91"/>
                <a:gd name="T55" fmla="*/ 88 h 120"/>
                <a:gd name="T56" fmla="*/ 53 w 91"/>
                <a:gd name="T57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120">
                  <a:moveTo>
                    <a:pt x="90" y="4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7" y="82"/>
                    <a:pt x="85" y="89"/>
                    <a:pt x="84" y="94"/>
                  </a:cubicBezTo>
                  <a:cubicBezTo>
                    <a:pt x="82" y="99"/>
                    <a:pt x="79" y="104"/>
                    <a:pt x="75" y="108"/>
                  </a:cubicBezTo>
                  <a:cubicBezTo>
                    <a:pt x="71" y="112"/>
                    <a:pt x="66" y="115"/>
                    <a:pt x="60" y="117"/>
                  </a:cubicBezTo>
                  <a:cubicBezTo>
                    <a:pt x="55" y="119"/>
                    <a:pt x="48" y="120"/>
                    <a:pt x="40" y="120"/>
                  </a:cubicBezTo>
                  <a:cubicBezTo>
                    <a:pt x="32" y="120"/>
                    <a:pt x="25" y="119"/>
                    <a:pt x="20" y="118"/>
                  </a:cubicBezTo>
                  <a:cubicBezTo>
                    <a:pt x="14" y="116"/>
                    <a:pt x="10" y="113"/>
                    <a:pt x="7" y="110"/>
                  </a:cubicBezTo>
                  <a:cubicBezTo>
                    <a:pt x="4" y="106"/>
                    <a:pt x="2" y="102"/>
                    <a:pt x="1" y="97"/>
                  </a:cubicBezTo>
                  <a:cubicBezTo>
                    <a:pt x="0" y="92"/>
                    <a:pt x="0" y="85"/>
                    <a:pt x="1" y="7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34"/>
                    <a:pt x="7" y="26"/>
                    <a:pt x="10" y="20"/>
                  </a:cubicBezTo>
                  <a:cubicBezTo>
                    <a:pt x="13" y="14"/>
                    <a:pt x="17" y="9"/>
                    <a:pt x="24" y="5"/>
                  </a:cubicBezTo>
                  <a:cubicBezTo>
                    <a:pt x="31" y="1"/>
                    <a:pt x="39" y="0"/>
                    <a:pt x="49" y="0"/>
                  </a:cubicBezTo>
                  <a:cubicBezTo>
                    <a:pt x="58" y="0"/>
                    <a:pt x="65" y="1"/>
                    <a:pt x="71" y="3"/>
                  </a:cubicBezTo>
                  <a:cubicBezTo>
                    <a:pt x="77" y="5"/>
                    <a:pt x="81" y="9"/>
                    <a:pt x="84" y="12"/>
                  </a:cubicBezTo>
                  <a:cubicBezTo>
                    <a:pt x="87" y="16"/>
                    <a:pt x="89" y="20"/>
                    <a:pt x="90" y="24"/>
                  </a:cubicBezTo>
                  <a:cubicBezTo>
                    <a:pt x="91" y="28"/>
                    <a:pt x="91" y="34"/>
                    <a:pt x="90" y="43"/>
                  </a:cubicBezTo>
                  <a:close/>
                  <a:moveTo>
                    <a:pt x="53" y="34"/>
                  </a:moveTo>
                  <a:cubicBezTo>
                    <a:pt x="54" y="28"/>
                    <a:pt x="54" y="24"/>
                    <a:pt x="53" y="22"/>
                  </a:cubicBezTo>
                  <a:cubicBezTo>
                    <a:pt x="53" y="21"/>
                    <a:pt x="51" y="20"/>
                    <a:pt x="49" y="20"/>
                  </a:cubicBezTo>
                  <a:cubicBezTo>
                    <a:pt x="47" y="20"/>
                    <a:pt x="45" y="21"/>
                    <a:pt x="44" y="22"/>
                  </a:cubicBezTo>
                  <a:cubicBezTo>
                    <a:pt x="43" y="24"/>
                    <a:pt x="43" y="28"/>
                    <a:pt x="42" y="34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7" y="92"/>
                    <a:pt x="37" y="96"/>
                    <a:pt x="38" y="97"/>
                  </a:cubicBezTo>
                  <a:cubicBezTo>
                    <a:pt x="38" y="99"/>
                    <a:pt x="40" y="100"/>
                    <a:pt x="42" y="100"/>
                  </a:cubicBezTo>
                  <a:cubicBezTo>
                    <a:pt x="44" y="100"/>
                    <a:pt x="46" y="99"/>
                    <a:pt x="47" y="97"/>
                  </a:cubicBezTo>
                  <a:cubicBezTo>
                    <a:pt x="47" y="96"/>
                    <a:pt x="48" y="93"/>
                    <a:pt x="49" y="8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"/>
            <p:cNvSpPr>
              <a:spLocks/>
            </p:cNvSpPr>
            <p:nvPr userDrawn="1"/>
          </p:nvSpPr>
          <p:spPr bwMode="auto">
            <a:xfrm>
              <a:off x="6735763" y="1335088"/>
              <a:ext cx="214312" cy="266700"/>
            </a:xfrm>
            <a:custGeom>
              <a:avLst/>
              <a:gdLst>
                <a:gd name="T0" fmla="*/ 49 w 95"/>
                <a:gd name="T1" fmla="*/ 2 h 118"/>
                <a:gd name="T2" fmla="*/ 47 w 95"/>
                <a:gd name="T3" fmla="*/ 12 h 118"/>
                <a:gd name="T4" fmla="*/ 58 w 95"/>
                <a:gd name="T5" fmla="*/ 3 h 118"/>
                <a:gd name="T6" fmla="*/ 72 w 95"/>
                <a:gd name="T7" fmla="*/ 0 h 118"/>
                <a:gd name="T8" fmla="*/ 87 w 95"/>
                <a:gd name="T9" fmla="*/ 4 h 118"/>
                <a:gd name="T10" fmla="*/ 94 w 95"/>
                <a:gd name="T11" fmla="*/ 15 h 118"/>
                <a:gd name="T12" fmla="*/ 94 w 95"/>
                <a:gd name="T13" fmla="*/ 37 h 118"/>
                <a:gd name="T14" fmla="*/ 87 w 95"/>
                <a:gd name="T15" fmla="*/ 118 h 118"/>
                <a:gd name="T16" fmla="*/ 49 w 95"/>
                <a:gd name="T17" fmla="*/ 118 h 118"/>
                <a:gd name="T18" fmla="*/ 56 w 95"/>
                <a:gd name="T19" fmla="*/ 37 h 118"/>
                <a:gd name="T20" fmla="*/ 57 w 95"/>
                <a:gd name="T21" fmla="*/ 23 h 118"/>
                <a:gd name="T22" fmla="*/ 53 w 95"/>
                <a:gd name="T23" fmla="*/ 20 h 118"/>
                <a:gd name="T24" fmla="*/ 47 w 95"/>
                <a:gd name="T25" fmla="*/ 23 h 118"/>
                <a:gd name="T26" fmla="*/ 45 w 95"/>
                <a:gd name="T27" fmla="*/ 39 h 118"/>
                <a:gd name="T28" fmla="*/ 38 w 95"/>
                <a:gd name="T29" fmla="*/ 118 h 118"/>
                <a:gd name="T30" fmla="*/ 0 w 95"/>
                <a:gd name="T31" fmla="*/ 118 h 118"/>
                <a:gd name="T32" fmla="*/ 11 w 95"/>
                <a:gd name="T33" fmla="*/ 2 h 118"/>
                <a:gd name="T34" fmla="*/ 49 w 95"/>
                <a:gd name="T3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18">
                  <a:moveTo>
                    <a:pt x="49" y="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8"/>
                    <a:pt x="54" y="5"/>
                    <a:pt x="58" y="3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78" y="0"/>
                    <a:pt x="83" y="1"/>
                    <a:pt x="87" y="4"/>
                  </a:cubicBezTo>
                  <a:cubicBezTo>
                    <a:pt x="91" y="7"/>
                    <a:pt x="93" y="10"/>
                    <a:pt x="94" y="15"/>
                  </a:cubicBezTo>
                  <a:cubicBezTo>
                    <a:pt x="95" y="19"/>
                    <a:pt x="95" y="26"/>
                    <a:pt x="94" y="37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7" y="29"/>
                    <a:pt x="57" y="25"/>
                    <a:pt x="57" y="23"/>
                  </a:cubicBezTo>
                  <a:cubicBezTo>
                    <a:pt x="57" y="21"/>
                    <a:pt x="55" y="20"/>
                    <a:pt x="53" y="20"/>
                  </a:cubicBezTo>
                  <a:cubicBezTo>
                    <a:pt x="50" y="20"/>
                    <a:pt x="48" y="21"/>
                    <a:pt x="47" y="23"/>
                  </a:cubicBezTo>
                  <a:cubicBezTo>
                    <a:pt x="46" y="25"/>
                    <a:pt x="46" y="31"/>
                    <a:pt x="45" y="3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49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4"/>
            <p:cNvSpPr>
              <a:spLocks noEditPoints="1"/>
            </p:cNvSpPr>
            <p:nvPr userDrawn="1"/>
          </p:nvSpPr>
          <p:spPr bwMode="auto">
            <a:xfrm>
              <a:off x="6946900" y="1281113"/>
              <a:ext cx="211137" cy="320675"/>
            </a:xfrm>
            <a:custGeom>
              <a:avLst/>
              <a:gdLst>
                <a:gd name="T0" fmla="*/ 12 w 94"/>
                <a:gd name="T1" fmla="*/ 0 h 142"/>
                <a:gd name="T2" fmla="*/ 51 w 94"/>
                <a:gd name="T3" fmla="*/ 0 h 142"/>
                <a:gd name="T4" fmla="*/ 76 w 94"/>
                <a:gd name="T5" fmla="*/ 3 h 142"/>
                <a:gd name="T6" fmla="*/ 88 w 94"/>
                <a:gd name="T7" fmla="*/ 10 h 142"/>
                <a:gd name="T8" fmla="*/ 93 w 94"/>
                <a:gd name="T9" fmla="*/ 20 h 142"/>
                <a:gd name="T10" fmla="*/ 93 w 94"/>
                <a:gd name="T11" fmla="*/ 40 h 142"/>
                <a:gd name="T12" fmla="*/ 92 w 94"/>
                <a:gd name="T13" fmla="*/ 52 h 142"/>
                <a:gd name="T14" fmla="*/ 87 w 94"/>
                <a:gd name="T15" fmla="*/ 72 h 142"/>
                <a:gd name="T16" fmla="*/ 75 w 94"/>
                <a:gd name="T17" fmla="*/ 82 h 142"/>
                <a:gd name="T18" fmla="*/ 54 w 94"/>
                <a:gd name="T19" fmla="*/ 85 h 142"/>
                <a:gd name="T20" fmla="*/ 44 w 94"/>
                <a:gd name="T21" fmla="*/ 85 h 142"/>
                <a:gd name="T22" fmla="*/ 39 w 94"/>
                <a:gd name="T23" fmla="*/ 142 h 142"/>
                <a:gd name="T24" fmla="*/ 0 w 94"/>
                <a:gd name="T25" fmla="*/ 142 h 142"/>
                <a:gd name="T26" fmla="*/ 12 w 94"/>
                <a:gd name="T27" fmla="*/ 0 h 142"/>
                <a:gd name="T28" fmla="*/ 49 w 94"/>
                <a:gd name="T29" fmla="*/ 25 h 142"/>
                <a:gd name="T30" fmla="*/ 46 w 94"/>
                <a:gd name="T31" fmla="*/ 61 h 142"/>
                <a:gd name="T32" fmla="*/ 49 w 94"/>
                <a:gd name="T33" fmla="*/ 61 h 142"/>
                <a:gd name="T34" fmla="*/ 56 w 94"/>
                <a:gd name="T35" fmla="*/ 59 h 142"/>
                <a:gd name="T36" fmla="*/ 59 w 94"/>
                <a:gd name="T37" fmla="*/ 48 h 142"/>
                <a:gd name="T38" fmla="*/ 60 w 94"/>
                <a:gd name="T39" fmla="*/ 36 h 142"/>
                <a:gd name="T40" fmla="*/ 59 w 94"/>
                <a:gd name="T41" fmla="*/ 27 h 142"/>
                <a:gd name="T42" fmla="*/ 49 w 94"/>
                <a:gd name="T43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42">
                  <a:moveTo>
                    <a:pt x="1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1"/>
                    <a:pt x="76" y="3"/>
                  </a:cubicBezTo>
                  <a:cubicBezTo>
                    <a:pt x="81" y="4"/>
                    <a:pt x="85" y="7"/>
                    <a:pt x="88" y="10"/>
                  </a:cubicBezTo>
                  <a:cubicBezTo>
                    <a:pt x="91" y="13"/>
                    <a:pt x="92" y="16"/>
                    <a:pt x="93" y="20"/>
                  </a:cubicBezTo>
                  <a:cubicBezTo>
                    <a:pt x="94" y="25"/>
                    <a:pt x="93" y="31"/>
                    <a:pt x="93" y="4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1" y="62"/>
                    <a:pt x="89" y="68"/>
                    <a:pt x="87" y="72"/>
                  </a:cubicBezTo>
                  <a:cubicBezTo>
                    <a:pt x="85" y="76"/>
                    <a:pt x="81" y="80"/>
                    <a:pt x="75" y="82"/>
                  </a:cubicBezTo>
                  <a:cubicBezTo>
                    <a:pt x="70" y="84"/>
                    <a:pt x="63" y="85"/>
                    <a:pt x="5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12" y="0"/>
                  </a:lnTo>
                  <a:close/>
                  <a:moveTo>
                    <a:pt x="49" y="25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9" y="61"/>
                  </a:cubicBezTo>
                  <a:cubicBezTo>
                    <a:pt x="52" y="61"/>
                    <a:pt x="55" y="60"/>
                    <a:pt x="56" y="59"/>
                  </a:cubicBezTo>
                  <a:cubicBezTo>
                    <a:pt x="58" y="57"/>
                    <a:pt x="59" y="53"/>
                    <a:pt x="59" y="4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1"/>
                    <a:pt x="60" y="28"/>
                    <a:pt x="59" y="27"/>
                  </a:cubicBezTo>
                  <a:cubicBezTo>
                    <a:pt x="57" y="25"/>
                    <a:pt x="54" y="25"/>
                    <a:pt x="49" y="25"/>
                  </a:cubicBez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5"/>
            <p:cNvSpPr>
              <a:spLocks noEditPoints="1"/>
            </p:cNvSpPr>
            <p:nvPr userDrawn="1"/>
          </p:nvSpPr>
          <p:spPr bwMode="auto">
            <a:xfrm>
              <a:off x="7146925" y="1335088"/>
              <a:ext cx="203200" cy="271463"/>
            </a:xfrm>
            <a:custGeom>
              <a:avLst/>
              <a:gdLst>
                <a:gd name="T0" fmla="*/ 90 w 90"/>
                <a:gd name="T1" fmla="*/ 43 h 120"/>
                <a:gd name="T2" fmla="*/ 87 w 90"/>
                <a:gd name="T3" fmla="*/ 71 h 120"/>
                <a:gd name="T4" fmla="*/ 84 w 90"/>
                <a:gd name="T5" fmla="*/ 94 h 120"/>
                <a:gd name="T6" fmla="*/ 75 w 90"/>
                <a:gd name="T7" fmla="*/ 108 h 120"/>
                <a:gd name="T8" fmla="*/ 60 w 90"/>
                <a:gd name="T9" fmla="*/ 117 h 120"/>
                <a:gd name="T10" fmla="*/ 40 w 90"/>
                <a:gd name="T11" fmla="*/ 120 h 120"/>
                <a:gd name="T12" fmla="*/ 19 w 90"/>
                <a:gd name="T13" fmla="*/ 118 h 120"/>
                <a:gd name="T14" fmla="*/ 7 w 90"/>
                <a:gd name="T15" fmla="*/ 110 h 120"/>
                <a:gd name="T16" fmla="*/ 1 w 90"/>
                <a:gd name="T17" fmla="*/ 97 h 120"/>
                <a:gd name="T18" fmla="*/ 1 w 90"/>
                <a:gd name="T19" fmla="*/ 75 h 120"/>
                <a:gd name="T20" fmla="*/ 3 w 90"/>
                <a:gd name="T21" fmla="*/ 45 h 120"/>
                <a:gd name="T22" fmla="*/ 9 w 90"/>
                <a:gd name="T23" fmla="*/ 20 h 120"/>
                <a:gd name="T24" fmla="*/ 24 w 90"/>
                <a:gd name="T25" fmla="*/ 5 h 120"/>
                <a:gd name="T26" fmla="*/ 49 w 90"/>
                <a:gd name="T27" fmla="*/ 0 h 120"/>
                <a:gd name="T28" fmla="*/ 71 w 90"/>
                <a:gd name="T29" fmla="*/ 3 h 120"/>
                <a:gd name="T30" fmla="*/ 84 w 90"/>
                <a:gd name="T31" fmla="*/ 13 h 120"/>
                <a:gd name="T32" fmla="*/ 90 w 90"/>
                <a:gd name="T33" fmla="*/ 24 h 120"/>
                <a:gd name="T34" fmla="*/ 90 w 90"/>
                <a:gd name="T35" fmla="*/ 43 h 120"/>
                <a:gd name="T36" fmla="*/ 53 w 90"/>
                <a:gd name="T37" fmla="*/ 34 h 120"/>
                <a:gd name="T38" fmla="*/ 53 w 90"/>
                <a:gd name="T39" fmla="*/ 23 h 120"/>
                <a:gd name="T40" fmla="*/ 49 w 90"/>
                <a:gd name="T41" fmla="*/ 20 h 120"/>
                <a:gd name="T42" fmla="*/ 44 w 90"/>
                <a:gd name="T43" fmla="*/ 23 h 120"/>
                <a:gd name="T44" fmla="*/ 42 w 90"/>
                <a:gd name="T45" fmla="*/ 34 h 120"/>
                <a:gd name="T46" fmla="*/ 37 w 90"/>
                <a:gd name="T47" fmla="*/ 86 h 120"/>
                <a:gd name="T48" fmla="*/ 37 w 90"/>
                <a:gd name="T49" fmla="*/ 97 h 120"/>
                <a:gd name="T50" fmla="*/ 42 w 90"/>
                <a:gd name="T51" fmla="*/ 100 h 120"/>
                <a:gd name="T52" fmla="*/ 46 w 90"/>
                <a:gd name="T53" fmla="*/ 97 h 120"/>
                <a:gd name="T54" fmla="*/ 48 w 90"/>
                <a:gd name="T55" fmla="*/ 88 h 120"/>
                <a:gd name="T56" fmla="*/ 53 w 90"/>
                <a:gd name="T57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20">
                  <a:moveTo>
                    <a:pt x="90" y="4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82"/>
                    <a:pt x="85" y="89"/>
                    <a:pt x="84" y="94"/>
                  </a:cubicBezTo>
                  <a:cubicBezTo>
                    <a:pt x="82" y="99"/>
                    <a:pt x="79" y="104"/>
                    <a:pt x="75" y="108"/>
                  </a:cubicBezTo>
                  <a:cubicBezTo>
                    <a:pt x="71" y="112"/>
                    <a:pt x="66" y="115"/>
                    <a:pt x="60" y="117"/>
                  </a:cubicBezTo>
                  <a:cubicBezTo>
                    <a:pt x="54" y="119"/>
                    <a:pt x="48" y="120"/>
                    <a:pt x="40" y="120"/>
                  </a:cubicBezTo>
                  <a:cubicBezTo>
                    <a:pt x="32" y="120"/>
                    <a:pt x="25" y="119"/>
                    <a:pt x="19" y="118"/>
                  </a:cubicBezTo>
                  <a:cubicBezTo>
                    <a:pt x="14" y="116"/>
                    <a:pt x="9" y="113"/>
                    <a:pt x="7" y="110"/>
                  </a:cubicBezTo>
                  <a:cubicBezTo>
                    <a:pt x="4" y="106"/>
                    <a:pt x="2" y="102"/>
                    <a:pt x="1" y="97"/>
                  </a:cubicBezTo>
                  <a:cubicBezTo>
                    <a:pt x="0" y="92"/>
                    <a:pt x="0" y="85"/>
                    <a:pt x="1" y="7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35"/>
                    <a:pt x="6" y="26"/>
                    <a:pt x="9" y="20"/>
                  </a:cubicBezTo>
                  <a:cubicBezTo>
                    <a:pt x="12" y="14"/>
                    <a:pt x="17" y="9"/>
                    <a:pt x="24" y="5"/>
                  </a:cubicBezTo>
                  <a:cubicBezTo>
                    <a:pt x="31" y="2"/>
                    <a:pt x="39" y="0"/>
                    <a:pt x="49" y="0"/>
                  </a:cubicBezTo>
                  <a:cubicBezTo>
                    <a:pt x="58" y="0"/>
                    <a:pt x="65" y="1"/>
                    <a:pt x="71" y="3"/>
                  </a:cubicBezTo>
                  <a:cubicBezTo>
                    <a:pt x="76" y="6"/>
                    <a:pt x="81" y="9"/>
                    <a:pt x="84" y="13"/>
                  </a:cubicBezTo>
                  <a:cubicBezTo>
                    <a:pt x="87" y="16"/>
                    <a:pt x="89" y="20"/>
                    <a:pt x="90" y="24"/>
                  </a:cubicBezTo>
                  <a:cubicBezTo>
                    <a:pt x="90" y="28"/>
                    <a:pt x="90" y="35"/>
                    <a:pt x="90" y="43"/>
                  </a:cubicBezTo>
                  <a:close/>
                  <a:moveTo>
                    <a:pt x="53" y="34"/>
                  </a:moveTo>
                  <a:cubicBezTo>
                    <a:pt x="53" y="28"/>
                    <a:pt x="53" y="24"/>
                    <a:pt x="53" y="23"/>
                  </a:cubicBezTo>
                  <a:cubicBezTo>
                    <a:pt x="52" y="21"/>
                    <a:pt x="51" y="20"/>
                    <a:pt x="49" y="20"/>
                  </a:cubicBezTo>
                  <a:cubicBezTo>
                    <a:pt x="46" y="20"/>
                    <a:pt x="45" y="21"/>
                    <a:pt x="44" y="23"/>
                  </a:cubicBezTo>
                  <a:cubicBezTo>
                    <a:pt x="43" y="24"/>
                    <a:pt x="42" y="28"/>
                    <a:pt x="42" y="34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92"/>
                    <a:pt x="37" y="96"/>
                    <a:pt x="37" y="97"/>
                  </a:cubicBezTo>
                  <a:cubicBezTo>
                    <a:pt x="38" y="99"/>
                    <a:pt x="39" y="100"/>
                    <a:pt x="42" y="100"/>
                  </a:cubicBezTo>
                  <a:cubicBezTo>
                    <a:pt x="44" y="100"/>
                    <a:pt x="45" y="99"/>
                    <a:pt x="46" y="97"/>
                  </a:cubicBezTo>
                  <a:cubicBezTo>
                    <a:pt x="47" y="96"/>
                    <a:pt x="48" y="93"/>
                    <a:pt x="48" y="8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6"/>
            <p:cNvSpPr>
              <a:spLocks noEditPoints="1"/>
            </p:cNvSpPr>
            <p:nvPr userDrawn="1"/>
          </p:nvSpPr>
          <p:spPr bwMode="auto">
            <a:xfrm>
              <a:off x="7351713" y="1281113"/>
              <a:ext cx="114300" cy="320675"/>
            </a:xfrm>
            <a:custGeom>
              <a:avLst/>
              <a:gdLst>
                <a:gd name="T0" fmla="*/ 68 w 72"/>
                <a:gd name="T1" fmla="*/ 37 h 202"/>
                <a:gd name="T2" fmla="*/ 54 w 72"/>
                <a:gd name="T3" fmla="*/ 202 h 202"/>
                <a:gd name="T4" fmla="*/ 0 w 72"/>
                <a:gd name="T5" fmla="*/ 202 h 202"/>
                <a:gd name="T6" fmla="*/ 14 w 72"/>
                <a:gd name="T7" fmla="*/ 37 h 202"/>
                <a:gd name="T8" fmla="*/ 68 w 72"/>
                <a:gd name="T9" fmla="*/ 37 h 202"/>
                <a:gd name="T10" fmla="*/ 72 w 72"/>
                <a:gd name="T11" fmla="*/ 0 h 202"/>
                <a:gd name="T12" fmla="*/ 69 w 72"/>
                <a:gd name="T13" fmla="*/ 27 h 202"/>
                <a:gd name="T14" fmla="*/ 16 w 72"/>
                <a:gd name="T15" fmla="*/ 27 h 202"/>
                <a:gd name="T16" fmla="*/ 17 w 72"/>
                <a:gd name="T17" fmla="*/ 0 h 202"/>
                <a:gd name="T18" fmla="*/ 72 w 72"/>
                <a:gd name="T1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02">
                  <a:moveTo>
                    <a:pt x="68" y="37"/>
                  </a:moveTo>
                  <a:lnTo>
                    <a:pt x="54" y="202"/>
                  </a:lnTo>
                  <a:lnTo>
                    <a:pt x="0" y="202"/>
                  </a:lnTo>
                  <a:lnTo>
                    <a:pt x="14" y="37"/>
                  </a:lnTo>
                  <a:lnTo>
                    <a:pt x="68" y="37"/>
                  </a:lnTo>
                  <a:close/>
                  <a:moveTo>
                    <a:pt x="72" y="0"/>
                  </a:moveTo>
                  <a:lnTo>
                    <a:pt x="69" y="27"/>
                  </a:lnTo>
                  <a:lnTo>
                    <a:pt x="16" y="27"/>
                  </a:lnTo>
                  <a:lnTo>
                    <a:pt x="17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7"/>
            <p:cNvSpPr>
              <a:spLocks/>
            </p:cNvSpPr>
            <p:nvPr userDrawn="1"/>
          </p:nvSpPr>
          <p:spPr bwMode="auto">
            <a:xfrm>
              <a:off x="7458075" y="1335088"/>
              <a:ext cx="212725" cy="266700"/>
            </a:xfrm>
            <a:custGeom>
              <a:avLst/>
              <a:gdLst>
                <a:gd name="T0" fmla="*/ 49 w 95"/>
                <a:gd name="T1" fmla="*/ 2 h 118"/>
                <a:gd name="T2" fmla="*/ 47 w 95"/>
                <a:gd name="T3" fmla="*/ 13 h 118"/>
                <a:gd name="T4" fmla="*/ 58 w 95"/>
                <a:gd name="T5" fmla="*/ 3 h 118"/>
                <a:gd name="T6" fmla="*/ 72 w 95"/>
                <a:gd name="T7" fmla="*/ 0 h 118"/>
                <a:gd name="T8" fmla="*/ 87 w 95"/>
                <a:gd name="T9" fmla="*/ 4 h 118"/>
                <a:gd name="T10" fmla="*/ 94 w 95"/>
                <a:gd name="T11" fmla="*/ 15 h 118"/>
                <a:gd name="T12" fmla="*/ 94 w 95"/>
                <a:gd name="T13" fmla="*/ 37 h 118"/>
                <a:gd name="T14" fmla="*/ 87 w 95"/>
                <a:gd name="T15" fmla="*/ 118 h 118"/>
                <a:gd name="T16" fmla="*/ 49 w 95"/>
                <a:gd name="T17" fmla="*/ 118 h 118"/>
                <a:gd name="T18" fmla="*/ 56 w 95"/>
                <a:gd name="T19" fmla="*/ 38 h 118"/>
                <a:gd name="T20" fmla="*/ 57 w 95"/>
                <a:gd name="T21" fmla="*/ 23 h 118"/>
                <a:gd name="T22" fmla="*/ 52 w 95"/>
                <a:gd name="T23" fmla="*/ 20 h 118"/>
                <a:gd name="T24" fmla="*/ 47 w 95"/>
                <a:gd name="T25" fmla="*/ 23 h 118"/>
                <a:gd name="T26" fmla="*/ 45 w 95"/>
                <a:gd name="T27" fmla="*/ 40 h 118"/>
                <a:gd name="T28" fmla="*/ 38 w 95"/>
                <a:gd name="T29" fmla="*/ 118 h 118"/>
                <a:gd name="T30" fmla="*/ 0 w 95"/>
                <a:gd name="T31" fmla="*/ 118 h 118"/>
                <a:gd name="T32" fmla="*/ 10 w 95"/>
                <a:gd name="T33" fmla="*/ 2 h 118"/>
                <a:gd name="T34" fmla="*/ 49 w 95"/>
                <a:gd name="T3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18">
                  <a:moveTo>
                    <a:pt x="49" y="2"/>
                  </a:moveTo>
                  <a:cubicBezTo>
                    <a:pt x="47" y="13"/>
                    <a:pt x="47" y="13"/>
                    <a:pt x="47" y="13"/>
                  </a:cubicBezTo>
                  <a:cubicBezTo>
                    <a:pt x="50" y="8"/>
                    <a:pt x="54" y="5"/>
                    <a:pt x="58" y="3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78" y="0"/>
                    <a:pt x="83" y="1"/>
                    <a:pt x="87" y="4"/>
                  </a:cubicBezTo>
                  <a:cubicBezTo>
                    <a:pt x="91" y="7"/>
                    <a:pt x="93" y="11"/>
                    <a:pt x="94" y="15"/>
                  </a:cubicBezTo>
                  <a:cubicBezTo>
                    <a:pt x="95" y="19"/>
                    <a:pt x="95" y="27"/>
                    <a:pt x="94" y="37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7" y="30"/>
                    <a:pt x="57" y="25"/>
                    <a:pt x="57" y="23"/>
                  </a:cubicBezTo>
                  <a:cubicBezTo>
                    <a:pt x="56" y="21"/>
                    <a:pt x="55" y="20"/>
                    <a:pt x="52" y="20"/>
                  </a:cubicBezTo>
                  <a:cubicBezTo>
                    <a:pt x="50" y="20"/>
                    <a:pt x="48" y="21"/>
                    <a:pt x="47" y="23"/>
                  </a:cubicBezTo>
                  <a:cubicBezTo>
                    <a:pt x="46" y="25"/>
                    <a:pt x="45" y="31"/>
                    <a:pt x="45" y="40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49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8"/>
            <p:cNvSpPr>
              <a:spLocks/>
            </p:cNvSpPr>
            <p:nvPr userDrawn="1"/>
          </p:nvSpPr>
          <p:spPr bwMode="auto">
            <a:xfrm>
              <a:off x="7675563" y="1303338"/>
              <a:ext cx="130175" cy="298450"/>
            </a:xfrm>
            <a:custGeom>
              <a:avLst/>
              <a:gdLst>
                <a:gd name="T0" fmla="*/ 49 w 58"/>
                <a:gd name="T1" fmla="*/ 0 h 132"/>
                <a:gd name="T2" fmla="*/ 47 w 58"/>
                <a:gd name="T3" fmla="*/ 19 h 132"/>
                <a:gd name="T4" fmla="*/ 58 w 58"/>
                <a:gd name="T5" fmla="*/ 19 h 132"/>
                <a:gd name="T6" fmla="*/ 56 w 58"/>
                <a:gd name="T7" fmla="*/ 37 h 132"/>
                <a:gd name="T8" fmla="*/ 46 w 58"/>
                <a:gd name="T9" fmla="*/ 37 h 132"/>
                <a:gd name="T10" fmla="*/ 40 w 58"/>
                <a:gd name="T11" fmla="*/ 100 h 132"/>
                <a:gd name="T12" fmla="*/ 40 w 58"/>
                <a:gd name="T13" fmla="*/ 112 h 132"/>
                <a:gd name="T14" fmla="*/ 51 w 58"/>
                <a:gd name="T15" fmla="*/ 114 h 132"/>
                <a:gd name="T16" fmla="*/ 49 w 58"/>
                <a:gd name="T17" fmla="*/ 132 h 132"/>
                <a:gd name="T18" fmla="*/ 34 w 58"/>
                <a:gd name="T19" fmla="*/ 132 h 132"/>
                <a:gd name="T20" fmla="*/ 16 w 58"/>
                <a:gd name="T21" fmla="*/ 131 h 132"/>
                <a:gd name="T22" fmla="*/ 7 w 58"/>
                <a:gd name="T23" fmla="*/ 127 h 132"/>
                <a:gd name="T24" fmla="*/ 2 w 58"/>
                <a:gd name="T25" fmla="*/ 118 h 132"/>
                <a:gd name="T26" fmla="*/ 3 w 58"/>
                <a:gd name="T27" fmla="*/ 96 h 132"/>
                <a:gd name="T28" fmla="*/ 8 w 58"/>
                <a:gd name="T29" fmla="*/ 37 h 132"/>
                <a:gd name="T30" fmla="*/ 0 w 58"/>
                <a:gd name="T31" fmla="*/ 37 h 132"/>
                <a:gd name="T32" fmla="*/ 2 w 58"/>
                <a:gd name="T33" fmla="*/ 19 h 132"/>
                <a:gd name="T34" fmla="*/ 10 w 58"/>
                <a:gd name="T35" fmla="*/ 19 h 132"/>
                <a:gd name="T36" fmla="*/ 12 w 58"/>
                <a:gd name="T37" fmla="*/ 0 h 132"/>
                <a:gd name="T38" fmla="*/ 49 w 58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132">
                  <a:moveTo>
                    <a:pt x="49" y="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7"/>
                    <a:pt x="40" y="112"/>
                    <a:pt x="40" y="112"/>
                  </a:cubicBezTo>
                  <a:cubicBezTo>
                    <a:pt x="41" y="113"/>
                    <a:pt x="45" y="114"/>
                    <a:pt x="51" y="114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6" y="132"/>
                    <a:pt x="20" y="132"/>
                    <a:pt x="16" y="131"/>
                  </a:cubicBezTo>
                  <a:cubicBezTo>
                    <a:pt x="12" y="131"/>
                    <a:pt x="9" y="129"/>
                    <a:pt x="7" y="127"/>
                  </a:cubicBezTo>
                  <a:cubicBezTo>
                    <a:pt x="4" y="124"/>
                    <a:pt x="3" y="121"/>
                    <a:pt x="2" y="118"/>
                  </a:cubicBezTo>
                  <a:cubicBezTo>
                    <a:pt x="2" y="115"/>
                    <a:pt x="2" y="108"/>
                    <a:pt x="3" y="9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 noEditPoints="1"/>
            </p:cNvSpPr>
            <p:nvPr userDrawn="1"/>
          </p:nvSpPr>
          <p:spPr bwMode="auto">
            <a:xfrm>
              <a:off x="7843838" y="1187450"/>
              <a:ext cx="82550" cy="857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  <a:gd name="T10" fmla="*/ 19 w 37"/>
                <a:gd name="T11" fmla="*/ 3 h 38"/>
                <a:gd name="T12" fmla="*/ 4 w 37"/>
                <a:gd name="T13" fmla="*/ 19 h 38"/>
                <a:gd name="T14" fmla="*/ 19 w 37"/>
                <a:gd name="T15" fmla="*/ 35 h 38"/>
                <a:gd name="T16" fmla="*/ 34 w 37"/>
                <a:gd name="T17" fmla="*/ 19 h 38"/>
                <a:gd name="T18" fmla="*/ 19 w 37"/>
                <a:gd name="T19" fmla="*/ 3 h 38"/>
                <a:gd name="T20" fmla="*/ 15 w 37"/>
                <a:gd name="T21" fmla="*/ 30 h 38"/>
                <a:gd name="T22" fmla="*/ 12 w 37"/>
                <a:gd name="T23" fmla="*/ 30 h 38"/>
                <a:gd name="T24" fmla="*/ 12 w 37"/>
                <a:gd name="T25" fmla="*/ 9 h 38"/>
                <a:gd name="T26" fmla="*/ 18 w 37"/>
                <a:gd name="T27" fmla="*/ 9 h 38"/>
                <a:gd name="T28" fmla="*/ 24 w 37"/>
                <a:gd name="T29" fmla="*/ 10 h 38"/>
                <a:gd name="T30" fmla="*/ 26 w 37"/>
                <a:gd name="T31" fmla="*/ 15 h 38"/>
                <a:gd name="T32" fmla="*/ 22 w 37"/>
                <a:gd name="T33" fmla="*/ 20 h 38"/>
                <a:gd name="T34" fmla="*/ 22 w 37"/>
                <a:gd name="T35" fmla="*/ 20 h 38"/>
                <a:gd name="T36" fmla="*/ 26 w 37"/>
                <a:gd name="T37" fmla="*/ 25 h 38"/>
                <a:gd name="T38" fmla="*/ 27 w 37"/>
                <a:gd name="T39" fmla="*/ 30 h 38"/>
                <a:gd name="T40" fmla="*/ 24 w 37"/>
                <a:gd name="T41" fmla="*/ 30 h 38"/>
                <a:gd name="T42" fmla="*/ 22 w 37"/>
                <a:gd name="T43" fmla="*/ 25 h 38"/>
                <a:gd name="T44" fmla="*/ 18 w 37"/>
                <a:gd name="T45" fmla="*/ 21 h 38"/>
                <a:gd name="T46" fmla="*/ 15 w 37"/>
                <a:gd name="T47" fmla="*/ 21 h 38"/>
                <a:gd name="T48" fmla="*/ 15 w 37"/>
                <a:gd name="T49" fmla="*/ 30 h 38"/>
                <a:gd name="T50" fmla="*/ 15 w 37"/>
                <a:gd name="T51" fmla="*/ 19 h 38"/>
                <a:gd name="T52" fmla="*/ 18 w 37"/>
                <a:gd name="T53" fmla="*/ 19 h 38"/>
                <a:gd name="T54" fmla="*/ 23 w 37"/>
                <a:gd name="T55" fmla="*/ 15 h 38"/>
                <a:gd name="T56" fmla="*/ 18 w 37"/>
                <a:gd name="T57" fmla="*/ 11 h 38"/>
                <a:gd name="T58" fmla="*/ 15 w 37"/>
                <a:gd name="T59" fmla="*/ 11 h 38"/>
                <a:gd name="T60" fmla="*/ 15 w 37"/>
                <a:gd name="T6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30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19" y="3"/>
                  </a:moveTo>
                  <a:cubicBezTo>
                    <a:pt x="10" y="3"/>
                    <a:pt x="4" y="10"/>
                    <a:pt x="4" y="19"/>
                  </a:cubicBezTo>
                  <a:cubicBezTo>
                    <a:pt x="4" y="28"/>
                    <a:pt x="10" y="35"/>
                    <a:pt x="19" y="35"/>
                  </a:cubicBezTo>
                  <a:cubicBezTo>
                    <a:pt x="27" y="35"/>
                    <a:pt x="34" y="28"/>
                    <a:pt x="34" y="19"/>
                  </a:cubicBezTo>
                  <a:cubicBezTo>
                    <a:pt x="34" y="10"/>
                    <a:pt x="27" y="3"/>
                    <a:pt x="19" y="3"/>
                  </a:cubicBezTo>
                  <a:close/>
                  <a:moveTo>
                    <a:pt x="15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9"/>
                    <a:pt x="15" y="9"/>
                    <a:pt x="18" y="9"/>
                  </a:cubicBezTo>
                  <a:cubicBezTo>
                    <a:pt x="21" y="9"/>
                    <a:pt x="23" y="9"/>
                    <a:pt x="24" y="10"/>
                  </a:cubicBezTo>
                  <a:cubicBezTo>
                    <a:pt x="26" y="11"/>
                    <a:pt x="26" y="13"/>
                    <a:pt x="26" y="15"/>
                  </a:cubicBezTo>
                  <a:cubicBezTo>
                    <a:pt x="26" y="17"/>
                    <a:pt x="24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2"/>
                    <a:pt x="26" y="25"/>
                  </a:cubicBezTo>
                  <a:cubicBezTo>
                    <a:pt x="26" y="28"/>
                    <a:pt x="27" y="30"/>
                    <a:pt x="27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28"/>
                    <a:pt x="22" y="25"/>
                  </a:cubicBezTo>
                  <a:cubicBezTo>
                    <a:pt x="22" y="22"/>
                    <a:pt x="20" y="21"/>
                    <a:pt x="18" y="21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5" y="30"/>
                  </a:lnTo>
                  <a:close/>
                  <a:moveTo>
                    <a:pt x="15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20" y="19"/>
                    <a:pt x="23" y="18"/>
                    <a:pt x="23" y="15"/>
                  </a:cubicBezTo>
                  <a:cubicBezTo>
                    <a:pt x="23" y="13"/>
                    <a:pt x="21" y="11"/>
                    <a:pt x="18" y="11"/>
                  </a:cubicBezTo>
                  <a:cubicBezTo>
                    <a:pt x="17" y="11"/>
                    <a:pt x="16" y="11"/>
                    <a:pt x="15" y="11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4883150" cy="5059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47999" cy="384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219200"/>
            <a:ext cx="5065712" cy="35083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2954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914400"/>
            <a:ext cx="1981200" cy="52117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54864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 userDrawn="1"/>
        </p:nvSpPr>
        <p:spPr>
          <a:xfrm>
            <a:off x="0" y="6664895"/>
            <a:ext cx="2438400" cy="261610"/>
          </a:xfrm>
          <a:prstGeom prst="rect">
            <a:avLst/>
          </a:prstGeom>
          <a:noFill/>
        </p:spPr>
        <p:txBody>
          <a:bodyPr wrap="square" bIns="91440" rtlCol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©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2015 Integration</a:t>
            </a:r>
            <a:r>
              <a:rPr lang="en-US" sz="800" b="0" i="0" kern="1200" spc="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Point </a:t>
            </a:r>
            <a:r>
              <a:rPr lang="en-US" sz="800" b="0" i="0" kern="1200" baseline="2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Proprietary </a:t>
            </a: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&amp;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Confidential</a:t>
            </a:r>
            <a:endParaRPr lang="en-US" sz="800" spc="100" baseline="30000" dirty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 userDrawn="1"/>
        </p:nvSpPr>
        <p:spPr>
          <a:xfrm>
            <a:off x="8763000" y="66425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9972EE-00D6-4875-A74C-322565B9D992}" type="slidenum">
              <a:rPr lang="en-US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676400" y="0"/>
            <a:ext cx="7467600" cy="609600"/>
          </a:xfrm>
          <a:prstGeom prst="rect">
            <a:avLst/>
          </a:prstGeom>
          <a:solidFill>
            <a:srgbClr val="154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69850"/>
            <a:ext cx="7162800" cy="463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n>
                  <a:solidFill>
                    <a:srgbClr val="343735">
                      <a:alpha val="2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152400" y="13926"/>
            <a:ext cx="1357760" cy="708881"/>
            <a:chOff x="184813" y="13926"/>
            <a:chExt cx="1357760" cy="708881"/>
          </a:xfrm>
        </p:grpSpPr>
        <p:sp>
          <p:nvSpPr>
            <p:cNvPr id="38" name="Freeform 5"/>
            <p:cNvSpPr>
              <a:spLocks noEditPoints="1"/>
            </p:cNvSpPr>
            <p:nvPr userDrawn="1"/>
          </p:nvSpPr>
          <p:spPr bwMode="auto">
            <a:xfrm>
              <a:off x="184813" y="13926"/>
              <a:ext cx="1357760" cy="708881"/>
            </a:xfrm>
            <a:custGeom>
              <a:avLst/>
              <a:gdLst>
                <a:gd name="T0" fmla="*/ 999 w 2061"/>
                <a:gd name="T1" fmla="*/ 261 h 1075"/>
                <a:gd name="T2" fmla="*/ 1858 w 2061"/>
                <a:gd name="T3" fmla="*/ 235 h 1075"/>
                <a:gd name="T4" fmla="*/ 1633 w 2061"/>
                <a:gd name="T5" fmla="*/ 405 h 1075"/>
                <a:gd name="T6" fmla="*/ 1531 w 2061"/>
                <a:gd name="T7" fmla="*/ 593 h 1075"/>
                <a:gd name="T8" fmla="*/ 1344 w 2061"/>
                <a:gd name="T9" fmla="*/ 504 h 1075"/>
                <a:gd name="T10" fmla="*/ 1153 w 2061"/>
                <a:gd name="T11" fmla="*/ 417 h 1075"/>
                <a:gd name="T12" fmla="*/ 1129 w 2061"/>
                <a:gd name="T13" fmla="*/ 346 h 1075"/>
                <a:gd name="T14" fmla="*/ 1023 w 2061"/>
                <a:gd name="T15" fmla="*/ 356 h 1075"/>
                <a:gd name="T16" fmla="*/ 937 w 2061"/>
                <a:gd name="T17" fmla="*/ 359 h 1075"/>
                <a:gd name="T18" fmla="*/ 1050 w 2061"/>
                <a:gd name="T19" fmla="*/ 288 h 1075"/>
                <a:gd name="T20" fmla="*/ 1051 w 2061"/>
                <a:gd name="T21" fmla="*/ 246 h 1075"/>
                <a:gd name="T22" fmla="*/ 1009 w 2061"/>
                <a:gd name="T23" fmla="*/ 199 h 1075"/>
                <a:gd name="T24" fmla="*/ 1256 w 2061"/>
                <a:gd name="T25" fmla="*/ 161 h 1075"/>
                <a:gd name="T26" fmla="*/ 1503 w 2061"/>
                <a:gd name="T27" fmla="*/ 74 h 1075"/>
                <a:gd name="T28" fmla="*/ 1942 w 2061"/>
                <a:gd name="T29" fmla="*/ 147 h 1075"/>
                <a:gd name="T30" fmla="*/ 1287 w 2061"/>
                <a:gd name="T31" fmla="*/ 92 h 1075"/>
                <a:gd name="T32" fmla="*/ 1037 w 2061"/>
                <a:gd name="T33" fmla="*/ 37 h 1075"/>
                <a:gd name="T34" fmla="*/ 881 w 2061"/>
                <a:gd name="T35" fmla="*/ 307 h 1075"/>
                <a:gd name="T36" fmla="*/ 955 w 2061"/>
                <a:gd name="T37" fmla="*/ 419 h 1075"/>
                <a:gd name="T38" fmla="*/ 1174 w 2061"/>
                <a:gd name="T39" fmla="*/ 743 h 1075"/>
                <a:gd name="T40" fmla="*/ 865 w 2061"/>
                <a:gd name="T41" fmla="*/ 593 h 1075"/>
                <a:gd name="T42" fmla="*/ 808 w 2061"/>
                <a:gd name="T43" fmla="*/ 118 h 1075"/>
                <a:gd name="T44" fmla="*/ 744 w 2061"/>
                <a:gd name="T45" fmla="*/ 213 h 1075"/>
                <a:gd name="T46" fmla="*/ 688 w 2061"/>
                <a:gd name="T47" fmla="*/ 250 h 1075"/>
                <a:gd name="T48" fmla="*/ 662 w 2061"/>
                <a:gd name="T49" fmla="*/ 193 h 1075"/>
                <a:gd name="T50" fmla="*/ 668 w 2061"/>
                <a:gd name="T51" fmla="*/ 146 h 1075"/>
                <a:gd name="T52" fmla="*/ 608 w 2061"/>
                <a:gd name="T53" fmla="*/ 74 h 1075"/>
                <a:gd name="T54" fmla="*/ 697 w 2061"/>
                <a:gd name="T55" fmla="*/ 3 h 1075"/>
                <a:gd name="T56" fmla="*/ 776 w 2061"/>
                <a:gd name="T57" fmla="*/ 44 h 1075"/>
                <a:gd name="T58" fmla="*/ 790 w 2061"/>
                <a:gd name="T59" fmla="*/ 103 h 1075"/>
                <a:gd name="T60" fmla="*/ 802 w 2061"/>
                <a:gd name="T61" fmla="*/ 97 h 1075"/>
                <a:gd name="T62" fmla="*/ 485 w 2061"/>
                <a:gd name="T63" fmla="*/ 98 h 1075"/>
                <a:gd name="T64" fmla="*/ 441 w 2061"/>
                <a:gd name="T65" fmla="*/ 85 h 1075"/>
                <a:gd name="T66" fmla="*/ 347 w 2061"/>
                <a:gd name="T67" fmla="*/ 96 h 1075"/>
                <a:gd name="T68" fmla="*/ 389 w 2061"/>
                <a:gd name="T69" fmla="*/ 199 h 1075"/>
                <a:gd name="T70" fmla="*/ 626 w 2061"/>
                <a:gd name="T71" fmla="*/ 218 h 1075"/>
                <a:gd name="T72" fmla="*/ 466 w 2061"/>
                <a:gd name="T73" fmla="*/ 164 h 1075"/>
                <a:gd name="T74" fmla="*/ 536 w 2061"/>
                <a:gd name="T75" fmla="*/ 582 h 1075"/>
                <a:gd name="T76" fmla="*/ 663 w 2061"/>
                <a:gd name="T77" fmla="*/ 387 h 1075"/>
                <a:gd name="T78" fmla="*/ 431 w 2061"/>
                <a:gd name="T79" fmla="*/ 168 h 1075"/>
                <a:gd name="T80" fmla="*/ 570 w 2061"/>
                <a:gd name="T81" fmla="*/ 273 h 1075"/>
                <a:gd name="T82" fmla="*/ 609 w 2061"/>
                <a:gd name="T83" fmla="*/ 412 h 1075"/>
                <a:gd name="T84" fmla="*/ 543 w 2061"/>
                <a:gd name="T85" fmla="*/ 449 h 1075"/>
                <a:gd name="T86" fmla="*/ 513 w 2061"/>
                <a:gd name="T87" fmla="*/ 532 h 1075"/>
                <a:gd name="T88" fmla="*/ 530 w 2061"/>
                <a:gd name="T89" fmla="*/ 632 h 1075"/>
                <a:gd name="T90" fmla="*/ 663 w 2061"/>
                <a:gd name="T91" fmla="*/ 897 h 1075"/>
                <a:gd name="T92" fmla="*/ 531 w 2061"/>
                <a:gd name="T93" fmla="*/ 1000 h 1075"/>
                <a:gd name="T94" fmla="*/ 492 w 2061"/>
                <a:gd name="T95" fmla="*/ 628 h 1075"/>
                <a:gd name="T96" fmla="*/ 261 w 2061"/>
                <a:gd name="T97" fmla="*/ 404 h 1075"/>
                <a:gd name="T98" fmla="*/ 67 w 2061"/>
                <a:gd name="T99" fmla="*/ 294 h 1075"/>
                <a:gd name="T100" fmla="*/ 546 w 2061"/>
                <a:gd name="T101" fmla="*/ 462 h 1075"/>
                <a:gd name="T102" fmla="*/ 245 w 2061"/>
                <a:gd name="T103" fmla="*/ 365 h 1075"/>
                <a:gd name="T104" fmla="*/ 1604 w 2061"/>
                <a:gd name="T105" fmla="*/ 675 h 1075"/>
                <a:gd name="T106" fmla="*/ 1635 w 2061"/>
                <a:gd name="T107" fmla="*/ 609 h 1075"/>
                <a:gd name="T108" fmla="*/ 1760 w 2061"/>
                <a:gd name="T109" fmla="*/ 680 h 1075"/>
                <a:gd name="T110" fmla="*/ 1733 w 2061"/>
                <a:gd name="T111" fmla="*/ 683 h 1075"/>
                <a:gd name="T112" fmla="*/ 1680 w 2061"/>
                <a:gd name="T113" fmla="*/ 578 h 1075"/>
                <a:gd name="T114" fmla="*/ 1771 w 2061"/>
                <a:gd name="T115" fmla="*/ 416 h 1075"/>
                <a:gd name="T116" fmla="*/ 1856 w 2061"/>
                <a:gd name="T117" fmla="*/ 732 h 1075"/>
                <a:gd name="T118" fmla="*/ 1711 w 2061"/>
                <a:gd name="T119" fmla="*/ 809 h 1075"/>
                <a:gd name="T120" fmla="*/ 1809 w 2061"/>
                <a:gd name="T121" fmla="*/ 776 h 1075"/>
                <a:gd name="T122" fmla="*/ 1891 w 2061"/>
                <a:gd name="T123" fmla="*/ 920 h 1075"/>
                <a:gd name="T124" fmla="*/ 1707 w 2061"/>
                <a:gd name="T125" fmla="*/ 906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1" h="1075">
                  <a:moveTo>
                    <a:pt x="2060" y="927"/>
                  </a:moveTo>
                  <a:cubicBezTo>
                    <a:pt x="2059" y="927"/>
                    <a:pt x="2059" y="927"/>
                    <a:pt x="2058" y="927"/>
                  </a:cubicBezTo>
                  <a:cubicBezTo>
                    <a:pt x="2058" y="928"/>
                    <a:pt x="2058" y="929"/>
                    <a:pt x="2057" y="930"/>
                  </a:cubicBezTo>
                  <a:cubicBezTo>
                    <a:pt x="2055" y="930"/>
                    <a:pt x="2053" y="930"/>
                    <a:pt x="2052" y="931"/>
                  </a:cubicBezTo>
                  <a:cubicBezTo>
                    <a:pt x="2052" y="933"/>
                    <a:pt x="2053" y="934"/>
                    <a:pt x="2053" y="935"/>
                  </a:cubicBezTo>
                  <a:cubicBezTo>
                    <a:pt x="2051" y="937"/>
                    <a:pt x="2045" y="947"/>
                    <a:pt x="2042" y="947"/>
                  </a:cubicBezTo>
                  <a:cubicBezTo>
                    <a:pt x="2036" y="945"/>
                    <a:pt x="2043" y="941"/>
                    <a:pt x="2042" y="937"/>
                  </a:cubicBezTo>
                  <a:cubicBezTo>
                    <a:pt x="2041" y="935"/>
                    <a:pt x="2034" y="934"/>
                    <a:pt x="2033" y="931"/>
                  </a:cubicBezTo>
                  <a:cubicBezTo>
                    <a:pt x="2035" y="930"/>
                    <a:pt x="2037" y="929"/>
                    <a:pt x="2038" y="928"/>
                  </a:cubicBezTo>
                  <a:cubicBezTo>
                    <a:pt x="2038" y="927"/>
                    <a:pt x="2038" y="925"/>
                    <a:pt x="2039" y="924"/>
                  </a:cubicBezTo>
                  <a:cubicBezTo>
                    <a:pt x="2039" y="923"/>
                    <a:pt x="2040" y="922"/>
                    <a:pt x="2040" y="921"/>
                  </a:cubicBezTo>
                  <a:cubicBezTo>
                    <a:pt x="2040" y="920"/>
                    <a:pt x="2039" y="919"/>
                    <a:pt x="2039" y="919"/>
                  </a:cubicBezTo>
                  <a:cubicBezTo>
                    <a:pt x="2039" y="918"/>
                    <a:pt x="2039" y="917"/>
                    <a:pt x="2039" y="917"/>
                  </a:cubicBezTo>
                  <a:cubicBezTo>
                    <a:pt x="2038" y="915"/>
                    <a:pt x="2037" y="914"/>
                    <a:pt x="2036" y="912"/>
                  </a:cubicBezTo>
                  <a:cubicBezTo>
                    <a:pt x="2035" y="911"/>
                    <a:pt x="2036" y="910"/>
                    <a:pt x="2035" y="909"/>
                  </a:cubicBezTo>
                  <a:cubicBezTo>
                    <a:pt x="2034" y="909"/>
                    <a:pt x="2034" y="909"/>
                    <a:pt x="2033" y="908"/>
                  </a:cubicBezTo>
                  <a:cubicBezTo>
                    <a:pt x="2034" y="909"/>
                    <a:pt x="2034" y="910"/>
                    <a:pt x="2035" y="911"/>
                  </a:cubicBezTo>
                  <a:cubicBezTo>
                    <a:pt x="2035" y="911"/>
                    <a:pt x="2035" y="911"/>
                    <a:pt x="2034" y="911"/>
                  </a:cubicBezTo>
                  <a:cubicBezTo>
                    <a:pt x="2033" y="908"/>
                    <a:pt x="2031" y="907"/>
                    <a:pt x="2029" y="904"/>
                  </a:cubicBezTo>
                  <a:cubicBezTo>
                    <a:pt x="2029" y="903"/>
                    <a:pt x="2029" y="903"/>
                    <a:pt x="2029" y="901"/>
                  </a:cubicBezTo>
                  <a:cubicBezTo>
                    <a:pt x="2028" y="900"/>
                    <a:pt x="2027" y="899"/>
                    <a:pt x="2026" y="898"/>
                  </a:cubicBezTo>
                  <a:cubicBezTo>
                    <a:pt x="2026" y="898"/>
                    <a:pt x="2026" y="898"/>
                    <a:pt x="2027" y="898"/>
                  </a:cubicBezTo>
                  <a:cubicBezTo>
                    <a:pt x="2027" y="898"/>
                    <a:pt x="2028" y="898"/>
                    <a:pt x="2029" y="898"/>
                  </a:cubicBezTo>
                  <a:cubicBezTo>
                    <a:pt x="2029" y="900"/>
                    <a:pt x="2029" y="901"/>
                    <a:pt x="2030" y="902"/>
                  </a:cubicBezTo>
                  <a:cubicBezTo>
                    <a:pt x="2031" y="901"/>
                    <a:pt x="2033" y="902"/>
                    <a:pt x="2035" y="903"/>
                  </a:cubicBezTo>
                  <a:cubicBezTo>
                    <a:pt x="2035" y="903"/>
                    <a:pt x="2035" y="904"/>
                    <a:pt x="2035" y="904"/>
                  </a:cubicBezTo>
                  <a:cubicBezTo>
                    <a:pt x="2035" y="904"/>
                    <a:pt x="2035" y="904"/>
                    <a:pt x="2036" y="904"/>
                  </a:cubicBezTo>
                  <a:cubicBezTo>
                    <a:pt x="2036" y="904"/>
                    <a:pt x="2036" y="904"/>
                    <a:pt x="2036" y="904"/>
                  </a:cubicBezTo>
                  <a:cubicBezTo>
                    <a:pt x="2036" y="905"/>
                    <a:pt x="2037" y="905"/>
                    <a:pt x="2038" y="907"/>
                  </a:cubicBezTo>
                  <a:cubicBezTo>
                    <a:pt x="2037" y="907"/>
                    <a:pt x="2037" y="907"/>
                    <a:pt x="2038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8" y="908"/>
                    <a:pt x="2039" y="910"/>
                    <a:pt x="2039" y="911"/>
                  </a:cubicBezTo>
                  <a:cubicBezTo>
                    <a:pt x="2039" y="911"/>
                    <a:pt x="2039" y="911"/>
                    <a:pt x="2039" y="911"/>
                  </a:cubicBezTo>
                  <a:cubicBezTo>
                    <a:pt x="2039" y="912"/>
                    <a:pt x="2040" y="913"/>
                    <a:pt x="2040" y="913"/>
                  </a:cubicBezTo>
                  <a:cubicBezTo>
                    <a:pt x="2039" y="913"/>
                    <a:pt x="2039" y="913"/>
                    <a:pt x="2038" y="913"/>
                  </a:cubicBezTo>
                  <a:cubicBezTo>
                    <a:pt x="2038" y="913"/>
                    <a:pt x="2038" y="914"/>
                    <a:pt x="2038" y="914"/>
                  </a:cubicBezTo>
                  <a:cubicBezTo>
                    <a:pt x="2039" y="914"/>
                    <a:pt x="2039" y="914"/>
                    <a:pt x="2040" y="914"/>
                  </a:cubicBezTo>
                  <a:cubicBezTo>
                    <a:pt x="2040" y="915"/>
                    <a:pt x="2040" y="915"/>
                    <a:pt x="2040" y="915"/>
                  </a:cubicBezTo>
                  <a:cubicBezTo>
                    <a:pt x="2041" y="915"/>
                    <a:pt x="2041" y="915"/>
                    <a:pt x="2042" y="916"/>
                  </a:cubicBezTo>
                  <a:cubicBezTo>
                    <a:pt x="2042" y="916"/>
                    <a:pt x="2042" y="916"/>
                    <a:pt x="2042" y="917"/>
                  </a:cubicBezTo>
                  <a:cubicBezTo>
                    <a:pt x="2043" y="917"/>
                    <a:pt x="2043" y="917"/>
                    <a:pt x="2044" y="918"/>
                  </a:cubicBezTo>
                  <a:cubicBezTo>
                    <a:pt x="2044" y="916"/>
                    <a:pt x="2043" y="916"/>
                    <a:pt x="2044" y="914"/>
                  </a:cubicBezTo>
                  <a:cubicBezTo>
                    <a:pt x="2044" y="914"/>
                    <a:pt x="2044" y="914"/>
                    <a:pt x="2044" y="914"/>
                  </a:cubicBezTo>
                  <a:cubicBezTo>
                    <a:pt x="2046" y="915"/>
                    <a:pt x="2046" y="918"/>
                    <a:pt x="2047" y="920"/>
                  </a:cubicBezTo>
                  <a:cubicBezTo>
                    <a:pt x="2049" y="921"/>
                    <a:pt x="2052" y="924"/>
                    <a:pt x="2055" y="923"/>
                  </a:cubicBezTo>
                  <a:cubicBezTo>
                    <a:pt x="2057" y="923"/>
                    <a:pt x="2058" y="920"/>
                    <a:pt x="2061" y="920"/>
                  </a:cubicBezTo>
                  <a:cubicBezTo>
                    <a:pt x="2061" y="921"/>
                    <a:pt x="2061" y="921"/>
                    <a:pt x="2061" y="921"/>
                  </a:cubicBezTo>
                  <a:cubicBezTo>
                    <a:pt x="2061" y="923"/>
                    <a:pt x="2061" y="925"/>
                    <a:pt x="2060" y="927"/>
                  </a:cubicBezTo>
                  <a:close/>
                  <a:moveTo>
                    <a:pt x="2030" y="946"/>
                  </a:moveTo>
                  <a:cubicBezTo>
                    <a:pt x="2031" y="945"/>
                    <a:pt x="2032" y="945"/>
                    <a:pt x="2033" y="944"/>
                  </a:cubicBezTo>
                  <a:cubicBezTo>
                    <a:pt x="2033" y="944"/>
                    <a:pt x="2034" y="944"/>
                    <a:pt x="2035" y="944"/>
                  </a:cubicBezTo>
                  <a:cubicBezTo>
                    <a:pt x="2035" y="945"/>
                    <a:pt x="2035" y="945"/>
                    <a:pt x="2035" y="946"/>
                  </a:cubicBezTo>
                  <a:cubicBezTo>
                    <a:pt x="2035" y="946"/>
                    <a:pt x="2035" y="947"/>
                    <a:pt x="2035" y="947"/>
                  </a:cubicBezTo>
                  <a:cubicBezTo>
                    <a:pt x="2035" y="948"/>
                    <a:pt x="2036" y="948"/>
                    <a:pt x="2036" y="950"/>
                  </a:cubicBezTo>
                  <a:cubicBezTo>
                    <a:pt x="2033" y="951"/>
                    <a:pt x="2032" y="955"/>
                    <a:pt x="2030" y="956"/>
                  </a:cubicBezTo>
                  <a:cubicBezTo>
                    <a:pt x="2028" y="958"/>
                    <a:pt x="2026" y="959"/>
                    <a:pt x="2025" y="960"/>
                  </a:cubicBezTo>
                  <a:cubicBezTo>
                    <a:pt x="2026" y="961"/>
                    <a:pt x="2027" y="962"/>
                    <a:pt x="2029" y="962"/>
                  </a:cubicBezTo>
                  <a:cubicBezTo>
                    <a:pt x="2029" y="962"/>
                    <a:pt x="2029" y="962"/>
                    <a:pt x="2029" y="962"/>
                  </a:cubicBezTo>
                  <a:cubicBezTo>
                    <a:pt x="2028" y="963"/>
                    <a:pt x="2027" y="963"/>
                    <a:pt x="2027" y="963"/>
                  </a:cubicBezTo>
                  <a:cubicBezTo>
                    <a:pt x="2026" y="963"/>
                    <a:pt x="2026" y="962"/>
                    <a:pt x="2025" y="962"/>
                  </a:cubicBezTo>
                  <a:cubicBezTo>
                    <a:pt x="2023" y="963"/>
                    <a:pt x="2021" y="965"/>
                    <a:pt x="2019" y="966"/>
                  </a:cubicBezTo>
                  <a:cubicBezTo>
                    <a:pt x="2018" y="966"/>
                    <a:pt x="2017" y="965"/>
                    <a:pt x="2017" y="966"/>
                  </a:cubicBezTo>
                  <a:cubicBezTo>
                    <a:pt x="2017" y="966"/>
                    <a:pt x="2018" y="967"/>
                    <a:pt x="2018" y="967"/>
                  </a:cubicBezTo>
                  <a:cubicBezTo>
                    <a:pt x="2018" y="968"/>
                    <a:pt x="2018" y="969"/>
                    <a:pt x="2018" y="970"/>
                  </a:cubicBezTo>
                  <a:cubicBezTo>
                    <a:pt x="2017" y="970"/>
                    <a:pt x="2016" y="970"/>
                    <a:pt x="2015" y="970"/>
                  </a:cubicBezTo>
                  <a:cubicBezTo>
                    <a:pt x="2015" y="970"/>
                    <a:pt x="2015" y="970"/>
                    <a:pt x="2015" y="970"/>
                  </a:cubicBezTo>
                  <a:cubicBezTo>
                    <a:pt x="2016" y="971"/>
                    <a:pt x="2016" y="971"/>
                    <a:pt x="2017" y="971"/>
                  </a:cubicBezTo>
                  <a:cubicBezTo>
                    <a:pt x="2016" y="973"/>
                    <a:pt x="2015" y="976"/>
                    <a:pt x="2014" y="978"/>
                  </a:cubicBezTo>
                  <a:cubicBezTo>
                    <a:pt x="2014" y="979"/>
                    <a:pt x="2009" y="982"/>
                    <a:pt x="2007" y="983"/>
                  </a:cubicBezTo>
                  <a:cubicBezTo>
                    <a:pt x="2003" y="983"/>
                    <a:pt x="2000" y="982"/>
                    <a:pt x="1997" y="981"/>
                  </a:cubicBezTo>
                  <a:cubicBezTo>
                    <a:pt x="1997" y="980"/>
                    <a:pt x="1997" y="980"/>
                    <a:pt x="1996" y="980"/>
                  </a:cubicBezTo>
                  <a:cubicBezTo>
                    <a:pt x="1996" y="979"/>
                    <a:pt x="1995" y="979"/>
                    <a:pt x="1995" y="980"/>
                  </a:cubicBezTo>
                  <a:cubicBezTo>
                    <a:pt x="1993" y="981"/>
                    <a:pt x="1991" y="981"/>
                    <a:pt x="1990" y="979"/>
                  </a:cubicBezTo>
                  <a:cubicBezTo>
                    <a:pt x="1990" y="979"/>
                    <a:pt x="1990" y="979"/>
                    <a:pt x="1990" y="979"/>
                  </a:cubicBezTo>
                  <a:cubicBezTo>
                    <a:pt x="1990" y="979"/>
                    <a:pt x="1991" y="979"/>
                    <a:pt x="1991" y="979"/>
                  </a:cubicBezTo>
                  <a:cubicBezTo>
                    <a:pt x="1991" y="978"/>
                    <a:pt x="1991" y="978"/>
                    <a:pt x="1991" y="978"/>
                  </a:cubicBezTo>
                  <a:cubicBezTo>
                    <a:pt x="1991" y="978"/>
                    <a:pt x="1992" y="978"/>
                    <a:pt x="1992" y="977"/>
                  </a:cubicBezTo>
                  <a:cubicBezTo>
                    <a:pt x="1992" y="977"/>
                    <a:pt x="1992" y="977"/>
                    <a:pt x="1992" y="977"/>
                  </a:cubicBezTo>
                  <a:cubicBezTo>
                    <a:pt x="1992" y="977"/>
                    <a:pt x="1991" y="976"/>
                    <a:pt x="1991" y="976"/>
                  </a:cubicBezTo>
                  <a:cubicBezTo>
                    <a:pt x="1991" y="976"/>
                    <a:pt x="1991" y="976"/>
                    <a:pt x="1991" y="976"/>
                  </a:cubicBezTo>
                  <a:cubicBezTo>
                    <a:pt x="1992" y="976"/>
                    <a:pt x="1992" y="976"/>
                    <a:pt x="1993" y="977"/>
                  </a:cubicBezTo>
                  <a:cubicBezTo>
                    <a:pt x="1993" y="976"/>
                    <a:pt x="1992" y="975"/>
                    <a:pt x="1992" y="975"/>
                  </a:cubicBezTo>
                  <a:cubicBezTo>
                    <a:pt x="1992" y="975"/>
                    <a:pt x="1992" y="974"/>
                    <a:pt x="1992" y="974"/>
                  </a:cubicBezTo>
                  <a:cubicBezTo>
                    <a:pt x="1993" y="975"/>
                    <a:pt x="1994" y="975"/>
                    <a:pt x="1995" y="975"/>
                  </a:cubicBezTo>
                  <a:cubicBezTo>
                    <a:pt x="1995" y="974"/>
                    <a:pt x="1994" y="973"/>
                    <a:pt x="1994" y="972"/>
                  </a:cubicBezTo>
                  <a:cubicBezTo>
                    <a:pt x="1994" y="972"/>
                    <a:pt x="1994" y="972"/>
                    <a:pt x="1994" y="972"/>
                  </a:cubicBezTo>
                  <a:cubicBezTo>
                    <a:pt x="1996" y="971"/>
                    <a:pt x="1997" y="969"/>
                    <a:pt x="1999" y="968"/>
                  </a:cubicBezTo>
                  <a:cubicBezTo>
                    <a:pt x="1999" y="968"/>
                    <a:pt x="1999" y="967"/>
                    <a:pt x="1999" y="967"/>
                  </a:cubicBezTo>
                  <a:cubicBezTo>
                    <a:pt x="2001" y="965"/>
                    <a:pt x="2003" y="965"/>
                    <a:pt x="2005" y="964"/>
                  </a:cubicBezTo>
                  <a:cubicBezTo>
                    <a:pt x="2007" y="963"/>
                    <a:pt x="2009" y="962"/>
                    <a:pt x="2011" y="960"/>
                  </a:cubicBezTo>
                  <a:cubicBezTo>
                    <a:pt x="2011" y="959"/>
                    <a:pt x="2011" y="959"/>
                    <a:pt x="2012" y="958"/>
                  </a:cubicBezTo>
                  <a:cubicBezTo>
                    <a:pt x="2013" y="958"/>
                    <a:pt x="2014" y="957"/>
                    <a:pt x="2015" y="957"/>
                  </a:cubicBezTo>
                  <a:cubicBezTo>
                    <a:pt x="2015" y="957"/>
                    <a:pt x="2019" y="953"/>
                    <a:pt x="2019" y="953"/>
                  </a:cubicBezTo>
                  <a:cubicBezTo>
                    <a:pt x="2019" y="952"/>
                    <a:pt x="2019" y="950"/>
                    <a:pt x="2019" y="949"/>
                  </a:cubicBezTo>
                  <a:cubicBezTo>
                    <a:pt x="2020" y="949"/>
                    <a:pt x="2023" y="948"/>
                    <a:pt x="2023" y="947"/>
                  </a:cubicBezTo>
                  <a:cubicBezTo>
                    <a:pt x="2024" y="946"/>
                    <a:pt x="2023" y="944"/>
                    <a:pt x="2024" y="943"/>
                  </a:cubicBezTo>
                  <a:cubicBezTo>
                    <a:pt x="2024" y="942"/>
                    <a:pt x="2025" y="941"/>
                    <a:pt x="2025" y="940"/>
                  </a:cubicBezTo>
                  <a:cubicBezTo>
                    <a:pt x="2029" y="941"/>
                    <a:pt x="2028" y="944"/>
                    <a:pt x="2030" y="946"/>
                  </a:cubicBezTo>
                  <a:close/>
                  <a:moveTo>
                    <a:pt x="1015" y="281"/>
                  </a:moveTo>
                  <a:cubicBezTo>
                    <a:pt x="1015" y="281"/>
                    <a:pt x="1015" y="281"/>
                    <a:pt x="1014" y="281"/>
                  </a:cubicBezTo>
                  <a:cubicBezTo>
                    <a:pt x="1014" y="282"/>
                    <a:pt x="1013" y="283"/>
                    <a:pt x="1012" y="283"/>
                  </a:cubicBezTo>
                  <a:cubicBezTo>
                    <a:pt x="1011" y="283"/>
                    <a:pt x="1011" y="282"/>
                    <a:pt x="1011" y="281"/>
                  </a:cubicBezTo>
                  <a:cubicBezTo>
                    <a:pt x="1010" y="281"/>
                    <a:pt x="1008" y="282"/>
                    <a:pt x="1008" y="281"/>
                  </a:cubicBezTo>
                  <a:cubicBezTo>
                    <a:pt x="1006" y="278"/>
                    <a:pt x="1008" y="278"/>
                    <a:pt x="1009" y="276"/>
                  </a:cubicBezTo>
                  <a:cubicBezTo>
                    <a:pt x="1010" y="276"/>
                    <a:pt x="1010" y="276"/>
                    <a:pt x="1010" y="276"/>
                  </a:cubicBezTo>
                  <a:cubicBezTo>
                    <a:pt x="1010" y="277"/>
                    <a:pt x="1011" y="277"/>
                    <a:pt x="1012" y="278"/>
                  </a:cubicBezTo>
                  <a:cubicBezTo>
                    <a:pt x="1012" y="277"/>
                    <a:pt x="1012" y="275"/>
                    <a:pt x="1013" y="275"/>
                  </a:cubicBezTo>
                  <a:cubicBezTo>
                    <a:pt x="1013" y="275"/>
                    <a:pt x="1014" y="275"/>
                    <a:pt x="1015" y="275"/>
                  </a:cubicBezTo>
                  <a:cubicBezTo>
                    <a:pt x="1015" y="277"/>
                    <a:pt x="1015" y="278"/>
                    <a:pt x="1013" y="280"/>
                  </a:cubicBezTo>
                  <a:cubicBezTo>
                    <a:pt x="1013" y="280"/>
                    <a:pt x="1013" y="280"/>
                    <a:pt x="1013" y="280"/>
                  </a:cubicBezTo>
                  <a:cubicBezTo>
                    <a:pt x="1014" y="280"/>
                    <a:pt x="1014" y="280"/>
                    <a:pt x="1015" y="281"/>
                  </a:cubicBezTo>
                  <a:close/>
                  <a:moveTo>
                    <a:pt x="1002" y="266"/>
                  </a:moveTo>
                  <a:cubicBezTo>
                    <a:pt x="999" y="266"/>
                    <a:pt x="996" y="266"/>
                    <a:pt x="994" y="266"/>
                  </a:cubicBezTo>
                  <a:cubicBezTo>
                    <a:pt x="993" y="268"/>
                    <a:pt x="992" y="268"/>
                    <a:pt x="991" y="270"/>
                  </a:cubicBezTo>
                  <a:cubicBezTo>
                    <a:pt x="991" y="269"/>
                    <a:pt x="990" y="268"/>
                    <a:pt x="990" y="268"/>
                  </a:cubicBezTo>
                  <a:cubicBezTo>
                    <a:pt x="990" y="267"/>
                    <a:pt x="991" y="266"/>
                    <a:pt x="992" y="265"/>
                  </a:cubicBezTo>
                  <a:cubicBezTo>
                    <a:pt x="993" y="265"/>
                    <a:pt x="995" y="265"/>
                    <a:pt x="996" y="265"/>
                  </a:cubicBezTo>
                  <a:cubicBezTo>
                    <a:pt x="998" y="264"/>
                    <a:pt x="998" y="262"/>
                    <a:pt x="999" y="261"/>
                  </a:cubicBezTo>
                  <a:cubicBezTo>
                    <a:pt x="1000" y="261"/>
                    <a:pt x="1002" y="261"/>
                    <a:pt x="1003" y="260"/>
                  </a:cubicBezTo>
                  <a:cubicBezTo>
                    <a:pt x="1003" y="260"/>
                    <a:pt x="1003" y="260"/>
                    <a:pt x="1003" y="260"/>
                  </a:cubicBezTo>
                  <a:cubicBezTo>
                    <a:pt x="1003" y="260"/>
                    <a:pt x="1003" y="260"/>
                    <a:pt x="1004" y="260"/>
                  </a:cubicBezTo>
                  <a:cubicBezTo>
                    <a:pt x="1003" y="262"/>
                    <a:pt x="1003" y="262"/>
                    <a:pt x="1003" y="264"/>
                  </a:cubicBezTo>
                  <a:cubicBezTo>
                    <a:pt x="1002" y="265"/>
                    <a:pt x="1002" y="265"/>
                    <a:pt x="1002" y="266"/>
                  </a:cubicBezTo>
                  <a:close/>
                  <a:moveTo>
                    <a:pt x="1995" y="196"/>
                  </a:moveTo>
                  <a:cubicBezTo>
                    <a:pt x="1994" y="196"/>
                    <a:pt x="1994" y="197"/>
                    <a:pt x="1993" y="197"/>
                  </a:cubicBezTo>
                  <a:cubicBezTo>
                    <a:pt x="1992" y="198"/>
                    <a:pt x="1987" y="198"/>
                    <a:pt x="1985" y="197"/>
                  </a:cubicBezTo>
                  <a:cubicBezTo>
                    <a:pt x="1985" y="196"/>
                    <a:pt x="1985" y="196"/>
                    <a:pt x="1984" y="195"/>
                  </a:cubicBezTo>
                  <a:cubicBezTo>
                    <a:pt x="1984" y="195"/>
                    <a:pt x="1984" y="195"/>
                    <a:pt x="1983" y="195"/>
                  </a:cubicBezTo>
                  <a:cubicBezTo>
                    <a:pt x="1983" y="195"/>
                    <a:pt x="1983" y="195"/>
                    <a:pt x="1983" y="194"/>
                  </a:cubicBezTo>
                  <a:cubicBezTo>
                    <a:pt x="1982" y="195"/>
                    <a:pt x="1981" y="196"/>
                    <a:pt x="1979" y="196"/>
                  </a:cubicBezTo>
                  <a:cubicBezTo>
                    <a:pt x="1978" y="195"/>
                    <a:pt x="1978" y="195"/>
                    <a:pt x="1977" y="195"/>
                  </a:cubicBezTo>
                  <a:cubicBezTo>
                    <a:pt x="1977" y="196"/>
                    <a:pt x="1978" y="196"/>
                    <a:pt x="1978" y="197"/>
                  </a:cubicBezTo>
                  <a:cubicBezTo>
                    <a:pt x="1977" y="197"/>
                    <a:pt x="1977" y="198"/>
                    <a:pt x="1977" y="198"/>
                  </a:cubicBezTo>
                  <a:cubicBezTo>
                    <a:pt x="1978" y="198"/>
                    <a:pt x="1979" y="199"/>
                    <a:pt x="1980" y="199"/>
                  </a:cubicBezTo>
                  <a:cubicBezTo>
                    <a:pt x="1980" y="199"/>
                    <a:pt x="1981" y="198"/>
                    <a:pt x="1981" y="198"/>
                  </a:cubicBezTo>
                  <a:cubicBezTo>
                    <a:pt x="1982" y="198"/>
                    <a:pt x="1983" y="198"/>
                    <a:pt x="1983" y="198"/>
                  </a:cubicBezTo>
                  <a:cubicBezTo>
                    <a:pt x="1984" y="201"/>
                    <a:pt x="1984" y="201"/>
                    <a:pt x="1986" y="202"/>
                  </a:cubicBezTo>
                  <a:cubicBezTo>
                    <a:pt x="1987" y="202"/>
                    <a:pt x="1988" y="202"/>
                    <a:pt x="1989" y="201"/>
                  </a:cubicBezTo>
                  <a:cubicBezTo>
                    <a:pt x="1988" y="202"/>
                    <a:pt x="1988" y="202"/>
                    <a:pt x="1988" y="202"/>
                  </a:cubicBezTo>
                  <a:cubicBezTo>
                    <a:pt x="1989" y="202"/>
                    <a:pt x="1989" y="202"/>
                    <a:pt x="1990" y="202"/>
                  </a:cubicBezTo>
                  <a:cubicBezTo>
                    <a:pt x="1990" y="204"/>
                    <a:pt x="1991" y="204"/>
                    <a:pt x="1991" y="207"/>
                  </a:cubicBezTo>
                  <a:cubicBezTo>
                    <a:pt x="1991" y="207"/>
                    <a:pt x="1990" y="208"/>
                    <a:pt x="1990" y="208"/>
                  </a:cubicBezTo>
                  <a:cubicBezTo>
                    <a:pt x="1992" y="208"/>
                    <a:pt x="1992" y="211"/>
                    <a:pt x="1994" y="212"/>
                  </a:cubicBezTo>
                  <a:cubicBezTo>
                    <a:pt x="1995" y="213"/>
                    <a:pt x="1995" y="213"/>
                    <a:pt x="1994" y="214"/>
                  </a:cubicBezTo>
                  <a:cubicBezTo>
                    <a:pt x="1995" y="214"/>
                    <a:pt x="1996" y="214"/>
                    <a:pt x="1996" y="214"/>
                  </a:cubicBezTo>
                  <a:cubicBezTo>
                    <a:pt x="1996" y="220"/>
                    <a:pt x="1992" y="219"/>
                    <a:pt x="1988" y="218"/>
                  </a:cubicBezTo>
                  <a:cubicBezTo>
                    <a:pt x="1986" y="217"/>
                    <a:pt x="1985" y="217"/>
                    <a:pt x="1984" y="216"/>
                  </a:cubicBezTo>
                  <a:cubicBezTo>
                    <a:pt x="1984" y="216"/>
                    <a:pt x="1984" y="216"/>
                    <a:pt x="1984" y="215"/>
                  </a:cubicBezTo>
                  <a:cubicBezTo>
                    <a:pt x="1983" y="215"/>
                    <a:pt x="1982" y="215"/>
                    <a:pt x="1982" y="216"/>
                  </a:cubicBezTo>
                  <a:cubicBezTo>
                    <a:pt x="1981" y="216"/>
                    <a:pt x="1981" y="217"/>
                    <a:pt x="1980" y="218"/>
                  </a:cubicBezTo>
                  <a:cubicBezTo>
                    <a:pt x="1978" y="219"/>
                    <a:pt x="1975" y="221"/>
                    <a:pt x="1972" y="222"/>
                  </a:cubicBezTo>
                  <a:cubicBezTo>
                    <a:pt x="1971" y="222"/>
                    <a:pt x="1970" y="222"/>
                    <a:pt x="1968" y="223"/>
                  </a:cubicBezTo>
                  <a:cubicBezTo>
                    <a:pt x="1967" y="223"/>
                    <a:pt x="1966" y="225"/>
                    <a:pt x="1965" y="225"/>
                  </a:cubicBezTo>
                  <a:cubicBezTo>
                    <a:pt x="1963" y="225"/>
                    <a:pt x="1962" y="225"/>
                    <a:pt x="1961" y="226"/>
                  </a:cubicBezTo>
                  <a:cubicBezTo>
                    <a:pt x="1961" y="226"/>
                    <a:pt x="1960" y="228"/>
                    <a:pt x="1959" y="228"/>
                  </a:cubicBezTo>
                  <a:cubicBezTo>
                    <a:pt x="1958" y="228"/>
                    <a:pt x="1957" y="228"/>
                    <a:pt x="1956" y="228"/>
                  </a:cubicBezTo>
                  <a:cubicBezTo>
                    <a:pt x="1955" y="229"/>
                    <a:pt x="1955" y="231"/>
                    <a:pt x="1954" y="232"/>
                  </a:cubicBezTo>
                  <a:cubicBezTo>
                    <a:pt x="1952" y="233"/>
                    <a:pt x="1951" y="233"/>
                    <a:pt x="1949" y="234"/>
                  </a:cubicBezTo>
                  <a:cubicBezTo>
                    <a:pt x="1949" y="234"/>
                    <a:pt x="1948" y="235"/>
                    <a:pt x="1948" y="236"/>
                  </a:cubicBezTo>
                  <a:cubicBezTo>
                    <a:pt x="1947" y="236"/>
                    <a:pt x="1945" y="236"/>
                    <a:pt x="1944" y="237"/>
                  </a:cubicBezTo>
                  <a:cubicBezTo>
                    <a:pt x="1943" y="238"/>
                    <a:pt x="1944" y="239"/>
                    <a:pt x="1943" y="240"/>
                  </a:cubicBezTo>
                  <a:cubicBezTo>
                    <a:pt x="1943" y="240"/>
                    <a:pt x="1943" y="240"/>
                    <a:pt x="1942" y="240"/>
                  </a:cubicBezTo>
                  <a:cubicBezTo>
                    <a:pt x="1942" y="240"/>
                    <a:pt x="1941" y="240"/>
                    <a:pt x="1941" y="240"/>
                  </a:cubicBezTo>
                  <a:cubicBezTo>
                    <a:pt x="1939" y="239"/>
                    <a:pt x="1939" y="237"/>
                    <a:pt x="1937" y="236"/>
                  </a:cubicBezTo>
                  <a:cubicBezTo>
                    <a:pt x="1935" y="235"/>
                    <a:pt x="1926" y="236"/>
                    <a:pt x="1925" y="237"/>
                  </a:cubicBezTo>
                  <a:cubicBezTo>
                    <a:pt x="1923" y="239"/>
                    <a:pt x="1920" y="240"/>
                    <a:pt x="1918" y="242"/>
                  </a:cubicBezTo>
                  <a:cubicBezTo>
                    <a:pt x="1918" y="242"/>
                    <a:pt x="1918" y="242"/>
                    <a:pt x="1918" y="241"/>
                  </a:cubicBezTo>
                  <a:cubicBezTo>
                    <a:pt x="1918" y="240"/>
                    <a:pt x="1919" y="238"/>
                    <a:pt x="1919" y="237"/>
                  </a:cubicBezTo>
                  <a:cubicBezTo>
                    <a:pt x="1919" y="237"/>
                    <a:pt x="1919" y="237"/>
                    <a:pt x="1919" y="236"/>
                  </a:cubicBezTo>
                  <a:cubicBezTo>
                    <a:pt x="1918" y="237"/>
                    <a:pt x="1918" y="237"/>
                    <a:pt x="1917" y="236"/>
                  </a:cubicBezTo>
                  <a:cubicBezTo>
                    <a:pt x="1915" y="238"/>
                    <a:pt x="1914" y="239"/>
                    <a:pt x="1912" y="240"/>
                  </a:cubicBezTo>
                  <a:cubicBezTo>
                    <a:pt x="1912" y="240"/>
                    <a:pt x="1912" y="241"/>
                    <a:pt x="1912" y="242"/>
                  </a:cubicBezTo>
                  <a:cubicBezTo>
                    <a:pt x="1911" y="242"/>
                    <a:pt x="1910" y="242"/>
                    <a:pt x="1910" y="242"/>
                  </a:cubicBezTo>
                  <a:cubicBezTo>
                    <a:pt x="1909" y="241"/>
                    <a:pt x="1908" y="240"/>
                    <a:pt x="1907" y="239"/>
                  </a:cubicBezTo>
                  <a:cubicBezTo>
                    <a:pt x="1906" y="240"/>
                    <a:pt x="1905" y="240"/>
                    <a:pt x="1905" y="241"/>
                  </a:cubicBezTo>
                  <a:cubicBezTo>
                    <a:pt x="1905" y="241"/>
                    <a:pt x="1905" y="241"/>
                    <a:pt x="1905" y="241"/>
                  </a:cubicBezTo>
                  <a:cubicBezTo>
                    <a:pt x="1902" y="241"/>
                    <a:pt x="1902" y="243"/>
                    <a:pt x="1901" y="244"/>
                  </a:cubicBezTo>
                  <a:cubicBezTo>
                    <a:pt x="1901" y="245"/>
                    <a:pt x="1902" y="245"/>
                    <a:pt x="1902" y="246"/>
                  </a:cubicBezTo>
                  <a:cubicBezTo>
                    <a:pt x="1901" y="247"/>
                    <a:pt x="1900" y="248"/>
                    <a:pt x="1899" y="248"/>
                  </a:cubicBezTo>
                  <a:cubicBezTo>
                    <a:pt x="1899" y="249"/>
                    <a:pt x="1900" y="249"/>
                    <a:pt x="1900" y="249"/>
                  </a:cubicBezTo>
                  <a:cubicBezTo>
                    <a:pt x="1898" y="252"/>
                    <a:pt x="1894" y="253"/>
                    <a:pt x="1893" y="258"/>
                  </a:cubicBezTo>
                  <a:cubicBezTo>
                    <a:pt x="1896" y="260"/>
                    <a:pt x="1898" y="259"/>
                    <a:pt x="1901" y="260"/>
                  </a:cubicBezTo>
                  <a:cubicBezTo>
                    <a:pt x="1901" y="260"/>
                    <a:pt x="1901" y="260"/>
                    <a:pt x="1901" y="261"/>
                  </a:cubicBezTo>
                  <a:cubicBezTo>
                    <a:pt x="1900" y="263"/>
                    <a:pt x="1898" y="263"/>
                    <a:pt x="1898" y="265"/>
                  </a:cubicBezTo>
                  <a:cubicBezTo>
                    <a:pt x="1898" y="267"/>
                    <a:pt x="1899" y="268"/>
                    <a:pt x="1899" y="269"/>
                  </a:cubicBezTo>
                  <a:cubicBezTo>
                    <a:pt x="1900" y="269"/>
                    <a:pt x="1900" y="269"/>
                    <a:pt x="1901" y="269"/>
                  </a:cubicBezTo>
                  <a:cubicBezTo>
                    <a:pt x="1901" y="270"/>
                    <a:pt x="1902" y="272"/>
                    <a:pt x="1902" y="273"/>
                  </a:cubicBezTo>
                  <a:cubicBezTo>
                    <a:pt x="1901" y="274"/>
                    <a:pt x="1900" y="275"/>
                    <a:pt x="1899" y="274"/>
                  </a:cubicBezTo>
                  <a:cubicBezTo>
                    <a:pt x="1899" y="274"/>
                    <a:pt x="1898" y="274"/>
                    <a:pt x="1898" y="274"/>
                  </a:cubicBezTo>
                  <a:cubicBezTo>
                    <a:pt x="1898" y="272"/>
                    <a:pt x="1898" y="272"/>
                    <a:pt x="1899" y="271"/>
                  </a:cubicBezTo>
                  <a:cubicBezTo>
                    <a:pt x="1899" y="271"/>
                    <a:pt x="1899" y="271"/>
                    <a:pt x="1899" y="271"/>
                  </a:cubicBezTo>
                  <a:cubicBezTo>
                    <a:pt x="1898" y="271"/>
                    <a:pt x="1898" y="271"/>
                    <a:pt x="1898" y="271"/>
                  </a:cubicBezTo>
                  <a:cubicBezTo>
                    <a:pt x="1895" y="272"/>
                    <a:pt x="1891" y="278"/>
                    <a:pt x="1892" y="282"/>
                  </a:cubicBezTo>
                  <a:cubicBezTo>
                    <a:pt x="1893" y="283"/>
                    <a:pt x="1894" y="283"/>
                    <a:pt x="1895" y="284"/>
                  </a:cubicBezTo>
                  <a:cubicBezTo>
                    <a:pt x="1892" y="289"/>
                    <a:pt x="1891" y="285"/>
                    <a:pt x="1887" y="286"/>
                  </a:cubicBezTo>
                  <a:cubicBezTo>
                    <a:pt x="1884" y="287"/>
                    <a:pt x="1880" y="290"/>
                    <a:pt x="1881" y="294"/>
                  </a:cubicBezTo>
                  <a:cubicBezTo>
                    <a:pt x="1881" y="294"/>
                    <a:pt x="1882" y="295"/>
                    <a:pt x="1882" y="295"/>
                  </a:cubicBezTo>
                  <a:cubicBezTo>
                    <a:pt x="1882" y="295"/>
                    <a:pt x="1882" y="296"/>
                    <a:pt x="1882" y="296"/>
                  </a:cubicBezTo>
                  <a:cubicBezTo>
                    <a:pt x="1879" y="297"/>
                    <a:pt x="1876" y="299"/>
                    <a:pt x="1874" y="300"/>
                  </a:cubicBezTo>
                  <a:cubicBezTo>
                    <a:pt x="1874" y="301"/>
                    <a:pt x="1874" y="303"/>
                    <a:pt x="1874" y="304"/>
                  </a:cubicBezTo>
                  <a:cubicBezTo>
                    <a:pt x="1873" y="307"/>
                    <a:pt x="1866" y="313"/>
                    <a:pt x="1863" y="314"/>
                  </a:cubicBezTo>
                  <a:cubicBezTo>
                    <a:pt x="1863" y="312"/>
                    <a:pt x="1862" y="309"/>
                    <a:pt x="1862" y="307"/>
                  </a:cubicBezTo>
                  <a:cubicBezTo>
                    <a:pt x="1861" y="306"/>
                    <a:pt x="1861" y="305"/>
                    <a:pt x="1861" y="304"/>
                  </a:cubicBezTo>
                  <a:cubicBezTo>
                    <a:pt x="1861" y="302"/>
                    <a:pt x="1860" y="301"/>
                    <a:pt x="1859" y="300"/>
                  </a:cubicBezTo>
                  <a:cubicBezTo>
                    <a:pt x="1858" y="296"/>
                    <a:pt x="1858" y="293"/>
                    <a:pt x="1858" y="289"/>
                  </a:cubicBezTo>
                  <a:cubicBezTo>
                    <a:pt x="1857" y="284"/>
                    <a:pt x="1856" y="280"/>
                    <a:pt x="1857" y="275"/>
                  </a:cubicBezTo>
                  <a:cubicBezTo>
                    <a:pt x="1857" y="274"/>
                    <a:pt x="1857" y="273"/>
                    <a:pt x="1857" y="271"/>
                  </a:cubicBezTo>
                  <a:cubicBezTo>
                    <a:pt x="1858" y="269"/>
                    <a:pt x="1861" y="268"/>
                    <a:pt x="1863" y="266"/>
                  </a:cubicBezTo>
                  <a:cubicBezTo>
                    <a:pt x="1863" y="265"/>
                    <a:pt x="1864" y="263"/>
                    <a:pt x="1865" y="262"/>
                  </a:cubicBezTo>
                  <a:cubicBezTo>
                    <a:pt x="1864" y="262"/>
                    <a:pt x="1864" y="261"/>
                    <a:pt x="1864" y="260"/>
                  </a:cubicBezTo>
                  <a:cubicBezTo>
                    <a:pt x="1870" y="259"/>
                    <a:pt x="1876" y="255"/>
                    <a:pt x="1879" y="252"/>
                  </a:cubicBezTo>
                  <a:cubicBezTo>
                    <a:pt x="1880" y="250"/>
                    <a:pt x="1881" y="249"/>
                    <a:pt x="1881" y="248"/>
                  </a:cubicBezTo>
                  <a:cubicBezTo>
                    <a:pt x="1885" y="245"/>
                    <a:pt x="1888" y="243"/>
                    <a:pt x="1892" y="240"/>
                  </a:cubicBezTo>
                  <a:cubicBezTo>
                    <a:pt x="1893" y="239"/>
                    <a:pt x="1893" y="238"/>
                    <a:pt x="1894" y="237"/>
                  </a:cubicBezTo>
                  <a:cubicBezTo>
                    <a:pt x="1896" y="235"/>
                    <a:pt x="1900" y="235"/>
                    <a:pt x="1902" y="233"/>
                  </a:cubicBezTo>
                  <a:cubicBezTo>
                    <a:pt x="1902" y="233"/>
                    <a:pt x="1902" y="233"/>
                    <a:pt x="1902" y="233"/>
                  </a:cubicBezTo>
                  <a:cubicBezTo>
                    <a:pt x="1903" y="233"/>
                    <a:pt x="1905" y="229"/>
                    <a:pt x="1905" y="229"/>
                  </a:cubicBezTo>
                  <a:cubicBezTo>
                    <a:pt x="1905" y="228"/>
                    <a:pt x="1904" y="228"/>
                    <a:pt x="1904" y="228"/>
                  </a:cubicBezTo>
                  <a:cubicBezTo>
                    <a:pt x="1905" y="227"/>
                    <a:pt x="1905" y="225"/>
                    <a:pt x="1906" y="224"/>
                  </a:cubicBezTo>
                  <a:cubicBezTo>
                    <a:pt x="1906" y="223"/>
                    <a:pt x="1906" y="221"/>
                    <a:pt x="1906" y="220"/>
                  </a:cubicBezTo>
                  <a:cubicBezTo>
                    <a:pt x="1908" y="220"/>
                    <a:pt x="1911" y="219"/>
                    <a:pt x="1914" y="219"/>
                  </a:cubicBezTo>
                  <a:cubicBezTo>
                    <a:pt x="1914" y="218"/>
                    <a:pt x="1913" y="218"/>
                    <a:pt x="1913" y="218"/>
                  </a:cubicBezTo>
                  <a:cubicBezTo>
                    <a:pt x="1911" y="217"/>
                    <a:pt x="1909" y="217"/>
                    <a:pt x="1907" y="217"/>
                  </a:cubicBezTo>
                  <a:cubicBezTo>
                    <a:pt x="1905" y="217"/>
                    <a:pt x="1903" y="218"/>
                    <a:pt x="1901" y="219"/>
                  </a:cubicBezTo>
                  <a:cubicBezTo>
                    <a:pt x="1901" y="222"/>
                    <a:pt x="1899" y="222"/>
                    <a:pt x="1899" y="225"/>
                  </a:cubicBezTo>
                  <a:cubicBezTo>
                    <a:pt x="1899" y="225"/>
                    <a:pt x="1899" y="225"/>
                    <a:pt x="1899" y="225"/>
                  </a:cubicBezTo>
                  <a:cubicBezTo>
                    <a:pt x="1898" y="226"/>
                    <a:pt x="1897" y="226"/>
                    <a:pt x="1896" y="226"/>
                  </a:cubicBezTo>
                  <a:cubicBezTo>
                    <a:pt x="1893" y="228"/>
                    <a:pt x="1887" y="235"/>
                    <a:pt x="1883" y="234"/>
                  </a:cubicBezTo>
                  <a:cubicBezTo>
                    <a:pt x="1883" y="233"/>
                    <a:pt x="1884" y="232"/>
                    <a:pt x="1884" y="231"/>
                  </a:cubicBezTo>
                  <a:cubicBezTo>
                    <a:pt x="1883" y="231"/>
                    <a:pt x="1882" y="231"/>
                    <a:pt x="1882" y="230"/>
                  </a:cubicBezTo>
                  <a:cubicBezTo>
                    <a:pt x="1882" y="230"/>
                    <a:pt x="1881" y="230"/>
                    <a:pt x="1881" y="230"/>
                  </a:cubicBezTo>
                  <a:cubicBezTo>
                    <a:pt x="1882" y="228"/>
                    <a:pt x="1884" y="226"/>
                    <a:pt x="1884" y="224"/>
                  </a:cubicBezTo>
                  <a:cubicBezTo>
                    <a:pt x="1881" y="224"/>
                    <a:pt x="1881" y="226"/>
                    <a:pt x="1878" y="226"/>
                  </a:cubicBezTo>
                  <a:cubicBezTo>
                    <a:pt x="1877" y="221"/>
                    <a:pt x="1864" y="225"/>
                    <a:pt x="1862" y="227"/>
                  </a:cubicBezTo>
                  <a:cubicBezTo>
                    <a:pt x="1862" y="228"/>
                    <a:pt x="1862" y="229"/>
                    <a:pt x="1862" y="230"/>
                  </a:cubicBezTo>
                  <a:cubicBezTo>
                    <a:pt x="1860" y="230"/>
                    <a:pt x="1858" y="231"/>
                    <a:pt x="1858" y="233"/>
                  </a:cubicBezTo>
                  <a:cubicBezTo>
                    <a:pt x="1858" y="233"/>
                    <a:pt x="1858" y="234"/>
                    <a:pt x="1858" y="235"/>
                  </a:cubicBezTo>
                  <a:cubicBezTo>
                    <a:pt x="1855" y="235"/>
                    <a:pt x="1845" y="241"/>
                    <a:pt x="1847" y="245"/>
                  </a:cubicBezTo>
                  <a:cubicBezTo>
                    <a:pt x="1848" y="246"/>
                    <a:pt x="1851" y="245"/>
                    <a:pt x="1852" y="246"/>
                  </a:cubicBezTo>
                  <a:cubicBezTo>
                    <a:pt x="1852" y="246"/>
                    <a:pt x="1853" y="247"/>
                    <a:pt x="1853" y="247"/>
                  </a:cubicBezTo>
                  <a:cubicBezTo>
                    <a:pt x="1853" y="247"/>
                    <a:pt x="1853" y="247"/>
                    <a:pt x="1853" y="247"/>
                  </a:cubicBezTo>
                  <a:cubicBezTo>
                    <a:pt x="1852" y="248"/>
                    <a:pt x="1848" y="249"/>
                    <a:pt x="1847" y="249"/>
                  </a:cubicBezTo>
                  <a:cubicBezTo>
                    <a:pt x="1845" y="249"/>
                    <a:pt x="1843" y="248"/>
                    <a:pt x="1841" y="248"/>
                  </a:cubicBezTo>
                  <a:cubicBezTo>
                    <a:pt x="1841" y="249"/>
                    <a:pt x="1840" y="250"/>
                    <a:pt x="1839" y="250"/>
                  </a:cubicBezTo>
                  <a:cubicBezTo>
                    <a:pt x="1839" y="250"/>
                    <a:pt x="1839" y="250"/>
                    <a:pt x="1838" y="250"/>
                  </a:cubicBezTo>
                  <a:cubicBezTo>
                    <a:pt x="1838" y="250"/>
                    <a:pt x="1838" y="249"/>
                    <a:pt x="1837" y="249"/>
                  </a:cubicBezTo>
                  <a:cubicBezTo>
                    <a:pt x="1835" y="250"/>
                    <a:pt x="1832" y="252"/>
                    <a:pt x="1830" y="250"/>
                  </a:cubicBezTo>
                  <a:cubicBezTo>
                    <a:pt x="1831" y="248"/>
                    <a:pt x="1833" y="248"/>
                    <a:pt x="1835" y="248"/>
                  </a:cubicBezTo>
                  <a:cubicBezTo>
                    <a:pt x="1835" y="248"/>
                    <a:pt x="1835" y="248"/>
                    <a:pt x="1835" y="247"/>
                  </a:cubicBezTo>
                  <a:cubicBezTo>
                    <a:pt x="1834" y="245"/>
                    <a:pt x="1831" y="244"/>
                    <a:pt x="1828" y="244"/>
                  </a:cubicBezTo>
                  <a:cubicBezTo>
                    <a:pt x="1827" y="245"/>
                    <a:pt x="1826" y="245"/>
                    <a:pt x="1825" y="245"/>
                  </a:cubicBezTo>
                  <a:cubicBezTo>
                    <a:pt x="1824" y="244"/>
                    <a:pt x="1823" y="244"/>
                    <a:pt x="1822" y="243"/>
                  </a:cubicBezTo>
                  <a:cubicBezTo>
                    <a:pt x="1820" y="243"/>
                    <a:pt x="1818" y="243"/>
                    <a:pt x="1817" y="244"/>
                  </a:cubicBezTo>
                  <a:cubicBezTo>
                    <a:pt x="1817" y="245"/>
                    <a:pt x="1817" y="246"/>
                    <a:pt x="1816" y="246"/>
                  </a:cubicBezTo>
                  <a:cubicBezTo>
                    <a:pt x="1816" y="247"/>
                    <a:pt x="1815" y="247"/>
                    <a:pt x="1815" y="247"/>
                  </a:cubicBezTo>
                  <a:cubicBezTo>
                    <a:pt x="1814" y="247"/>
                    <a:pt x="1813" y="246"/>
                    <a:pt x="1812" y="246"/>
                  </a:cubicBezTo>
                  <a:cubicBezTo>
                    <a:pt x="1810" y="246"/>
                    <a:pt x="1809" y="246"/>
                    <a:pt x="1807" y="246"/>
                  </a:cubicBezTo>
                  <a:cubicBezTo>
                    <a:pt x="1805" y="247"/>
                    <a:pt x="1803" y="246"/>
                    <a:pt x="1801" y="246"/>
                  </a:cubicBezTo>
                  <a:cubicBezTo>
                    <a:pt x="1801" y="247"/>
                    <a:pt x="1800" y="248"/>
                    <a:pt x="1800" y="248"/>
                  </a:cubicBezTo>
                  <a:cubicBezTo>
                    <a:pt x="1797" y="248"/>
                    <a:pt x="1798" y="247"/>
                    <a:pt x="1797" y="245"/>
                  </a:cubicBezTo>
                  <a:cubicBezTo>
                    <a:pt x="1793" y="246"/>
                    <a:pt x="1784" y="245"/>
                    <a:pt x="1780" y="246"/>
                  </a:cubicBezTo>
                  <a:cubicBezTo>
                    <a:pt x="1778" y="247"/>
                    <a:pt x="1776" y="249"/>
                    <a:pt x="1774" y="251"/>
                  </a:cubicBezTo>
                  <a:cubicBezTo>
                    <a:pt x="1774" y="251"/>
                    <a:pt x="1774" y="252"/>
                    <a:pt x="1773" y="253"/>
                  </a:cubicBezTo>
                  <a:cubicBezTo>
                    <a:pt x="1772" y="254"/>
                    <a:pt x="1769" y="254"/>
                    <a:pt x="1768" y="255"/>
                  </a:cubicBezTo>
                  <a:cubicBezTo>
                    <a:pt x="1767" y="257"/>
                    <a:pt x="1766" y="258"/>
                    <a:pt x="1765" y="260"/>
                  </a:cubicBezTo>
                  <a:cubicBezTo>
                    <a:pt x="1763" y="261"/>
                    <a:pt x="1761" y="263"/>
                    <a:pt x="1758" y="264"/>
                  </a:cubicBezTo>
                  <a:cubicBezTo>
                    <a:pt x="1755" y="268"/>
                    <a:pt x="1752" y="271"/>
                    <a:pt x="1748" y="274"/>
                  </a:cubicBezTo>
                  <a:cubicBezTo>
                    <a:pt x="1747" y="275"/>
                    <a:pt x="1746" y="276"/>
                    <a:pt x="1745" y="277"/>
                  </a:cubicBezTo>
                  <a:cubicBezTo>
                    <a:pt x="1742" y="279"/>
                    <a:pt x="1735" y="281"/>
                    <a:pt x="1735" y="286"/>
                  </a:cubicBezTo>
                  <a:cubicBezTo>
                    <a:pt x="1736" y="286"/>
                    <a:pt x="1736" y="286"/>
                    <a:pt x="1736" y="287"/>
                  </a:cubicBezTo>
                  <a:cubicBezTo>
                    <a:pt x="1739" y="287"/>
                    <a:pt x="1742" y="286"/>
                    <a:pt x="1744" y="286"/>
                  </a:cubicBezTo>
                  <a:cubicBezTo>
                    <a:pt x="1744" y="289"/>
                    <a:pt x="1744" y="290"/>
                    <a:pt x="1744" y="293"/>
                  </a:cubicBezTo>
                  <a:cubicBezTo>
                    <a:pt x="1744" y="293"/>
                    <a:pt x="1744" y="293"/>
                    <a:pt x="1744" y="293"/>
                  </a:cubicBezTo>
                  <a:cubicBezTo>
                    <a:pt x="1747" y="293"/>
                    <a:pt x="1747" y="290"/>
                    <a:pt x="1750" y="292"/>
                  </a:cubicBezTo>
                  <a:cubicBezTo>
                    <a:pt x="1750" y="292"/>
                    <a:pt x="1750" y="292"/>
                    <a:pt x="1750" y="292"/>
                  </a:cubicBezTo>
                  <a:cubicBezTo>
                    <a:pt x="1749" y="292"/>
                    <a:pt x="1749" y="293"/>
                    <a:pt x="1748" y="294"/>
                  </a:cubicBezTo>
                  <a:cubicBezTo>
                    <a:pt x="1748" y="294"/>
                    <a:pt x="1748" y="294"/>
                    <a:pt x="1748" y="294"/>
                  </a:cubicBezTo>
                  <a:cubicBezTo>
                    <a:pt x="1752" y="295"/>
                    <a:pt x="1755" y="295"/>
                    <a:pt x="1756" y="292"/>
                  </a:cubicBezTo>
                  <a:cubicBezTo>
                    <a:pt x="1756" y="291"/>
                    <a:pt x="1756" y="290"/>
                    <a:pt x="1756" y="289"/>
                  </a:cubicBezTo>
                  <a:cubicBezTo>
                    <a:pt x="1759" y="290"/>
                    <a:pt x="1762" y="289"/>
                    <a:pt x="1764" y="290"/>
                  </a:cubicBezTo>
                  <a:cubicBezTo>
                    <a:pt x="1767" y="292"/>
                    <a:pt x="1768" y="296"/>
                    <a:pt x="1772" y="298"/>
                  </a:cubicBezTo>
                  <a:cubicBezTo>
                    <a:pt x="1772" y="298"/>
                    <a:pt x="1772" y="298"/>
                    <a:pt x="1772" y="298"/>
                  </a:cubicBezTo>
                  <a:cubicBezTo>
                    <a:pt x="1771" y="298"/>
                    <a:pt x="1771" y="299"/>
                    <a:pt x="1770" y="300"/>
                  </a:cubicBezTo>
                  <a:cubicBezTo>
                    <a:pt x="1771" y="300"/>
                    <a:pt x="1771" y="300"/>
                    <a:pt x="1771" y="300"/>
                  </a:cubicBezTo>
                  <a:cubicBezTo>
                    <a:pt x="1772" y="302"/>
                    <a:pt x="1771" y="303"/>
                    <a:pt x="1771" y="304"/>
                  </a:cubicBezTo>
                  <a:cubicBezTo>
                    <a:pt x="1772" y="304"/>
                    <a:pt x="1772" y="304"/>
                    <a:pt x="1773" y="305"/>
                  </a:cubicBezTo>
                  <a:cubicBezTo>
                    <a:pt x="1771" y="309"/>
                    <a:pt x="1768" y="312"/>
                    <a:pt x="1767" y="317"/>
                  </a:cubicBezTo>
                  <a:cubicBezTo>
                    <a:pt x="1767" y="318"/>
                    <a:pt x="1768" y="319"/>
                    <a:pt x="1768" y="321"/>
                  </a:cubicBezTo>
                  <a:cubicBezTo>
                    <a:pt x="1767" y="325"/>
                    <a:pt x="1766" y="329"/>
                    <a:pt x="1766" y="333"/>
                  </a:cubicBezTo>
                  <a:cubicBezTo>
                    <a:pt x="1764" y="335"/>
                    <a:pt x="1762" y="337"/>
                    <a:pt x="1760" y="338"/>
                  </a:cubicBezTo>
                  <a:cubicBezTo>
                    <a:pt x="1760" y="339"/>
                    <a:pt x="1760" y="341"/>
                    <a:pt x="1759" y="342"/>
                  </a:cubicBezTo>
                  <a:cubicBezTo>
                    <a:pt x="1758" y="343"/>
                    <a:pt x="1757" y="344"/>
                    <a:pt x="1755" y="345"/>
                  </a:cubicBezTo>
                  <a:cubicBezTo>
                    <a:pt x="1755" y="347"/>
                    <a:pt x="1754" y="348"/>
                    <a:pt x="1753" y="350"/>
                  </a:cubicBezTo>
                  <a:cubicBezTo>
                    <a:pt x="1751" y="353"/>
                    <a:pt x="1748" y="355"/>
                    <a:pt x="1745" y="359"/>
                  </a:cubicBezTo>
                  <a:cubicBezTo>
                    <a:pt x="1743" y="361"/>
                    <a:pt x="1743" y="362"/>
                    <a:pt x="1740" y="365"/>
                  </a:cubicBezTo>
                  <a:cubicBezTo>
                    <a:pt x="1738" y="366"/>
                    <a:pt x="1737" y="368"/>
                    <a:pt x="1736" y="370"/>
                  </a:cubicBezTo>
                  <a:cubicBezTo>
                    <a:pt x="1734" y="372"/>
                    <a:pt x="1731" y="373"/>
                    <a:pt x="1728" y="374"/>
                  </a:cubicBezTo>
                  <a:cubicBezTo>
                    <a:pt x="1727" y="375"/>
                    <a:pt x="1724" y="376"/>
                    <a:pt x="1723" y="376"/>
                  </a:cubicBezTo>
                  <a:cubicBezTo>
                    <a:pt x="1723" y="375"/>
                    <a:pt x="1723" y="375"/>
                    <a:pt x="1723" y="374"/>
                  </a:cubicBezTo>
                  <a:cubicBezTo>
                    <a:pt x="1721" y="374"/>
                    <a:pt x="1720" y="374"/>
                    <a:pt x="1719" y="372"/>
                  </a:cubicBezTo>
                  <a:cubicBezTo>
                    <a:pt x="1718" y="372"/>
                    <a:pt x="1717" y="373"/>
                    <a:pt x="1716" y="373"/>
                  </a:cubicBezTo>
                  <a:cubicBezTo>
                    <a:pt x="1716" y="373"/>
                    <a:pt x="1716" y="373"/>
                    <a:pt x="1716" y="373"/>
                  </a:cubicBezTo>
                  <a:cubicBezTo>
                    <a:pt x="1717" y="373"/>
                    <a:pt x="1717" y="372"/>
                    <a:pt x="1717" y="371"/>
                  </a:cubicBezTo>
                  <a:cubicBezTo>
                    <a:pt x="1717" y="372"/>
                    <a:pt x="1716" y="372"/>
                    <a:pt x="1716" y="372"/>
                  </a:cubicBezTo>
                  <a:cubicBezTo>
                    <a:pt x="1715" y="372"/>
                    <a:pt x="1705" y="383"/>
                    <a:pt x="1705" y="383"/>
                  </a:cubicBezTo>
                  <a:cubicBezTo>
                    <a:pt x="1704" y="385"/>
                    <a:pt x="1705" y="389"/>
                    <a:pt x="1704" y="390"/>
                  </a:cubicBezTo>
                  <a:cubicBezTo>
                    <a:pt x="1703" y="390"/>
                    <a:pt x="1702" y="390"/>
                    <a:pt x="1702" y="390"/>
                  </a:cubicBezTo>
                  <a:cubicBezTo>
                    <a:pt x="1700" y="392"/>
                    <a:pt x="1699" y="393"/>
                    <a:pt x="1698" y="394"/>
                  </a:cubicBezTo>
                  <a:cubicBezTo>
                    <a:pt x="1695" y="396"/>
                    <a:pt x="1693" y="394"/>
                    <a:pt x="1691" y="398"/>
                  </a:cubicBezTo>
                  <a:cubicBezTo>
                    <a:pt x="1691" y="399"/>
                    <a:pt x="1691" y="400"/>
                    <a:pt x="1691" y="400"/>
                  </a:cubicBezTo>
                  <a:cubicBezTo>
                    <a:pt x="1692" y="402"/>
                    <a:pt x="1694" y="403"/>
                    <a:pt x="1695" y="404"/>
                  </a:cubicBezTo>
                  <a:cubicBezTo>
                    <a:pt x="1698" y="407"/>
                    <a:pt x="1700" y="410"/>
                    <a:pt x="1702" y="413"/>
                  </a:cubicBezTo>
                  <a:cubicBezTo>
                    <a:pt x="1703" y="415"/>
                    <a:pt x="1701" y="420"/>
                    <a:pt x="1702" y="423"/>
                  </a:cubicBezTo>
                  <a:cubicBezTo>
                    <a:pt x="1703" y="423"/>
                    <a:pt x="1703" y="423"/>
                    <a:pt x="1704" y="423"/>
                  </a:cubicBezTo>
                  <a:cubicBezTo>
                    <a:pt x="1703" y="425"/>
                    <a:pt x="1702" y="427"/>
                    <a:pt x="1700" y="429"/>
                  </a:cubicBezTo>
                  <a:cubicBezTo>
                    <a:pt x="1699" y="429"/>
                    <a:pt x="1699" y="428"/>
                    <a:pt x="1698" y="428"/>
                  </a:cubicBezTo>
                  <a:cubicBezTo>
                    <a:pt x="1697" y="429"/>
                    <a:pt x="1697" y="429"/>
                    <a:pt x="1696" y="430"/>
                  </a:cubicBezTo>
                  <a:cubicBezTo>
                    <a:pt x="1695" y="430"/>
                    <a:pt x="1694" y="429"/>
                    <a:pt x="1693" y="429"/>
                  </a:cubicBezTo>
                  <a:cubicBezTo>
                    <a:pt x="1691" y="430"/>
                    <a:pt x="1690" y="432"/>
                    <a:pt x="1688" y="433"/>
                  </a:cubicBezTo>
                  <a:cubicBezTo>
                    <a:pt x="1687" y="433"/>
                    <a:pt x="1686" y="433"/>
                    <a:pt x="1686" y="434"/>
                  </a:cubicBezTo>
                  <a:cubicBezTo>
                    <a:pt x="1686" y="434"/>
                    <a:pt x="1686" y="434"/>
                    <a:pt x="1686" y="434"/>
                  </a:cubicBezTo>
                  <a:cubicBezTo>
                    <a:pt x="1685" y="432"/>
                    <a:pt x="1685" y="430"/>
                    <a:pt x="1685" y="428"/>
                  </a:cubicBezTo>
                  <a:cubicBezTo>
                    <a:pt x="1685" y="426"/>
                    <a:pt x="1687" y="425"/>
                    <a:pt x="1687" y="422"/>
                  </a:cubicBezTo>
                  <a:cubicBezTo>
                    <a:pt x="1686" y="422"/>
                    <a:pt x="1686" y="421"/>
                    <a:pt x="1685" y="420"/>
                  </a:cubicBezTo>
                  <a:cubicBezTo>
                    <a:pt x="1685" y="420"/>
                    <a:pt x="1685" y="419"/>
                    <a:pt x="1685" y="418"/>
                  </a:cubicBezTo>
                  <a:cubicBezTo>
                    <a:pt x="1685" y="418"/>
                    <a:pt x="1684" y="417"/>
                    <a:pt x="1683" y="417"/>
                  </a:cubicBezTo>
                  <a:cubicBezTo>
                    <a:pt x="1683" y="417"/>
                    <a:pt x="1683" y="417"/>
                    <a:pt x="1683" y="417"/>
                  </a:cubicBezTo>
                  <a:cubicBezTo>
                    <a:pt x="1684" y="416"/>
                    <a:pt x="1685" y="416"/>
                    <a:pt x="1685" y="416"/>
                  </a:cubicBezTo>
                  <a:cubicBezTo>
                    <a:pt x="1686" y="416"/>
                    <a:pt x="1687" y="416"/>
                    <a:pt x="1687" y="416"/>
                  </a:cubicBezTo>
                  <a:cubicBezTo>
                    <a:pt x="1687" y="416"/>
                    <a:pt x="1688" y="416"/>
                    <a:pt x="1688" y="416"/>
                  </a:cubicBezTo>
                  <a:cubicBezTo>
                    <a:pt x="1688" y="414"/>
                    <a:pt x="1686" y="411"/>
                    <a:pt x="1684" y="410"/>
                  </a:cubicBezTo>
                  <a:cubicBezTo>
                    <a:pt x="1684" y="411"/>
                    <a:pt x="1683" y="412"/>
                    <a:pt x="1682" y="412"/>
                  </a:cubicBezTo>
                  <a:cubicBezTo>
                    <a:pt x="1682" y="411"/>
                    <a:pt x="1682" y="410"/>
                    <a:pt x="1681" y="410"/>
                  </a:cubicBezTo>
                  <a:cubicBezTo>
                    <a:pt x="1680" y="410"/>
                    <a:pt x="1679" y="411"/>
                    <a:pt x="1679" y="412"/>
                  </a:cubicBezTo>
                  <a:cubicBezTo>
                    <a:pt x="1678" y="410"/>
                    <a:pt x="1676" y="409"/>
                    <a:pt x="1675" y="408"/>
                  </a:cubicBezTo>
                  <a:cubicBezTo>
                    <a:pt x="1676" y="405"/>
                    <a:pt x="1678" y="406"/>
                    <a:pt x="1679" y="404"/>
                  </a:cubicBezTo>
                  <a:cubicBezTo>
                    <a:pt x="1678" y="404"/>
                    <a:pt x="1678" y="403"/>
                    <a:pt x="1677" y="403"/>
                  </a:cubicBezTo>
                  <a:cubicBezTo>
                    <a:pt x="1678" y="402"/>
                    <a:pt x="1679" y="400"/>
                    <a:pt x="1679" y="399"/>
                  </a:cubicBezTo>
                  <a:cubicBezTo>
                    <a:pt x="1677" y="396"/>
                    <a:pt x="1674" y="399"/>
                    <a:pt x="1672" y="396"/>
                  </a:cubicBezTo>
                  <a:cubicBezTo>
                    <a:pt x="1671" y="396"/>
                    <a:pt x="1669" y="396"/>
                    <a:pt x="1667" y="397"/>
                  </a:cubicBezTo>
                  <a:cubicBezTo>
                    <a:pt x="1664" y="398"/>
                    <a:pt x="1661" y="399"/>
                    <a:pt x="1659" y="401"/>
                  </a:cubicBezTo>
                  <a:cubicBezTo>
                    <a:pt x="1657" y="402"/>
                    <a:pt x="1656" y="404"/>
                    <a:pt x="1654" y="403"/>
                  </a:cubicBezTo>
                  <a:cubicBezTo>
                    <a:pt x="1655" y="402"/>
                    <a:pt x="1657" y="401"/>
                    <a:pt x="1658" y="399"/>
                  </a:cubicBezTo>
                  <a:cubicBezTo>
                    <a:pt x="1657" y="399"/>
                    <a:pt x="1656" y="399"/>
                    <a:pt x="1655" y="399"/>
                  </a:cubicBezTo>
                  <a:cubicBezTo>
                    <a:pt x="1655" y="399"/>
                    <a:pt x="1655" y="399"/>
                    <a:pt x="1655" y="399"/>
                  </a:cubicBezTo>
                  <a:cubicBezTo>
                    <a:pt x="1655" y="399"/>
                    <a:pt x="1655" y="398"/>
                    <a:pt x="1655" y="398"/>
                  </a:cubicBezTo>
                  <a:cubicBezTo>
                    <a:pt x="1657" y="396"/>
                    <a:pt x="1659" y="394"/>
                    <a:pt x="1660" y="392"/>
                  </a:cubicBezTo>
                  <a:cubicBezTo>
                    <a:pt x="1660" y="390"/>
                    <a:pt x="1657" y="389"/>
                    <a:pt x="1654" y="389"/>
                  </a:cubicBezTo>
                  <a:cubicBezTo>
                    <a:pt x="1652" y="391"/>
                    <a:pt x="1651" y="392"/>
                    <a:pt x="1649" y="394"/>
                  </a:cubicBezTo>
                  <a:cubicBezTo>
                    <a:pt x="1648" y="395"/>
                    <a:pt x="1646" y="395"/>
                    <a:pt x="1645" y="396"/>
                  </a:cubicBezTo>
                  <a:cubicBezTo>
                    <a:pt x="1643" y="397"/>
                    <a:pt x="1643" y="399"/>
                    <a:pt x="1642" y="400"/>
                  </a:cubicBezTo>
                  <a:cubicBezTo>
                    <a:pt x="1641" y="401"/>
                    <a:pt x="1640" y="400"/>
                    <a:pt x="1639" y="401"/>
                  </a:cubicBezTo>
                  <a:cubicBezTo>
                    <a:pt x="1639" y="401"/>
                    <a:pt x="1639" y="401"/>
                    <a:pt x="1638" y="402"/>
                  </a:cubicBezTo>
                  <a:cubicBezTo>
                    <a:pt x="1637" y="401"/>
                    <a:pt x="1637" y="401"/>
                    <a:pt x="1636" y="400"/>
                  </a:cubicBezTo>
                  <a:cubicBezTo>
                    <a:pt x="1636" y="400"/>
                    <a:pt x="1636" y="400"/>
                    <a:pt x="1635" y="400"/>
                  </a:cubicBezTo>
                  <a:cubicBezTo>
                    <a:pt x="1634" y="401"/>
                    <a:pt x="1633" y="403"/>
                    <a:pt x="1633" y="405"/>
                  </a:cubicBezTo>
                  <a:cubicBezTo>
                    <a:pt x="1633" y="405"/>
                    <a:pt x="1633" y="406"/>
                    <a:pt x="1634" y="407"/>
                  </a:cubicBezTo>
                  <a:cubicBezTo>
                    <a:pt x="1635" y="408"/>
                    <a:pt x="1639" y="408"/>
                    <a:pt x="1641" y="409"/>
                  </a:cubicBezTo>
                  <a:cubicBezTo>
                    <a:pt x="1641" y="411"/>
                    <a:pt x="1641" y="413"/>
                    <a:pt x="1642" y="415"/>
                  </a:cubicBezTo>
                  <a:cubicBezTo>
                    <a:pt x="1643" y="415"/>
                    <a:pt x="1644" y="415"/>
                    <a:pt x="1645" y="415"/>
                  </a:cubicBezTo>
                  <a:cubicBezTo>
                    <a:pt x="1648" y="414"/>
                    <a:pt x="1649" y="410"/>
                    <a:pt x="1652" y="410"/>
                  </a:cubicBezTo>
                  <a:cubicBezTo>
                    <a:pt x="1654" y="411"/>
                    <a:pt x="1654" y="413"/>
                    <a:pt x="1656" y="413"/>
                  </a:cubicBezTo>
                  <a:cubicBezTo>
                    <a:pt x="1658" y="413"/>
                    <a:pt x="1660" y="413"/>
                    <a:pt x="1662" y="413"/>
                  </a:cubicBezTo>
                  <a:cubicBezTo>
                    <a:pt x="1662" y="414"/>
                    <a:pt x="1661" y="415"/>
                    <a:pt x="1661" y="417"/>
                  </a:cubicBezTo>
                  <a:cubicBezTo>
                    <a:pt x="1658" y="416"/>
                    <a:pt x="1653" y="417"/>
                    <a:pt x="1651" y="420"/>
                  </a:cubicBezTo>
                  <a:cubicBezTo>
                    <a:pt x="1651" y="420"/>
                    <a:pt x="1651" y="421"/>
                    <a:pt x="1651" y="422"/>
                  </a:cubicBezTo>
                  <a:cubicBezTo>
                    <a:pt x="1650" y="422"/>
                    <a:pt x="1650" y="422"/>
                    <a:pt x="1649" y="422"/>
                  </a:cubicBezTo>
                  <a:cubicBezTo>
                    <a:pt x="1649" y="422"/>
                    <a:pt x="1649" y="421"/>
                    <a:pt x="1649" y="421"/>
                  </a:cubicBezTo>
                  <a:cubicBezTo>
                    <a:pt x="1648" y="421"/>
                    <a:pt x="1648" y="421"/>
                    <a:pt x="1647" y="421"/>
                  </a:cubicBezTo>
                  <a:cubicBezTo>
                    <a:pt x="1649" y="426"/>
                    <a:pt x="1642" y="426"/>
                    <a:pt x="1642" y="431"/>
                  </a:cubicBezTo>
                  <a:cubicBezTo>
                    <a:pt x="1645" y="432"/>
                    <a:pt x="1648" y="434"/>
                    <a:pt x="1649" y="436"/>
                  </a:cubicBezTo>
                  <a:cubicBezTo>
                    <a:pt x="1649" y="437"/>
                    <a:pt x="1650" y="439"/>
                    <a:pt x="1650" y="440"/>
                  </a:cubicBezTo>
                  <a:cubicBezTo>
                    <a:pt x="1651" y="441"/>
                    <a:pt x="1651" y="441"/>
                    <a:pt x="1652" y="442"/>
                  </a:cubicBezTo>
                  <a:cubicBezTo>
                    <a:pt x="1652" y="443"/>
                    <a:pt x="1652" y="444"/>
                    <a:pt x="1652" y="445"/>
                  </a:cubicBezTo>
                  <a:cubicBezTo>
                    <a:pt x="1653" y="446"/>
                    <a:pt x="1653" y="446"/>
                    <a:pt x="1654" y="446"/>
                  </a:cubicBezTo>
                  <a:cubicBezTo>
                    <a:pt x="1654" y="447"/>
                    <a:pt x="1655" y="448"/>
                    <a:pt x="1655" y="448"/>
                  </a:cubicBezTo>
                  <a:cubicBezTo>
                    <a:pt x="1656" y="449"/>
                    <a:pt x="1657" y="449"/>
                    <a:pt x="1657" y="450"/>
                  </a:cubicBezTo>
                  <a:cubicBezTo>
                    <a:pt x="1657" y="450"/>
                    <a:pt x="1657" y="451"/>
                    <a:pt x="1657" y="451"/>
                  </a:cubicBezTo>
                  <a:cubicBezTo>
                    <a:pt x="1657" y="451"/>
                    <a:pt x="1656" y="452"/>
                    <a:pt x="1655" y="452"/>
                  </a:cubicBezTo>
                  <a:cubicBezTo>
                    <a:pt x="1657" y="453"/>
                    <a:pt x="1658" y="454"/>
                    <a:pt x="1657" y="457"/>
                  </a:cubicBezTo>
                  <a:cubicBezTo>
                    <a:pt x="1655" y="458"/>
                    <a:pt x="1649" y="459"/>
                    <a:pt x="1648" y="461"/>
                  </a:cubicBezTo>
                  <a:cubicBezTo>
                    <a:pt x="1648" y="461"/>
                    <a:pt x="1648" y="461"/>
                    <a:pt x="1648" y="461"/>
                  </a:cubicBezTo>
                  <a:cubicBezTo>
                    <a:pt x="1651" y="462"/>
                    <a:pt x="1652" y="460"/>
                    <a:pt x="1655" y="460"/>
                  </a:cubicBezTo>
                  <a:cubicBezTo>
                    <a:pt x="1655" y="462"/>
                    <a:pt x="1656" y="462"/>
                    <a:pt x="1658" y="463"/>
                  </a:cubicBezTo>
                  <a:cubicBezTo>
                    <a:pt x="1658" y="463"/>
                    <a:pt x="1658" y="463"/>
                    <a:pt x="1658" y="463"/>
                  </a:cubicBezTo>
                  <a:cubicBezTo>
                    <a:pt x="1658" y="464"/>
                    <a:pt x="1657" y="465"/>
                    <a:pt x="1656" y="465"/>
                  </a:cubicBezTo>
                  <a:cubicBezTo>
                    <a:pt x="1656" y="465"/>
                    <a:pt x="1656" y="466"/>
                    <a:pt x="1656" y="466"/>
                  </a:cubicBezTo>
                  <a:cubicBezTo>
                    <a:pt x="1657" y="466"/>
                    <a:pt x="1657" y="466"/>
                    <a:pt x="1658" y="466"/>
                  </a:cubicBezTo>
                  <a:cubicBezTo>
                    <a:pt x="1657" y="467"/>
                    <a:pt x="1656" y="473"/>
                    <a:pt x="1655" y="473"/>
                  </a:cubicBezTo>
                  <a:cubicBezTo>
                    <a:pt x="1654" y="473"/>
                    <a:pt x="1654" y="473"/>
                    <a:pt x="1654" y="473"/>
                  </a:cubicBezTo>
                  <a:cubicBezTo>
                    <a:pt x="1654" y="473"/>
                    <a:pt x="1654" y="473"/>
                    <a:pt x="1653" y="473"/>
                  </a:cubicBezTo>
                  <a:cubicBezTo>
                    <a:pt x="1653" y="475"/>
                    <a:pt x="1649" y="482"/>
                    <a:pt x="1647" y="482"/>
                  </a:cubicBezTo>
                  <a:cubicBezTo>
                    <a:pt x="1647" y="483"/>
                    <a:pt x="1645" y="483"/>
                    <a:pt x="1645" y="483"/>
                  </a:cubicBezTo>
                  <a:cubicBezTo>
                    <a:pt x="1645" y="484"/>
                    <a:pt x="1645" y="488"/>
                    <a:pt x="1644" y="490"/>
                  </a:cubicBezTo>
                  <a:cubicBezTo>
                    <a:pt x="1644" y="490"/>
                    <a:pt x="1643" y="490"/>
                    <a:pt x="1642" y="491"/>
                  </a:cubicBezTo>
                  <a:cubicBezTo>
                    <a:pt x="1642" y="492"/>
                    <a:pt x="1642" y="493"/>
                    <a:pt x="1641" y="494"/>
                  </a:cubicBezTo>
                  <a:cubicBezTo>
                    <a:pt x="1641" y="494"/>
                    <a:pt x="1638" y="496"/>
                    <a:pt x="1638" y="497"/>
                  </a:cubicBezTo>
                  <a:cubicBezTo>
                    <a:pt x="1637" y="496"/>
                    <a:pt x="1636" y="496"/>
                    <a:pt x="1635" y="496"/>
                  </a:cubicBezTo>
                  <a:cubicBezTo>
                    <a:pt x="1635" y="496"/>
                    <a:pt x="1635" y="496"/>
                    <a:pt x="1635" y="496"/>
                  </a:cubicBezTo>
                  <a:cubicBezTo>
                    <a:pt x="1635" y="497"/>
                    <a:pt x="1635" y="499"/>
                    <a:pt x="1635" y="500"/>
                  </a:cubicBezTo>
                  <a:cubicBezTo>
                    <a:pt x="1634" y="500"/>
                    <a:pt x="1633" y="501"/>
                    <a:pt x="1633" y="502"/>
                  </a:cubicBezTo>
                  <a:cubicBezTo>
                    <a:pt x="1630" y="503"/>
                    <a:pt x="1629" y="503"/>
                    <a:pt x="1627" y="505"/>
                  </a:cubicBezTo>
                  <a:cubicBezTo>
                    <a:pt x="1627" y="505"/>
                    <a:pt x="1627" y="506"/>
                    <a:pt x="1626" y="506"/>
                  </a:cubicBezTo>
                  <a:cubicBezTo>
                    <a:pt x="1625" y="506"/>
                    <a:pt x="1623" y="507"/>
                    <a:pt x="1623" y="508"/>
                  </a:cubicBezTo>
                  <a:cubicBezTo>
                    <a:pt x="1622" y="508"/>
                    <a:pt x="1621" y="508"/>
                    <a:pt x="1620" y="507"/>
                  </a:cubicBezTo>
                  <a:cubicBezTo>
                    <a:pt x="1619" y="508"/>
                    <a:pt x="1618" y="509"/>
                    <a:pt x="1616" y="509"/>
                  </a:cubicBezTo>
                  <a:cubicBezTo>
                    <a:pt x="1616" y="509"/>
                    <a:pt x="1616" y="508"/>
                    <a:pt x="1616" y="508"/>
                  </a:cubicBezTo>
                  <a:cubicBezTo>
                    <a:pt x="1611" y="508"/>
                    <a:pt x="1612" y="510"/>
                    <a:pt x="1609" y="507"/>
                  </a:cubicBezTo>
                  <a:cubicBezTo>
                    <a:pt x="1609" y="507"/>
                    <a:pt x="1609" y="507"/>
                    <a:pt x="1609" y="507"/>
                  </a:cubicBezTo>
                  <a:cubicBezTo>
                    <a:pt x="1609" y="509"/>
                    <a:pt x="1610" y="511"/>
                    <a:pt x="1607" y="512"/>
                  </a:cubicBezTo>
                  <a:cubicBezTo>
                    <a:pt x="1607" y="512"/>
                    <a:pt x="1606" y="512"/>
                    <a:pt x="1606" y="512"/>
                  </a:cubicBezTo>
                  <a:cubicBezTo>
                    <a:pt x="1606" y="512"/>
                    <a:pt x="1605" y="513"/>
                    <a:pt x="1605" y="513"/>
                  </a:cubicBezTo>
                  <a:cubicBezTo>
                    <a:pt x="1604" y="514"/>
                    <a:pt x="1603" y="514"/>
                    <a:pt x="1602" y="514"/>
                  </a:cubicBezTo>
                  <a:cubicBezTo>
                    <a:pt x="1601" y="514"/>
                    <a:pt x="1600" y="514"/>
                    <a:pt x="1600" y="514"/>
                  </a:cubicBezTo>
                  <a:cubicBezTo>
                    <a:pt x="1599" y="514"/>
                    <a:pt x="1599" y="515"/>
                    <a:pt x="1598" y="515"/>
                  </a:cubicBezTo>
                  <a:cubicBezTo>
                    <a:pt x="1597" y="515"/>
                    <a:pt x="1596" y="515"/>
                    <a:pt x="1595" y="515"/>
                  </a:cubicBezTo>
                  <a:cubicBezTo>
                    <a:pt x="1594" y="515"/>
                    <a:pt x="1593" y="517"/>
                    <a:pt x="1592" y="517"/>
                  </a:cubicBezTo>
                  <a:cubicBezTo>
                    <a:pt x="1591" y="517"/>
                    <a:pt x="1591" y="517"/>
                    <a:pt x="1591" y="516"/>
                  </a:cubicBezTo>
                  <a:cubicBezTo>
                    <a:pt x="1591" y="517"/>
                    <a:pt x="1591" y="517"/>
                    <a:pt x="1590" y="517"/>
                  </a:cubicBezTo>
                  <a:cubicBezTo>
                    <a:pt x="1590" y="517"/>
                    <a:pt x="1590" y="518"/>
                    <a:pt x="1590" y="519"/>
                  </a:cubicBezTo>
                  <a:cubicBezTo>
                    <a:pt x="1590" y="520"/>
                    <a:pt x="1591" y="521"/>
                    <a:pt x="1592" y="521"/>
                  </a:cubicBezTo>
                  <a:cubicBezTo>
                    <a:pt x="1592" y="521"/>
                    <a:pt x="1592" y="522"/>
                    <a:pt x="1592" y="522"/>
                  </a:cubicBezTo>
                  <a:cubicBezTo>
                    <a:pt x="1591" y="522"/>
                    <a:pt x="1590" y="523"/>
                    <a:pt x="1589" y="523"/>
                  </a:cubicBezTo>
                  <a:cubicBezTo>
                    <a:pt x="1588" y="522"/>
                    <a:pt x="1587" y="520"/>
                    <a:pt x="1587" y="519"/>
                  </a:cubicBezTo>
                  <a:cubicBezTo>
                    <a:pt x="1586" y="517"/>
                    <a:pt x="1588" y="517"/>
                    <a:pt x="1588" y="515"/>
                  </a:cubicBezTo>
                  <a:cubicBezTo>
                    <a:pt x="1587" y="515"/>
                    <a:pt x="1586" y="515"/>
                    <a:pt x="1586" y="515"/>
                  </a:cubicBezTo>
                  <a:cubicBezTo>
                    <a:pt x="1586" y="515"/>
                    <a:pt x="1585" y="515"/>
                    <a:pt x="1585" y="516"/>
                  </a:cubicBezTo>
                  <a:cubicBezTo>
                    <a:pt x="1582" y="516"/>
                    <a:pt x="1582" y="514"/>
                    <a:pt x="1580" y="513"/>
                  </a:cubicBezTo>
                  <a:cubicBezTo>
                    <a:pt x="1580" y="513"/>
                    <a:pt x="1580" y="513"/>
                    <a:pt x="1580" y="513"/>
                  </a:cubicBezTo>
                  <a:cubicBezTo>
                    <a:pt x="1580" y="514"/>
                    <a:pt x="1580" y="515"/>
                    <a:pt x="1579" y="515"/>
                  </a:cubicBezTo>
                  <a:cubicBezTo>
                    <a:pt x="1579" y="515"/>
                    <a:pt x="1578" y="515"/>
                    <a:pt x="1577" y="515"/>
                  </a:cubicBezTo>
                  <a:cubicBezTo>
                    <a:pt x="1576" y="516"/>
                    <a:pt x="1575" y="516"/>
                    <a:pt x="1574" y="517"/>
                  </a:cubicBezTo>
                  <a:cubicBezTo>
                    <a:pt x="1574" y="518"/>
                    <a:pt x="1574" y="518"/>
                    <a:pt x="1573" y="519"/>
                  </a:cubicBezTo>
                  <a:cubicBezTo>
                    <a:pt x="1572" y="519"/>
                    <a:pt x="1571" y="519"/>
                    <a:pt x="1570" y="519"/>
                  </a:cubicBezTo>
                  <a:cubicBezTo>
                    <a:pt x="1570" y="523"/>
                    <a:pt x="1567" y="523"/>
                    <a:pt x="1565" y="525"/>
                  </a:cubicBezTo>
                  <a:cubicBezTo>
                    <a:pt x="1564" y="526"/>
                    <a:pt x="1563" y="530"/>
                    <a:pt x="1563" y="532"/>
                  </a:cubicBezTo>
                  <a:cubicBezTo>
                    <a:pt x="1565" y="533"/>
                    <a:pt x="1566" y="535"/>
                    <a:pt x="1568" y="536"/>
                  </a:cubicBezTo>
                  <a:cubicBezTo>
                    <a:pt x="1569" y="538"/>
                    <a:pt x="1568" y="539"/>
                    <a:pt x="1569" y="540"/>
                  </a:cubicBezTo>
                  <a:cubicBezTo>
                    <a:pt x="1570" y="541"/>
                    <a:pt x="1571" y="542"/>
                    <a:pt x="1572" y="543"/>
                  </a:cubicBezTo>
                  <a:cubicBezTo>
                    <a:pt x="1573" y="544"/>
                    <a:pt x="1575" y="545"/>
                    <a:pt x="1576" y="547"/>
                  </a:cubicBezTo>
                  <a:cubicBezTo>
                    <a:pt x="1577" y="547"/>
                    <a:pt x="1578" y="547"/>
                    <a:pt x="1579" y="548"/>
                  </a:cubicBezTo>
                  <a:cubicBezTo>
                    <a:pt x="1579" y="549"/>
                    <a:pt x="1579" y="550"/>
                    <a:pt x="1579" y="551"/>
                  </a:cubicBezTo>
                  <a:cubicBezTo>
                    <a:pt x="1580" y="552"/>
                    <a:pt x="1581" y="553"/>
                    <a:pt x="1582" y="554"/>
                  </a:cubicBezTo>
                  <a:cubicBezTo>
                    <a:pt x="1583" y="558"/>
                    <a:pt x="1584" y="563"/>
                    <a:pt x="1585" y="567"/>
                  </a:cubicBezTo>
                  <a:cubicBezTo>
                    <a:pt x="1585" y="568"/>
                    <a:pt x="1584" y="569"/>
                    <a:pt x="1584" y="570"/>
                  </a:cubicBezTo>
                  <a:cubicBezTo>
                    <a:pt x="1584" y="571"/>
                    <a:pt x="1584" y="573"/>
                    <a:pt x="1584" y="575"/>
                  </a:cubicBezTo>
                  <a:cubicBezTo>
                    <a:pt x="1583" y="578"/>
                    <a:pt x="1580" y="578"/>
                    <a:pt x="1577" y="579"/>
                  </a:cubicBezTo>
                  <a:cubicBezTo>
                    <a:pt x="1575" y="581"/>
                    <a:pt x="1573" y="584"/>
                    <a:pt x="1570" y="581"/>
                  </a:cubicBezTo>
                  <a:cubicBezTo>
                    <a:pt x="1570" y="581"/>
                    <a:pt x="1570" y="581"/>
                    <a:pt x="1570" y="581"/>
                  </a:cubicBezTo>
                  <a:cubicBezTo>
                    <a:pt x="1570" y="583"/>
                    <a:pt x="1570" y="586"/>
                    <a:pt x="1568" y="587"/>
                  </a:cubicBezTo>
                  <a:cubicBezTo>
                    <a:pt x="1568" y="587"/>
                    <a:pt x="1567" y="587"/>
                    <a:pt x="1567" y="587"/>
                  </a:cubicBezTo>
                  <a:cubicBezTo>
                    <a:pt x="1566" y="588"/>
                    <a:pt x="1566" y="589"/>
                    <a:pt x="1565" y="589"/>
                  </a:cubicBezTo>
                  <a:cubicBezTo>
                    <a:pt x="1564" y="590"/>
                    <a:pt x="1564" y="590"/>
                    <a:pt x="1563" y="590"/>
                  </a:cubicBezTo>
                  <a:cubicBezTo>
                    <a:pt x="1561" y="592"/>
                    <a:pt x="1561" y="594"/>
                    <a:pt x="1558" y="594"/>
                  </a:cubicBezTo>
                  <a:cubicBezTo>
                    <a:pt x="1558" y="591"/>
                    <a:pt x="1558" y="587"/>
                    <a:pt x="1560" y="586"/>
                  </a:cubicBezTo>
                  <a:cubicBezTo>
                    <a:pt x="1559" y="585"/>
                    <a:pt x="1559" y="585"/>
                    <a:pt x="1559" y="584"/>
                  </a:cubicBezTo>
                  <a:cubicBezTo>
                    <a:pt x="1557" y="583"/>
                    <a:pt x="1556" y="582"/>
                    <a:pt x="1555" y="581"/>
                  </a:cubicBezTo>
                  <a:cubicBezTo>
                    <a:pt x="1554" y="582"/>
                    <a:pt x="1553" y="582"/>
                    <a:pt x="1552" y="582"/>
                  </a:cubicBezTo>
                  <a:cubicBezTo>
                    <a:pt x="1551" y="582"/>
                    <a:pt x="1551" y="582"/>
                    <a:pt x="1551" y="581"/>
                  </a:cubicBezTo>
                  <a:cubicBezTo>
                    <a:pt x="1552" y="580"/>
                    <a:pt x="1552" y="580"/>
                    <a:pt x="1551" y="578"/>
                  </a:cubicBezTo>
                  <a:cubicBezTo>
                    <a:pt x="1550" y="579"/>
                    <a:pt x="1550" y="579"/>
                    <a:pt x="1548" y="579"/>
                  </a:cubicBezTo>
                  <a:cubicBezTo>
                    <a:pt x="1548" y="579"/>
                    <a:pt x="1548" y="579"/>
                    <a:pt x="1548" y="579"/>
                  </a:cubicBezTo>
                  <a:cubicBezTo>
                    <a:pt x="1547" y="577"/>
                    <a:pt x="1547" y="574"/>
                    <a:pt x="1546" y="572"/>
                  </a:cubicBezTo>
                  <a:cubicBezTo>
                    <a:pt x="1545" y="572"/>
                    <a:pt x="1545" y="572"/>
                    <a:pt x="1544" y="572"/>
                  </a:cubicBezTo>
                  <a:cubicBezTo>
                    <a:pt x="1543" y="571"/>
                    <a:pt x="1542" y="570"/>
                    <a:pt x="1542" y="569"/>
                  </a:cubicBezTo>
                  <a:cubicBezTo>
                    <a:pt x="1540" y="568"/>
                    <a:pt x="1539" y="570"/>
                    <a:pt x="1538" y="569"/>
                  </a:cubicBezTo>
                  <a:cubicBezTo>
                    <a:pt x="1537" y="569"/>
                    <a:pt x="1536" y="569"/>
                    <a:pt x="1535" y="569"/>
                  </a:cubicBezTo>
                  <a:cubicBezTo>
                    <a:pt x="1535" y="567"/>
                    <a:pt x="1536" y="566"/>
                    <a:pt x="1536" y="564"/>
                  </a:cubicBezTo>
                  <a:cubicBezTo>
                    <a:pt x="1533" y="564"/>
                    <a:pt x="1532" y="564"/>
                    <a:pt x="1530" y="565"/>
                  </a:cubicBezTo>
                  <a:cubicBezTo>
                    <a:pt x="1530" y="567"/>
                    <a:pt x="1530" y="568"/>
                    <a:pt x="1529" y="569"/>
                  </a:cubicBezTo>
                  <a:cubicBezTo>
                    <a:pt x="1529" y="570"/>
                    <a:pt x="1529" y="572"/>
                    <a:pt x="1530" y="573"/>
                  </a:cubicBezTo>
                  <a:cubicBezTo>
                    <a:pt x="1528" y="576"/>
                    <a:pt x="1523" y="584"/>
                    <a:pt x="1526" y="589"/>
                  </a:cubicBezTo>
                  <a:cubicBezTo>
                    <a:pt x="1527" y="589"/>
                    <a:pt x="1528" y="589"/>
                    <a:pt x="1529" y="589"/>
                  </a:cubicBezTo>
                  <a:cubicBezTo>
                    <a:pt x="1530" y="591"/>
                    <a:pt x="1529" y="593"/>
                    <a:pt x="1530" y="593"/>
                  </a:cubicBezTo>
                  <a:cubicBezTo>
                    <a:pt x="1531" y="593"/>
                    <a:pt x="1531" y="593"/>
                    <a:pt x="1531" y="593"/>
                  </a:cubicBezTo>
                  <a:cubicBezTo>
                    <a:pt x="1532" y="599"/>
                    <a:pt x="1531" y="604"/>
                    <a:pt x="1539" y="603"/>
                  </a:cubicBezTo>
                  <a:cubicBezTo>
                    <a:pt x="1540" y="605"/>
                    <a:pt x="1541" y="606"/>
                    <a:pt x="1542" y="607"/>
                  </a:cubicBezTo>
                  <a:cubicBezTo>
                    <a:pt x="1543" y="607"/>
                    <a:pt x="1543" y="608"/>
                    <a:pt x="1544" y="608"/>
                  </a:cubicBezTo>
                  <a:cubicBezTo>
                    <a:pt x="1545" y="609"/>
                    <a:pt x="1547" y="611"/>
                    <a:pt x="1548" y="613"/>
                  </a:cubicBezTo>
                  <a:cubicBezTo>
                    <a:pt x="1549" y="614"/>
                    <a:pt x="1549" y="614"/>
                    <a:pt x="1550" y="615"/>
                  </a:cubicBezTo>
                  <a:cubicBezTo>
                    <a:pt x="1550" y="619"/>
                    <a:pt x="1550" y="623"/>
                    <a:pt x="1550" y="627"/>
                  </a:cubicBezTo>
                  <a:cubicBezTo>
                    <a:pt x="1550" y="628"/>
                    <a:pt x="1552" y="629"/>
                    <a:pt x="1552" y="630"/>
                  </a:cubicBezTo>
                  <a:cubicBezTo>
                    <a:pt x="1553" y="632"/>
                    <a:pt x="1554" y="634"/>
                    <a:pt x="1555" y="635"/>
                  </a:cubicBezTo>
                  <a:cubicBezTo>
                    <a:pt x="1553" y="635"/>
                    <a:pt x="1552" y="635"/>
                    <a:pt x="1550" y="635"/>
                  </a:cubicBezTo>
                  <a:cubicBezTo>
                    <a:pt x="1548" y="634"/>
                    <a:pt x="1545" y="632"/>
                    <a:pt x="1543" y="630"/>
                  </a:cubicBezTo>
                  <a:cubicBezTo>
                    <a:pt x="1541" y="629"/>
                    <a:pt x="1540" y="629"/>
                    <a:pt x="1538" y="628"/>
                  </a:cubicBezTo>
                  <a:cubicBezTo>
                    <a:pt x="1537" y="627"/>
                    <a:pt x="1537" y="624"/>
                    <a:pt x="1537" y="623"/>
                  </a:cubicBezTo>
                  <a:cubicBezTo>
                    <a:pt x="1536" y="622"/>
                    <a:pt x="1535" y="621"/>
                    <a:pt x="1534" y="621"/>
                  </a:cubicBezTo>
                  <a:cubicBezTo>
                    <a:pt x="1533" y="619"/>
                    <a:pt x="1534" y="618"/>
                    <a:pt x="1534" y="617"/>
                  </a:cubicBezTo>
                  <a:cubicBezTo>
                    <a:pt x="1533" y="616"/>
                    <a:pt x="1533" y="615"/>
                    <a:pt x="1532" y="614"/>
                  </a:cubicBezTo>
                  <a:cubicBezTo>
                    <a:pt x="1531" y="611"/>
                    <a:pt x="1531" y="608"/>
                    <a:pt x="1531" y="605"/>
                  </a:cubicBezTo>
                  <a:cubicBezTo>
                    <a:pt x="1531" y="605"/>
                    <a:pt x="1531" y="605"/>
                    <a:pt x="1531" y="605"/>
                  </a:cubicBezTo>
                  <a:cubicBezTo>
                    <a:pt x="1530" y="605"/>
                    <a:pt x="1529" y="605"/>
                    <a:pt x="1529" y="605"/>
                  </a:cubicBezTo>
                  <a:cubicBezTo>
                    <a:pt x="1529" y="604"/>
                    <a:pt x="1528" y="604"/>
                    <a:pt x="1528" y="604"/>
                  </a:cubicBezTo>
                  <a:cubicBezTo>
                    <a:pt x="1528" y="602"/>
                    <a:pt x="1528" y="601"/>
                    <a:pt x="1527" y="600"/>
                  </a:cubicBezTo>
                  <a:cubicBezTo>
                    <a:pt x="1526" y="600"/>
                    <a:pt x="1526" y="600"/>
                    <a:pt x="1526" y="600"/>
                  </a:cubicBezTo>
                  <a:cubicBezTo>
                    <a:pt x="1525" y="597"/>
                    <a:pt x="1523" y="597"/>
                    <a:pt x="1522" y="595"/>
                  </a:cubicBezTo>
                  <a:cubicBezTo>
                    <a:pt x="1521" y="595"/>
                    <a:pt x="1521" y="595"/>
                    <a:pt x="1520" y="595"/>
                  </a:cubicBezTo>
                  <a:cubicBezTo>
                    <a:pt x="1519" y="592"/>
                    <a:pt x="1521" y="587"/>
                    <a:pt x="1522" y="584"/>
                  </a:cubicBezTo>
                  <a:cubicBezTo>
                    <a:pt x="1522" y="584"/>
                    <a:pt x="1521" y="583"/>
                    <a:pt x="1521" y="583"/>
                  </a:cubicBezTo>
                  <a:cubicBezTo>
                    <a:pt x="1520" y="582"/>
                    <a:pt x="1523" y="576"/>
                    <a:pt x="1523" y="575"/>
                  </a:cubicBezTo>
                  <a:cubicBezTo>
                    <a:pt x="1523" y="575"/>
                    <a:pt x="1522" y="575"/>
                    <a:pt x="1522" y="575"/>
                  </a:cubicBezTo>
                  <a:cubicBezTo>
                    <a:pt x="1522" y="572"/>
                    <a:pt x="1523" y="569"/>
                    <a:pt x="1521" y="566"/>
                  </a:cubicBezTo>
                  <a:cubicBezTo>
                    <a:pt x="1520" y="563"/>
                    <a:pt x="1518" y="560"/>
                    <a:pt x="1517" y="557"/>
                  </a:cubicBezTo>
                  <a:cubicBezTo>
                    <a:pt x="1517" y="553"/>
                    <a:pt x="1516" y="550"/>
                    <a:pt x="1516" y="546"/>
                  </a:cubicBezTo>
                  <a:cubicBezTo>
                    <a:pt x="1514" y="545"/>
                    <a:pt x="1514" y="542"/>
                    <a:pt x="1512" y="541"/>
                  </a:cubicBezTo>
                  <a:cubicBezTo>
                    <a:pt x="1512" y="541"/>
                    <a:pt x="1511" y="541"/>
                    <a:pt x="1511" y="541"/>
                  </a:cubicBezTo>
                  <a:cubicBezTo>
                    <a:pt x="1511" y="547"/>
                    <a:pt x="1509" y="545"/>
                    <a:pt x="1505" y="547"/>
                  </a:cubicBezTo>
                  <a:cubicBezTo>
                    <a:pt x="1504" y="548"/>
                    <a:pt x="1504" y="551"/>
                    <a:pt x="1502" y="550"/>
                  </a:cubicBezTo>
                  <a:cubicBezTo>
                    <a:pt x="1502" y="550"/>
                    <a:pt x="1502" y="549"/>
                    <a:pt x="1502" y="549"/>
                  </a:cubicBezTo>
                  <a:cubicBezTo>
                    <a:pt x="1501" y="549"/>
                    <a:pt x="1501" y="549"/>
                    <a:pt x="1500" y="550"/>
                  </a:cubicBezTo>
                  <a:cubicBezTo>
                    <a:pt x="1500" y="550"/>
                    <a:pt x="1500" y="550"/>
                    <a:pt x="1500" y="550"/>
                  </a:cubicBezTo>
                  <a:cubicBezTo>
                    <a:pt x="1500" y="549"/>
                    <a:pt x="1499" y="549"/>
                    <a:pt x="1499" y="549"/>
                  </a:cubicBezTo>
                  <a:cubicBezTo>
                    <a:pt x="1499" y="548"/>
                    <a:pt x="1500" y="548"/>
                    <a:pt x="1500" y="547"/>
                  </a:cubicBezTo>
                  <a:cubicBezTo>
                    <a:pt x="1498" y="548"/>
                    <a:pt x="1498" y="548"/>
                    <a:pt x="1497" y="549"/>
                  </a:cubicBezTo>
                  <a:cubicBezTo>
                    <a:pt x="1496" y="549"/>
                    <a:pt x="1496" y="549"/>
                    <a:pt x="1496" y="548"/>
                  </a:cubicBezTo>
                  <a:cubicBezTo>
                    <a:pt x="1496" y="545"/>
                    <a:pt x="1497" y="544"/>
                    <a:pt x="1498" y="541"/>
                  </a:cubicBezTo>
                  <a:cubicBezTo>
                    <a:pt x="1498" y="537"/>
                    <a:pt x="1496" y="532"/>
                    <a:pt x="1495" y="529"/>
                  </a:cubicBezTo>
                  <a:cubicBezTo>
                    <a:pt x="1495" y="529"/>
                    <a:pt x="1495" y="529"/>
                    <a:pt x="1495" y="530"/>
                  </a:cubicBezTo>
                  <a:cubicBezTo>
                    <a:pt x="1494" y="530"/>
                    <a:pt x="1494" y="530"/>
                    <a:pt x="1494" y="531"/>
                  </a:cubicBezTo>
                  <a:cubicBezTo>
                    <a:pt x="1493" y="530"/>
                    <a:pt x="1492" y="530"/>
                    <a:pt x="1492" y="529"/>
                  </a:cubicBezTo>
                  <a:cubicBezTo>
                    <a:pt x="1492" y="529"/>
                    <a:pt x="1493" y="529"/>
                    <a:pt x="1494" y="529"/>
                  </a:cubicBezTo>
                  <a:cubicBezTo>
                    <a:pt x="1494" y="529"/>
                    <a:pt x="1494" y="529"/>
                    <a:pt x="1494" y="529"/>
                  </a:cubicBezTo>
                  <a:cubicBezTo>
                    <a:pt x="1493" y="527"/>
                    <a:pt x="1492" y="525"/>
                    <a:pt x="1491" y="524"/>
                  </a:cubicBezTo>
                  <a:cubicBezTo>
                    <a:pt x="1490" y="524"/>
                    <a:pt x="1490" y="524"/>
                    <a:pt x="1489" y="524"/>
                  </a:cubicBezTo>
                  <a:cubicBezTo>
                    <a:pt x="1489" y="523"/>
                    <a:pt x="1489" y="523"/>
                    <a:pt x="1489" y="522"/>
                  </a:cubicBezTo>
                  <a:cubicBezTo>
                    <a:pt x="1488" y="522"/>
                    <a:pt x="1487" y="522"/>
                    <a:pt x="1487" y="522"/>
                  </a:cubicBezTo>
                  <a:cubicBezTo>
                    <a:pt x="1482" y="520"/>
                    <a:pt x="1483" y="510"/>
                    <a:pt x="1480" y="508"/>
                  </a:cubicBezTo>
                  <a:cubicBezTo>
                    <a:pt x="1479" y="508"/>
                    <a:pt x="1478" y="508"/>
                    <a:pt x="1477" y="508"/>
                  </a:cubicBezTo>
                  <a:cubicBezTo>
                    <a:pt x="1476" y="508"/>
                    <a:pt x="1475" y="507"/>
                    <a:pt x="1475" y="506"/>
                  </a:cubicBezTo>
                  <a:cubicBezTo>
                    <a:pt x="1475" y="506"/>
                    <a:pt x="1475" y="506"/>
                    <a:pt x="1475" y="506"/>
                  </a:cubicBezTo>
                  <a:cubicBezTo>
                    <a:pt x="1474" y="506"/>
                    <a:pt x="1474" y="507"/>
                    <a:pt x="1474" y="508"/>
                  </a:cubicBezTo>
                  <a:cubicBezTo>
                    <a:pt x="1475" y="509"/>
                    <a:pt x="1475" y="510"/>
                    <a:pt x="1475" y="512"/>
                  </a:cubicBezTo>
                  <a:cubicBezTo>
                    <a:pt x="1474" y="512"/>
                    <a:pt x="1473" y="512"/>
                    <a:pt x="1473" y="513"/>
                  </a:cubicBezTo>
                  <a:cubicBezTo>
                    <a:pt x="1473" y="513"/>
                    <a:pt x="1472" y="513"/>
                    <a:pt x="1472" y="513"/>
                  </a:cubicBezTo>
                  <a:cubicBezTo>
                    <a:pt x="1472" y="513"/>
                    <a:pt x="1471" y="512"/>
                    <a:pt x="1471" y="511"/>
                  </a:cubicBezTo>
                  <a:cubicBezTo>
                    <a:pt x="1471" y="511"/>
                    <a:pt x="1471" y="511"/>
                    <a:pt x="1471" y="511"/>
                  </a:cubicBezTo>
                  <a:cubicBezTo>
                    <a:pt x="1470" y="512"/>
                    <a:pt x="1470" y="513"/>
                    <a:pt x="1470" y="514"/>
                  </a:cubicBezTo>
                  <a:cubicBezTo>
                    <a:pt x="1469" y="514"/>
                    <a:pt x="1469" y="514"/>
                    <a:pt x="1469" y="514"/>
                  </a:cubicBezTo>
                  <a:cubicBezTo>
                    <a:pt x="1469" y="513"/>
                    <a:pt x="1468" y="513"/>
                    <a:pt x="1468" y="512"/>
                  </a:cubicBezTo>
                  <a:cubicBezTo>
                    <a:pt x="1468" y="513"/>
                    <a:pt x="1468" y="513"/>
                    <a:pt x="1468" y="513"/>
                  </a:cubicBezTo>
                  <a:cubicBezTo>
                    <a:pt x="1468" y="513"/>
                    <a:pt x="1467" y="514"/>
                    <a:pt x="1467" y="514"/>
                  </a:cubicBezTo>
                  <a:cubicBezTo>
                    <a:pt x="1467" y="514"/>
                    <a:pt x="1466" y="514"/>
                    <a:pt x="1466" y="513"/>
                  </a:cubicBezTo>
                  <a:cubicBezTo>
                    <a:pt x="1466" y="514"/>
                    <a:pt x="1466" y="514"/>
                    <a:pt x="1466" y="515"/>
                  </a:cubicBezTo>
                  <a:cubicBezTo>
                    <a:pt x="1465" y="515"/>
                    <a:pt x="1465" y="515"/>
                    <a:pt x="1464" y="515"/>
                  </a:cubicBezTo>
                  <a:cubicBezTo>
                    <a:pt x="1464" y="514"/>
                    <a:pt x="1464" y="513"/>
                    <a:pt x="1463" y="513"/>
                  </a:cubicBezTo>
                  <a:cubicBezTo>
                    <a:pt x="1463" y="513"/>
                    <a:pt x="1463" y="513"/>
                    <a:pt x="1463" y="513"/>
                  </a:cubicBezTo>
                  <a:cubicBezTo>
                    <a:pt x="1462" y="514"/>
                    <a:pt x="1462" y="514"/>
                    <a:pt x="1462" y="515"/>
                  </a:cubicBezTo>
                  <a:cubicBezTo>
                    <a:pt x="1461" y="515"/>
                    <a:pt x="1461" y="515"/>
                    <a:pt x="1461" y="515"/>
                  </a:cubicBezTo>
                  <a:cubicBezTo>
                    <a:pt x="1461" y="514"/>
                    <a:pt x="1460" y="513"/>
                    <a:pt x="1460" y="512"/>
                  </a:cubicBezTo>
                  <a:cubicBezTo>
                    <a:pt x="1459" y="513"/>
                    <a:pt x="1459" y="514"/>
                    <a:pt x="1458" y="515"/>
                  </a:cubicBezTo>
                  <a:cubicBezTo>
                    <a:pt x="1456" y="516"/>
                    <a:pt x="1454" y="516"/>
                    <a:pt x="1453" y="517"/>
                  </a:cubicBezTo>
                  <a:cubicBezTo>
                    <a:pt x="1453" y="518"/>
                    <a:pt x="1453" y="519"/>
                    <a:pt x="1453" y="520"/>
                  </a:cubicBezTo>
                  <a:cubicBezTo>
                    <a:pt x="1452" y="522"/>
                    <a:pt x="1451" y="524"/>
                    <a:pt x="1449" y="526"/>
                  </a:cubicBezTo>
                  <a:cubicBezTo>
                    <a:pt x="1447" y="527"/>
                    <a:pt x="1444" y="526"/>
                    <a:pt x="1443" y="527"/>
                  </a:cubicBezTo>
                  <a:cubicBezTo>
                    <a:pt x="1441" y="530"/>
                    <a:pt x="1439" y="532"/>
                    <a:pt x="1437" y="535"/>
                  </a:cubicBezTo>
                  <a:cubicBezTo>
                    <a:pt x="1436" y="535"/>
                    <a:pt x="1435" y="535"/>
                    <a:pt x="1434" y="536"/>
                  </a:cubicBezTo>
                  <a:cubicBezTo>
                    <a:pt x="1433" y="537"/>
                    <a:pt x="1432" y="539"/>
                    <a:pt x="1431" y="540"/>
                  </a:cubicBezTo>
                  <a:cubicBezTo>
                    <a:pt x="1429" y="540"/>
                    <a:pt x="1428" y="541"/>
                    <a:pt x="1427" y="542"/>
                  </a:cubicBezTo>
                  <a:cubicBezTo>
                    <a:pt x="1426" y="543"/>
                    <a:pt x="1426" y="545"/>
                    <a:pt x="1425" y="546"/>
                  </a:cubicBezTo>
                  <a:cubicBezTo>
                    <a:pt x="1424" y="547"/>
                    <a:pt x="1421" y="546"/>
                    <a:pt x="1420" y="547"/>
                  </a:cubicBezTo>
                  <a:cubicBezTo>
                    <a:pt x="1420" y="548"/>
                    <a:pt x="1419" y="550"/>
                    <a:pt x="1418" y="550"/>
                  </a:cubicBezTo>
                  <a:cubicBezTo>
                    <a:pt x="1417" y="549"/>
                    <a:pt x="1416" y="550"/>
                    <a:pt x="1414" y="551"/>
                  </a:cubicBezTo>
                  <a:cubicBezTo>
                    <a:pt x="1414" y="552"/>
                    <a:pt x="1413" y="553"/>
                    <a:pt x="1413" y="553"/>
                  </a:cubicBezTo>
                  <a:cubicBezTo>
                    <a:pt x="1412" y="557"/>
                    <a:pt x="1414" y="560"/>
                    <a:pt x="1413" y="563"/>
                  </a:cubicBezTo>
                  <a:cubicBezTo>
                    <a:pt x="1417" y="567"/>
                    <a:pt x="1411" y="571"/>
                    <a:pt x="1411" y="576"/>
                  </a:cubicBezTo>
                  <a:cubicBezTo>
                    <a:pt x="1411" y="578"/>
                    <a:pt x="1412" y="581"/>
                    <a:pt x="1411" y="583"/>
                  </a:cubicBezTo>
                  <a:cubicBezTo>
                    <a:pt x="1410" y="583"/>
                    <a:pt x="1409" y="583"/>
                    <a:pt x="1408" y="583"/>
                  </a:cubicBezTo>
                  <a:cubicBezTo>
                    <a:pt x="1407" y="585"/>
                    <a:pt x="1407" y="586"/>
                    <a:pt x="1406" y="588"/>
                  </a:cubicBezTo>
                  <a:cubicBezTo>
                    <a:pt x="1407" y="588"/>
                    <a:pt x="1407" y="588"/>
                    <a:pt x="1407" y="589"/>
                  </a:cubicBezTo>
                  <a:cubicBezTo>
                    <a:pt x="1406" y="590"/>
                    <a:pt x="1404" y="590"/>
                    <a:pt x="1402" y="591"/>
                  </a:cubicBezTo>
                  <a:cubicBezTo>
                    <a:pt x="1402" y="591"/>
                    <a:pt x="1402" y="593"/>
                    <a:pt x="1402" y="594"/>
                  </a:cubicBezTo>
                  <a:cubicBezTo>
                    <a:pt x="1401" y="595"/>
                    <a:pt x="1398" y="596"/>
                    <a:pt x="1397" y="596"/>
                  </a:cubicBezTo>
                  <a:cubicBezTo>
                    <a:pt x="1395" y="595"/>
                    <a:pt x="1394" y="594"/>
                    <a:pt x="1393" y="592"/>
                  </a:cubicBezTo>
                  <a:cubicBezTo>
                    <a:pt x="1392" y="590"/>
                    <a:pt x="1392" y="588"/>
                    <a:pt x="1391" y="586"/>
                  </a:cubicBezTo>
                  <a:cubicBezTo>
                    <a:pt x="1390" y="582"/>
                    <a:pt x="1388" y="579"/>
                    <a:pt x="1387" y="576"/>
                  </a:cubicBezTo>
                  <a:cubicBezTo>
                    <a:pt x="1386" y="575"/>
                    <a:pt x="1385" y="573"/>
                    <a:pt x="1384" y="572"/>
                  </a:cubicBezTo>
                  <a:cubicBezTo>
                    <a:pt x="1384" y="571"/>
                    <a:pt x="1384" y="569"/>
                    <a:pt x="1383" y="568"/>
                  </a:cubicBezTo>
                  <a:cubicBezTo>
                    <a:pt x="1382" y="564"/>
                    <a:pt x="1381" y="561"/>
                    <a:pt x="1380" y="558"/>
                  </a:cubicBezTo>
                  <a:cubicBezTo>
                    <a:pt x="1378" y="554"/>
                    <a:pt x="1375" y="550"/>
                    <a:pt x="1374" y="545"/>
                  </a:cubicBezTo>
                  <a:cubicBezTo>
                    <a:pt x="1373" y="541"/>
                    <a:pt x="1372" y="537"/>
                    <a:pt x="1372" y="533"/>
                  </a:cubicBezTo>
                  <a:cubicBezTo>
                    <a:pt x="1371" y="530"/>
                    <a:pt x="1370" y="527"/>
                    <a:pt x="1370" y="524"/>
                  </a:cubicBezTo>
                  <a:cubicBezTo>
                    <a:pt x="1370" y="522"/>
                    <a:pt x="1372" y="521"/>
                    <a:pt x="1372" y="520"/>
                  </a:cubicBezTo>
                  <a:cubicBezTo>
                    <a:pt x="1372" y="519"/>
                    <a:pt x="1370" y="518"/>
                    <a:pt x="1370" y="517"/>
                  </a:cubicBezTo>
                  <a:cubicBezTo>
                    <a:pt x="1369" y="515"/>
                    <a:pt x="1369" y="513"/>
                    <a:pt x="1370" y="511"/>
                  </a:cubicBezTo>
                  <a:cubicBezTo>
                    <a:pt x="1368" y="511"/>
                    <a:pt x="1367" y="511"/>
                    <a:pt x="1367" y="512"/>
                  </a:cubicBezTo>
                  <a:cubicBezTo>
                    <a:pt x="1367" y="512"/>
                    <a:pt x="1366" y="513"/>
                    <a:pt x="1366" y="513"/>
                  </a:cubicBezTo>
                  <a:cubicBezTo>
                    <a:pt x="1369" y="517"/>
                    <a:pt x="1364" y="519"/>
                    <a:pt x="1361" y="520"/>
                  </a:cubicBezTo>
                  <a:cubicBezTo>
                    <a:pt x="1360" y="520"/>
                    <a:pt x="1360" y="520"/>
                    <a:pt x="1359" y="520"/>
                  </a:cubicBezTo>
                  <a:cubicBezTo>
                    <a:pt x="1356" y="520"/>
                    <a:pt x="1348" y="512"/>
                    <a:pt x="1347" y="510"/>
                  </a:cubicBezTo>
                  <a:cubicBezTo>
                    <a:pt x="1347" y="510"/>
                    <a:pt x="1347" y="510"/>
                    <a:pt x="1347" y="510"/>
                  </a:cubicBezTo>
                  <a:cubicBezTo>
                    <a:pt x="1351" y="509"/>
                    <a:pt x="1352" y="512"/>
                    <a:pt x="1355" y="509"/>
                  </a:cubicBezTo>
                  <a:cubicBezTo>
                    <a:pt x="1356" y="508"/>
                    <a:pt x="1356" y="508"/>
                    <a:pt x="1356" y="507"/>
                  </a:cubicBezTo>
                  <a:cubicBezTo>
                    <a:pt x="1352" y="508"/>
                    <a:pt x="1346" y="506"/>
                    <a:pt x="1344" y="504"/>
                  </a:cubicBezTo>
                  <a:cubicBezTo>
                    <a:pt x="1343" y="503"/>
                    <a:pt x="1343" y="502"/>
                    <a:pt x="1342" y="501"/>
                  </a:cubicBezTo>
                  <a:cubicBezTo>
                    <a:pt x="1341" y="500"/>
                    <a:pt x="1339" y="501"/>
                    <a:pt x="1338" y="500"/>
                  </a:cubicBezTo>
                  <a:cubicBezTo>
                    <a:pt x="1338" y="498"/>
                    <a:pt x="1337" y="497"/>
                    <a:pt x="1337" y="495"/>
                  </a:cubicBezTo>
                  <a:cubicBezTo>
                    <a:pt x="1336" y="495"/>
                    <a:pt x="1335" y="495"/>
                    <a:pt x="1334" y="495"/>
                  </a:cubicBezTo>
                  <a:cubicBezTo>
                    <a:pt x="1334" y="492"/>
                    <a:pt x="1334" y="491"/>
                    <a:pt x="1333" y="490"/>
                  </a:cubicBezTo>
                  <a:cubicBezTo>
                    <a:pt x="1330" y="490"/>
                    <a:pt x="1320" y="494"/>
                    <a:pt x="1319" y="491"/>
                  </a:cubicBezTo>
                  <a:cubicBezTo>
                    <a:pt x="1317" y="491"/>
                    <a:pt x="1316" y="492"/>
                    <a:pt x="1315" y="492"/>
                  </a:cubicBezTo>
                  <a:cubicBezTo>
                    <a:pt x="1313" y="492"/>
                    <a:pt x="1311" y="492"/>
                    <a:pt x="1309" y="492"/>
                  </a:cubicBezTo>
                  <a:cubicBezTo>
                    <a:pt x="1307" y="493"/>
                    <a:pt x="1305" y="494"/>
                    <a:pt x="1302" y="493"/>
                  </a:cubicBezTo>
                  <a:cubicBezTo>
                    <a:pt x="1300" y="493"/>
                    <a:pt x="1299" y="492"/>
                    <a:pt x="1298" y="491"/>
                  </a:cubicBezTo>
                  <a:cubicBezTo>
                    <a:pt x="1295" y="491"/>
                    <a:pt x="1292" y="491"/>
                    <a:pt x="1289" y="491"/>
                  </a:cubicBezTo>
                  <a:cubicBezTo>
                    <a:pt x="1289" y="491"/>
                    <a:pt x="1288" y="490"/>
                    <a:pt x="1288" y="490"/>
                  </a:cubicBezTo>
                  <a:cubicBezTo>
                    <a:pt x="1286" y="490"/>
                    <a:pt x="1284" y="490"/>
                    <a:pt x="1282" y="490"/>
                  </a:cubicBezTo>
                  <a:cubicBezTo>
                    <a:pt x="1281" y="489"/>
                    <a:pt x="1280" y="489"/>
                    <a:pt x="1279" y="488"/>
                  </a:cubicBezTo>
                  <a:cubicBezTo>
                    <a:pt x="1279" y="486"/>
                    <a:pt x="1277" y="486"/>
                    <a:pt x="1277" y="484"/>
                  </a:cubicBezTo>
                  <a:cubicBezTo>
                    <a:pt x="1276" y="483"/>
                    <a:pt x="1276" y="482"/>
                    <a:pt x="1276" y="481"/>
                  </a:cubicBezTo>
                  <a:cubicBezTo>
                    <a:pt x="1275" y="481"/>
                    <a:pt x="1275" y="480"/>
                    <a:pt x="1274" y="480"/>
                  </a:cubicBezTo>
                  <a:cubicBezTo>
                    <a:pt x="1272" y="480"/>
                    <a:pt x="1270" y="480"/>
                    <a:pt x="1268" y="481"/>
                  </a:cubicBezTo>
                  <a:cubicBezTo>
                    <a:pt x="1268" y="482"/>
                    <a:pt x="1265" y="484"/>
                    <a:pt x="1264" y="485"/>
                  </a:cubicBezTo>
                  <a:cubicBezTo>
                    <a:pt x="1262" y="484"/>
                    <a:pt x="1261" y="483"/>
                    <a:pt x="1260" y="483"/>
                  </a:cubicBezTo>
                  <a:cubicBezTo>
                    <a:pt x="1257" y="482"/>
                    <a:pt x="1255" y="482"/>
                    <a:pt x="1253" y="481"/>
                  </a:cubicBezTo>
                  <a:cubicBezTo>
                    <a:pt x="1252" y="479"/>
                    <a:pt x="1251" y="478"/>
                    <a:pt x="1250" y="477"/>
                  </a:cubicBezTo>
                  <a:cubicBezTo>
                    <a:pt x="1248" y="476"/>
                    <a:pt x="1245" y="476"/>
                    <a:pt x="1244" y="474"/>
                  </a:cubicBezTo>
                  <a:cubicBezTo>
                    <a:pt x="1243" y="473"/>
                    <a:pt x="1241" y="469"/>
                    <a:pt x="1240" y="467"/>
                  </a:cubicBezTo>
                  <a:cubicBezTo>
                    <a:pt x="1240" y="467"/>
                    <a:pt x="1240" y="466"/>
                    <a:pt x="1240" y="465"/>
                  </a:cubicBezTo>
                  <a:cubicBezTo>
                    <a:pt x="1240" y="464"/>
                    <a:pt x="1238" y="462"/>
                    <a:pt x="1237" y="461"/>
                  </a:cubicBezTo>
                  <a:cubicBezTo>
                    <a:pt x="1235" y="462"/>
                    <a:pt x="1233" y="462"/>
                    <a:pt x="1232" y="460"/>
                  </a:cubicBezTo>
                  <a:cubicBezTo>
                    <a:pt x="1231" y="460"/>
                    <a:pt x="1231" y="459"/>
                    <a:pt x="1231" y="458"/>
                  </a:cubicBezTo>
                  <a:cubicBezTo>
                    <a:pt x="1231" y="458"/>
                    <a:pt x="1231" y="458"/>
                    <a:pt x="1231" y="458"/>
                  </a:cubicBezTo>
                  <a:cubicBezTo>
                    <a:pt x="1229" y="459"/>
                    <a:pt x="1230" y="460"/>
                    <a:pt x="1228" y="462"/>
                  </a:cubicBezTo>
                  <a:cubicBezTo>
                    <a:pt x="1227" y="462"/>
                    <a:pt x="1224" y="462"/>
                    <a:pt x="1224" y="462"/>
                  </a:cubicBezTo>
                  <a:cubicBezTo>
                    <a:pt x="1224" y="463"/>
                    <a:pt x="1224" y="464"/>
                    <a:pt x="1224" y="465"/>
                  </a:cubicBezTo>
                  <a:cubicBezTo>
                    <a:pt x="1224" y="465"/>
                    <a:pt x="1224" y="465"/>
                    <a:pt x="1223" y="465"/>
                  </a:cubicBezTo>
                  <a:cubicBezTo>
                    <a:pt x="1223" y="465"/>
                    <a:pt x="1223" y="466"/>
                    <a:pt x="1222" y="466"/>
                  </a:cubicBezTo>
                  <a:cubicBezTo>
                    <a:pt x="1222" y="466"/>
                    <a:pt x="1223" y="467"/>
                    <a:pt x="1223" y="467"/>
                  </a:cubicBezTo>
                  <a:cubicBezTo>
                    <a:pt x="1224" y="467"/>
                    <a:pt x="1224" y="466"/>
                    <a:pt x="1225" y="466"/>
                  </a:cubicBezTo>
                  <a:cubicBezTo>
                    <a:pt x="1226" y="470"/>
                    <a:pt x="1228" y="474"/>
                    <a:pt x="1229" y="477"/>
                  </a:cubicBezTo>
                  <a:cubicBezTo>
                    <a:pt x="1230" y="477"/>
                    <a:pt x="1231" y="477"/>
                    <a:pt x="1232" y="478"/>
                  </a:cubicBezTo>
                  <a:cubicBezTo>
                    <a:pt x="1231" y="478"/>
                    <a:pt x="1231" y="478"/>
                    <a:pt x="1232" y="479"/>
                  </a:cubicBezTo>
                  <a:cubicBezTo>
                    <a:pt x="1233" y="481"/>
                    <a:pt x="1235" y="481"/>
                    <a:pt x="1237" y="482"/>
                  </a:cubicBezTo>
                  <a:cubicBezTo>
                    <a:pt x="1237" y="483"/>
                    <a:pt x="1236" y="483"/>
                    <a:pt x="1236" y="484"/>
                  </a:cubicBezTo>
                  <a:cubicBezTo>
                    <a:pt x="1236" y="484"/>
                    <a:pt x="1236" y="485"/>
                    <a:pt x="1237" y="485"/>
                  </a:cubicBezTo>
                  <a:cubicBezTo>
                    <a:pt x="1236" y="487"/>
                    <a:pt x="1236" y="488"/>
                    <a:pt x="1237" y="490"/>
                  </a:cubicBezTo>
                  <a:cubicBezTo>
                    <a:pt x="1238" y="490"/>
                    <a:pt x="1238" y="490"/>
                    <a:pt x="1238" y="490"/>
                  </a:cubicBezTo>
                  <a:cubicBezTo>
                    <a:pt x="1238" y="492"/>
                    <a:pt x="1240" y="495"/>
                    <a:pt x="1241" y="497"/>
                  </a:cubicBezTo>
                  <a:cubicBezTo>
                    <a:pt x="1242" y="497"/>
                    <a:pt x="1242" y="496"/>
                    <a:pt x="1242" y="495"/>
                  </a:cubicBezTo>
                  <a:cubicBezTo>
                    <a:pt x="1241" y="493"/>
                    <a:pt x="1241" y="488"/>
                    <a:pt x="1243" y="487"/>
                  </a:cubicBezTo>
                  <a:cubicBezTo>
                    <a:pt x="1243" y="487"/>
                    <a:pt x="1244" y="487"/>
                    <a:pt x="1244" y="487"/>
                  </a:cubicBezTo>
                  <a:cubicBezTo>
                    <a:pt x="1244" y="488"/>
                    <a:pt x="1245" y="487"/>
                    <a:pt x="1245" y="488"/>
                  </a:cubicBezTo>
                  <a:cubicBezTo>
                    <a:pt x="1245" y="488"/>
                    <a:pt x="1246" y="493"/>
                    <a:pt x="1246" y="494"/>
                  </a:cubicBezTo>
                  <a:cubicBezTo>
                    <a:pt x="1245" y="495"/>
                    <a:pt x="1243" y="496"/>
                    <a:pt x="1244" y="498"/>
                  </a:cubicBezTo>
                  <a:cubicBezTo>
                    <a:pt x="1245" y="498"/>
                    <a:pt x="1246" y="498"/>
                    <a:pt x="1245" y="500"/>
                  </a:cubicBezTo>
                  <a:cubicBezTo>
                    <a:pt x="1247" y="500"/>
                    <a:pt x="1248" y="500"/>
                    <a:pt x="1249" y="500"/>
                  </a:cubicBezTo>
                  <a:cubicBezTo>
                    <a:pt x="1250" y="499"/>
                    <a:pt x="1250" y="499"/>
                    <a:pt x="1250" y="499"/>
                  </a:cubicBezTo>
                  <a:cubicBezTo>
                    <a:pt x="1252" y="500"/>
                    <a:pt x="1258" y="500"/>
                    <a:pt x="1260" y="499"/>
                  </a:cubicBezTo>
                  <a:cubicBezTo>
                    <a:pt x="1260" y="499"/>
                    <a:pt x="1260" y="499"/>
                    <a:pt x="1260" y="498"/>
                  </a:cubicBezTo>
                  <a:cubicBezTo>
                    <a:pt x="1260" y="499"/>
                    <a:pt x="1261" y="499"/>
                    <a:pt x="1262" y="499"/>
                  </a:cubicBezTo>
                  <a:cubicBezTo>
                    <a:pt x="1262" y="498"/>
                    <a:pt x="1262" y="498"/>
                    <a:pt x="1263" y="497"/>
                  </a:cubicBezTo>
                  <a:cubicBezTo>
                    <a:pt x="1264" y="496"/>
                    <a:pt x="1264" y="495"/>
                    <a:pt x="1264" y="495"/>
                  </a:cubicBezTo>
                  <a:cubicBezTo>
                    <a:pt x="1266" y="492"/>
                    <a:pt x="1268" y="491"/>
                    <a:pt x="1271" y="489"/>
                  </a:cubicBezTo>
                  <a:cubicBezTo>
                    <a:pt x="1272" y="488"/>
                    <a:pt x="1273" y="487"/>
                    <a:pt x="1273" y="486"/>
                  </a:cubicBezTo>
                  <a:cubicBezTo>
                    <a:pt x="1273" y="486"/>
                    <a:pt x="1274" y="486"/>
                    <a:pt x="1274" y="486"/>
                  </a:cubicBezTo>
                  <a:cubicBezTo>
                    <a:pt x="1274" y="488"/>
                    <a:pt x="1273" y="489"/>
                    <a:pt x="1272" y="490"/>
                  </a:cubicBezTo>
                  <a:cubicBezTo>
                    <a:pt x="1273" y="490"/>
                    <a:pt x="1273" y="490"/>
                    <a:pt x="1274" y="491"/>
                  </a:cubicBezTo>
                  <a:cubicBezTo>
                    <a:pt x="1274" y="492"/>
                    <a:pt x="1273" y="493"/>
                    <a:pt x="1274" y="495"/>
                  </a:cubicBezTo>
                  <a:cubicBezTo>
                    <a:pt x="1274" y="497"/>
                    <a:pt x="1277" y="499"/>
                    <a:pt x="1278" y="500"/>
                  </a:cubicBezTo>
                  <a:cubicBezTo>
                    <a:pt x="1280" y="501"/>
                    <a:pt x="1282" y="502"/>
                    <a:pt x="1283" y="503"/>
                  </a:cubicBezTo>
                  <a:cubicBezTo>
                    <a:pt x="1285" y="503"/>
                    <a:pt x="1286" y="502"/>
                    <a:pt x="1287" y="503"/>
                  </a:cubicBezTo>
                  <a:cubicBezTo>
                    <a:pt x="1288" y="504"/>
                    <a:pt x="1289" y="506"/>
                    <a:pt x="1291" y="508"/>
                  </a:cubicBezTo>
                  <a:cubicBezTo>
                    <a:pt x="1291" y="509"/>
                    <a:pt x="1294" y="509"/>
                    <a:pt x="1294" y="510"/>
                  </a:cubicBezTo>
                  <a:cubicBezTo>
                    <a:pt x="1293" y="512"/>
                    <a:pt x="1292" y="514"/>
                    <a:pt x="1291" y="515"/>
                  </a:cubicBezTo>
                  <a:cubicBezTo>
                    <a:pt x="1290" y="516"/>
                    <a:pt x="1289" y="517"/>
                    <a:pt x="1288" y="518"/>
                  </a:cubicBezTo>
                  <a:cubicBezTo>
                    <a:pt x="1287" y="519"/>
                    <a:pt x="1287" y="521"/>
                    <a:pt x="1286" y="522"/>
                  </a:cubicBezTo>
                  <a:cubicBezTo>
                    <a:pt x="1285" y="522"/>
                    <a:pt x="1284" y="521"/>
                    <a:pt x="1283" y="522"/>
                  </a:cubicBezTo>
                  <a:cubicBezTo>
                    <a:pt x="1282" y="524"/>
                    <a:pt x="1282" y="528"/>
                    <a:pt x="1282" y="530"/>
                  </a:cubicBezTo>
                  <a:cubicBezTo>
                    <a:pt x="1279" y="531"/>
                    <a:pt x="1276" y="531"/>
                    <a:pt x="1275" y="534"/>
                  </a:cubicBezTo>
                  <a:cubicBezTo>
                    <a:pt x="1275" y="534"/>
                    <a:pt x="1275" y="535"/>
                    <a:pt x="1274" y="536"/>
                  </a:cubicBezTo>
                  <a:cubicBezTo>
                    <a:pt x="1272" y="537"/>
                    <a:pt x="1271" y="536"/>
                    <a:pt x="1269" y="537"/>
                  </a:cubicBezTo>
                  <a:cubicBezTo>
                    <a:pt x="1267" y="538"/>
                    <a:pt x="1267" y="540"/>
                    <a:pt x="1266" y="542"/>
                  </a:cubicBezTo>
                  <a:cubicBezTo>
                    <a:pt x="1266" y="542"/>
                    <a:pt x="1265" y="543"/>
                    <a:pt x="1265" y="543"/>
                  </a:cubicBezTo>
                  <a:cubicBezTo>
                    <a:pt x="1263" y="543"/>
                    <a:pt x="1262" y="542"/>
                    <a:pt x="1261" y="542"/>
                  </a:cubicBezTo>
                  <a:cubicBezTo>
                    <a:pt x="1258" y="543"/>
                    <a:pt x="1256" y="544"/>
                    <a:pt x="1253" y="545"/>
                  </a:cubicBezTo>
                  <a:cubicBezTo>
                    <a:pt x="1252" y="545"/>
                    <a:pt x="1250" y="547"/>
                    <a:pt x="1249" y="548"/>
                  </a:cubicBezTo>
                  <a:cubicBezTo>
                    <a:pt x="1248" y="550"/>
                    <a:pt x="1249" y="551"/>
                    <a:pt x="1248" y="551"/>
                  </a:cubicBezTo>
                  <a:cubicBezTo>
                    <a:pt x="1243" y="554"/>
                    <a:pt x="1237" y="554"/>
                    <a:pt x="1232" y="557"/>
                  </a:cubicBezTo>
                  <a:cubicBezTo>
                    <a:pt x="1231" y="558"/>
                    <a:pt x="1230" y="559"/>
                    <a:pt x="1229" y="560"/>
                  </a:cubicBezTo>
                  <a:cubicBezTo>
                    <a:pt x="1228" y="561"/>
                    <a:pt x="1226" y="560"/>
                    <a:pt x="1224" y="560"/>
                  </a:cubicBezTo>
                  <a:cubicBezTo>
                    <a:pt x="1222" y="561"/>
                    <a:pt x="1220" y="563"/>
                    <a:pt x="1217" y="564"/>
                  </a:cubicBezTo>
                  <a:cubicBezTo>
                    <a:pt x="1216" y="564"/>
                    <a:pt x="1213" y="564"/>
                    <a:pt x="1211" y="564"/>
                  </a:cubicBezTo>
                  <a:cubicBezTo>
                    <a:pt x="1210" y="565"/>
                    <a:pt x="1209" y="566"/>
                    <a:pt x="1208" y="567"/>
                  </a:cubicBezTo>
                  <a:cubicBezTo>
                    <a:pt x="1205" y="569"/>
                    <a:pt x="1199" y="570"/>
                    <a:pt x="1197" y="566"/>
                  </a:cubicBezTo>
                  <a:cubicBezTo>
                    <a:pt x="1197" y="564"/>
                    <a:pt x="1197" y="563"/>
                    <a:pt x="1197" y="561"/>
                  </a:cubicBezTo>
                  <a:cubicBezTo>
                    <a:pt x="1196" y="559"/>
                    <a:pt x="1194" y="555"/>
                    <a:pt x="1194" y="551"/>
                  </a:cubicBezTo>
                  <a:cubicBezTo>
                    <a:pt x="1193" y="550"/>
                    <a:pt x="1194" y="550"/>
                    <a:pt x="1194" y="549"/>
                  </a:cubicBezTo>
                  <a:cubicBezTo>
                    <a:pt x="1194" y="547"/>
                    <a:pt x="1194" y="546"/>
                    <a:pt x="1194" y="545"/>
                  </a:cubicBezTo>
                  <a:cubicBezTo>
                    <a:pt x="1193" y="543"/>
                    <a:pt x="1191" y="539"/>
                    <a:pt x="1189" y="538"/>
                  </a:cubicBezTo>
                  <a:cubicBezTo>
                    <a:pt x="1188" y="537"/>
                    <a:pt x="1187" y="537"/>
                    <a:pt x="1187" y="536"/>
                  </a:cubicBezTo>
                  <a:cubicBezTo>
                    <a:pt x="1185" y="533"/>
                    <a:pt x="1183" y="529"/>
                    <a:pt x="1181" y="525"/>
                  </a:cubicBezTo>
                  <a:cubicBezTo>
                    <a:pt x="1180" y="523"/>
                    <a:pt x="1177" y="523"/>
                    <a:pt x="1175" y="521"/>
                  </a:cubicBezTo>
                  <a:cubicBezTo>
                    <a:pt x="1174" y="520"/>
                    <a:pt x="1173" y="518"/>
                    <a:pt x="1172" y="517"/>
                  </a:cubicBezTo>
                  <a:cubicBezTo>
                    <a:pt x="1171" y="514"/>
                    <a:pt x="1173" y="510"/>
                    <a:pt x="1171" y="508"/>
                  </a:cubicBezTo>
                  <a:cubicBezTo>
                    <a:pt x="1170" y="505"/>
                    <a:pt x="1169" y="503"/>
                    <a:pt x="1167" y="500"/>
                  </a:cubicBezTo>
                  <a:cubicBezTo>
                    <a:pt x="1165" y="498"/>
                    <a:pt x="1162" y="498"/>
                    <a:pt x="1161" y="495"/>
                  </a:cubicBezTo>
                  <a:cubicBezTo>
                    <a:pt x="1162" y="492"/>
                    <a:pt x="1159" y="489"/>
                    <a:pt x="1157" y="487"/>
                  </a:cubicBezTo>
                  <a:cubicBezTo>
                    <a:pt x="1155" y="484"/>
                    <a:pt x="1153" y="481"/>
                    <a:pt x="1151" y="477"/>
                  </a:cubicBezTo>
                  <a:cubicBezTo>
                    <a:pt x="1150" y="476"/>
                    <a:pt x="1149" y="475"/>
                    <a:pt x="1149" y="474"/>
                  </a:cubicBezTo>
                  <a:cubicBezTo>
                    <a:pt x="1148" y="474"/>
                    <a:pt x="1147" y="474"/>
                    <a:pt x="1146" y="474"/>
                  </a:cubicBezTo>
                  <a:cubicBezTo>
                    <a:pt x="1147" y="471"/>
                    <a:pt x="1148" y="468"/>
                    <a:pt x="1148" y="466"/>
                  </a:cubicBezTo>
                  <a:cubicBezTo>
                    <a:pt x="1148" y="465"/>
                    <a:pt x="1148" y="465"/>
                    <a:pt x="1147" y="465"/>
                  </a:cubicBezTo>
                  <a:cubicBezTo>
                    <a:pt x="1146" y="461"/>
                    <a:pt x="1144" y="457"/>
                    <a:pt x="1143" y="454"/>
                  </a:cubicBezTo>
                  <a:cubicBezTo>
                    <a:pt x="1145" y="452"/>
                    <a:pt x="1145" y="450"/>
                    <a:pt x="1146" y="447"/>
                  </a:cubicBezTo>
                  <a:cubicBezTo>
                    <a:pt x="1146" y="446"/>
                    <a:pt x="1147" y="445"/>
                    <a:pt x="1147" y="444"/>
                  </a:cubicBezTo>
                  <a:cubicBezTo>
                    <a:pt x="1149" y="441"/>
                    <a:pt x="1150" y="436"/>
                    <a:pt x="1153" y="433"/>
                  </a:cubicBezTo>
                  <a:cubicBezTo>
                    <a:pt x="1152" y="430"/>
                    <a:pt x="1153" y="428"/>
                    <a:pt x="1151" y="426"/>
                  </a:cubicBezTo>
                  <a:cubicBezTo>
                    <a:pt x="1152" y="425"/>
                    <a:pt x="1152" y="424"/>
                    <a:pt x="1153" y="423"/>
                  </a:cubicBezTo>
                  <a:cubicBezTo>
                    <a:pt x="1152" y="422"/>
                    <a:pt x="1152" y="422"/>
                    <a:pt x="1152" y="421"/>
                  </a:cubicBezTo>
                  <a:cubicBezTo>
                    <a:pt x="1152" y="420"/>
                    <a:pt x="1153" y="420"/>
                    <a:pt x="1154" y="419"/>
                  </a:cubicBezTo>
                  <a:cubicBezTo>
                    <a:pt x="1154" y="419"/>
                    <a:pt x="1154" y="418"/>
                    <a:pt x="1154" y="418"/>
                  </a:cubicBezTo>
                  <a:cubicBezTo>
                    <a:pt x="1154" y="418"/>
                    <a:pt x="1154" y="417"/>
                    <a:pt x="1153" y="417"/>
                  </a:cubicBezTo>
                  <a:cubicBezTo>
                    <a:pt x="1153" y="417"/>
                    <a:pt x="1153" y="417"/>
                    <a:pt x="1153" y="417"/>
                  </a:cubicBezTo>
                  <a:cubicBezTo>
                    <a:pt x="1152" y="418"/>
                    <a:pt x="1151" y="419"/>
                    <a:pt x="1150" y="419"/>
                  </a:cubicBezTo>
                  <a:cubicBezTo>
                    <a:pt x="1148" y="419"/>
                    <a:pt x="1147" y="418"/>
                    <a:pt x="1145" y="418"/>
                  </a:cubicBezTo>
                  <a:cubicBezTo>
                    <a:pt x="1143" y="419"/>
                    <a:pt x="1142" y="420"/>
                    <a:pt x="1141" y="421"/>
                  </a:cubicBezTo>
                  <a:cubicBezTo>
                    <a:pt x="1140" y="422"/>
                    <a:pt x="1136" y="423"/>
                    <a:pt x="1134" y="422"/>
                  </a:cubicBezTo>
                  <a:cubicBezTo>
                    <a:pt x="1132" y="422"/>
                    <a:pt x="1131" y="420"/>
                    <a:pt x="1130" y="419"/>
                  </a:cubicBezTo>
                  <a:cubicBezTo>
                    <a:pt x="1128" y="417"/>
                    <a:pt x="1125" y="417"/>
                    <a:pt x="1122" y="417"/>
                  </a:cubicBezTo>
                  <a:cubicBezTo>
                    <a:pt x="1121" y="418"/>
                    <a:pt x="1121" y="420"/>
                    <a:pt x="1121" y="421"/>
                  </a:cubicBezTo>
                  <a:cubicBezTo>
                    <a:pt x="1121" y="421"/>
                    <a:pt x="1120" y="421"/>
                    <a:pt x="1120" y="421"/>
                  </a:cubicBezTo>
                  <a:cubicBezTo>
                    <a:pt x="1119" y="421"/>
                    <a:pt x="1116" y="422"/>
                    <a:pt x="1114" y="421"/>
                  </a:cubicBezTo>
                  <a:cubicBezTo>
                    <a:pt x="1114" y="420"/>
                    <a:pt x="1113" y="419"/>
                    <a:pt x="1113" y="417"/>
                  </a:cubicBezTo>
                  <a:cubicBezTo>
                    <a:pt x="1112" y="418"/>
                    <a:pt x="1112" y="419"/>
                    <a:pt x="1111" y="418"/>
                  </a:cubicBezTo>
                  <a:cubicBezTo>
                    <a:pt x="1110" y="418"/>
                    <a:pt x="1110" y="417"/>
                    <a:pt x="1108" y="417"/>
                  </a:cubicBezTo>
                  <a:cubicBezTo>
                    <a:pt x="1108" y="418"/>
                    <a:pt x="1107" y="418"/>
                    <a:pt x="1107" y="419"/>
                  </a:cubicBezTo>
                  <a:cubicBezTo>
                    <a:pt x="1107" y="418"/>
                    <a:pt x="1107" y="418"/>
                    <a:pt x="1107" y="418"/>
                  </a:cubicBezTo>
                  <a:cubicBezTo>
                    <a:pt x="1106" y="418"/>
                    <a:pt x="1106" y="418"/>
                    <a:pt x="1106" y="417"/>
                  </a:cubicBezTo>
                  <a:cubicBezTo>
                    <a:pt x="1106" y="417"/>
                    <a:pt x="1106" y="417"/>
                    <a:pt x="1107" y="416"/>
                  </a:cubicBezTo>
                  <a:cubicBezTo>
                    <a:pt x="1107" y="416"/>
                    <a:pt x="1107" y="416"/>
                    <a:pt x="1107" y="416"/>
                  </a:cubicBezTo>
                  <a:cubicBezTo>
                    <a:pt x="1105" y="416"/>
                    <a:pt x="1104" y="416"/>
                    <a:pt x="1103" y="416"/>
                  </a:cubicBezTo>
                  <a:cubicBezTo>
                    <a:pt x="1102" y="416"/>
                    <a:pt x="1102" y="415"/>
                    <a:pt x="1102" y="415"/>
                  </a:cubicBezTo>
                  <a:cubicBezTo>
                    <a:pt x="1103" y="415"/>
                    <a:pt x="1103" y="415"/>
                    <a:pt x="1104" y="414"/>
                  </a:cubicBezTo>
                  <a:cubicBezTo>
                    <a:pt x="1104" y="414"/>
                    <a:pt x="1104" y="414"/>
                    <a:pt x="1104" y="414"/>
                  </a:cubicBezTo>
                  <a:cubicBezTo>
                    <a:pt x="1103" y="413"/>
                    <a:pt x="1102" y="413"/>
                    <a:pt x="1102" y="413"/>
                  </a:cubicBezTo>
                  <a:cubicBezTo>
                    <a:pt x="1101" y="412"/>
                    <a:pt x="1102" y="410"/>
                    <a:pt x="1102" y="409"/>
                  </a:cubicBezTo>
                  <a:cubicBezTo>
                    <a:pt x="1100" y="409"/>
                    <a:pt x="1099" y="408"/>
                    <a:pt x="1097" y="408"/>
                  </a:cubicBezTo>
                  <a:cubicBezTo>
                    <a:pt x="1097" y="408"/>
                    <a:pt x="1097" y="407"/>
                    <a:pt x="1097" y="407"/>
                  </a:cubicBezTo>
                  <a:cubicBezTo>
                    <a:pt x="1097" y="407"/>
                    <a:pt x="1097" y="406"/>
                    <a:pt x="1098" y="406"/>
                  </a:cubicBezTo>
                  <a:cubicBezTo>
                    <a:pt x="1098" y="406"/>
                    <a:pt x="1099" y="406"/>
                    <a:pt x="1099" y="406"/>
                  </a:cubicBezTo>
                  <a:cubicBezTo>
                    <a:pt x="1100" y="406"/>
                    <a:pt x="1101" y="406"/>
                    <a:pt x="1100" y="405"/>
                  </a:cubicBezTo>
                  <a:cubicBezTo>
                    <a:pt x="1099" y="405"/>
                    <a:pt x="1099" y="404"/>
                    <a:pt x="1099" y="404"/>
                  </a:cubicBezTo>
                  <a:cubicBezTo>
                    <a:pt x="1100" y="403"/>
                    <a:pt x="1100" y="403"/>
                    <a:pt x="1101" y="403"/>
                  </a:cubicBezTo>
                  <a:cubicBezTo>
                    <a:pt x="1101" y="403"/>
                    <a:pt x="1101" y="402"/>
                    <a:pt x="1101" y="402"/>
                  </a:cubicBezTo>
                  <a:cubicBezTo>
                    <a:pt x="1100" y="402"/>
                    <a:pt x="1100" y="402"/>
                    <a:pt x="1099" y="402"/>
                  </a:cubicBezTo>
                  <a:cubicBezTo>
                    <a:pt x="1099" y="401"/>
                    <a:pt x="1100" y="401"/>
                    <a:pt x="1100" y="401"/>
                  </a:cubicBezTo>
                  <a:cubicBezTo>
                    <a:pt x="1099" y="400"/>
                    <a:pt x="1099" y="400"/>
                    <a:pt x="1098" y="400"/>
                  </a:cubicBezTo>
                  <a:cubicBezTo>
                    <a:pt x="1099" y="400"/>
                    <a:pt x="1099" y="399"/>
                    <a:pt x="1099" y="399"/>
                  </a:cubicBezTo>
                  <a:cubicBezTo>
                    <a:pt x="1100" y="399"/>
                    <a:pt x="1100" y="398"/>
                    <a:pt x="1100" y="398"/>
                  </a:cubicBezTo>
                  <a:cubicBezTo>
                    <a:pt x="1100" y="398"/>
                    <a:pt x="1100" y="398"/>
                    <a:pt x="1100" y="398"/>
                  </a:cubicBezTo>
                  <a:cubicBezTo>
                    <a:pt x="1099" y="398"/>
                    <a:pt x="1097" y="398"/>
                    <a:pt x="1095" y="399"/>
                  </a:cubicBezTo>
                  <a:cubicBezTo>
                    <a:pt x="1095" y="397"/>
                    <a:pt x="1096" y="396"/>
                    <a:pt x="1096" y="395"/>
                  </a:cubicBezTo>
                  <a:cubicBezTo>
                    <a:pt x="1097" y="395"/>
                    <a:pt x="1096" y="394"/>
                    <a:pt x="1097" y="394"/>
                  </a:cubicBezTo>
                  <a:cubicBezTo>
                    <a:pt x="1098" y="392"/>
                    <a:pt x="1100" y="392"/>
                    <a:pt x="1102" y="392"/>
                  </a:cubicBezTo>
                  <a:cubicBezTo>
                    <a:pt x="1103" y="393"/>
                    <a:pt x="1104" y="393"/>
                    <a:pt x="1106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5" y="392"/>
                    <a:pt x="1105" y="392"/>
                    <a:pt x="1105" y="392"/>
                  </a:cubicBezTo>
                  <a:cubicBezTo>
                    <a:pt x="1105" y="392"/>
                    <a:pt x="1105" y="392"/>
                    <a:pt x="1105" y="391"/>
                  </a:cubicBezTo>
                  <a:cubicBezTo>
                    <a:pt x="1106" y="391"/>
                    <a:pt x="1106" y="391"/>
                    <a:pt x="1107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8" y="392"/>
                    <a:pt x="1111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2" y="392"/>
                    <a:pt x="1112" y="391"/>
                    <a:pt x="1111" y="391"/>
                  </a:cubicBezTo>
                  <a:cubicBezTo>
                    <a:pt x="1111" y="391"/>
                    <a:pt x="1111" y="391"/>
                    <a:pt x="1112" y="390"/>
                  </a:cubicBezTo>
                  <a:cubicBezTo>
                    <a:pt x="1114" y="390"/>
                    <a:pt x="1116" y="390"/>
                    <a:pt x="1117" y="390"/>
                  </a:cubicBezTo>
                  <a:cubicBezTo>
                    <a:pt x="1117" y="390"/>
                    <a:pt x="1117" y="390"/>
                    <a:pt x="1117" y="390"/>
                  </a:cubicBezTo>
                  <a:cubicBezTo>
                    <a:pt x="1116" y="390"/>
                    <a:pt x="1115" y="390"/>
                    <a:pt x="1114" y="390"/>
                  </a:cubicBezTo>
                  <a:cubicBezTo>
                    <a:pt x="1114" y="389"/>
                    <a:pt x="1113" y="388"/>
                    <a:pt x="1113" y="388"/>
                  </a:cubicBezTo>
                  <a:cubicBezTo>
                    <a:pt x="1113" y="387"/>
                    <a:pt x="1113" y="387"/>
                    <a:pt x="1113" y="386"/>
                  </a:cubicBezTo>
                  <a:cubicBezTo>
                    <a:pt x="1115" y="387"/>
                    <a:pt x="1117" y="387"/>
                    <a:pt x="1119" y="387"/>
                  </a:cubicBezTo>
                  <a:cubicBezTo>
                    <a:pt x="1119" y="387"/>
                    <a:pt x="1120" y="387"/>
                    <a:pt x="1120" y="386"/>
                  </a:cubicBezTo>
                  <a:cubicBezTo>
                    <a:pt x="1122" y="387"/>
                    <a:pt x="1124" y="388"/>
                    <a:pt x="1127" y="387"/>
                  </a:cubicBezTo>
                  <a:cubicBezTo>
                    <a:pt x="1126" y="386"/>
                    <a:pt x="1126" y="386"/>
                    <a:pt x="1126" y="386"/>
                  </a:cubicBezTo>
                  <a:cubicBezTo>
                    <a:pt x="1130" y="385"/>
                    <a:pt x="1133" y="382"/>
                    <a:pt x="1137" y="381"/>
                  </a:cubicBezTo>
                  <a:cubicBezTo>
                    <a:pt x="1141" y="380"/>
                    <a:pt x="1144" y="383"/>
                    <a:pt x="1148" y="380"/>
                  </a:cubicBezTo>
                  <a:cubicBezTo>
                    <a:pt x="1149" y="382"/>
                    <a:pt x="1148" y="383"/>
                    <a:pt x="1150" y="383"/>
                  </a:cubicBezTo>
                  <a:cubicBezTo>
                    <a:pt x="1151" y="384"/>
                    <a:pt x="1153" y="383"/>
                    <a:pt x="1154" y="383"/>
                  </a:cubicBezTo>
                  <a:cubicBezTo>
                    <a:pt x="1154" y="385"/>
                    <a:pt x="1154" y="385"/>
                    <a:pt x="1156" y="386"/>
                  </a:cubicBezTo>
                  <a:cubicBezTo>
                    <a:pt x="1159" y="385"/>
                    <a:pt x="1159" y="387"/>
                    <a:pt x="1162" y="388"/>
                  </a:cubicBezTo>
                  <a:cubicBezTo>
                    <a:pt x="1164" y="388"/>
                    <a:pt x="1168" y="389"/>
                    <a:pt x="1170" y="388"/>
                  </a:cubicBezTo>
                  <a:cubicBezTo>
                    <a:pt x="1171" y="388"/>
                    <a:pt x="1172" y="388"/>
                    <a:pt x="1173" y="387"/>
                  </a:cubicBezTo>
                  <a:cubicBezTo>
                    <a:pt x="1175" y="387"/>
                    <a:pt x="1177" y="389"/>
                    <a:pt x="1180" y="388"/>
                  </a:cubicBezTo>
                  <a:cubicBezTo>
                    <a:pt x="1184" y="387"/>
                    <a:pt x="1188" y="385"/>
                    <a:pt x="1186" y="379"/>
                  </a:cubicBezTo>
                  <a:cubicBezTo>
                    <a:pt x="1186" y="378"/>
                    <a:pt x="1185" y="377"/>
                    <a:pt x="1185" y="376"/>
                  </a:cubicBezTo>
                  <a:cubicBezTo>
                    <a:pt x="1184" y="374"/>
                    <a:pt x="1180" y="373"/>
                    <a:pt x="1177" y="372"/>
                  </a:cubicBezTo>
                  <a:cubicBezTo>
                    <a:pt x="1178" y="371"/>
                    <a:pt x="1178" y="371"/>
                    <a:pt x="1178" y="370"/>
                  </a:cubicBezTo>
                  <a:cubicBezTo>
                    <a:pt x="1177" y="371"/>
                    <a:pt x="1175" y="369"/>
                    <a:pt x="1174" y="368"/>
                  </a:cubicBezTo>
                  <a:cubicBezTo>
                    <a:pt x="1172" y="366"/>
                    <a:pt x="1171" y="364"/>
                    <a:pt x="1169" y="364"/>
                  </a:cubicBezTo>
                  <a:cubicBezTo>
                    <a:pt x="1168" y="363"/>
                    <a:pt x="1167" y="363"/>
                    <a:pt x="1166" y="363"/>
                  </a:cubicBezTo>
                  <a:cubicBezTo>
                    <a:pt x="1165" y="362"/>
                    <a:pt x="1165" y="361"/>
                    <a:pt x="1164" y="361"/>
                  </a:cubicBezTo>
                  <a:cubicBezTo>
                    <a:pt x="1163" y="361"/>
                    <a:pt x="1163" y="361"/>
                    <a:pt x="1162" y="361"/>
                  </a:cubicBezTo>
                  <a:cubicBezTo>
                    <a:pt x="1161" y="360"/>
                    <a:pt x="1160" y="358"/>
                    <a:pt x="1159" y="357"/>
                  </a:cubicBezTo>
                  <a:cubicBezTo>
                    <a:pt x="1160" y="357"/>
                    <a:pt x="1162" y="357"/>
                    <a:pt x="1163" y="356"/>
                  </a:cubicBezTo>
                  <a:cubicBezTo>
                    <a:pt x="1163" y="354"/>
                    <a:pt x="1164" y="353"/>
                    <a:pt x="1165" y="352"/>
                  </a:cubicBezTo>
                  <a:cubicBezTo>
                    <a:pt x="1166" y="352"/>
                    <a:pt x="1167" y="351"/>
                    <a:pt x="1168" y="351"/>
                  </a:cubicBezTo>
                  <a:cubicBezTo>
                    <a:pt x="1167" y="349"/>
                    <a:pt x="1165" y="348"/>
                    <a:pt x="1164" y="347"/>
                  </a:cubicBezTo>
                  <a:cubicBezTo>
                    <a:pt x="1164" y="347"/>
                    <a:pt x="1164" y="347"/>
                    <a:pt x="1164" y="347"/>
                  </a:cubicBezTo>
                  <a:cubicBezTo>
                    <a:pt x="1168" y="347"/>
                    <a:pt x="1171" y="345"/>
                    <a:pt x="1173" y="344"/>
                  </a:cubicBezTo>
                  <a:cubicBezTo>
                    <a:pt x="1172" y="343"/>
                    <a:pt x="1172" y="343"/>
                    <a:pt x="1172" y="342"/>
                  </a:cubicBezTo>
                  <a:cubicBezTo>
                    <a:pt x="1170" y="343"/>
                    <a:pt x="1168" y="343"/>
                    <a:pt x="1166" y="343"/>
                  </a:cubicBezTo>
                  <a:cubicBezTo>
                    <a:pt x="1166" y="344"/>
                    <a:pt x="1166" y="344"/>
                    <a:pt x="1166" y="344"/>
                  </a:cubicBezTo>
                  <a:cubicBezTo>
                    <a:pt x="1165" y="344"/>
                    <a:pt x="1163" y="344"/>
                    <a:pt x="1162" y="344"/>
                  </a:cubicBezTo>
                  <a:cubicBezTo>
                    <a:pt x="1161" y="345"/>
                    <a:pt x="1161" y="345"/>
                    <a:pt x="1160" y="346"/>
                  </a:cubicBezTo>
                  <a:cubicBezTo>
                    <a:pt x="1158" y="346"/>
                    <a:pt x="1155" y="347"/>
                    <a:pt x="1153" y="347"/>
                  </a:cubicBezTo>
                  <a:cubicBezTo>
                    <a:pt x="1152" y="348"/>
                    <a:pt x="1152" y="348"/>
                    <a:pt x="1151" y="349"/>
                  </a:cubicBezTo>
                  <a:cubicBezTo>
                    <a:pt x="1150" y="349"/>
                    <a:pt x="1150" y="349"/>
                    <a:pt x="1150" y="349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8" y="349"/>
                    <a:pt x="1148" y="350"/>
                    <a:pt x="1147" y="351"/>
                  </a:cubicBezTo>
                  <a:cubicBezTo>
                    <a:pt x="1145" y="351"/>
                    <a:pt x="1143" y="350"/>
                    <a:pt x="1141" y="351"/>
                  </a:cubicBezTo>
                  <a:cubicBezTo>
                    <a:pt x="1141" y="351"/>
                    <a:pt x="1141" y="351"/>
                    <a:pt x="1141" y="351"/>
                  </a:cubicBezTo>
                  <a:cubicBezTo>
                    <a:pt x="1144" y="352"/>
                    <a:pt x="1147" y="355"/>
                    <a:pt x="1148" y="357"/>
                  </a:cubicBezTo>
                  <a:cubicBezTo>
                    <a:pt x="1150" y="358"/>
                    <a:pt x="1151" y="357"/>
                    <a:pt x="1152" y="356"/>
                  </a:cubicBezTo>
                  <a:cubicBezTo>
                    <a:pt x="1154" y="357"/>
                    <a:pt x="1155" y="357"/>
                    <a:pt x="1156" y="357"/>
                  </a:cubicBezTo>
                  <a:cubicBezTo>
                    <a:pt x="1156" y="358"/>
                    <a:pt x="1155" y="359"/>
                    <a:pt x="1155" y="359"/>
                  </a:cubicBezTo>
                  <a:cubicBezTo>
                    <a:pt x="1154" y="359"/>
                    <a:pt x="1153" y="360"/>
                    <a:pt x="1153" y="360"/>
                  </a:cubicBezTo>
                  <a:cubicBezTo>
                    <a:pt x="1152" y="360"/>
                    <a:pt x="1151" y="359"/>
                    <a:pt x="1150" y="359"/>
                  </a:cubicBezTo>
                  <a:cubicBezTo>
                    <a:pt x="1149" y="360"/>
                    <a:pt x="1149" y="360"/>
                    <a:pt x="1148" y="361"/>
                  </a:cubicBezTo>
                  <a:cubicBezTo>
                    <a:pt x="1147" y="361"/>
                    <a:pt x="1146" y="361"/>
                    <a:pt x="1145" y="361"/>
                  </a:cubicBezTo>
                  <a:cubicBezTo>
                    <a:pt x="1141" y="362"/>
                    <a:pt x="1144" y="364"/>
                    <a:pt x="1138" y="363"/>
                  </a:cubicBezTo>
                  <a:cubicBezTo>
                    <a:pt x="1138" y="363"/>
                    <a:pt x="1138" y="363"/>
                    <a:pt x="1138" y="362"/>
                  </a:cubicBezTo>
                  <a:cubicBezTo>
                    <a:pt x="1140" y="357"/>
                    <a:pt x="1137" y="358"/>
                    <a:pt x="1133" y="357"/>
                  </a:cubicBezTo>
                  <a:cubicBezTo>
                    <a:pt x="1133" y="357"/>
                    <a:pt x="1133" y="357"/>
                    <a:pt x="1133" y="357"/>
                  </a:cubicBezTo>
                  <a:cubicBezTo>
                    <a:pt x="1134" y="355"/>
                    <a:pt x="1138" y="354"/>
                    <a:pt x="1139" y="353"/>
                  </a:cubicBezTo>
                  <a:cubicBezTo>
                    <a:pt x="1139" y="352"/>
                    <a:pt x="1139" y="352"/>
                    <a:pt x="1139" y="351"/>
                  </a:cubicBezTo>
                  <a:cubicBezTo>
                    <a:pt x="1135" y="351"/>
                    <a:pt x="1131" y="352"/>
                    <a:pt x="1129" y="350"/>
                  </a:cubicBezTo>
                  <a:cubicBezTo>
                    <a:pt x="1129" y="349"/>
                    <a:pt x="1129" y="349"/>
                    <a:pt x="1129" y="349"/>
                  </a:cubicBezTo>
                  <a:cubicBezTo>
                    <a:pt x="1130" y="349"/>
                    <a:pt x="1130" y="348"/>
                    <a:pt x="1131" y="348"/>
                  </a:cubicBezTo>
                  <a:cubicBezTo>
                    <a:pt x="1131" y="348"/>
                    <a:pt x="1131" y="348"/>
                    <a:pt x="1131" y="348"/>
                  </a:cubicBezTo>
                  <a:cubicBezTo>
                    <a:pt x="1130" y="347"/>
                    <a:pt x="1130" y="347"/>
                    <a:pt x="1129" y="346"/>
                  </a:cubicBezTo>
                  <a:cubicBezTo>
                    <a:pt x="1129" y="346"/>
                    <a:pt x="1129" y="346"/>
                    <a:pt x="1129" y="346"/>
                  </a:cubicBezTo>
                  <a:cubicBezTo>
                    <a:pt x="1129" y="347"/>
                    <a:pt x="1129" y="347"/>
                    <a:pt x="1129" y="347"/>
                  </a:cubicBezTo>
                  <a:cubicBezTo>
                    <a:pt x="1120" y="347"/>
                    <a:pt x="1122" y="351"/>
                    <a:pt x="1118" y="354"/>
                  </a:cubicBezTo>
                  <a:cubicBezTo>
                    <a:pt x="1117" y="354"/>
                    <a:pt x="1115" y="354"/>
                    <a:pt x="1115" y="356"/>
                  </a:cubicBezTo>
                  <a:cubicBezTo>
                    <a:pt x="1116" y="357"/>
                    <a:pt x="1116" y="357"/>
                    <a:pt x="1116" y="358"/>
                  </a:cubicBezTo>
                  <a:cubicBezTo>
                    <a:pt x="1116" y="359"/>
                    <a:pt x="1115" y="360"/>
                    <a:pt x="1115" y="361"/>
                  </a:cubicBezTo>
                  <a:cubicBezTo>
                    <a:pt x="1110" y="361"/>
                    <a:pt x="1110" y="364"/>
                    <a:pt x="1109" y="368"/>
                  </a:cubicBezTo>
                  <a:cubicBezTo>
                    <a:pt x="1109" y="369"/>
                    <a:pt x="1109" y="370"/>
                    <a:pt x="1109" y="371"/>
                  </a:cubicBezTo>
                  <a:cubicBezTo>
                    <a:pt x="1109" y="371"/>
                    <a:pt x="1107" y="371"/>
                    <a:pt x="1106" y="372"/>
                  </a:cubicBezTo>
                  <a:cubicBezTo>
                    <a:pt x="1106" y="373"/>
                    <a:pt x="1106" y="374"/>
                    <a:pt x="1105" y="376"/>
                  </a:cubicBezTo>
                  <a:cubicBezTo>
                    <a:pt x="1104" y="376"/>
                    <a:pt x="1104" y="377"/>
                    <a:pt x="1103" y="378"/>
                  </a:cubicBezTo>
                  <a:cubicBezTo>
                    <a:pt x="1103" y="378"/>
                    <a:pt x="1103" y="378"/>
                    <a:pt x="1103" y="379"/>
                  </a:cubicBezTo>
                  <a:cubicBezTo>
                    <a:pt x="1105" y="378"/>
                    <a:pt x="1107" y="384"/>
                    <a:pt x="1109" y="385"/>
                  </a:cubicBezTo>
                  <a:cubicBezTo>
                    <a:pt x="1110" y="385"/>
                    <a:pt x="1112" y="385"/>
                    <a:pt x="1113" y="386"/>
                  </a:cubicBezTo>
                  <a:cubicBezTo>
                    <a:pt x="1113" y="387"/>
                    <a:pt x="1112" y="388"/>
                    <a:pt x="1112" y="388"/>
                  </a:cubicBezTo>
                  <a:cubicBezTo>
                    <a:pt x="1108" y="388"/>
                    <a:pt x="1109" y="387"/>
                    <a:pt x="1106" y="388"/>
                  </a:cubicBezTo>
                  <a:cubicBezTo>
                    <a:pt x="1105" y="389"/>
                    <a:pt x="1104" y="388"/>
                    <a:pt x="1103" y="389"/>
                  </a:cubicBezTo>
                  <a:cubicBezTo>
                    <a:pt x="1103" y="389"/>
                    <a:pt x="1102" y="390"/>
                    <a:pt x="1102" y="390"/>
                  </a:cubicBezTo>
                  <a:cubicBezTo>
                    <a:pt x="1101" y="391"/>
                    <a:pt x="1100" y="391"/>
                    <a:pt x="1098" y="392"/>
                  </a:cubicBezTo>
                  <a:cubicBezTo>
                    <a:pt x="1097" y="393"/>
                    <a:pt x="1097" y="394"/>
                    <a:pt x="1096" y="394"/>
                  </a:cubicBezTo>
                  <a:cubicBezTo>
                    <a:pt x="1096" y="394"/>
                    <a:pt x="1096" y="393"/>
                    <a:pt x="1096" y="392"/>
                  </a:cubicBezTo>
                  <a:cubicBezTo>
                    <a:pt x="1097" y="392"/>
                    <a:pt x="1097" y="392"/>
                    <a:pt x="1098" y="391"/>
                  </a:cubicBezTo>
                  <a:cubicBezTo>
                    <a:pt x="1098" y="391"/>
                    <a:pt x="1098" y="391"/>
                    <a:pt x="1098" y="391"/>
                  </a:cubicBezTo>
                  <a:cubicBezTo>
                    <a:pt x="1097" y="391"/>
                    <a:pt x="1096" y="391"/>
                    <a:pt x="1095" y="390"/>
                  </a:cubicBezTo>
                  <a:cubicBezTo>
                    <a:pt x="1095" y="390"/>
                    <a:pt x="1095" y="391"/>
                    <a:pt x="1094" y="391"/>
                  </a:cubicBezTo>
                  <a:cubicBezTo>
                    <a:pt x="1094" y="388"/>
                    <a:pt x="1090" y="390"/>
                    <a:pt x="1089" y="388"/>
                  </a:cubicBezTo>
                  <a:cubicBezTo>
                    <a:pt x="1088" y="389"/>
                    <a:pt x="1087" y="389"/>
                    <a:pt x="1086" y="389"/>
                  </a:cubicBezTo>
                  <a:cubicBezTo>
                    <a:pt x="1085" y="389"/>
                    <a:pt x="1086" y="389"/>
                    <a:pt x="1085" y="389"/>
                  </a:cubicBezTo>
                  <a:cubicBezTo>
                    <a:pt x="1083" y="390"/>
                    <a:pt x="1083" y="390"/>
                    <a:pt x="1081" y="390"/>
                  </a:cubicBezTo>
                  <a:cubicBezTo>
                    <a:pt x="1081" y="390"/>
                    <a:pt x="1081" y="390"/>
                    <a:pt x="1081" y="390"/>
                  </a:cubicBezTo>
                  <a:cubicBezTo>
                    <a:pt x="1081" y="392"/>
                    <a:pt x="1083" y="393"/>
                    <a:pt x="1084" y="394"/>
                  </a:cubicBezTo>
                  <a:cubicBezTo>
                    <a:pt x="1084" y="394"/>
                    <a:pt x="1084" y="394"/>
                    <a:pt x="1084" y="394"/>
                  </a:cubicBezTo>
                  <a:cubicBezTo>
                    <a:pt x="1084" y="394"/>
                    <a:pt x="1084" y="394"/>
                    <a:pt x="1084" y="395"/>
                  </a:cubicBezTo>
                  <a:cubicBezTo>
                    <a:pt x="1084" y="394"/>
                    <a:pt x="1083" y="394"/>
                    <a:pt x="1083" y="394"/>
                  </a:cubicBezTo>
                  <a:cubicBezTo>
                    <a:pt x="1083" y="393"/>
                    <a:pt x="1082" y="393"/>
                    <a:pt x="1081" y="393"/>
                  </a:cubicBezTo>
                  <a:cubicBezTo>
                    <a:pt x="1081" y="393"/>
                    <a:pt x="1081" y="393"/>
                    <a:pt x="1081" y="393"/>
                  </a:cubicBezTo>
                  <a:cubicBezTo>
                    <a:pt x="1081" y="394"/>
                    <a:pt x="1082" y="394"/>
                    <a:pt x="1082" y="395"/>
                  </a:cubicBezTo>
                  <a:cubicBezTo>
                    <a:pt x="1082" y="395"/>
                    <a:pt x="1082" y="395"/>
                    <a:pt x="1082" y="395"/>
                  </a:cubicBezTo>
                  <a:cubicBezTo>
                    <a:pt x="1082" y="395"/>
                    <a:pt x="1082" y="396"/>
                    <a:pt x="1081" y="396"/>
                  </a:cubicBezTo>
                  <a:cubicBezTo>
                    <a:pt x="1081" y="395"/>
                    <a:pt x="1080" y="394"/>
                    <a:pt x="1078" y="394"/>
                  </a:cubicBezTo>
                  <a:cubicBezTo>
                    <a:pt x="1078" y="394"/>
                    <a:pt x="1078" y="394"/>
                    <a:pt x="1078" y="394"/>
                  </a:cubicBezTo>
                  <a:cubicBezTo>
                    <a:pt x="1079" y="395"/>
                    <a:pt x="1080" y="395"/>
                    <a:pt x="1081" y="396"/>
                  </a:cubicBezTo>
                  <a:cubicBezTo>
                    <a:pt x="1080" y="396"/>
                    <a:pt x="1080" y="396"/>
                    <a:pt x="1080" y="396"/>
                  </a:cubicBezTo>
                  <a:cubicBezTo>
                    <a:pt x="1080" y="396"/>
                    <a:pt x="1079" y="396"/>
                    <a:pt x="1078" y="396"/>
                  </a:cubicBezTo>
                  <a:cubicBezTo>
                    <a:pt x="1078" y="393"/>
                    <a:pt x="1076" y="393"/>
                    <a:pt x="1075" y="392"/>
                  </a:cubicBezTo>
                  <a:cubicBezTo>
                    <a:pt x="1076" y="392"/>
                    <a:pt x="1076" y="392"/>
                    <a:pt x="1076" y="391"/>
                  </a:cubicBezTo>
                  <a:cubicBezTo>
                    <a:pt x="1076" y="391"/>
                    <a:pt x="1076" y="391"/>
                    <a:pt x="1076" y="391"/>
                  </a:cubicBezTo>
                  <a:cubicBezTo>
                    <a:pt x="1076" y="391"/>
                    <a:pt x="1076" y="391"/>
                    <a:pt x="1075" y="391"/>
                  </a:cubicBezTo>
                  <a:cubicBezTo>
                    <a:pt x="1075" y="392"/>
                    <a:pt x="1075" y="392"/>
                    <a:pt x="1074" y="392"/>
                  </a:cubicBezTo>
                  <a:cubicBezTo>
                    <a:pt x="1074" y="392"/>
                    <a:pt x="1074" y="392"/>
                    <a:pt x="1075" y="393"/>
                  </a:cubicBezTo>
                  <a:cubicBezTo>
                    <a:pt x="1074" y="393"/>
                    <a:pt x="1074" y="394"/>
                    <a:pt x="1074" y="395"/>
                  </a:cubicBezTo>
                  <a:cubicBezTo>
                    <a:pt x="1075" y="397"/>
                    <a:pt x="1077" y="399"/>
                    <a:pt x="1078" y="401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78" y="402"/>
                    <a:pt x="1077" y="402"/>
                    <a:pt x="1077" y="402"/>
                  </a:cubicBezTo>
                  <a:cubicBezTo>
                    <a:pt x="1077" y="402"/>
                    <a:pt x="1077" y="402"/>
                    <a:pt x="1077" y="402"/>
                  </a:cubicBezTo>
                  <a:cubicBezTo>
                    <a:pt x="1077" y="401"/>
                    <a:pt x="1077" y="401"/>
                    <a:pt x="1077" y="400"/>
                  </a:cubicBezTo>
                  <a:cubicBezTo>
                    <a:pt x="1076" y="400"/>
                    <a:pt x="1076" y="400"/>
                    <a:pt x="1075" y="400"/>
                  </a:cubicBezTo>
                  <a:cubicBezTo>
                    <a:pt x="1075" y="400"/>
                    <a:pt x="1075" y="400"/>
                    <a:pt x="1075" y="400"/>
                  </a:cubicBezTo>
                  <a:cubicBezTo>
                    <a:pt x="1076" y="401"/>
                    <a:pt x="1076" y="402"/>
                    <a:pt x="1076" y="402"/>
                  </a:cubicBezTo>
                  <a:cubicBezTo>
                    <a:pt x="1075" y="403"/>
                    <a:pt x="1075" y="403"/>
                    <a:pt x="1074" y="403"/>
                  </a:cubicBezTo>
                  <a:cubicBezTo>
                    <a:pt x="1074" y="403"/>
                    <a:pt x="1074" y="403"/>
                    <a:pt x="1074" y="403"/>
                  </a:cubicBezTo>
                  <a:cubicBezTo>
                    <a:pt x="1076" y="404"/>
                    <a:pt x="1082" y="407"/>
                    <a:pt x="1082" y="408"/>
                  </a:cubicBezTo>
                  <a:cubicBezTo>
                    <a:pt x="1082" y="408"/>
                    <a:pt x="1082" y="408"/>
                    <a:pt x="1082" y="408"/>
                  </a:cubicBezTo>
                  <a:cubicBezTo>
                    <a:pt x="1082" y="409"/>
                    <a:pt x="1082" y="410"/>
                    <a:pt x="1083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1" y="410"/>
                    <a:pt x="1080" y="409"/>
                    <a:pt x="1079" y="409"/>
                  </a:cubicBezTo>
                  <a:cubicBezTo>
                    <a:pt x="1078" y="409"/>
                    <a:pt x="1077" y="409"/>
                    <a:pt x="1076" y="410"/>
                  </a:cubicBezTo>
                  <a:cubicBezTo>
                    <a:pt x="1077" y="410"/>
                    <a:pt x="1077" y="411"/>
                    <a:pt x="1077" y="412"/>
                  </a:cubicBezTo>
                  <a:cubicBezTo>
                    <a:pt x="1078" y="412"/>
                    <a:pt x="1078" y="412"/>
                    <a:pt x="1079" y="412"/>
                  </a:cubicBezTo>
                  <a:cubicBezTo>
                    <a:pt x="1079" y="412"/>
                    <a:pt x="1079" y="412"/>
                    <a:pt x="1079" y="413"/>
                  </a:cubicBezTo>
                  <a:cubicBezTo>
                    <a:pt x="1078" y="413"/>
                    <a:pt x="1078" y="413"/>
                    <a:pt x="1078" y="414"/>
                  </a:cubicBezTo>
                  <a:cubicBezTo>
                    <a:pt x="1077" y="414"/>
                    <a:pt x="1077" y="414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6" y="412"/>
                    <a:pt x="1075" y="412"/>
                    <a:pt x="1075" y="412"/>
                  </a:cubicBezTo>
                  <a:cubicBezTo>
                    <a:pt x="1075" y="412"/>
                    <a:pt x="1075" y="412"/>
                    <a:pt x="1075" y="413"/>
                  </a:cubicBezTo>
                  <a:cubicBezTo>
                    <a:pt x="1075" y="415"/>
                    <a:pt x="1076" y="416"/>
                    <a:pt x="1077" y="419"/>
                  </a:cubicBezTo>
                  <a:cubicBezTo>
                    <a:pt x="1076" y="418"/>
                    <a:pt x="1075" y="417"/>
                    <a:pt x="1074" y="418"/>
                  </a:cubicBezTo>
                  <a:cubicBezTo>
                    <a:pt x="1074" y="418"/>
                    <a:pt x="1073" y="419"/>
                    <a:pt x="1073" y="419"/>
                  </a:cubicBezTo>
                  <a:cubicBezTo>
                    <a:pt x="1073" y="419"/>
                    <a:pt x="1073" y="419"/>
                    <a:pt x="1073" y="419"/>
                  </a:cubicBezTo>
                  <a:cubicBezTo>
                    <a:pt x="1073" y="418"/>
                    <a:pt x="1072" y="416"/>
                    <a:pt x="1071" y="416"/>
                  </a:cubicBezTo>
                  <a:cubicBezTo>
                    <a:pt x="1070" y="416"/>
                    <a:pt x="1070" y="417"/>
                    <a:pt x="1070" y="417"/>
                  </a:cubicBezTo>
                  <a:cubicBezTo>
                    <a:pt x="1069" y="417"/>
                    <a:pt x="1069" y="416"/>
                    <a:pt x="1068" y="416"/>
                  </a:cubicBezTo>
                  <a:cubicBezTo>
                    <a:pt x="1068" y="415"/>
                    <a:pt x="1069" y="414"/>
                    <a:pt x="1069" y="413"/>
                  </a:cubicBezTo>
                  <a:cubicBezTo>
                    <a:pt x="1068" y="412"/>
                    <a:pt x="1067" y="411"/>
                    <a:pt x="1066" y="410"/>
                  </a:cubicBezTo>
                  <a:cubicBezTo>
                    <a:pt x="1067" y="410"/>
                    <a:pt x="1067" y="409"/>
                    <a:pt x="1068" y="408"/>
                  </a:cubicBezTo>
                  <a:cubicBezTo>
                    <a:pt x="1069" y="408"/>
                    <a:pt x="1070" y="407"/>
                    <a:pt x="1071" y="407"/>
                  </a:cubicBezTo>
                  <a:cubicBezTo>
                    <a:pt x="1073" y="408"/>
                    <a:pt x="1075" y="411"/>
                    <a:pt x="1077" y="408"/>
                  </a:cubicBezTo>
                  <a:cubicBezTo>
                    <a:pt x="1077" y="408"/>
                    <a:pt x="1077" y="408"/>
                    <a:pt x="1077" y="408"/>
                  </a:cubicBezTo>
                  <a:cubicBezTo>
                    <a:pt x="1075" y="408"/>
                    <a:pt x="1074" y="407"/>
                    <a:pt x="1073" y="406"/>
                  </a:cubicBezTo>
                  <a:cubicBezTo>
                    <a:pt x="1070" y="405"/>
                    <a:pt x="1068" y="407"/>
                    <a:pt x="1066" y="407"/>
                  </a:cubicBezTo>
                  <a:cubicBezTo>
                    <a:pt x="1065" y="406"/>
                    <a:pt x="1064" y="404"/>
                    <a:pt x="1064" y="403"/>
                  </a:cubicBezTo>
                  <a:cubicBezTo>
                    <a:pt x="1064" y="403"/>
                    <a:pt x="1064" y="403"/>
                    <a:pt x="1064" y="403"/>
                  </a:cubicBezTo>
                  <a:cubicBezTo>
                    <a:pt x="1064" y="403"/>
                    <a:pt x="1065" y="403"/>
                    <a:pt x="1066" y="402"/>
                  </a:cubicBezTo>
                  <a:cubicBezTo>
                    <a:pt x="1066" y="402"/>
                    <a:pt x="1066" y="402"/>
                    <a:pt x="1066" y="402"/>
                  </a:cubicBezTo>
                  <a:cubicBezTo>
                    <a:pt x="1066" y="402"/>
                    <a:pt x="1065" y="402"/>
                    <a:pt x="1065" y="402"/>
                  </a:cubicBezTo>
                  <a:cubicBezTo>
                    <a:pt x="1063" y="402"/>
                    <a:pt x="1060" y="400"/>
                    <a:pt x="1060" y="398"/>
                  </a:cubicBezTo>
                  <a:cubicBezTo>
                    <a:pt x="1060" y="398"/>
                    <a:pt x="1059" y="397"/>
                    <a:pt x="1059" y="396"/>
                  </a:cubicBezTo>
                  <a:cubicBezTo>
                    <a:pt x="1058" y="395"/>
                    <a:pt x="1056" y="395"/>
                    <a:pt x="1055" y="393"/>
                  </a:cubicBezTo>
                  <a:cubicBezTo>
                    <a:pt x="1056" y="393"/>
                    <a:pt x="1056" y="393"/>
                    <a:pt x="1056" y="393"/>
                  </a:cubicBezTo>
                  <a:cubicBezTo>
                    <a:pt x="1056" y="392"/>
                    <a:pt x="1056" y="392"/>
                    <a:pt x="1055" y="391"/>
                  </a:cubicBezTo>
                  <a:cubicBezTo>
                    <a:pt x="1056" y="391"/>
                    <a:pt x="1056" y="390"/>
                    <a:pt x="1056" y="389"/>
                  </a:cubicBezTo>
                  <a:cubicBezTo>
                    <a:pt x="1056" y="389"/>
                    <a:pt x="1056" y="386"/>
                    <a:pt x="1056" y="385"/>
                  </a:cubicBezTo>
                  <a:cubicBezTo>
                    <a:pt x="1057" y="384"/>
                    <a:pt x="1057" y="384"/>
                    <a:pt x="1057" y="383"/>
                  </a:cubicBezTo>
                  <a:cubicBezTo>
                    <a:pt x="1056" y="383"/>
                    <a:pt x="1055" y="382"/>
                    <a:pt x="1054" y="382"/>
                  </a:cubicBezTo>
                  <a:cubicBezTo>
                    <a:pt x="1054" y="381"/>
                    <a:pt x="1053" y="381"/>
                    <a:pt x="1052" y="380"/>
                  </a:cubicBezTo>
                  <a:cubicBezTo>
                    <a:pt x="1050" y="378"/>
                    <a:pt x="1047" y="377"/>
                    <a:pt x="1044" y="375"/>
                  </a:cubicBezTo>
                  <a:cubicBezTo>
                    <a:pt x="1043" y="374"/>
                    <a:pt x="1042" y="373"/>
                    <a:pt x="1041" y="372"/>
                  </a:cubicBezTo>
                  <a:cubicBezTo>
                    <a:pt x="1041" y="372"/>
                    <a:pt x="1038" y="371"/>
                    <a:pt x="1038" y="371"/>
                  </a:cubicBezTo>
                  <a:cubicBezTo>
                    <a:pt x="1037" y="370"/>
                    <a:pt x="1036" y="371"/>
                    <a:pt x="1036" y="371"/>
                  </a:cubicBezTo>
                  <a:cubicBezTo>
                    <a:pt x="1034" y="369"/>
                    <a:pt x="1032" y="368"/>
                    <a:pt x="1031" y="366"/>
                  </a:cubicBezTo>
                  <a:cubicBezTo>
                    <a:pt x="1031" y="366"/>
                    <a:pt x="1031" y="365"/>
                    <a:pt x="1031" y="365"/>
                  </a:cubicBezTo>
                  <a:cubicBezTo>
                    <a:pt x="1031" y="365"/>
                    <a:pt x="1032" y="365"/>
                    <a:pt x="1033" y="365"/>
                  </a:cubicBezTo>
                  <a:cubicBezTo>
                    <a:pt x="1028" y="364"/>
                    <a:pt x="1031" y="360"/>
                    <a:pt x="1026" y="357"/>
                  </a:cubicBezTo>
                  <a:cubicBezTo>
                    <a:pt x="1025" y="358"/>
                    <a:pt x="1025" y="359"/>
                    <a:pt x="1025" y="360"/>
                  </a:cubicBezTo>
                  <a:cubicBezTo>
                    <a:pt x="1024" y="361"/>
                    <a:pt x="1024" y="361"/>
                    <a:pt x="1023" y="362"/>
                  </a:cubicBezTo>
                  <a:cubicBezTo>
                    <a:pt x="1023" y="360"/>
                    <a:pt x="1022" y="358"/>
                    <a:pt x="1021" y="356"/>
                  </a:cubicBezTo>
                  <a:cubicBezTo>
                    <a:pt x="1022" y="356"/>
                    <a:pt x="1022" y="356"/>
                    <a:pt x="1023" y="356"/>
                  </a:cubicBezTo>
                  <a:cubicBezTo>
                    <a:pt x="1022" y="355"/>
                    <a:pt x="1022" y="355"/>
                    <a:pt x="1022" y="355"/>
                  </a:cubicBezTo>
                  <a:cubicBezTo>
                    <a:pt x="1021" y="355"/>
                    <a:pt x="1020" y="355"/>
                    <a:pt x="1019" y="355"/>
                  </a:cubicBezTo>
                  <a:cubicBezTo>
                    <a:pt x="1019" y="355"/>
                    <a:pt x="1019" y="355"/>
                    <a:pt x="1019" y="356"/>
                  </a:cubicBezTo>
                  <a:cubicBezTo>
                    <a:pt x="1017" y="356"/>
                    <a:pt x="1015" y="357"/>
                    <a:pt x="1014" y="357"/>
                  </a:cubicBezTo>
                  <a:cubicBezTo>
                    <a:pt x="1013" y="358"/>
                    <a:pt x="1013" y="358"/>
                    <a:pt x="1013" y="358"/>
                  </a:cubicBezTo>
                  <a:cubicBezTo>
                    <a:pt x="1013" y="358"/>
                    <a:pt x="1014" y="358"/>
                    <a:pt x="1014" y="359"/>
                  </a:cubicBezTo>
                  <a:cubicBezTo>
                    <a:pt x="1014" y="360"/>
                    <a:pt x="1015" y="360"/>
                    <a:pt x="1015" y="361"/>
                  </a:cubicBezTo>
                  <a:cubicBezTo>
                    <a:pt x="1015" y="361"/>
                    <a:pt x="1014" y="362"/>
                    <a:pt x="1014" y="362"/>
                  </a:cubicBezTo>
                  <a:cubicBezTo>
                    <a:pt x="1015" y="366"/>
                    <a:pt x="1016" y="368"/>
                    <a:pt x="1019" y="369"/>
                  </a:cubicBezTo>
                  <a:cubicBezTo>
                    <a:pt x="1020" y="370"/>
                    <a:pt x="1021" y="370"/>
                    <a:pt x="1022" y="371"/>
                  </a:cubicBezTo>
                  <a:cubicBezTo>
                    <a:pt x="1023" y="372"/>
                    <a:pt x="1023" y="374"/>
                    <a:pt x="1023" y="375"/>
                  </a:cubicBezTo>
                  <a:cubicBezTo>
                    <a:pt x="1024" y="377"/>
                    <a:pt x="1027" y="380"/>
                    <a:pt x="1028" y="381"/>
                  </a:cubicBezTo>
                  <a:cubicBezTo>
                    <a:pt x="1030" y="383"/>
                    <a:pt x="1036" y="381"/>
                    <a:pt x="1037" y="383"/>
                  </a:cubicBezTo>
                  <a:cubicBezTo>
                    <a:pt x="1037" y="383"/>
                    <a:pt x="1037" y="383"/>
                    <a:pt x="1037" y="383"/>
                  </a:cubicBezTo>
                  <a:cubicBezTo>
                    <a:pt x="1036" y="384"/>
                    <a:pt x="1035" y="384"/>
                    <a:pt x="1035" y="385"/>
                  </a:cubicBezTo>
                  <a:cubicBezTo>
                    <a:pt x="1035" y="385"/>
                    <a:pt x="1035" y="385"/>
                    <a:pt x="1035" y="386"/>
                  </a:cubicBezTo>
                  <a:cubicBezTo>
                    <a:pt x="1042" y="387"/>
                    <a:pt x="1046" y="391"/>
                    <a:pt x="1050" y="394"/>
                  </a:cubicBezTo>
                  <a:cubicBezTo>
                    <a:pt x="1050" y="395"/>
                    <a:pt x="1050" y="396"/>
                    <a:pt x="1050" y="397"/>
                  </a:cubicBezTo>
                  <a:cubicBezTo>
                    <a:pt x="1049" y="397"/>
                    <a:pt x="1048" y="396"/>
                    <a:pt x="1047" y="396"/>
                  </a:cubicBezTo>
                  <a:cubicBezTo>
                    <a:pt x="1047" y="395"/>
                    <a:pt x="1047" y="395"/>
                    <a:pt x="1047" y="394"/>
                  </a:cubicBezTo>
                  <a:cubicBezTo>
                    <a:pt x="1046" y="393"/>
                    <a:pt x="1043" y="394"/>
                    <a:pt x="1043" y="392"/>
                  </a:cubicBezTo>
                  <a:cubicBezTo>
                    <a:pt x="1041" y="392"/>
                    <a:pt x="1039" y="395"/>
                    <a:pt x="1039" y="397"/>
                  </a:cubicBezTo>
                  <a:cubicBezTo>
                    <a:pt x="1040" y="398"/>
                    <a:pt x="1041" y="399"/>
                    <a:pt x="1042" y="399"/>
                  </a:cubicBezTo>
                  <a:cubicBezTo>
                    <a:pt x="1042" y="400"/>
                    <a:pt x="1042" y="401"/>
                    <a:pt x="1043" y="402"/>
                  </a:cubicBezTo>
                  <a:cubicBezTo>
                    <a:pt x="1042" y="402"/>
                    <a:pt x="1042" y="403"/>
                    <a:pt x="1042" y="403"/>
                  </a:cubicBezTo>
                  <a:cubicBezTo>
                    <a:pt x="1040" y="403"/>
                    <a:pt x="1040" y="403"/>
                    <a:pt x="1039" y="404"/>
                  </a:cubicBezTo>
                  <a:cubicBezTo>
                    <a:pt x="1039" y="405"/>
                    <a:pt x="1039" y="406"/>
                    <a:pt x="1039" y="406"/>
                  </a:cubicBezTo>
                  <a:cubicBezTo>
                    <a:pt x="1037" y="407"/>
                    <a:pt x="1037" y="408"/>
                    <a:pt x="1036" y="410"/>
                  </a:cubicBezTo>
                  <a:cubicBezTo>
                    <a:pt x="1035" y="410"/>
                    <a:pt x="1035" y="410"/>
                    <a:pt x="1034" y="410"/>
                  </a:cubicBezTo>
                  <a:cubicBezTo>
                    <a:pt x="1034" y="409"/>
                    <a:pt x="1034" y="409"/>
                    <a:pt x="1033" y="409"/>
                  </a:cubicBezTo>
                  <a:cubicBezTo>
                    <a:pt x="1033" y="409"/>
                    <a:pt x="1033" y="408"/>
                    <a:pt x="1033" y="408"/>
                  </a:cubicBezTo>
                  <a:cubicBezTo>
                    <a:pt x="1035" y="407"/>
                    <a:pt x="1035" y="406"/>
                    <a:pt x="1035" y="405"/>
                  </a:cubicBezTo>
                  <a:cubicBezTo>
                    <a:pt x="1035" y="405"/>
                    <a:pt x="1035" y="404"/>
                    <a:pt x="1035" y="404"/>
                  </a:cubicBezTo>
                  <a:cubicBezTo>
                    <a:pt x="1036" y="404"/>
                    <a:pt x="1036" y="404"/>
                    <a:pt x="1037" y="404"/>
                  </a:cubicBezTo>
                  <a:cubicBezTo>
                    <a:pt x="1037" y="404"/>
                    <a:pt x="1037" y="404"/>
                    <a:pt x="1037" y="404"/>
                  </a:cubicBezTo>
                  <a:cubicBezTo>
                    <a:pt x="1037" y="403"/>
                    <a:pt x="1034" y="395"/>
                    <a:pt x="1033" y="395"/>
                  </a:cubicBezTo>
                  <a:cubicBezTo>
                    <a:pt x="1033" y="395"/>
                    <a:pt x="1032" y="396"/>
                    <a:pt x="1032" y="395"/>
                  </a:cubicBezTo>
                  <a:cubicBezTo>
                    <a:pt x="1031" y="395"/>
                    <a:pt x="1030" y="394"/>
                    <a:pt x="1029" y="394"/>
                  </a:cubicBezTo>
                  <a:cubicBezTo>
                    <a:pt x="1029" y="393"/>
                    <a:pt x="1030" y="393"/>
                    <a:pt x="1029" y="392"/>
                  </a:cubicBezTo>
                  <a:cubicBezTo>
                    <a:pt x="1029" y="391"/>
                    <a:pt x="1029" y="391"/>
                    <a:pt x="1028" y="391"/>
                  </a:cubicBezTo>
                  <a:cubicBezTo>
                    <a:pt x="1027" y="391"/>
                    <a:pt x="1027" y="391"/>
                    <a:pt x="1026" y="391"/>
                  </a:cubicBezTo>
                  <a:cubicBezTo>
                    <a:pt x="1026" y="391"/>
                    <a:pt x="1026" y="391"/>
                    <a:pt x="1026" y="391"/>
                  </a:cubicBezTo>
                  <a:cubicBezTo>
                    <a:pt x="1026" y="391"/>
                    <a:pt x="1027" y="391"/>
                    <a:pt x="1027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5" y="390"/>
                    <a:pt x="1025" y="390"/>
                    <a:pt x="1024" y="390"/>
                  </a:cubicBezTo>
                  <a:cubicBezTo>
                    <a:pt x="1023" y="386"/>
                    <a:pt x="1020" y="387"/>
                    <a:pt x="1017" y="385"/>
                  </a:cubicBezTo>
                  <a:cubicBezTo>
                    <a:pt x="1014" y="384"/>
                    <a:pt x="1011" y="380"/>
                    <a:pt x="1007" y="378"/>
                  </a:cubicBezTo>
                  <a:cubicBezTo>
                    <a:pt x="1003" y="375"/>
                    <a:pt x="1003" y="368"/>
                    <a:pt x="999" y="365"/>
                  </a:cubicBezTo>
                  <a:cubicBezTo>
                    <a:pt x="995" y="364"/>
                    <a:pt x="993" y="364"/>
                    <a:pt x="990" y="366"/>
                  </a:cubicBezTo>
                  <a:cubicBezTo>
                    <a:pt x="989" y="366"/>
                    <a:pt x="989" y="367"/>
                    <a:pt x="988" y="367"/>
                  </a:cubicBezTo>
                  <a:cubicBezTo>
                    <a:pt x="987" y="368"/>
                    <a:pt x="987" y="368"/>
                    <a:pt x="986" y="368"/>
                  </a:cubicBezTo>
                  <a:cubicBezTo>
                    <a:pt x="982" y="370"/>
                    <a:pt x="981" y="373"/>
                    <a:pt x="976" y="374"/>
                  </a:cubicBezTo>
                  <a:cubicBezTo>
                    <a:pt x="974" y="375"/>
                    <a:pt x="973" y="372"/>
                    <a:pt x="971" y="372"/>
                  </a:cubicBezTo>
                  <a:cubicBezTo>
                    <a:pt x="970" y="371"/>
                    <a:pt x="969" y="372"/>
                    <a:pt x="969" y="372"/>
                  </a:cubicBezTo>
                  <a:cubicBezTo>
                    <a:pt x="966" y="372"/>
                    <a:pt x="965" y="370"/>
                    <a:pt x="962" y="372"/>
                  </a:cubicBezTo>
                  <a:cubicBezTo>
                    <a:pt x="957" y="376"/>
                    <a:pt x="961" y="378"/>
                    <a:pt x="960" y="382"/>
                  </a:cubicBezTo>
                  <a:cubicBezTo>
                    <a:pt x="959" y="384"/>
                    <a:pt x="956" y="384"/>
                    <a:pt x="954" y="385"/>
                  </a:cubicBezTo>
                  <a:cubicBezTo>
                    <a:pt x="954" y="386"/>
                    <a:pt x="954" y="386"/>
                    <a:pt x="954" y="386"/>
                  </a:cubicBezTo>
                  <a:cubicBezTo>
                    <a:pt x="951" y="388"/>
                    <a:pt x="948" y="387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6" y="391"/>
                    <a:pt x="946" y="391"/>
                  </a:cubicBezTo>
                  <a:cubicBezTo>
                    <a:pt x="944" y="392"/>
                    <a:pt x="940" y="397"/>
                    <a:pt x="939" y="400"/>
                  </a:cubicBezTo>
                  <a:cubicBezTo>
                    <a:pt x="940" y="401"/>
                    <a:pt x="940" y="402"/>
                    <a:pt x="941" y="403"/>
                  </a:cubicBezTo>
                  <a:cubicBezTo>
                    <a:pt x="941" y="403"/>
                    <a:pt x="942" y="403"/>
                    <a:pt x="942" y="404"/>
                  </a:cubicBezTo>
                  <a:cubicBezTo>
                    <a:pt x="942" y="404"/>
                    <a:pt x="942" y="404"/>
                    <a:pt x="942" y="404"/>
                  </a:cubicBezTo>
                  <a:cubicBezTo>
                    <a:pt x="940" y="405"/>
                    <a:pt x="937" y="408"/>
                    <a:pt x="936" y="411"/>
                  </a:cubicBezTo>
                  <a:cubicBezTo>
                    <a:pt x="936" y="411"/>
                    <a:pt x="937" y="411"/>
                    <a:pt x="937" y="412"/>
                  </a:cubicBezTo>
                  <a:cubicBezTo>
                    <a:pt x="934" y="412"/>
                    <a:pt x="932" y="412"/>
                    <a:pt x="931" y="414"/>
                  </a:cubicBezTo>
                  <a:cubicBezTo>
                    <a:pt x="930" y="416"/>
                    <a:pt x="930" y="417"/>
                    <a:pt x="928" y="418"/>
                  </a:cubicBezTo>
                  <a:cubicBezTo>
                    <a:pt x="928" y="418"/>
                    <a:pt x="928" y="417"/>
                    <a:pt x="928" y="417"/>
                  </a:cubicBezTo>
                  <a:cubicBezTo>
                    <a:pt x="926" y="417"/>
                    <a:pt x="926" y="418"/>
                    <a:pt x="925" y="418"/>
                  </a:cubicBezTo>
                  <a:cubicBezTo>
                    <a:pt x="922" y="418"/>
                    <a:pt x="919" y="418"/>
                    <a:pt x="915" y="418"/>
                  </a:cubicBezTo>
                  <a:cubicBezTo>
                    <a:pt x="915" y="418"/>
                    <a:pt x="914" y="419"/>
                    <a:pt x="913" y="420"/>
                  </a:cubicBezTo>
                  <a:cubicBezTo>
                    <a:pt x="911" y="420"/>
                    <a:pt x="910" y="420"/>
                    <a:pt x="910" y="422"/>
                  </a:cubicBezTo>
                  <a:cubicBezTo>
                    <a:pt x="910" y="422"/>
                    <a:pt x="910" y="422"/>
                    <a:pt x="910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6" y="423"/>
                    <a:pt x="905" y="421"/>
                    <a:pt x="904" y="419"/>
                  </a:cubicBezTo>
                  <a:cubicBezTo>
                    <a:pt x="904" y="419"/>
                    <a:pt x="904" y="419"/>
                    <a:pt x="903" y="418"/>
                  </a:cubicBezTo>
                  <a:cubicBezTo>
                    <a:pt x="904" y="416"/>
                    <a:pt x="901" y="414"/>
                    <a:pt x="898" y="415"/>
                  </a:cubicBezTo>
                  <a:cubicBezTo>
                    <a:pt x="897" y="415"/>
                    <a:pt x="896" y="415"/>
                    <a:pt x="895" y="416"/>
                  </a:cubicBezTo>
                  <a:cubicBezTo>
                    <a:pt x="894" y="416"/>
                    <a:pt x="893" y="415"/>
                    <a:pt x="893" y="415"/>
                  </a:cubicBezTo>
                  <a:cubicBezTo>
                    <a:pt x="891" y="415"/>
                    <a:pt x="890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8" y="415"/>
                    <a:pt x="889" y="414"/>
                    <a:pt x="889" y="413"/>
                  </a:cubicBezTo>
                  <a:cubicBezTo>
                    <a:pt x="890" y="411"/>
                    <a:pt x="889" y="410"/>
                    <a:pt x="889" y="410"/>
                  </a:cubicBezTo>
                  <a:cubicBezTo>
                    <a:pt x="889" y="409"/>
                    <a:pt x="889" y="409"/>
                    <a:pt x="889" y="409"/>
                  </a:cubicBezTo>
                  <a:cubicBezTo>
                    <a:pt x="889" y="408"/>
                    <a:pt x="889" y="407"/>
                    <a:pt x="890" y="406"/>
                  </a:cubicBezTo>
                  <a:cubicBezTo>
                    <a:pt x="890" y="406"/>
                    <a:pt x="889" y="406"/>
                    <a:pt x="889" y="406"/>
                  </a:cubicBezTo>
                  <a:cubicBezTo>
                    <a:pt x="889" y="406"/>
                    <a:pt x="888" y="406"/>
                    <a:pt x="887" y="406"/>
                  </a:cubicBezTo>
                  <a:cubicBezTo>
                    <a:pt x="887" y="406"/>
                    <a:pt x="887" y="405"/>
                    <a:pt x="887" y="405"/>
                  </a:cubicBezTo>
                  <a:cubicBezTo>
                    <a:pt x="887" y="405"/>
                    <a:pt x="887" y="405"/>
                    <a:pt x="887" y="405"/>
                  </a:cubicBezTo>
                  <a:cubicBezTo>
                    <a:pt x="888" y="405"/>
                    <a:pt x="888" y="405"/>
                    <a:pt x="889" y="404"/>
                  </a:cubicBezTo>
                  <a:cubicBezTo>
                    <a:pt x="889" y="404"/>
                    <a:pt x="889" y="403"/>
                    <a:pt x="888" y="403"/>
                  </a:cubicBezTo>
                  <a:cubicBezTo>
                    <a:pt x="888" y="403"/>
                    <a:pt x="888" y="403"/>
                    <a:pt x="888" y="403"/>
                  </a:cubicBezTo>
                  <a:cubicBezTo>
                    <a:pt x="888" y="404"/>
                    <a:pt x="887" y="404"/>
                    <a:pt x="886" y="405"/>
                  </a:cubicBezTo>
                  <a:cubicBezTo>
                    <a:pt x="886" y="404"/>
                    <a:pt x="886" y="404"/>
                    <a:pt x="885" y="404"/>
                  </a:cubicBezTo>
                  <a:cubicBezTo>
                    <a:pt x="886" y="403"/>
                    <a:pt x="886" y="401"/>
                    <a:pt x="886" y="400"/>
                  </a:cubicBezTo>
                  <a:cubicBezTo>
                    <a:pt x="889" y="398"/>
                    <a:pt x="891" y="387"/>
                    <a:pt x="889" y="383"/>
                  </a:cubicBezTo>
                  <a:cubicBezTo>
                    <a:pt x="889" y="383"/>
                    <a:pt x="891" y="379"/>
                    <a:pt x="890" y="378"/>
                  </a:cubicBezTo>
                  <a:cubicBezTo>
                    <a:pt x="890" y="377"/>
                    <a:pt x="889" y="376"/>
                    <a:pt x="887" y="375"/>
                  </a:cubicBezTo>
                  <a:cubicBezTo>
                    <a:pt x="887" y="375"/>
                    <a:pt x="887" y="374"/>
                    <a:pt x="887" y="374"/>
                  </a:cubicBezTo>
                  <a:cubicBezTo>
                    <a:pt x="888" y="372"/>
                    <a:pt x="889" y="372"/>
                    <a:pt x="891" y="372"/>
                  </a:cubicBezTo>
                  <a:cubicBezTo>
                    <a:pt x="891" y="372"/>
                    <a:pt x="892" y="372"/>
                    <a:pt x="893" y="372"/>
                  </a:cubicBezTo>
                  <a:cubicBezTo>
                    <a:pt x="893" y="371"/>
                    <a:pt x="893" y="370"/>
                    <a:pt x="893" y="370"/>
                  </a:cubicBezTo>
                  <a:cubicBezTo>
                    <a:pt x="896" y="369"/>
                    <a:pt x="898" y="370"/>
                    <a:pt x="901" y="371"/>
                  </a:cubicBezTo>
                  <a:cubicBezTo>
                    <a:pt x="903" y="371"/>
                    <a:pt x="905" y="370"/>
                    <a:pt x="906" y="369"/>
                  </a:cubicBezTo>
                  <a:cubicBezTo>
                    <a:pt x="907" y="369"/>
                    <a:pt x="912" y="371"/>
                    <a:pt x="913" y="371"/>
                  </a:cubicBezTo>
                  <a:cubicBezTo>
                    <a:pt x="917" y="371"/>
                    <a:pt x="922" y="372"/>
                    <a:pt x="924" y="370"/>
                  </a:cubicBezTo>
                  <a:cubicBezTo>
                    <a:pt x="926" y="371"/>
                    <a:pt x="928" y="372"/>
                    <a:pt x="931" y="372"/>
                  </a:cubicBezTo>
                  <a:cubicBezTo>
                    <a:pt x="932" y="369"/>
                    <a:pt x="933" y="366"/>
                    <a:pt x="934" y="363"/>
                  </a:cubicBezTo>
                  <a:cubicBezTo>
                    <a:pt x="934" y="363"/>
                    <a:pt x="934" y="363"/>
                    <a:pt x="935" y="363"/>
                  </a:cubicBezTo>
                  <a:cubicBezTo>
                    <a:pt x="935" y="362"/>
                    <a:pt x="934" y="362"/>
                    <a:pt x="934" y="362"/>
                  </a:cubicBezTo>
                  <a:cubicBezTo>
                    <a:pt x="934" y="362"/>
                    <a:pt x="934" y="362"/>
                    <a:pt x="934" y="362"/>
                  </a:cubicBezTo>
                  <a:cubicBezTo>
                    <a:pt x="934" y="360"/>
                    <a:pt x="934" y="358"/>
                    <a:pt x="935" y="356"/>
                  </a:cubicBezTo>
                  <a:cubicBezTo>
                    <a:pt x="935" y="356"/>
                    <a:pt x="935" y="356"/>
                    <a:pt x="935" y="356"/>
                  </a:cubicBezTo>
                  <a:cubicBezTo>
                    <a:pt x="935" y="357"/>
                    <a:pt x="936" y="358"/>
                    <a:pt x="937" y="359"/>
                  </a:cubicBezTo>
                  <a:cubicBezTo>
                    <a:pt x="936" y="357"/>
                    <a:pt x="935" y="356"/>
                    <a:pt x="934" y="355"/>
                  </a:cubicBezTo>
                  <a:cubicBezTo>
                    <a:pt x="934" y="354"/>
                    <a:pt x="935" y="353"/>
                    <a:pt x="935" y="352"/>
                  </a:cubicBezTo>
                  <a:cubicBezTo>
                    <a:pt x="934" y="349"/>
                    <a:pt x="934" y="351"/>
                    <a:pt x="931" y="349"/>
                  </a:cubicBezTo>
                  <a:cubicBezTo>
                    <a:pt x="931" y="348"/>
                    <a:pt x="930" y="347"/>
                    <a:pt x="929" y="346"/>
                  </a:cubicBezTo>
                  <a:cubicBezTo>
                    <a:pt x="929" y="346"/>
                    <a:pt x="929" y="345"/>
                    <a:pt x="930" y="345"/>
                  </a:cubicBezTo>
                  <a:cubicBezTo>
                    <a:pt x="929" y="344"/>
                    <a:pt x="927" y="344"/>
                    <a:pt x="926" y="343"/>
                  </a:cubicBezTo>
                  <a:cubicBezTo>
                    <a:pt x="927" y="342"/>
                    <a:pt x="927" y="342"/>
                    <a:pt x="927" y="341"/>
                  </a:cubicBezTo>
                  <a:cubicBezTo>
                    <a:pt x="927" y="341"/>
                    <a:pt x="927" y="341"/>
                    <a:pt x="926" y="341"/>
                  </a:cubicBezTo>
                  <a:cubicBezTo>
                    <a:pt x="926" y="341"/>
                    <a:pt x="925" y="341"/>
                    <a:pt x="925" y="341"/>
                  </a:cubicBezTo>
                  <a:cubicBezTo>
                    <a:pt x="922" y="339"/>
                    <a:pt x="919" y="339"/>
                    <a:pt x="916" y="339"/>
                  </a:cubicBezTo>
                  <a:cubicBezTo>
                    <a:pt x="916" y="339"/>
                    <a:pt x="916" y="338"/>
                    <a:pt x="916" y="338"/>
                  </a:cubicBezTo>
                  <a:cubicBezTo>
                    <a:pt x="915" y="338"/>
                    <a:pt x="914" y="338"/>
                    <a:pt x="914" y="337"/>
                  </a:cubicBezTo>
                  <a:cubicBezTo>
                    <a:pt x="915" y="337"/>
                    <a:pt x="915" y="337"/>
                    <a:pt x="916" y="337"/>
                  </a:cubicBezTo>
                  <a:cubicBezTo>
                    <a:pt x="916" y="337"/>
                    <a:pt x="916" y="337"/>
                    <a:pt x="916" y="337"/>
                  </a:cubicBezTo>
                  <a:cubicBezTo>
                    <a:pt x="916" y="336"/>
                    <a:pt x="916" y="336"/>
                    <a:pt x="916" y="336"/>
                  </a:cubicBezTo>
                  <a:cubicBezTo>
                    <a:pt x="916" y="336"/>
                    <a:pt x="915" y="336"/>
                    <a:pt x="915" y="336"/>
                  </a:cubicBezTo>
                  <a:cubicBezTo>
                    <a:pt x="916" y="335"/>
                    <a:pt x="916" y="335"/>
                    <a:pt x="916" y="335"/>
                  </a:cubicBezTo>
                  <a:cubicBezTo>
                    <a:pt x="915" y="335"/>
                    <a:pt x="914" y="335"/>
                    <a:pt x="913" y="335"/>
                  </a:cubicBezTo>
                  <a:cubicBezTo>
                    <a:pt x="913" y="335"/>
                    <a:pt x="913" y="334"/>
                    <a:pt x="913" y="333"/>
                  </a:cubicBezTo>
                  <a:cubicBezTo>
                    <a:pt x="915" y="333"/>
                    <a:pt x="916" y="332"/>
                    <a:pt x="918" y="332"/>
                  </a:cubicBezTo>
                  <a:cubicBezTo>
                    <a:pt x="918" y="332"/>
                    <a:pt x="918" y="332"/>
                    <a:pt x="918" y="332"/>
                  </a:cubicBezTo>
                  <a:cubicBezTo>
                    <a:pt x="918" y="332"/>
                    <a:pt x="920" y="333"/>
                    <a:pt x="920" y="332"/>
                  </a:cubicBezTo>
                  <a:cubicBezTo>
                    <a:pt x="920" y="332"/>
                    <a:pt x="921" y="332"/>
                    <a:pt x="921" y="331"/>
                  </a:cubicBezTo>
                  <a:cubicBezTo>
                    <a:pt x="922" y="331"/>
                    <a:pt x="922" y="331"/>
                    <a:pt x="923" y="331"/>
                  </a:cubicBezTo>
                  <a:cubicBezTo>
                    <a:pt x="924" y="332"/>
                    <a:pt x="924" y="333"/>
                    <a:pt x="925" y="333"/>
                  </a:cubicBezTo>
                  <a:cubicBezTo>
                    <a:pt x="926" y="333"/>
                    <a:pt x="929" y="333"/>
                    <a:pt x="931" y="332"/>
                  </a:cubicBezTo>
                  <a:cubicBezTo>
                    <a:pt x="931" y="332"/>
                    <a:pt x="931" y="333"/>
                    <a:pt x="931" y="333"/>
                  </a:cubicBezTo>
                  <a:cubicBezTo>
                    <a:pt x="931" y="333"/>
                    <a:pt x="932" y="333"/>
                    <a:pt x="933" y="333"/>
                  </a:cubicBezTo>
                  <a:cubicBezTo>
                    <a:pt x="932" y="331"/>
                    <a:pt x="932" y="330"/>
                    <a:pt x="932" y="329"/>
                  </a:cubicBezTo>
                  <a:cubicBezTo>
                    <a:pt x="931" y="328"/>
                    <a:pt x="930" y="326"/>
                    <a:pt x="930" y="325"/>
                  </a:cubicBezTo>
                  <a:cubicBezTo>
                    <a:pt x="932" y="325"/>
                    <a:pt x="933" y="325"/>
                    <a:pt x="934" y="325"/>
                  </a:cubicBezTo>
                  <a:cubicBezTo>
                    <a:pt x="934" y="326"/>
                    <a:pt x="934" y="327"/>
                    <a:pt x="935" y="328"/>
                  </a:cubicBezTo>
                  <a:cubicBezTo>
                    <a:pt x="938" y="326"/>
                    <a:pt x="941" y="329"/>
                    <a:pt x="943" y="327"/>
                  </a:cubicBezTo>
                  <a:cubicBezTo>
                    <a:pt x="943" y="326"/>
                    <a:pt x="942" y="326"/>
                    <a:pt x="942" y="326"/>
                  </a:cubicBezTo>
                  <a:cubicBezTo>
                    <a:pt x="942" y="326"/>
                    <a:pt x="942" y="326"/>
                    <a:pt x="942" y="325"/>
                  </a:cubicBezTo>
                  <a:cubicBezTo>
                    <a:pt x="944" y="323"/>
                    <a:pt x="947" y="324"/>
                    <a:pt x="949" y="322"/>
                  </a:cubicBezTo>
                  <a:cubicBezTo>
                    <a:pt x="951" y="321"/>
                    <a:pt x="950" y="318"/>
                    <a:pt x="951" y="316"/>
                  </a:cubicBezTo>
                  <a:cubicBezTo>
                    <a:pt x="952" y="315"/>
                    <a:pt x="953" y="315"/>
                    <a:pt x="954" y="314"/>
                  </a:cubicBezTo>
                  <a:cubicBezTo>
                    <a:pt x="954" y="314"/>
                    <a:pt x="955" y="314"/>
                    <a:pt x="956" y="314"/>
                  </a:cubicBezTo>
                  <a:cubicBezTo>
                    <a:pt x="957" y="314"/>
                    <a:pt x="958" y="313"/>
                    <a:pt x="959" y="312"/>
                  </a:cubicBezTo>
                  <a:cubicBezTo>
                    <a:pt x="961" y="312"/>
                    <a:pt x="963" y="313"/>
                    <a:pt x="964" y="312"/>
                  </a:cubicBezTo>
                  <a:cubicBezTo>
                    <a:pt x="963" y="311"/>
                    <a:pt x="963" y="310"/>
                    <a:pt x="962" y="310"/>
                  </a:cubicBezTo>
                  <a:cubicBezTo>
                    <a:pt x="964" y="309"/>
                    <a:pt x="965" y="308"/>
                    <a:pt x="967" y="306"/>
                  </a:cubicBezTo>
                  <a:cubicBezTo>
                    <a:pt x="967" y="304"/>
                    <a:pt x="968" y="303"/>
                    <a:pt x="969" y="301"/>
                  </a:cubicBezTo>
                  <a:cubicBezTo>
                    <a:pt x="970" y="300"/>
                    <a:pt x="970" y="300"/>
                    <a:pt x="971" y="300"/>
                  </a:cubicBezTo>
                  <a:cubicBezTo>
                    <a:pt x="972" y="301"/>
                    <a:pt x="972" y="301"/>
                    <a:pt x="972" y="302"/>
                  </a:cubicBezTo>
                  <a:cubicBezTo>
                    <a:pt x="972" y="302"/>
                    <a:pt x="972" y="302"/>
                    <a:pt x="972" y="302"/>
                  </a:cubicBezTo>
                  <a:cubicBezTo>
                    <a:pt x="971" y="303"/>
                    <a:pt x="972" y="303"/>
                    <a:pt x="971" y="303"/>
                  </a:cubicBezTo>
                  <a:cubicBezTo>
                    <a:pt x="971" y="304"/>
                    <a:pt x="971" y="304"/>
                    <a:pt x="971" y="305"/>
                  </a:cubicBezTo>
                  <a:cubicBezTo>
                    <a:pt x="972" y="305"/>
                    <a:pt x="973" y="306"/>
                    <a:pt x="974" y="305"/>
                  </a:cubicBezTo>
                  <a:cubicBezTo>
                    <a:pt x="975" y="304"/>
                    <a:pt x="975" y="304"/>
                    <a:pt x="976" y="303"/>
                  </a:cubicBezTo>
                  <a:cubicBezTo>
                    <a:pt x="975" y="303"/>
                    <a:pt x="975" y="303"/>
                    <a:pt x="974" y="302"/>
                  </a:cubicBezTo>
                  <a:cubicBezTo>
                    <a:pt x="974" y="301"/>
                    <a:pt x="974" y="301"/>
                    <a:pt x="975" y="301"/>
                  </a:cubicBezTo>
                  <a:cubicBezTo>
                    <a:pt x="974" y="301"/>
                    <a:pt x="973" y="301"/>
                    <a:pt x="973" y="301"/>
                  </a:cubicBezTo>
                  <a:cubicBezTo>
                    <a:pt x="973" y="299"/>
                    <a:pt x="973" y="299"/>
                    <a:pt x="973" y="298"/>
                  </a:cubicBezTo>
                  <a:cubicBezTo>
                    <a:pt x="975" y="297"/>
                    <a:pt x="979" y="295"/>
                    <a:pt x="982" y="296"/>
                  </a:cubicBezTo>
                  <a:cubicBezTo>
                    <a:pt x="982" y="297"/>
                    <a:pt x="983" y="297"/>
                    <a:pt x="983" y="298"/>
                  </a:cubicBezTo>
                  <a:cubicBezTo>
                    <a:pt x="983" y="298"/>
                    <a:pt x="983" y="298"/>
                    <a:pt x="984" y="298"/>
                  </a:cubicBezTo>
                  <a:cubicBezTo>
                    <a:pt x="984" y="298"/>
                    <a:pt x="984" y="297"/>
                    <a:pt x="984" y="297"/>
                  </a:cubicBezTo>
                  <a:cubicBezTo>
                    <a:pt x="983" y="297"/>
                    <a:pt x="983" y="297"/>
                    <a:pt x="983" y="296"/>
                  </a:cubicBezTo>
                  <a:cubicBezTo>
                    <a:pt x="983" y="295"/>
                    <a:pt x="983" y="295"/>
                    <a:pt x="983" y="295"/>
                  </a:cubicBezTo>
                  <a:cubicBezTo>
                    <a:pt x="984" y="294"/>
                    <a:pt x="986" y="294"/>
                    <a:pt x="988" y="294"/>
                  </a:cubicBezTo>
                  <a:cubicBezTo>
                    <a:pt x="989" y="295"/>
                    <a:pt x="989" y="295"/>
                    <a:pt x="989" y="296"/>
                  </a:cubicBezTo>
                  <a:cubicBezTo>
                    <a:pt x="989" y="296"/>
                    <a:pt x="989" y="296"/>
                    <a:pt x="989" y="296"/>
                  </a:cubicBezTo>
                  <a:cubicBezTo>
                    <a:pt x="989" y="296"/>
                    <a:pt x="990" y="296"/>
                    <a:pt x="990" y="296"/>
                  </a:cubicBezTo>
                  <a:cubicBezTo>
                    <a:pt x="990" y="296"/>
                    <a:pt x="990" y="296"/>
                    <a:pt x="990" y="296"/>
                  </a:cubicBezTo>
                  <a:cubicBezTo>
                    <a:pt x="990" y="295"/>
                    <a:pt x="990" y="295"/>
                    <a:pt x="990" y="295"/>
                  </a:cubicBezTo>
                  <a:cubicBezTo>
                    <a:pt x="990" y="295"/>
                    <a:pt x="991" y="295"/>
                    <a:pt x="992" y="295"/>
                  </a:cubicBezTo>
                  <a:cubicBezTo>
                    <a:pt x="991" y="294"/>
                    <a:pt x="991" y="294"/>
                    <a:pt x="992" y="293"/>
                  </a:cubicBezTo>
                  <a:cubicBezTo>
                    <a:pt x="993" y="293"/>
                    <a:pt x="994" y="293"/>
                    <a:pt x="995" y="293"/>
                  </a:cubicBezTo>
                  <a:cubicBezTo>
                    <a:pt x="994" y="292"/>
                    <a:pt x="994" y="292"/>
                    <a:pt x="993" y="292"/>
                  </a:cubicBezTo>
                  <a:cubicBezTo>
                    <a:pt x="993" y="292"/>
                    <a:pt x="993" y="291"/>
                    <a:pt x="993" y="291"/>
                  </a:cubicBezTo>
                  <a:cubicBezTo>
                    <a:pt x="994" y="291"/>
                    <a:pt x="994" y="291"/>
                    <a:pt x="994" y="291"/>
                  </a:cubicBezTo>
                  <a:cubicBezTo>
                    <a:pt x="994" y="290"/>
                    <a:pt x="993" y="290"/>
                    <a:pt x="993" y="290"/>
                  </a:cubicBezTo>
                  <a:cubicBezTo>
                    <a:pt x="993" y="290"/>
                    <a:pt x="993" y="290"/>
                    <a:pt x="994" y="289"/>
                  </a:cubicBezTo>
                  <a:cubicBezTo>
                    <a:pt x="993" y="289"/>
                    <a:pt x="992" y="290"/>
                    <a:pt x="992" y="289"/>
                  </a:cubicBezTo>
                  <a:cubicBezTo>
                    <a:pt x="993" y="289"/>
                    <a:pt x="993" y="288"/>
                    <a:pt x="994" y="288"/>
                  </a:cubicBezTo>
                  <a:cubicBezTo>
                    <a:pt x="994" y="286"/>
                    <a:pt x="992" y="286"/>
                    <a:pt x="992" y="285"/>
                  </a:cubicBezTo>
                  <a:cubicBezTo>
                    <a:pt x="992" y="284"/>
                    <a:pt x="992" y="281"/>
                    <a:pt x="992" y="280"/>
                  </a:cubicBezTo>
                  <a:cubicBezTo>
                    <a:pt x="991" y="280"/>
                    <a:pt x="991" y="279"/>
                    <a:pt x="990" y="279"/>
                  </a:cubicBezTo>
                  <a:cubicBezTo>
                    <a:pt x="990" y="279"/>
                    <a:pt x="990" y="279"/>
                    <a:pt x="990" y="279"/>
                  </a:cubicBezTo>
                  <a:cubicBezTo>
                    <a:pt x="989" y="279"/>
                    <a:pt x="989" y="279"/>
                    <a:pt x="989" y="279"/>
                  </a:cubicBezTo>
                  <a:cubicBezTo>
                    <a:pt x="989" y="278"/>
                    <a:pt x="990" y="277"/>
                    <a:pt x="990" y="276"/>
                  </a:cubicBezTo>
                  <a:cubicBezTo>
                    <a:pt x="990" y="274"/>
                    <a:pt x="988" y="273"/>
                    <a:pt x="990" y="271"/>
                  </a:cubicBezTo>
                  <a:cubicBezTo>
                    <a:pt x="991" y="271"/>
                    <a:pt x="992" y="272"/>
                    <a:pt x="993" y="271"/>
                  </a:cubicBezTo>
                  <a:cubicBezTo>
                    <a:pt x="993" y="271"/>
                    <a:pt x="993" y="269"/>
                    <a:pt x="994" y="269"/>
                  </a:cubicBezTo>
                  <a:cubicBezTo>
                    <a:pt x="995" y="270"/>
                    <a:pt x="995" y="270"/>
                    <a:pt x="995" y="271"/>
                  </a:cubicBezTo>
                  <a:cubicBezTo>
                    <a:pt x="996" y="271"/>
                    <a:pt x="996" y="271"/>
                    <a:pt x="996" y="270"/>
                  </a:cubicBezTo>
                  <a:cubicBezTo>
                    <a:pt x="996" y="269"/>
                    <a:pt x="996" y="268"/>
                    <a:pt x="996" y="267"/>
                  </a:cubicBezTo>
                  <a:cubicBezTo>
                    <a:pt x="998" y="267"/>
                    <a:pt x="1000" y="267"/>
                    <a:pt x="1002" y="268"/>
                  </a:cubicBezTo>
                  <a:cubicBezTo>
                    <a:pt x="1002" y="269"/>
                    <a:pt x="1002" y="270"/>
                    <a:pt x="1002" y="271"/>
                  </a:cubicBezTo>
                  <a:cubicBezTo>
                    <a:pt x="1003" y="271"/>
                    <a:pt x="1004" y="271"/>
                    <a:pt x="1005" y="271"/>
                  </a:cubicBezTo>
                  <a:cubicBezTo>
                    <a:pt x="1006" y="271"/>
                    <a:pt x="1005" y="274"/>
                    <a:pt x="1005" y="274"/>
                  </a:cubicBezTo>
                  <a:cubicBezTo>
                    <a:pt x="1004" y="274"/>
                    <a:pt x="1004" y="274"/>
                    <a:pt x="1003" y="274"/>
                  </a:cubicBezTo>
                  <a:cubicBezTo>
                    <a:pt x="1003" y="274"/>
                    <a:pt x="1003" y="274"/>
                    <a:pt x="1003" y="273"/>
                  </a:cubicBezTo>
                  <a:cubicBezTo>
                    <a:pt x="1002" y="273"/>
                    <a:pt x="1002" y="274"/>
                    <a:pt x="1001" y="274"/>
                  </a:cubicBezTo>
                  <a:cubicBezTo>
                    <a:pt x="1002" y="276"/>
                    <a:pt x="1001" y="276"/>
                    <a:pt x="1000" y="278"/>
                  </a:cubicBezTo>
                  <a:cubicBezTo>
                    <a:pt x="1000" y="278"/>
                    <a:pt x="999" y="278"/>
                    <a:pt x="998" y="278"/>
                  </a:cubicBezTo>
                  <a:cubicBezTo>
                    <a:pt x="999" y="278"/>
                    <a:pt x="999" y="278"/>
                    <a:pt x="999" y="279"/>
                  </a:cubicBezTo>
                  <a:cubicBezTo>
                    <a:pt x="998" y="280"/>
                    <a:pt x="997" y="281"/>
                    <a:pt x="997" y="283"/>
                  </a:cubicBezTo>
                  <a:cubicBezTo>
                    <a:pt x="998" y="284"/>
                    <a:pt x="1001" y="285"/>
                    <a:pt x="1000" y="287"/>
                  </a:cubicBezTo>
                  <a:cubicBezTo>
                    <a:pt x="1001" y="287"/>
                    <a:pt x="1001" y="287"/>
                    <a:pt x="1001" y="288"/>
                  </a:cubicBezTo>
                  <a:cubicBezTo>
                    <a:pt x="1002" y="288"/>
                    <a:pt x="1002" y="288"/>
                    <a:pt x="1003" y="289"/>
                  </a:cubicBezTo>
                  <a:cubicBezTo>
                    <a:pt x="1004" y="289"/>
                    <a:pt x="1005" y="288"/>
                    <a:pt x="1006" y="288"/>
                  </a:cubicBezTo>
                  <a:cubicBezTo>
                    <a:pt x="1006" y="289"/>
                    <a:pt x="1007" y="289"/>
                    <a:pt x="1007" y="289"/>
                  </a:cubicBezTo>
                  <a:cubicBezTo>
                    <a:pt x="1006" y="290"/>
                    <a:pt x="1006" y="290"/>
                    <a:pt x="1005" y="291"/>
                  </a:cubicBezTo>
                  <a:cubicBezTo>
                    <a:pt x="1005" y="291"/>
                    <a:pt x="1005" y="291"/>
                    <a:pt x="1005" y="292"/>
                  </a:cubicBezTo>
                  <a:cubicBezTo>
                    <a:pt x="1006" y="292"/>
                    <a:pt x="1006" y="292"/>
                    <a:pt x="1007" y="291"/>
                  </a:cubicBezTo>
                  <a:cubicBezTo>
                    <a:pt x="1007" y="291"/>
                    <a:pt x="1007" y="291"/>
                    <a:pt x="1007" y="291"/>
                  </a:cubicBezTo>
                  <a:cubicBezTo>
                    <a:pt x="1007" y="292"/>
                    <a:pt x="1007" y="292"/>
                    <a:pt x="1007" y="292"/>
                  </a:cubicBezTo>
                  <a:cubicBezTo>
                    <a:pt x="1008" y="292"/>
                    <a:pt x="1008" y="292"/>
                    <a:pt x="1009" y="292"/>
                  </a:cubicBezTo>
                  <a:cubicBezTo>
                    <a:pt x="1009" y="291"/>
                    <a:pt x="1017" y="288"/>
                    <a:pt x="1018" y="288"/>
                  </a:cubicBezTo>
                  <a:cubicBezTo>
                    <a:pt x="1019" y="291"/>
                    <a:pt x="1021" y="290"/>
                    <a:pt x="1022" y="291"/>
                  </a:cubicBezTo>
                  <a:cubicBezTo>
                    <a:pt x="1022" y="291"/>
                    <a:pt x="1023" y="292"/>
                    <a:pt x="1023" y="293"/>
                  </a:cubicBezTo>
                  <a:cubicBezTo>
                    <a:pt x="1024" y="293"/>
                    <a:pt x="1025" y="294"/>
                    <a:pt x="1027" y="294"/>
                  </a:cubicBezTo>
                  <a:cubicBezTo>
                    <a:pt x="1027" y="293"/>
                    <a:pt x="1027" y="293"/>
                    <a:pt x="1027" y="291"/>
                  </a:cubicBezTo>
                  <a:cubicBezTo>
                    <a:pt x="1034" y="291"/>
                    <a:pt x="1038" y="288"/>
                    <a:pt x="1044" y="286"/>
                  </a:cubicBezTo>
                  <a:cubicBezTo>
                    <a:pt x="1045" y="285"/>
                    <a:pt x="1050" y="284"/>
                    <a:pt x="1049" y="286"/>
                  </a:cubicBezTo>
                  <a:cubicBezTo>
                    <a:pt x="1050" y="287"/>
                    <a:pt x="1050" y="287"/>
                    <a:pt x="1050" y="288"/>
                  </a:cubicBezTo>
                  <a:cubicBezTo>
                    <a:pt x="1054" y="290"/>
                    <a:pt x="1056" y="288"/>
                    <a:pt x="1058" y="286"/>
                  </a:cubicBezTo>
                  <a:cubicBezTo>
                    <a:pt x="1058" y="285"/>
                    <a:pt x="1058" y="284"/>
                    <a:pt x="1059" y="283"/>
                  </a:cubicBezTo>
                  <a:cubicBezTo>
                    <a:pt x="1061" y="283"/>
                    <a:pt x="1064" y="284"/>
                    <a:pt x="1066" y="283"/>
                  </a:cubicBezTo>
                  <a:cubicBezTo>
                    <a:pt x="1066" y="282"/>
                    <a:pt x="1066" y="282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79"/>
                    <a:pt x="1064" y="272"/>
                    <a:pt x="1065" y="269"/>
                  </a:cubicBezTo>
                  <a:cubicBezTo>
                    <a:pt x="1066" y="268"/>
                    <a:pt x="1066" y="268"/>
                    <a:pt x="1067" y="267"/>
                  </a:cubicBezTo>
                  <a:cubicBezTo>
                    <a:pt x="1067" y="266"/>
                    <a:pt x="1067" y="266"/>
                    <a:pt x="1067" y="265"/>
                  </a:cubicBezTo>
                  <a:cubicBezTo>
                    <a:pt x="1068" y="264"/>
                    <a:pt x="1068" y="263"/>
                    <a:pt x="1069" y="262"/>
                  </a:cubicBezTo>
                  <a:cubicBezTo>
                    <a:pt x="1071" y="262"/>
                    <a:pt x="1072" y="261"/>
                    <a:pt x="1074" y="261"/>
                  </a:cubicBezTo>
                  <a:cubicBezTo>
                    <a:pt x="1074" y="261"/>
                    <a:pt x="1074" y="262"/>
                    <a:pt x="1074" y="262"/>
                  </a:cubicBezTo>
                  <a:cubicBezTo>
                    <a:pt x="1075" y="263"/>
                    <a:pt x="1076" y="263"/>
                    <a:pt x="1077" y="264"/>
                  </a:cubicBezTo>
                  <a:cubicBezTo>
                    <a:pt x="1077" y="265"/>
                    <a:pt x="1078" y="266"/>
                    <a:pt x="1078" y="266"/>
                  </a:cubicBezTo>
                  <a:cubicBezTo>
                    <a:pt x="1080" y="268"/>
                    <a:pt x="1084" y="267"/>
                    <a:pt x="1085" y="265"/>
                  </a:cubicBezTo>
                  <a:cubicBezTo>
                    <a:pt x="1084" y="261"/>
                    <a:pt x="1085" y="259"/>
                    <a:pt x="1085" y="256"/>
                  </a:cubicBezTo>
                  <a:cubicBezTo>
                    <a:pt x="1085" y="256"/>
                    <a:pt x="1085" y="255"/>
                    <a:pt x="1085" y="255"/>
                  </a:cubicBezTo>
                  <a:cubicBezTo>
                    <a:pt x="1084" y="256"/>
                    <a:pt x="1084" y="256"/>
                    <a:pt x="1083" y="257"/>
                  </a:cubicBezTo>
                  <a:cubicBezTo>
                    <a:pt x="1082" y="256"/>
                    <a:pt x="1082" y="256"/>
                    <a:pt x="1081" y="256"/>
                  </a:cubicBezTo>
                  <a:cubicBezTo>
                    <a:pt x="1081" y="254"/>
                    <a:pt x="1081" y="253"/>
                    <a:pt x="1081" y="252"/>
                  </a:cubicBezTo>
                  <a:cubicBezTo>
                    <a:pt x="1080" y="252"/>
                    <a:pt x="1080" y="253"/>
                    <a:pt x="1080" y="253"/>
                  </a:cubicBezTo>
                  <a:cubicBezTo>
                    <a:pt x="1079" y="251"/>
                    <a:pt x="1079" y="251"/>
                    <a:pt x="1079" y="249"/>
                  </a:cubicBezTo>
                  <a:cubicBezTo>
                    <a:pt x="1080" y="249"/>
                    <a:pt x="1079" y="249"/>
                    <a:pt x="1079" y="248"/>
                  </a:cubicBezTo>
                  <a:cubicBezTo>
                    <a:pt x="1082" y="248"/>
                    <a:pt x="1083" y="247"/>
                    <a:pt x="1085" y="246"/>
                  </a:cubicBezTo>
                  <a:cubicBezTo>
                    <a:pt x="1086" y="246"/>
                    <a:pt x="1086" y="246"/>
                    <a:pt x="1087" y="246"/>
                  </a:cubicBezTo>
                  <a:cubicBezTo>
                    <a:pt x="1087" y="246"/>
                    <a:pt x="1087" y="245"/>
                    <a:pt x="1087" y="245"/>
                  </a:cubicBezTo>
                  <a:cubicBezTo>
                    <a:pt x="1088" y="245"/>
                    <a:pt x="1089" y="246"/>
                    <a:pt x="1090" y="246"/>
                  </a:cubicBezTo>
                  <a:cubicBezTo>
                    <a:pt x="1090" y="245"/>
                    <a:pt x="1091" y="245"/>
                    <a:pt x="1091" y="245"/>
                  </a:cubicBezTo>
                  <a:cubicBezTo>
                    <a:pt x="1092" y="245"/>
                    <a:pt x="1094" y="245"/>
                    <a:pt x="1095" y="245"/>
                  </a:cubicBezTo>
                  <a:cubicBezTo>
                    <a:pt x="1098" y="246"/>
                    <a:pt x="1101" y="246"/>
                    <a:pt x="1104" y="246"/>
                  </a:cubicBezTo>
                  <a:cubicBezTo>
                    <a:pt x="1105" y="246"/>
                    <a:pt x="1106" y="245"/>
                    <a:pt x="1107" y="245"/>
                  </a:cubicBezTo>
                  <a:cubicBezTo>
                    <a:pt x="1107" y="245"/>
                    <a:pt x="1107" y="245"/>
                    <a:pt x="1107" y="246"/>
                  </a:cubicBezTo>
                  <a:cubicBezTo>
                    <a:pt x="1107" y="244"/>
                    <a:pt x="1106" y="244"/>
                    <a:pt x="1106" y="243"/>
                  </a:cubicBezTo>
                  <a:cubicBezTo>
                    <a:pt x="1106" y="243"/>
                    <a:pt x="1106" y="243"/>
                    <a:pt x="1106" y="243"/>
                  </a:cubicBezTo>
                  <a:cubicBezTo>
                    <a:pt x="1106" y="242"/>
                    <a:pt x="1107" y="242"/>
                    <a:pt x="1107" y="242"/>
                  </a:cubicBezTo>
                  <a:cubicBezTo>
                    <a:pt x="1107" y="243"/>
                    <a:pt x="1108" y="243"/>
                    <a:pt x="1108" y="243"/>
                  </a:cubicBezTo>
                  <a:cubicBezTo>
                    <a:pt x="1108" y="242"/>
                    <a:pt x="1108" y="243"/>
                    <a:pt x="1108" y="242"/>
                  </a:cubicBezTo>
                  <a:cubicBezTo>
                    <a:pt x="1109" y="242"/>
                    <a:pt x="1109" y="242"/>
                    <a:pt x="1111" y="243"/>
                  </a:cubicBezTo>
                  <a:cubicBezTo>
                    <a:pt x="1111" y="242"/>
                    <a:pt x="1112" y="240"/>
                    <a:pt x="1113" y="240"/>
                  </a:cubicBezTo>
                  <a:cubicBezTo>
                    <a:pt x="1115" y="241"/>
                    <a:pt x="1116" y="242"/>
                    <a:pt x="1118" y="242"/>
                  </a:cubicBezTo>
                  <a:cubicBezTo>
                    <a:pt x="1118" y="242"/>
                    <a:pt x="1118" y="241"/>
                    <a:pt x="1119" y="241"/>
                  </a:cubicBezTo>
                  <a:cubicBezTo>
                    <a:pt x="1116" y="236"/>
                    <a:pt x="1112" y="241"/>
                    <a:pt x="1109" y="236"/>
                  </a:cubicBezTo>
                  <a:cubicBezTo>
                    <a:pt x="1109" y="236"/>
                    <a:pt x="1110" y="234"/>
                    <a:pt x="1109" y="234"/>
                  </a:cubicBezTo>
                  <a:cubicBezTo>
                    <a:pt x="1109" y="234"/>
                    <a:pt x="1109" y="235"/>
                    <a:pt x="1109" y="235"/>
                  </a:cubicBezTo>
                  <a:cubicBezTo>
                    <a:pt x="1107" y="235"/>
                    <a:pt x="1104" y="236"/>
                    <a:pt x="1103" y="237"/>
                  </a:cubicBezTo>
                  <a:cubicBezTo>
                    <a:pt x="1102" y="237"/>
                    <a:pt x="1102" y="237"/>
                    <a:pt x="1101" y="236"/>
                  </a:cubicBezTo>
                  <a:cubicBezTo>
                    <a:pt x="1100" y="237"/>
                    <a:pt x="1100" y="237"/>
                    <a:pt x="1100" y="238"/>
                  </a:cubicBezTo>
                  <a:cubicBezTo>
                    <a:pt x="1099" y="237"/>
                    <a:pt x="1098" y="237"/>
                    <a:pt x="1098" y="237"/>
                  </a:cubicBezTo>
                  <a:cubicBezTo>
                    <a:pt x="1098" y="236"/>
                    <a:pt x="1098" y="236"/>
                    <a:pt x="1098" y="236"/>
                  </a:cubicBezTo>
                  <a:cubicBezTo>
                    <a:pt x="1097" y="236"/>
                    <a:pt x="1097" y="237"/>
                    <a:pt x="1097" y="238"/>
                  </a:cubicBezTo>
                  <a:cubicBezTo>
                    <a:pt x="1096" y="238"/>
                    <a:pt x="1094" y="238"/>
                    <a:pt x="1094" y="239"/>
                  </a:cubicBezTo>
                  <a:cubicBezTo>
                    <a:pt x="1094" y="239"/>
                    <a:pt x="1094" y="239"/>
                    <a:pt x="1093" y="239"/>
                  </a:cubicBezTo>
                  <a:cubicBezTo>
                    <a:pt x="1093" y="239"/>
                    <a:pt x="1092" y="238"/>
                    <a:pt x="1092" y="238"/>
                  </a:cubicBezTo>
                  <a:cubicBezTo>
                    <a:pt x="1091" y="239"/>
                    <a:pt x="1089" y="239"/>
                    <a:pt x="1088" y="240"/>
                  </a:cubicBezTo>
                  <a:cubicBezTo>
                    <a:pt x="1088" y="240"/>
                    <a:pt x="1088" y="240"/>
                    <a:pt x="1088" y="239"/>
                  </a:cubicBezTo>
                  <a:cubicBezTo>
                    <a:pt x="1087" y="240"/>
                    <a:pt x="1086" y="240"/>
                    <a:pt x="1085" y="241"/>
                  </a:cubicBezTo>
                  <a:cubicBezTo>
                    <a:pt x="1084" y="241"/>
                    <a:pt x="1084" y="241"/>
                    <a:pt x="1082" y="241"/>
                  </a:cubicBezTo>
                  <a:cubicBezTo>
                    <a:pt x="1082" y="241"/>
                    <a:pt x="1082" y="241"/>
                    <a:pt x="1082" y="241"/>
                  </a:cubicBezTo>
                  <a:cubicBezTo>
                    <a:pt x="1082" y="241"/>
                    <a:pt x="1079" y="243"/>
                    <a:pt x="1078" y="242"/>
                  </a:cubicBezTo>
                  <a:cubicBezTo>
                    <a:pt x="1077" y="241"/>
                    <a:pt x="1076" y="241"/>
                    <a:pt x="1076" y="240"/>
                  </a:cubicBezTo>
                  <a:cubicBezTo>
                    <a:pt x="1076" y="239"/>
                    <a:pt x="1076" y="239"/>
                    <a:pt x="1077" y="238"/>
                  </a:cubicBezTo>
                  <a:cubicBezTo>
                    <a:pt x="1075" y="238"/>
                    <a:pt x="1074" y="239"/>
                    <a:pt x="1073" y="239"/>
                  </a:cubicBezTo>
                  <a:cubicBezTo>
                    <a:pt x="1073" y="239"/>
                    <a:pt x="1073" y="238"/>
                    <a:pt x="1073" y="238"/>
                  </a:cubicBezTo>
                  <a:cubicBezTo>
                    <a:pt x="1072" y="238"/>
                    <a:pt x="1072" y="237"/>
                    <a:pt x="1070" y="237"/>
                  </a:cubicBezTo>
                  <a:cubicBezTo>
                    <a:pt x="1068" y="235"/>
                    <a:pt x="1067" y="233"/>
                    <a:pt x="1068" y="229"/>
                  </a:cubicBezTo>
                  <a:cubicBezTo>
                    <a:pt x="1068" y="228"/>
                    <a:pt x="1068" y="228"/>
                    <a:pt x="1068" y="227"/>
                  </a:cubicBezTo>
                  <a:cubicBezTo>
                    <a:pt x="1068" y="226"/>
                    <a:pt x="1067" y="225"/>
                    <a:pt x="1066" y="224"/>
                  </a:cubicBezTo>
                  <a:cubicBezTo>
                    <a:pt x="1067" y="222"/>
                    <a:pt x="1067" y="221"/>
                    <a:pt x="1067" y="219"/>
                  </a:cubicBezTo>
                  <a:cubicBezTo>
                    <a:pt x="1066" y="219"/>
                    <a:pt x="1066" y="218"/>
                    <a:pt x="1065" y="218"/>
                  </a:cubicBezTo>
                  <a:cubicBezTo>
                    <a:pt x="1066" y="216"/>
                    <a:pt x="1067" y="215"/>
                    <a:pt x="1068" y="214"/>
                  </a:cubicBezTo>
                  <a:cubicBezTo>
                    <a:pt x="1068" y="213"/>
                    <a:pt x="1068" y="212"/>
                    <a:pt x="1068" y="212"/>
                  </a:cubicBezTo>
                  <a:cubicBezTo>
                    <a:pt x="1069" y="211"/>
                    <a:pt x="1070" y="212"/>
                    <a:pt x="1071" y="212"/>
                  </a:cubicBezTo>
                  <a:cubicBezTo>
                    <a:pt x="1074" y="211"/>
                    <a:pt x="1073" y="208"/>
                    <a:pt x="1074" y="207"/>
                  </a:cubicBezTo>
                  <a:cubicBezTo>
                    <a:pt x="1074" y="207"/>
                    <a:pt x="1074" y="207"/>
                    <a:pt x="1074" y="207"/>
                  </a:cubicBezTo>
                  <a:cubicBezTo>
                    <a:pt x="1075" y="207"/>
                    <a:pt x="1075" y="208"/>
                    <a:pt x="1075" y="208"/>
                  </a:cubicBezTo>
                  <a:cubicBezTo>
                    <a:pt x="1075" y="208"/>
                    <a:pt x="1076" y="208"/>
                    <a:pt x="1076" y="208"/>
                  </a:cubicBezTo>
                  <a:cubicBezTo>
                    <a:pt x="1077" y="206"/>
                    <a:pt x="1086" y="197"/>
                    <a:pt x="1088" y="196"/>
                  </a:cubicBezTo>
                  <a:cubicBezTo>
                    <a:pt x="1089" y="196"/>
                    <a:pt x="1090" y="196"/>
                    <a:pt x="1091" y="196"/>
                  </a:cubicBezTo>
                  <a:cubicBezTo>
                    <a:pt x="1091" y="195"/>
                    <a:pt x="1091" y="195"/>
                    <a:pt x="1090" y="195"/>
                  </a:cubicBezTo>
                  <a:cubicBezTo>
                    <a:pt x="1090" y="194"/>
                    <a:pt x="1090" y="194"/>
                    <a:pt x="1089" y="194"/>
                  </a:cubicBezTo>
                  <a:cubicBezTo>
                    <a:pt x="1090" y="193"/>
                    <a:pt x="1090" y="191"/>
                    <a:pt x="1090" y="190"/>
                  </a:cubicBezTo>
                  <a:cubicBezTo>
                    <a:pt x="1090" y="190"/>
                    <a:pt x="1089" y="190"/>
                    <a:pt x="1089" y="189"/>
                  </a:cubicBezTo>
                  <a:cubicBezTo>
                    <a:pt x="1086" y="189"/>
                    <a:pt x="1085" y="188"/>
                    <a:pt x="1084" y="187"/>
                  </a:cubicBezTo>
                  <a:cubicBezTo>
                    <a:pt x="1082" y="187"/>
                    <a:pt x="1078" y="188"/>
                    <a:pt x="1078" y="188"/>
                  </a:cubicBezTo>
                  <a:cubicBezTo>
                    <a:pt x="1077" y="187"/>
                    <a:pt x="1076" y="186"/>
                    <a:pt x="1075" y="185"/>
                  </a:cubicBezTo>
                  <a:cubicBezTo>
                    <a:pt x="1072" y="187"/>
                    <a:pt x="1072" y="189"/>
                    <a:pt x="1070" y="190"/>
                  </a:cubicBezTo>
                  <a:cubicBezTo>
                    <a:pt x="1069" y="192"/>
                    <a:pt x="1068" y="190"/>
                    <a:pt x="1067" y="192"/>
                  </a:cubicBezTo>
                  <a:cubicBezTo>
                    <a:pt x="1067" y="193"/>
                    <a:pt x="1068" y="194"/>
                    <a:pt x="1068" y="194"/>
                  </a:cubicBezTo>
                  <a:cubicBezTo>
                    <a:pt x="1067" y="196"/>
                    <a:pt x="1066" y="197"/>
                    <a:pt x="1065" y="197"/>
                  </a:cubicBezTo>
                  <a:cubicBezTo>
                    <a:pt x="1065" y="197"/>
                    <a:pt x="1065" y="197"/>
                    <a:pt x="1065" y="198"/>
                  </a:cubicBezTo>
                  <a:cubicBezTo>
                    <a:pt x="1065" y="199"/>
                    <a:pt x="1067" y="199"/>
                    <a:pt x="1067" y="200"/>
                  </a:cubicBezTo>
                  <a:cubicBezTo>
                    <a:pt x="1067" y="200"/>
                    <a:pt x="1067" y="200"/>
                    <a:pt x="1067" y="201"/>
                  </a:cubicBezTo>
                  <a:cubicBezTo>
                    <a:pt x="1065" y="202"/>
                    <a:pt x="1065" y="204"/>
                    <a:pt x="1063" y="206"/>
                  </a:cubicBezTo>
                  <a:cubicBezTo>
                    <a:pt x="1061" y="207"/>
                    <a:pt x="1059" y="208"/>
                    <a:pt x="1057" y="210"/>
                  </a:cubicBezTo>
                  <a:cubicBezTo>
                    <a:pt x="1057" y="209"/>
                    <a:pt x="1056" y="209"/>
                    <a:pt x="1056" y="209"/>
                  </a:cubicBezTo>
                  <a:cubicBezTo>
                    <a:pt x="1055" y="209"/>
                    <a:pt x="1055" y="211"/>
                    <a:pt x="1054" y="211"/>
                  </a:cubicBezTo>
                  <a:cubicBezTo>
                    <a:pt x="1051" y="213"/>
                    <a:pt x="1051" y="213"/>
                    <a:pt x="1049" y="215"/>
                  </a:cubicBezTo>
                  <a:cubicBezTo>
                    <a:pt x="1048" y="215"/>
                    <a:pt x="1047" y="215"/>
                    <a:pt x="1047" y="215"/>
                  </a:cubicBezTo>
                  <a:cubicBezTo>
                    <a:pt x="1047" y="216"/>
                    <a:pt x="1047" y="217"/>
                    <a:pt x="1047" y="218"/>
                  </a:cubicBezTo>
                  <a:cubicBezTo>
                    <a:pt x="1046" y="218"/>
                    <a:pt x="1046" y="219"/>
                    <a:pt x="1046" y="219"/>
                  </a:cubicBezTo>
                  <a:cubicBezTo>
                    <a:pt x="1045" y="219"/>
                    <a:pt x="1044" y="219"/>
                    <a:pt x="1043" y="218"/>
                  </a:cubicBezTo>
                  <a:cubicBezTo>
                    <a:pt x="1044" y="221"/>
                    <a:pt x="1045" y="222"/>
                    <a:pt x="1044" y="226"/>
                  </a:cubicBezTo>
                  <a:cubicBezTo>
                    <a:pt x="1043" y="226"/>
                    <a:pt x="1043" y="226"/>
                    <a:pt x="1042" y="226"/>
                  </a:cubicBezTo>
                  <a:cubicBezTo>
                    <a:pt x="1042" y="228"/>
                    <a:pt x="1044" y="233"/>
                    <a:pt x="1043" y="234"/>
                  </a:cubicBezTo>
                  <a:cubicBezTo>
                    <a:pt x="1043" y="234"/>
                    <a:pt x="1043" y="234"/>
                    <a:pt x="1043" y="234"/>
                  </a:cubicBezTo>
                  <a:cubicBezTo>
                    <a:pt x="1044" y="234"/>
                    <a:pt x="1045" y="235"/>
                    <a:pt x="1046" y="235"/>
                  </a:cubicBezTo>
                  <a:cubicBezTo>
                    <a:pt x="1046" y="235"/>
                    <a:pt x="1047" y="235"/>
                    <a:pt x="1047" y="235"/>
                  </a:cubicBezTo>
                  <a:cubicBezTo>
                    <a:pt x="1048" y="237"/>
                    <a:pt x="1050" y="239"/>
                    <a:pt x="1052" y="239"/>
                  </a:cubicBezTo>
                  <a:cubicBezTo>
                    <a:pt x="1053" y="241"/>
                    <a:pt x="1053" y="241"/>
                    <a:pt x="1053" y="243"/>
                  </a:cubicBezTo>
                  <a:cubicBezTo>
                    <a:pt x="1053" y="243"/>
                    <a:pt x="1053" y="243"/>
                    <a:pt x="1052" y="243"/>
                  </a:cubicBezTo>
                  <a:cubicBezTo>
                    <a:pt x="1052" y="243"/>
                    <a:pt x="1048" y="247"/>
                    <a:pt x="1046" y="246"/>
                  </a:cubicBezTo>
                  <a:cubicBezTo>
                    <a:pt x="1045" y="245"/>
                    <a:pt x="1039" y="243"/>
                    <a:pt x="1039" y="244"/>
                  </a:cubicBezTo>
                  <a:cubicBezTo>
                    <a:pt x="1038" y="244"/>
                    <a:pt x="1038" y="245"/>
                    <a:pt x="1038" y="245"/>
                  </a:cubicBezTo>
                  <a:cubicBezTo>
                    <a:pt x="1038" y="245"/>
                    <a:pt x="1038" y="245"/>
                    <a:pt x="1038" y="245"/>
                  </a:cubicBezTo>
                  <a:cubicBezTo>
                    <a:pt x="1041" y="244"/>
                    <a:pt x="1042" y="247"/>
                    <a:pt x="1044" y="247"/>
                  </a:cubicBezTo>
                  <a:cubicBezTo>
                    <a:pt x="1046" y="247"/>
                    <a:pt x="1048" y="245"/>
                    <a:pt x="1050" y="246"/>
                  </a:cubicBezTo>
                  <a:cubicBezTo>
                    <a:pt x="1050" y="246"/>
                    <a:pt x="1050" y="246"/>
                    <a:pt x="1050" y="245"/>
                  </a:cubicBezTo>
                  <a:cubicBezTo>
                    <a:pt x="1050" y="245"/>
                    <a:pt x="1050" y="245"/>
                    <a:pt x="1051" y="245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0" y="246"/>
                    <a:pt x="1050" y="246"/>
                    <a:pt x="1049" y="246"/>
                  </a:cubicBezTo>
                  <a:cubicBezTo>
                    <a:pt x="1049" y="247"/>
                    <a:pt x="1049" y="247"/>
                    <a:pt x="1049" y="248"/>
                  </a:cubicBezTo>
                  <a:cubicBezTo>
                    <a:pt x="1048" y="248"/>
                    <a:pt x="1047" y="249"/>
                    <a:pt x="1047" y="250"/>
                  </a:cubicBezTo>
                  <a:cubicBezTo>
                    <a:pt x="1047" y="250"/>
                    <a:pt x="1046" y="250"/>
                    <a:pt x="1046" y="250"/>
                  </a:cubicBezTo>
                  <a:cubicBezTo>
                    <a:pt x="1046" y="250"/>
                    <a:pt x="1046" y="250"/>
                    <a:pt x="1046" y="250"/>
                  </a:cubicBezTo>
                  <a:cubicBezTo>
                    <a:pt x="1046" y="249"/>
                    <a:pt x="1046" y="249"/>
                    <a:pt x="1046" y="248"/>
                  </a:cubicBezTo>
                  <a:cubicBezTo>
                    <a:pt x="1044" y="249"/>
                    <a:pt x="1046" y="252"/>
                    <a:pt x="1042" y="251"/>
                  </a:cubicBezTo>
                  <a:cubicBezTo>
                    <a:pt x="1042" y="252"/>
                    <a:pt x="1042" y="252"/>
                    <a:pt x="1042" y="252"/>
                  </a:cubicBezTo>
                  <a:cubicBezTo>
                    <a:pt x="1041" y="252"/>
                    <a:pt x="1039" y="252"/>
                    <a:pt x="1038" y="252"/>
                  </a:cubicBezTo>
                  <a:cubicBezTo>
                    <a:pt x="1039" y="254"/>
                    <a:pt x="1042" y="257"/>
                    <a:pt x="1040" y="259"/>
                  </a:cubicBezTo>
                  <a:cubicBezTo>
                    <a:pt x="1039" y="259"/>
                    <a:pt x="1039" y="259"/>
                    <a:pt x="1038" y="259"/>
                  </a:cubicBezTo>
                  <a:cubicBezTo>
                    <a:pt x="1038" y="259"/>
                    <a:pt x="1038" y="260"/>
                    <a:pt x="1038" y="260"/>
                  </a:cubicBezTo>
                  <a:cubicBezTo>
                    <a:pt x="1039" y="260"/>
                    <a:pt x="1039" y="260"/>
                    <a:pt x="1039" y="261"/>
                  </a:cubicBezTo>
                  <a:cubicBezTo>
                    <a:pt x="1039" y="261"/>
                    <a:pt x="1039" y="262"/>
                    <a:pt x="1039" y="263"/>
                  </a:cubicBezTo>
                  <a:cubicBezTo>
                    <a:pt x="1039" y="264"/>
                    <a:pt x="1038" y="264"/>
                    <a:pt x="1038" y="265"/>
                  </a:cubicBezTo>
                  <a:cubicBezTo>
                    <a:pt x="1038" y="266"/>
                    <a:pt x="1038" y="267"/>
                    <a:pt x="1038" y="268"/>
                  </a:cubicBezTo>
                  <a:cubicBezTo>
                    <a:pt x="1037" y="270"/>
                    <a:pt x="1035" y="272"/>
                    <a:pt x="1034" y="274"/>
                  </a:cubicBezTo>
                  <a:cubicBezTo>
                    <a:pt x="1034" y="274"/>
                    <a:pt x="1034" y="274"/>
                    <a:pt x="1034" y="274"/>
                  </a:cubicBezTo>
                  <a:cubicBezTo>
                    <a:pt x="1034" y="274"/>
                    <a:pt x="1033" y="273"/>
                    <a:pt x="1033" y="273"/>
                  </a:cubicBezTo>
                  <a:cubicBezTo>
                    <a:pt x="1031" y="274"/>
                    <a:pt x="1030" y="274"/>
                    <a:pt x="1028" y="274"/>
                  </a:cubicBezTo>
                  <a:cubicBezTo>
                    <a:pt x="1028" y="274"/>
                    <a:pt x="1027" y="274"/>
                    <a:pt x="1027" y="275"/>
                  </a:cubicBezTo>
                  <a:cubicBezTo>
                    <a:pt x="1027" y="274"/>
                    <a:pt x="1027" y="274"/>
                    <a:pt x="1027" y="275"/>
                  </a:cubicBezTo>
                  <a:cubicBezTo>
                    <a:pt x="1025" y="275"/>
                    <a:pt x="1025" y="276"/>
                    <a:pt x="1025" y="277"/>
                  </a:cubicBezTo>
                  <a:cubicBezTo>
                    <a:pt x="1025" y="278"/>
                    <a:pt x="1026" y="278"/>
                    <a:pt x="1025" y="279"/>
                  </a:cubicBezTo>
                  <a:cubicBezTo>
                    <a:pt x="1025" y="279"/>
                    <a:pt x="1025" y="280"/>
                    <a:pt x="1024" y="280"/>
                  </a:cubicBezTo>
                  <a:cubicBezTo>
                    <a:pt x="1022" y="279"/>
                    <a:pt x="1020" y="280"/>
                    <a:pt x="1017" y="280"/>
                  </a:cubicBezTo>
                  <a:cubicBezTo>
                    <a:pt x="1017" y="279"/>
                    <a:pt x="1017" y="278"/>
                    <a:pt x="1018" y="277"/>
                  </a:cubicBezTo>
                  <a:cubicBezTo>
                    <a:pt x="1016" y="276"/>
                    <a:pt x="1015" y="274"/>
                    <a:pt x="1015" y="273"/>
                  </a:cubicBezTo>
                  <a:cubicBezTo>
                    <a:pt x="1015" y="272"/>
                    <a:pt x="1015" y="272"/>
                    <a:pt x="1016" y="272"/>
                  </a:cubicBezTo>
                  <a:cubicBezTo>
                    <a:pt x="1016" y="272"/>
                    <a:pt x="1016" y="271"/>
                    <a:pt x="1016" y="271"/>
                  </a:cubicBezTo>
                  <a:cubicBezTo>
                    <a:pt x="1016" y="271"/>
                    <a:pt x="1016" y="271"/>
                    <a:pt x="1017" y="271"/>
                  </a:cubicBezTo>
                  <a:cubicBezTo>
                    <a:pt x="1017" y="271"/>
                    <a:pt x="1017" y="270"/>
                    <a:pt x="1017" y="270"/>
                  </a:cubicBezTo>
                  <a:cubicBezTo>
                    <a:pt x="1015" y="268"/>
                    <a:pt x="1013" y="267"/>
                    <a:pt x="1012" y="264"/>
                  </a:cubicBezTo>
                  <a:cubicBezTo>
                    <a:pt x="1012" y="263"/>
                    <a:pt x="1012" y="263"/>
                    <a:pt x="1011" y="263"/>
                  </a:cubicBezTo>
                  <a:cubicBezTo>
                    <a:pt x="1011" y="261"/>
                    <a:pt x="1011" y="261"/>
                    <a:pt x="1010" y="259"/>
                  </a:cubicBezTo>
                  <a:cubicBezTo>
                    <a:pt x="1010" y="258"/>
                    <a:pt x="1011" y="257"/>
                    <a:pt x="1011" y="256"/>
                  </a:cubicBezTo>
                  <a:cubicBezTo>
                    <a:pt x="1010" y="256"/>
                    <a:pt x="1010" y="256"/>
                    <a:pt x="1009" y="256"/>
                  </a:cubicBezTo>
                  <a:cubicBezTo>
                    <a:pt x="1009" y="256"/>
                    <a:pt x="1009" y="255"/>
                    <a:pt x="1009" y="255"/>
                  </a:cubicBezTo>
                  <a:cubicBezTo>
                    <a:pt x="1008" y="255"/>
                    <a:pt x="1008" y="255"/>
                    <a:pt x="1008" y="255"/>
                  </a:cubicBezTo>
                  <a:cubicBezTo>
                    <a:pt x="1008" y="254"/>
                    <a:pt x="1007" y="251"/>
                    <a:pt x="1006" y="250"/>
                  </a:cubicBezTo>
                  <a:cubicBezTo>
                    <a:pt x="1007" y="249"/>
                    <a:pt x="1007" y="249"/>
                    <a:pt x="1007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5" y="249"/>
                    <a:pt x="1004" y="247"/>
                    <a:pt x="1003" y="246"/>
                  </a:cubicBezTo>
                  <a:cubicBezTo>
                    <a:pt x="1004" y="245"/>
                    <a:pt x="1004" y="245"/>
                    <a:pt x="1004" y="244"/>
                  </a:cubicBezTo>
                  <a:cubicBezTo>
                    <a:pt x="1003" y="244"/>
                    <a:pt x="1003" y="244"/>
                    <a:pt x="1003" y="245"/>
                  </a:cubicBezTo>
                  <a:cubicBezTo>
                    <a:pt x="1003" y="246"/>
                    <a:pt x="1002" y="248"/>
                    <a:pt x="1001" y="249"/>
                  </a:cubicBezTo>
                  <a:cubicBezTo>
                    <a:pt x="1000" y="250"/>
                    <a:pt x="999" y="249"/>
                    <a:pt x="998" y="249"/>
                  </a:cubicBezTo>
                  <a:cubicBezTo>
                    <a:pt x="997" y="250"/>
                    <a:pt x="997" y="251"/>
                    <a:pt x="996" y="251"/>
                  </a:cubicBezTo>
                  <a:cubicBezTo>
                    <a:pt x="994" y="253"/>
                    <a:pt x="991" y="255"/>
                    <a:pt x="989" y="257"/>
                  </a:cubicBezTo>
                  <a:cubicBezTo>
                    <a:pt x="988" y="258"/>
                    <a:pt x="984" y="258"/>
                    <a:pt x="982" y="258"/>
                  </a:cubicBezTo>
                  <a:cubicBezTo>
                    <a:pt x="982" y="257"/>
                    <a:pt x="982" y="257"/>
                    <a:pt x="981" y="257"/>
                  </a:cubicBezTo>
                  <a:cubicBezTo>
                    <a:pt x="981" y="257"/>
                    <a:pt x="981" y="257"/>
                    <a:pt x="980" y="257"/>
                  </a:cubicBezTo>
                  <a:cubicBezTo>
                    <a:pt x="980" y="257"/>
                    <a:pt x="980" y="257"/>
                    <a:pt x="980" y="257"/>
                  </a:cubicBezTo>
                  <a:cubicBezTo>
                    <a:pt x="980" y="257"/>
                    <a:pt x="980" y="256"/>
                    <a:pt x="980" y="256"/>
                  </a:cubicBezTo>
                  <a:cubicBezTo>
                    <a:pt x="978" y="256"/>
                    <a:pt x="977" y="255"/>
                    <a:pt x="974" y="254"/>
                  </a:cubicBezTo>
                  <a:cubicBezTo>
                    <a:pt x="974" y="253"/>
                    <a:pt x="974" y="252"/>
                    <a:pt x="973" y="251"/>
                  </a:cubicBezTo>
                  <a:cubicBezTo>
                    <a:pt x="974" y="251"/>
                    <a:pt x="974" y="250"/>
                    <a:pt x="974" y="249"/>
                  </a:cubicBezTo>
                  <a:cubicBezTo>
                    <a:pt x="974" y="249"/>
                    <a:pt x="974" y="249"/>
                    <a:pt x="975" y="249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6" y="249"/>
                    <a:pt x="976" y="250"/>
                    <a:pt x="977" y="251"/>
                  </a:cubicBezTo>
                  <a:cubicBezTo>
                    <a:pt x="977" y="250"/>
                    <a:pt x="977" y="250"/>
                    <a:pt x="977" y="250"/>
                  </a:cubicBezTo>
                  <a:cubicBezTo>
                    <a:pt x="977" y="250"/>
                    <a:pt x="977" y="249"/>
                    <a:pt x="978" y="249"/>
                  </a:cubicBezTo>
                  <a:cubicBezTo>
                    <a:pt x="978" y="249"/>
                    <a:pt x="978" y="249"/>
                    <a:pt x="978" y="249"/>
                  </a:cubicBezTo>
                  <a:cubicBezTo>
                    <a:pt x="976" y="249"/>
                    <a:pt x="977" y="250"/>
                    <a:pt x="976" y="249"/>
                  </a:cubicBezTo>
                  <a:cubicBezTo>
                    <a:pt x="976" y="248"/>
                    <a:pt x="975" y="249"/>
                    <a:pt x="976" y="248"/>
                  </a:cubicBezTo>
                  <a:cubicBezTo>
                    <a:pt x="976" y="248"/>
                    <a:pt x="977" y="247"/>
                    <a:pt x="978" y="247"/>
                  </a:cubicBezTo>
                  <a:cubicBezTo>
                    <a:pt x="978" y="247"/>
                    <a:pt x="978" y="247"/>
                    <a:pt x="978" y="247"/>
                  </a:cubicBezTo>
                  <a:cubicBezTo>
                    <a:pt x="977" y="247"/>
                    <a:pt x="977" y="247"/>
                    <a:pt x="976" y="246"/>
                  </a:cubicBezTo>
                  <a:cubicBezTo>
                    <a:pt x="977" y="246"/>
                    <a:pt x="977" y="245"/>
                    <a:pt x="977" y="245"/>
                  </a:cubicBezTo>
                  <a:cubicBezTo>
                    <a:pt x="977" y="245"/>
                    <a:pt x="976" y="246"/>
                    <a:pt x="976" y="246"/>
                  </a:cubicBezTo>
                  <a:cubicBezTo>
                    <a:pt x="976" y="246"/>
                    <a:pt x="976" y="246"/>
                    <a:pt x="976" y="246"/>
                  </a:cubicBezTo>
                  <a:cubicBezTo>
                    <a:pt x="976" y="245"/>
                    <a:pt x="975" y="245"/>
                    <a:pt x="975" y="245"/>
                  </a:cubicBezTo>
                  <a:cubicBezTo>
                    <a:pt x="975" y="245"/>
                    <a:pt x="975" y="246"/>
                    <a:pt x="975" y="246"/>
                  </a:cubicBezTo>
                  <a:cubicBezTo>
                    <a:pt x="974" y="246"/>
                    <a:pt x="974" y="247"/>
                    <a:pt x="973" y="247"/>
                  </a:cubicBezTo>
                  <a:cubicBezTo>
                    <a:pt x="973" y="247"/>
                    <a:pt x="973" y="246"/>
                    <a:pt x="973" y="246"/>
                  </a:cubicBezTo>
                  <a:cubicBezTo>
                    <a:pt x="973" y="246"/>
                    <a:pt x="973" y="247"/>
                    <a:pt x="973" y="247"/>
                  </a:cubicBezTo>
                  <a:cubicBezTo>
                    <a:pt x="972" y="247"/>
                    <a:pt x="972" y="246"/>
                    <a:pt x="972" y="246"/>
                  </a:cubicBezTo>
                  <a:cubicBezTo>
                    <a:pt x="972" y="246"/>
                    <a:pt x="972" y="245"/>
                    <a:pt x="971" y="245"/>
                  </a:cubicBezTo>
                  <a:cubicBezTo>
                    <a:pt x="972" y="244"/>
                    <a:pt x="972" y="243"/>
                    <a:pt x="973" y="243"/>
                  </a:cubicBezTo>
                  <a:cubicBezTo>
                    <a:pt x="973" y="243"/>
                    <a:pt x="973" y="243"/>
                    <a:pt x="973" y="243"/>
                  </a:cubicBezTo>
                  <a:cubicBezTo>
                    <a:pt x="973" y="243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3"/>
                  </a:cubicBezTo>
                  <a:cubicBezTo>
                    <a:pt x="974" y="244"/>
                    <a:pt x="974" y="244"/>
                    <a:pt x="975" y="244"/>
                  </a:cubicBezTo>
                  <a:cubicBezTo>
                    <a:pt x="975" y="243"/>
                    <a:pt x="975" y="243"/>
                    <a:pt x="975" y="243"/>
                  </a:cubicBezTo>
                  <a:cubicBezTo>
                    <a:pt x="976" y="243"/>
                    <a:pt x="977" y="243"/>
                    <a:pt x="978" y="242"/>
                  </a:cubicBezTo>
                  <a:cubicBezTo>
                    <a:pt x="977" y="242"/>
                    <a:pt x="976" y="243"/>
                    <a:pt x="975" y="243"/>
                  </a:cubicBezTo>
                  <a:cubicBezTo>
                    <a:pt x="975" y="242"/>
                    <a:pt x="974" y="242"/>
                    <a:pt x="974" y="242"/>
                  </a:cubicBezTo>
                  <a:cubicBezTo>
                    <a:pt x="974" y="242"/>
                    <a:pt x="974" y="241"/>
                    <a:pt x="975" y="241"/>
                  </a:cubicBezTo>
                  <a:cubicBezTo>
                    <a:pt x="976" y="241"/>
                    <a:pt x="976" y="240"/>
                    <a:pt x="976" y="239"/>
                  </a:cubicBezTo>
                  <a:cubicBezTo>
                    <a:pt x="974" y="239"/>
                    <a:pt x="973" y="240"/>
                    <a:pt x="972" y="238"/>
                  </a:cubicBezTo>
                  <a:cubicBezTo>
                    <a:pt x="972" y="237"/>
                    <a:pt x="973" y="236"/>
                    <a:pt x="974" y="236"/>
                  </a:cubicBezTo>
                  <a:cubicBezTo>
                    <a:pt x="974" y="235"/>
                    <a:pt x="974" y="235"/>
                    <a:pt x="973" y="235"/>
                  </a:cubicBezTo>
                  <a:cubicBezTo>
                    <a:pt x="972" y="235"/>
                    <a:pt x="972" y="235"/>
                    <a:pt x="971" y="235"/>
                  </a:cubicBezTo>
                  <a:cubicBezTo>
                    <a:pt x="971" y="234"/>
                    <a:pt x="971" y="234"/>
                    <a:pt x="971" y="234"/>
                  </a:cubicBezTo>
                  <a:cubicBezTo>
                    <a:pt x="971" y="232"/>
                    <a:pt x="972" y="232"/>
                    <a:pt x="973" y="231"/>
                  </a:cubicBezTo>
                  <a:cubicBezTo>
                    <a:pt x="973" y="231"/>
                    <a:pt x="973" y="231"/>
                    <a:pt x="973" y="231"/>
                  </a:cubicBezTo>
                  <a:cubicBezTo>
                    <a:pt x="972" y="231"/>
                    <a:pt x="972" y="230"/>
                    <a:pt x="971" y="229"/>
                  </a:cubicBezTo>
                  <a:cubicBezTo>
                    <a:pt x="972" y="228"/>
                    <a:pt x="971" y="226"/>
                    <a:pt x="972" y="225"/>
                  </a:cubicBezTo>
                  <a:cubicBezTo>
                    <a:pt x="973" y="224"/>
                    <a:pt x="974" y="224"/>
                    <a:pt x="976" y="224"/>
                  </a:cubicBezTo>
                  <a:cubicBezTo>
                    <a:pt x="976" y="224"/>
                    <a:pt x="976" y="224"/>
                    <a:pt x="976" y="224"/>
                  </a:cubicBezTo>
                  <a:cubicBezTo>
                    <a:pt x="975" y="223"/>
                    <a:pt x="974" y="223"/>
                    <a:pt x="973" y="222"/>
                  </a:cubicBezTo>
                  <a:cubicBezTo>
                    <a:pt x="973" y="222"/>
                    <a:pt x="974" y="222"/>
                    <a:pt x="974" y="221"/>
                  </a:cubicBezTo>
                  <a:cubicBezTo>
                    <a:pt x="976" y="221"/>
                    <a:pt x="977" y="219"/>
                    <a:pt x="979" y="220"/>
                  </a:cubicBezTo>
                  <a:cubicBezTo>
                    <a:pt x="980" y="219"/>
                    <a:pt x="980" y="219"/>
                    <a:pt x="980" y="217"/>
                  </a:cubicBezTo>
                  <a:cubicBezTo>
                    <a:pt x="983" y="217"/>
                    <a:pt x="984" y="218"/>
                    <a:pt x="986" y="217"/>
                  </a:cubicBezTo>
                  <a:cubicBezTo>
                    <a:pt x="984" y="217"/>
                    <a:pt x="983" y="216"/>
                    <a:pt x="983" y="215"/>
                  </a:cubicBezTo>
                  <a:cubicBezTo>
                    <a:pt x="983" y="214"/>
                    <a:pt x="983" y="214"/>
                    <a:pt x="983" y="214"/>
                  </a:cubicBezTo>
                  <a:cubicBezTo>
                    <a:pt x="986" y="214"/>
                    <a:pt x="988" y="214"/>
                    <a:pt x="990" y="215"/>
                  </a:cubicBezTo>
                  <a:cubicBezTo>
                    <a:pt x="990" y="212"/>
                    <a:pt x="993" y="209"/>
                    <a:pt x="994" y="210"/>
                  </a:cubicBezTo>
                  <a:cubicBezTo>
                    <a:pt x="995" y="210"/>
                    <a:pt x="995" y="210"/>
                    <a:pt x="996" y="210"/>
                  </a:cubicBezTo>
                  <a:cubicBezTo>
                    <a:pt x="996" y="210"/>
                    <a:pt x="996" y="210"/>
                    <a:pt x="996" y="210"/>
                  </a:cubicBezTo>
                  <a:cubicBezTo>
                    <a:pt x="997" y="209"/>
                    <a:pt x="998" y="208"/>
                    <a:pt x="999" y="207"/>
                  </a:cubicBezTo>
                  <a:cubicBezTo>
                    <a:pt x="999" y="206"/>
                    <a:pt x="999" y="206"/>
                    <a:pt x="1000" y="205"/>
                  </a:cubicBezTo>
                  <a:cubicBezTo>
                    <a:pt x="1000" y="203"/>
                    <a:pt x="1004" y="200"/>
                    <a:pt x="1006" y="199"/>
                  </a:cubicBezTo>
                  <a:cubicBezTo>
                    <a:pt x="1007" y="199"/>
                    <a:pt x="1008" y="200"/>
                    <a:pt x="1009" y="199"/>
                  </a:cubicBezTo>
                  <a:cubicBezTo>
                    <a:pt x="1009" y="199"/>
                    <a:pt x="1009" y="199"/>
                    <a:pt x="1009" y="199"/>
                  </a:cubicBezTo>
                  <a:cubicBezTo>
                    <a:pt x="1009" y="199"/>
                    <a:pt x="1009" y="198"/>
                    <a:pt x="1009" y="198"/>
                  </a:cubicBezTo>
                  <a:cubicBezTo>
                    <a:pt x="1010" y="196"/>
                    <a:pt x="1011" y="195"/>
                    <a:pt x="1013" y="193"/>
                  </a:cubicBezTo>
                  <a:cubicBezTo>
                    <a:pt x="1014" y="193"/>
                    <a:pt x="1014" y="193"/>
                    <a:pt x="1015" y="193"/>
                  </a:cubicBezTo>
                  <a:cubicBezTo>
                    <a:pt x="1015" y="192"/>
                    <a:pt x="1015" y="192"/>
                    <a:pt x="1015" y="191"/>
                  </a:cubicBezTo>
                  <a:cubicBezTo>
                    <a:pt x="1015" y="190"/>
                    <a:pt x="1014" y="190"/>
                    <a:pt x="1014" y="190"/>
                  </a:cubicBezTo>
                  <a:cubicBezTo>
                    <a:pt x="1015" y="188"/>
                    <a:pt x="1015" y="185"/>
                    <a:pt x="1018" y="186"/>
                  </a:cubicBezTo>
                  <a:cubicBezTo>
                    <a:pt x="1019" y="185"/>
                    <a:pt x="1019" y="184"/>
                    <a:pt x="1019" y="183"/>
                  </a:cubicBezTo>
                  <a:cubicBezTo>
                    <a:pt x="1020" y="183"/>
                    <a:pt x="1020" y="183"/>
                    <a:pt x="1021" y="183"/>
                  </a:cubicBezTo>
                  <a:cubicBezTo>
                    <a:pt x="1021" y="183"/>
                    <a:pt x="1021" y="183"/>
                    <a:pt x="1021" y="183"/>
                  </a:cubicBezTo>
                  <a:cubicBezTo>
                    <a:pt x="1021" y="182"/>
                    <a:pt x="1020" y="181"/>
                    <a:pt x="1019" y="180"/>
                  </a:cubicBezTo>
                  <a:cubicBezTo>
                    <a:pt x="1019" y="180"/>
                    <a:pt x="1020" y="179"/>
                    <a:pt x="1020" y="178"/>
                  </a:cubicBezTo>
                  <a:cubicBezTo>
                    <a:pt x="1021" y="178"/>
                    <a:pt x="1022" y="178"/>
                    <a:pt x="1024" y="178"/>
                  </a:cubicBezTo>
                  <a:cubicBezTo>
                    <a:pt x="1024" y="178"/>
                    <a:pt x="1024" y="178"/>
                    <a:pt x="1024" y="178"/>
                  </a:cubicBezTo>
                  <a:cubicBezTo>
                    <a:pt x="1023" y="177"/>
                    <a:pt x="1023" y="176"/>
                    <a:pt x="1022" y="176"/>
                  </a:cubicBezTo>
                  <a:cubicBezTo>
                    <a:pt x="1022" y="176"/>
                    <a:pt x="1023" y="176"/>
                    <a:pt x="1023" y="175"/>
                  </a:cubicBezTo>
                  <a:cubicBezTo>
                    <a:pt x="1024" y="175"/>
                    <a:pt x="1028" y="174"/>
                    <a:pt x="1028" y="173"/>
                  </a:cubicBezTo>
                  <a:cubicBezTo>
                    <a:pt x="1027" y="173"/>
                    <a:pt x="1027" y="172"/>
                    <a:pt x="1027" y="172"/>
                  </a:cubicBezTo>
                  <a:cubicBezTo>
                    <a:pt x="1028" y="171"/>
                    <a:pt x="1029" y="170"/>
                    <a:pt x="1030" y="170"/>
                  </a:cubicBezTo>
                  <a:cubicBezTo>
                    <a:pt x="1031" y="170"/>
                    <a:pt x="1031" y="170"/>
                    <a:pt x="1032" y="170"/>
                  </a:cubicBezTo>
                  <a:cubicBezTo>
                    <a:pt x="1033" y="169"/>
                    <a:pt x="1033" y="169"/>
                    <a:pt x="1034" y="169"/>
                  </a:cubicBezTo>
                  <a:cubicBezTo>
                    <a:pt x="1034" y="169"/>
                    <a:pt x="1034" y="168"/>
                    <a:pt x="1034" y="168"/>
                  </a:cubicBezTo>
                  <a:cubicBezTo>
                    <a:pt x="1034" y="168"/>
                    <a:pt x="1033" y="167"/>
                    <a:pt x="1033" y="167"/>
                  </a:cubicBezTo>
                  <a:cubicBezTo>
                    <a:pt x="1035" y="166"/>
                    <a:pt x="1035" y="165"/>
                    <a:pt x="1036" y="164"/>
                  </a:cubicBezTo>
                  <a:cubicBezTo>
                    <a:pt x="1036" y="164"/>
                    <a:pt x="1036" y="164"/>
                    <a:pt x="1036" y="164"/>
                  </a:cubicBezTo>
                  <a:cubicBezTo>
                    <a:pt x="1037" y="165"/>
                    <a:pt x="1037" y="166"/>
                    <a:pt x="1038" y="166"/>
                  </a:cubicBezTo>
                  <a:cubicBezTo>
                    <a:pt x="1038" y="166"/>
                    <a:pt x="1038" y="166"/>
                    <a:pt x="1038" y="166"/>
                  </a:cubicBezTo>
                  <a:cubicBezTo>
                    <a:pt x="1039" y="165"/>
                    <a:pt x="1039" y="165"/>
                    <a:pt x="1039" y="164"/>
                  </a:cubicBezTo>
                  <a:cubicBezTo>
                    <a:pt x="1039" y="163"/>
                    <a:pt x="1039" y="162"/>
                    <a:pt x="1039" y="162"/>
                  </a:cubicBezTo>
                  <a:cubicBezTo>
                    <a:pt x="1040" y="162"/>
                    <a:pt x="1042" y="162"/>
                    <a:pt x="1042" y="161"/>
                  </a:cubicBezTo>
                  <a:cubicBezTo>
                    <a:pt x="1042" y="161"/>
                    <a:pt x="1042" y="161"/>
                    <a:pt x="1042" y="161"/>
                  </a:cubicBezTo>
                  <a:cubicBezTo>
                    <a:pt x="1042" y="160"/>
                    <a:pt x="1041" y="160"/>
                    <a:pt x="1041" y="159"/>
                  </a:cubicBezTo>
                  <a:cubicBezTo>
                    <a:pt x="1041" y="159"/>
                    <a:pt x="1041" y="158"/>
                    <a:pt x="1042" y="158"/>
                  </a:cubicBezTo>
                  <a:cubicBezTo>
                    <a:pt x="1044" y="157"/>
                    <a:pt x="1043" y="156"/>
                    <a:pt x="1045" y="155"/>
                  </a:cubicBezTo>
                  <a:cubicBezTo>
                    <a:pt x="1047" y="153"/>
                    <a:pt x="1048" y="156"/>
                    <a:pt x="1049" y="151"/>
                  </a:cubicBezTo>
                  <a:cubicBezTo>
                    <a:pt x="1050" y="151"/>
                    <a:pt x="1050" y="152"/>
                    <a:pt x="1051" y="152"/>
                  </a:cubicBezTo>
                  <a:cubicBezTo>
                    <a:pt x="1053" y="151"/>
                    <a:pt x="1054" y="153"/>
                    <a:pt x="1057" y="153"/>
                  </a:cubicBezTo>
                  <a:cubicBezTo>
                    <a:pt x="1058" y="151"/>
                    <a:pt x="1059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9"/>
                    <a:pt x="1061" y="150"/>
                    <a:pt x="1060" y="151"/>
                  </a:cubicBezTo>
                  <a:cubicBezTo>
                    <a:pt x="1062" y="150"/>
                    <a:pt x="1063" y="149"/>
                    <a:pt x="1063" y="147"/>
                  </a:cubicBezTo>
                  <a:cubicBezTo>
                    <a:pt x="1066" y="146"/>
                    <a:pt x="1066" y="145"/>
                    <a:pt x="1067" y="144"/>
                  </a:cubicBezTo>
                  <a:cubicBezTo>
                    <a:pt x="1068" y="144"/>
                    <a:pt x="1068" y="144"/>
                    <a:pt x="1068" y="144"/>
                  </a:cubicBezTo>
                  <a:cubicBezTo>
                    <a:pt x="1069" y="145"/>
                    <a:pt x="1070" y="146"/>
                    <a:pt x="1070" y="146"/>
                  </a:cubicBezTo>
                  <a:cubicBezTo>
                    <a:pt x="1072" y="139"/>
                    <a:pt x="1074" y="143"/>
                    <a:pt x="1078" y="145"/>
                  </a:cubicBezTo>
                  <a:cubicBezTo>
                    <a:pt x="1079" y="143"/>
                    <a:pt x="1080" y="140"/>
                    <a:pt x="1082" y="139"/>
                  </a:cubicBezTo>
                  <a:cubicBezTo>
                    <a:pt x="1082" y="139"/>
                    <a:pt x="1083" y="139"/>
                    <a:pt x="1084" y="139"/>
                  </a:cubicBezTo>
                  <a:cubicBezTo>
                    <a:pt x="1087" y="136"/>
                    <a:pt x="1088" y="134"/>
                    <a:pt x="1093" y="135"/>
                  </a:cubicBezTo>
                  <a:cubicBezTo>
                    <a:pt x="1091" y="137"/>
                    <a:pt x="1089" y="138"/>
                    <a:pt x="1089" y="143"/>
                  </a:cubicBezTo>
                  <a:cubicBezTo>
                    <a:pt x="1089" y="143"/>
                    <a:pt x="1090" y="143"/>
                    <a:pt x="1090" y="143"/>
                  </a:cubicBezTo>
                  <a:cubicBezTo>
                    <a:pt x="1091" y="140"/>
                    <a:pt x="1095" y="136"/>
                    <a:pt x="1098" y="134"/>
                  </a:cubicBezTo>
                  <a:cubicBezTo>
                    <a:pt x="1098" y="136"/>
                    <a:pt x="1098" y="138"/>
                    <a:pt x="1098" y="140"/>
                  </a:cubicBezTo>
                  <a:cubicBezTo>
                    <a:pt x="1101" y="139"/>
                    <a:pt x="1102" y="137"/>
                    <a:pt x="1103" y="134"/>
                  </a:cubicBezTo>
                  <a:cubicBezTo>
                    <a:pt x="1105" y="134"/>
                    <a:pt x="1107" y="133"/>
                    <a:pt x="1108" y="134"/>
                  </a:cubicBezTo>
                  <a:cubicBezTo>
                    <a:pt x="1107" y="136"/>
                    <a:pt x="1106" y="137"/>
                    <a:pt x="1106" y="140"/>
                  </a:cubicBezTo>
                  <a:cubicBezTo>
                    <a:pt x="1106" y="140"/>
                    <a:pt x="1107" y="140"/>
                    <a:pt x="1108" y="140"/>
                  </a:cubicBezTo>
                  <a:cubicBezTo>
                    <a:pt x="1108" y="138"/>
                    <a:pt x="1110" y="136"/>
                    <a:pt x="1111" y="135"/>
                  </a:cubicBezTo>
                  <a:cubicBezTo>
                    <a:pt x="1113" y="136"/>
                    <a:pt x="1115" y="137"/>
                    <a:pt x="1117" y="138"/>
                  </a:cubicBezTo>
                  <a:cubicBezTo>
                    <a:pt x="1118" y="138"/>
                    <a:pt x="1120" y="138"/>
                    <a:pt x="1121" y="138"/>
                  </a:cubicBezTo>
                  <a:cubicBezTo>
                    <a:pt x="1121" y="139"/>
                    <a:pt x="1122" y="139"/>
                    <a:pt x="1123" y="139"/>
                  </a:cubicBezTo>
                  <a:cubicBezTo>
                    <a:pt x="1123" y="140"/>
                    <a:pt x="1123" y="140"/>
                    <a:pt x="1123" y="141"/>
                  </a:cubicBezTo>
                  <a:cubicBezTo>
                    <a:pt x="1120" y="143"/>
                    <a:pt x="1116" y="143"/>
                    <a:pt x="1111" y="143"/>
                  </a:cubicBezTo>
                  <a:cubicBezTo>
                    <a:pt x="1112" y="145"/>
                    <a:pt x="1115" y="145"/>
                    <a:pt x="1116" y="147"/>
                  </a:cubicBezTo>
                  <a:cubicBezTo>
                    <a:pt x="1119" y="147"/>
                    <a:pt x="1122" y="146"/>
                    <a:pt x="1124" y="148"/>
                  </a:cubicBezTo>
                  <a:cubicBezTo>
                    <a:pt x="1125" y="147"/>
                    <a:pt x="1126" y="147"/>
                    <a:pt x="1127" y="147"/>
                  </a:cubicBezTo>
                  <a:cubicBezTo>
                    <a:pt x="1128" y="146"/>
                    <a:pt x="1129" y="145"/>
                    <a:pt x="1130" y="145"/>
                  </a:cubicBezTo>
                  <a:cubicBezTo>
                    <a:pt x="1130" y="149"/>
                    <a:pt x="1134" y="150"/>
                    <a:pt x="1137" y="150"/>
                  </a:cubicBezTo>
                  <a:cubicBezTo>
                    <a:pt x="1137" y="151"/>
                    <a:pt x="1138" y="152"/>
                    <a:pt x="1138" y="153"/>
                  </a:cubicBezTo>
                  <a:cubicBezTo>
                    <a:pt x="1138" y="153"/>
                    <a:pt x="1139" y="152"/>
                    <a:pt x="1139" y="152"/>
                  </a:cubicBezTo>
                  <a:cubicBezTo>
                    <a:pt x="1143" y="152"/>
                    <a:pt x="1147" y="152"/>
                    <a:pt x="1150" y="153"/>
                  </a:cubicBezTo>
                  <a:cubicBezTo>
                    <a:pt x="1153" y="153"/>
                    <a:pt x="1155" y="154"/>
                    <a:pt x="1157" y="155"/>
                  </a:cubicBezTo>
                  <a:cubicBezTo>
                    <a:pt x="1158" y="155"/>
                    <a:pt x="1160" y="156"/>
                    <a:pt x="1161" y="156"/>
                  </a:cubicBezTo>
                  <a:cubicBezTo>
                    <a:pt x="1163" y="158"/>
                    <a:pt x="1166" y="160"/>
                    <a:pt x="1168" y="162"/>
                  </a:cubicBezTo>
                  <a:cubicBezTo>
                    <a:pt x="1171" y="163"/>
                    <a:pt x="1173" y="164"/>
                    <a:pt x="1176" y="165"/>
                  </a:cubicBezTo>
                  <a:cubicBezTo>
                    <a:pt x="1178" y="165"/>
                    <a:pt x="1181" y="167"/>
                    <a:pt x="1183" y="169"/>
                  </a:cubicBezTo>
                  <a:cubicBezTo>
                    <a:pt x="1183" y="171"/>
                    <a:pt x="1183" y="172"/>
                    <a:pt x="1184" y="173"/>
                  </a:cubicBezTo>
                  <a:cubicBezTo>
                    <a:pt x="1184" y="177"/>
                    <a:pt x="1182" y="179"/>
                    <a:pt x="1179" y="180"/>
                  </a:cubicBezTo>
                  <a:cubicBezTo>
                    <a:pt x="1169" y="188"/>
                    <a:pt x="1153" y="181"/>
                    <a:pt x="1143" y="178"/>
                  </a:cubicBezTo>
                  <a:cubicBezTo>
                    <a:pt x="1141" y="178"/>
                    <a:pt x="1140" y="177"/>
                    <a:pt x="1138" y="177"/>
                  </a:cubicBezTo>
                  <a:cubicBezTo>
                    <a:pt x="1136" y="176"/>
                    <a:pt x="1136" y="172"/>
                    <a:pt x="1131" y="174"/>
                  </a:cubicBezTo>
                  <a:cubicBezTo>
                    <a:pt x="1134" y="177"/>
                    <a:pt x="1136" y="179"/>
                    <a:pt x="1139" y="181"/>
                  </a:cubicBezTo>
                  <a:cubicBezTo>
                    <a:pt x="1140" y="182"/>
                    <a:pt x="1144" y="182"/>
                    <a:pt x="1145" y="184"/>
                  </a:cubicBezTo>
                  <a:cubicBezTo>
                    <a:pt x="1147" y="186"/>
                    <a:pt x="1146" y="189"/>
                    <a:pt x="1143" y="190"/>
                  </a:cubicBezTo>
                  <a:cubicBezTo>
                    <a:pt x="1144" y="191"/>
                    <a:pt x="1147" y="200"/>
                    <a:pt x="1148" y="200"/>
                  </a:cubicBezTo>
                  <a:cubicBezTo>
                    <a:pt x="1150" y="201"/>
                    <a:pt x="1152" y="201"/>
                    <a:pt x="1154" y="202"/>
                  </a:cubicBezTo>
                  <a:cubicBezTo>
                    <a:pt x="1154" y="202"/>
                    <a:pt x="1154" y="203"/>
                    <a:pt x="1155" y="204"/>
                  </a:cubicBezTo>
                  <a:cubicBezTo>
                    <a:pt x="1156" y="204"/>
                    <a:pt x="1158" y="204"/>
                    <a:pt x="1159" y="204"/>
                  </a:cubicBezTo>
                  <a:cubicBezTo>
                    <a:pt x="1162" y="205"/>
                    <a:pt x="1167" y="206"/>
                    <a:pt x="1164" y="200"/>
                  </a:cubicBezTo>
                  <a:cubicBezTo>
                    <a:pt x="1163" y="200"/>
                    <a:pt x="1162" y="201"/>
                    <a:pt x="1161" y="200"/>
                  </a:cubicBezTo>
                  <a:cubicBezTo>
                    <a:pt x="1159" y="200"/>
                    <a:pt x="1157" y="197"/>
                    <a:pt x="1157" y="195"/>
                  </a:cubicBezTo>
                  <a:cubicBezTo>
                    <a:pt x="1158" y="194"/>
                    <a:pt x="1158" y="193"/>
                    <a:pt x="1160" y="193"/>
                  </a:cubicBezTo>
                  <a:cubicBezTo>
                    <a:pt x="1163" y="195"/>
                    <a:pt x="1168" y="197"/>
                    <a:pt x="1172" y="198"/>
                  </a:cubicBezTo>
                  <a:cubicBezTo>
                    <a:pt x="1174" y="199"/>
                    <a:pt x="1175" y="198"/>
                    <a:pt x="1177" y="198"/>
                  </a:cubicBezTo>
                  <a:cubicBezTo>
                    <a:pt x="1177" y="198"/>
                    <a:pt x="1178" y="198"/>
                    <a:pt x="1179" y="199"/>
                  </a:cubicBezTo>
                  <a:cubicBezTo>
                    <a:pt x="1181" y="195"/>
                    <a:pt x="1176" y="193"/>
                    <a:pt x="1176" y="189"/>
                  </a:cubicBezTo>
                  <a:cubicBezTo>
                    <a:pt x="1179" y="185"/>
                    <a:pt x="1187" y="185"/>
                    <a:pt x="1189" y="180"/>
                  </a:cubicBezTo>
                  <a:cubicBezTo>
                    <a:pt x="1194" y="180"/>
                    <a:pt x="1197" y="184"/>
                    <a:pt x="1201" y="184"/>
                  </a:cubicBezTo>
                  <a:cubicBezTo>
                    <a:pt x="1201" y="184"/>
                    <a:pt x="1201" y="184"/>
                    <a:pt x="1201" y="184"/>
                  </a:cubicBezTo>
                  <a:cubicBezTo>
                    <a:pt x="1201" y="183"/>
                    <a:pt x="1201" y="182"/>
                    <a:pt x="1201" y="181"/>
                  </a:cubicBezTo>
                  <a:cubicBezTo>
                    <a:pt x="1202" y="177"/>
                    <a:pt x="1203" y="178"/>
                    <a:pt x="1202" y="173"/>
                  </a:cubicBezTo>
                  <a:cubicBezTo>
                    <a:pt x="1200" y="173"/>
                    <a:pt x="1199" y="172"/>
                    <a:pt x="1199" y="171"/>
                  </a:cubicBezTo>
                  <a:cubicBezTo>
                    <a:pt x="1199" y="171"/>
                    <a:pt x="1199" y="171"/>
                    <a:pt x="1199" y="171"/>
                  </a:cubicBezTo>
                  <a:cubicBezTo>
                    <a:pt x="1200" y="170"/>
                    <a:pt x="1201" y="168"/>
                    <a:pt x="1202" y="166"/>
                  </a:cubicBezTo>
                  <a:cubicBezTo>
                    <a:pt x="1203" y="163"/>
                    <a:pt x="1199" y="162"/>
                    <a:pt x="1200" y="159"/>
                  </a:cubicBezTo>
                  <a:cubicBezTo>
                    <a:pt x="1201" y="159"/>
                    <a:pt x="1202" y="160"/>
                    <a:pt x="1204" y="160"/>
                  </a:cubicBezTo>
                  <a:cubicBezTo>
                    <a:pt x="1206" y="160"/>
                    <a:pt x="1208" y="160"/>
                    <a:pt x="1210" y="160"/>
                  </a:cubicBezTo>
                  <a:cubicBezTo>
                    <a:pt x="1213" y="160"/>
                    <a:pt x="1215" y="165"/>
                    <a:pt x="1216" y="167"/>
                  </a:cubicBezTo>
                  <a:cubicBezTo>
                    <a:pt x="1211" y="167"/>
                    <a:pt x="1207" y="167"/>
                    <a:pt x="1206" y="171"/>
                  </a:cubicBezTo>
                  <a:cubicBezTo>
                    <a:pt x="1210" y="174"/>
                    <a:pt x="1211" y="178"/>
                    <a:pt x="1218" y="176"/>
                  </a:cubicBezTo>
                  <a:cubicBezTo>
                    <a:pt x="1220" y="176"/>
                    <a:pt x="1221" y="176"/>
                    <a:pt x="1222" y="176"/>
                  </a:cubicBezTo>
                  <a:cubicBezTo>
                    <a:pt x="1224" y="174"/>
                    <a:pt x="1223" y="170"/>
                    <a:pt x="1225" y="169"/>
                  </a:cubicBezTo>
                  <a:cubicBezTo>
                    <a:pt x="1226" y="168"/>
                    <a:pt x="1227" y="168"/>
                    <a:pt x="1228" y="168"/>
                  </a:cubicBezTo>
                  <a:cubicBezTo>
                    <a:pt x="1232" y="166"/>
                    <a:pt x="1236" y="164"/>
                    <a:pt x="1241" y="162"/>
                  </a:cubicBezTo>
                  <a:cubicBezTo>
                    <a:pt x="1244" y="161"/>
                    <a:pt x="1246" y="160"/>
                    <a:pt x="1249" y="159"/>
                  </a:cubicBezTo>
                  <a:cubicBezTo>
                    <a:pt x="1249" y="160"/>
                    <a:pt x="1250" y="160"/>
                    <a:pt x="1250" y="161"/>
                  </a:cubicBezTo>
                  <a:cubicBezTo>
                    <a:pt x="1250" y="161"/>
                    <a:pt x="1250" y="161"/>
                    <a:pt x="1250" y="161"/>
                  </a:cubicBezTo>
                  <a:cubicBezTo>
                    <a:pt x="1255" y="160"/>
                    <a:pt x="1251" y="156"/>
                    <a:pt x="1259" y="156"/>
                  </a:cubicBezTo>
                  <a:cubicBezTo>
                    <a:pt x="1258" y="157"/>
                    <a:pt x="1258" y="159"/>
                    <a:pt x="1258" y="161"/>
                  </a:cubicBezTo>
                  <a:cubicBezTo>
                    <a:pt x="1257" y="161"/>
                    <a:pt x="1257" y="161"/>
                    <a:pt x="1256" y="161"/>
                  </a:cubicBezTo>
                  <a:cubicBezTo>
                    <a:pt x="1255" y="162"/>
                    <a:pt x="1255" y="162"/>
                    <a:pt x="1255" y="163"/>
                  </a:cubicBezTo>
                  <a:cubicBezTo>
                    <a:pt x="1258" y="164"/>
                    <a:pt x="1259" y="163"/>
                    <a:pt x="1263" y="163"/>
                  </a:cubicBezTo>
                  <a:cubicBezTo>
                    <a:pt x="1263" y="163"/>
                    <a:pt x="1263" y="163"/>
                    <a:pt x="1264" y="164"/>
                  </a:cubicBezTo>
                  <a:cubicBezTo>
                    <a:pt x="1265" y="163"/>
                    <a:pt x="1265" y="160"/>
                    <a:pt x="1267" y="159"/>
                  </a:cubicBezTo>
                  <a:cubicBezTo>
                    <a:pt x="1269" y="159"/>
                    <a:pt x="1272" y="158"/>
                    <a:pt x="1274" y="159"/>
                  </a:cubicBezTo>
                  <a:cubicBezTo>
                    <a:pt x="1276" y="159"/>
                    <a:pt x="1277" y="160"/>
                    <a:pt x="1279" y="160"/>
                  </a:cubicBezTo>
                  <a:cubicBezTo>
                    <a:pt x="1280" y="159"/>
                    <a:pt x="1281" y="158"/>
                    <a:pt x="1282" y="158"/>
                  </a:cubicBezTo>
                  <a:cubicBezTo>
                    <a:pt x="1285" y="155"/>
                    <a:pt x="1287" y="155"/>
                    <a:pt x="1291" y="157"/>
                  </a:cubicBezTo>
                  <a:cubicBezTo>
                    <a:pt x="1290" y="158"/>
                    <a:pt x="1290" y="158"/>
                    <a:pt x="1289" y="159"/>
                  </a:cubicBezTo>
                  <a:cubicBezTo>
                    <a:pt x="1290" y="161"/>
                    <a:pt x="1292" y="162"/>
                    <a:pt x="1293" y="161"/>
                  </a:cubicBezTo>
                  <a:cubicBezTo>
                    <a:pt x="1294" y="160"/>
                    <a:pt x="1294" y="159"/>
                    <a:pt x="1294" y="158"/>
                  </a:cubicBezTo>
                  <a:cubicBezTo>
                    <a:pt x="1298" y="158"/>
                    <a:pt x="1300" y="158"/>
                    <a:pt x="1300" y="154"/>
                  </a:cubicBezTo>
                  <a:cubicBezTo>
                    <a:pt x="1299" y="152"/>
                    <a:pt x="1298" y="151"/>
                    <a:pt x="1297" y="149"/>
                  </a:cubicBezTo>
                  <a:cubicBezTo>
                    <a:pt x="1297" y="149"/>
                    <a:pt x="1297" y="149"/>
                    <a:pt x="1297" y="149"/>
                  </a:cubicBezTo>
                  <a:cubicBezTo>
                    <a:pt x="1298" y="148"/>
                    <a:pt x="1299" y="147"/>
                    <a:pt x="1300" y="146"/>
                  </a:cubicBezTo>
                  <a:cubicBezTo>
                    <a:pt x="1304" y="145"/>
                    <a:pt x="1311" y="147"/>
                    <a:pt x="1313" y="148"/>
                  </a:cubicBezTo>
                  <a:cubicBezTo>
                    <a:pt x="1325" y="151"/>
                    <a:pt x="1335" y="155"/>
                    <a:pt x="1343" y="162"/>
                  </a:cubicBezTo>
                  <a:cubicBezTo>
                    <a:pt x="1344" y="162"/>
                    <a:pt x="1344" y="162"/>
                    <a:pt x="1344" y="162"/>
                  </a:cubicBezTo>
                  <a:cubicBezTo>
                    <a:pt x="1346" y="161"/>
                    <a:pt x="1348" y="158"/>
                    <a:pt x="1348" y="156"/>
                  </a:cubicBezTo>
                  <a:cubicBezTo>
                    <a:pt x="1345" y="156"/>
                    <a:pt x="1343" y="155"/>
                    <a:pt x="1342" y="153"/>
                  </a:cubicBezTo>
                  <a:cubicBezTo>
                    <a:pt x="1342" y="152"/>
                    <a:pt x="1343" y="150"/>
                    <a:pt x="1342" y="149"/>
                  </a:cubicBezTo>
                  <a:cubicBezTo>
                    <a:pt x="1340" y="148"/>
                    <a:pt x="1336" y="149"/>
                    <a:pt x="1335" y="146"/>
                  </a:cubicBezTo>
                  <a:cubicBezTo>
                    <a:pt x="1335" y="142"/>
                    <a:pt x="1340" y="144"/>
                    <a:pt x="1337" y="136"/>
                  </a:cubicBezTo>
                  <a:cubicBezTo>
                    <a:pt x="1336" y="136"/>
                    <a:pt x="1335" y="136"/>
                    <a:pt x="1334" y="136"/>
                  </a:cubicBezTo>
                  <a:cubicBezTo>
                    <a:pt x="1333" y="130"/>
                    <a:pt x="1341" y="129"/>
                    <a:pt x="1344" y="126"/>
                  </a:cubicBezTo>
                  <a:cubicBezTo>
                    <a:pt x="1345" y="124"/>
                    <a:pt x="1346" y="123"/>
                    <a:pt x="1347" y="121"/>
                  </a:cubicBezTo>
                  <a:cubicBezTo>
                    <a:pt x="1347" y="119"/>
                    <a:pt x="1347" y="117"/>
                    <a:pt x="1348" y="115"/>
                  </a:cubicBezTo>
                  <a:cubicBezTo>
                    <a:pt x="1348" y="114"/>
                    <a:pt x="1349" y="113"/>
                    <a:pt x="1349" y="113"/>
                  </a:cubicBezTo>
                  <a:cubicBezTo>
                    <a:pt x="1351" y="113"/>
                    <a:pt x="1353" y="114"/>
                    <a:pt x="1356" y="114"/>
                  </a:cubicBezTo>
                  <a:cubicBezTo>
                    <a:pt x="1359" y="113"/>
                    <a:pt x="1362" y="113"/>
                    <a:pt x="1365" y="113"/>
                  </a:cubicBezTo>
                  <a:cubicBezTo>
                    <a:pt x="1367" y="113"/>
                    <a:pt x="1368" y="112"/>
                    <a:pt x="1370" y="114"/>
                  </a:cubicBezTo>
                  <a:cubicBezTo>
                    <a:pt x="1373" y="118"/>
                    <a:pt x="1365" y="126"/>
                    <a:pt x="1364" y="128"/>
                  </a:cubicBezTo>
                  <a:cubicBezTo>
                    <a:pt x="1366" y="129"/>
                    <a:pt x="1371" y="135"/>
                    <a:pt x="1370" y="139"/>
                  </a:cubicBezTo>
                  <a:cubicBezTo>
                    <a:pt x="1369" y="140"/>
                    <a:pt x="1368" y="141"/>
                    <a:pt x="1368" y="142"/>
                  </a:cubicBezTo>
                  <a:cubicBezTo>
                    <a:pt x="1368" y="143"/>
                    <a:pt x="1368" y="145"/>
                    <a:pt x="1368" y="146"/>
                  </a:cubicBezTo>
                  <a:cubicBezTo>
                    <a:pt x="1368" y="149"/>
                    <a:pt x="1368" y="151"/>
                    <a:pt x="1368" y="154"/>
                  </a:cubicBezTo>
                  <a:cubicBezTo>
                    <a:pt x="1369" y="159"/>
                    <a:pt x="1371" y="157"/>
                    <a:pt x="1373" y="160"/>
                  </a:cubicBezTo>
                  <a:cubicBezTo>
                    <a:pt x="1373" y="161"/>
                    <a:pt x="1373" y="161"/>
                    <a:pt x="1372" y="163"/>
                  </a:cubicBezTo>
                  <a:cubicBezTo>
                    <a:pt x="1372" y="164"/>
                    <a:pt x="1371" y="165"/>
                    <a:pt x="1371" y="166"/>
                  </a:cubicBezTo>
                  <a:cubicBezTo>
                    <a:pt x="1370" y="168"/>
                    <a:pt x="1367" y="171"/>
                    <a:pt x="1366" y="172"/>
                  </a:cubicBezTo>
                  <a:cubicBezTo>
                    <a:pt x="1365" y="173"/>
                    <a:pt x="1362" y="173"/>
                    <a:pt x="1362" y="175"/>
                  </a:cubicBezTo>
                  <a:cubicBezTo>
                    <a:pt x="1362" y="176"/>
                    <a:pt x="1362" y="176"/>
                    <a:pt x="1362" y="177"/>
                  </a:cubicBezTo>
                  <a:cubicBezTo>
                    <a:pt x="1361" y="178"/>
                    <a:pt x="1360" y="178"/>
                    <a:pt x="1358" y="179"/>
                  </a:cubicBezTo>
                  <a:cubicBezTo>
                    <a:pt x="1357" y="178"/>
                    <a:pt x="1357" y="178"/>
                    <a:pt x="1356" y="178"/>
                  </a:cubicBezTo>
                  <a:cubicBezTo>
                    <a:pt x="1354" y="177"/>
                    <a:pt x="1351" y="177"/>
                    <a:pt x="1348" y="177"/>
                  </a:cubicBezTo>
                  <a:cubicBezTo>
                    <a:pt x="1350" y="181"/>
                    <a:pt x="1354" y="181"/>
                    <a:pt x="1358" y="182"/>
                  </a:cubicBezTo>
                  <a:cubicBezTo>
                    <a:pt x="1359" y="182"/>
                    <a:pt x="1360" y="182"/>
                    <a:pt x="1361" y="182"/>
                  </a:cubicBezTo>
                  <a:cubicBezTo>
                    <a:pt x="1363" y="182"/>
                    <a:pt x="1365" y="183"/>
                    <a:pt x="1367" y="182"/>
                  </a:cubicBezTo>
                  <a:cubicBezTo>
                    <a:pt x="1368" y="178"/>
                    <a:pt x="1372" y="178"/>
                    <a:pt x="1375" y="176"/>
                  </a:cubicBezTo>
                  <a:cubicBezTo>
                    <a:pt x="1376" y="175"/>
                    <a:pt x="1376" y="173"/>
                    <a:pt x="1377" y="172"/>
                  </a:cubicBezTo>
                  <a:cubicBezTo>
                    <a:pt x="1377" y="171"/>
                    <a:pt x="1378" y="171"/>
                    <a:pt x="1379" y="170"/>
                  </a:cubicBezTo>
                  <a:cubicBezTo>
                    <a:pt x="1380" y="169"/>
                    <a:pt x="1381" y="168"/>
                    <a:pt x="1381" y="167"/>
                  </a:cubicBezTo>
                  <a:cubicBezTo>
                    <a:pt x="1382" y="164"/>
                    <a:pt x="1380" y="163"/>
                    <a:pt x="1379" y="161"/>
                  </a:cubicBezTo>
                  <a:cubicBezTo>
                    <a:pt x="1380" y="154"/>
                    <a:pt x="1393" y="155"/>
                    <a:pt x="1395" y="160"/>
                  </a:cubicBezTo>
                  <a:cubicBezTo>
                    <a:pt x="1395" y="162"/>
                    <a:pt x="1394" y="167"/>
                    <a:pt x="1395" y="168"/>
                  </a:cubicBezTo>
                  <a:cubicBezTo>
                    <a:pt x="1395" y="171"/>
                    <a:pt x="1401" y="170"/>
                    <a:pt x="1403" y="169"/>
                  </a:cubicBezTo>
                  <a:cubicBezTo>
                    <a:pt x="1403" y="169"/>
                    <a:pt x="1404" y="169"/>
                    <a:pt x="1404" y="168"/>
                  </a:cubicBezTo>
                  <a:cubicBezTo>
                    <a:pt x="1402" y="167"/>
                    <a:pt x="1400" y="167"/>
                    <a:pt x="1397" y="166"/>
                  </a:cubicBezTo>
                  <a:cubicBezTo>
                    <a:pt x="1397" y="166"/>
                    <a:pt x="1397" y="166"/>
                    <a:pt x="1397" y="166"/>
                  </a:cubicBezTo>
                  <a:cubicBezTo>
                    <a:pt x="1397" y="166"/>
                    <a:pt x="1397" y="165"/>
                    <a:pt x="1398" y="164"/>
                  </a:cubicBezTo>
                  <a:cubicBezTo>
                    <a:pt x="1398" y="164"/>
                    <a:pt x="1400" y="163"/>
                    <a:pt x="1400" y="162"/>
                  </a:cubicBezTo>
                  <a:cubicBezTo>
                    <a:pt x="1401" y="161"/>
                    <a:pt x="1400" y="160"/>
                    <a:pt x="1399" y="159"/>
                  </a:cubicBezTo>
                  <a:cubicBezTo>
                    <a:pt x="1399" y="158"/>
                    <a:pt x="1398" y="155"/>
                    <a:pt x="1397" y="155"/>
                  </a:cubicBezTo>
                  <a:cubicBezTo>
                    <a:pt x="1396" y="155"/>
                    <a:pt x="1395" y="154"/>
                    <a:pt x="1394" y="154"/>
                  </a:cubicBezTo>
                  <a:cubicBezTo>
                    <a:pt x="1392" y="154"/>
                    <a:pt x="1389" y="151"/>
                    <a:pt x="1386" y="152"/>
                  </a:cubicBezTo>
                  <a:cubicBezTo>
                    <a:pt x="1385" y="152"/>
                    <a:pt x="1384" y="153"/>
                    <a:pt x="1383" y="153"/>
                  </a:cubicBezTo>
                  <a:cubicBezTo>
                    <a:pt x="1381" y="153"/>
                    <a:pt x="1378" y="152"/>
                    <a:pt x="1376" y="153"/>
                  </a:cubicBezTo>
                  <a:cubicBezTo>
                    <a:pt x="1376" y="150"/>
                    <a:pt x="1375" y="148"/>
                    <a:pt x="1375" y="146"/>
                  </a:cubicBezTo>
                  <a:cubicBezTo>
                    <a:pt x="1375" y="143"/>
                    <a:pt x="1379" y="140"/>
                    <a:pt x="1378" y="137"/>
                  </a:cubicBezTo>
                  <a:cubicBezTo>
                    <a:pt x="1378" y="134"/>
                    <a:pt x="1374" y="131"/>
                    <a:pt x="1372" y="128"/>
                  </a:cubicBezTo>
                  <a:cubicBezTo>
                    <a:pt x="1374" y="125"/>
                    <a:pt x="1378" y="125"/>
                    <a:pt x="1381" y="123"/>
                  </a:cubicBezTo>
                  <a:cubicBezTo>
                    <a:pt x="1383" y="122"/>
                    <a:pt x="1383" y="118"/>
                    <a:pt x="1383" y="114"/>
                  </a:cubicBezTo>
                  <a:cubicBezTo>
                    <a:pt x="1384" y="114"/>
                    <a:pt x="1385" y="115"/>
                    <a:pt x="1387" y="115"/>
                  </a:cubicBezTo>
                  <a:cubicBezTo>
                    <a:pt x="1387" y="117"/>
                    <a:pt x="1387" y="119"/>
                    <a:pt x="1386" y="120"/>
                  </a:cubicBezTo>
                  <a:cubicBezTo>
                    <a:pt x="1386" y="122"/>
                    <a:pt x="1383" y="125"/>
                    <a:pt x="1385" y="128"/>
                  </a:cubicBezTo>
                  <a:cubicBezTo>
                    <a:pt x="1386" y="132"/>
                    <a:pt x="1392" y="131"/>
                    <a:pt x="1397" y="132"/>
                  </a:cubicBezTo>
                  <a:cubicBezTo>
                    <a:pt x="1397" y="132"/>
                    <a:pt x="1398" y="132"/>
                    <a:pt x="1399" y="133"/>
                  </a:cubicBezTo>
                  <a:cubicBezTo>
                    <a:pt x="1400" y="133"/>
                    <a:pt x="1400" y="134"/>
                    <a:pt x="1401" y="135"/>
                  </a:cubicBezTo>
                  <a:cubicBezTo>
                    <a:pt x="1402" y="135"/>
                    <a:pt x="1403" y="135"/>
                    <a:pt x="1404" y="135"/>
                  </a:cubicBezTo>
                  <a:cubicBezTo>
                    <a:pt x="1404" y="135"/>
                    <a:pt x="1404" y="135"/>
                    <a:pt x="1404" y="134"/>
                  </a:cubicBezTo>
                  <a:cubicBezTo>
                    <a:pt x="1403" y="132"/>
                    <a:pt x="1403" y="131"/>
                    <a:pt x="1401" y="129"/>
                  </a:cubicBezTo>
                  <a:cubicBezTo>
                    <a:pt x="1396" y="129"/>
                    <a:pt x="1393" y="128"/>
                    <a:pt x="1391" y="125"/>
                  </a:cubicBezTo>
                  <a:cubicBezTo>
                    <a:pt x="1391" y="125"/>
                    <a:pt x="1391" y="124"/>
                    <a:pt x="1391" y="123"/>
                  </a:cubicBezTo>
                  <a:cubicBezTo>
                    <a:pt x="1393" y="123"/>
                    <a:pt x="1394" y="123"/>
                    <a:pt x="1395" y="123"/>
                  </a:cubicBezTo>
                  <a:cubicBezTo>
                    <a:pt x="1398" y="124"/>
                    <a:pt x="1398" y="125"/>
                    <a:pt x="1401" y="124"/>
                  </a:cubicBezTo>
                  <a:cubicBezTo>
                    <a:pt x="1401" y="123"/>
                    <a:pt x="1401" y="121"/>
                    <a:pt x="1401" y="120"/>
                  </a:cubicBezTo>
                  <a:cubicBezTo>
                    <a:pt x="1410" y="116"/>
                    <a:pt x="1416" y="125"/>
                    <a:pt x="1422" y="127"/>
                  </a:cubicBezTo>
                  <a:cubicBezTo>
                    <a:pt x="1424" y="127"/>
                    <a:pt x="1427" y="126"/>
                    <a:pt x="1429" y="126"/>
                  </a:cubicBezTo>
                  <a:cubicBezTo>
                    <a:pt x="1429" y="126"/>
                    <a:pt x="1429" y="127"/>
                    <a:pt x="1429" y="128"/>
                  </a:cubicBezTo>
                  <a:cubicBezTo>
                    <a:pt x="1428" y="129"/>
                    <a:pt x="1427" y="130"/>
                    <a:pt x="1425" y="131"/>
                  </a:cubicBezTo>
                  <a:cubicBezTo>
                    <a:pt x="1425" y="134"/>
                    <a:pt x="1425" y="136"/>
                    <a:pt x="1424" y="139"/>
                  </a:cubicBezTo>
                  <a:cubicBezTo>
                    <a:pt x="1425" y="139"/>
                    <a:pt x="1425" y="139"/>
                    <a:pt x="1425" y="140"/>
                  </a:cubicBezTo>
                  <a:cubicBezTo>
                    <a:pt x="1426" y="138"/>
                    <a:pt x="1427" y="136"/>
                    <a:pt x="1428" y="135"/>
                  </a:cubicBezTo>
                  <a:cubicBezTo>
                    <a:pt x="1428" y="135"/>
                    <a:pt x="1429" y="135"/>
                    <a:pt x="1429" y="135"/>
                  </a:cubicBezTo>
                  <a:cubicBezTo>
                    <a:pt x="1430" y="137"/>
                    <a:pt x="1431" y="138"/>
                    <a:pt x="1430" y="141"/>
                  </a:cubicBezTo>
                  <a:cubicBezTo>
                    <a:pt x="1430" y="141"/>
                    <a:pt x="1430" y="141"/>
                    <a:pt x="1430" y="141"/>
                  </a:cubicBezTo>
                  <a:cubicBezTo>
                    <a:pt x="1432" y="140"/>
                    <a:pt x="1433" y="139"/>
                    <a:pt x="1434" y="139"/>
                  </a:cubicBezTo>
                  <a:cubicBezTo>
                    <a:pt x="1434" y="136"/>
                    <a:pt x="1432" y="133"/>
                    <a:pt x="1431" y="131"/>
                  </a:cubicBezTo>
                  <a:cubicBezTo>
                    <a:pt x="1432" y="129"/>
                    <a:pt x="1432" y="128"/>
                    <a:pt x="1433" y="126"/>
                  </a:cubicBezTo>
                  <a:cubicBezTo>
                    <a:pt x="1432" y="125"/>
                    <a:pt x="1432" y="125"/>
                    <a:pt x="1431" y="124"/>
                  </a:cubicBezTo>
                  <a:cubicBezTo>
                    <a:pt x="1429" y="122"/>
                    <a:pt x="1427" y="123"/>
                    <a:pt x="1426" y="120"/>
                  </a:cubicBezTo>
                  <a:cubicBezTo>
                    <a:pt x="1424" y="119"/>
                    <a:pt x="1418" y="117"/>
                    <a:pt x="1417" y="116"/>
                  </a:cubicBezTo>
                  <a:cubicBezTo>
                    <a:pt x="1417" y="114"/>
                    <a:pt x="1417" y="112"/>
                    <a:pt x="1417" y="111"/>
                  </a:cubicBezTo>
                  <a:cubicBezTo>
                    <a:pt x="1417" y="109"/>
                    <a:pt x="1414" y="107"/>
                    <a:pt x="1416" y="106"/>
                  </a:cubicBezTo>
                  <a:cubicBezTo>
                    <a:pt x="1417" y="104"/>
                    <a:pt x="1431" y="103"/>
                    <a:pt x="1434" y="103"/>
                  </a:cubicBezTo>
                  <a:cubicBezTo>
                    <a:pt x="1435" y="103"/>
                    <a:pt x="1439" y="102"/>
                    <a:pt x="1439" y="103"/>
                  </a:cubicBezTo>
                  <a:cubicBezTo>
                    <a:pt x="1440" y="103"/>
                    <a:pt x="1441" y="104"/>
                    <a:pt x="1442" y="104"/>
                  </a:cubicBezTo>
                  <a:cubicBezTo>
                    <a:pt x="1445" y="103"/>
                    <a:pt x="1448" y="100"/>
                    <a:pt x="1452" y="102"/>
                  </a:cubicBezTo>
                  <a:cubicBezTo>
                    <a:pt x="1452" y="102"/>
                    <a:pt x="1452" y="102"/>
                    <a:pt x="1452" y="102"/>
                  </a:cubicBezTo>
                  <a:cubicBezTo>
                    <a:pt x="1450" y="103"/>
                    <a:pt x="1449" y="104"/>
                    <a:pt x="1448" y="106"/>
                  </a:cubicBezTo>
                  <a:cubicBezTo>
                    <a:pt x="1452" y="105"/>
                    <a:pt x="1456" y="104"/>
                    <a:pt x="1458" y="100"/>
                  </a:cubicBezTo>
                  <a:cubicBezTo>
                    <a:pt x="1457" y="100"/>
                    <a:pt x="1457" y="99"/>
                    <a:pt x="1457" y="98"/>
                  </a:cubicBezTo>
                  <a:cubicBezTo>
                    <a:pt x="1456" y="97"/>
                    <a:pt x="1454" y="97"/>
                    <a:pt x="1453" y="96"/>
                  </a:cubicBezTo>
                  <a:cubicBezTo>
                    <a:pt x="1453" y="96"/>
                    <a:pt x="1453" y="95"/>
                    <a:pt x="1452" y="94"/>
                  </a:cubicBezTo>
                  <a:cubicBezTo>
                    <a:pt x="1452" y="93"/>
                    <a:pt x="1453" y="92"/>
                    <a:pt x="1453" y="90"/>
                  </a:cubicBezTo>
                  <a:cubicBezTo>
                    <a:pt x="1458" y="89"/>
                    <a:pt x="1462" y="84"/>
                    <a:pt x="1467" y="82"/>
                  </a:cubicBezTo>
                  <a:cubicBezTo>
                    <a:pt x="1469" y="82"/>
                    <a:pt x="1471" y="81"/>
                    <a:pt x="1473" y="81"/>
                  </a:cubicBezTo>
                  <a:cubicBezTo>
                    <a:pt x="1479" y="80"/>
                    <a:pt x="1486" y="79"/>
                    <a:pt x="1492" y="78"/>
                  </a:cubicBezTo>
                  <a:cubicBezTo>
                    <a:pt x="1496" y="76"/>
                    <a:pt x="1496" y="74"/>
                    <a:pt x="1503" y="74"/>
                  </a:cubicBezTo>
                  <a:cubicBezTo>
                    <a:pt x="1504" y="74"/>
                    <a:pt x="1506" y="74"/>
                    <a:pt x="1507" y="74"/>
                  </a:cubicBezTo>
                  <a:cubicBezTo>
                    <a:pt x="1507" y="75"/>
                    <a:pt x="1507" y="75"/>
                    <a:pt x="1507" y="75"/>
                  </a:cubicBezTo>
                  <a:cubicBezTo>
                    <a:pt x="1507" y="76"/>
                    <a:pt x="1507" y="76"/>
                    <a:pt x="1506" y="77"/>
                  </a:cubicBezTo>
                  <a:cubicBezTo>
                    <a:pt x="1508" y="77"/>
                    <a:pt x="1510" y="77"/>
                    <a:pt x="1511" y="78"/>
                  </a:cubicBezTo>
                  <a:cubicBezTo>
                    <a:pt x="1514" y="77"/>
                    <a:pt x="1518" y="76"/>
                    <a:pt x="1521" y="75"/>
                  </a:cubicBezTo>
                  <a:cubicBezTo>
                    <a:pt x="1523" y="75"/>
                    <a:pt x="1525" y="76"/>
                    <a:pt x="1527" y="76"/>
                  </a:cubicBezTo>
                  <a:cubicBezTo>
                    <a:pt x="1527" y="76"/>
                    <a:pt x="1528" y="75"/>
                    <a:pt x="1529" y="75"/>
                  </a:cubicBezTo>
                  <a:cubicBezTo>
                    <a:pt x="1529" y="73"/>
                    <a:pt x="1529" y="72"/>
                    <a:pt x="1530" y="71"/>
                  </a:cubicBezTo>
                  <a:cubicBezTo>
                    <a:pt x="1531" y="70"/>
                    <a:pt x="1534" y="71"/>
                    <a:pt x="1535" y="70"/>
                  </a:cubicBezTo>
                  <a:cubicBezTo>
                    <a:pt x="1536" y="70"/>
                    <a:pt x="1537" y="69"/>
                    <a:pt x="1538" y="68"/>
                  </a:cubicBezTo>
                  <a:cubicBezTo>
                    <a:pt x="1538" y="68"/>
                    <a:pt x="1538" y="68"/>
                    <a:pt x="1538" y="68"/>
                  </a:cubicBezTo>
                  <a:cubicBezTo>
                    <a:pt x="1537" y="67"/>
                    <a:pt x="1536" y="65"/>
                    <a:pt x="1537" y="63"/>
                  </a:cubicBezTo>
                  <a:cubicBezTo>
                    <a:pt x="1538" y="63"/>
                    <a:pt x="1539" y="62"/>
                    <a:pt x="1540" y="61"/>
                  </a:cubicBezTo>
                  <a:cubicBezTo>
                    <a:pt x="1544" y="58"/>
                    <a:pt x="1556" y="54"/>
                    <a:pt x="1562" y="58"/>
                  </a:cubicBezTo>
                  <a:cubicBezTo>
                    <a:pt x="1562" y="59"/>
                    <a:pt x="1562" y="59"/>
                    <a:pt x="1562" y="60"/>
                  </a:cubicBezTo>
                  <a:cubicBezTo>
                    <a:pt x="1560" y="61"/>
                    <a:pt x="1558" y="62"/>
                    <a:pt x="1556" y="64"/>
                  </a:cubicBezTo>
                  <a:cubicBezTo>
                    <a:pt x="1556" y="64"/>
                    <a:pt x="1556" y="64"/>
                    <a:pt x="1556" y="64"/>
                  </a:cubicBezTo>
                  <a:cubicBezTo>
                    <a:pt x="1559" y="65"/>
                    <a:pt x="1560" y="63"/>
                    <a:pt x="1563" y="64"/>
                  </a:cubicBezTo>
                  <a:cubicBezTo>
                    <a:pt x="1566" y="64"/>
                    <a:pt x="1568" y="65"/>
                    <a:pt x="1572" y="64"/>
                  </a:cubicBezTo>
                  <a:cubicBezTo>
                    <a:pt x="1572" y="65"/>
                    <a:pt x="1573" y="65"/>
                    <a:pt x="1573" y="65"/>
                  </a:cubicBezTo>
                  <a:cubicBezTo>
                    <a:pt x="1573" y="65"/>
                    <a:pt x="1573" y="65"/>
                    <a:pt x="1573" y="65"/>
                  </a:cubicBezTo>
                  <a:cubicBezTo>
                    <a:pt x="1571" y="67"/>
                    <a:pt x="1569" y="68"/>
                    <a:pt x="1568" y="71"/>
                  </a:cubicBezTo>
                  <a:cubicBezTo>
                    <a:pt x="1569" y="71"/>
                    <a:pt x="1575" y="71"/>
                    <a:pt x="1576" y="71"/>
                  </a:cubicBezTo>
                  <a:cubicBezTo>
                    <a:pt x="1576" y="70"/>
                    <a:pt x="1577" y="70"/>
                    <a:pt x="1577" y="69"/>
                  </a:cubicBezTo>
                  <a:cubicBezTo>
                    <a:pt x="1578" y="69"/>
                    <a:pt x="1578" y="68"/>
                    <a:pt x="1579" y="68"/>
                  </a:cubicBezTo>
                  <a:cubicBezTo>
                    <a:pt x="1589" y="68"/>
                    <a:pt x="1602" y="67"/>
                    <a:pt x="1605" y="75"/>
                  </a:cubicBezTo>
                  <a:cubicBezTo>
                    <a:pt x="1607" y="75"/>
                    <a:pt x="1608" y="75"/>
                    <a:pt x="1610" y="75"/>
                  </a:cubicBezTo>
                  <a:cubicBezTo>
                    <a:pt x="1610" y="76"/>
                    <a:pt x="1610" y="77"/>
                    <a:pt x="1611" y="78"/>
                  </a:cubicBezTo>
                  <a:cubicBezTo>
                    <a:pt x="1610" y="79"/>
                    <a:pt x="1608" y="80"/>
                    <a:pt x="1607" y="82"/>
                  </a:cubicBezTo>
                  <a:cubicBezTo>
                    <a:pt x="1607" y="82"/>
                    <a:pt x="1607" y="82"/>
                    <a:pt x="1607" y="82"/>
                  </a:cubicBezTo>
                  <a:cubicBezTo>
                    <a:pt x="1608" y="83"/>
                    <a:pt x="1609" y="84"/>
                    <a:pt x="1610" y="84"/>
                  </a:cubicBezTo>
                  <a:cubicBezTo>
                    <a:pt x="1610" y="85"/>
                    <a:pt x="1610" y="85"/>
                    <a:pt x="1610" y="85"/>
                  </a:cubicBezTo>
                  <a:cubicBezTo>
                    <a:pt x="1608" y="86"/>
                    <a:pt x="1606" y="88"/>
                    <a:pt x="1604" y="89"/>
                  </a:cubicBezTo>
                  <a:cubicBezTo>
                    <a:pt x="1602" y="90"/>
                    <a:pt x="1600" y="90"/>
                    <a:pt x="1598" y="91"/>
                  </a:cubicBezTo>
                  <a:cubicBezTo>
                    <a:pt x="1591" y="95"/>
                    <a:pt x="1585" y="99"/>
                    <a:pt x="1579" y="103"/>
                  </a:cubicBezTo>
                  <a:cubicBezTo>
                    <a:pt x="1577" y="104"/>
                    <a:pt x="1575" y="104"/>
                    <a:pt x="1573" y="105"/>
                  </a:cubicBezTo>
                  <a:cubicBezTo>
                    <a:pt x="1568" y="107"/>
                    <a:pt x="1564" y="110"/>
                    <a:pt x="1561" y="114"/>
                  </a:cubicBezTo>
                  <a:cubicBezTo>
                    <a:pt x="1566" y="114"/>
                    <a:pt x="1566" y="111"/>
                    <a:pt x="1568" y="110"/>
                  </a:cubicBezTo>
                  <a:cubicBezTo>
                    <a:pt x="1570" y="109"/>
                    <a:pt x="1573" y="110"/>
                    <a:pt x="1575" y="109"/>
                  </a:cubicBezTo>
                  <a:cubicBezTo>
                    <a:pt x="1579" y="109"/>
                    <a:pt x="1589" y="107"/>
                    <a:pt x="1591" y="104"/>
                  </a:cubicBezTo>
                  <a:cubicBezTo>
                    <a:pt x="1591" y="104"/>
                    <a:pt x="1591" y="103"/>
                    <a:pt x="1591" y="102"/>
                  </a:cubicBezTo>
                  <a:cubicBezTo>
                    <a:pt x="1590" y="102"/>
                    <a:pt x="1590" y="102"/>
                    <a:pt x="1590" y="102"/>
                  </a:cubicBezTo>
                  <a:cubicBezTo>
                    <a:pt x="1590" y="100"/>
                    <a:pt x="1591" y="100"/>
                    <a:pt x="1592" y="99"/>
                  </a:cubicBezTo>
                  <a:cubicBezTo>
                    <a:pt x="1595" y="100"/>
                    <a:pt x="1596" y="103"/>
                    <a:pt x="1599" y="103"/>
                  </a:cubicBezTo>
                  <a:cubicBezTo>
                    <a:pt x="1603" y="104"/>
                    <a:pt x="1605" y="102"/>
                    <a:pt x="1608" y="102"/>
                  </a:cubicBezTo>
                  <a:cubicBezTo>
                    <a:pt x="1608" y="104"/>
                    <a:pt x="1608" y="105"/>
                    <a:pt x="1608" y="107"/>
                  </a:cubicBezTo>
                  <a:cubicBezTo>
                    <a:pt x="1609" y="107"/>
                    <a:pt x="1609" y="108"/>
                    <a:pt x="1610" y="109"/>
                  </a:cubicBezTo>
                  <a:cubicBezTo>
                    <a:pt x="1610" y="108"/>
                    <a:pt x="1610" y="108"/>
                    <a:pt x="1610" y="108"/>
                  </a:cubicBezTo>
                  <a:cubicBezTo>
                    <a:pt x="1611" y="107"/>
                    <a:pt x="1612" y="106"/>
                    <a:pt x="1613" y="105"/>
                  </a:cubicBezTo>
                  <a:cubicBezTo>
                    <a:pt x="1616" y="105"/>
                    <a:pt x="1620" y="103"/>
                    <a:pt x="1622" y="104"/>
                  </a:cubicBezTo>
                  <a:cubicBezTo>
                    <a:pt x="1628" y="104"/>
                    <a:pt x="1633" y="105"/>
                    <a:pt x="1639" y="105"/>
                  </a:cubicBezTo>
                  <a:cubicBezTo>
                    <a:pt x="1638" y="107"/>
                    <a:pt x="1638" y="109"/>
                    <a:pt x="1639" y="110"/>
                  </a:cubicBezTo>
                  <a:cubicBezTo>
                    <a:pt x="1643" y="111"/>
                    <a:pt x="1647" y="112"/>
                    <a:pt x="1651" y="113"/>
                  </a:cubicBezTo>
                  <a:cubicBezTo>
                    <a:pt x="1654" y="113"/>
                    <a:pt x="1657" y="112"/>
                    <a:pt x="1660" y="112"/>
                  </a:cubicBezTo>
                  <a:cubicBezTo>
                    <a:pt x="1662" y="112"/>
                    <a:pt x="1663" y="114"/>
                    <a:pt x="1665" y="113"/>
                  </a:cubicBezTo>
                  <a:cubicBezTo>
                    <a:pt x="1666" y="112"/>
                    <a:pt x="1667" y="110"/>
                    <a:pt x="1668" y="109"/>
                  </a:cubicBezTo>
                  <a:cubicBezTo>
                    <a:pt x="1668" y="108"/>
                    <a:pt x="1668" y="107"/>
                    <a:pt x="1668" y="105"/>
                  </a:cubicBezTo>
                  <a:cubicBezTo>
                    <a:pt x="1669" y="105"/>
                    <a:pt x="1671" y="104"/>
                    <a:pt x="1672" y="103"/>
                  </a:cubicBezTo>
                  <a:cubicBezTo>
                    <a:pt x="1675" y="102"/>
                    <a:pt x="1679" y="106"/>
                    <a:pt x="1681" y="106"/>
                  </a:cubicBezTo>
                  <a:cubicBezTo>
                    <a:pt x="1685" y="106"/>
                    <a:pt x="1689" y="106"/>
                    <a:pt x="1693" y="106"/>
                  </a:cubicBezTo>
                  <a:cubicBezTo>
                    <a:pt x="1694" y="107"/>
                    <a:pt x="1696" y="108"/>
                    <a:pt x="1698" y="109"/>
                  </a:cubicBezTo>
                  <a:cubicBezTo>
                    <a:pt x="1698" y="110"/>
                    <a:pt x="1698" y="111"/>
                    <a:pt x="1698" y="112"/>
                  </a:cubicBezTo>
                  <a:cubicBezTo>
                    <a:pt x="1694" y="112"/>
                    <a:pt x="1685" y="116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92" y="119"/>
                    <a:pt x="1691" y="122"/>
                    <a:pt x="1696" y="124"/>
                  </a:cubicBezTo>
                  <a:cubicBezTo>
                    <a:pt x="1696" y="125"/>
                    <a:pt x="1697" y="125"/>
                    <a:pt x="1698" y="125"/>
                  </a:cubicBezTo>
                  <a:cubicBezTo>
                    <a:pt x="1700" y="127"/>
                    <a:pt x="1701" y="130"/>
                    <a:pt x="1703" y="132"/>
                  </a:cubicBezTo>
                  <a:cubicBezTo>
                    <a:pt x="1706" y="134"/>
                    <a:pt x="1709" y="137"/>
                    <a:pt x="1713" y="136"/>
                  </a:cubicBezTo>
                  <a:cubicBezTo>
                    <a:pt x="1717" y="133"/>
                    <a:pt x="1717" y="127"/>
                    <a:pt x="1721" y="124"/>
                  </a:cubicBezTo>
                  <a:cubicBezTo>
                    <a:pt x="1722" y="124"/>
                    <a:pt x="1722" y="124"/>
                    <a:pt x="1722" y="124"/>
                  </a:cubicBezTo>
                  <a:cubicBezTo>
                    <a:pt x="1723" y="127"/>
                    <a:pt x="1724" y="128"/>
                    <a:pt x="1726" y="128"/>
                  </a:cubicBezTo>
                  <a:cubicBezTo>
                    <a:pt x="1728" y="129"/>
                    <a:pt x="1730" y="130"/>
                    <a:pt x="1732" y="130"/>
                  </a:cubicBezTo>
                  <a:cubicBezTo>
                    <a:pt x="1735" y="130"/>
                    <a:pt x="1738" y="126"/>
                    <a:pt x="1742" y="127"/>
                  </a:cubicBezTo>
                  <a:cubicBezTo>
                    <a:pt x="1745" y="128"/>
                    <a:pt x="1751" y="132"/>
                    <a:pt x="1752" y="132"/>
                  </a:cubicBezTo>
                  <a:cubicBezTo>
                    <a:pt x="1754" y="131"/>
                    <a:pt x="1754" y="129"/>
                    <a:pt x="1754" y="127"/>
                  </a:cubicBezTo>
                  <a:cubicBezTo>
                    <a:pt x="1756" y="127"/>
                    <a:pt x="1756" y="126"/>
                    <a:pt x="1758" y="126"/>
                  </a:cubicBezTo>
                  <a:cubicBezTo>
                    <a:pt x="1759" y="128"/>
                    <a:pt x="1761" y="129"/>
                    <a:pt x="1764" y="128"/>
                  </a:cubicBezTo>
                  <a:cubicBezTo>
                    <a:pt x="1764" y="125"/>
                    <a:pt x="1764" y="123"/>
                    <a:pt x="1764" y="120"/>
                  </a:cubicBezTo>
                  <a:cubicBezTo>
                    <a:pt x="1763" y="120"/>
                    <a:pt x="1760" y="121"/>
                    <a:pt x="1759" y="120"/>
                  </a:cubicBezTo>
                  <a:cubicBezTo>
                    <a:pt x="1759" y="120"/>
                    <a:pt x="1759" y="120"/>
                    <a:pt x="1759" y="119"/>
                  </a:cubicBezTo>
                  <a:cubicBezTo>
                    <a:pt x="1760" y="119"/>
                    <a:pt x="1760" y="119"/>
                    <a:pt x="1760" y="118"/>
                  </a:cubicBezTo>
                  <a:cubicBezTo>
                    <a:pt x="1762" y="117"/>
                    <a:pt x="1764" y="118"/>
                    <a:pt x="1767" y="117"/>
                  </a:cubicBezTo>
                  <a:cubicBezTo>
                    <a:pt x="1769" y="117"/>
                    <a:pt x="1771" y="115"/>
                    <a:pt x="1773" y="113"/>
                  </a:cubicBezTo>
                  <a:cubicBezTo>
                    <a:pt x="1779" y="113"/>
                    <a:pt x="1786" y="116"/>
                    <a:pt x="1792" y="117"/>
                  </a:cubicBezTo>
                  <a:cubicBezTo>
                    <a:pt x="1794" y="117"/>
                    <a:pt x="1796" y="117"/>
                    <a:pt x="1798" y="117"/>
                  </a:cubicBezTo>
                  <a:cubicBezTo>
                    <a:pt x="1798" y="117"/>
                    <a:pt x="1798" y="117"/>
                    <a:pt x="1798" y="118"/>
                  </a:cubicBezTo>
                  <a:cubicBezTo>
                    <a:pt x="1797" y="119"/>
                    <a:pt x="1795" y="120"/>
                    <a:pt x="1794" y="120"/>
                  </a:cubicBezTo>
                  <a:cubicBezTo>
                    <a:pt x="1795" y="120"/>
                    <a:pt x="1798" y="120"/>
                    <a:pt x="1799" y="121"/>
                  </a:cubicBezTo>
                  <a:cubicBezTo>
                    <a:pt x="1799" y="121"/>
                    <a:pt x="1799" y="121"/>
                    <a:pt x="1800" y="121"/>
                  </a:cubicBezTo>
                  <a:cubicBezTo>
                    <a:pt x="1799" y="121"/>
                    <a:pt x="1799" y="121"/>
                    <a:pt x="1799" y="121"/>
                  </a:cubicBezTo>
                  <a:cubicBezTo>
                    <a:pt x="1799" y="122"/>
                    <a:pt x="1799" y="122"/>
                    <a:pt x="1799" y="123"/>
                  </a:cubicBezTo>
                  <a:cubicBezTo>
                    <a:pt x="1797" y="124"/>
                    <a:pt x="1794" y="124"/>
                    <a:pt x="1794" y="127"/>
                  </a:cubicBezTo>
                  <a:cubicBezTo>
                    <a:pt x="1800" y="127"/>
                    <a:pt x="1803" y="122"/>
                    <a:pt x="1806" y="120"/>
                  </a:cubicBezTo>
                  <a:cubicBezTo>
                    <a:pt x="1813" y="120"/>
                    <a:pt x="1818" y="120"/>
                    <a:pt x="1822" y="123"/>
                  </a:cubicBezTo>
                  <a:cubicBezTo>
                    <a:pt x="1822" y="123"/>
                    <a:pt x="1822" y="123"/>
                    <a:pt x="1822" y="123"/>
                  </a:cubicBezTo>
                  <a:cubicBezTo>
                    <a:pt x="1820" y="124"/>
                    <a:pt x="1818" y="125"/>
                    <a:pt x="1817" y="126"/>
                  </a:cubicBezTo>
                  <a:cubicBezTo>
                    <a:pt x="1817" y="126"/>
                    <a:pt x="1817" y="126"/>
                    <a:pt x="1817" y="126"/>
                  </a:cubicBezTo>
                  <a:cubicBezTo>
                    <a:pt x="1818" y="127"/>
                    <a:pt x="1820" y="127"/>
                    <a:pt x="1822" y="128"/>
                  </a:cubicBezTo>
                  <a:cubicBezTo>
                    <a:pt x="1825" y="129"/>
                    <a:pt x="1828" y="129"/>
                    <a:pt x="1831" y="130"/>
                  </a:cubicBezTo>
                  <a:cubicBezTo>
                    <a:pt x="1833" y="132"/>
                    <a:pt x="1834" y="136"/>
                    <a:pt x="1837" y="137"/>
                  </a:cubicBezTo>
                  <a:cubicBezTo>
                    <a:pt x="1840" y="136"/>
                    <a:pt x="1843" y="136"/>
                    <a:pt x="1846" y="135"/>
                  </a:cubicBezTo>
                  <a:cubicBezTo>
                    <a:pt x="1848" y="135"/>
                    <a:pt x="1851" y="134"/>
                    <a:pt x="1854" y="133"/>
                  </a:cubicBezTo>
                  <a:cubicBezTo>
                    <a:pt x="1858" y="133"/>
                    <a:pt x="1871" y="133"/>
                    <a:pt x="1874" y="135"/>
                  </a:cubicBezTo>
                  <a:cubicBezTo>
                    <a:pt x="1876" y="136"/>
                    <a:pt x="1880" y="138"/>
                    <a:pt x="1881" y="141"/>
                  </a:cubicBezTo>
                  <a:cubicBezTo>
                    <a:pt x="1881" y="143"/>
                    <a:pt x="1880" y="145"/>
                    <a:pt x="1880" y="146"/>
                  </a:cubicBezTo>
                  <a:cubicBezTo>
                    <a:pt x="1881" y="148"/>
                    <a:pt x="1885" y="147"/>
                    <a:pt x="1887" y="148"/>
                  </a:cubicBezTo>
                  <a:cubicBezTo>
                    <a:pt x="1887" y="150"/>
                    <a:pt x="1887" y="152"/>
                    <a:pt x="1888" y="153"/>
                  </a:cubicBezTo>
                  <a:cubicBezTo>
                    <a:pt x="1891" y="152"/>
                    <a:pt x="1892" y="149"/>
                    <a:pt x="1894" y="148"/>
                  </a:cubicBezTo>
                  <a:cubicBezTo>
                    <a:pt x="1896" y="148"/>
                    <a:pt x="1898" y="148"/>
                    <a:pt x="1900" y="148"/>
                  </a:cubicBezTo>
                  <a:cubicBezTo>
                    <a:pt x="1902" y="148"/>
                    <a:pt x="1903" y="147"/>
                    <a:pt x="1904" y="147"/>
                  </a:cubicBezTo>
                  <a:cubicBezTo>
                    <a:pt x="1908" y="146"/>
                    <a:pt x="1908" y="149"/>
                    <a:pt x="1910" y="150"/>
                  </a:cubicBezTo>
                  <a:cubicBezTo>
                    <a:pt x="1911" y="150"/>
                    <a:pt x="1913" y="150"/>
                    <a:pt x="1914" y="150"/>
                  </a:cubicBezTo>
                  <a:cubicBezTo>
                    <a:pt x="1920" y="151"/>
                    <a:pt x="1923" y="149"/>
                    <a:pt x="1926" y="147"/>
                  </a:cubicBezTo>
                  <a:cubicBezTo>
                    <a:pt x="1928" y="149"/>
                    <a:pt x="1929" y="150"/>
                    <a:pt x="1931" y="152"/>
                  </a:cubicBezTo>
                  <a:cubicBezTo>
                    <a:pt x="1934" y="154"/>
                    <a:pt x="1935" y="153"/>
                    <a:pt x="1937" y="156"/>
                  </a:cubicBezTo>
                  <a:cubicBezTo>
                    <a:pt x="1939" y="157"/>
                    <a:pt x="1945" y="156"/>
                    <a:pt x="1947" y="155"/>
                  </a:cubicBezTo>
                  <a:cubicBezTo>
                    <a:pt x="1948" y="153"/>
                    <a:pt x="1945" y="150"/>
                    <a:pt x="1944" y="148"/>
                  </a:cubicBezTo>
                  <a:cubicBezTo>
                    <a:pt x="1944" y="148"/>
                    <a:pt x="1943" y="148"/>
                    <a:pt x="1942" y="147"/>
                  </a:cubicBezTo>
                  <a:cubicBezTo>
                    <a:pt x="1943" y="146"/>
                    <a:pt x="1943" y="144"/>
                    <a:pt x="1944" y="143"/>
                  </a:cubicBezTo>
                  <a:cubicBezTo>
                    <a:pt x="1949" y="143"/>
                    <a:pt x="1955" y="145"/>
                    <a:pt x="1959" y="145"/>
                  </a:cubicBezTo>
                  <a:cubicBezTo>
                    <a:pt x="1959" y="146"/>
                    <a:pt x="1959" y="146"/>
                    <a:pt x="1959" y="147"/>
                  </a:cubicBezTo>
                  <a:cubicBezTo>
                    <a:pt x="1963" y="146"/>
                    <a:pt x="1970" y="145"/>
                    <a:pt x="1975" y="146"/>
                  </a:cubicBezTo>
                  <a:cubicBezTo>
                    <a:pt x="1977" y="146"/>
                    <a:pt x="1979" y="147"/>
                    <a:pt x="1981" y="148"/>
                  </a:cubicBezTo>
                  <a:cubicBezTo>
                    <a:pt x="1983" y="148"/>
                    <a:pt x="1985" y="149"/>
                    <a:pt x="1987" y="149"/>
                  </a:cubicBezTo>
                  <a:cubicBezTo>
                    <a:pt x="1992" y="150"/>
                    <a:pt x="1996" y="153"/>
                    <a:pt x="1999" y="155"/>
                  </a:cubicBezTo>
                  <a:cubicBezTo>
                    <a:pt x="1999" y="165"/>
                    <a:pt x="1999" y="174"/>
                    <a:pt x="1999" y="184"/>
                  </a:cubicBezTo>
                  <a:cubicBezTo>
                    <a:pt x="1999" y="186"/>
                    <a:pt x="2000" y="193"/>
                    <a:pt x="1999" y="194"/>
                  </a:cubicBezTo>
                  <a:cubicBezTo>
                    <a:pt x="1998" y="195"/>
                    <a:pt x="1997" y="195"/>
                    <a:pt x="1995" y="196"/>
                  </a:cubicBezTo>
                  <a:close/>
                  <a:moveTo>
                    <a:pt x="1098" y="384"/>
                  </a:moveTo>
                  <a:cubicBezTo>
                    <a:pt x="1098" y="384"/>
                    <a:pt x="1097" y="384"/>
                    <a:pt x="1097" y="383"/>
                  </a:cubicBezTo>
                  <a:cubicBezTo>
                    <a:pt x="1097" y="384"/>
                    <a:pt x="1097" y="384"/>
                    <a:pt x="1097" y="384"/>
                  </a:cubicBezTo>
                  <a:cubicBezTo>
                    <a:pt x="1098" y="384"/>
                    <a:pt x="1098" y="384"/>
                    <a:pt x="1098" y="385"/>
                  </a:cubicBezTo>
                  <a:cubicBezTo>
                    <a:pt x="1098" y="385"/>
                    <a:pt x="1099" y="385"/>
                    <a:pt x="1099" y="385"/>
                  </a:cubicBezTo>
                  <a:cubicBezTo>
                    <a:pt x="1098" y="384"/>
                    <a:pt x="1098" y="384"/>
                    <a:pt x="1098" y="384"/>
                  </a:cubicBezTo>
                  <a:close/>
                  <a:moveTo>
                    <a:pt x="1261" y="384"/>
                  </a:moveTo>
                  <a:cubicBezTo>
                    <a:pt x="1260" y="384"/>
                    <a:pt x="1260" y="381"/>
                    <a:pt x="1259" y="380"/>
                  </a:cubicBezTo>
                  <a:cubicBezTo>
                    <a:pt x="1257" y="380"/>
                    <a:pt x="1256" y="380"/>
                    <a:pt x="1254" y="381"/>
                  </a:cubicBezTo>
                  <a:cubicBezTo>
                    <a:pt x="1254" y="382"/>
                    <a:pt x="1254" y="385"/>
                    <a:pt x="1253" y="387"/>
                  </a:cubicBezTo>
                  <a:cubicBezTo>
                    <a:pt x="1253" y="387"/>
                    <a:pt x="1253" y="387"/>
                    <a:pt x="1253" y="386"/>
                  </a:cubicBezTo>
                  <a:cubicBezTo>
                    <a:pt x="1253" y="386"/>
                    <a:pt x="1252" y="385"/>
                    <a:pt x="1252" y="384"/>
                  </a:cubicBezTo>
                  <a:cubicBezTo>
                    <a:pt x="1252" y="384"/>
                    <a:pt x="1252" y="383"/>
                    <a:pt x="1252" y="383"/>
                  </a:cubicBezTo>
                  <a:cubicBezTo>
                    <a:pt x="1252" y="383"/>
                    <a:pt x="1251" y="383"/>
                    <a:pt x="1251" y="383"/>
                  </a:cubicBezTo>
                  <a:cubicBezTo>
                    <a:pt x="1251" y="382"/>
                    <a:pt x="1251" y="381"/>
                    <a:pt x="1251" y="380"/>
                  </a:cubicBezTo>
                  <a:cubicBezTo>
                    <a:pt x="1251" y="379"/>
                    <a:pt x="1252" y="377"/>
                    <a:pt x="1253" y="376"/>
                  </a:cubicBezTo>
                  <a:cubicBezTo>
                    <a:pt x="1251" y="375"/>
                    <a:pt x="1250" y="375"/>
                    <a:pt x="1248" y="375"/>
                  </a:cubicBezTo>
                  <a:cubicBezTo>
                    <a:pt x="1248" y="374"/>
                    <a:pt x="1247" y="373"/>
                    <a:pt x="1246" y="372"/>
                  </a:cubicBezTo>
                  <a:cubicBezTo>
                    <a:pt x="1246" y="372"/>
                    <a:pt x="1245" y="372"/>
                    <a:pt x="1244" y="372"/>
                  </a:cubicBezTo>
                  <a:cubicBezTo>
                    <a:pt x="1244" y="369"/>
                    <a:pt x="1242" y="368"/>
                    <a:pt x="1242" y="365"/>
                  </a:cubicBezTo>
                  <a:cubicBezTo>
                    <a:pt x="1241" y="365"/>
                    <a:pt x="1239" y="365"/>
                    <a:pt x="1238" y="364"/>
                  </a:cubicBezTo>
                  <a:cubicBezTo>
                    <a:pt x="1238" y="363"/>
                    <a:pt x="1238" y="363"/>
                    <a:pt x="1238" y="362"/>
                  </a:cubicBezTo>
                  <a:cubicBezTo>
                    <a:pt x="1238" y="362"/>
                    <a:pt x="1238" y="362"/>
                    <a:pt x="1238" y="362"/>
                  </a:cubicBezTo>
                  <a:cubicBezTo>
                    <a:pt x="1241" y="362"/>
                    <a:pt x="1244" y="363"/>
                    <a:pt x="1245" y="362"/>
                  </a:cubicBezTo>
                  <a:cubicBezTo>
                    <a:pt x="1245" y="362"/>
                    <a:pt x="1245" y="362"/>
                    <a:pt x="1245" y="362"/>
                  </a:cubicBezTo>
                  <a:cubicBezTo>
                    <a:pt x="1244" y="362"/>
                    <a:pt x="1243" y="361"/>
                    <a:pt x="1242" y="360"/>
                  </a:cubicBezTo>
                  <a:cubicBezTo>
                    <a:pt x="1243" y="359"/>
                    <a:pt x="1243" y="359"/>
                    <a:pt x="1244" y="359"/>
                  </a:cubicBezTo>
                  <a:cubicBezTo>
                    <a:pt x="1244" y="358"/>
                    <a:pt x="1244" y="357"/>
                    <a:pt x="1245" y="357"/>
                  </a:cubicBezTo>
                  <a:cubicBezTo>
                    <a:pt x="1246" y="357"/>
                    <a:pt x="1246" y="356"/>
                    <a:pt x="1247" y="356"/>
                  </a:cubicBezTo>
                  <a:cubicBezTo>
                    <a:pt x="1250" y="356"/>
                    <a:pt x="1252" y="357"/>
                    <a:pt x="1255" y="357"/>
                  </a:cubicBezTo>
                  <a:cubicBezTo>
                    <a:pt x="1255" y="357"/>
                    <a:pt x="1255" y="357"/>
                    <a:pt x="1255" y="357"/>
                  </a:cubicBezTo>
                  <a:cubicBezTo>
                    <a:pt x="1254" y="356"/>
                    <a:pt x="1253" y="356"/>
                    <a:pt x="1253" y="355"/>
                  </a:cubicBezTo>
                  <a:cubicBezTo>
                    <a:pt x="1255" y="352"/>
                    <a:pt x="1255" y="351"/>
                    <a:pt x="1254" y="348"/>
                  </a:cubicBezTo>
                  <a:cubicBezTo>
                    <a:pt x="1255" y="348"/>
                    <a:pt x="1255" y="347"/>
                    <a:pt x="1255" y="347"/>
                  </a:cubicBezTo>
                  <a:cubicBezTo>
                    <a:pt x="1255" y="346"/>
                    <a:pt x="1255" y="346"/>
                    <a:pt x="1254" y="345"/>
                  </a:cubicBezTo>
                  <a:cubicBezTo>
                    <a:pt x="1253" y="345"/>
                    <a:pt x="1252" y="345"/>
                    <a:pt x="1251" y="345"/>
                  </a:cubicBezTo>
                  <a:cubicBezTo>
                    <a:pt x="1250" y="345"/>
                    <a:pt x="1250" y="346"/>
                    <a:pt x="1248" y="346"/>
                  </a:cubicBezTo>
                  <a:cubicBezTo>
                    <a:pt x="1247" y="345"/>
                    <a:pt x="1246" y="344"/>
                    <a:pt x="1244" y="344"/>
                  </a:cubicBezTo>
                  <a:cubicBezTo>
                    <a:pt x="1241" y="344"/>
                    <a:pt x="1238" y="347"/>
                    <a:pt x="1236" y="348"/>
                  </a:cubicBezTo>
                  <a:cubicBezTo>
                    <a:pt x="1235" y="348"/>
                    <a:pt x="1234" y="348"/>
                    <a:pt x="1233" y="348"/>
                  </a:cubicBezTo>
                  <a:cubicBezTo>
                    <a:pt x="1232" y="349"/>
                    <a:pt x="1231" y="351"/>
                    <a:pt x="1229" y="351"/>
                  </a:cubicBezTo>
                  <a:cubicBezTo>
                    <a:pt x="1229" y="352"/>
                    <a:pt x="1229" y="352"/>
                    <a:pt x="1229" y="352"/>
                  </a:cubicBezTo>
                  <a:cubicBezTo>
                    <a:pt x="1228" y="352"/>
                    <a:pt x="1228" y="352"/>
                    <a:pt x="1228" y="352"/>
                  </a:cubicBezTo>
                  <a:cubicBezTo>
                    <a:pt x="1226" y="353"/>
                    <a:pt x="1224" y="355"/>
                    <a:pt x="1222" y="354"/>
                  </a:cubicBezTo>
                  <a:cubicBezTo>
                    <a:pt x="1222" y="354"/>
                    <a:pt x="1222" y="354"/>
                    <a:pt x="1222" y="354"/>
                  </a:cubicBezTo>
                  <a:cubicBezTo>
                    <a:pt x="1221" y="356"/>
                    <a:pt x="1221" y="358"/>
                    <a:pt x="1219" y="360"/>
                  </a:cubicBezTo>
                  <a:cubicBezTo>
                    <a:pt x="1219" y="361"/>
                    <a:pt x="1217" y="361"/>
                    <a:pt x="1217" y="362"/>
                  </a:cubicBezTo>
                  <a:cubicBezTo>
                    <a:pt x="1217" y="362"/>
                    <a:pt x="1217" y="363"/>
                    <a:pt x="1217" y="363"/>
                  </a:cubicBezTo>
                  <a:cubicBezTo>
                    <a:pt x="1217" y="364"/>
                    <a:pt x="1218" y="363"/>
                    <a:pt x="1219" y="364"/>
                  </a:cubicBezTo>
                  <a:cubicBezTo>
                    <a:pt x="1221" y="365"/>
                    <a:pt x="1221" y="367"/>
                    <a:pt x="1221" y="370"/>
                  </a:cubicBezTo>
                  <a:cubicBezTo>
                    <a:pt x="1221" y="370"/>
                    <a:pt x="1221" y="370"/>
                    <a:pt x="1221" y="370"/>
                  </a:cubicBezTo>
                  <a:cubicBezTo>
                    <a:pt x="1222" y="369"/>
                    <a:pt x="1222" y="368"/>
                    <a:pt x="1222" y="367"/>
                  </a:cubicBezTo>
                  <a:cubicBezTo>
                    <a:pt x="1222" y="367"/>
                    <a:pt x="1222" y="367"/>
                    <a:pt x="1222" y="367"/>
                  </a:cubicBezTo>
                  <a:cubicBezTo>
                    <a:pt x="1222" y="367"/>
                    <a:pt x="1222" y="367"/>
                    <a:pt x="1222" y="368"/>
                  </a:cubicBezTo>
                  <a:cubicBezTo>
                    <a:pt x="1222" y="370"/>
                    <a:pt x="1221" y="372"/>
                    <a:pt x="1222" y="374"/>
                  </a:cubicBezTo>
                  <a:cubicBezTo>
                    <a:pt x="1223" y="374"/>
                    <a:pt x="1222" y="375"/>
                    <a:pt x="1223" y="376"/>
                  </a:cubicBezTo>
                  <a:cubicBezTo>
                    <a:pt x="1223" y="376"/>
                    <a:pt x="1224" y="376"/>
                    <a:pt x="1224" y="376"/>
                  </a:cubicBezTo>
                  <a:cubicBezTo>
                    <a:pt x="1225" y="377"/>
                    <a:pt x="1226" y="379"/>
                    <a:pt x="1227" y="381"/>
                  </a:cubicBezTo>
                  <a:cubicBezTo>
                    <a:pt x="1227" y="381"/>
                    <a:pt x="1227" y="381"/>
                    <a:pt x="1228" y="381"/>
                  </a:cubicBezTo>
                  <a:cubicBezTo>
                    <a:pt x="1229" y="382"/>
                    <a:pt x="1230" y="384"/>
                    <a:pt x="1231" y="385"/>
                  </a:cubicBezTo>
                  <a:cubicBezTo>
                    <a:pt x="1232" y="386"/>
                    <a:pt x="1231" y="386"/>
                    <a:pt x="1232" y="387"/>
                  </a:cubicBezTo>
                  <a:cubicBezTo>
                    <a:pt x="1232" y="388"/>
                    <a:pt x="1233" y="389"/>
                    <a:pt x="1234" y="390"/>
                  </a:cubicBezTo>
                  <a:cubicBezTo>
                    <a:pt x="1235" y="392"/>
                    <a:pt x="1237" y="390"/>
                    <a:pt x="1239" y="392"/>
                  </a:cubicBezTo>
                  <a:cubicBezTo>
                    <a:pt x="1239" y="392"/>
                    <a:pt x="1239" y="393"/>
                    <a:pt x="1239" y="393"/>
                  </a:cubicBezTo>
                  <a:cubicBezTo>
                    <a:pt x="1239" y="393"/>
                    <a:pt x="1239" y="393"/>
                    <a:pt x="1239" y="393"/>
                  </a:cubicBezTo>
                  <a:cubicBezTo>
                    <a:pt x="1233" y="391"/>
                    <a:pt x="1233" y="396"/>
                    <a:pt x="1233" y="400"/>
                  </a:cubicBezTo>
                  <a:cubicBezTo>
                    <a:pt x="1232" y="400"/>
                    <a:pt x="1232" y="400"/>
                    <a:pt x="1232" y="400"/>
                  </a:cubicBezTo>
                  <a:cubicBezTo>
                    <a:pt x="1232" y="400"/>
                    <a:pt x="1232" y="401"/>
                    <a:pt x="1232" y="402"/>
                  </a:cubicBezTo>
                  <a:cubicBezTo>
                    <a:pt x="1232" y="402"/>
                    <a:pt x="1231" y="401"/>
                    <a:pt x="1231" y="401"/>
                  </a:cubicBezTo>
                  <a:cubicBezTo>
                    <a:pt x="1231" y="401"/>
                    <a:pt x="1231" y="401"/>
                    <a:pt x="1231" y="400"/>
                  </a:cubicBezTo>
                  <a:cubicBezTo>
                    <a:pt x="1231" y="401"/>
                    <a:pt x="1231" y="401"/>
                    <a:pt x="1230" y="401"/>
                  </a:cubicBezTo>
                  <a:cubicBezTo>
                    <a:pt x="1230" y="404"/>
                    <a:pt x="1228" y="408"/>
                    <a:pt x="1229" y="412"/>
                  </a:cubicBezTo>
                  <a:cubicBezTo>
                    <a:pt x="1231" y="413"/>
                    <a:pt x="1234" y="413"/>
                    <a:pt x="1236" y="414"/>
                  </a:cubicBezTo>
                  <a:cubicBezTo>
                    <a:pt x="1239" y="420"/>
                    <a:pt x="1247" y="419"/>
                    <a:pt x="1254" y="418"/>
                  </a:cubicBezTo>
                  <a:cubicBezTo>
                    <a:pt x="1255" y="417"/>
                    <a:pt x="1258" y="418"/>
                    <a:pt x="1259" y="417"/>
                  </a:cubicBezTo>
                  <a:cubicBezTo>
                    <a:pt x="1261" y="416"/>
                    <a:pt x="1259" y="411"/>
                    <a:pt x="1259" y="409"/>
                  </a:cubicBezTo>
                  <a:cubicBezTo>
                    <a:pt x="1259" y="408"/>
                    <a:pt x="1259" y="407"/>
                    <a:pt x="1259" y="406"/>
                  </a:cubicBezTo>
                  <a:cubicBezTo>
                    <a:pt x="1259" y="405"/>
                    <a:pt x="1260" y="403"/>
                    <a:pt x="1260" y="402"/>
                  </a:cubicBezTo>
                  <a:cubicBezTo>
                    <a:pt x="1259" y="401"/>
                    <a:pt x="1258" y="401"/>
                    <a:pt x="1258" y="400"/>
                  </a:cubicBezTo>
                  <a:cubicBezTo>
                    <a:pt x="1256" y="399"/>
                    <a:pt x="1256" y="399"/>
                    <a:pt x="1255" y="400"/>
                  </a:cubicBezTo>
                  <a:cubicBezTo>
                    <a:pt x="1255" y="399"/>
                    <a:pt x="1255" y="399"/>
                    <a:pt x="1255" y="399"/>
                  </a:cubicBezTo>
                  <a:cubicBezTo>
                    <a:pt x="1255" y="398"/>
                    <a:pt x="1255" y="398"/>
                    <a:pt x="1256" y="398"/>
                  </a:cubicBezTo>
                  <a:cubicBezTo>
                    <a:pt x="1257" y="398"/>
                    <a:pt x="1257" y="398"/>
                    <a:pt x="1258" y="398"/>
                  </a:cubicBezTo>
                  <a:cubicBezTo>
                    <a:pt x="1258" y="398"/>
                    <a:pt x="1258" y="398"/>
                    <a:pt x="1258" y="398"/>
                  </a:cubicBezTo>
                  <a:cubicBezTo>
                    <a:pt x="1258" y="398"/>
                    <a:pt x="1257" y="397"/>
                    <a:pt x="1257" y="397"/>
                  </a:cubicBezTo>
                  <a:cubicBezTo>
                    <a:pt x="1257" y="397"/>
                    <a:pt x="1257" y="396"/>
                    <a:pt x="1257" y="396"/>
                  </a:cubicBezTo>
                  <a:cubicBezTo>
                    <a:pt x="1257" y="396"/>
                    <a:pt x="1257" y="395"/>
                    <a:pt x="1258" y="395"/>
                  </a:cubicBezTo>
                  <a:cubicBezTo>
                    <a:pt x="1256" y="395"/>
                    <a:pt x="1254" y="395"/>
                    <a:pt x="1253" y="395"/>
                  </a:cubicBezTo>
                  <a:cubicBezTo>
                    <a:pt x="1253" y="393"/>
                    <a:pt x="1253" y="389"/>
                    <a:pt x="1254" y="387"/>
                  </a:cubicBezTo>
                  <a:cubicBezTo>
                    <a:pt x="1254" y="388"/>
                    <a:pt x="1255" y="389"/>
                    <a:pt x="1255" y="389"/>
                  </a:cubicBezTo>
                  <a:cubicBezTo>
                    <a:pt x="1256" y="389"/>
                    <a:pt x="1256" y="389"/>
                    <a:pt x="1257" y="390"/>
                  </a:cubicBezTo>
                  <a:cubicBezTo>
                    <a:pt x="1257" y="389"/>
                    <a:pt x="1257" y="389"/>
                    <a:pt x="1258" y="389"/>
                  </a:cubicBezTo>
                  <a:cubicBezTo>
                    <a:pt x="1258" y="389"/>
                    <a:pt x="1258" y="389"/>
                    <a:pt x="1258" y="389"/>
                  </a:cubicBezTo>
                  <a:cubicBezTo>
                    <a:pt x="1258" y="389"/>
                    <a:pt x="1258" y="390"/>
                    <a:pt x="1258" y="390"/>
                  </a:cubicBezTo>
                  <a:cubicBezTo>
                    <a:pt x="1259" y="390"/>
                    <a:pt x="1259" y="390"/>
                    <a:pt x="1259" y="390"/>
                  </a:cubicBezTo>
                  <a:cubicBezTo>
                    <a:pt x="1259" y="390"/>
                    <a:pt x="1260" y="390"/>
                    <a:pt x="1261" y="390"/>
                  </a:cubicBezTo>
                  <a:cubicBezTo>
                    <a:pt x="1262" y="390"/>
                    <a:pt x="1262" y="390"/>
                    <a:pt x="1262" y="390"/>
                  </a:cubicBezTo>
                  <a:cubicBezTo>
                    <a:pt x="1262" y="389"/>
                    <a:pt x="1262" y="389"/>
                    <a:pt x="1262" y="388"/>
                  </a:cubicBezTo>
                  <a:cubicBezTo>
                    <a:pt x="1262" y="389"/>
                    <a:pt x="1262" y="389"/>
                    <a:pt x="1263" y="389"/>
                  </a:cubicBezTo>
                  <a:cubicBezTo>
                    <a:pt x="1264" y="389"/>
                    <a:pt x="1264" y="389"/>
                    <a:pt x="1264" y="388"/>
                  </a:cubicBezTo>
                  <a:cubicBezTo>
                    <a:pt x="1263" y="386"/>
                    <a:pt x="1261" y="386"/>
                    <a:pt x="1261" y="384"/>
                  </a:cubicBezTo>
                  <a:close/>
                  <a:moveTo>
                    <a:pt x="1335" y="75"/>
                  </a:moveTo>
                  <a:cubicBezTo>
                    <a:pt x="1326" y="78"/>
                    <a:pt x="1318" y="80"/>
                    <a:pt x="1309" y="82"/>
                  </a:cubicBezTo>
                  <a:cubicBezTo>
                    <a:pt x="1306" y="83"/>
                    <a:pt x="1297" y="84"/>
                    <a:pt x="1297" y="88"/>
                  </a:cubicBezTo>
                  <a:cubicBezTo>
                    <a:pt x="1297" y="88"/>
                    <a:pt x="1298" y="88"/>
                    <a:pt x="1298" y="89"/>
                  </a:cubicBezTo>
                  <a:cubicBezTo>
                    <a:pt x="1298" y="89"/>
                    <a:pt x="1297" y="90"/>
                    <a:pt x="1297" y="90"/>
                  </a:cubicBezTo>
                  <a:cubicBezTo>
                    <a:pt x="1296" y="91"/>
                    <a:pt x="1296" y="91"/>
                    <a:pt x="1295" y="92"/>
                  </a:cubicBezTo>
                  <a:cubicBezTo>
                    <a:pt x="1293" y="92"/>
                    <a:pt x="1290" y="92"/>
                    <a:pt x="1288" y="92"/>
                  </a:cubicBezTo>
                  <a:cubicBezTo>
                    <a:pt x="1287" y="92"/>
                    <a:pt x="1287" y="92"/>
                    <a:pt x="1287" y="92"/>
                  </a:cubicBezTo>
                  <a:cubicBezTo>
                    <a:pt x="1287" y="93"/>
                    <a:pt x="1286" y="93"/>
                    <a:pt x="1287" y="94"/>
                  </a:cubicBezTo>
                  <a:cubicBezTo>
                    <a:pt x="1287" y="94"/>
                    <a:pt x="1287" y="95"/>
                    <a:pt x="1288" y="95"/>
                  </a:cubicBezTo>
                  <a:cubicBezTo>
                    <a:pt x="1288" y="95"/>
                    <a:pt x="1288" y="95"/>
                    <a:pt x="1288" y="95"/>
                  </a:cubicBezTo>
                  <a:cubicBezTo>
                    <a:pt x="1287" y="96"/>
                    <a:pt x="1285" y="97"/>
                    <a:pt x="1284" y="98"/>
                  </a:cubicBezTo>
                  <a:cubicBezTo>
                    <a:pt x="1283" y="98"/>
                    <a:pt x="1282" y="97"/>
                    <a:pt x="1281" y="97"/>
                  </a:cubicBezTo>
                  <a:cubicBezTo>
                    <a:pt x="1280" y="98"/>
                    <a:pt x="1280" y="98"/>
                    <a:pt x="1279" y="99"/>
                  </a:cubicBezTo>
                  <a:cubicBezTo>
                    <a:pt x="1279" y="99"/>
                    <a:pt x="1280" y="99"/>
                    <a:pt x="1280" y="99"/>
                  </a:cubicBezTo>
                  <a:cubicBezTo>
                    <a:pt x="1280" y="100"/>
                    <a:pt x="1281" y="100"/>
                    <a:pt x="1282" y="100"/>
                  </a:cubicBezTo>
                  <a:cubicBezTo>
                    <a:pt x="1282" y="101"/>
                    <a:pt x="1282" y="102"/>
                    <a:pt x="1282" y="102"/>
                  </a:cubicBezTo>
                  <a:cubicBezTo>
                    <a:pt x="1280" y="104"/>
                    <a:pt x="1279" y="106"/>
                    <a:pt x="1277" y="107"/>
                  </a:cubicBezTo>
                  <a:cubicBezTo>
                    <a:pt x="1274" y="106"/>
                    <a:pt x="1272" y="105"/>
                    <a:pt x="1270" y="104"/>
                  </a:cubicBezTo>
                  <a:cubicBezTo>
                    <a:pt x="1264" y="103"/>
                    <a:pt x="1264" y="108"/>
                    <a:pt x="1259" y="103"/>
                  </a:cubicBezTo>
                  <a:cubicBezTo>
                    <a:pt x="1259" y="103"/>
                    <a:pt x="1259" y="103"/>
                    <a:pt x="1259" y="103"/>
                  </a:cubicBezTo>
                  <a:cubicBezTo>
                    <a:pt x="1264" y="100"/>
                    <a:pt x="1263" y="98"/>
                    <a:pt x="1270" y="98"/>
                  </a:cubicBezTo>
                  <a:cubicBezTo>
                    <a:pt x="1270" y="98"/>
                    <a:pt x="1271" y="97"/>
                    <a:pt x="1271" y="97"/>
                  </a:cubicBezTo>
                  <a:cubicBezTo>
                    <a:pt x="1270" y="96"/>
                    <a:pt x="1269" y="95"/>
                    <a:pt x="1269" y="95"/>
                  </a:cubicBezTo>
                  <a:cubicBezTo>
                    <a:pt x="1269" y="95"/>
                    <a:pt x="1269" y="95"/>
                    <a:pt x="1269" y="94"/>
                  </a:cubicBezTo>
                  <a:cubicBezTo>
                    <a:pt x="1270" y="92"/>
                    <a:pt x="1273" y="93"/>
                    <a:pt x="1275" y="91"/>
                  </a:cubicBezTo>
                  <a:cubicBezTo>
                    <a:pt x="1274" y="91"/>
                    <a:pt x="1274" y="90"/>
                    <a:pt x="1273" y="89"/>
                  </a:cubicBezTo>
                  <a:cubicBezTo>
                    <a:pt x="1273" y="89"/>
                    <a:pt x="1273" y="89"/>
                    <a:pt x="1274" y="89"/>
                  </a:cubicBezTo>
                  <a:cubicBezTo>
                    <a:pt x="1274" y="87"/>
                    <a:pt x="1277" y="84"/>
                    <a:pt x="1278" y="84"/>
                  </a:cubicBezTo>
                  <a:cubicBezTo>
                    <a:pt x="1279" y="84"/>
                    <a:pt x="1280" y="84"/>
                    <a:pt x="1281" y="84"/>
                  </a:cubicBezTo>
                  <a:cubicBezTo>
                    <a:pt x="1283" y="82"/>
                    <a:pt x="1286" y="79"/>
                    <a:pt x="1289" y="78"/>
                  </a:cubicBezTo>
                  <a:cubicBezTo>
                    <a:pt x="1296" y="76"/>
                    <a:pt x="1299" y="79"/>
                    <a:pt x="1302" y="73"/>
                  </a:cubicBezTo>
                  <a:cubicBezTo>
                    <a:pt x="1303" y="73"/>
                    <a:pt x="1304" y="72"/>
                    <a:pt x="1305" y="72"/>
                  </a:cubicBezTo>
                  <a:cubicBezTo>
                    <a:pt x="1307" y="73"/>
                    <a:pt x="1309" y="73"/>
                    <a:pt x="1310" y="74"/>
                  </a:cubicBezTo>
                  <a:cubicBezTo>
                    <a:pt x="1312" y="73"/>
                    <a:pt x="1314" y="72"/>
                    <a:pt x="1316" y="72"/>
                  </a:cubicBezTo>
                  <a:cubicBezTo>
                    <a:pt x="1317" y="72"/>
                    <a:pt x="1318" y="72"/>
                    <a:pt x="1319" y="72"/>
                  </a:cubicBezTo>
                  <a:cubicBezTo>
                    <a:pt x="1322" y="71"/>
                    <a:pt x="1326" y="70"/>
                    <a:pt x="1329" y="70"/>
                  </a:cubicBezTo>
                  <a:cubicBezTo>
                    <a:pt x="1332" y="65"/>
                    <a:pt x="1334" y="66"/>
                    <a:pt x="1340" y="65"/>
                  </a:cubicBezTo>
                  <a:cubicBezTo>
                    <a:pt x="1341" y="65"/>
                    <a:pt x="1342" y="65"/>
                    <a:pt x="1343" y="65"/>
                  </a:cubicBezTo>
                  <a:cubicBezTo>
                    <a:pt x="1345" y="65"/>
                    <a:pt x="1348" y="67"/>
                    <a:pt x="1347" y="69"/>
                  </a:cubicBezTo>
                  <a:cubicBezTo>
                    <a:pt x="1345" y="73"/>
                    <a:pt x="1340" y="74"/>
                    <a:pt x="1335" y="75"/>
                  </a:cubicBezTo>
                  <a:close/>
                  <a:moveTo>
                    <a:pt x="1270" y="107"/>
                  </a:moveTo>
                  <a:cubicBezTo>
                    <a:pt x="1271" y="108"/>
                    <a:pt x="1273" y="108"/>
                    <a:pt x="1274" y="109"/>
                  </a:cubicBezTo>
                  <a:cubicBezTo>
                    <a:pt x="1273" y="115"/>
                    <a:pt x="1266" y="112"/>
                    <a:pt x="1268" y="121"/>
                  </a:cubicBezTo>
                  <a:cubicBezTo>
                    <a:pt x="1269" y="125"/>
                    <a:pt x="1271" y="129"/>
                    <a:pt x="1273" y="132"/>
                  </a:cubicBezTo>
                  <a:cubicBezTo>
                    <a:pt x="1275" y="133"/>
                    <a:pt x="1278" y="134"/>
                    <a:pt x="1278" y="136"/>
                  </a:cubicBezTo>
                  <a:cubicBezTo>
                    <a:pt x="1275" y="136"/>
                    <a:pt x="1272" y="136"/>
                    <a:pt x="1269" y="136"/>
                  </a:cubicBezTo>
                  <a:cubicBezTo>
                    <a:pt x="1268" y="136"/>
                    <a:pt x="1267" y="138"/>
                    <a:pt x="1265" y="138"/>
                  </a:cubicBezTo>
                  <a:cubicBezTo>
                    <a:pt x="1264" y="137"/>
                    <a:pt x="1264" y="136"/>
                    <a:pt x="1263" y="136"/>
                  </a:cubicBezTo>
                  <a:cubicBezTo>
                    <a:pt x="1261" y="136"/>
                    <a:pt x="1260" y="136"/>
                    <a:pt x="1258" y="135"/>
                  </a:cubicBezTo>
                  <a:cubicBezTo>
                    <a:pt x="1257" y="133"/>
                    <a:pt x="1259" y="133"/>
                    <a:pt x="1261" y="132"/>
                  </a:cubicBezTo>
                  <a:cubicBezTo>
                    <a:pt x="1261" y="132"/>
                    <a:pt x="1261" y="131"/>
                    <a:pt x="1261" y="131"/>
                  </a:cubicBezTo>
                  <a:cubicBezTo>
                    <a:pt x="1258" y="130"/>
                    <a:pt x="1256" y="127"/>
                    <a:pt x="1251" y="127"/>
                  </a:cubicBezTo>
                  <a:cubicBezTo>
                    <a:pt x="1249" y="126"/>
                    <a:pt x="1249" y="129"/>
                    <a:pt x="1246" y="127"/>
                  </a:cubicBezTo>
                  <a:cubicBezTo>
                    <a:pt x="1246" y="127"/>
                    <a:pt x="1245" y="126"/>
                    <a:pt x="1245" y="126"/>
                  </a:cubicBezTo>
                  <a:cubicBezTo>
                    <a:pt x="1244" y="123"/>
                    <a:pt x="1245" y="122"/>
                    <a:pt x="1246" y="121"/>
                  </a:cubicBezTo>
                  <a:cubicBezTo>
                    <a:pt x="1247" y="121"/>
                    <a:pt x="1248" y="122"/>
                    <a:pt x="1250" y="122"/>
                  </a:cubicBezTo>
                  <a:cubicBezTo>
                    <a:pt x="1252" y="121"/>
                    <a:pt x="1254" y="117"/>
                    <a:pt x="1254" y="115"/>
                  </a:cubicBezTo>
                  <a:cubicBezTo>
                    <a:pt x="1253" y="115"/>
                    <a:pt x="1252" y="114"/>
                    <a:pt x="1251" y="114"/>
                  </a:cubicBezTo>
                  <a:cubicBezTo>
                    <a:pt x="1251" y="114"/>
                    <a:pt x="1251" y="114"/>
                    <a:pt x="1251" y="114"/>
                  </a:cubicBezTo>
                  <a:cubicBezTo>
                    <a:pt x="1253" y="113"/>
                    <a:pt x="1254" y="110"/>
                    <a:pt x="1256" y="109"/>
                  </a:cubicBezTo>
                  <a:cubicBezTo>
                    <a:pt x="1258" y="109"/>
                    <a:pt x="1259" y="109"/>
                    <a:pt x="1261" y="109"/>
                  </a:cubicBezTo>
                  <a:cubicBezTo>
                    <a:pt x="1263" y="109"/>
                    <a:pt x="1267" y="107"/>
                    <a:pt x="1270" y="107"/>
                  </a:cubicBezTo>
                  <a:close/>
                  <a:moveTo>
                    <a:pt x="1095" y="31"/>
                  </a:moveTo>
                  <a:cubicBezTo>
                    <a:pt x="1094" y="32"/>
                    <a:pt x="1092" y="33"/>
                    <a:pt x="1090" y="34"/>
                  </a:cubicBezTo>
                  <a:cubicBezTo>
                    <a:pt x="1089" y="34"/>
                    <a:pt x="1087" y="34"/>
                    <a:pt x="1085" y="35"/>
                  </a:cubicBezTo>
                  <a:cubicBezTo>
                    <a:pt x="1084" y="35"/>
                    <a:pt x="1083" y="36"/>
                    <a:pt x="1082" y="37"/>
                  </a:cubicBezTo>
                  <a:cubicBezTo>
                    <a:pt x="1076" y="37"/>
                    <a:pt x="1071" y="37"/>
                    <a:pt x="1065" y="36"/>
                  </a:cubicBezTo>
                  <a:cubicBezTo>
                    <a:pt x="1065" y="36"/>
                    <a:pt x="1065" y="35"/>
                    <a:pt x="1065" y="34"/>
                  </a:cubicBezTo>
                  <a:cubicBezTo>
                    <a:pt x="1069" y="33"/>
                    <a:pt x="1069" y="32"/>
                    <a:pt x="1071" y="29"/>
                  </a:cubicBezTo>
                  <a:cubicBezTo>
                    <a:pt x="1071" y="29"/>
                    <a:pt x="1071" y="29"/>
                    <a:pt x="1071" y="28"/>
                  </a:cubicBezTo>
                  <a:cubicBezTo>
                    <a:pt x="1063" y="29"/>
                    <a:pt x="1054" y="30"/>
                    <a:pt x="1049" y="27"/>
                  </a:cubicBezTo>
                  <a:cubicBezTo>
                    <a:pt x="1049" y="27"/>
                    <a:pt x="1050" y="27"/>
                    <a:pt x="1050" y="27"/>
                  </a:cubicBezTo>
                  <a:cubicBezTo>
                    <a:pt x="1051" y="25"/>
                    <a:pt x="1052" y="25"/>
                    <a:pt x="1054" y="23"/>
                  </a:cubicBezTo>
                  <a:cubicBezTo>
                    <a:pt x="1055" y="21"/>
                    <a:pt x="1057" y="19"/>
                    <a:pt x="1058" y="17"/>
                  </a:cubicBezTo>
                  <a:cubicBezTo>
                    <a:pt x="1060" y="18"/>
                    <a:pt x="1061" y="20"/>
                    <a:pt x="1062" y="21"/>
                  </a:cubicBezTo>
                  <a:cubicBezTo>
                    <a:pt x="1065" y="24"/>
                    <a:pt x="1069" y="19"/>
                    <a:pt x="1072" y="24"/>
                  </a:cubicBezTo>
                  <a:cubicBezTo>
                    <a:pt x="1072" y="24"/>
                    <a:pt x="1073" y="24"/>
                    <a:pt x="1073" y="23"/>
                  </a:cubicBezTo>
                  <a:cubicBezTo>
                    <a:pt x="1075" y="22"/>
                    <a:pt x="1075" y="19"/>
                    <a:pt x="1078" y="17"/>
                  </a:cubicBezTo>
                  <a:cubicBezTo>
                    <a:pt x="1078" y="19"/>
                    <a:pt x="1077" y="22"/>
                    <a:pt x="1078" y="24"/>
                  </a:cubicBezTo>
                  <a:cubicBezTo>
                    <a:pt x="1078" y="24"/>
                    <a:pt x="1079" y="24"/>
                    <a:pt x="1080" y="24"/>
                  </a:cubicBezTo>
                  <a:cubicBezTo>
                    <a:pt x="1081" y="23"/>
                    <a:pt x="1083" y="20"/>
                    <a:pt x="1086" y="20"/>
                  </a:cubicBezTo>
                  <a:cubicBezTo>
                    <a:pt x="1086" y="20"/>
                    <a:pt x="1087" y="20"/>
                    <a:pt x="1087" y="20"/>
                  </a:cubicBezTo>
                  <a:cubicBezTo>
                    <a:pt x="1088" y="21"/>
                    <a:pt x="1088" y="22"/>
                    <a:pt x="1089" y="23"/>
                  </a:cubicBezTo>
                  <a:cubicBezTo>
                    <a:pt x="1091" y="24"/>
                    <a:pt x="1094" y="22"/>
                    <a:pt x="1096" y="23"/>
                  </a:cubicBezTo>
                  <a:cubicBezTo>
                    <a:pt x="1098" y="23"/>
                    <a:pt x="1099" y="24"/>
                    <a:pt x="1100" y="24"/>
                  </a:cubicBezTo>
                  <a:cubicBezTo>
                    <a:pt x="1101" y="25"/>
                    <a:pt x="1101" y="26"/>
                    <a:pt x="1102" y="26"/>
                  </a:cubicBezTo>
                  <a:cubicBezTo>
                    <a:pt x="1101" y="26"/>
                    <a:pt x="1101" y="26"/>
                    <a:pt x="1101" y="27"/>
                  </a:cubicBezTo>
                  <a:cubicBezTo>
                    <a:pt x="1099" y="28"/>
                    <a:pt x="1097" y="30"/>
                    <a:pt x="1095" y="31"/>
                  </a:cubicBezTo>
                  <a:close/>
                  <a:moveTo>
                    <a:pt x="1047" y="34"/>
                  </a:moveTo>
                  <a:cubicBezTo>
                    <a:pt x="1048" y="33"/>
                    <a:pt x="1049" y="32"/>
                    <a:pt x="1051" y="32"/>
                  </a:cubicBezTo>
                  <a:cubicBezTo>
                    <a:pt x="1052" y="33"/>
                    <a:pt x="1053" y="35"/>
                    <a:pt x="1054" y="36"/>
                  </a:cubicBezTo>
                  <a:cubicBezTo>
                    <a:pt x="1056" y="37"/>
                    <a:pt x="1057" y="37"/>
                    <a:pt x="1059" y="37"/>
                  </a:cubicBezTo>
                  <a:cubicBezTo>
                    <a:pt x="1061" y="38"/>
                    <a:pt x="1064" y="40"/>
                    <a:pt x="1065" y="42"/>
                  </a:cubicBezTo>
                  <a:cubicBezTo>
                    <a:pt x="1063" y="42"/>
                    <a:pt x="1062" y="43"/>
                    <a:pt x="1061" y="43"/>
                  </a:cubicBezTo>
                  <a:cubicBezTo>
                    <a:pt x="1059" y="44"/>
                    <a:pt x="1058" y="44"/>
                    <a:pt x="1056" y="44"/>
                  </a:cubicBezTo>
                  <a:cubicBezTo>
                    <a:pt x="1053" y="46"/>
                    <a:pt x="1053" y="50"/>
                    <a:pt x="1052" y="53"/>
                  </a:cubicBezTo>
                  <a:cubicBezTo>
                    <a:pt x="1051" y="54"/>
                    <a:pt x="1051" y="56"/>
                    <a:pt x="1050" y="58"/>
                  </a:cubicBezTo>
                  <a:cubicBezTo>
                    <a:pt x="1049" y="58"/>
                    <a:pt x="1047" y="58"/>
                    <a:pt x="1046" y="59"/>
                  </a:cubicBezTo>
                  <a:cubicBezTo>
                    <a:pt x="1044" y="60"/>
                    <a:pt x="1043" y="63"/>
                    <a:pt x="1043" y="67"/>
                  </a:cubicBezTo>
                  <a:cubicBezTo>
                    <a:pt x="1042" y="67"/>
                    <a:pt x="1042" y="68"/>
                    <a:pt x="1041" y="68"/>
                  </a:cubicBezTo>
                  <a:cubicBezTo>
                    <a:pt x="1038" y="69"/>
                    <a:pt x="1029" y="61"/>
                    <a:pt x="1027" y="60"/>
                  </a:cubicBezTo>
                  <a:cubicBezTo>
                    <a:pt x="1027" y="60"/>
                    <a:pt x="1027" y="60"/>
                    <a:pt x="1027" y="60"/>
                  </a:cubicBezTo>
                  <a:cubicBezTo>
                    <a:pt x="1027" y="59"/>
                    <a:pt x="1028" y="58"/>
                    <a:pt x="1028" y="58"/>
                  </a:cubicBezTo>
                  <a:cubicBezTo>
                    <a:pt x="1033" y="58"/>
                    <a:pt x="1038" y="57"/>
                    <a:pt x="1040" y="55"/>
                  </a:cubicBezTo>
                  <a:cubicBezTo>
                    <a:pt x="1039" y="54"/>
                    <a:pt x="1039" y="54"/>
                    <a:pt x="1038" y="53"/>
                  </a:cubicBezTo>
                  <a:cubicBezTo>
                    <a:pt x="1034" y="53"/>
                    <a:pt x="1030" y="55"/>
                    <a:pt x="1025" y="55"/>
                  </a:cubicBezTo>
                  <a:cubicBezTo>
                    <a:pt x="1024" y="54"/>
                    <a:pt x="1024" y="53"/>
                    <a:pt x="1023" y="52"/>
                  </a:cubicBezTo>
                  <a:cubicBezTo>
                    <a:pt x="1023" y="52"/>
                    <a:pt x="1023" y="52"/>
                    <a:pt x="1024" y="52"/>
                  </a:cubicBezTo>
                  <a:cubicBezTo>
                    <a:pt x="1029" y="50"/>
                    <a:pt x="1035" y="50"/>
                    <a:pt x="1039" y="46"/>
                  </a:cubicBezTo>
                  <a:cubicBezTo>
                    <a:pt x="1039" y="46"/>
                    <a:pt x="1039" y="46"/>
                    <a:pt x="1039" y="46"/>
                  </a:cubicBezTo>
                  <a:cubicBezTo>
                    <a:pt x="1036" y="45"/>
                    <a:pt x="1032" y="44"/>
                    <a:pt x="1030" y="42"/>
                  </a:cubicBezTo>
                  <a:cubicBezTo>
                    <a:pt x="1027" y="44"/>
                    <a:pt x="1026" y="47"/>
                    <a:pt x="1023" y="48"/>
                  </a:cubicBezTo>
                  <a:cubicBezTo>
                    <a:pt x="1019" y="49"/>
                    <a:pt x="1012" y="43"/>
                    <a:pt x="1011" y="40"/>
                  </a:cubicBezTo>
                  <a:cubicBezTo>
                    <a:pt x="1012" y="40"/>
                    <a:pt x="1014" y="39"/>
                    <a:pt x="1015" y="38"/>
                  </a:cubicBezTo>
                  <a:cubicBezTo>
                    <a:pt x="1014" y="37"/>
                    <a:pt x="1014" y="36"/>
                    <a:pt x="1013" y="35"/>
                  </a:cubicBezTo>
                  <a:cubicBezTo>
                    <a:pt x="1012" y="35"/>
                    <a:pt x="1011" y="36"/>
                    <a:pt x="1009" y="37"/>
                  </a:cubicBezTo>
                  <a:cubicBezTo>
                    <a:pt x="1008" y="36"/>
                    <a:pt x="1006" y="34"/>
                    <a:pt x="1006" y="32"/>
                  </a:cubicBezTo>
                  <a:cubicBezTo>
                    <a:pt x="1008" y="30"/>
                    <a:pt x="1009" y="29"/>
                    <a:pt x="1012" y="29"/>
                  </a:cubicBezTo>
                  <a:cubicBezTo>
                    <a:pt x="1013" y="29"/>
                    <a:pt x="1014" y="29"/>
                    <a:pt x="1015" y="29"/>
                  </a:cubicBezTo>
                  <a:cubicBezTo>
                    <a:pt x="1016" y="29"/>
                    <a:pt x="1018" y="28"/>
                    <a:pt x="1020" y="28"/>
                  </a:cubicBezTo>
                  <a:cubicBezTo>
                    <a:pt x="1019" y="30"/>
                    <a:pt x="1020" y="32"/>
                    <a:pt x="1020" y="33"/>
                  </a:cubicBezTo>
                  <a:cubicBezTo>
                    <a:pt x="1022" y="34"/>
                    <a:pt x="1023" y="34"/>
                    <a:pt x="1025" y="34"/>
                  </a:cubicBezTo>
                  <a:cubicBezTo>
                    <a:pt x="1025" y="34"/>
                    <a:pt x="1025" y="34"/>
                    <a:pt x="1025" y="34"/>
                  </a:cubicBezTo>
                  <a:cubicBezTo>
                    <a:pt x="1025" y="32"/>
                    <a:pt x="1025" y="31"/>
                    <a:pt x="1026" y="29"/>
                  </a:cubicBezTo>
                  <a:cubicBezTo>
                    <a:pt x="1028" y="28"/>
                    <a:pt x="1028" y="28"/>
                    <a:pt x="1030" y="29"/>
                  </a:cubicBezTo>
                  <a:cubicBezTo>
                    <a:pt x="1030" y="31"/>
                    <a:pt x="1034" y="36"/>
                    <a:pt x="1037" y="37"/>
                  </a:cubicBezTo>
                  <a:cubicBezTo>
                    <a:pt x="1037" y="37"/>
                    <a:pt x="1037" y="36"/>
                    <a:pt x="1038" y="36"/>
                  </a:cubicBezTo>
                  <a:cubicBezTo>
                    <a:pt x="1037" y="34"/>
                    <a:pt x="1034" y="30"/>
                    <a:pt x="1035" y="28"/>
                  </a:cubicBezTo>
                  <a:cubicBezTo>
                    <a:pt x="1036" y="27"/>
                    <a:pt x="1037" y="26"/>
                    <a:pt x="1037" y="25"/>
                  </a:cubicBezTo>
                  <a:cubicBezTo>
                    <a:pt x="1039" y="25"/>
                    <a:pt x="1040" y="27"/>
                    <a:pt x="1042" y="27"/>
                  </a:cubicBezTo>
                  <a:cubicBezTo>
                    <a:pt x="1043" y="27"/>
                    <a:pt x="1044" y="27"/>
                    <a:pt x="1045" y="27"/>
                  </a:cubicBezTo>
                  <a:cubicBezTo>
                    <a:pt x="1045" y="27"/>
                    <a:pt x="1046" y="28"/>
                    <a:pt x="1046" y="28"/>
                  </a:cubicBezTo>
                  <a:cubicBezTo>
                    <a:pt x="1046" y="30"/>
                    <a:pt x="1046" y="32"/>
                    <a:pt x="1046" y="34"/>
                  </a:cubicBezTo>
                  <a:cubicBezTo>
                    <a:pt x="1047" y="34"/>
                    <a:pt x="1047" y="34"/>
                    <a:pt x="1047" y="34"/>
                  </a:cubicBezTo>
                  <a:close/>
                  <a:moveTo>
                    <a:pt x="943" y="311"/>
                  </a:moveTo>
                  <a:cubicBezTo>
                    <a:pt x="943" y="311"/>
                    <a:pt x="943" y="311"/>
                    <a:pt x="943" y="311"/>
                  </a:cubicBezTo>
                  <a:cubicBezTo>
                    <a:pt x="944" y="311"/>
                    <a:pt x="949" y="312"/>
                    <a:pt x="949" y="312"/>
                  </a:cubicBezTo>
                  <a:cubicBezTo>
                    <a:pt x="949" y="312"/>
                    <a:pt x="949" y="312"/>
                    <a:pt x="949" y="312"/>
                  </a:cubicBezTo>
                  <a:cubicBezTo>
                    <a:pt x="949" y="312"/>
                    <a:pt x="949" y="313"/>
                    <a:pt x="949" y="314"/>
                  </a:cubicBezTo>
                  <a:cubicBezTo>
                    <a:pt x="949" y="314"/>
                    <a:pt x="947" y="314"/>
                    <a:pt x="947" y="315"/>
                  </a:cubicBezTo>
                  <a:cubicBezTo>
                    <a:pt x="945" y="315"/>
                    <a:pt x="944" y="316"/>
                    <a:pt x="943" y="317"/>
                  </a:cubicBezTo>
                  <a:cubicBezTo>
                    <a:pt x="941" y="317"/>
                    <a:pt x="940" y="316"/>
                    <a:pt x="939" y="316"/>
                  </a:cubicBezTo>
                  <a:cubicBezTo>
                    <a:pt x="938" y="316"/>
                    <a:pt x="937" y="317"/>
                    <a:pt x="936" y="317"/>
                  </a:cubicBezTo>
                  <a:cubicBezTo>
                    <a:pt x="936" y="317"/>
                    <a:pt x="935" y="316"/>
                    <a:pt x="934" y="316"/>
                  </a:cubicBezTo>
                  <a:cubicBezTo>
                    <a:pt x="933" y="316"/>
                    <a:pt x="931" y="317"/>
                    <a:pt x="929" y="317"/>
                  </a:cubicBezTo>
                  <a:cubicBezTo>
                    <a:pt x="929" y="317"/>
                    <a:pt x="930" y="318"/>
                    <a:pt x="930" y="318"/>
                  </a:cubicBezTo>
                  <a:cubicBezTo>
                    <a:pt x="926" y="318"/>
                    <a:pt x="925" y="317"/>
                    <a:pt x="921" y="318"/>
                  </a:cubicBezTo>
                  <a:cubicBezTo>
                    <a:pt x="921" y="322"/>
                    <a:pt x="919" y="321"/>
                    <a:pt x="917" y="319"/>
                  </a:cubicBezTo>
                  <a:cubicBezTo>
                    <a:pt x="916" y="320"/>
                    <a:pt x="916" y="320"/>
                    <a:pt x="915" y="320"/>
                  </a:cubicBezTo>
                  <a:cubicBezTo>
                    <a:pt x="913" y="320"/>
                    <a:pt x="911" y="321"/>
                    <a:pt x="910" y="323"/>
                  </a:cubicBezTo>
                  <a:cubicBezTo>
                    <a:pt x="910" y="322"/>
                    <a:pt x="910" y="322"/>
                    <a:pt x="909" y="322"/>
                  </a:cubicBezTo>
                  <a:cubicBezTo>
                    <a:pt x="909" y="322"/>
                    <a:pt x="908" y="322"/>
                    <a:pt x="907" y="321"/>
                  </a:cubicBezTo>
                  <a:cubicBezTo>
                    <a:pt x="908" y="321"/>
                    <a:pt x="908" y="321"/>
                    <a:pt x="908" y="321"/>
                  </a:cubicBezTo>
                  <a:cubicBezTo>
                    <a:pt x="910" y="320"/>
                    <a:pt x="914" y="317"/>
                    <a:pt x="915" y="315"/>
                  </a:cubicBezTo>
                  <a:cubicBezTo>
                    <a:pt x="916" y="315"/>
                    <a:pt x="916" y="314"/>
                    <a:pt x="917" y="313"/>
                  </a:cubicBezTo>
                  <a:cubicBezTo>
                    <a:pt x="919" y="312"/>
                    <a:pt x="921" y="314"/>
                    <a:pt x="923" y="313"/>
                  </a:cubicBezTo>
                  <a:cubicBezTo>
                    <a:pt x="924" y="312"/>
                    <a:pt x="925" y="311"/>
                    <a:pt x="925" y="310"/>
                  </a:cubicBezTo>
                  <a:cubicBezTo>
                    <a:pt x="924" y="310"/>
                    <a:pt x="923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0" y="311"/>
                    <a:pt x="918" y="310"/>
                    <a:pt x="917" y="309"/>
                  </a:cubicBezTo>
                  <a:cubicBezTo>
                    <a:pt x="915" y="309"/>
                    <a:pt x="914" y="309"/>
                    <a:pt x="912" y="309"/>
                  </a:cubicBezTo>
                  <a:cubicBezTo>
                    <a:pt x="912" y="309"/>
                    <a:pt x="911" y="308"/>
                    <a:pt x="911" y="308"/>
                  </a:cubicBezTo>
                  <a:cubicBezTo>
                    <a:pt x="911" y="308"/>
                    <a:pt x="911" y="308"/>
                    <a:pt x="911" y="307"/>
                  </a:cubicBezTo>
                  <a:cubicBezTo>
                    <a:pt x="912" y="306"/>
                    <a:pt x="916" y="306"/>
                    <a:pt x="917" y="304"/>
                  </a:cubicBezTo>
                  <a:cubicBezTo>
                    <a:pt x="917" y="303"/>
                    <a:pt x="918" y="301"/>
                    <a:pt x="917" y="301"/>
                  </a:cubicBezTo>
                  <a:cubicBezTo>
                    <a:pt x="917" y="300"/>
                    <a:pt x="917" y="300"/>
                    <a:pt x="917" y="300"/>
                  </a:cubicBezTo>
                  <a:cubicBezTo>
                    <a:pt x="916" y="300"/>
                    <a:pt x="915" y="300"/>
                    <a:pt x="914" y="300"/>
                  </a:cubicBezTo>
                  <a:cubicBezTo>
                    <a:pt x="914" y="300"/>
                    <a:pt x="914" y="300"/>
                    <a:pt x="914" y="300"/>
                  </a:cubicBezTo>
                  <a:cubicBezTo>
                    <a:pt x="916" y="297"/>
                    <a:pt x="920" y="297"/>
                    <a:pt x="924" y="297"/>
                  </a:cubicBezTo>
                  <a:cubicBezTo>
                    <a:pt x="924" y="297"/>
                    <a:pt x="924" y="297"/>
                    <a:pt x="924" y="297"/>
                  </a:cubicBezTo>
                  <a:cubicBezTo>
                    <a:pt x="923" y="294"/>
                    <a:pt x="924" y="293"/>
                    <a:pt x="925" y="289"/>
                  </a:cubicBezTo>
                  <a:cubicBezTo>
                    <a:pt x="924" y="289"/>
                    <a:pt x="924" y="289"/>
                    <a:pt x="924" y="289"/>
                  </a:cubicBezTo>
                  <a:cubicBezTo>
                    <a:pt x="924" y="290"/>
                    <a:pt x="923" y="290"/>
                    <a:pt x="922" y="290"/>
                  </a:cubicBezTo>
                  <a:cubicBezTo>
                    <a:pt x="922" y="289"/>
                    <a:pt x="921" y="289"/>
                    <a:pt x="920" y="288"/>
                  </a:cubicBezTo>
                  <a:cubicBezTo>
                    <a:pt x="921" y="286"/>
                    <a:pt x="922" y="285"/>
                    <a:pt x="923" y="284"/>
                  </a:cubicBezTo>
                  <a:cubicBezTo>
                    <a:pt x="919" y="283"/>
                    <a:pt x="920" y="285"/>
                    <a:pt x="917" y="285"/>
                  </a:cubicBezTo>
                  <a:cubicBezTo>
                    <a:pt x="917" y="284"/>
                    <a:pt x="916" y="284"/>
                    <a:pt x="915" y="284"/>
                  </a:cubicBezTo>
                  <a:cubicBezTo>
                    <a:pt x="915" y="285"/>
                    <a:pt x="915" y="285"/>
                    <a:pt x="914" y="285"/>
                  </a:cubicBezTo>
                  <a:cubicBezTo>
                    <a:pt x="913" y="285"/>
                    <a:pt x="912" y="285"/>
                    <a:pt x="911" y="285"/>
                  </a:cubicBezTo>
                  <a:cubicBezTo>
                    <a:pt x="912" y="283"/>
                    <a:pt x="914" y="280"/>
                    <a:pt x="914" y="279"/>
                  </a:cubicBezTo>
                  <a:cubicBezTo>
                    <a:pt x="913" y="278"/>
                    <a:pt x="913" y="277"/>
                    <a:pt x="913" y="276"/>
                  </a:cubicBezTo>
                  <a:cubicBezTo>
                    <a:pt x="913" y="276"/>
                    <a:pt x="914" y="276"/>
                    <a:pt x="914" y="275"/>
                  </a:cubicBezTo>
                  <a:cubicBezTo>
                    <a:pt x="914" y="275"/>
                    <a:pt x="914" y="274"/>
                    <a:pt x="914" y="274"/>
                  </a:cubicBezTo>
                  <a:cubicBezTo>
                    <a:pt x="914" y="274"/>
                    <a:pt x="914" y="274"/>
                    <a:pt x="913" y="274"/>
                  </a:cubicBezTo>
                  <a:cubicBezTo>
                    <a:pt x="912" y="275"/>
                    <a:pt x="910" y="276"/>
                    <a:pt x="909" y="277"/>
                  </a:cubicBezTo>
                  <a:cubicBezTo>
                    <a:pt x="909" y="277"/>
                    <a:pt x="909" y="276"/>
                    <a:pt x="909" y="276"/>
                  </a:cubicBezTo>
                  <a:cubicBezTo>
                    <a:pt x="908" y="274"/>
                    <a:pt x="910" y="272"/>
                    <a:pt x="910" y="270"/>
                  </a:cubicBezTo>
                  <a:cubicBezTo>
                    <a:pt x="910" y="270"/>
                    <a:pt x="909" y="270"/>
                    <a:pt x="909" y="269"/>
                  </a:cubicBezTo>
                  <a:cubicBezTo>
                    <a:pt x="909" y="269"/>
                    <a:pt x="909" y="269"/>
                    <a:pt x="909" y="269"/>
                  </a:cubicBezTo>
                  <a:cubicBezTo>
                    <a:pt x="908" y="270"/>
                    <a:pt x="908" y="271"/>
                    <a:pt x="907" y="271"/>
                  </a:cubicBezTo>
                  <a:cubicBezTo>
                    <a:pt x="907" y="271"/>
                    <a:pt x="906" y="271"/>
                    <a:pt x="906" y="270"/>
                  </a:cubicBezTo>
                  <a:cubicBezTo>
                    <a:pt x="906" y="270"/>
                    <a:pt x="908" y="266"/>
                    <a:pt x="908" y="266"/>
                  </a:cubicBezTo>
                  <a:cubicBezTo>
                    <a:pt x="908" y="266"/>
                    <a:pt x="908" y="265"/>
                    <a:pt x="908" y="264"/>
                  </a:cubicBezTo>
                  <a:cubicBezTo>
                    <a:pt x="908" y="263"/>
                    <a:pt x="909" y="264"/>
                    <a:pt x="909" y="263"/>
                  </a:cubicBezTo>
                  <a:cubicBezTo>
                    <a:pt x="909" y="262"/>
                    <a:pt x="908" y="262"/>
                    <a:pt x="908" y="261"/>
                  </a:cubicBezTo>
                  <a:cubicBezTo>
                    <a:pt x="908" y="260"/>
                    <a:pt x="908" y="260"/>
                    <a:pt x="909" y="260"/>
                  </a:cubicBezTo>
                  <a:cubicBezTo>
                    <a:pt x="910" y="260"/>
                    <a:pt x="911" y="260"/>
                    <a:pt x="912" y="260"/>
                  </a:cubicBezTo>
                  <a:cubicBezTo>
                    <a:pt x="911" y="259"/>
                    <a:pt x="911" y="258"/>
                    <a:pt x="910" y="257"/>
                  </a:cubicBezTo>
                  <a:cubicBezTo>
                    <a:pt x="911" y="257"/>
                    <a:pt x="912" y="256"/>
                    <a:pt x="912" y="256"/>
                  </a:cubicBezTo>
                  <a:cubicBezTo>
                    <a:pt x="912" y="256"/>
                    <a:pt x="912" y="255"/>
                    <a:pt x="911" y="254"/>
                  </a:cubicBezTo>
                  <a:cubicBezTo>
                    <a:pt x="912" y="254"/>
                    <a:pt x="912" y="253"/>
                    <a:pt x="912" y="253"/>
                  </a:cubicBezTo>
                  <a:cubicBezTo>
                    <a:pt x="913" y="253"/>
                    <a:pt x="914" y="254"/>
                    <a:pt x="915" y="254"/>
                  </a:cubicBezTo>
                  <a:cubicBezTo>
                    <a:pt x="917" y="255"/>
                    <a:pt x="920" y="252"/>
                    <a:pt x="923" y="253"/>
                  </a:cubicBezTo>
                  <a:cubicBezTo>
                    <a:pt x="923" y="254"/>
                    <a:pt x="924" y="254"/>
                    <a:pt x="923" y="255"/>
                  </a:cubicBezTo>
                  <a:cubicBezTo>
                    <a:pt x="922" y="257"/>
                    <a:pt x="917" y="257"/>
                    <a:pt x="917" y="261"/>
                  </a:cubicBezTo>
                  <a:cubicBezTo>
                    <a:pt x="917" y="261"/>
                    <a:pt x="917" y="261"/>
                    <a:pt x="917" y="261"/>
                  </a:cubicBezTo>
                  <a:cubicBezTo>
                    <a:pt x="920" y="262"/>
                    <a:pt x="927" y="261"/>
                    <a:pt x="930" y="262"/>
                  </a:cubicBezTo>
                  <a:cubicBezTo>
                    <a:pt x="930" y="263"/>
                    <a:pt x="930" y="263"/>
                    <a:pt x="930" y="263"/>
                  </a:cubicBezTo>
                  <a:cubicBezTo>
                    <a:pt x="929" y="266"/>
                    <a:pt x="927" y="272"/>
                    <a:pt x="923" y="272"/>
                  </a:cubicBezTo>
                  <a:cubicBezTo>
                    <a:pt x="923" y="272"/>
                    <a:pt x="923" y="272"/>
                    <a:pt x="923" y="272"/>
                  </a:cubicBezTo>
                  <a:cubicBezTo>
                    <a:pt x="924" y="272"/>
                    <a:pt x="925" y="273"/>
                    <a:pt x="925" y="273"/>
                  </a:cubicBezTo>
                  <a:cubicBezTo>
                    <a:pt x="925" y="273"/>
                    <a:pt x="925" y="273"/>
                    <a:pt x="925" y="273"/>
                  </a:cubicBezTo>
                  <a:cubicBezTo>
                    <a:pt x="924" y="274"/>
                    <a:pt x="921" y="275"/>
                    <a:pt x="919" y="275"/>
                  </a:cubicBezTo>
                  <a:cubicBezTo>
                    <a:pt x="919" y="275"/>
                    <a:pt x="919" y="275"/>
                    <a:pt x="919" y="275"/>
                  </a:cubicBezTo>
                  <a:cubicBezTo>
                    <a:pt x="922" y="276"/>
                    <a:pt x="922" y="275"/>
                    <a:pt x="925" y="275"/>
                  </a:cubicBezTo>
                  <a:cubicBezTo>
                    <a:pt x="927" y="275"/>
                    <a:pt x="931" y="278"/>
                    <a:pt x="931" y="279"/>
                  </a:cubicBezTo>
                  <a:cubicBezTo>
                    <a:pt x="932" y="281"/>
                    <a:pt x="932" y="284"/>
                    <a:pt x="933" y="285"/>
                  </a:cubicBezTo>
                  <a:cubicBezTo>
                    <a:pt x="934" y="286"/>
                    <a:pt x="935" y="286"/>
                    <a:pt x="936" y="286"/>
                  </a:cubicBezTo>
                  <a:cubicBezTo>
                    <a:pt x="937" y="288"/>
                    <a:pt x="938" y="289"/>
                    <a:pt x="939" y="290"/>
                  </a:cubicBezTo>
                  <a:cubicBezTo>
                    <a:pt x="940" y="291"/>
                    <a:pt x="940" y="294"/>
                    <a:pt x="940" y="294"/>
                  </a:cubicBezTo>
                  <a:cubicBezTo>
                    <a:pt x="943" y="297"/>
                    <a:pt x="944" y="297"/>
                    <a:pt x="941" y="301"/>
                  </a:cubicBezTo>
                  <a:cubicBezTo>
                    <a:pt x="942" y="301"/>
                    <a:pt x="943" y="301"/>
                    <a:pt x="943" y="301"/>
                  </a:cubicBezTo>
                  <a:cubicBezTo>
                    <a:pt x="945" y="298"/>
                    <a:pt x="949" y="300"/>
                    <a:pt x="951" y="302"/>
                  </a:cubicBezTo>
                  <a:cubicBezTo>
                    <a:pt x="951" y="303"/>
                    <a:pt x="951" y="304"/>
                    <a:pt x="951" y="305"/>
                  </a:cubicBezTo>
                  <a:cubicBezTo>
                    <a:pt x="951" y="307"/>
                    <a:pt x="945" y="310"/>
                    <a:pt x="943" y="311"/>
                  </a:cubicBezTo>
                  <a:close/>
                  <a:moveTo>
                    <a:pt x="908" y="278"/>
                  </a:moveTo>
                  <a:cubicBezTo>
                    <a:pt x="908" y="277"/>
                    <a:pt x="909" y="277"/>
                    <a:pt x="909" y="277"/>
                  </a:cubicBezTo>
                  <a:cubicBezTo>
                    <a:pt x="909" y="278"/>
                    <a:pt x="909" y="279"/>
                    <a:pt x="909" y="279"/>
                  </a:cubicBezTo>
                  <a:cubicBezTo>
                    <a:pt x="909" y="280"/>
                    <a:pt x="909" y="280"/>
                    <a:pt x="908" y="280"/>
                  </a:cubicBezTo>
                  <a:cubicBezTo>
                    <a:pt x="908" y="280"/>
                    <a:pt x="908" y="280"/>
                    <a:pt x="908" y="280"/>
                  </a:cubicBezTo>
                  <a:cubicBezTo>
                    <a:pt x="908" y="279"/>
                    <a:pt x="908" y="278"/>
                    <a:pt x="908" y="278"/>
                  </a:cubicBezTo>
                  <a:close/>
                  <a:moveTo>
                    <a:pt x="908" y="289"/>
                  </a:moveTo>
                  <a:cubicBezTo>
                    <a:pt x="907" y="291"/>
                    <a:pt x="906" y="291"/>
                    <a:pt x="903" y="292"/>
                  </a:cubicBezTo>
                  <a:cubicBezTo>
                    <a:pt x="905" y="293"/>
                    <a:pt x="907" y="298"/>
                    <a:pt x="906" y="301"/>
                  </a:cubicBezTo>
                  <a:cubicBezTo>
                    <a:pt x="905" y="302"/>
                    <a:pt x="904" y="303"/>
                    <a:pt x="904" y="305"/>
                  </a:cubicBezTo>
                  <a:cubicBezTo>
                    <a:pt x="903" y="305"/>
                    <a:pt x="902" y="305"/>
                    <a:pt x="901" y="305"/>
                  </a:cubicBezTo>
                  <a:cubicBezTo>
                    <a:pt x="901" y="306"/>
                    <a:pt x="901" y="306"/>
                    <a:pt x="900" y="306"/>
                  </a:cubicBezTo>
                  <a:cubicBezTo>
                    <a:pt x="899" y="306"/>
                    <a:pt x="897" y="306"/>
                    <a:pt x="896" y="306"/>
                  </a:cubicBezTo>
                  <a:cubicBezTo>
                    <a:pt x="894" y="308"/>
                    <a:pt x="893" y="309"/>
                    <a:pt x="891" y="310"/>
                  </a:cubicBezTo>
                  <a:cubicBezTo>
                    <a:pt x="891" y="310"/>
                    <a:pt x="890" y="310"/>
                    <a:pt x="889" y="310"/>
                  </a:cubicBezTo>
                  <a:cubicBezTo>
                    <a:pt x="888" y="310"/>
                    <a:pt x="886" y="311"/>
                    <a:pt x="884" y="311"/>
                  </a:cubicBezTo>
                  <a:cubicBezTo>
                    <a:pt x="884" y="310"/>
                    <a:pt x="884" y="309"/>
                    <a:pt x="884" y="308"/>
                  </a:cubicBezTo>
                  <a:cubicBezTo>
                    <a:pt x="883" y="308"/>
                    <a:pt x="882" y="309"/>
                    <a:pt x="881" y="309"/>
                  </a:cubicBezTo>
                  <a:cubicBezTo>
                    <a:pt x="881" y="308"/>
                    <a:pt x="881" y="308"/>
                    <a:pt x="881" y="307"/>
                  </a:cubicBezTo>
                  <a:cubicBezTo>
                    <a:pt x="882" y="307"/>
                    <a:pt x="882" y="307"/>
                    <a:pt x="882" y="306"/>
                  </a:cubicBezTo>
                  <a:cubicBezTo>
                    <a:pt x="882" y="306"/>
                    <a:pt x="882" y="306"/>
                    <a:pt x="882" y="306"/>
                  </a:cubicBezTo>
                  <a:cubicBezTo>
                    <a:pt x="882" y="306"/>
                    <a:pt x="881" y="306"/>
                    <a:pt x="880" y="306"/>
                  </a:cubicBezTo>
                  <a:cubicBezTo>
                    <a:pt x="880" y="306"/>
                    <a:pt x="880" y="305"/>
                    <a:pt x="880" y="305"/>
                  </a:cubicBezTo>
                  <a:cubicBezTo>
                    <a:pt x="881" y="305"/>
                    <a:pt x="883" y="305"/>
                    <a:pt x="884" y="305"/>
                  </a:cubicBezTo>
                  <a:cubicBezTo>
                    <a:pt x="884" y="304"/>
                    <a:pt x="884" y="303"/>
                    <a:pt x="884" y="303"/>
                  </a:cubicBezTo>
                  <a:cubicBezTo>
                    <a:pt x="886" y="303"/>
                    <a:pt x="887" y="303"/>
                    <a:pt x="888" y="301"/>
                  </a:cubicBezTo>
                  <a:cubicBezTo>
                    <a:pt x="887" y="301"/>
                    <a:pt x="886" y="302"/>
                    <a:pt x="885" y="302"/>
                  </a:cubicBezTo>
                  <a:cubicBezTo>
                    <a:pt x="885" y="302"/>
                    <a:pt x="885" y="302"/>
                    <a:pt x="885" y="301"/>
                  </a:cubicBezTo>
                  <a:cubicBezTo>
                    <a:pt x="885" y="301"/>
                    <a:pt x="886" y="301"/>
                    <a:pt x="886" y="300"/>
                  </a:cubicBezTo>
                  <a:cubicBezTo>
                    <a:pt x="885" y="300"/>
                    <a:pt x="885" y="300"/>
                    <a:pt x="886" y="300"/>
                  </a:cubicBezTo>
                  <a:cubicBezTo>
                    <a:pt x="886" y="298"/>
                    <a:pt x="887" y="298"/>
                    <a:pt x="889" y="298"/>
                  </a:cubicBezTo>
                  <a:cubicBezTo>
                    <a:pt x="889" y="297"/>
                    <a:pt x="889" y="297"/>
                    <a:pt x="889" y="297"/>
                  </a:cubicBezTo>
                  <a:cubicBezTo>
                    <a:pt x="887" y="297"/>
                    <a:pt x="883" y="296"/>
                    <a:pt x="882" y="296"/>
                  </a:cubicBezTo>
                  <a:cubicBezTo>
                    <a:pt x="882" y="295"/>
                    <a:pt x="882" y="295"/>
                    <a:pt x="882" y="295"/>
                  </a:cubicBezTo>
                  <a:cubicBezTo>
                    <a:pt x="882" y="295"/>
                    <a:pt x="882" y="294"/>
                    <a:pt x="882" y="294"/>
                  </a:cubicBezTo>
                  <a:cubicBezTo>
                    <a:pt x="882" y="294"/>
                    <a:pt x="883" y="294"/>
                    <a:pt x="884" y="294"/>
                  </a:cubicBezTo>
                  <a:cubicBezTo>
                    <a:pt x="883" y="293"/>
                    <a:pt x="884" y="293"/>
                    <a:pt x="884" y="292"/>
                  </a:cubicBezTo>
                  <a:cubicBezTo>
                    <a:pt x="884" y="292"/>
                    <a:pt x="884" y="292"/>
                    <a:pt x="884" y="292"/>
                  </a:cubicBezTo>
                  <a:cubicBezTo>
                    <a:pt x="883" y="291"/>
                    <a:pt x="883" y="291"/>
                    <a:pt x="882" y="292"/>
                  </a:cubicBezTo>
                  <a:cubicBezTo>
                    <a:pt x="882" y="291"/>
                    <a:pt x="882" y="291"/>
                    <a:pt x="882" y="291"/>
                  </a:cubicBezTo>
                  <a:cubicBezTo>
                    <a:pt x="882" y="290"/>
                    <a:pt x="882" y="289"/>
                    <a:pt x="883" y="288"/>
                  </a:cubicBezTo>
                  <a:cubicBezTo>
                    <a:pt x="885" y="289"/>
                    <a:pt x="888" y="289"/>
                    <a:pt x="891" y="289"/>
                  </a:cubicBezTo>
                  <a:cubicBezTo>
                    <a:pt x="891" y="289"/>
                    <a:pt x="890" y="288"/>
                    <a:pt x="890" y="288"/>
                  </a:cubicBezTo>
                  <a:cubicBezTo>
                    <a:pt x="892" y="288"/>
                    <a:pt x="893" y="287"/>
                    <a:pt x="893" y="286"/>
                  </a:cubicBezTo>
                  <a:cubicBezTo>
                    <a:pt x="892" y="286"/>
                    <a:pt x="891" y="286"/>
                    <a:pt x="889" y="286"/>
                  </a:cubicBezTo>
                  <a:cubicBezTo>
                    <a:pt x="890" y="286"/>
                    <a:pt x="890" y="285"/>
                    <a:pt x="890" y="285"/>
                  </a:cubicBezTo>
                  <a:cubicBezTo>
                    <a:pt x="890" y="285"/>
                    <a:pt x="891" y="285"/>
                    <a:pt x="891" y="285"/>
                  </a:cubicBezTo>
                  <a:cubicBezTo>
                    <a:pt x="892" y="282"/>
                    <a:pt x="893" y="281"/>
                    <a:pt x="896" y="281"/>
                  </a:cubicBezTo>
                  <a:cubicBezTo>
                    <a:pt x="896" y="282"/>
                    <a:pt x="897" y="282"/>
                    <a:pt x="898" y="282"/>
                  </a:cubicBezTo>
                  <a:cubicBezTo>
                    <a:pt x="900" y="281"/>
                    <a:pt x="904" y="281"/>
                    <a:pt x="906" y="282"/>
                  </a:cubicBezTo>
                  <a:cubicBezTo>
                    <a:pt x="907" y="284"/>
                    <a:pt x="908" y="286"/>
                    <a:pt x="908" y="289"/>
                  </a:cubicBezTo>
                  <a:close/>
                  <a:moveTo>
                    <a:pt x="999" y="392"/>
                  </a:moveTo>
                  <a:cubicBezTo>
                    <a:pt x="999" y="393"/>
                    <a:pt x="998" y="394"/>
                    <a:pt x="998" y="394"/>
                  </a:cubicBezTo>
                  <a:cubicBezTo>
                    <a:pt x="998" y="395"/>
                    <a:pt x="998" y="396"/>
                    <a:pt x="999" y="397"/>
                  </a:cubicBezTo>
                  <a:cubicBezTo>
                    <a:pt x="999" y="399"/>
                    <a:pt x="998" y="400"/>
                    <a:pt x="997" y="401"/>
                  </a:cubicBezTo>
                  <a:cubicBezTo>
                    <a:pt x="996" y="401"/>
                    <a:pt x="996" y="400"/>
                    <a:pt x="994" y="401"/>
                  </a:cubicBezTo>
                  <a:cubicBezTo>
                    <a:pt x="994" y="401"/>
                    <a:pt x="994" y="402"/>
                    <a:pt x="993" y="402"/>
                  </a:cubicBezTo>
                  <a:cubicBezTo>
                    <a:pt x="989" y="402"/>
                    <a:pt x="992" y="398"/>
                    <a:pt x="991" y="394"/>
                  </a:cubicBezTo>
                  <a:cubicBezTo>
                    <a:pt x="991" y="392"/>
                    <a:pt x="990" y="391"/>
                    <a:pt x="989" y="390"/>
                  </a:cubicBezTo>
                  <a:cubicBezTo>
                    <a:pt x="990" y="390"/>
                    <a:pt x="990" y="390"/>
                    <a:pt x="990" y="390"/>
                  </a:cubicBezTo>
                  <a:cubicBezTo>
                    <a:pt x="993" y="389"/>
                    <a:pt x="994" y="389"/>
                    <a:pt x="996" y="387"/>
                  </a:cubicBezTo>
                  <a:cubicBezTo>
                    <a:pt x="997" y="388"/>
                    <a:pt x="1000" y="391"/>
                    <a:pt x="999" y="392"/>
                  </a:cubicBezTo>
                  <a:close/>
                  <a:moveTo>
                    <a:pt x="996" y="376"/>
                  </a:moveTo>
                  <a:cubicBezTo>
                    <a:pt x="996" y="376"/>
                    <a:pt x="996" y="375"/>
                    <a:pt x="996" y="374"/>
                  </a:cubicBezTo>
                  <a:cubicBezTo>
                    <a:pt x="996" y="374"/>
                    <a:pt x="996" y="374"/>
                    <a:pt x="996" y="374"/>
                  </a:cubicBezTo>
                  <a:cubicBezTo>
                    <a:pt x="997" y="374"/>
                    <a:pt x="997" y="375"/>
                    <a:pt x="997" y="375"/>
                  </a:cubicBezTo>
                  <a:cubicBezTo>
                    <a:pt x="997" y="378"/>
                    <a:pt x="998" y="384"/>
                    <a:pt x="995" y="386"/>
                  </a:cubicBezTo>
                  <a:cubicBezTo>
                    <a:pt x="995" y="386"/>
                    <a:pt x="995" y="386"/>
                    <a:pt x="995" y="386"/>
                  </a:cubicBezTo>
                  <a:cubicBezTo>
                    <a:pt x="995" y="386"/>
                    <a:pt x="995" y="385"/>
                    <a:pt x="995" y="385"/>
                  </a:cubicBezTo>
                  <a:cubicBezTo>
                    <a:pt x="994" y="385"/>
                    <a:pt x="994" y="385"/>
                    <a:pt x="993" y="385"/>
                  </a:cubicBezTo>
                  <a:cubicBezTo>
                    <a:pt x="993" y="385"/>
                    <a:pt x="993" y="385"/>
                    <a:pt x="993" y="385"/>
                  </a:cubicBezTo>
                  <a:cubicBezTo>
                    <a:pt x="993" y="384"/>
                    <a:pt x="993" y="384"/>
                    <a:pt x="993" y="384"/>
                  </a:cubicBezTo>
                  <a:cubicBezTo>
                    <a:pt x="993" y="383"/>
                    <a:pt x="993" y="383"/>
                    <a:pt x="992" y="383"/>
                  </a:cubicBezTo>
                  <a:cubicBezTo>
                    <a:pt x="992" y="383"/>
                    <a:pt x="992" y="383"/>
                    <a:pt x="992" y="383"/>
                  </a:cubicBezTo>
                  <a:cubicBezTo>
                    <a:pt x="992" y="383"/>
                    <a:pt x="993" y="382"/>
                    <a:pt x="993" y="382"/>
                  </a:cubicBezTo>
                  <a:cubicBezTo>
                    <a:pt x="993" y="382"/>
                    <a:pt x="993" y="382"/>
                    <a:pt x="993" y="382"/>
                  </a:cubicBezTo>
                  <a:cubicBezTo>
                    <a:pt x="992" y="382"/>
                    <a:pt x="992" y="382"/>
                    <a:pt x="992" y="382"/>
                  </a:cubicBezTo>
                  <a:cubicBezTo>
                    <a:pt x="992" y="382"/>
                    <a:pt x="992" y="381"/>
                    <a:pt x="992" y="381"/>
                  </a:cubicBezTo>
                  <a:cubicBezTo>
                    <a:pt x="992" y="381"/>
                    <a:pt x="992" y="381"/>
                    <a:pt x="992" y="380"/>
                  </a:cubicBezTo>
                  <a:cubicBezTo>
                    <a:pt x="992" y="380"/>
                    <a:pt x="992" y="380"/>
                    <a:pt x="992" y="379"/>
                  </a:cubicBezTo>
                  <a:cubicBezTo>
                    <a:pt x="992" y="379"/>
                    <a:pt x="992" y="379"/>
                    <a:pt x="992" y="379"/>
                  </a:cubicBezTo>
                  <a:cubicBezTo>
                    <a:pt x="992" y="378"/>
                    <a:pt x="996" y="376"/>
                    <a:pt x="996" y="376"/>
                  </a:cubicBezTo>
                  <a:close/>
                  <a:moveTo>
                    <a:pt x="1031" y="416"/>
                  </a:moveTo>
                  <a:cubicBezTo>
                    <a:pt x="1031" y="416"/>
                    <a:pt x="1030" y="417"/>
                    <a:pt x="1029" y="418"/>
                  </a:cubicBezTo>
                  <a:cubicBezTo>
                    <a:pt x="1025" y="417"/>
                    <a:pt x="1022" y="414"/>
                    <a:pt x="1019" y="413"/>
                  </a:cubicBezTo>
                  <a:cubicBezTo>
                    <a:pt x="1017" y="412"/>
                    <a:pt x="1016" y="412"/>
                    <a:pt x="1015" y="411"/>
                  </a:cubicBezTo>
                  <a:cubicBezTo>
                    <a:pt x="1016" y="408"/>
                    <a:pt x="1018" y="409"/>
                    <a:pt x="1020" y="408"/>
                  </a:cubicBezTo>
                  <a:cubicBezTo>
                    <a:pt x="1023" y="410"/>
                    <a:pt x="1025" y="410"/>
                    <a:pt x="1029" y="409"/>
                  </a:cubicBezTo>
                  <a:cubicBezTo>
                    <a:pt x="1030" y="408"/>
                    <a:pt x="1031" y="408"/>
                    <a:pt x="1032" y="408"/>
                  </a:cubicBezTo>
                  <a:cubicBezTo>
                    <a:pt x="1032" y="408"/>
                    <a:pt x="1032" y="408"/>
                    <a:pt x="1032" y="408"/>
                  </a:cubicBezTo>
                  <a:cubicBezTo>
                    <a:pt x="1032" y="410"/>
                    <a:pt x="1030" y="412"/>
                    <a:pt x="1030" y="414"/>
                  </a:cubicBezTo>
                  <a:cubicBezTo>
                    <a:pt x="1031" y="415"/>
                    <a:pt x="1032" y="415"/>
                    <a:pt x="1031" y="416"/>
                  </a:cubicBezTo>
                  <a:close/>
                  <a:moveTo>
                    <a:pt x="1096" y="427"/>
                  </a:moveTo>
                  <a:cubicBezTo>
                    <a:pt x="1096" y="428"/>
                    <a:pt x="1096" y="429"/>
                    <a:pt x="1095" y="429"/>
                  </a:cubicBezTo>
                  <a:cubicBezTo>
                    <a:pt x="1093" y="429"/>
                    <a:pt x="1090" y="430"/>
                    <a:pt x="1087" y="430"/>
                  </a:cubicBezTo>
                  <a:cubicBezTo>
                    <a:pt x="1087" y="429"/>
                    <a:pt x="1087" y="429"/>
                    <a:pt x="1087" y="429"/>
                  </a:cubicBezTo>
                  <a:cubicBezTo>
                    <a:pt x="1085" y="428"/>
                    <a:pt x="1081" y="428"/>
                    <a:pt x="1080" y="427"/>
                  </a:cubicBezTo>
                  <a:cubicBezTo>
                    <a:pt x="1080" y="427"/>
                    <a:pt x="1080" y="426"/>
                    <a:pt x="1080" y="426"/>
                  </a:cubicBezTo>
                  <a:cubicBezTo>
                    <a:pt x="1080" y="426"/>
                    <a:pt x="1080" y="426"/>
                    <a:pt x="1081" y="426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6"/>
                    <a:pt x="1082" y="426"/>
                    <a:pt x="1082" y="426"/>
                  </a:cubicBezTo>
                  <a:cubicBezTo>
                    <a:pt x="1083" y="426"/>
                    <a:pt x="1083" y="425"/>
                    <a:pt x="1083" y="425"/>
                  </a:cubicBezTo>
                  <a:cubicBezTo>
                    <a:pt x="1083" y="425"/>
                    <a:pt x="1084" y="426"/>
                    <a:pt x="1084" y="426"/>
                  </a:cubicBezTo>
                  <a:cubicBezTo>
                    <a:pt x="1083" y="426"/>
                    <a:pt x="1083" y="426"/>
                    <a:pt x="1083" y="426"/>
                  </a:cubicBezTo>
                  <a:cubicBezTo>
                    <a:pt x="1084" y="426"/>
                    <a:pt x="1084" y="426"/>
                    <a:pt x="1084" y="427"/>
                  </a:cubicBezTo>
                  <a:cubicBezTo>
                    <a:pt x="1086" y="427"/>
                    <a:pt x="1087" y="427"/>
                    <a:pt x="1088" y="426"/>
                  </a:cubicBezTo>
                  <a:cubicBezTo>
                    <a:pt x="1090" y="427"/>
                    <a:pt x="1091" y="427"/>
                    <a:pt x="1093" y="427"/>
                  </a:cubicBezTo>
                  <a:cubicBezTo>
                    <a:pt x="1093" y="427"/>
                    <a:pt x="1093" y="427"/>
                    <a:pt x="1093" y="427"/>
                  </a:cubicBezTo>
                  <a:cubicBezTo>
                    <a:pt x="1093" y="428"/>
                    <a:pt x="1093" y="428"/>
                    <a:pt x="1093" y="428"/>
                  </a:cubicBezTo>
                  <a:cubicBezTo>
                    <a:pt x="1093" y="428"/>
                    <a:pt x="1093" y="428"/>
                    <a:pt x="1093" y="429"/>
                  </a:cubicBezTo>
                  <a:cubicBezTo>
                    <a:pt x="1094" y="428"/>
                    <a:pt x="1095" y="428"/>
                    <a:pt x="1096" y="427"/>
                  </a:cubicBezTo>
                  <a:close/>
                  <a:moveTo>
                    <a:pt x="1138" y="427"/>
                  </a:moveTo>
                  <a:cubicBezTo>
                    <a:pt x="1140" y="426"/>
                    <a:pt x="1142" y="425"/>
                    <a:pt x="1144" y="425"/>
                  </a:cubicBezTo>
                  <a:cubicBezTo>
                    <a:pt x="1143" y="426"/>
                    <a:pt x="1142" y="426"/>
                    <a:pt x="1140" y="428"/>
                  </a:cubicBezTo>
                  <a:cubicBezTo>
                    <a:pt x="1141" y="428"/>
                    <a:pt x="1141" y="429"/>
                    <a:pt x="1141" y="429"/>
                  </a:cubicBezTo>
                  <a:cubicBezTo>
                    <a:pt x="1139" y="429"/>
                    <a:pt x="1138" y="431"/>
                    <a:pt x="1135" y="431"/>
                  </a:cubicBezTo>
                  <a:cubicBezTo>
                    <a:pt x="1135" y="432"/>
                    <a:pt x="1136" y="432"/>
                    <a:pt x="1135" y="432"/>
                  </a:cubicBezTo>
                  <a:cubicBezTo>
                    <a:pt x="1134" y="431"/>
                    <a:pt x="1133" y="431"/>
                    <a:pt x="1132" y="431"/>
                  </a:cubicBezTo>
                  <a:cubicBezTo>
                    <a:pt x="1132" y="430"/>
                    <a:pt x="1131" y="430"/>
                    <a:pt x="1131" y="429"/>
                  </a:cubicBezTo>
                  <a:cubicBezTo>
                    <a:pt x="1131" y="429"/>
                    <a:pt x="1135" y="428"/>
                    <a:pt x="1135" y="428"/>
                  </a:cubicBezTo>
                  <a:cubicBezTo>
                    <a:pt x="1135" y="427"/>
                    <a:pt x="1135" y="427"/>
                    <a:pt x="1135" y="426"/>
                  </a:cubicBezTo>
                  <a:cubicBezTo>
                    <a:pt x="1136" y="426"/>
                    <a:pt x="1137" y="427"/>
                    <a:pt x="1138" y="427"/>
                  </a:cubicBezTo>
                  <a:close/>
                  <a:moveTo>
                    <a:pt x="883" y="453"/>
                  </a:moveTo>
                  <a:cubicBezTo>
                    <a:pt x="884" y="452"/>
                    <a:pt x="886" y="451"/>
                    <a:pt x="886" y="449"/>
                  </a:cubicBezTo>
                  <a:cubicBezTo>
                    <a:pt x="887" y="448"/>
                    <a:pt x="886" y="446"/>
                    <a:pt x="887" y="445"/>
                  </a:cubicBezTo>
                  <a:cubicBezTo>
                    <a:pt x="887" y="444"/>
                    <a:pt x="891" y="441"/>
                    <a:pt x="892" y="440"/>
                  </a:cubicBezTo>
                  <a:cubicBezTo>
                    <a:pt x="895" y="438"/>
                    <a:pt x="899" y="438"/>
                    <a:pt x="902" y="435"/>
                  </a:cubicBezTo>
                  <a:cubicBezTo>
                    <a:pt x="903" y="433"/>
                    <a:pt x="905" y="425"/>
                    <a:pt x="907" y="424"/>
                  </a:cubicBezTo>
                  <a:cubicBezTo>
                    <a:pt x="907" y="424"/>
                    <a:pt x="908" y="424"/>
                    <a:pt x="908" y="423"/>
                  </a:cubicBezTo>
                  <a:cubicBezTo>
                    <a:pt x="910" y="425"/>
                    <a:pt x="911" y="427"/>
                    <a:pt x="914" y="428"/>
                  </a:cubicBezTo>
                  <a:cubicBezTo>
                    <a:pt x="917" y="429"/>
                    <a:pt x="924" y="427"/>
                    <a:pt x="924" y="427"/>
                  </a:cubicBezTo>
                  <a:cubicBezTo>
                    <a:pt x="924" y="429"/>
                    <a:pt x="928" y="429"/>
                    <a:pt x="930" y="429"/>
                  </a:cubicBezTo>
                  <a:cubicBezTo>
                    <a:pt x="933" y="428"/>
                    <a:pt x="932" y="426"/>
                    <a:pt x="934" y="425"/>
                  </a:cubicBezTo>
                  <a:cubicBezTo>
                    <a:pt x="935" y="425"/>
                    <a:pt x="938" y="424"/>
                    <a:pt x="939" y="423"/>
                  </a:cubicBezTo>
                  <a:cubicBezTo>
                    <a:pt x="939" y="424"/>
                    <a:pt x="940" y="424"/>
                    <a:pt x="941" y="424"/>
                  </a:cubicBezTo>
                  <a:cubicBezTo>
                    <a:pt x="942" y="423"/>
                    <a:pt x="944" y="421"/>
                    <a:pt x="946" y="420"/>
                  </a:cubicBezTo>
                  <a:cubicBezTo>
                    <a:pt x="948" y="419"/>
                    <a:pt x="952" y="420"/>
                    <a:pt x="955" y="419"/>
                  </a:cubicBezTo>
                  <a:cubicBezTo>
                    <a:pt x="956" y="418"/>
                    <a:pt x="957" y="418"/>
                    <a:pt x="958" y="418"/>
                  </a:cubicBezTo>
                  <a:cubicBezTo>
                    <a:pt x="959" y="417"/>
                    <a:pt x="959" y="419"/>
                    <a:pt x="961" y="418"/>
                  </a:cubicBezTo>
                  <a:cubicBezTo>
                    <a:pt x="962" y="418"/>
                    <a:pt x="962" y="417"/>
                    <a:pt x="963" y="417"/>
                  </a:cubicBezTo>
                  <a:cubicBezTo>
                    <a:pt x="967" y="416"/>
                    <a:pt x="970" y="419"/>
                    <a:pt x="973" y="418"/>
                  </a:cubicBezTo>
                  <a:cubicBezTo>
                    <a:pt x="975" y="417"/>
                    <a:pt x="977" y="416"/>
                    <a:pt x="979" y="415"/>
                  </a:cubicBezTo>
                  <a:cubicBezTo>
                    <a:pt x="980" y="416"/>
                    <a:pt x="981" y="417"/>
                    <a:pt x="982" y="417"/>
                  </a:cubicBezTo>
                  <a:cubicBezTo>
                    <a:pt x="983" y="416"/>
                    <a:pt x="984" y="415"/>
                    <a:pt x="985" y="415"/>
                  </a:cubicBezTo>
                  <a:cubicBezTo>
                    <a:pt x="986" y="416"/>
                    <a:pt x="987" y="417"/>
                    <a:pt x="988" y="417"/>
                  </a:cubicBezTo>
                  <a:cubicBezTo>
                    <a:pt x="991" y="418"/>
                    <a:pt x="994" y="415"/>
                    <a:pt x="996" y="414"/>
                  </a:cubicBezTo>
                  <a:cubicBezTo>
                    <a:pt x="997" y="414"/>
                    <a:pt x="998" y="414"/>
                    <a:pt x="998" y="414"/>
                  </a:cubicBezTo>
                  <a:cubicBezTo>
                    <a:pt x="999" y="414"/>
                    <a:pt x="1000" y="414"/>
                    <a:pt x="1001" y="415"/>
                  </a:cubicBezTo>
                  <a:cubicBezTo>
                    <a:pt x="1001" y="416"/>
                    <a:pt x="1001" y="417"/>
                    <a:pt x="1002" y="417"/>
                  </a:cubicBezTo>
                  <a:cubicBezTo>
                    <a:pt x="1002" y="418"/>
                    <a:pt x="1002" y="418"/>
                    <a:pt x="1002" y="418"/>
                  </a:cubicBezTo>
                  <a:cubicBezTo>
                    <a:pt x="1004" y="417"/>
                    <a:pt x="1005" y="416"/>
                    <a:pt x="1006" y="415"/>
                  </a:cubicBezTo>
                  <a:cubicBezTo>
                    <a:pt x="1006" y="420"/>
                    <a:pt x="999" y="421"/>
                    <a:pt x="1006" y="425"/>
                  </a:cubicBezTo>
                  <a:cubicBezTo>
                    <a:pt x="1006" y="426"/>
                    <a:pt x="1007" y="427"/>
                    <a:pt x="1007" y="428"/>
                  </a:cubicBezTo>
                  <a:cubicBezTo>
                    <a:pt x="1007" y="429"/>
                    <a:pt x="1001" y="434"/>
                    <a:pt x="1000" y="435"/>
                  </a:cubicBezTo>
                  <a:cubicBezTo>
                    <a:pt x="1001" y="437"/>
                    <a:pt x="1003" y="438"/>
                    <a:pt x="1004" y="439"/>
                  </a:cubicBezTo>
                  <a:cubicBezTo>
                    <a:pt x="1005" y="439"/>
                    <a:pt x="1006" y="439"/>
                    <a:pt x="1007" y="439"/>
                  </a:cubicBezTo>
                  <a:cubicBezTo>
                    <a:pt x="1007" y="439"/>
                    <a:pt x="1007" y="440"/>
                    <a:pt x="1007" y="441"/>
                  </a:cubicBezTo>
                  <a:cubicBezTo>
                    <a:pt x="1010" y="442"/>
                    <a:pt x="1012" y="443"/>
                    <a:pt x="1015" y="444"/>
                  </a:cubicBezTo>
                  <a:cubicBezTo>
                    <a:pt x="1017" y="444"/>
                    <a:pt x="1019" y="444"/>
                    <a:pt x="1021" y="444"/>
                  </a:cubicBezTo>
                  <a:cubicBezTo>
                    <a:pt x="1022" y="444"/>
                    <a:pt x="1023" y="444"/>
                    <a:pt x="1025" y="445"/>
                  </a:cubicBezTo>
                  <a:cubicBezTo>
                    <a:pt x="1025" y="445"/>
                    <a:pt x="1026" y="446"/>
                    <a:pt x="1026" y="446"/>
                  </a:cubicBezTo>
                  <a:cubicBezTo>
                    <a:pt x="1027" y="447"/>
                    <a:pt x="1028" y="446"/>
                    <a:pt x="1030" y="447"/>
                  </a:cubicBezTo>
                  <a:cubicBezTo>
                    <a:pt x="1032" y="447"/>
                    <a:pt x="1032" y="452"/>
                    <a:pt x="1034" y="454"/>
                  </a:cubicBezTo>
                  <a:cubicBezTo>
                    <a:pt x="1037" y="455"/>
                    <a:pt x="1043" y="455"/>
                    <a:pt x="1045" y="456"/>
                  </a:cubicBezTo>
                  <a:cubicBezTo>
                    <a:pt x="1048" y="457"/>
                    <a:pt x="1050" y="460"/>
                    <a:pt x="1053" y="461"/>
                  </a:cubicBezTo>
                  <a:cubicBezTo>
                    <a:pt x="1055" y="461"/>
                    <a:pt x="1056" y="460"/>
                    <a:pt x="1056" y="459"/>
                  </a:cubicBezTo>
                  <a:cubicBezTo>
                    <a:pt x="1063" y="456"/>
                    <a:pt x="1057" y="453"/>
                    <a:pt x="1059" y="449"/>
                  </a:cubicBezTo>
                  <a:cubicBezTo>
                    <a:pt x="1061" y="445"/>
                    <a:pt x="1070" y="442"/>
                    <a:pt x="1075" y="445"/>
                  </a:cubicBezTo>
                  <a:cubicBezTo>
                    <a:pt x="1077" y="445"/>
                    <a:pt x="1076" y="447"/>
                    <a:pt x="1078" y="448"/>
                  </a:cubicBezTo>
                  <a:cubicBezTo>
                    <a:pt x="1079" y="449"/>
                    <a:pt x="1083" y="449"/>
                    <a:pt x="1084" y="449"/>
                  </a:cubicBezTo>
                  <a:cubicBezTo>
                    <a:pt x="1085" y="449"/>
                    <a:pt x="1086" y="449"/>
                    <a:pt x="1087" y="449"/>
                  </a:cubicBezTo>
                  <a:cubicBezTo>
                    <a:pt x="1088" y="450"/>
                    <a:pt x="1088" y="452"/>
                    <a:pt x="1089" y="452"/>
                  </a:cubicBezTo>
                  <a:cubicBezTo>
                    <a:pt x="1092" y="452"/>
                    <a:pt x="1094" y="452"/>
                    <a:pt x="1096" y="452"/>
                  </a:cubicBezTo>
                  <a:cubicBezTo>
                    <a:pt x="1099" y="453"/>
                    <a:pt x="1102" y="454"/>
                    <a:pt x="1105" y="454"/>
                  </a:cubicBezTo>
                  <a:cubicBezTo>
                    <a:pt x="1105" y="455"/>
                    <a:pt x="1105" y="455"/>
                    <a:pt x="1106" y="455"/>
                  </a:cubicBezTo>
                  <a:cubicBezTo>
                    <a:pt x="1107" y="455"/>
                    <a:pt x="1108" y="456"/>
                    <a:pt x="1109" y="456"/>
                  </a:cubicBezTo>
                  <a:cubicBezTo>
                    <a:pt x="1110" y="456"/>
                    <a:pt x="1112" y="457"/>
                    <a:pt x="1113" y="457"/>
                  </a:cubicBezTo>
                  <a:cubicBezTo>
                    <a:pt x="1114" y="456"/>
                    <a:pt x="1115" y="456"/>
                    <a:pt x="1116" y="455"/>
                  </a:cubicBezTo>
                  <a:cubicBezTo>
                    <a:pt x="1119" y="453"/>
                    <a:pt x="1124" y="452"/>
                    <a:pt x="1128" y="453"/>
                  </a:cubicBezTo>
                  <a:cubicBezTo>
                    <a:pt x="1128" y="454"/>
                    <a:pt x="1129" y="454"/>
                    <a:pt x="1130" y="455"/>
                  </a:cubicBezTo>
                  <a:cubicBezTo>
                    <a:pt x="1132" y="455"/>
                    <a:pt x="1133" y="456"/>
                    <a:pt x="1136" y="455"/>
                  </a:cubicBezTo>
                  <a:cubicBezTo>
                    <a:pt x="1139" y="457"/>
                    <a:pt x="1140" y="455"/>
                    <a:pt x="1142" y="454"/>
                  </a:cubicBezTo>
                  <a:cubicBezTo>
                    <a:pt x="1144" y="458"/>
                    <a:pt x="1145" y="462"/>
                    <a:pt x="1147" y="466"/>
                  </a:cubicBezTo>
                  <a:cubicBezTo>
                    <a:pt x="1144" y="468"/>
                    <a:pt x="1145" y="473"/>
                    <a:pt x="1143" y="476"/>
                  </a:cubicBezTo>
                  <a:cubicBezTo>
                    <a:pt x="1143" y="476"/>
                    <a:pt x="1142" y="476"/>
                    <a:pt x="1142" y="476"/>
                  </a:cubicBezTo>
                  <a:cubicBezTo>
                    <a:pt x="1138" y="473"/>
                    <a:pt x="1135" y="468"/>
                    <a:pt x="1134" y="463"/>
                  </a:cubicBezTo>
                  <a:cubicBezTo>
                    <a:pt x="1132" y="463"/>
                    <a:pt x="1132" y="464"/>
                    <a:pt x="1132" y="465"/>
                  </a:cubicBezTo>
                  <a:cubicBezTo>
                    <a:pt x="1132" y="469"/>
                    <a:pt x="1136" y="472"/>
                    <a:pt x="1138" y="475"/>
                  </a:cubicBezTo>
                  <a:cubicBezTo>
                    <a:pt x="1139" y="478"/>
                    <a:pt x="1140" y="481"/>
                    <a:pt x="1141" y="484"/>
                  </a:cubicBezTo>
                  <a:cubicBezTo>
                    <a:pt x="1144" y="488"/>
                    <a:pt x="1146" y="493"/>
                    <a:pt x="1148" y="497"/>
                  </a:cubicBezTo>
                  <a:cubicBezTo>
                    <a:pt x="1149" y="498"/>
                    <a:pt x="1150" y="499"/>
                    <a:pt x="1151" y="500"/>
                  </a:cubicBezTo>
                  <a:cubicBezTo>
                    <a:pt x="1151" y="501"/>
                    <a:pt x="1151" y="501"/>
                    <a:pt x="1150" y="502"/>
                  </a:cubicBezTo>
                  <a:cubicBezTo>
                    <a:pt x="1151" y="503"/>
                    <a:pt x="1151" y="505"/>
                    <a:pt x="1152" y="507"/>
                  </a:cubicBezTo>
                  <a:cubicBezTo>
                    <a:pt x="1152" y="508"/>
                    <a:pt x="1154" y="508"/>
                    <a:pt x="1155" y="509"/>
                  </a:cubicBezTo>
                  <a:cubicBezTo>
                    <a:pt x="1157" y="510"/>
                    <a:pt x="1159" y="514"/>
                    <a:pt x="1160" y="517"/>
                  </a:cubicBezTo>
                  <a:cubicBezTo>
                    <a:pt x="1161" y="521"/>
                    <a:pt x="1160" y="529"/>
                    <a:pt x="1162" y="532"/>
                  </a:cubicBezTo>
                  <a:cubicBezTo>
                    <a:pt x="1163" y="534"/>
                    <a:pt x="1168" y="535"/>
                    <a:pt x="1169" y="537"/>
                  </a:cubicBezTo>
                  <a:cubicBezTo>
                    <a:pt x="1171" y="542"/>
                    <a:pt x="1172" y="551"/>
                    <a:pt x="1176" y="554"/>
                  </a:cubicBezTo>
                  <a:cubicBezTo>
                    <a:pt x="1176" y="554"/>
                    <a:pt x="1176" y="554"/>
                    <a:pt x="1176" y="554"/>
                  </a:cubicBezTo>
                  <a:cubicBezTo>
                    <a:pt x="1176" y="554"/>
                    <a:pt x="1176" y="553"/>
                    <a:pt x="1176" y="552"/>
                  </a:cubicBezTo>
                  <a:cubicBezTo>
                    <a:pt x="1178" y="553"/>
                    <a:pt x="1178" y="554"/>
                    <a:pt x="1179" y="556"/>
                  </a:cubicBezTo>
                  <a:cubicBezTo>
                    <a:pt x="1180" y="555"/>
                    <a:pt x="1181" y="555"/>
                    <a:pt x="1182" y="556"/>
                  </a:cubicBezTo>
                  <a:cubicBezTo>
                    <a:pt x="1183" y="558"/>
                    <a:pt x="1185" y="560"/>
                    <a:pt x="1187" y="562"/>
                  </a:cubicBezTo>
                  <a:cubicBezTo>
                    <a:pt x="1188" y="562"/>
                    <a:pt x="1189" y="562"/>
                    <a:pt x="1189" y="562"/>
                  </a:cubicBezTo>
                  <a:cubicBezTo>
                    <a:pt x="1190" y="563"/>
                    <a:pt x="1191" y="566"/>
                    <a:pt x="1191" y="566"/>
                  </a:cubicBezTo>
                  <a:cubicBezTo>
                    <a:pt x="1193" y="568"/>
                    <a:pt x="1197" y="569"/>
                    <a:pt x="1198" y="572"/>
                  </a:cubicBezTo>
                  <a:cubicBezTo>
                    <a:pt x="1197" y="573"/>
                    <a:pt x="1194" y="574"/>
                    <a:pt x="1192" y="575"/>
                  </a:cubicBezTo>
                  <a:cubicBezTo>
                    <a:pt x="1192" y="575"/>
                    <a:pt x="1192" y="575"/>
                    <a:pt x="1192" y="575"/>
                  </a:cubicBezTo>
                  <a:cubicBezTo>
                    <a:pt x="1192" y="575"/>
                    <a:pt x="1193" y="575"/>
                    <a:pt x="1193" y="575"/>
                  </a:cubicBezTo>
                  <a:cubicBezTo>
                    <a:pt x="1194" y="576"/>
                    <a:pt x="1195" y="575"/>
                    <a:pt x="1196" y="576"/>
                  </a:cubicBezTo>
                  <a:cubicBezTo>
                    <a:pt x="1198" y="578"/>
                    <a:pt x="1200" y="580"/>
                    <a:pt x="1202" y="582"/>
                  </a:cubicBezTo>
                  <a:cubicBezTo>
                    <a:pt x="1203" y="582"/>
                    <a:pt x="1204" y="582"/>
                    <a:pt x="1206" y="582"/>
                  </a:cubicBezTo>
                  <a:cubicBezTo>
                    <a:pt x="1207" y="582"/>
                    <a:pt x="1209" y="581"/>
                    <a:pt x="1211" y="580"/>
                  </a:cubicBezTo>
                  <a:cubicBezTo>
                    <a:pt x="1213" y="580"/>
                    <a:pt x="1214" y="582"/>
                    <a:pt x="1216" y="581"/>
                  </a:cubicBezTo>
                  <a:cubicBezTo>
                    <a:pt x="1217" y="580"/>
                    <a:pt x="1219" y="579"/>
                    <a:pt x="1220" y="578"/>
                  </a:cubicBezTo>
                  <a:cubicBezTo>
                    <a:pt x="1220" y="578"/>
                    <a:pt x="1220" y="578"/>
                    <a:pt x="1221" y="578"/>
                  </a:cubicBezTo>
                  <a:cubicBezTo>
                    <a:pt x="1222" y="578"/>
                    <a:pt x="1223" y="578"/>
                    <a:pt x="1224" y="578"/>
                  </a:cubicBezTo>
                  <a:cubicBezTo>
                    <a:pt x="1225" y="578"/>
                    <a:pt x="1226" y="577"/>
                    <a:pt x="1228" y="577"/>
                  </a:cubicBezTo>
                  <a:cubicBezTo>
                    <a:pt x="1229" y="577"/>
                    <a:pt x="1230" y="578"/>
                    <a:pt x="1232" y="577"/>
                  </a:cubicBezTo>
                  <a:cubicBezTo>
                    <a:pt x="1235" y="577"/>
                    <a:pt x="1237" y="575"/>
                    <a:pt x="1240" y="573"/>
                  </a:cubicBezTo>
                  <a:cubicBezTo>
                    <a:pt x="1241" y="574"/>
                    <a:pt x="1242" y="574"/>
                    <a:pt x="1243" y="574"/>
                  </a:cubicBezTo>
                  <a:cubicBezTo>
                    <a:pt x="1243" y="575"/>
                    <a:pt x="1243" y="575"/>
                    <a:pt x="1243" y="575"/>
                  </a:cubicBezTo>
                  <a:cubicBezTo>
                    <a:pt x="1243" y="576"/>
                    <a:pt x="1242" y="577"/>
                    <a:pt x="1242" y="577"/>
                  </a:cubicBezTo>
                  <a:cubicBezTo>
                    <a:pt x="1242" y="579"/>
                    <a:pt x="1242" y="580"/>
                    <a:pt x="1242" y="581"/>
                  </a:cubicBezTo>
                  <a:cubicBezTo>
                    <a:pt x="1242" y="582"/>
                    <a:pt x="1241" y="583"/>
                    <a:pt x="1241" y="583"/>
                  </a:cubicBezTo>
                  <a:cubicBezTo>
                    <a:pt x="1241" y="585"/>
                    <a:pt x="1241" y="587"/>
                    <a:pt x="1240" y="589"/>
                  </a:cubicBezTo>
                  <a:cubicBezTo>
                    <a:pt x="1239" y="591"/>
                    <a:pt x="1238" y="593"/>
                    <a:pt x="1237" y="594"/>
                  </a:cubicBezTo>
                  <a:cubicBezTo>
                    <a:pt x="1236" y="595"/>
                    <a:pt x="1235" y="596"/>
                    <a:pt x="1235" y="597"/>
                  </a:cubicBezTo>
                  <a:cubicBezTo>
                    <a:pt x="1235" y="597"/>
                    <a:pt x="1235" y="598"/>
                    <a:pt x="1235" y="599"/>
                  </a:cubicBezTo>
                  <a:cubicBezTo>
                    <a:pt x="1233" y="601"/>
                    <a:pt x="1232" y="603"/>
                    <a:pt x="1230" y="606"/>
                  </a:cubicBezTo>
                  <a:cubicBezTo>
                    <a:pt x="1230" y="607"/>
                    <a:pt x="1230" y="608"/>
                    <a:pt x="1230" y="609"/>
                  </a:cubicBezTo>
                  <a:cubicBezTo>
                    <a:pt x="1227" y="614"/>
                    <a:pt x="1222" y="618"/>
                    <a:pt x="1219" y="623"/>
                  </a:cubicBezTo>
                  <a:cubicBezTo>
                    <a:pt x="1217" y="625"/>
                    <a:pt x="1215" y="627"/>
                    <a:pt x="1214" y="629"/>
                  </a:cubicBezTo>
                  <a:cubicBezTo>
                    <a:pt x="1209" y="633"/>
                    <a:pt x="1203" y="635"/>
                    <a:pt x="1199" y="639"/>
                  </a:cubicBezTo>
                  <a:cubicBezTo>
                    <a:pt x="1195" y="644"/>
                    <a:pt x="1190" y="649"/>
                    <a:pt x="1186" y="653"/>
                  </a:cubicBezTo>
                  <a:cubicBezTo>
                    <a:pt x="1187" y="654"/>
                    <a:pt x="1187" y="655"/>
                    <a:pt x="1186" y="655"/>
                  </a:cubicBezTo>
                  <a:cubicBezTo>
                    <a:pt x="1185" y="656"/>
                    <a:pt x="1184" y="657"/>
                    <a:pt x="1182" y="656"/>
                  </a:cubicBezTo>
                  <a:cubicBezTo>
                    <a:pt x="1182" y="659"/>
                    <a:pt x="1180" y="659"/>
                    <a:pt x="1178" y="660"/>
                  </a:cubicBezTo>
                  <a:cubicBezTo>
                    <a:pt x="1178" y="665"/>
                    <a:pt x="1176" y="665"/>
                    <a:pt x="1175" y="668"/>
                  </a:cubicBezTo>
                  <a:cubicBezTo>
                    <a:pt x="1174" y="669"/>
                    <a:pt x="1175" y="670"/>
                    <a:pt x="1174" y="671"/>
                  </a:cubicBezTo>
                  <a:cubicBezTo>
                    <a:pt x="1174" y="672"/>
                    <a:pt x="1173" y="672"/>
                    <a:pt x="1172" y="672"/>
                  </a:cubicBezTo>
                  <a:cubicBezTo>
                    <a:pt x="1172" y="673"/>
                    <a:pt x="1170" y="679"/>
                    <a:pt x="1170" y="681"/>
                  </a:cubicBezTo>
                  <a:cubicBezTo>
                    <a:pt x="1171" y="683"/>
                    <a:pt x="1173" y="684"/>
                    <a:pt x="1174" y="686"/>
                  </a:cubicBezTo>
                  <a:cubicBezTo>
                    <a:pt x="1174" y="687"/>
                    <a:pt x="1173" y="689"/>
                    <a:pt x="1173" y="690"/>
                  </a:cubicBezTo>
                  <a:cubicBezTo>
                    <a:pt x="1173" y="690"/>
                    <a:pt x="1173" y="691"/>
                    <a:pt x="1174" y="691"/>
                  </a:cubicBezTo>
                  <a:cubicBezTo>
                    <a:pt x="1173" y="694"/>
                    <a:pt x="1174" y="700"/>
                    <a:pt x="1175" y="702"/>
                  </a:cubicBezTo>
                  <a:cubicBezTo>
                    <a:pt x="1177" y="705"/>
                    <a:pt x="1179" y="705"/>
                    <a:pt x="1181" y="708"/>
                  </a:cubicBezTo>
                  <a:cubicBezTo>
                    <a:pt x="1180" y="709"/>
                    <a:pt x="1179" y="710"/>
                    <a:pt x="1179" y="711"/>
                  </a:cubicBezTo>
                  <a:cubicBezTo>
                    <a:pt x="1179" y="713"/>
                    <a:pt x="1180" y="717"/>
                    <a:pt x="1180" y="719"/>
                  </a:cubicBezTo>
                  <a:cubicBezTo>
                    <a:pt x="1180" y="720"/>
                    <a:pt x="1179" y="720"/>
                    <a:pt x="1179" y="721"/>
                  </a:cubicBezTo>
                  <a:cubicBezTo>
                    <a:pt x="1181" y="723"/>
                    <a:pt x="1180" y="727"/>
                    <a:pt x="1180" y="730"/>
                  </a:cubicBezTo>
                  <a:cubicBezTo>
                    <a:pt x="1181" y="730"/>
                    <a:pt x="1181" y="730"/>
                    <a:pt x="1182" y="730"/>
                  </a:cubicBezTo>
                  <a:cubicBezTo>
                    <a:pt x="1182" y="731"/>
                    <a:pt x="1182" y="731"/>
                    <a:pt x="1182" y="731"/>
                  </a:cubicBezTo>
                  <a:cubicBezTo>
                    <a:pt x="1181" y="732"/>
                    <a:pt x="1181" y="733"/>
                    <a:pt x="1180" y="734"/>
                  </a:cubicBezTo>
                  <a:cubicBezTo>
                    <a:pt x="1180" y="735"/>
                    <a:pt x="1180" y="735"/>
                    <a:pt x="1180" y="735"/>
                  </a:cubicBezTo>
                  <a:cubicBezTo>
                    <a:pt x="1178" y="738"/>
                    <a:pt x="1177" y="741"/>
                    <a:pt x="1174" y="743"/>
                  </a:cubicBezTo>
                  <a:cubicBezTo>
                    <a:pt x="1170" y="746"/>
                    <a:pt x="1165" y="747"/>
                    <a:pt x="1161" y="749"/>
                  </a:cubicBezTo>
                  <a:cubicBezTo>
                    <a:pt x="1157" y="751"/>
                    <a:pt x="1156" y="755"/>
                    <a:pt x="1153" y="757"/>
                  </a:cubicBezTo>
                  <a:cubicBezTo>
                    <a:pt x="1150" y="759"/>
                    <a:pt x="1148" y="761"/>
                    <a:pt x="1146" y="763"/>
                  </a:cubicBezTo>
                  <a:cubicBezTo>
                    <a:pt x="1146" y="764"/>
                    <a:pt x="1146" y="765"/>
                    <a:pt x="1146" y="767"/>
                  </a:cubicBezTo>
                  <a:cubicBezTo>
                    <a:pt x="1147" y="767"/>
                    <a:pt x="1148" y="768"/>
                    <a:pt x="1148" y="770"/>
                  </a:cubicBezTo>
                  <a:cubicBezTo>
                    <a:pt x="1147" y="772"/>
                    <a:pt x="1148" y="775"/>
                    <a:pt x="1149" y="777"/>
                  </a:cubicBezTo>
                  <a:cubicBezTo>
                    <a:pt x="1150" y="777"/>
                    <a:pt x="1150" y="777"/>
                    <a:pt x="1150" y="777"/>
                  </a:cubicBezTo>
                  <a:cubicBezTo>
                    <a:pt x="1150" y="779"/>
                    <a:pt x="1151" y="782"/>
                    <a:pt x="1150" y="785"/>
                  </a:cubicBezTo>
                  <a:cubicBezTo>
                    <a:pt x="1150" y="785"/>
                    <a:pt x="1149" y="786"/>
                    <a:pt x="1149" y="787"/>
                  </a:cubicBezTo>
                  <a:cubicBezTo>
                    <a:pt x="1149" y="787"/>
                    <a:pt x="1149" y="787"/>
                    <a:pt x="1149" y="787"/>
                  </a:cubicBezTo>
                  <a:cubicBezTo>
                    <a:pt x="1149" y="788"/>
                    <a:pt x="1150" y="787"/>
                    <a:pt x="1150" y="788"/>
                  </a:cubicBezTo>
                  <a:cubicBezTo>
                    <a:pt x="1148" y="794"/>
                    <a:pt x="1142" y="793"/>
                    <a:pt x="1138" y="796"/>
                  </a:cubicBezTo>
                  <a:cubicBezTo>
                    <a:pt x="1135" y="797"/>
                    <a:pt x="1134" y="799"/>
                    <a:pt x="1133" y="801"/>
                  </a:cubicBezTo>
                  <a:cubicBezTo>
                    <a:pt x="1133" y="801"/>
                    <a:pt x="1133" y="801"/>
                    <a:pt x="1133" y="801"/>
                  </a:cubicBezTo>
                  <a:cubicBezTo>
                    <a:pt x="1133" y="802"/>
                    <a:pt x="1134" y="802"/>
                    <a:pt x="1135" y="803"/>
                  </a:cubicBezTo>
                  <a:cubicBezTo>
                    <a:pt x="1135" y="806"/>
                    <a:pt x="1135" y="811"/>
                    <a:pt x="1133" y="813"/>
                  </a:cubicBezTo>
                  <a:cubicBezTo>
                    <a:pt x="1133" y="813"/>
                    <a:pt x="1132" y="813"/>
                    <a:pt x="1131" y="814"/>
                  </a:cubicBezTo>
                  <a:cubicBezTo>
                    <a:pt x="1131" y="815"/>
                    <a:pt x="1132" y="816"/>
                    <a:pt x="1132" y="817"/>
                  </a:cubicBezTo>
                  <a:cubicBezTo>
                    <a:pt x="1131" y="819"/>
                    <a:pt x="1127" y="821"/>
                    <a:pt x="1126" y="823"/>
                  </a:cubicBezTo>
                  <a:cubicBezTo>
                    <a:pt x="1120" y="832"/>
                    <a:pt x="1114" y="839"/>
                    <a:pt x="1105" y="846"/>
                  </a:cubicBezTo>
                  <a:cubicBezTo>
                    <a:pt x="1103" y="847"/>
                    <a:pt x="1102" y="849"/>
                    <a:pt x="1100" y="850"/>
                  </a:cubicBezTo>
                  <a:cubicBezTo>
                    <a:pt x="1099" y="851"/>
                    <a:pt x="1093" y="851"/>
                    <a:pt x="1092" y="852"/>
                  </a:cubicBezTo>
                  <a:cubicBezTo>
                    <a:pt x="1092" y="852"/>
                    <a:pt x="1092" y="853"/>
                    <a:pt x="1091" y="853"/>
                  </a:cubicBezTo>
                  <a:cubicBezTo>
                    <a:pt x="1090" y="853"/>
                    <a:pt x="1089" y="853"/>
                    <a:pt x="1088" y="853"/>
                  </a:cubicBezTo>
                  <a:cubicBezTo>
                    <a:pt x="1087" y="853"/>
                    <a:pt x="1087" y="854"/>
                    <a:pt x="1086" y="855"/>
                  </a:cubicBezTo>
                  <a:cubicBezTo>
                    <a:pt x="1084" y="854"/>
                    <a:pt x="1082" y="852"/>
                    <a:pt x="1080" y="853"/>
                  </a:cubicBezTo>
                  <a:cubicBezTo>
                    <a:pt x="1079" y="853"/>
                    <a:pt x="1078" y="853"/>
                    <a:pt x="1078" y="854"/>
                  </a:cubicBezTo>
                  <a:cubicBezTo>
                    <a:pt x="1075" y="854"/>
                    <a:pt x="1074" y="852"/>
                    <a:pt x="1071" y="854"/>
                  </a:cubicBezTo>
                  <a:cubicBezTo>
                    <a:pt x="1070" y="854"/>
                    <a:pt x="1070" y="855"/>
                    <a:pt x="1069" y="855"/>
                  </a:cubicBezTo>
                  <a:cubicBezTo>
                    <a:pt x="1067" y="856"/>
                    <a:pt x="1064" y="855"/>
                    <a:pt x="1062" y="856"/>
                  </a:cubicBezTo>
                  <a:cubicBezTo>
                    <a:pt x="1060" y="856"/>
                    <a:pt x="1059" y="858"/>
                    <a:pt x="1058" y="859"/>
                  </a:cubicBezTo>
                  <a:cubicBezTo>
                    <a:pt x="1057" y="858"/>
                    <a:pt x="1055" y="858"/>
                    <a:pt x="1055" y="857"/>
                  </a:cubicBezTo>
                  <a:cubicBezTo>
                    <a:pt x="1055" y="856"/>
                    <a:pt x="1055" y="855"/>
                    <a:pt x="1054" y="855"/>
                  </a:cubicBezTo>
                  <a:cubicBezTo>
                    <a:pt x="1053" y="855"/>
                    <a:pt x="1053" y="855"/>
                    <a:pt x="1052" y="855"/>
                  </a:cubicBezTo>
                  <a:cubicBezTo>
                    <a:pt x="1052" y="854"/>
                    <a:pt x="1052" y="854"/>
                    <a:pt x="1051" y="854"/>
                  </a:cubicBezTo>
                  <a:cubicBezTo>
                    <a:pt x="1051" y="854"/>
                    <a:pt x="1051" y="854"/>
                    <a:pt x="1050" y="854"/>
                  </a:cubicBezTo>
                  <a:cubicBezTo>
                    <a:pt x="1050" y="854"/>
                    <a:pt x="1050" y="854"/>
                    <a:pt x="1050" y="855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49" y="854"/>
                    <a:pt x="1049" y="854"/>
                    <a:pt x="1049" y="854"/>
                  </a:cubicBezTo>
                  <a:cubicBezTo>
                    <a:pt x="1049" y="853"/>
                    <a:pt x="1050" y="852"/>
                    <a:pt x="1050" y="851"/>
                  </a:cubicBezTo>
                  <a:cubicBezTo>
                    <a:pt x="1049" y="850"/>
                    <a:pt x="1046" y="846"/>
                    <a:pt x="1047" y="845"/>
                  </a:cubicBezTo>
                  <a:cubicBezTo>
                    <a:pt x="1047" y="845"/>
                    <a:pt x="1048" y="845"/>
                    <a:pt x="1049" y="845"/>
                  </a:cubicBezTo>
                  <a:cubicBezTo>
                    <a:pt x="1050" y="839"/>
                    <a:pt x="1047" y="835"/>
                    <a:pt x="1045" y="831"/>
                  </a:cubicBezTo>
                  <a:cubicBezTo>
                    <a:pt x="1042" y="827"/>
                    <a:pt x="1041" y="822"/>
                    <a:pt x="1039" y="819"/>
                  </a:cubicBezTo>
                  <a:cubicBezTo>
                    <a:pt x="1037" y="816"/>
                    <a:pt x="1034" y="813"/>
                    <a:pt x="1032" y="811"/>
                  </a:cubicBezTo>
                  <a:cubicBezTo>
                    <a:pt x="1031" y="809"/>
                    <a:pt x="1031" y="807"/>
                    <a:pt x="1030" y="804"/>
                  </a:cubicBezTo>
                  <a:cubicBezTo>
                    <a:pt x="1030" y="804"/>
                    <a:pt x="1031" y="803"/>
                    <a:pt x="1030" y="802"/>
                  </a:cubicBezTo>
                  <a:cubicBezTo>
                    <a:pt x="1030" y="801"/>
                    <a:pt x="1029" y="800"/>
                    <a:pt x="1029" y="798"/>
                  </a:cubicBezTo>
                  <a:cubicBezTo>
                    <a:pt x="1028" y="797"/>
                    <a:pt x="1029" y="796"/>
                    <a:pt x="1029" y="794"/>
                  </a:cubicBezTo>
                  <a:cubicBezTo>
                    <a:pt x="1029" y="793"/>
                    <a:pt x="1028" y="792"/>
                    <a:pt x="1028" y="791"/>
                  </a:cubicBezTo>
                  <a:cubicBezTo>
                    <a:pt x="1027" y="788"/>
                    <a:pt x="1026" y="785"/>
                    <a:pt x="1026" y="782"/>
                  </a:cubicBezTo>
                  <a:cubicBezTo>
                    <a:pt x="1029" y="779"/>
                    <a:pt x="1023" y="774"/>
                    <a:pt x="1022" y="771"/>
                  </a:cubicBezTo>
                  <a:cubicBezTo>
                    <a:pt x="1020" y="766"/>
                    <a:pt x="1017" y="762"/>
                    <a:pt x="1015" y="758"/>
                  </a:cubicBezTo>
                  <a:cubicBezTo>
                    <a:pt x="1014" y="756"/>
                    <a:pt x="1012" y="754"/>
                    <a:pt x="1011" y="751"/>
                  </a:cubicBezTo>
                  <a:cubicBezTo>
                    <a:pt x="1010" y="748"/>
                    <a:pt x="1011" y="742"/>
                    <a:pt x="1011" y="738"/>
                  </a:cubicBezTo>
                  <a:cubicBezTo>
                    <a:pt x="1014" y="735"/>
                    <a:pt x="1013" y="728"/>
                    <a:pt x="1015" y="724"/>
                  </a:cubicBezTo>
                  <a:cubicBezTo>
                    <a:pt x="1016" y="723"/>
                    <a:pt x="1016" y="723"/>
                    <a:pt x="1017" y="722"/>
                  </a:cubicBezTo>
                  <a:cubicBezTo>
                    <a:pt x="1017" y="721"/>
                    <a:pt x="1018" y="720"/>
                    <a:pt x="1018" y="719"/>
                  </a:cubicBezTo>
                  <a:cubicBezTo>
                    <a:pt x="1018" y="719"/>
                    <a:pt x="1019" y="719"/>
                    <a:pt x="1020" y="719"/>
                  </a:cubicBezTo>
                  <a:cubicBezTo>
                    <a:pt x="1021" y="718"/>
                    <a:pt x="1022" y="714"/>
                    <a:pt x="1023" y="712"/>
                  </a:cubicBezTo>
                  <a:cubicBezTo>
                    <a:pt x="1022" y="710"/>
                    <a:pt x="1022" y="708"/>
                    <a:pt x="1022" y="706"/>
                  </a:cubicBezTo>
                  <a:cubicBezTo>
                    <a:pt x="1021" y="703"/>
                    <a:pt x="1015" y="698"/>
                    <a:pt x="1020" y="696"/>
                  </a:cubicBezTo>
                  <a:cubicBezTo>
                    <a:pt x="1021" y="692"/>
                    <a:pt x="1019" y="691"/>
                    <a:pt x="1018" y="688"/>
                  </a:cubicBezTo>
                  <a:cubicBezTo>
                    <a:pt x="1017" y="687"/>
                    <a:pt x="1017" y="686"/>
                    <a:pt x="1017" y="685"/>
                  </a:cubicBezTo>
                  <a:cubicBezTo>
                    <a:pt x="1016" y="683"/>
                    <a:pt x="1015" y="682"/>
                    <a:pt x="1014" y="681"/>
                  </a:cubicBezTo>
                  <a:cubicBezTo>
                    <a:pt x="1013" y="679"/>
                    <a:pt x="1014" y="677"/>
                    <a:pt x="1013" y="676"/>
                  </a:cubicBezTo>
                  <a:cubicBezTo>
                    <a:pt x="1013" y="675"/>
                    <a:pt x="1011" y="671"/>
                    <a:pt x="1011" y="671"/>
                  </a:cubicBezTo>
                  <a:cubicBezTo>
                    <a:pt x="1008" y="668"/>
                    <a:pt x="1006" y="666"/>
                    <a:pt x="1004" y="664"/>
                  </a:cubicBezTo>
                  <a:cubicBezTo>
                    <a:pt x="1003" y="662"/>
                    <a:pt x="1001" y="661"/>
                    <a:pt x="1000" y="660"/>
                  </a:cubicBezTo>
                  <a:cubicBezTo>
                    <a:pt x="1000" y="660"/>
                    <a:pt x="1000" y="659"/>
                    <a:pt x="1000" y="659"/>
                  </a:cubicBezTo>
                  <a:cubicBezTo>
                    <a:pt x="1000" y="658"/>
                    <a:pt x="999" y="659"/>
                    <a:pt x="998" y="658"/>
                  </a:cubicBezTo>
                  <a:cubicBezTo>
                    <a:pt x="997" y="657"/>
                    <a:pt x="996" y="656"/>
                    <a:pt x="996" y="654"/>
                  </a:cubicBezTo>
                  <a:cubicBezTo>
                    <a:pt x="996" y="654"/>
                    <a:pt x="996" y="654"/>
                    <a:pt x="996" y="654"/>
                  </a:cubicBezTo>
                  <a:cubicBezTo>
                    <a:pt x="996" y="654"/>
                    <a:pt x="997" y="654"/>
                    <a:pt x="997" y="653"/>
                  </a:cubicBezTo>
                  <a:cubicBezTo>
                    <a:pt x="996" y="652"/>
                    <a:pt x="995" y="653"/>
                    <a:pt x="995" y="652"/>
                  </a:cubicBezTo>
                  <a:cubicBezTo>
                    <a:pt x="994" y="651"/>
                    <a:pt x="993" y="650"/>
                    <a:pt x="993" y="649"/>
                  </a:cubicBezTo>
                  <a:cubicBezTo>
                    <a:pt x="996" y="648"/>
                    <a:pt x="996" y="646"/>
                    <a:pt x="997" y="643"/>
                  </a:cubicBezTo>
                  <a:cubicBezTo>
                    <a:pt x="998" y="643"/>
                    <a:pt x="999" y="643"/>
                    <a:pt x="999" y="643"/>
                  </a:cubicBezTo>
                  <a:cubicBezTo>
                    <a:pt x="999" y="643"/>
                    <a:pt x="999" y="643"/>
                    <a:pt x="999" y="643"/>
                  </a:cubicBezTo>
                  <a:cubicBezTo>
                    <a:pt x="998" y="642"/>
                    <a:pt x="997" y="642"/>
                    <a:pt x="996" y="641"/>
                  </a:cubicBezTo>
                  <a:cubicBezTo>
                    <a:pt x="998" y="640"/>
                    <a:pt x="998" y="639"/>
                    <a:pt x="998" y="637"/>
                  </a:cubicBezTo>
                  <a:cubicBezTo>
                    <a:pt x="997" y="637"/>
                    <a:pt x="997" y="637"/>
                    <a:pt x="996" y="637"/>
                  </a:cubicBezTo>
                  <a:cubicBezTo>
                    <a:pt x="996" y="637"/>
                    <a:pt x="996" y="637"/>
                    <a:pt x="996" y="637"/>
                  </a:cubicBezTo>
                  <a:cubicBezTo>
                    <a:pt x="998" y="636"/>
                    <a:pt x="999" y="634"/>
                    <a:pt x="1000" y="632"/>
                  </a:cubicBezTo>
                  <a:cubicBezTo>
                    <a:pt x="999" y="631"/>
                    <a:pt x="999" y="630"/>
                    <a:pt x="999" y="630"/>
                  </a:cubicBezTo>
                  <a:cubicBezTo>
                    <a:pt x="999" y="629"/>
                    <a:pt x="999" y="628"/>
                    <a:pt x="1000" y="627"/>
                  </a:cubicBezTo>
                  <a:cubicBezTo>
                    <a:pt x="999" y="625"/>
                    <a:pt x="998" y="624"/>
                    <a:pt x="998" y="622"/>
                  </a:cubicBezTo>
                  <a:cubicBezTo>
                    <a:pt x="998" y="622"/>
                    <a:pt x="998" y="622"/>
                    <a:pt x="999" y="621"/>
                  </a:cubicBezTo>
                  <a:cubicBezTo>
                    <a:pt x="999" y="621"/>
                    <a:pt x="999" y="621"/>
                    <a:pt x="999" y="621"/>
                  </a:cubicBezTo>
                  <a:cubicBezTo>
                    <a:pt x="998" y="621"/>
                    <a:pt x="998" y="621"/>
                    <a:pt x="998" y="620"/>
                  </a:cubicBezTo>
                  <a:cubicBezTo>
                    <a:pt x="993" y="620"/>
                    <a:pt x="995" y="619"/>
                    <a:pt x="994" y="617"/>
                  </a:cubicBezTo>
                  <a:cubicBezTo>
                    <a:pt x="993" y="616"/>
                    <a:pt x="990" y="616"/>
                    <a:pt x="990" y="616"/>
                  </a:cubicBezTo>
                  <a:cubicBezTo>
                    <a:pt x="990" y="616"/>
                    <a:pt x="990" y="617"/>
                    <a:pt x="990" y="617"/>
                  </a:cubicBezTo>
                  <a:cubicBezTo>
                    <a:pt x="988" y="618"/>
                    <a:pt x="985" y="618"/>
                    <a:pt x="983" y="617"/>
                  </a:cubicBezTo>
                  <a:cubicBezTo>
                    <a:pt x="980" y="621"/>
                    <a:pt x="973" y="618"/>
                    <a:pt x="973" y="613"/>
                  </a:cubicBezTo>
                  <a:cubicBezTo>
                    <a:pt x="973" y="613"/>
                    <a:pt x="973" y="612"/>
                    <a:pt x="973" y="611"/>
                  </a:cubicBezTo>
                  <a:cubicBezTo>
                    <a:pt x="973" y="611"/>
                    <a:pt x="973" y="611"/>
                    <a:pt x="973" y="611"/>
                  </a:cubicBezTo>
                  <a:cubicBezTo>
                    <a:pt x="972" y="611"/>
                    <a:pt x="972" y="611"/>
                    <a:pt x="972" y="611"/>
                  </a:cubicBezTo>
                  <a:cubicBezTo>
                    <a:pt x="971" y="610"/>
                    <a:pt x="971" y="610"/>
                    <a:pt x="971" y="609"/>
                  </a:cubicBezTo>
                  <a:cubicBezTo>
                    <a:pt x="970" y="608"/>
                    <a:pt x="966" y="605"/>
                    <a:pt x="964" y="605"/>
                  </a:cubicBezTo>
                  <a:cubicBezTo>
                    <a:pt x="963" y="605"/>
                    <a:pt x="963" y="606"/>
                    <a:pt x="962" y="606"/>
                  </a:cubicBezTo>
                  <a:cubicBezTo>
                    <a:pt x="958" y="607"/>
                    <a:pt x="954" y="607"/>
                    <a:pt x="949" y="607"/>
                  </a:cubicBezTo>
                  <a:cubicBezTo>
                    <a:pt x="948" y="608"/>
                    <a:pt x="948" y="609"/>
                    <a:pt x="947" y="610"/>
                  </a:cubicBezTo>
                  <a:cubicBezTo>
                    <a:pt x="945" y="610"/>
                    <a:pt x="943" y="610"/>
                    <a:pt x="942" y="611"/>
                  </a:cubicBezTo>
                  <a:cubicBezTo>
                    <a:pt x="937" y="613"/>
                    <a:pt x="933" y="614"/>
                    <a:pt x="929" y="616"/>
                  </a:cubicBezTo>
                  <a:cubicBezTo>
                    <a:pt x="928" y="616"/>
                    <a:pt x="924" y="613"/>
                    <a:pt x="923" y="613"/>
                  </a:cubicBezTo>
                  <a:cubicBezTo>
                    <a:pt x="923" y="613"/>
                    <a:pt x="923" y="613"/>
                    <a:pt x="923" y="614"/>
                  </a:cubicBezTo>
                  <a:cubicBezTo>
                    <a:pt x="921" y="614"/>
                    <a:pt x="919" y="613"/>
                    <a:pt x="918" y="613"/>
                  </a:cubicBezTo>
                  <a:cubicBezTo>
                    <a:pt x="916" y="612"/>
                    <a:pt x="912" y="613"/>
                    <a:pt x="910" y="613"/>
                  </a:cubicBezTo>
                  <a:cubicBezTo>
                    <a:pt x="908" y="614"/>
                    <a:pt x="906" y="615"/>
                    <a:pt x="904" y="615"/>
                  </a:cubicBezTo>
                  <a:cubicBezTo>
                    <a:pt x="902" y="616"/>
                    <a:pt x="900" y="617"/>
                    <a:pt x="898" y="618"/>
                  </a:cubicBezTo>
                  <a:cubicBezTo>
                    <a:pt x="896" y="619"/>
                    <a:pt x="891" y="616"/>
                    <a:pt x="890" y="615"/>
                  </a:cubicBezTo>
                  <a:cubicBezTo>
                    <a:pt x="886" y="613"/>
                    <a:pt x="884" y="610"/>
                    <a:pt x="880" y="608"/>
                  </a:cubicBezTo>
                  <a:cubicBezTo>
                    <a:pt x="879" y="607"/>
                    <a:pt x="877" y="606"/>
                    <a:pt x="875" y="605"/>
                  </a:cubicBezTo>
                  <a:cubicBezTo>
                    <a:pt x="873" y="604"/>
                    <a:pt x="872" y="602"/>
                    <a:pt x="869" y="601"/>
                  </a:cubicBezTo>
                  <a:cubicBezTo>
                    <a:pt x="869" y="600"/>
                    <a:pt x="869" y="599"/>
                    <a:pt x="869" y="599"/>
                  </a:cubicBezTo>
                  <a:cubicBezTo>
                    <a:pt x="867" y="598"/>
                    <a:pt x="864" y="597"/>
                    <a:pt x="864" y="595"/>
                  </a:cubicBezTo>
                  <a:cubicBezTo>
                    <a:pt x="864" y="595"/>
                    <a:pt x="864" y="595"/>
                    <a:pt x="864" y="595"/>
                  </a:cubicBezTo>
                  <a:cubicBezTo>
                    <a:pt x="864" y="594"/>
                    <a:pt x="865" y="594"/>
                    <a:pt x="865" y="593"/>
                  </a:cubicBezTo>
                  <a:cubicBezTo>
                    <a:pt x="865" y="593"/>
                    <a:pt x="865" y="593"/>
                    <a:pt x="865" y="593"/>
                  </a:cubicBezTo>
                  <a:cubicBezTo>
                    <a:pt x="864" y="593"/>
                    <a:pt x="864" y="593"/>
                    <a:pt x="864" y="592"/>
                  </a:cubicBezTo>
                  <a:cubicBezTo>
                    <a:pt x="864" y="592"/>
                    <a:pt x="864" y="591"/>
                    <a:pt x="864" y="591"/>
                  </a:cubicBezTo>
                  <a:cubicBezTo>
                    <a:pt x="863" y="589"/>
                    <a:pt x="862" y="589"/>
                    <a:pt x="861" y="587"/>
                  </a:cubicBezTo>
                  <a:cubicBezTo>
                    <a:pt x="861" y="587"/>
                    <a:pt x="861" y="586"/>
                    <a:pt x="861" y="585"/>
                  </a:cubicBezTo>
                  <a:cubicBezTo>
                    <a:pt x="859" y="585"/>
                    <a:pt x="857" y="583"/>
                    <a:pt x="855" y="582"/>
                  </a:cubicBezTo>
                  <a:cubicBezTo>
                    <a:pt x="855" y="581"/>
                    <a:pt x="855" y="581"/>
                    <a:pt x="855" y="580"/>
                  </a:cubicBezTo>
                  <a:cubicBezTo>
                    <a:pt x="854" y="580"/>
                    <a:pt x="853" y="580"/>
                    <a:pt x="853" y="579"/>
                  </a:cubicBezTo>
                  <a:cubicBezTo>
                    <a:pt x="853" y="579"/>
                    <a:pt x="853" y="579"/>
                    <a:pt x="853" y="578"/>
                  </a:cubicBezTo>
                  <a:cubicBezTo>
                    <a:pt x="852" y="578"/>
                    <a:pt x="851" y="578"/>
                    <a:pt x="851" y="577"/>
                  </a:cubicBezTo>
                  <a:cubicBezTo>
                    <a:pt x="850" y="576"/>
                    <a:pt x="851" y="575"/>
                    <a:pt x="852" y="574"/>
                  </a:cubicBezTo>
                  <a:cubicBezTo>
                    <a:pt x="851" y="573"/>
                    <a:pt x="849" y="574"/>
                    <a:pt x="848" y="574"/>
                  </a:cubicBezTo>
                  <a:cubicBezTo>
                    <a:pt x="847" y="573"/>
                    <a:pt x="846" y="573"/>
                    <a:pt x="845" y="572"/>
                  </a:cubicBezTo>
                  <a:cubicBezTo>
                    <a:pt x="845" y="572"/>
                    <a:pt x="845" y="572"/>
                    <a:pt x="845" y="572"/>
                  </a:cubicBezTo>
                  <a:cubicBezTo>
                    <a:pt x="843" y="570"/>
                    <a:pt x="844" y="572"/>
                    <a:pt x="842" y="570"/>
                  </a:cubicBezTo>
                  <a:cubicBezTo>
                    <a:pt x="843" y="568"/>
                    <a:pt x="842" y="566"/>
                    <a:pt x="843" y="564"/>
                  </a:cubicBezTo>
                  <a:cubicBezTo>
                    <a:pt x="843" y="564"/>
                    <a:pt x="844" y="564"/>
                    <a:pt x="844" y="564"/>
                  </a:cubicBezTo>
                  <a:cubicBezTo>
                    <a:pt x="844" y="563"/>
                    <a:pt x="844" y="563"/>
                    <a:pt x="844" y="562"/>
                  </a:cubicBezTo>
                  <a:cubicBezTo>
                    <a:pt x="842" y="562"/>
                    <a:pt x="842" y="558"/>
                    <a:pt x="839" y="556"/>
                  </a:cubicBezTo>
                  <a:cubicBezTo>
                    <a:pt x="839" y="556"/>
                    <a:pt x="839" y="556"/>
                    <a:pt x="839" y="556"/>
                  </a:cubicBezTo>
                  <a:cubicBezTo>
                    <a:pt x="841" y="555"/>
                    <a:pt x="843" y="551"/>
                    <a:pt x="844" y="549"/>
                  </a:cubicBezTo>
                  <a:cubicBezTo>
                    <a:pt x="844" y="547"/>
                    <a:pt x="845" y="546"/>
                    <a:pt x="845" y="545"/>
                  </a:cubicBezTo>
                  <a:cubicBezTo>
                    <a:pt x="846" y="540"/>
                    <a:pt x="849" y="532"/>
                    <a:pt x="844" y="529"/>
                  </a:cubicBezTo>
                  <a:cubicBezTo>
                    <a:pt x="846" y="526"/>
                    <a:pt x="846" y="519"/>
                    <a:pt x="842" y="519"/>
                  </a:cubicBezTo>
                  <a:cubicBezTo>
                    <a:pt x="842" y="519"/>
                    <a:pt x="841" y="520"/>
                    <a:pt x="841" y="520"/>
                  </a:cubicBezTo>
                  <a:cubicBezTo>
                    <a:pt x="841" y="517"/>
                    <a:pt x="841" y="514"/>
                    <a:pt x="842" y="512"/>
                  </a:cubicBezTo>
                  <a:cubicBezTo>
                    <a:pt x="843" y="511"/>
                    <a:pt x="844" y="510"/>
                    <a:pt x="845" y="509"/>
                  </a:cubicBezTo>
                  <a:cubicBezTo>
                    <a:pt x="846" y="506"/>
                    <a:pt x="848" y="503"/>
                    <a:pt x="849" y="500"/>
                  </a:cubicBezTo>
                  <a:cubicBezTo>
                    <a:pt x="850" y="499"/>
                    <a:pt x="853" y="498"/>
                    <a:pt x="854" y="496"/>
                  </a:cubicBezTo>
                  <a:cubicBezTo>
                    <a:pt x="854" y="495"/>
                    <a:pt x="854" y="494"/>
                    <a:pt x="854" y="493"/>
                  </a:cubicBezTo>
                  <a:cubicBezTo>
                    <a:pt x="854" y="491"/>
                    <a:pt x="855" y="488"/>
                    <a:pt x="856" y="487"/>
                  </a:cubicBezTo>
                  <a:cubicBezTo>
                    <a:pt x="858" y="485"/>
                    <a:pt x="860" y="485"/>
                    <a:pt x="861" y="483"/>
                  </a:cubicBezTo>
                  <a:cubicBezTo>
                    <a:pt x="863" y="481"/>
                    <a:pt x="863" y="477"/>
                    <a:pt x="865" y="476"/>
                  </a:cubicBezTo>
                  <a:cubicBezTo>
                    <a:pt x="867" y="475"/>
                    <a:pt x="870" y="475"/>
                    <a:pt x="872" y="474"/>
                  </a:cubicBezTo>
                  <a:cubicBezTo>
                    <a:pt x="875" y="473"/>
                    <a:pt x="881" y="467"/>
                    <a:pt x="883" y="464"/>
                  </a:cubicBezTo>
                  <a:cubicBezTo>
                    <a:pt x="887" y="459"/>
                    <a:pt x="882" y="457"/>
                    <a:pt x="883" y="453"/>
                  </a:cubicBezTo>
                  <a:close/>
                  <a:moveTo>
                    <a:pt x="857" y="198"/>
                  </a:moveTo>
                  <a:cubicBezTo>
                    <a:pt x="857" y="198"/>
                    <a:pt x="857" y="199"/>
                    <a:pt x="857" y="199"/>
                  </a:cubicBezTo>
                  <a:cubicBezTo>
                    <a:pt x="856" y="201"/>
                    <a:pt x="854" y="203"/>
                    <a:pt x="852" y="201"/>
                  </a:cubicBezTo>
                  <a:cubicBezTo>
                    <a:pt x="850" y="203"/>
                    <a:pt x="847" y="205"/>
                    <a:pt x="844" y="206"/>
                  </a:cubicBezTo>
                  <a:cubicBezTo>
                    <a:pt x="842" y="206"/>
                    <a:pt x="840" y="207"/>
                    <a:pt x="838" y="207"/>
                  </a:cubicBezTo>
                  <a:cubicBezTo>
                    <a:pt x="836" y="208"/>
                    <a:pt x="836" y="211"/>
                    <a:pt x="831" y="210"/>
                  </a:cubicBezTo>
                  <a:cubicBezTo>
                    <a:pt x="829" y="210"/>
                    <a:pt x="826" y="210"/>
                    <a:pt x="824" y="209"/>
                  </a:cubicBezTo>
                  <a:cubicBezTo>
                    <a:pt x="823" y="208"/>
                    <a:pt x="822" y="207"/>
                    <a:pt x="822" y="207"/>
                  </a:cubicBezTo>
                  <a:cubicBezTo>
                    <a:pt x="818" y="205"/>
                    <a:pt x="811" y="208"/>
                    <a:pt x="809" y="205"/>
                  </a:cubicBezTo>
                  <a:cubicBezTo>
                    <a:pt x="811" y="203"/>
                    <a:pt x="813" y="203"/>
                    <a:pt x="815" y="200"/>
                  </a:cubicBezTo>
                  <a:cubicBezTo>
                    <a:pt x="812" y="200"/>
                    <a:pt x="811" y="199"/>
                    <a:pt x="810" y="198"/>
                  </a:cubicBezTo>
                  <a:cubicBezTo>
                    <a:pt x="808" y="198"/>
                    <a:pt x="804" y="199"/>
                    <a:pt x="803" y="198"/>
                  </a:cubicBezTo>
                  <a:cubicBezTo>
                    <a:pt x="803" y="198"/>
                    <a:pt x="802" y="198"/>
                    <a:pt x="802" y="198"/>
                  </a:cubicBezTo>
                  <a:cubicBezTo>
                    <a:pt x="802" y="198"/>
                    <a:pt x="802" y="197"/>
                    <a:pt x="802" y="197"/>
                  </a:cubicBezTo>
                  <a:cubicBezTo>
                    <a:pt x="803" y="195"/>
                    <a:pt x="811" y="196"/>
                    <a:pt x="813" y="194"/>
                  </a:cubicBezTo>
                  <a:cubicBezTo>
                    <a:pt x="813" y="194"/>
                    <a:pt x="813" y="193"/>
                    <a:pt x="814" y="193"/>
                  </a:cubicBezTo>
                  <a:cubicBezTo>
                    <a:pt x="813" y="192"/>
                    <a:pt x="813" y="192"/>
                    <a:pt x="813" y="192"/>
                  </a:cubicBezTo>
                  <a:cubicBezTo>
                    <a:pt x="812" y="191"/>
                    <a:pt x="810" y="190"/>
                    <a:pt x="808" y="190"/>
                  </a:cubicBezTo>
                  <a:cubicBezTo>
                    <a:pt x="805" y="189"/>
                    <a:pt x="801" y="193"/>
                    <a:pt x="799" y="190"/>
                  </a:cubicBezTo>
                  <a:cubicBezTo>
                    <a:pt x="799" y="189"/>
                    <a:pt x="799" y="189"/>
                    <a:pt x="799" y="188"/>
                  </a:cubicBezTo>
                  <a:cubicBezTo>
                    <a:pt x="800" y="188"/>
                    <a:pt x="803" y="188"/>
                    <a:pt x="804" y="187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4" y="186"/>
                    <a:pt x="803" y="186"/>
                    <a:pt x="803" y="185"/>
                  </a:cubicBezTo>
                  <a:cubicBezTo>
                    <a:pt x="804" y="181"/>
                    <a:pt x="806" y="187"/>
                    <a:pt x="809" y="185"/>
                  </a:cubicBezTo>
                  <a:cubicBezTo>
                    <a:pt x="809" y="185"/>
                    <a:pt x="809" y="185"/>
                    <a:pt x="809" y="185"/>
                  </a:cubicBezTo>
                  <a:cubicBezTo>
                    <a:pt x="809" y="184"/>
                    <a:pt x="808" y="183"/>
                    <a:pt x="807" y="182"/>
                  </a:cubicBezTo>
                  <a:cubicBezTo>
                    <a:pt x="807" y="182"/>
                    <a:pt x="807" y="182"/>
                    <a:pt x="807" y="182"/>
                  </a:cubicBezTo>
                  <a:cubicBezTo>
                    <a:pt x="808" y="182"/>
                    <a:pt x="808" y="181"/>
                    <a:pt x="808" y="181"/>
                  </a:cubicBezTo>
                  <a:cubicBezTo>
                    <a:pt x="811" y="182"/>
                    <a:pt x="816" y="182"/>
                    <a:pt x="817" y="186"/>
                  </a:cubicBezTo>
                  <a:cubicBezTo>
                    <a:pt x="817" y="187"/>
                    <a:pt x="815" y="188"/>
                    <a:pt x="815" y="189"/>
                  </a:cubicBezTo>
                  <a:cubicBezTo>
                    <a:pt x="816" y="190"/>
                    <a:pt x="817" y="191"/>
                    <a:pt x="817" y="192"/>
                  </a:cubicBezTo>
                  <a:cubicBezTo>
                    <a:pt x="818" y="192"/>
                    <a:pt x="819" y="191"/>
                    <a:pt x="819" y="190"/>
                  </a:cubicBezTo>
                  <a:cubicBezTo>
                    <a:pt x="821" y="190"/>
                    <a:pt x="822" y="190"/>
                    <a:pt x="823" y="189"/>
                  </a:cubicBezTo>
                  <a:cubicBezTo>
                    <a:pt x="823" y="187"/>
                    <a:pt x="822" y="185"/>
                    <a:pt x="823" y="184"/>
                  </a:cubicBezTo>
                  <a:cubicBezTo>
                    <a:pt x="823" y="184"/>
                    <a:pt x="824" y="184"/>
                    <a:pt x="824" y="184"/>
                  </a:cubicBezTo>
                  <a:cubicBezTo>
                    <a:pt x="824" y="184"/>
                    <a:pt x="824" y="184"/>
                    <a:pt x="824" y="184"/>
                  </a:cubicBezTo>
                  <a:cubicBezTo>
                    <a:pt x="825" y="185"/>
                    <a:pt x="826" y="187"/>
                    <a:pt x="828" y="188"/>
                  </a:cubicBezTo>
                  <a:cubicBezTo>
                    <a:pt x="828" y="188"/>
                    <a:pt x="828" y="188"/>
                    <a:pt x="829" y="188"/>
                  </a:cubicBezTo>
                  <a:cubicBezTo>
                    <a:pt x="829" y="187"/>
                    <a:pt x="829" y="187"/>
                    <a:pt x="829" y="187"/>
                  </a:cubicBezTo>
                  <a:cubicBezTo>
                    <a:pt x="828" y="187"/>
                    <a:pt x="828" y="186"/>
                    <a:pt x="828" y="185"/>
                  </a:cubicBezTo>
                  <a:cubicBezTo>
                    <a:pt x="829" y="184"/>
                    <a:pt x="831" y="184"/>
                    <a:pt x="832" y="185"/>
                  </a:cubicBezTo>
                  <a:cubicBezTo>
                    <a:pt x="833" y="186"/>
                    <a:pt x="834" y="187"/>
                    <a:pt x="836" y="187"/>
                  </a:cubicBezTo>
                  <a:cubicBezTo>
                    <a:pt x="836" y="186"/>
                    <a:pt x="836" y="185"/>
                    <a:pt x="835" y="184"/>
                  </a:cubicBezTo>
                  <a:cubicBezTo>
                    <a:pt x="839" y="184"/>
                    <a:pt x="842" y="185"/>
                    <a:pt x="845" y="184"/>
                  </a:cubicBezTo>
                  <a:cubicBezTo>
                    <a:pt x="845" y="182"/>
                    <a:pt x="845" y="181"/>
                    <a:pt x="845" y="180"/>
                  </a:cubicBezTo>
                  <a:cubicBezTo>
                    <a:pt x="846" y="180"/>
                    <a:pt x="848" y="180"/>
                    <a:pt x="849" y="181"/>
                  </a:cubicBezTo>
                  <a:cubicBezTo>
                    <a:pt x="850" y="184"/>
                    <a:pt x="852" y="183"/>
                    <a:pt x="855" y="184"/>
                  </a:cubicBezTo>
                  <a:cubicBezTo>
                    <a:pt x="855" y="185"/>
                    <a:pt x="855" y="185"/>
                    <a:pt x="855" y="185"/>
                  </a:cubicBezTo>
                  <a:cubicBezTo>
                    <a:pt x="855" y="186"/>
                    <a:pt x="855" y="187"/>
                    <a:pt x="855" y="188"/>
                  </a:cubicBezTo>
                  <a:cubicBezTo>
                    <a:pt x="856" y="188"/>
                    <a:pt x="856" y="189"/>
                    <a:pt x="857" y="189"/>
                  </a:cubicBezTo>
                  <a:cubicBezTo>
                    <a:pt x="858" y="190"/>
                    <a:pt x="860" y="189"/>
                    <a:pt x="861" y="190"/>
                  </a:cubicBezTo>
                  <a:cubicBezTo>
                    <a:pt x="863" y="192"/>
                    <a:pt x="862" y="195"/>
                    <a:pt x="861" y="197"/>
                  </a:cubicBezTo>
                  <a:cubicBezTo>
                    <a:pt x="860" y="197"/>
                    <a:pt x="858" y="197"/>
                    <a:pt x="857" y="198"/>
                  </a:cubicBezTo>
                  <a:close/>
                  <a:moveTo>
                    <a:pt x="670" y="163"/>
                  </a:moveTo>
                  <a:cubicBezTo>
                    <a:pt x="670" y="163"/>
                    <a:pt x="670" y="163"/>
                    <a:pt x="670" y="163"/>
                  </a:cubicBezTo>
                  <a:cubicBezTo>
                    <a:pt x="668" y="161"/>
                    <a:pt x="670" y="161"/>
                    <a:pt x="671" y="159"/>
                  </a:cubicBezTo>
                  <a:cubicBezTo>
                    <a:pt x="672" y="161"/>
                    <a:pt x="671" y="163"/>
                    <a:pt x="670" y="163"/>
                  </a:cubicBezTo>
                  <a:close/>
                  <a:moveTo>
                    <a:pt x="658" y="141"/>
                  </a:moveTo>
                  <a:cubicBezTo>
                    <a:pt x="659" y="141"/>
                    <a:pt x="661" y="142"/>
                    <a:pt x="659" y="143"/>
                  </a:cubicBezTo>
                  <a:cubicBezTo>
                    <a:pt x="657" y="142"/>
                    <a:pt x="657" y="141"/>
                    <a:pt x="658" y="141"/>
                  </a:cubicBezTo>
                  <a:cubicBezTo>
                    <a:pt x="658" y="141"/>
                    <a:pt x="658" y="141"/>
                    <a:pt x="658" y="141"/>
                  </a:cubicBezTo>
                  <a:close/>
                  <a:moveTo>
                    <a:pt x="655" y="146"/>
                  </a:moveTo>
                  <a:cubicBezTo>
                    <a:pt x="655" y="145"/>
                    <a:pt x="655" y="145"/>
                    <a:pt x="656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7" y="145"/>
                    <a:pt x="658" y="147"/>
                    <a:pt x="657" y="148"/>
                  </a:cubicBezTo>
                  <a:cubicBezTo>
                    <a:pt x="655" y="147"/>
                    <a:pt x="654" y="147"/>
                    <a:pt x="655" y="146"/>
                  </a:cubicBezTo>
                  <a:close/>
                  <a:moveTo>
                    <a:pt x="805" y="81"/>
                  </a:moveTo>
                  <a:cubicBezTo>
                    <a:pt x="803" y="82"/>
                    <a:pt x="801" y="81"/>
                    <a:pt x="800" y="80"/>
                  </a:cubicBezTo>
                  <a:cubicBezTo>
                    <a:pt x="800" y="79"/>
                    <a:pt x="802" y="79"/>
                    <a:pt x="803" y="78"/>
                  </a:cubicBezTo>
                  <a:cubicBezTo>
                    <a:pt x="805" y="77"/>
                    <a:pt x="806" y="79"/>
                    <a:pt x="807" y="79"/>
                  </a:cubicBezTo>
                  <a:cubicBezTo>
                    <a:pt x="807" y="79"/>
                    <a:pt x="807" y="80"/>
                    <a:pt x="806" y="80"/>
                  </a:cubicBezTo>
                  <a:cubicBezTo>
                    <a:pt x="806" y="81"/>
                    <a:pt x="805" y="81"/>
                    <a:pt x="805" y="81"/>
                  </a:cubicBezTo>
                  <a:close/>
                  <a:moveTo>
                    <a:pt x="809" y="123"/>
                  </a:move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8" y="124"/>
                    <a:pt x="807" y="125"/>
                  </a:cubicBezTo>
                  <a:cubicBezTo>
                    <a:pt x="806" y="125"/>
                    <a:pt x="806" y="125"/>
                    <a:pt x="805" y="125"/>
                  </a:cubicBezTo>
                  <a:cubicBezTo>
                    <a:pt x="805" y="125"/>
                    <a:pt x="805" y="126"/>
                    <a:pt x="805" y="126"/>
                  </a:cubicBezTo>
                  <a:cubicBezTo>
                    <a:pt x="804" y="126"/>
                    <a:pt x="803" y="127"/>
                    <a:pt x="802" y="127"/>
                  </a:cubicBezTo>
                  <a:cubicBezTo>
                    <a:pt x="802" y="127"/>
                    <a:pt x="800" y="128"/>
                    <a:pt x="799" y="128"/>
                  </a:cubicBezTo>
                  <a:cubicBezTo>
                    <a:pt x="799" y="128"/>
                    <a:pt x="800" y="126"/>
                    <a:pt x="800" y="126"/>
                  </a:cubicBezTo>
                  <a:cubicBezTo>
                    <a:pt x="801" y="125"/>
                    <a:pt x="801" y="123"/>
                    <a:pt x="801" y="123"/>
                  </a:cubicBezTo>
                  <a:cubicBezTo>
                    <a:pt x="802" y="122"/>
                    <a:pt x="803" y="122"/>
                    <a:pt x="805" y="121"/>
                  </a:cubicBezTo>
                  <a:cubicBezTo>
                    <a:pt x="806" y="120"/>
                    <a:pt x="807" y="119"/>
                    <a:pt x="808" y="118"/>
                  </a:cubicBezTo>
                  <a:cubicBezTo>
                    <a:pt x="808" y="118"/>
                    <a:pt x="808" y="118"/>
                    <a:pt x="808" y="118"/>
                  </a:cubicBezTo>
                  <a:cubicBezTo>
                    <a:pt x="809" y="119"/>
                    <a:pt x="812" y="120"/>
                    <a:pt x="812" y="121"/>
                  </a:cubicBezTo>
                  <a:cubicBezTo>
                    <a:pt x="811" y="122"/>
                    <a:pt x="811" y="123"/>
                    <a:pt x="810" y="123"/>
                  </a:cubicBezTo>
                  <a:cubicBezTo>
                    <a:pt x="810" y="123"/>
                    <a:pt x="809" y="123"/>
                    <a:pt x="809" y="123"/>
                  </a:cubicBezTo>
                  <a:close/>
                  <a:moveTo>
                    <a:pt x="830" y="124"/>
                  </a:moveTo>
                  <a:cubicBezTo>
                    <a:pt x="831" y="124"/>
                    <a:pt x="832" y="124"/>
                    <a:pt x="832" y="125"/>
                  </a:cubicBezTo>
                  <a:cubicBezTo>
                    <a:pt x="831" y="125"/>
                    <a:pt x="831" y="125"/>
                    <a:pt x="831" y="125"/>
                  </a:cubicBezTo>
                  <a:cubicBezTo>
                    <a:pt x="831" y="125"/>
                    <a:pt x="830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30" y="125"/>
                    <a:pt x="830" y="125"/>
                    <a:pt x="830" y="125"/>
                  </a:cubicBezTo>
                  <a:cubicBezTo>
                    <a:pt x="829" y="126"/>
                    <a:pt x="824" y="128"/>
                    <a:pt x="826" y="129"/>
                  </a:cubicBezTo>
                  <a:cubicBezTo>
                    <a:pt x="827" y="130"/>
                    <a:pt x="827" y="130"/>
                    <a:pt x="828" y="130"/>
                  </a:cubicBezTo>
                  <a:cubicBezTo>
                    <a:pt x="828" y="130"/>
                    <a:pt x="828" y="130"/>
                    <a:pt x="828" y="131"/>
                  </a:cubicBezTo>
                  <a:cubicBezTo>
                    <a:pt x="827" y="130"/>
                    <a:pt x="826" y="131"/>
                    <a:pt x="825" y="132"/>
                  </a:cubicBezTo>
                  <a:cubicBezTo>
                    <a:pt x="826" y="132"/>
                    <a:pt x="826" y="132"/>
                    <a:pt x="827" y="133"/>
                  </a:cubicBezTo>
                  <a:cubicBezTo>
                    <a:pt x="826" y="134"/>
                    <a:pt x="824" y="134"/>
                    <a:pt x="824" y="134"/>
                  </a:cubicBezTo>
                  <a:cubicBezTo>
                    <a:pt x="824" y="134"/>
                    <a:pt x="825" y="135"/>
                    <a:pt x="825" y="135"/>
                  </a:cubicBezTo>
                  <a:cubicBezTo>
                    <a:pt x="824" y="136"/>
                    <a:pt x="823" y="136"/>
                    <a:pt x="823" y="137"/>
                  </a:cubicBezTo>
                  <a:cubicBezTo>
                    <a:pt x="823" y="137"/>
                    <a:pt x="824" y="138"/>
                    <a:pt x="824" y="139"/>
                  </a:cubicBezTo>
                  <a:cubicBezTo>
                    <a:pt x="823" y="139"/>
                    <a:pt x="823" y="139"/>
                    <a:pt x="823" y="139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22" y="140"/>
                    <a:pt x="822" y="141"/>
                    <a:pt x="821" y="141"/>
                  </a:cubicBezTo>
                  <a:cubicBezTo>
                    <a:pt x="821" y="141"/>
                    <a:pt x="821" y="141"/>
                    <a:pt x="822" y="142"/>
                  </a:cubicBezTo>
                  <a:cubicBezTo>
                    <a:pt x="822" y="142"/>
                    <a:pt x="821" y="142"/>
                    <a:pt x="820" y="142"/>
                  </a:cubicBezTo>
                  <a:cubicBezTo>
                    <a:pt x="820" y="143"/>
                    <a:pt x="820" y="143"/>
                    <a:pt x="820" y="143"/>
                  </a:cubicBezTo>
                  <a:cubicBezTo>
                    <a:pt x="820" y="143"/>
                    <a:pt x="819" y="143"/>
                    <a:pt x="819" y="143"/>
                  </a:cubicBezTo>
                  <a:cubicBezTo>
                    <a:pt x="819" y="144"/>
                    <a:pt x="817" y="145"/>
                    <a:pt x="816" y="146"/>
                  </a:cubicBezTo>
                  <a:cubicBezTo>
                    <a:pt x="815" y="146"/>
                    <a:pt x="815" y="147"/>
                    <a:pt x="815" y="147"/>
                  </a:cubicBezTo>
                  <a:cubicBezTo>
                    <a:pt x="814" y="147"/>
                    <a:pt x="814" y="147"/>
                    <a:pt x="813" y="148"/>
                  </a:cubicBezTo>
                  <a:cubicBezTo>
                    <a:pt x="812" y="148"/>
                    <a:pt x="811" y="149"/>
                    <a:pt x="810" y="150"/>
                  </a:cubicBezTo>
                  <a:cubicBezTo>
                    <a:pt x="809" y="150"/>
                    <a:pt x="808" y="150"/>
                    <a:pt x="807" y="150"/>
                  </a:cubicBezTo>
                  <a:cubicBezTo>
                    <a:pt x="806" y="151"/>
                    <a:pt x="807" y="152"/>
                    <a:pt x="806" y="153"/>
                  </a:cubicBezTo>
                  <a:cubicBezTo>
                    <a:pt x="805" y="153"/>
                    <a:pt x="804" y="152"/>
                    <a:pt x="803" y="151"/>
                  </a:cubicBezTo>
                  <a:cubicBezTo>
                    <a:pt x="803" y="152"/>
                    <a:pt x="803" y="152"/>
                    <a:pt x="803" y="152"/>
                  </a:cubicBezTo>
                  <a:cubicBezTo>
                    <a:pt x="803" y="153"/>
                    <a:pt x="804" y="153"/>
                    <a:pt x="804" y="155"/>
                  </a:cubicBezTo>
                  <a:cubicBezTo>
                    <a:pt x="804" y="155"/>
                    <a:pt x="802" y="155"/>
                    <a:pt x="802" y="155"/>
                  </a:cubicBezTo>
                  <a:cubicBezTo>
                    <a:pt x="800" y="154"/>
                    <a:pt x="801" y="155"/>
                    <a:pt x="799" y="155"/>
                  </a:cubicBezTo>
                  <a:cubicBezTo>
                    <a:pt x="799" y="155"/>
                    <a:pt x="801" y="155"/>
                    <a:pt x="801" y="156"/>
                  </a:cubicBezTo>
                  <a:cubicBezTo>
                    <a:pt x="801" y="157"/>
                    <a:pt x="798" y="157"/>
                    <a:pt x="797" y="157"/>
                  </a:cubicBezTo>
                  <a:cubicBezTo>
                    <a:pt x="796" y="157"/>
                    <a:pt x="796" y="156"/>
                    <a:pt x="795" y="156"/>
                  </a:cubicBezTo>
                  <a:cubicBezTo>
                    <a:pt x="794" y="156"/>
                    <a:pt x="793" y="156"/>
                    <a:pt x="792" y="156"/>
                  </a:cubicBezTo>
                  <a:cubicBezTo>
                    <a:pt x="790" y="156"/>
                    <a:pt x="788" y="156"/>
                    <a:pt x="787" y="154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6"/>
                    <a:pt x="790" y="156"/>
                    <a:pt x="790" y="158"/>
                  </a:cubicBezTo>
                  <a:cubicBezTo>
                    <a:pt x="790" y="158"/>
                    <a:pt x="790" y="158"/>
                    <a:pt x="789" y="158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90" y="158"/>
                    <a:pt x="791" y="158"/>
                    <a:pt x="791" y="158"/>
                  </a:cubicBezTo>
                  <a:cubicBezTo>
                    <a:pt x="793" y="159"/>
                    <a:pt x="790" y="161"/>
                    <a:pt x="790" y="161"/>
                  </a:cubicBezTo>
                  <a:cubicBezTo>
                    <a:pt x="790" y="162"/>
                    <a:pt x="790" y="162"/>
                    <a:pt x="790" y="162"/>
                  </a:cubicBezTo>
                  <a:cubicBezTo>
                    <a:pt x="790" y="163"/>
                    <a:pt x="788" y="164"/>
                    <a:pt x="787" y="164"/>
                  </a:cubicBezTo>
                  <a:cubicBezTo>
                    <a:pt x="787" y="165"/>
                    <a:pt x="788" y="166"/>
                    <a:pt x="787" y="166"/>
                  </a:cubicBezTo>
                  <a:cubicBezTo>
                    <a:pt x="787" y="167"/>
                    <a:pt x="786" y="167"/>
                    <a:pt x="786" y="168"/>
                  </a:cubicBezTo>
                  <a:cubicBezTo>
                    <a:pt x="786" y="169"/>
                    <a:pt x="786" y="170"/>
                    <a:pt x="786" y="170"/>
                  </a:cubicBezTo>
                  <a:cubicBezTo>
                    <a:pt x="787" y="171"/>
                    <a:pt x="787" y="171"/>
                    <a:pt x="787" y="171"/>
                  </a:cubicBezTo>
                  <a:cubicBezTo>
                    <a:pt x="787" y="172"/>
                    <a:pt x="786" y="172"/>
                    <a:pt x="786" y="173"/>
                  </a:cubicBezTo>
                  <a:cubicBezTo>
                    <a:pt x="786" y="173"/>
                    <a:pt x="786" y="173"/>
                    <a:pt x="786" y="173"/>
                  </a:cubicBezTo>
                  <a:cubicBezTo>
                    <a:pt x="787" y="174"/>
                    <a:pt x="787" y="175"/>
                    <a:pt x="787" y="175"/>
                  </a:cubicBezTo>
                  <a:cubicBezTo>
                    <a:pt x="786" y="176"/>
                    <a:pt x="786" y="176"/>
                    <a:pt x="786" y="177"/>
                  </a:cubicBezTo>
                  <a:cubicBezTo>
                    <a:pt x="785" y="178"/>
                    <a:pt x="785" y="179"/>
                    <a:pt x="784" y="180"/>
                  </a:cubicBezTo>
                  <a:cubicBezTo>
                    <a:pt x="784" y="181"/>
                    <a:pt x="783" y="182"/>
                    <a:pt x="782" y="182"/>
                  </a:cubicBezTo>
                  <a:cubicBezTo>
                    <a:pt x="782" y="182"/>
                    <a:pt x="781" y="181"/>
                    <a:pt x="781" y="181"/>
                  </a:cubicBezTo>
                  <a:cubicBezTo>
                    <a:pt x="780" y="181"/>
                    <a:pt x="776" y="181"/>
                    <a:pt x="776" y="181"/>
                  </a:cubicBezTo>
                  <a:cubicBezTo>
                    <a:pt x="776" y="183"/>
                    <a:pt x="778" y="182"/>
                    <a:pt x="778" y="183"/>
                  </a:cubicBezTo>
                  <a:cubicBezTo>
                    <a:pt x="778" y="184"/>
                    <a:pt x="777" y="184"/>
                    <a:pt x="777" y="185"/>
                  </a:cubicBezTo>
                  <a:cubicBezTo>
                    <a:pt x="777" y="185"/>
                    <a:pt x="777" y="186"/>
                    <a:pt x="777" y="187"/>
                  </a:cubicBezTo>
                  <a:cubicBezTo>
                    <a:pt x="776" y="188"/>
                    <a:pt x="774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8"/>
                    <a:pt x="772" y="189"/>
                    <a:pt x="771" y="190"/>
                  </a:cubicBezTo>
                  <a:cubicBezTo>
                    <a:pt x="771" y="190"/>
                    <a:pt x="771" y="190"/>
                    <a:pt x="771" y="190"/>
                  </a:cubicBezTo>
                  <a:cubicBezTo>
                    <a:pt x="770" y="190"/>
                    <a:pt x="770" y="189"/>
                    <a:pt x="769" y="188"/>
                  </a:cubicBezTo>
                  <a:cubicBezTo>
                    <a:pt x="769" y="188"/>
                    <a:pt x="769" y="188"/>
                    <a:pt x="769" y="188"/>
                  </a:cubicBezTo>
                  <a:cubicBezTo>
                    <a:pt x="769" y="189"/>
                    <a:pt x="768" y="190"/>
                    <a:pt x="767" y="191"/>
                  </a:cubicBezTo>
                  <a:cubicBezTo>
                    <a:pt x="767" y="191"/>
                    <a:pt x="767" y="192"/>
                    <a:pt x="767" y="193"/>
                  </a:cubicBezTo>
                  <a:cubicBezTo>
                    <a:pt x="767" y="193"/>
                    <a:pt x="767" y="193"/>
                    <a:pt x="767" y="193"/>
                  </a:cubicBezTo>
                  <a:cubicBezTo>
                    <a:pt x="766" y="193"/>
                    <a:pt x="765" y="193"/>
                    <a:pt x="765" y="193"/>
                  </a:cubicBezTo>
                  <a:cubicBezTo>
                    <a:pt x="764" y="192"/>
                    <a:pt x="765" y="191"/>
                    <a:pt x="765" y="191"/>
                  </a:cubicBezTo>
                  <a:cubicBezTo>
                    <a:pt x="765" y="190"/>
                    <a:pt x="765" y="190"/>
                    <a:pt x="765" y="190"/>
                  </a:cubicBezTo>
                  <a:cubicBezTo>
                    <a:pt x="765" y="189"/>
                    <a:pt x="766" y="189"/>
                    <a:pt x="766" y="188"/>
                  </a:cubicBezTo>
                  <a:cubicBezTo>
                    <a:pt x="766" y="187"/>
                    <a:pt x="767" y="186"/>
                    <a:pt x="767" y="185"/>
                  </a:cubicBezTo>
                  <a:cubicBezTo>
                    <a:pt x="766" y="185"/>
                    <a:pt x="764" y="185"/>
                    <a:pt x="763" y="185"/>
                  </a:cubicBezTo>
                  <a:cubicBezTo>
                    <a:pt x="763" y="186"/>
                    <a:pt x="764" y="186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8"/>
                    <a:pt x="762" y="189"/>
                    <a:pt x="761" y="189"/>
                  </a:cubicBezTo>
                  <a:cubicBezTo>
                    <a:pt x="761" y="190"/>
                    <a:pt x="760" y="190"/>
                    <a:pt x="760" y="190"/>
                  </a:cubicBezTo>
                  <a:cubicBezTo>
                    <a:pt x="760" y="191"/>
                    <a:pt x="765" y="192"/>
                    <a:pt x="762" y="194"/>
                  </a:cubicBezTo>
                  <a:cubicBezTo>
                    <a:pt x="762" y="193"/>
                    <a:pt x="762" y="193"/>
                    <a:pt x="762" y="194"/>
                  </a:cubicBezTo>
                  <a:cubicBezTo>
                    <a:pt x="761" y="194"/>
                    <a:pt x="761" y="195"/>
                    <a:pt x="761" y="195"/>
                  </a:cubicBezTo>
                  <a:cubicBezTo>
                    <a:pt x="760" y="196"/>
                    <a:pt x="758" y="196"/>
                    <a:pt x="757" y="196"/>
                  </a:cubicBezTo>
                  <a:cubicBezTo>
                    <a:pt x="757" y="195"/>
                    <a:pt x="757" y="195"/>
                    <a:pt x="757" y="195"/>
                  </a:cubicBezTo>
                  <a:cubicBezTo>
                    <a:pt x="756" y="195"/>
                    <a:pt x="756" y="195"/>
                    <a:pt x="756" y="195"/>
                  </a:cubicBezTo>
                  <a:cubicBezTo>
                    <a:pt x="755" y="195"/>
                    <a:pt x="755" y="194"/>
                    <a:pt x="755" y="194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5" y="195"/>
                    <a:pt x="755" y="196"/>
                    <a:pt x="755" y="196"/>
                  </a:cubicBezTo>
                  <a:cubicBezTo>
                    <a:pt x="755" y="196"/>
                    <a:pt x="755" y="196"/>
                    <a:pt x="755" y="196"/>
                  </a:cubicBezTo>
                  <a:cubicBezTo>
                    <a:pt x="755" y="196"/>
                    <a:pt x="755" y="197"/>
                    <a:pt x="755" y="197"/>
                  </a:cubicBezTo>
                  <a:cubicBezTo>
                    <a:pt x="754" y="196"/>
                    <a:pt x="754" y="196"/>
                    <a:pt x="753" y="195"/>
                  </a:cubicBezTo>
                  <a:cubicBezTo>
                    <a:pt x="753" y="195"/>
                    <a:pt x="753" y="195"/>
                    <a:pt x="753" y="195"/>
                  </a:cubicBezTo>
                  <a:cubicBezTo>
                    <a:pt x="753" y="196"/>
                    <a:pt x="753" y="196"/>
                    <a:pt x="753" y="196"/>
                  </a:cubicBezTo>
                  <a:cubicBezTo>
                    <a:pt x="752" y="197"/>
                    <a:pt x="753" y="198"/>
                    <a:pt x="749" y="198"/>
                  </a:cubicBezTo>
                  <a:cubicBezTo>
                    <a:pt x="749" y="198"/>
                    <a:pt x="749" y="198"/>
                    <a:pt x="749" y="198"/>
                  </a:cubicBezTo>
                  <a:cubicBezTo>
                    <a:pt x="749" y="198"/>
                    <a:pt x="750" y="198"/>
                    <a:pt x="750" y="198"/>
                  </a:cubicBezTo>
                  <a:cubicBezTo>
                    <a:pt x="751" y="198"/>
                    <a:pt x="752" y="198"/>
                    <a:pt x="753" y="199"/>
                  </a:cubicBezTo>
                  <a:cubicBezTo>
                    <a:pt x="755" y="199"/>
                    <a:pt x="754" y="202"/>
                    <a:pt x="753" y="202"/>
                  </a:cubicBezTo>
                  <a:cubicBezTo>
                    <a:pt x="752" y="203"/>
                    <a:pt x="751" y="203"/>
                    <a:pt x="751" y="203"/>
                  </a:cubicBezTo>
                  <a:cubicBezTo>
                    <a:pt x="748" y="203"/>
                    <a:pt x="748" y="202"/>
                    <a:pt x="744" y="203"/>
                  </a:cubicBezTo>
                  <a:cubicBezTo>
                    <a:pt x="745" y="203"/>
                    <a:pt x="745" y="204"/>
                    <a:pt x="745" y="204"/>
                  </a:cubicBezTo>
                  <a:cubicBezTo>
                    <a:pt x="745" y="206"/>
                    <a:pt x="747" y="205"/>
                    <a:pt x="749" y="206"/>
                  </a:cubicBezTo>
                  <a:cubicBezTo>
                    <a:pt x="750" y="206"/>
                    <a:pt x="750" y="206"/>
                    <a:pt x="750" y="206"/>
                  </a:cubicBezTo>
                  <a:cubicBezTo>
                    <a:pt x="750" y="207"/>
                    <a:pt x="751" y="207"/>
                    <a:pt x="751" y="207"/>
                  </a:cubicBezTo>
                  <a:cubicBezTo>
                    <a:pt x="751" y="208"/>
                    <a:pt x="751" y="207"/>
                    <a:pt x="752" y="208"/>
                  </a:cubicBezTo>
                  <a:cubicBezTo>
                    <a:pt x="752" y="208"/>
                    <a:pt x="752" y="209"/>
                    <a:pt x="751" y="209"/>
                  </a:cubicBezTo>
                  <a:cubicBezTo>
                    <a:pt x="751" y="210"/>
                    <a:pt x="752" y="210"/>
                    <a:pt x="752" y="210"/>
                  </a:cubicBezTo>
                  <a:cubicBezTo>
                    <a:pt x="751" y="211"/>
                    <a:pt x="751" y="210"/>
                    <a:pt x="749" y="211"/>
                  </a:cubicBezTo>
                  <a:cubicBezTo>
                    <a:pt x="748" y="211"/>
                    <a:pt x="748" y="212"/>
                    <a:pt x="746" y="212"/>
                  </a:cubicBezTo>
                  <a:cubicBezTo>
                    <a:pt x="746" y="212"/>
                    <a:pt x="745" y="213"/>
                    <a:pt x="744" y="213"/>
                  </a:cubicBezTo>
                  <a:cubicBezTo>
                    <a:pt x="745" y="213"/>
                    <a:pt x="746" y="214"/>
                    <a:pt x="747" y="214"/>
                  </a:cubicBezTo>
                  <a:cubicBezTo>
                    <a:pt x="748" y="214"/>
                    <a:pt x="749" y="214"/>
                    <a:pt x="749" y="214"/>
                  </a:cubicBezTo>
                  <a:cubicBezTo>
                    <a:pt x="749" y="214"/>
                    <a:pt x="750" y="215"/>
                    <a:pt x="750" y="215"/>
                  </a:cubicBezTo>
                  <a:cubicBezTo>
                    <a:pt x="750" y="215"/>
                    <a:pt x="751" y="215"/>
                    <a:pt x="751" y="216"/>
                  </a:cubicBezTo>
                  <a:cubicBezTo>
                    <a:pt x="752" y="216"/>
                    <a:pt x="753" y="217"/>
                    <a:pt x="753" y="217"/>
                  </a:cubicBezTo>
                  <a:cubicBezTo>
                    <a:pt x="752" y="218"/>
                    <a:pt x="751" y="218"/>
                    <a:pt x="751" y="218"/>
                  </a:cubicBezTo>
                  <a:cubicBezTo>
                    <a:pt x="750" y="218"/>
                    <a:pt x="749" y="218"/>
                    <a:pt x="748" y="218"/>
                  </a:cubicBezTo>
                  <a:cubicBezTo>
                    <a:pt x="747" y="218"/>
                    <a:pt x="746" y="218"/>
                    <a:pt x="745" y="218"/>
                  </a:cubicBezTo>
                  <a:cubicBezTo>
                    <a:pt x="745" y="218"/>
                    <a:pt x="745" y="218"/>
                    <a:pt x="745" y="218"/>
                  </a:cubicBezTo>
                  <a:cubicBezTo>
                    <a:pt x="746" y="218"/>
                    <a:pt x="746" y="218"/>
                    <a:pt x="747" y="218"/>
                  </a:cubicBezTo>
                  <a:cubicBezTo>
                    <a:pt x="747" y="218"/>
                    <a:pt x="747" y="218"/>
                    <a:pt x="748" y="218"/>
                  </a:cubicBezTo>
                  <a:cubicBezTo>
                    <a:pt x="749" y="218"/>
                    <a:pt x="750" y="219"/>
                    <a:pt x="752" y="218"/>
                  </a:cubicBezTo>
                  <a:cubicBezTo>
                    <a:pt x="752" y="219"/>
                    <a:pt x="752" y="219"/>
                    <a:pt x="752" y="220"/>
                  </a:cubicBezTo>
                  <a:cubicBezTo>
                    <a:pt x="751" y="220"/>
                    <a:pt x="750" y="220"/>
                    <a:pt x="750" y="220"/>
                  </a:cubicBezTo>
                  <a:cubicBezTo>
                    <a:pt x="749" y="221"/>
                    <a:pt x="749" y="221"/>
                    <a:pt x="749" y="221"/>
                  </a:cubicBezTo>
                  <a:cubicBezTo>
                    <a:pt x="748" y="222"/>
                    <a:pt x="748" y="221"/>
                    <a:pt x="747" y="222"/>
                  </a:cubicBezTo>
                  <a:cubicBezTo>
                    <a:pt x="747" y="222"/>
                    <a:pt x="747" y="222"/>
                    <a:pt x="747" y="222"/>
                  </a:cubicBezTo>
                  <a:cubicBezTo>
                    <a:pt x="747" y="222"/>
                    <a:pt x="748" y="222"/>
                    <a:pt x="749" y="223"/>
                  </a:cubicBezTo>
                  <a:cubicBezTo>
                    <a:pt x="749" y="223"/>
                    <a:pt x="748" y="223"/>
                    <a:pt x="748" y="224"/>
                  </a:cubicBezTo>
                  <a:cubicBezTo>
                    <a:pt x="747" y="224"/>
                    <a:pt x="746" y="223"/>
                    <a:pt x="746" y="223"/>
                  </a:cubicBezTo>
                  <a:cubicBezTo>
                    <a:pt x="746" y="223"/>
                    <a:pt x="746" y="223"/>
                    <a:pt x="745" y="223"/>
                  </a:cubicBezTo>
                  <a:cubicBezTo>
                    <a:pt x="745" y="224"/>
                    <a:pt x="747" y="225"/>
                    <a:pt x="748" y="225"/>
                  </a:cubicBezTo>
                  <a:cubicBezTo>
                    <a:pt x="748" y="225"/>
                    <a:pt x="748" y="225"/>
                    <a:pt x="747" y="225"/>
                  </a:cubicBezTo>
                  <a:cubicBezTo>
                    <a:pt x="747" y="225"/>
                    <a:pt x="748" y="225"/>
                    <a:pt x="748" y="225"/>
                  </a:cubicBezTo>
                  <a:cubicBezTo>
                    <a:pt x="746" y="226"/>
                    <a:pt x="744" y="225"/>
                    <a:pt x="743" y="225"/>
                  </a:cubicBezTo>
                  <a:cubicBezTo>
                    <a:pt x="743" y="225"/>
                    <a:pt x="743" y="225"/>
                    <a:pt x="743" y="225"/>
                  </a:cubicBezTo>
                  <a:cubicBezTo>
                    <a:pt x="743" y="226"/>
                    <a:pt x="744" y="226"/>
                    <a:pt x="745" y="227"/>
                  </a:cubicBezTo>
                  <a:cubicBezTo>
                    <a:pt x="745" y="227"/>
                    <a:pt x="745" y="228"/>
                    <a:pt x="745" y="228"/>
                  </a:cubicBezTo>
                  <a:cubicBezTo>
                    <a:pt x="745" y="228"/>
                    <a:pt x="745" y="228"/>
                    <a:pt x="746" y="228"/>
                  </a:cubicBezTo>
                  <a:cubicBezTo>
                    <a:pt x="745" y="229"/>
                    <a:pt x="744" y="229"/>
                    <a:pt x="743" y="229"/>
                  </a:cubicBezTo>
                  <a:cubicBezTo>
                    <a:pt x="742" y="230"/>
                    <a:pt x="741" y="231"/>
                    <a:pt x="740" y="231"/>
                  </a:cubicBezTo>
                  <a:cubicBezTo>
                    <a:pt x="740" y="232"/>
                    <a:pt x="741" y="233"/>
                    <a:pt x="741" y="233"/>
                  </a:cubicBezTo>
                  <a:cubicBezTo>
                    <a:pt x="742" y="234"/>
                    <a:pt x="743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3" y="235"/>
                    <a:pt x="740" y="233"/>
                    <a:pt x="738" y="234"/>
                  </a:cubicBezTo>
                  <a:cubicBezTo>
                    <a:pt x="740" y="235"/>
                    <a:pt x="742" y="235"/>
                    <a:pt x="744" y="236"/>
                  </a:cubicBezTo>
                  <a:cubicBezTo>
                    <a:pt x="744" y="237"/>
                    <a:pt x="746" y="238"/>
                    <a:pt x="746" y="239"/>
                  </a:cubicBezTo>
                  <a:cubicBezTo>
                    <a:pt x="746" y="240"/>
                    <a:pt x="745" y="241"/>
                    <a:pt x="743" y="241"/>
                  </a:cubicBezTo>
                  <a:cubicBezTo>
                    <a:pt x="743" y="241"/>
                    <a:pt x="743" y="242"/>
                    <a:pt x="743" y="242"/>
                  </a:cubicBezTo>
                  <a:cubicBezTo>
                    <a:pt x="744" y="242"/>
                    <a:pt x="745" y="241"/>
                    <a:pt x="745" y="241"/>
                  </a:cubicBezTo>
                  <a:cubicBezTo>
                    <a:pt x="745" y="242"/>
                    <a:pt x="745" y="242"/>
                    <a:pt x="745" y="242"/>
                  </a:cubicBezTo>
                  <a:cubicBezTo>
                    <a:pt x="744" y="243"/>
                    <a:pt x="745" y="243"/>
                    <a:pt x="744" y="244"/>
                  </a:cubicBezTo>
                  <a:cubicBezTo>
                    <a:pt x="744" y="244"/>
                    <a:pt x="744" y="246"/>
                    <a:pt x="743" y="246"/>
                  </a:cubicBezTo>
                  <a:cubicBezTo>
                    <a:pt x="743" y="246"/>
                    <a:pt x="743" y="246"/>
                    <a:pt x="743" y="246"/>
                  </a:cubicBezTo>
                  <a:cubicBezTo>
                    <a:pt x="742" y="246"/>
                    <a:pt x="740" y="246"/>
                    <a:pt x="739" y="247"/>
                  </a:cubicBezTo>
                  <a:cubicBezTo>
                    <a:pt x="739" y="247"/>
                    <a:pt x="739" y="247"/>
                    <a:pt x="739" y="247"/>
                  </a:cubicBezTo>
                  <a:cubicBezTo>
                    <a:pt x="739" y="248"/>
                    <a:pt x="742" y="248"/>
                    <a:pt x="743" y="248"/>
                  </a:cubicBezTo>
                  <a:cubicBezTo>
                    <a:pt x="743" y="248"/>
                    <a:pt x="743" y="248"/>
                    <a:pt x="743" y="248"/>
                  </a:cubicBezTo>
                  <a:cubicBezTo>
                    <a:pt x="741" y="249"/>
                    <a:pt x="743" y="250"/>
                    <a:pt x="742" y="251"/>
                  </a:cubicBezTo>
                  <a:cubicBezTo>
                    <a:pt x="741" y="251"/>
                    <a:pt x="740" y="251"/>
                    <a:pt x="740" y="251"/>
                  </a:cubicBezTo>
                  <a:cubicBezTo>
                    <a:pt x="740" y="251"/>
                    <a:pt x="740" y="251"/>
                    <a:pt x="740" y="252"/>
                  </a:cubicBezTo>
                  <a:cubicBezTo>
                    <a:pt x="741" y="252"/>
                    <a:pt x="741" y="252"/>
                    <a:pt x="742" y="252"/>
                  </a:cubicBezTo>
                  <a:cubicBezTo>
                    <a:pt x="741" y="252"/>
                    <a:pt x="739" y="252"/>
                    <a:pt x="738" y="253"/>
                  </a:cubicBezTo>
                  <a:cubicBezTo>
                    <a:pt x="738" y="253"/>
                    <a:pt x="740" y="254"/>
                    <a:pt x="741" y="254"/>
                  </a:cubicBezTo>
                  <a:cubicBezTo>
                    <a:pt x="742" y="254"/>
                    <a:pt x="742" y="253"/>
                    <a:pt x="743" y="253"/>
                  </a:cubicBezTo>
                  <a:cubicBezTo>
                    <a:pt x="743" y="253"/>
                    <a:pt x="744" y="253"/>
                    <a:pt x="744" y="253"/>
                  </a:cubicBezTo>
                  <a:cubicBezTo>
                    <a:pt x="744" y="255"/>
                    <a:pt x="739" y="256"/>
                    <a:pt x="736" y="257"/>
                  </a:cubicBezTo>
                  <a:cubicBezTo>
                    <a:pt x="737" y="258"/>
                    <a:pt x="738" y="258"/>
                    <a:pt x="739" y="258"/>
                  </a:cubicBezTo>
                  <a:cubicBezTo>
                    <a:pt x="740" y="257"/>
                    <a:pt x="740" y="257"/>
                    <a:pt x="741" y="257"/>
                  </a:cubicBezTo>
                  <a:cubicBezTo>
                    <a:pt x="740" y="258"/>
                    <a:pt x="743" y="258"/>
                    <a:pt x="742" y="259"/>
                  </a:cubicBezTo>
                  <a:cubicBezTo>
                    <a:pt x="742" y="260"/>
                    <a:pt x="742" y="260"/>
                    <a:pt x="742" y="260"/>
                  </a:cubicBezTo>
                  <a:cubicBezTo>
                    <a:pt x="741" y="260"/>
                    <a:pt x="740" y="260"/>
                    <a:pt x="740" y="260"/>
                  </a:cubicBezTo>
                  <a:cubicBezTo>
                    <a:pt x="739" y="260"/>
                    <a:pt x="738" y="260"/>
                    <a:pt x="737" y="260"/>
                  </a:cubicBezTo>
                  <a:cubicBezTo>
                    <a:pt x="736" y="260"/>
                    <a:pt x="734" y="259"/>
                    <a:pt x="733" y="260"/>
                  </a:cubicBezTo>
                  <a:cubicBezTo>
                    <a:pt x="732" y="260"/>
                    <a:pt x="732" y="262"/>
                    <a:pt x="731" y="263"/>
                  </a:cubicBezTo>
                  <a:cubicBezTo>
                    <a:pt x="731" y="263"/>
                    <a:pt x="730" y="263"/>
                    <a:pt x="730" y="263"/>
                  </a:cubicBezTo>
                  <a:cubicBezTo>
                    <a:pt x="730" y="262"/>
                    <a:pt x="729" y="262"/>
                    <a:pt x="728" y="262"/>
                  </a:cubicBezTo>
                  <a:cubicBezTo>
                    <a:pt x="727" y="262"/>
                    <a:pt x="726" y="263"/>
                    <a:pt x="725" y="262"/>
                  </a:cubicBezTo>
                  <a:cubicBezTo>
                    <a:pt x="724" y="261"/>
                    <a:pt x="728" y="260"/>
                    <a:pt x="726" y="259"/>
                  </a:cubicBezTo>
                  <a:cubicBezTo>
                    <a:pt x="726" y="259"/>
                    <a:pt x="726" y="259"/>
                    <a:pt x="726" y="259"/>
                  </a:cubicBezTo>
                  <a:cubicBezTo>
                    <a:pt x="727" y="258"/>
                    <a:pt x="727" y="257"/>
                    <a:pt x="727" y="256"/>
                  </a:cubicBezTo>
                  <a:cubicBezTo>
                    <a:pt x="727" y="256"/>
                    <a:pt x="726" y="257"/>
                    <a:pt x="726" y="257"/>
                  </a:cubicBezTo>
                  <a:cubicBezTo>
                    <a:pt x="726" y="258"/>
                    <a:pt x="725" y="259"/>
                    <a:pt x="724" y="259"/>
                  </a:cubicBezTo>
                  <a:cubicBezTo>
                    <a:pt x="723" y="258"/>
                    <a:pt x="724" y="257"/>
                    <a:pt x="725" y="256"/>
                  </a:cubicBezTo>
                  <a:cubicBezTo>
                    <a:pt x="725" y="256"/>
                    <a:pt x="723" y="256"/>
                    <a:pt x="722" y="256"/>
                  </a:cubicBezTo>
                  <a:cubicBezTo>
                    <a:pt x="722" y="257"/>
                    <a:pt x="722" y="258"/>
                    <a:pt x="721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0" y="258"/>
                    <a:pt x="720" y="258"/>
                    <a:pt x="720" y="257"/>
                  </a:cubicBezTo>
                  <a:cubicBezTo>
                    <a:pt x="719" y="257"/>
                    <a:pt x="719" y="258"/>
                    <a:pt x="718" y="258"/>
                  </a:cubicBezTo>
                  <a:cubicBezTo>
                    <a:pt x="718" y="258"/>
                    <a:pt x="718" y="258"/>
                    <a:pt x="718" y="258"/>
                  </a:cubicBezTo>
                  <a:cubicBezTo>
                    <a:pt x="719" y="257"/>
                    <a:pt x="719" y="257"/>
                    <a:pt x="720" y="256"/>
                  </a:cubicBezTo>
                  <a:cubicBezTo>
                    <a:pt x="720" y="256"/>
                    <a:pt x="720" y="255"/>
                    <a:pt x="721" y="255"/>
                  </a:cubicBezTo>
                  <a:cubicBezTo>
                    <a:pt x="721" y="255"/>
                    <a:pt x="723" y="254"/>
                    <a:pt x="723" y="254"/>
                  </a:cubicBezTo>
                  <a:cubicBezTo>
                    <a:pt x="722" y="253"/>
                    <a:pt x="722" y="253"/>
                    <a:pt x="721" y="253"/>
                  </a:cubicBezTo>
                  <a:cubicBezTo>
                    <a:pt x="721" y="253"/>
                    <a:pt x="721" y="252"/>
                    <a:pt x="721" y="252"/>
                  </a:cubicBezTo>
                  <a:cubicBezTo>
                    <a:pt x="720" y="252"/>
                    <a:pt x="720" y="252"/>
                    <a:pt x="719" y="253"/>
                  </a:cubicBezTo>
                  <a:cubicBezTo>
                    <a:pt x="719" y="253"/>
                    <a:pt x="718" y="253"/>
                    <a:pt x="718" y="253"/>
                  </a:cubicBezTo>
                  <a:cubicBezTo>
                    <a:pt x="717" y="253"/>
                    <a:pt x="717" y="254"/>
                    <a:pt x="716" y="254"/>
                  </a:cubicBezTo>
                  <a:cubicBezTo>
                    <a:pt x="717" y="253"/>
                    <a:pt x="718" y="252"/>
                    <a:pt x="719" y="251"/>
                  </a:cubicBezTo>
                  <a:cubicBezTo>
                    <a:pt x="719" y="251"/>
                    <a:pt x="718" y="251"/>
                    <a:pt x="718" y="251"/>
                  </a:cubicBezTo>
                  <a:cubicBezTo>
                    <a:pt x="718" y="251"/>
                    <a:pt x="718" y="250"/>
                    <a:pt x="717" y="250"/>
                  </a:cubicBezTo>
                  <a:cubicBezTo>
                    <a:pt x="716" y="250"/>
                    <a:pt x="714" y="251"/>
                    <a:pt x="716" y="252"/>
                  </a:cubicBezTo>
                  <a:cubicBezTo>
                    <a:pt x="716" y="253"/>
                    <a:pt x="715" y="253"/>
                    <a:pt x="714" y="253"/>
                  </a:cubicBezTo>
                  <a:cubicBezTo>
                    <a:pt x="714" y="254"/>
                    <a:pt x="713" y="253"/>
                    <a:pt x="712" y="254"/>
                  </a:cubicBezTo>
                  <a:cubicBezTo>
                    <a:pt x="711" y="254"/>
                    <a:pt x="711" y="254"/>
                    <a:pt x="710" y="255"/>
                  </a:cubicBezTo>
                  <a:cubicBezTo>
                    <a:pt x="709" y="255"/>
                    <a:pt x="709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7" y="255"/>
                    <a:pt x="707" y="255"/>
                    <a:pt x="707" y="255"/>
                  </a:cubicBezTo>
                  <a:cubicBezTo>
                    <a:pt x="706" y="255"/>
                    <a:pt x="706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3" y="257"/>
                    <a:pt x="701" y="257"/>
                    <a:pt x="700" y="256"/>
                  </a:cubicBezTo>
                  <a:cubicBezTo>
                    <a:pt x="701" y="256"/>
                    <a:pt x="702" y="256"/>
                    <a:pt x="702" y="255"/>
                  </a:cubicBezTo>
                  <a:cubicBezTo>
                    <a:pt x="702" y="255"/>
                    <a:pt x="702" y="254"/>
                    <a:pt x="702" y="253"/>
                  </a:cubicBezTo>
                  <a:cubicBezTo>
                    <a:pt x="701" y="253"/>
                    <a:pt x="701" y="253"/>
                    <a:pt x="701" y="253"/>
                  </a:cubicBezTo>
                  <a:cubicBezTo>
                    <a:pt x="700" y="253"/>
                    <a:pt x="700" y="254"/>
                    <a:pt x="699" y="254"/>
                  </a:cubicBezTo>
                  <a:cubicBezTo>
                    <a:pt x="699" y="254"/>
                    <a:pt x="699" y="254"/>
                    <a:pt x="699" y="254"/>
                  </a:cubicBezTo>
                  <a:cubicBezTo>
                    <a:pt x="698" y="254"/>
                    <a:pt x="700" y="253"/>
                    <a:pt x="699" y="252"/>
                  </a:cubicBezTo>
                  <a:cubicBezTo>
                    <a:pt x="698" y="251"/>
                    <a:pt x="695" y="252"/>
                    <a:pt x="693" y="251"/>
                  </a:cubicBezTo>
                  <a:cubicBezTo>
                    <a:pt x="695" y="251"/>
                    <a:pt x="696" y="250"/>
                    <a:pt x="696" y="250"/>
                  </a:cubicBezTo>
                  <a:cubicBezTo>
                    <a:pt x="696" y="250"/>
                    <a:pt x="696" y="250"/>
                    <a:pt x="696" y="250"/>
                  </a:cubicBezTo>
                  <a:cubicBezTo>
                    <a:pt x="694" y="249"/>
                    <a:pt x="695" y="250"/>
                    <a:pt x="694" y="250"/>
                  </a:cubicBezTo>
                  <a:cubicBezTo>
                    <a:pt x="693" y="251"/>
                    <a:pt x="693" y="250"/>
                    <a:pt x="693" y="250"/>
                  </a:cubicBezTo>
                  <a:cubicBezTo>
                    <a:pt x="693" y="250"/>
                    <a:pt x="692" y="251"/>
                    <a:pt x="692" y="251"/>
                  </a:cubicBezTo>
                  <a:cubicBezTo>
                    <a:pt x="690" y="251"/>
                    <a:pt x="689" y="251"/>
                    <a:pt x="688" y="250"/>
                  </a:cubicBezTo>
                  <a:cubicBezTo>
                    <a:pt x="689" y="250"/>
                    <a:pt x="690" y="250"/>
                    <a:pt x="690" y="249"/>
                  </a:cubicBezTo>
                  <a:cubicBezTo>
                    <a:pt x="690" y="249"/>
                    <a:pt x="689" y="249"/>
                    <a:pt x="689" y="248"/>
                  </a:cubicBezTo>
                  <a:cubicBezTo>
                    <a:pt x="690" y="247"/>
                    <a:pt x="692" y="247"/>
                    <a:pt x="692" y="245"/>
                  </a:cubicBezTo>
                  <a:cubicBezTo>
                    <a:pt x="690" y="246"/>
                    <a:pt x="689" y="247"/>
                    <a:pt x="687" y="247"/>
                  </a:cubicBezTo>
                  <a:cubicBezTo>
                    <a:pt x="687" y="246"/>
                    <a:pt x="688" y="246"/>
                    <a:pt x="689" y="245"/>
                  </a:cubicBezTo>
                  <a:cubicBezTo>
                    <a:pt x="689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89" y="245"/>
                    <a:pt x="688" y="245"/>
                    <a:pt x="687" y="246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4"/>
                    <a:pt x="688" y="244"/>
                    <a:pt x="688" y="244"/>
                  </a:cubicBezTo>
                  <a:cubicBezTo>
                    <a:pt x="688" y="243"/>
                    <a:pt x="688" y="243"/>
                    <a:pt x="688" y="242"/>
                  </a:cubicBezTo>
                  <a:cubicBezTo>
                    <a:pt x="687" y="242"/>
                    <a:pt x="686" y="242"/>
                    <a:pt x="685" y="242"/>
                  </a:cubicBezTo>
                  <a:cubicBezTo>
                    <a:pt x="684" y="242"/>
                    <a:pt x="683" y="242"/>
                    <a:pt x="682" y="242"/>
                  </a:cubicBezTo>
                  <a:cubicBezTo>
                    <a:pt x="680" y="242"/>
                    <a:pt x="679" y="241"/>
                    <a:pt x="680" y="240"/>
                  </a:cubicBezTo>
                  <a:cubicBezTo>
                    <a:pt x="681" y="238"/>
                    <a:pt x="682" y="237"/>
                    <a:pt x="683" y="236"/>
                  </a:cubicBezTo>
                  <a:cubicBezTo>
                    <a:pt x="683" y="235"/>
                    <a:pt x="683" y="235"/>
                    <a:pt x="683" y="234"/>
                  </a:cubicBezTo>
                  <a:cubicBezTo>
                    <a:pt x="683" y="234"/>
                    <a:pt x="683" y="234"/>
                    <a:pt x="683" y="234"/>
                  </a:cubicBezTo>
                  <a:cubicBezTo>
                    <a:pt x="681" y="235"/>
                    <a:pt x="681" y="236"/>
                    <a:pt x="679" y="237"/>
                  </a:cubicBezTo>
                  <a:cubicBezTo>
                    <a:pt x="679" y="237"/>
                    <a:pt x="679" y="237"/>
                    <a:pt x="679" y="237"/>
                  </a:cubicBezTo>
                  <a:cubicBezTo>
                    <a:pt x="678" y="236"/>
                    <a:pt x="679" y="236"/>
                    <a:pt x="680" y="235"/>
                  </a:cubicBezTo>
                  <a:cubicBezTo>
                    <a:pt x="680" y="235"/>
                    <a:pt x="679" y="235"/>
                    <a:pt x="679" y="235"/>
                  </a:cubicBezTo>
                  <a:cubicBezTo>
                    <a:pt x="678" y="235"/>
                    <a:pt x="678" y="236"/>
                    <a:pt x="677" y="235"/>
                  </a:cubicBezTo>
                  <a:cubicBezTo>
                    <a:pt x="676" y="234"/>
                    <a:pt x="678" y="234"/>
                    <a:pt x="679" y="233"/>
                  </a:cubicBezTo>
                  <a:cubicBezTo>
                    <a:pt x="679" y="232"/>
                    <a:pt x="678" y="231"/>
                    <a:pt x="676" y="231"/>
                  </a:cubicBezTo>
                  <a:cubicBezTo>
                    <a:pt x="675" y="231"/>
                    <a:pt x="674" y="232"/>
                    <a:pt x="673" y="232"/>
                  </a:cubicBezTo>
                  <a:cubicBezTo>
                    <a:pt x="673" y="231"/>
                    <a:pt x="673" y="231"/>
                    <a:pt x="673" y="231"/>
                  </a:cubicBezTo>
                  <a:cubicBezTo>
                    <a:pt x="674" y="230"/>
                    <a:pt x="675" y="229"/>
                    <a:pt x="677" y="228"/>
                  </a:cubicBezTo>
                  <a:cubicBezTo>
                    <a:pt x="676" y="228"/>
                    <a:pt x="675" y="228"/>
                    <a:pt x="674" y="229"/>
                  </a:cubicBezTo>
                  <a:cubicBezTo>
                    <a:pt x="673" y="229"/>
                    <a:pt x="672" y="230"/>
                    <a:pt x="671" y="230"/>
                  </a:cubicBezTo>
                  <a:cubicBezTo>
                    <a:pt x="670" y="228"/>
                    <a:pt x="671" y="228"/>
                    <a:pt x="669" y="227"/>
                  </a:cubicBezTo>
                  <a:cubicBezTo>
                    <a:pt x="669" y="227"/>
                    <a:pt x="669" y="227"/>
                    <a:pt x="669" y="227"/>
                  </a:cubicBezTo>
                  <a:cubicBezTo>
                    <a:pt x="670" y="227"/>
                    <a:pt x="671" y="227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0" y="225"/>
                    <a:pt x="670" y="225"/>
                    <a:pt x="669" y="224"/>
                  </a:cubicBezTo>
                  <a:cubicBezTo>
                    <a:pt x="670" y="225"/>
                    <a:pt x="671" y="224"/>
                    <a:pt x="672" y="224"/>
                  </a:cubicBezTo>
                  <a:cubicBezTo>
                    <a:pt x="674" y="223"/>
                    <a:pt x="676" y="223"/>
                    <a:pt x="678" y="222"/>
                  </a:cubicBezTo>
                  <a:cubicBezTo>
                    <a:pt x="678" y="222"/>
                    <a:pt x="679" y="222"/>
                    <a:pt x="680" y="222"/>
                  </a:cubicBezTo>
                  <a:cubicBezTo>
                    <a:pt x="679" y="221"/>
                    <a:pt x="678" y="221"/>
                    <a:pt x="678" y="220"/>
                  </a:cubicBezTo>
                  <a:cubicBezTo>
                    <a:pt x="678" y="220"/>
                    <a:pt x="677" y="221"/>
                    <a:pt x="677" y="221"/>
                  </a:cubicBezTo>
                  <a:cubicBezTo>
                    <a:pt x="675" y="222"/>
                    <a:pt x="674" y="222"/>
                    <a:pt x="672" y="223"/>
                  </a:cubicBezTo>
                  <a:cubicBezTo>
                    <a:pt x="670" y="224"/>
                    <a:pt x="669" y="223"/>
                    <a:pt x="668" y="223"/>
                  </a:cubicBezTo>
                  <a:cubicBezTo>
                    <a:pt x="668" y="222"/>
                    <a:pt x="670" y="222"/>
                    <a:pt x="670" y="222"/>
                  </a:cubicBezTo>
                  <a:cubicBezTo>
                    <a:pt x="672" y="221"/>
                    <a:pt x="673" y="221"/>
                    <a:pt x="674" y="220"/>
                  </a:cubicBezTo>
                  <a:cubicBezTo>
                    <a:pt x="674" y="220"/>
                    <a:pt x="675" y="219"/>
                    <a:pt x="676" y="219"/>
                  </a:cubicBezTo>
                  <a:cubicBezTo>
                    <a:pt x="676" y="218"/>
                    <a:pt x="675" y="218"/>
                    <a:pt x="674" y="218"/>
                  </a:cubicBezTo>
                  <a:cubicBezTo>
                    <a:pt x="674" y="218"/>
                    <a:pt x="674" y="218"/>
                    <a:pt x="674" y="218"/>
                  </a:cubicBezTo>
                  <a:cubicBezTo>
                    <a:pt x="675" y="217"/>
                    <a:pt x="676" y="216"/>
                    <a:pt x="678" y="216"/>
                  </a:cubicBezTo>
                  <a:cubicBezTo>
                    <a:pt x="678" y="217"/>
                    <a:pt x="678" y="218"/>
                    <a:pt x="679" y="218"/>
                  </a:cubicBezTo>
                  <a:cubicBezTo>
                    <a:pt x="680" y="219"/>
                    <a:pt x="682" y="220"/>
                    <a:pt x="684" y="220"/>
                  </a:cubicBezTo>
                  <a:cubicBezTo>
                    <a:pt x="684" y="220"/>
                    <a:pt x="684" y="220"/>
                    <a:pt x="684" y="220"/>
                  </a:cubicBezTo>
                  <a:cubicBezTo>
                    <a:pt x="684" y="219"/>
                    <a:pt x="683" y="219"/>
                    <a:pt x="682" y="218"/>
                  </a:cubicBezTo>
                  <a:cubicBezTo>
                    <a:pt x="682" y="218"/>
                    <a:pt x="681" y="218"/>
                    <a:pt x="681" y="218"/>
                  </a:cubicBezTo>
                  <a:cubicBezTo>
                    <a:pt x="680" y="217"/>
                    <a:pt x="679" y="215"/>
                    <a:pt x="679" y="215"/>
                  </a:cubicBezTo>
                  <a:cubicBezTo>
                    <a:pt x="678" y="215"/>
                    <a:pt x="677" y="215"/>
                    <a:pt x="676" y="215"/>
                  </a:cubicBezTo>
                  <a:cubicBezTo>
                    <a:pt x="676" y="215"/>
                    <a:pt x="675" y="214"/>
                    <a:pt x="675" y="213"/>
                  </a:cubicBezTo>
                  <a:cubicBezTo>
                    <a:pt x="675" y="213"/>
                    <a:pt x="676" y="213"/>
                    <a:pt x="675" y="213"/>
                  </a:cubicBezTo>
                  <a:cubicBezTo>
                    <a:pt x="675" y="212"/>
                    <a:pt x="674" y="212"/>
                    <a:pt x="674" y="212"/>
                  </a:cubicBezTo>
                  <a:cubicBezTo>
                    <a:pt x="674" y="212"/>
                    <a:pt x="674" y="212"/>
                    <a:pt x="674" y="212"/>
                  </a:cubicBezTo>
                  <a:cubicBezTo>
                    <a:pt x="674" y="212"/>
                    <a:pt x="673" y="213"/>
                    <a:pt x="673" y="214"/>
                  </a:cubicBezTo>
                  <a:cubicBezTo>
                    <a:pt x="673" y="215"/>
                    <a:pt x="673" y="216"/>
                    <a:pt x="673" y="217"/>
                  </a:cubicBezTo>
                  <a:cubicBezTo>
                    <a:pt x="673" y="217"/>
                    <a:pt x="673" y="217"/>
                    <a:pt x="673" y="218"/>
                  </a:cubicBezTo>
                  <a:cubicBezTo>
                    <a:pt x="673" y="218"/>
                    <a:pt x="673" y="218"/>
                    <a:pt x="673" y="218"/>
                  </a:cubicBezTo>
                  <a:cubicBezTo>
                    <a:pt x="672" y="217"/>
                    <a:pt x="672" y="217"/>
                    <a:pt x="671" y="216"/>
                  </a:cubicBezTo>
                  <a:cubicBezTo>
                    <a:pt x="671" y="216"/>
                    <a:pt x="671" y="216"/>
                    <a:pt x="671" y="216"/>
                  </a:cubicBezTo>
                  <a:cubicBezTo>
                    <a:pt x="670" y="217"/>
                    <a:pt x="670" y="217"/>
                    <a:pt x="670" y="218"/>
                  </a:cubicBezTo>
                  <a:cubicBezTo>
                    <a:pt x="670" y="218"/>
                    <a:pt x="670" y="218"/>
                    <a:pt x="670" y="219"/>
                  </a:cubicBezTo>
                  <a:cubicBezTo>
                    <a:pt x="670" y="220"/>
                    <a:pt x="668" y="221"/>
                    <a:pt x="667" y="221"/>
                  </a:cubicBezTo>
                  <a:cubicBezTo>
                    <a:pt x="667" y="222"/>
                    <a:pt x="666" y="222"/>
                    <a:pt x="666" y="222"/>
                  </a:cubicBezTo>
                  <a:cubicBezTo>
                    <a:pt x="665" y="222"/>
                    <a:pt x="665" y="222"/>
                    <a:pt x="665" y="222"/>
                  </a:cubicBezTo>
                  <a:cubicBezTo>
                    <a:pt x="665" y="222"/>
                    <a:pt x="665" y="220"/>
                    <a:pt x="666" y="220"/>
                  </a:cubicBezTo>
                  <a:cubicBezTo>
                    <a:pt x="666" y="218"/>
                    <a:pt x="665" y="215"/>
                    <a:pt x="668" y="215"/>
                  </a:cubicBezTo>
                  <a:cubicBezTo>
                    <a:pt x="668" y="214"/>
                    <a:pt x="668" y="214"/>
                    <a:pt x="667" y="213"/>
                  </a:cubicBezTo>
                  <a:cubicBezTo>
                    <a:pt x="666" y="213"/>
                    <a:pt x="665" y="214"/>
                    <a:pt x="664" y="213"/>
                  </a:cubicBezTo>
                  <a:cubicBezTo>
                    <a:pt x="664" y="213"/>
                    <a:pt x="665" y="213"/>
                    <a:pt x="665" y="213"/>
                  </a:cubicBezTo>
                  <a:cubicBezTo>
                    <a:pt x="665" y="213"/>
                    <a:pt x="665" y="212"/>
                    <a:pt x="666" y="212"/>
                  </a:cubicBezTo>
                  <a:cubicBezTo>
                    <a:pt x="666" y="211"/>
                    <a:pt x="665" y="211"/>
                    <a:pt x="665" y="211"/>
                  </a:cubicBezTo>
                  <a:cubicBezTo>
                    <a:pt x="665" y="211"/>
                    <a:pt x="664" y="212"/>
                    <a:pt x="663" y="212"/>
                  </a:cubicBezTo>
                  <a:cubicBezTo>
                    <a:pt x="663" y="211"/>
                    <a:pt x="662" y="211"/>
                    <a:pt x="662" y="211"/>
                  </a:cubicBezTo>
                  <a:cubicBezTo>
                    <a:pt x="663" y="210"/>
                    <a:pt x="665" y="209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5" y="208"/>
                    <a:pt x="663" y="209"/>
                    <a:pt x="662" y="209"/>
                  </a:cubicBezTo>
                  <a:cubicBezTo>
                    <a:pt x="662" y="209"/>
                    <a:pt x="662" y="209"/>
                    <a:pt x="662" y="209"/>
                  </a:cubicBezTo>
                  <a:cubicBezTo>
                    <a:pt x="662" y="208"/>
                    <a:pt x="663" y="206"/>
                    <a:pt x="661" y="206"/>
                  </a:cubicBezTo>
                  <a:cubicBezTo>
                    <a:pt x="660" y="207"/>
                    <a:pt x="658" y="207"/>
                    <a:pt x="657" y="206"/>
                  </a:cubicBezTo>
                  <a:cubicBezTo>
                    <a:pt x="657" y="206"/>
                    <a:pt x="657" y="206"/>
                    <a:pt x="657" y="206"/>
                  </a:cubicBezTo>
                  <a:cubicBezTo>
                    <a:pt x="659" y="206"/>
                    <a:pt x="660" y="205"/>
                    <a:pt x="660" y="204"/>
                  </a:cubicBezTo>
                  <a:cubicBezTo>
                    <a:pt x="658" y="204"/>
                    <a:pt x="657" y="205"/>
                    <a:pt x="656" y="204"/>
                  </a:cubicBezTo>
                  <a:cubicBezTo>
                    <a:pt x="656" y="204"/>
                    <a:pt x="655" y="204"/>
                    <a:pt x="656" y="203"/>
                  </a:cubicBezTo>
                  <a:cubicBezTo>
                    <a:pt x="656" y="203"/>
                    <a:pt x="657" y="202"/>
                    <a:pt x="658" y="202"/>
                  </a:cubicBezTo>
                  <a:cubicBezTo>
                    <a:pt x="660" y="200"/>
                    <a:pt x="662" y="199"/>
                    <a:pt x="666" y="198"/>
                  </a:cubicBezTo>
                  <a:cubicBezTo>
                    <a:pt x="666" y="197"/>
                    <a:pt x="665" y="197"/>
                    <a:pt x="665" y="197"/>
                  </a:cubicBezTo>
                  <a:cubicBezTo>
                    <a:pt x="667" y="197"/>
                    <a:pt x="667" y="196"/>
                    <a:pt x="668" y="196"/>
                  </a:cubicBezTo>
                  <a:cubicBezTo>
                    <a:pt x="668" y="196"/>
                    <a:pt x="668" y="195"/>
                    <a:pt x="668" y="195"/>
                  </a:cubicBezTo>
                  <a:cubicBezTo>
                    <a:pt x="669" y="195"/>
                    <a:pt x="670" y="194"/>
                    <a:pt x="671" y="193"/>
                  </a:cubicBezTo>
                  <a:cubicBezTo>
                    <a:pt x="673" y="193"/>
                    <a:pt x="676" y="193"/>
                    <a:pt x="677" y="193"/>
                  </a:cubicBezTo>
                  <a:cubicBezTo>
                    <a:pt x="678" y="192"/>
                    <a:pt x="678" y="192"/>
                    <a:pt x="679" y="191"/>
                  </a:cubicBezTo>
                  <a:cubicBezTo>
                    <a:pt x="678" y="191"/>
                    <a:pt x="678" y="191"/>
                    <a:pt x="677" y="191"/>
                  </a:cubicBezTo>
                  <a:cubicBezTo>
                    <a:pt x="677" y="191"/>
                    <a:pt x="676" y="191"/>
                    <a:pt x="676" y="191"/>
                  </a:cubicBezTo>
                  <a:cubicBezTo>
                    <a:pt x="675" y="191"/>
                    <a:pt x="674" y="192"/>
                    <a:pt x="673" y="192"/>
                  </a:cubicBezTo>
                  <a:cubicBezTo>
                    <a:pt x="672" y="192"/>
                    <a:pt x="672" y="192"/>
                    <a:pt x="671" y="193"/>
                  </a:cubicBezTo>
                  <a:cubicBezTo>
                    <a:pt x="670" y="193"/>
                    <a:pt x="668" y="193"/>
                    <a:pt x="668" y="194"/>
                  </a:cubicBezTo>
                  <a:cubicBezTo>
                    <a:pt x="667" y="195"/>
                    <a:pt x="666" y="196"/>
                    <a:pt x="665" y="196"/>
                  </a:cubicBezTo>
                  <a:cubicBezTo>
                    <a:pt x="665" y="197"/>
                    <a:pt x="664" y="197"/>
                    <a:pt x="664" y="197"/>
                  </a:cubicBezTo>
                  <a:cubicBezTo>
                    <a:pt x="662" y="198"/>
                    <a:pt x="661" y="199"/>
                    <a:pt x="659" y="200"/>
                  </a:cubicBezTo>
                  <a:cubicBezTo>
                    <a:pt x="659" y="201"/>
                    <a:pt x="657" y="201"/>
                    <a:pt x="656" y="202"/>
                  </a:cubicBezTo>
                  <a:cubicBezTo>
                    <a:pt x="655" y="202"/>
                    <a:pt x="655" y="202"/>
                    <a:pt x="655" y="201"/>
                  </a:cubicBezTo>
                  <a:cubicBezTo>
                    <a:pt x="655" y="201"/>
                    <a:pt x="656" y="201"/>
                    <a:pt x="656" y="200"/>
                  </a:cubicBezTo>
                  <a:cubicBezTo>
                    <a:pt x="656" y="200"/>
                    <a:pt x="655" y="200"/>
                    <a:pt x="655" y="200"/>
                  </a:cubicBezTo>
                  <a:cubicBezTo>
                    <a:pt x="653" y="199"/>
                    <a:pt x="654" y="198"/>
                    <a:pt x="655" y="198"/>
                  </a:cubicBezTo>
                  <a:cubicBezTo>
                    <a:pt x="656" y="197"/>
                    <a:pt x="657" y="198"/>
                    <a:pt x="658" y="198"/>
                  </a:cubicBezTo>
                  <a:cubicBezTo>
                    <a:pt x="658" y="198"/>
                    <a:pt x="661" y="197"/>
                    <a:pt x="661" y="197"/>
                  </a:cubicBezTo>
                  <a:cubicBezTo>
                    <a:pt x="660" y="197"/>
                    <a:pt x="657" y="196"/>
                    <a:pt x="657" y="196"/>
                  </a:cubicBezTo>
                  <a:cubicBezTo>
                    <a:pt x="657" y="196"/>
                    <a:pt x="657" y="196"/>
                    <a:pt x="657" y="196"/>
                  </a:cubicBezTo>
                  <a:cubicBezTo>
                    <a:pt x="658" y="195"/>
                    <a:pt x="662" y="195"/>
                    <a:pt x="663" y="194"/>
                  </a:cubicBezTo>
                  <a:cubicBezTo>
                    <a:pt x="664" y="194"/>
                    <a:pt x="664" y="192"/>
                    <a:pt x="662" y="193"/>
                  </a:cubicBezTo>
                  <a:cubicBezTo>
                    <a:pt x="662" y="193"/>
                    <a:pt x="662" y="193"/>
                    <a:pt x="661" y="193"/>
                  </a:cubicBezTo>
                  <a:cubicBezTo>
                    <a:pt x="661" y="193"/>
                    <a:pt x="657" y="193"/>
                    <a:pt x="657" y="193"/>
                  </a:cubicBezTo>
                  <a:cubicBezTo>
                    <a:pt x="657" y="192"/>
                    <a:pt x="656" y="192"/>
                    <a:pt x="656" y="191"/>
                  </a:cubicBezTo>
                  <a:cubicBezTo>
                    <a:pt x="655" y="191"/>
                    <a:pt x="654" y="191"/>
                    <a:pt x="653" y="191"/>
                  </a:cubicBezTo>
                  <a:cubicBezTo>
                    <a:pt x="654" y="191"/>
                    <a:pt x="655" y="190"/>
                    <a:pt x="656" y="190"/>
                  </a:cubicBezTo>
                  <a:cubicBezTo>
                    <a:pt x="660" y="189"/>
                    <a:pt x="665" y="189"/>
                    <a:pt x="668" y="189"/>
                  </a:cubicBezTo>
                  <a:cubicBezTo>
                    <a:pt x="669" y="189"/>
                    <a:pt x="670" y="189"/>
                    <a:pt x="671" y="189"/>
                  </a:cubicBezTo>
                  <a:cubicBezTo>
                    <a:pt x="670" y="189"/>
                    <a:pt x="670" y="188"/>
                    <a:pt x="668" y="187"/>
                  </a:cubicBezTo>
                  <a:cubicBezTo>
                    <a:pt x="668" y="187"/>
                    <a:pt x="667" y="188"/>
                    <a:pt x="667" y="188"/>
                  </a:cubicBezTo>
                  <a:cubicBezTo>
                    <a:pt x="666" y="187"/>
                    <a:pt x="666" y="187"/>
                    <a:pt x="665" y="187"/>
                  </a:cubicBezTo>
                  <a:cubicBezTo>
                    <a:pt x="664" y="187"/>
                    <a:pt x="664" y="187"/>
                    <a:pt x="663" y="187"/>
                  </a:cubicBezTo>
                  <a:cubicBezTo>
                    <a:pt x="660" y="188"/>
                    <a:pt x="655" y="189"/>
                    <a:pt x="653" y="189"/>
                  </a:cubicBezTo>
                  <a:cubicBezTo>
                    <a:pt x="654" y="188"/>
                    <a:pt x="654" y="188"/>
                    <a:pt x="655" y="187"/>
                  </a:cubicBezTo>
                  <a:cubicBezTo>
                    <a:pt x="655" y="187"/>
                    <a:pt x="656" y="187"/>
                    <a:pt x="657" y="186"/>
                  </a:cubicBezTo>
                  <a:cubicBezTo>
                    <a:pt x="658" y="186"/>
                    <a:pt x="659" y="185"/>
                    <a:pt x="660" y="185"/>
                  </a:cubicBezTo>
                  <a:cubicBezTo>
                    <a:pt x="660" y="184"/>
                    <a:pt x="661" y="184"/>
                    <a:pt x="662" y="184"/>
                  </a:cubicBezTo>
                  <a:cubicBezTo>
                    <a:pt x="663" y="184"/>
                    <a:pt x="664" y="184"/>
                    <a:pt x="665" y="184"/>
                  </a:cubicBezTo>
                  <a:cubicBezTo>
                    <a:pt x="667" y="184"/>
                    <a:pt x="670" y="184"/>
                    <a:pt x="672" y="184"/>
                  </a:cubicBezTo>
                  <a:cubicBezTo>
                    <a:pt x="672" y="183"/>
                    <a:pt x="671" y="183"/>
                    <a:pt x="670" y="183"/>
                  </a:cubicBezTo>
                  <a:cubicBezTo>
                    <a:pt x="670" y="182"/>
                    <a:pt x="672" y="182"/>
                    <a:pt x="672" y="181"/>
                  </a:cubicBezTo>
                  <a:cubicBezTo>
                    <a:pt x="672" y="181"/>
                    <a:pt x="672" y="181"/>
                    <a:pt x="672" y="181"/>
                  </a:cubicBezTo>
                  <a:cubicBezTo>
                    <a:pt x="671" y="181"/>
                    <a:pt x="670" y="181"/>
                    <a:pt x="669" y="18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70" y="182"/>
                    <a:pt x="668" y="182"/>
                    <a:pt x="668" y="183"/>
                  </a:cubicBezTo>
                  <a:cubicBezTo>
                    <a:pt x="668" y="183"/>
                    <a:pt x="667" y="183"/>
                    <a:pt x="667" y="183"/>
                  </a:cubicBezTo>
                  <a:cubicBezTo>
                    <a:pt x="665" y="183"/>
                    <a:pt x="665" y="183"/>
                    <a:pt x="664" y="183"/>
                  </a:cubicBezTo>
                  <a:cubicBezTo>
                    <a:pt x="664" y="182"/>
                    <a:pt x="664" y="182"/>
                    <a:pt x="664" y="182"/>
                  </a:cubicBezTo>
                  <a:cubicBezTo>
                    <a:pt x="662" y="182"/>
                    <a:pt x="661" y="183"/>
                    <a:pt x="660" y="184"/>
                  </a:cubicBezTo>
                  <a:cubicBezTo>
                    <a:pt x="659" y="184"/>
                    <a:pt x="659" y="184"/>
                    <a:pt x="658" y="184"/>
                  </a:cubicBezTo>
                  <a:cubicBezTo>
                    <a:pt x="657" y="185"/>
                    <a:pt x="656" y="187"/>
                    <a:pt x="654" y="186"/>
                  </a:cubicBezTo>
                  <a:cubicBezTo>
                    <a:pt x="654" y="186"/>
                    <a:pt x="654" y="186"/>
                    <a:pt x="654" y="186"/>
                  </a:cubicBezTo>
                  <a:cubicBezTo>
                    <a:pt x="654" y="185"/>
                    <a:pt x="655" y="184"/>
                    <a:pt x="655" y="184"/>
                  </a:cubicBezTo>
                  <a:cubicBezTo>
                    <a:pt x="656" y="183"/>
                    <a:pt x="656" y="181"/>
                    <a:pt x="658" y="181"/>
                  </a:cubicBezTo>
                  <a:cubicBezTo>
                    <a:pt x="660" y="180"/>
                    <a:pt x="662" y="181"/>
                    <a:pt x="663" y="181"/>
                  </a:cubicBezTo>
                  <a:cubicBezTo>
                    <a:pt x="663" y="181"/>
                    <a:pt x="663" y="181"/>
                    <a:pt x="662" y="181"/>
                  </a:cubicBezTo>
                  <a:cubicBezTo>
                    <a:pt x="662" y="181"/>
                    <a:pt x="658" y="180"/>
                    <a:pt x="658" y="180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0" y="179"/>
                    <a:pt x="662" y="180"/>
                    <a:pt x="663" y="180"/>
                  </a:cubicBezTo>
                  <a:cubicBezTo>
                    <a:pt x="664" y="180"/>
                    <a:pt x="665" y="180"/>
                    <a:pt x="666" y="180"/>
                  </a:cubicBezTo>
                  <a:cubicBezTo>
                    <a:pt x="667" y="180"/>
                    <a:pt x="668" y="180"/>
                    <a:pt x="669" y="180"/>
                  </a:cubicBezTo>
                  <a:cubicBezTo>
                    <a:pt x="671" y="180"/>
                    <a:pt x="672" y="180"/>
                    <a:pt x="674" y="180"/>
                  </a:cubicBezTo>
                  <a:cubicBezTo>
                    <a:pt x="674" y="180"/>
                    <a:pt x="674" y="180"/>
                    <a:pt x="674" y="180"/>
                  </a:cubicBezTo>
                  <a:cubicBezTo>
                    <a:pt x="673" y="179"/>
                    <a:pt x="670" y="179"/>
                    <a:pt x="670" y="178"/>
                  </a:cubicBezTo>
                  <a:cubicBezTo>
                    <a:pt x="670" y="177"/>
                    <a:pt x="671" y="177"/>
                    <a:pt x="671" y="176"/>
                  </a:cubicBezTo>
                  <a:cubicBezTo>
                    <a:pt x="671" y="176"/>
                    <a:pt x="669" y="176"/>
                    <a:pt x="669" y="176"/>
                  </a:cubicBezTo>
                  <a:cubicBezTo>
                    <a:pt x="669" y="176"/>
                    <a:pt x="669" y="176"/>
                    <a:pt x="669" y="176"/>
                  </a:cubicBezTo>
                  <a:cubicBezTo>
                    <a:pt x="669" y="176"/>
                    <a:pt x="669" y="177"/>
                    <a:pt x="669" y="177"/>
                  </a:cubicBezTo>
                  <a:cubicBezTo>
                    <a:pt x="669" y="177"/>
                    <a:pt x="669" y="177"/>
                    <a:pt x="669" y="177"/>
                  </a:cubicBezTo>
                  <a:cubicBezTo>
                    <a:pt x="668" y="177"/>
                    <a:pt x="667" y="177"/>
                    <a:pt x="667" y="178"/>
                  </a:cubicBezTo>
                  <a:cubicBezTo>
                    <a:pt x="666" y="178"/>
                    <a:pt x="665" y="178"/>
                    <a:pt x="664" y="178"/>
                  </a:cubicBezTo>
                  <a:cubicBezTo>
                    <a:pt x="663" y="178"/>
                    <a:pt x="663" y="178"/>
                    <a:pt x="662" y="178"/>
                  </a:cubicBezTo>
                  <a:cubicBezTo>
                    <a:pt x="661" y="178"/>
                    <a:pt x="661" y="178"/>
                    <a:pt x="660" y="178"/>
                  </a:cubicBezTo>
                  <a:cubicBezTo>
                    <a:pt x="659" y="178"/>
                    <a:pt x="658" y="178"/>
                    <a:pt x="657" y="178"/>
                  </a:cubicBezTo>
                  <a:cubicBezTo>
                    <a:pt x="660" y="177"/>
                    <a:pt x="661" y="175"/>
                    <a:pt x="663" y="175"/>
                  </a:cubicBezTo>
                  <a:cubicBezTo>
                    <a:pt x="664" y="174"/>
                    <a:pt x="665" y="175"/>
                    <a:pt x="666" y="174"/>
                  </a:cubicBezTo>
                  <a:cubicBezTo>
                    <a:pt x="668" y="174"/>
                    <a:pt x="669" y="174"/>
                    <a:pt x="670" y="174"/>
                  </a:cubicBezTo>
                  <a:cubicBezTo>
                    <a:pt x="671" y="173"/>
                    <a:pt x="672" y="174"/>
                    <a:pt x="672" y="173"/>
                  </a:cubicBezTo>
                  <a:cubicBezTo>
                    <a:pt x="673" y="173"/>
                    <a:pt x="674" y="172"/>
                    <a:pt x="673" y="171"/>
                  </a:cubicBezTo>
                  <a:cubicBezTo>
                    <a:pt x="671" y="171"/>
                    <a:pt x="671" y="172"/>
                    <a:pt x="669" y="172"/>
                  </a:cubicBezTo>
                  <a:cubicBezTo>
                    <a:pt x="670" y="172"/>
                    <a:pt x="670" y="171"/>
                    <a:pt x="671" y="171"/>
                  </a:cubicBezTo>
                  <a:cubicBezTo>
                    <a:pt x="671" y="170"/>
                    <a:pt x="671" y="170"/>
                    <a:pt x="671" y="170"/>
                  </a:cubicBezTo>
                  <a:cubicBezTo>
                    <a:pt x="671" y="170"/>
                    <a:pt x="671" y="169"/>
                    <a:pt x="671" y="169"/>
                  </a:cubicBezTo>
                  <a:cubicBezTo>
                    <a:pt x="671" y="169"/>
                    <a:pt x="672" y="168"/>
                    <a:pt x="672" y="168"/>
                  </a:cubicBezTo>
                  <a:cubicBezTo>
                    <a:pt x="673" y="167"/>
                    <a:pt x="676" y="168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6"/>
                    <a:pt x="675" y="166"/>
                  </a:cubicBezTo>
                  <a:cubicBezTo>
                    <a:pt x="675" y="166"/>
                    <a:pt x="675" y="166"/>
                    <a:pt x="674" y="166"/>
                  </a:cubicBezTo>
                  <a:cubicBezTo>
                    <a:pt x="673" y="166"/>
                    <a:pt x="673" y="167"/>
                    <a:pt x="672" y="167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72" y="166"/>
                    <a:pt x="673" y="166"/>
                    <a:pt x="673" y="166"/>
                  </a:cubicBezTo>
                  <a:cubicBezTo>
                    <a:pt x="673" y="165"/>
                    <a:pt x="673" y="165"/>
                    <a:pt x="673" y="164"/>
                  </a:cubicBezTo>
                  <a:cubicBezTo>
                    <a:pt x="673" y="164"/>
                    <a:pt x="673" y="164"/>
                    <a:pt x="674" y="164"/>
                  </a:cubicBezTo>
                  <a:cubicBezTo>
                    <a:pt x="674" y="164"/>
                    <a:pt x="673" y="164"/>
                    <a:pt x="673" y="164"/>
                  </a:cubicBezTo>
                  <a:cubicBezTo>
                    <a:pt x="673" y="164"/>
                    <a:pt x="673" y="164"/>
                    <a:pt x="673" y="163"/>
                  </a:cubicBezTo>
                  <a:cubicBezTo>
                    <a:pt x="672" y="163"/>
                    <a:pt x="673" y="163"/>
                    <a:pt x="673" y="162"/>
                  </a:cubicBezTo>
                  <a:cubicBezTo>
                    <a:pt x="673" y="162"/>
                    <a:pt x="674" y="162"/>
                    <a:pt x="674" y="162"/>
                  </a:cubicBezTo>
                  <a:cubicBezTo>
                    <a:pt x="674" y="161"/>
                    <a:pt x="673" y="161"/>
                    <a:pt x="673" y="161"/>
                  </a:cubicBezTo>
                  <a:cubicBezTo>
                    <a:pt x="673" y="160"/>
                    <a:pt x="674" y="160"/>
                    <a:pt x="674" y="160"/>
                  </a:cubicBezTo>
                  <a:cubicBezTo>
                    <a:pt x="674" y="160"/>
                    <a:pt x="674" y="159"/>
                    <a:pt x="674" y="159"/>
                  </a:cubicBezTo>
                  <a:cubicBezTo>
                    <a:pt x="675" y="158"/>
                    <a:pt x="675" y="158"/>
                    <a:pt x="675" y="157"/>
                  </a:cubicBezTo>
                  <a:cubicBezTo>
                    <a:pt x="675" y="158"/>
                    <a:pt x="674" y="157"/>
                    <a:pt x="674" y="158"/>
                  </a:cubicBezTo>
                  <a:cubicBezTo>
                    <a:pt x="673" y="158"/>
                    <a:pt x="672" y="159"/>
                    <a:pt x="671" y="159"/>
                  </a:cubicBezTo>
                  <a:cubicBezTo>
                    <a:pt x="671" y="159"/>
                    <a:pt x="670" y="158"/>
                    <a:pt x="670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0" y="158"/>
                    <a:pt x="669" y="158"/>
                    <a:pt x="669" y="159"/>
                  </a:cubicBezTo>
                  <a:cubicBezTo>
                    <a:pt x="668" y="159"/>
                    <a:pt x="668" y="159"/>
                    <a:pt x="668" y="159"/>
                  </a:cubicBezTo>
                  <a:cubicBezTo>
                    <a:pt x="666" y="158"/>
                    <a:pt x="665" y="158"/>
                    <a:pt x="663" y="158"/>
                  </a:cubicBezTo>
                  <a:cubicBezTo>
                    <a:pt x="662" y="157"/>
                    <a:pt x="661" y="155"/>
                    <a:pt x="659" y="155"/>
                  </a:cubicBezTo>
                  <a:cubicBezTo>
                    <a:pt x="658" y="155"/>
                    <a:pt x="658" y="155"/>
                    <a:pt x="657" y="155"/>
                  </a:cubicBezTo>
                  <a:cubicBezTo>
                    <a:pt x="657" y="155"/>
                    <a:pt x="657" y="155"/>
                    <a:pt x="657" y="155"/>
                  </a:cubicBezTo>
                  <a:cubicBezTo>
                    <a:pt x="656" y="155"/>
                    <a:pt x="653" y="155"/>
                    <a:pt x="653" y="154"/>
                  </a:cubicBezTo>
                  <a:cubicBezTo>
                    <a:pt x="652" y="153"/>
                    <a:pt x="653" y="153"/>
                    <a:pt x="652" y="153"/>
                  </a:cubicBezTo>
                  <a:cubicBezTo>
                    <a:pt x="652" y="152"/>
                    <a:pt x="651" y="152"/>
                    <a:pt x="650" y="152"/>
                  </a:cubicBezTo>
                  <a:cubicBezTo>
                    <a:pt x="651" y="151"/>
                    <a:pt x="652" y="150"/>
                    <a:pt x="654" y="150"/>
                  </a:cubicBezTo>
                  <a:cubicBezTo>
                    <a:pt x="655" y="150"/>
                    <a:pt x="656" y="150"/>
                    <a:pt x="656" y="150"/>
                  </a:cubicBezTo>
                  <a:cubicBezTo>
                    <a:pt x="657" y="151"/>
                    <a:pt x="659" y="150"/>
                    <a:pt x="660" y="150"/>
                  </a:cubicBezTo>
                  <a:cubicBezTo>
                    <a:pt x="661" y="150"/>
                    <a:pt x="664" y="152"/>
                    <a:pt x="665" y="152"/>
                  </a:cubicBezTo>
                  <a:cubicBezTo>
                    <a:pt x="666" y="153"/>
                    <a:pt x="667" y="154"/>
                    <a:pt x="668" y="154"/>
                  </a:cubicBezTo>
                  <a:cubicBezTo>
                    <a:pt x="669" y="154"/>
                    <a:pt x="672" y="154"/>
                    <a:pt x="673" y="154"/>
                  </a:cubicBezTo>
                  <a:cubicBezTo>
                    <a:pt x="674" y="154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3"/>
                    <a:pt x="673" y="153"/>
                    <a:pt x="672" y="153"/>
                  </a:cubicBezTo>
                  <a:cubicBezTo>
                    <a:pt x="671" y="153"/>
                    <a:pt x="670" y="153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1" y="152"/>
                    <a:pt x="672" y="152"/>
                    <a:pt x="672" y="152"/>
                  </a:cubicBezTo>
                  <a:cubicBezTo>
                    <a:pt x="672" y="152"/>
                    <a:pt x="672" y="152"/>
                    <a:pt x="672" y="152"/>
                  </a:cubicBezTo>
                  <a:cubicBezTo>
                    <a:pt x="673" y="151"/>
                    <a:pt x="669" y="151"/>
                    <a:pt x="669" y="150"/>
                  </a:cubicBezTo>
                  <a:cubicBezTo>
                    <a:pt x="671" y="150"/>
                    <a:pt x="672" y="150"/>
                    <a:pt x="672" y="149"/>
                  </a:cubicBezTo>
                  <a:cubicBezTo>
                    <a:pt x="672" y="148"/>
                    <a:pt x="666" y="148"/>
                    <a:pt x="666" y="147"/>
                  </a:cubicBezTo>
                  <a:cubicBezTo>
                    <a:pt x="666" y="147"/>
                    <a:pt x="666" y="147"/>
                    <a:pt x="667" y="147"/>
                  </a:cubicBezTo>
                  <a:cubicBezTo>
                    <a:pt x="667" y="147"/>
                    <a:pt x="667" y="147"/>
                    <a:pt x="667" y="147"/>
                  </a:cubicBezTo>
                  <a:cubicBezTo>
                    <a:pt x="667" y="147"/>
                    <a:pt x="670" y="148"/>
                    <a:pt x="671" y="147"/>
                  </a:cubicBezTo>
                  <a:cubicBezTo>
                    <a:pt x="671" y="146"/>
                    <a:pt x="669" y="146"/>
                    <a:pt x="668" y="146"/>
                  </a:cubicBezTo>
                  <a:cubicBezTo>
                    <a:pt x="668" y="146"/>
                    <a:pt x="668" y="146"/>
                    <a:pt x="668" y="146"/>
                  </a:cubicBezTo>
                  <a:cubicBezTo>
                    <a:pt x="667" y="145"/>
                    <a:pt x="668" y="144"/>
                    <a:pt x="667" y="144"/>
                  </a:cubicBezTo>
                  <a:cubicBezTo>
                    <a:pt x="667" y="143"/>
                    <a:pt x="664" y="146"/>
                    <a:pt x="662" y="145"/>
                  </a:cubicBezTo>
                  <a:cubicBezTo>
                    <a:pt x="663" y="145"/>
                    <a:pt x="663" y="145"/>
                    <a:pt x="663" y="144"/>
                  </a:cubicBezTo>
                  <a:cubicBezTo>
                    <a:pt x="664" y="144"/>
                    <a:pt x="664" y="144"/>
                    <a:pt x="664" y="144"/>
                  </a:cubicBezTo>
                  <a:cubicBezTo>
                    <a:pt x="665" y="143"/>
                    <a:pt x="667" y="143"/>
                    <a:pt x="668" y="142"/>
                  </a:cubicBezTo>
                  <a:cubicBezTo>
                    <a:pt x="668" y="142"/>
                    <a:pt x="668" y="142"/>
                    <a:pt x="668" y="142"/>
                  </a:cubicBezTo>
                  <a:cubicBezTo>
                    <a:pt x="667" y="142"/>
                    <a:pt x="666" y="142"/>
                    <a:pt x="665" y="142"/>
                  </a:cubicBezTo>
                  <a:cubicBezTo>
                    <a:pt x="665" y="142"/>
                    <a:pt x="663" y="144"/>
                    <a:pt x="662" y="143"/>
                  </a:cubicBezTo>
                  <a:cubicBezTo>
                    <a:pt x="662" y="143"/>
                    <a:pt x="662" y="142"/>
                    <a:pt x="661" y="142"/>
                  </a:cubicBezTo>
                  <a:cubicBezTo>
                    <a:pt x="661" y="142"/>
                    <a:pt x="661" y="142"/>
                    <a:pt x="661" y="142"/>
                  </a:cubicBezTo>
                  <a:cubicBezTo>
                    <a:pt x="663" y="142"/>
                    <a:pt x="666" y="141"/>
                    <a:pt x="667" y="140"/>
                  </a:cubicBezTo>
                  <a:cubicBezTo>
                    <a:pt x="667" y="140"/>
                    <a:pt x="667" y="140"/>
                    <a:pt x="667" y="139"/>
                  </a:cubicBezTo>
                  <a:cubicBezTo>
                    <a:pt x="666" y="140"/>
                    <a:pt x="664" y="141"/>
                    <a:pt x="663" y="141"/>
                  </a:cubicBezTo>
                  <a:cubicBezTo>
                    <a:pt x="662" y="141"/>
                    <a:pt x="661" y="141"/>
                    <a:pt x="661" y="141"/>
                  </a:cubicBezTo>
                  <a:cubicBezTo>
                    <a:pt x="660" y="140"/>
                    <a:pt x="660" y="140"/>
                    <a:pt x="659" y="140"/>
                  </a:cubicBezTo>
                  <a:cubicBezTo>
                    <a:pt x="660" y="139"/>
                    <a:pt x="661" y="138"/>
                    <a:pt x="661" y="137"/>
                  </a:cubicBezTo>
                  <a:cubicBezTo>
                    <a:pt x="660" y="137"/>
                    <a:pt x="659" y="138"/>
                    <a:pt x="659" y="139"/>
                  </a:cubicBezTo>
                  <a:cubicBezTo>
                    <a:pt x="659" y="139"/>
                    <a:pt x="658" y="139"/>
                    <a:pt x="658" y="139"/>
                  </a:cubicBezTo>
                  <a:cubicBezTo>
                    <a:pt x="658" y="139"/>
                    <a:pt x="658" y="139"/>
                    <a:pt x="658" y="139"/>
                  </a:cubicBezTo>
                  <a:cubicBezTo>
                    <a:pt x="658" y="139"/>
                    <a:pt x="658" y="138"/>
                    <a:pt x="658" y="138"/>
                  </a:cubicBezTo>
                  <a:cubicBezTo>
                    <a:pt x="658" y="138"/>
                    <a:pt x="658" y="138"/>
                    <a:pt x="658" y="138"/>
                  </a:cubicBezTo>
                  <a:cubicBezTo>
                    <a:pt x="658" y="139"/>
                    <a:pt x="656" y="139"/>
                    <a:pt x="656" y="140"/>
                  </a:cubicBezTo>
                  <a:cubicBezTo>
                    <a:pt x="656" y="141"/>
                    <a:pt x="655" y="143"/>
                    <a:pt x="654" y="144"/>
                  </a:cubicBezTo>
                  <a:cubicBezTo>
                    <a:pt x="652" y="145"/>
                    <a:pt x="649" y="144"/>
                    <a:pt x="647" y="143"/>
                  </a:cubicBezTo>
                  <a:cubicBezTo>
                    <a:pt x="647" y="143"/>
                    <a:pt x="646" y="143"/>
                    <a:pt x="645" y="143"/>
                  </a:cubicBezTo>
                  <a:cubicBezTo>
                    <a:pt x="645" y="142"/>
                    <a:pt x="645" y="142"/>
                    <a:pt x="645" y="142"/>
                  </a:cubicBezTo>
                  <a:cubicBezTo>
                    <a:pt x="645" y="141"/>
                    <a:pt x="644" y="141"/>
                    <a:pt x="645" y="141"/>
                  </a:cubicBezTo>
                  <a:cubicBezTo>
                    <a:pt x="646" y="140"/>
                    <a:pt x="647" y="140"/>
                    <a:pt x="648" y="139"/>
                  </a:cubicBezTo>
                  <a:cubicBezTo>
                    <a:pt x="649" y="139"/>
                    <a:pt x="650" y="138"/>
                    <a:pt x="651" y="138"/>
                  </a:cubicBezTo>
                  <a:cubicBezTo>
                    <a:pt x="651" y="138"/>
                    <a:pt x="652" y="137"/>
                    <a:pt x="652" y="137"/>
                  </a:cubicBezTo>
                  <a:cubicBezTo>
                    <a:pt x="652" y="137"/>
                    <a:pt x="652" y="136"/>
                    <a:pt x="651" y="136"/>
                  </a:cubicBezTo>
                  <a:cubicBezTo>
                    <a:pt x="651" y="137"/>
                    <a:pt x="651" y="137"/>
                    <a:pt x="650" y="137"/>
                  </a:cubicBezTo>
                  <a:cubicBezTo>
                    <a:pt x="649" y="138"/>
                    <a:pt x="647" y="138"/>
                    <a:pt x="646" y="137"/>
                  </a:cubicBezTo>
                  <a:cubicBezTo>
                    <a:pt x="647" y="136"/>
                    <a:pt x="649" y="135"/>
                    <a:pt x="650" y="134"/>
                  </a:cubicBezTo>
                  <a:cubicBezTo>
                    <a:pt x="651" y="134"/>
                    <a:pt x="651" y="133"/>
                    <a:pt x="650" y="132"/>
                  </a:cubicBezTo>
                  <a:cubicBezTo>
                    <a:pt x="649" y="132"/>
                    <a:pt x="647" y="132"/>
                    <a:pt x="646" y="132"/>
                  </a:cubicBezTo>
                  <a:cubicBezTo>
                    <a:pt x="646" y="132"/>
                    <a:pt x="646" y="132"/>
                    <a:pt x="646" y="132"/>
                  </a:cubicBezTo>
                  <a:cubicBezTo>
                    <a:pt x="647" y="131"/>
                    <a:pt x="648" y="132"/>
                    <a:pt x="649" y="132"/>
                  </a:cubicBezTo>
                  <a:cubicBezTo>
                    <a:pt x="650" y="132"/>
                    <a:pt x="651" y="132"/>
                    <a:pt x="651" y="132"/>
                  </a:cubicBezTo>
                  <a:cubicBezTo>
                    <a:pt x="652" y="132"/>
                    <a:pt x="653" y="132"/>
                    <a:pt x="653" y="131"/>
                  </a:cubicBezTo>
                  <a:cubicBezTo>
                    <a:pt x="653" y="131"/>
                    <a:pt x="653" y="131"/>
                    <a:pt x="653" y="130"/>
                  </a:cubicBezTo>
                  <a:cubicBezTo>
                    <a:pt x="653" y="129"/>
                    <a:pt x="652" y="128"/>
                    <a:pt x="651" y="128"/>
                  </a:cubicBezTo>
                  <a:cubicBezTo>
                    <a:pt x="650" y="127"/>
                    <a:pt x="651" y="127"/>
                    <a:pt x="651" y="126"/>
                  </a:cubicBezTo>
                  <a:cubicBezTo>
                    <a:pt x="651" y="126"/>
                    <a:pt x="651" y="126"/>
                    <a:pt x="651" y="126"/>
                  </a:cubicBezTo>
                  <a:cubicBezTo>
                    <a:pt x="650" y="126"/>
                    <a:pt x="650" y="126"/>
                    <a:pt x="650" y="126"/>
                  </a:cubicBezTo>
                  <a:cubicBezTo>
                    <a:pt x="649" y="126"/>
                    <a:pt x="649" y="126"/>
                    <a:pt x="648" y="125"/>
                  </a:cubicBezTo>
                  <a:cubicBezTo>
                    <a:pt x="648" y="125"/>
                    <a:pt x="647" y="125"/>
                    <a:pt x="647" y="125"/>
                  </a:cubicBezTo>
                  <a:cubicBezTo>
                    <a:pt x="647" y="124"/>
                    <a:pt x="648" y="124"/>
                    <a:pt x="649" y="123"/>
                  </a:cubicBezTo>
                  <a:cubicBezTo>
                    <a:pt x="649" y="123"/>
                    <a:pt x="649" y="123"/>
                    <a:pt x="649" y="122"/>
                  </a:cubicBezTo>
                  <a:cubicBezTo>
                    <a:pt x="649" y="122"/>
                    <a:pt x="650" y="121"/>
                    <a:pt x="650" y="121"/>
                  </a:cubicBezTo>
                  <a:cubicBezTo>
                    <a:pt x="649" y="121"/>
                    <a:pt x="649" y="121"/>
                    <a:pt x="648" y="121"/>
                  </a:cubicBezTo>
                  <a:cubicBezTo>
                    <a:pt x="648" y="120"/>
                    <a:pt x="647" y="120"/>
                    <a:pt x="647" y="119"/>
                  </a:cubicBezTo>
                  <a:cubicBezTo>
                    <a:pt x="647" y="119"/>
                    <a:pt x="646" y="119"/>
                    <a:pt x="646" y="119"/>
                  </a:cubicBezTo>
                  <a:cubicBezTo>
                    <a:pt x="646" y="118"/>
                    <a:pt x="646" y="118"/>
                    <a:pt x="647" y="118"/>
                  </a:cubicBezTo>
                  <a:cubicBezTo>
                    <a:pt x="647" y="118"/>
                    <a:pt x="648" y="118"/>
                    <a:pt x="648" y="118"/>
                  </a:cubicBezTo>
                  <a:cubicBezTo>
                    <a:pt x="648" y="118"/>
                    <a:pt x="648" y="117"/>
                    <a:pt x="648" y="117"/>
                  </a:cubicBezTo>
                  <a:cubicBezTo>
                    <a:pt x="648" y="117"/>
                    <a:pt x="647" y="117"/>
                    <a:pt x="647" y="117"/>
                  </a:cubicBezTo>
                  <a:cubicBezTo>
                    <a:pt x="646" y="116"/>
                    <a:pt x="644" y="114"/>
                    <a:pt x="645" y="113"/>
                  </a:cubicBezTo>
                  <a:cubicBezTo>
                    <a:pt x="643" y="113"/>
                    <a:pt x="642" y="114"/>
                    <a:pt x="640" y="114"/>
                  </a:cubicBezTo>
                  <a:cubicBezTo>
                    <a:pt x="640" y="114"/>
                    <a:pt x="640" y="114"/>
                    <a:pt x="640" y="114"/>
                  </a:cubicBezTo>
                  <a:cubicBezTo>
                    <a:pt x="642" y="113"/>
                    <a:pt x="643" y="112"/>
                    <a:pt x="645" y="111"/>
                  </a:cubicBezTo>
                  <a:cubicBezTo>
                    <a:pt x="645" y="111"/>
                    <a:pt x="644" y="111"/>
                    <a:pt x="644" y="111"/>
                  </a:cubicBezTo>
                  <a:cubicBezTo>
                    <a:pt x="645" y="111"/>
                    <a:pt x="646" y="110"/>
                    <a:pt x="646" y="110"/>
                  </a:cubicBezTo>
                  <a:cubicBezTo>
                    <a:pt x="646" y="109"/>
                    <a:pt x="643" y="108"/>
                    <a:pt x="643" y="108"/>
                  </a:cubicBezTo>
                  <a:cubicBezTo>
                    <a:pt x="642" y="106"/>
                    <a:pt x="642" y="105"/>
                    <a:pt x="640" y="104"/>
                  </a:cubicBezTo>
                  <a:cubicBezTo>
                    <a:pt x="640" y="104"/>
                    <a:pt x="639" y="104"/>
                    <a:pt x="638" y="103"/>
                  </a:cubicBezTo>
                  <a:cubicBezTo>
                    <a:pt x="638" y="103"/>
                    <a:pt x="638" y="102"/>
                    <a:pt x="638" y="102"/>
                  </a:cubicBezTo>
                  <a:cubicBezTo>
                    <a:pt x="637" y="101"/>
                    <a:pt x="635" y="99"/>
                    <a:pt x="635" y="98"/>
                  </a:cubicBezTo>
                  <a:cubicBezTo>
                    <a:pt x="635" y="97"/>
                    <a:pt x="635" y="96"/>
                    <a:pt x="635" y="95"/>
                  </a:cubicBezTo>
                  <a:cubicBezTo>
                    <a:pt x="634" y="95"/>
                    <a:pt x="634" y="95"/>
                    <a:pt x="633" y="95"/>
                  </a:cubicBezTo>
                  <a:cubicBezTo>
                    <a:pt x="633" y="95"/>
                    <a:pt x="632" y="94"/>
                    <a:pt x="632" y="94"/>
                  </a:cubicBezTo>
                  <a:cubicBezTo>
                    <a:pt x="631" y="93"/>
                    <a:pt x="630" y="93"/>
                    <a:pt x="629" y="93"/>
                  </a:cubicBezTo>
                  <a:cubicBezTo>
                    <a:pt x="629" y="92"/>
                    <a:pt x="629" y="91"/>
                    <a:pt x="628" y="91"/>
                  </a:cubicBezTo>
                  <a:cubicBezTo>
                    <a:pt x="628" y="90"/>
                    <a:pt x="626" y="90"/>
                    <a:pt x="625" y="90"/>
                  </a:cubicBezTo>
                  <a:cubicBezTo>
                    <a:pt x="624" y="90"/>
                    <a:pt x="624" y="89"/>
                    <a:pt x="623" y="89"/>
                  </a:cubicBezTo>
                  <a:cubicBezTo>
                    <a:pt x="622" y="89"/>
                    <a:pt x="622" y="90"/>
                    <a:pt x="621" y="90"/>
                  </a:cubicBezTo>
                  <a:cubicBezTo>
                    <a:pt x="621" y="90"/>
                    <a:pt x="621" y="90"/>
                    <a:pt x="621" y="90"/>
                  </a:cubicBezTo>
                  <a:cubicBezTo>
                    <a:pt x="621" y="89"/>
                    <a:pt x="621" y="88"/>
                    <a:pt x="619" y="88"/>
                  </a:cubicBezTo>
                  <a:cubicBezTo>
                    <a:pt x="618" y="88"/>
                    <a:pt x="617" y="90"/>
                    <a:pt x="616" y="90"/>
                  </a:cubicBezTo>
                  <a:cubicBezTo>
                    <a:pt x="616" y="90"/>
                    <a:pt x="615" y="89"/>
                    <a:pt x="615" y="88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5" y="89"/>
                    <a:pt x="613" y="90"/>
                    <a:pt x="613" y="90"/>
                  </a:cubicBezTo>
                  <a:cubicBezTo>
                    <a:pt x="612" y="90"/>
                    <a:pt x="611" y="90"/>
                    <a:pt x="610" y="90"/>
                  </a:cubicBezTo>
                  <a:cubicBezTo>
                    <a:pt x="610" y="90"/>
                    <a:pt x="610" y="91"/>
                    <a:pt x="609" y="91"/>
                  </a:cubicBezTo>
                  <a:cubicBezTo>
                    <a:pt x="608" y="90"/>
                    <a:pt x="610" y="89"/>
                    <a:pt x="609" y="88"/>
                  </a:cubicBezTo>
                  <a:cubicBezTo>
                    <a:pt x="608" y="87"/>
                    <a:pt x="607" y="89"/>
                    <a:pt x="606" y="90"/>
                  </a:cubicBezTo>
                  <a:cubicBezTo>
                    <a:pt x="606" y="90"/>
                    <a:pt x="606" y="90"/>
                    <a:pt x="606" y="90"/>
                  </a:cubicBezTo>
                  <a:cubicBezTo>
                    <a:pt x="606" y="90"/>
                    <a:pt x="606" y="90"/>
                    <a:pt x="606" y="89"/>
                  </a:cubicBezTo>
                  <a:cubicBezTo>
                    <a:pt x="606" y="89"/>
                    <a:pt x="606" y="89"/>
                    <a:pt x="605" y="89"/>
                  </a:cubicBezTo>
                  <a:cubicBezTo>
                    <a:pt x="605" y="89"/>
                    <a:pt x="605" y="88"/>
                    <a:pt x="604" y="88"/>
                  </a:cubicBezTo>
                  <a:cubicBezTo>
                    <a:pt x="604" y="88"/>
                    <a:pt x="604" y="88"/>
                    <a:pt x="604" y="88"/>
                  </a:cubicBezTo>
                  <a:cubicBezTo>
                    <a:pt x="603" y="89"/>
                    <a:pt x="604" y="89"/>
                    <a:pt x="604" y="90"/>
                  </a:cubicBezTo>
                  <a:cubicBezTo>
                    <a:pt x="601" y="91"/>
                    <a:pt x="597" y="88"/>
                    <a:pt x="596" y="87"/>
                  </a:cubicBezTo>
                  <a:cubicBezTo>
                    <a:pt x="596" y="86"/>
                    <a:pt x="595" y="86"/>
                    <a:pt x="595" y="85"/>
                  </a:cubicBezTo>
                  <a:cubicBezTo>
                    <a:pt x="595" y="85"/>
                    <a:pt x="596" y="85"/>
                    <a:pt x="597" y="84"/>
                  </a:cubicBezTo>
                  <a:cubicBezTo>
                    <a:pt x="597" y="84"/>
                    <a:pt x="597" y="85"/>
                    <a:pt x="597" y="85"/>
                  </a:cubicBezTo>
                  <a:cubicBezTo>
                    <a:pt x="598" y="84"/>
                    <a:pt x="598" y="84"/>
                    <a:pt x="599" y="84"/>
                  </a:cubicBezTo>
                  <a:cubicBezTo>
                    <a:pt x="600" y="84"/>
                    <a:pt x="601" y="83"/>
                    <a:pt x="602" y="83"/>
                  </a:cubicBezTo>
                  <a:cubicBezTo>
                    <a:pt x="602" y="83"/>
                    <a:pt x="602" y="83"/>
                    <a:pt x="601" y="83"/>
                  </a:cubicBezTo>
                  <a:cubicBezTo>
                    <a:pt x="599" y="83"/>
                    <a:pt x="598" y="82"/>
                    <a:pt x="596" y="81"/>
                  </a:cubicBezTo>
                  <a:cubicBezTo>
                    <a:pt x="595" y="81"/>
                    <a:pt x="595" y="80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4" y="80"/>
                    <a:pt x="592" y="79"/>
                    <a:pt x="593" y="78"/>
                  </a:cubicBezTo>
                  <a:cubicBezTo>
                    <a:pt x="593" y="78"/>
                    <a:pt x="594" y="78"/>
                    <a:pt x="594" y="77"/>
                  </a:cubicBezTo>
                  <a:cubicBezTo>
                    <a:pt x="594" y="77"/>
                    <a:pt x="595" y="76"/>
                    <a:pt x="596" y="76"/>
                  </a:cubicBezTo>
                  <a:cubicBezTo>
                    <a:pt x="597" y="76"/>
                    <a:pt x="597" y="76"/>
                    <a:pt x="598" y="77"/>
                  </a:cubicBezTo>
                  <a:cubicBezTo>
                    <a:pt x="600" y="77"/>
                    <a:pt x="602" y="77"/>
                    <a:pt x="604" y="77"/>
                  </a:cubicBezTo>
                  <a:cubicBezTo>
                    <a:pt x="605" y="78"/>
                    <a:pt x="606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7"/>
                    <a:pt x="606" y="77"/>
                    <a:pt x="606" y="77"/>
                  </a:cubicBezTo>
                  <a:cubicBezTo>
                    <a:pt x="605" y="77"/>
                    <a:pt x="602" y="77"/>
                    <a:pt x="602" y="76"/>
                  </a:cubicBezTo>
                  <a:cubicBezTo>
                    <a:pt x="602" y="76"/>
                    <a:pt x="602" y="76"/>
                    <a:pt x="602" y="76"/>
                  </a:cubicBezTo>
                  <a:cubicBezTo>
                    <a:pt x="604" y="75"/>
                    <a:pt x="609" y="76"/>
                    <a:pt x="610" y="76"/>
                  </a:cubicBezTo>
                  <a:cubicBezTo>
                    <a:pt x="610" y="76"/>
                    <a:pt x="611" y="77"/>
                    <a:pt x="611" y="76"/>
                  </a:cubicBezTo>
                  <a:cubicBezTo>
                    <a:pt x="610" y="74"/>
                    <a:pt x="612" y="75"/>
                    <a:pt x="613" y="74"/>
                  </a:cubicBezTo>
                  <a:cubicBezTo>
                    <a:pt x="613" y="73"/>
                    <a:pt x="612" y="73"/>
                    <a:pt x="611" y="72"/>
                  </a:cubicBezTo>
                  <a:cubicBezTo>
                    <a:pt x="611" y="73"/>
                    <a:pt x="610" y="73"/>
                    <a:pt x="610" y="73"/>
                  </a:cubicBezTo>
                  <a:cubicBezTo>
                    <a:pt x="610" y="73"/>
                    <a:pt x="609" y="73"/>
                    <a:pt x="608" y="74"/>
                  </a:cubicBezTo>
                  <a:cubicBezTo>
                    <a:pt x="607" y="74"/>
                    <a:pt x="605" y="74"/>
                    <a:pt x="604" y="74"/>
                  </a:cubicBezTo>
                  <a:cubicBezTo>
                    <a:pt x="603" y="74"/>
                    <a:pt x="602" y="74"/>
                    <a:pt x="602" y="74"/>
                  </a:cubicBezTo>
                  <a:cubicBezTo>
                    <a:pt x="601" y="74"/>
                    <a:pt x="601" y="73"/>
                    <a:pt x="599" y="73"/>
                  </a:cubicBezTo>
                  <a:cubicBezTo>
                    <a:pt x="599" y="73"/>
                    <a:pt x="598" y="72"/>
                    <a:pt x="599" y="72"/>
                  </a:cubicBezTo>
                  <a:cubicBezTo>
                    <a:pt x="599" y="72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0" y="71"/>
                    <a:pt x="599" y="71"/>
                    <a:pt x="598" y="71"/>
                  </a:cubicBezTo>
                  <a:cubicBezTo>
                    <a:pt x="598" y="71"/>
                    <a:pt x="598" y="71"/>
                    <a:pt x="598" y="71"/>
                  </a:cubicBezTo>
                  <a:cubicBezTo>
                    <a:pt x="598" y="70"/>
                    <a:pt x="600" y="70"/>
                    <a:pt x="601" y="69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599" y="69"/>
                    <a:pt x="597" y="68"/>
                    <a:pt x="596" y="68"/>
                  </a:cubicBezTo>
                  <a:cubicBezTo>
                    <a:pt x="595" y="68"/>
                    <a:pt x="594" y="68"/>
                    <a:pt x="593" y="68"/>
                  </a:cubicBezTo>
                  <a:cubicBezTo>
                    <a:pt x="594" y="66"/>
                    <a:pt x="593" y="65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3" y="64"/>
                    <a:pt x="595" y="63"/>
                    <a:pt x="595" y="63"/>
                  </a:cubicBezTo>
                  <a:cubicBezTo>
                    <a:pt x="595" y="63"/>
                    <a:pt x="595" y="63"/>
                    <a:pt x="594" y="62"/>
                  </a:cubicBezTo>
                  <a:cubicBezTo>
                    <a:pt x="594" y="62"/>
                    <a:pt x="595" y="62"/>
                    <a:pt x="595" y="62"/>
                  </a:cubicBezTo>
                  <a:cubicBezTo>
                    <a:pt x="595" y="61"/>
                    <a:pt x="596" y="61"/>
                    <a:pt x="596" y="61"/>
                  </a:cubicBezTo>
                  <a:cubicBezTo>
                    <a:pt x="597" y="60"/>
                    <a:pt x="599" y="60"/>
                    <a:pt x="600" y="60"/>
                  </a:cubicBezTo>
                  <a:cubicBezTo>
                    <a:pt x="601" y="60"/>
                    <a:pt x="601" y="60"/>
                    <a:pt x="602" y="60"/>
                  </a:cubicBezTo>
                  <a:cubicBezTo>
                    <a:pt x="603" y="60"/>
                    <a:pt x="603" y="60"/>
                    <a:pt x="604" y="59"/>
                  </a:cubicBezTo>
                  <a:cubicBezTo>
                    <a:pt x="604" y="59"/>
                    <a:pt x="605" y="60"/>
                    <a:pt x="605" y="60"/>
                  </a:cubicBezTo>
                  <a:cubicBezTo>
                    <a:pt x="606" y="59"/>
                    <a:pt x="607" y="59"/>
                    <a:pt x="607" y="58"/>
                  </a:cubicBezTo>
                  <a:cubicBezTo>
                    <a:pt x="609" y="58"/>
                    <a:pt x="610" y="57"/>
                    <a:pt x="612" y="57"/>
                  </a:cubicBezTo>
                  <a:cubicBezTo>
                    <a:pt x="614" y="56"/>
                    <a:pt x="615" y="56"/>
                    <a:pt x="617" y="56"/>
                  </a:cubicBezTo>
                  <a:cubicBezTo>
                    <a:pt x="618" y="56"/>
                    <a:pt x="619" y="56"/>
                    <a:pt x="620" y="56"/>
                  </a:cubicBezTo>
                  <a:cubicBezTo>
                    <a:pt x="620" y="56"/>
                    <a:pt x="621" y="56"/>
                    <a:pt x="621" y="55"/>
                  </a:cubicBezTo>
                  <a:cubicBezTo>
                    <a:pt x="624" y="55"/>
                    <a:pt x="625" y="54"/>
                    <a:pt x="625" y="53"/>
                  </a:cubicBezTo>
                  <a:cubicBezTo>
                    <a:pt x="625" y="52"/>
                    <a:pt x="626" y="52"/>
                    <a:pt x="626" y="52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6" y="50"/>
                    <a:pt x="627" y="48"/>
                    <a:pt x="628" y="48"/>
                  </a:cubicBezTo>
                  <a:cubicBezTo>
                    <a:pt x="629" y="47"/>
                    <a:pt x="630" y="47"/>
                    <a:pt x="630" y="46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29" y="47"/>
                    <a:pt x="626" y="47"/>
                    <a:pt x="623" y="47"/>
                  </a:cubicBezTo>
                  <a:cubicBezTo>
                    <a:pt x="623" y="47"/>
                    <a:pt x="621" y="47"/>
                    <a:pt x="621" y="46"/>
                  </a:cubicBezTo>
                  <a:cubicBezTo>
                    <a:pt x="621" y="45"/>
                    <a:pt x="623" y="44"/>
                    <a:pt x="623" y="43"/>
                  </a:cubicBezTo>
                  <a:cubicBezTo>
                    <a:pt x="624" y="42"/>
                    <a:pt x="623" y="42"/>
                    <a:pt x="624" y="41"/>
                  </a:cubicBezTo>
                  <a:cubicBezTo>
                    <a:pt x="625" y="41"/>
                    <a:pt x="626" y="40"/>
                    <a:pt x="627" y="40"/>
                  </a:cubicBezTo>
                  <a:cubicBezTo>
                    <a:pt x="629" y="39"/>
                    <a:pt x="630" y="38"/>
                    <a:pt x="631" y="37"/>
                  </a:cubicBezTo>
                  <a:cubicBezTo>
                    <a:pt x="631" y="37"/>
                    <a:pt x="633" y="36"/>
                    <a:pt x="633" y="36"/>
                  </a:cubicBezTo>
                  <a:cubicBezTo>
                    <a:pt x="634" y="36"/>
                    <a:pt x="634" y="35"/>
                    <a:pt x="634" y="35"/>
                  </a:cubicBezTo>
                  <a:cubicBezTo>
                    <a:pt x="636" y="35"/>
                    <a:pt x="638" y="36"/>
                    <a:pt x="639" y="36"/>
                  </a:cubicBezTo>
                  <a:cubicBezTo>
                    <a:pt x="640" y="36"/>
                    <a:pt x="641" y="36"/>
                    <a:pt x="641" y="35"/>
                  </a:cubicBezTo>
                  <a:cubicBezTo>
                    <a:pt x="642" y="35"/>
                    <a:pt x="641" y="35"/>
                    <a:pt x="641" y="34"/>
                  </a:cubicBezTo>
                  <a:cubicBezTo>
                    <a:pt x="641" y="34"/>
                    <a:pt x="641" y="33"/>
                    <a:pt x="641" y="33"/>
                  </a:cubicBezTo>
                  <a:cubicBezTo>
                    <a:pt x="642" y="33"/>
                    <a:pt x="643" y="32"/>
                    <a:pt x="643" y="31"/>
                  </a:cubicBezTo>
                  <a:cubicBezTo>
                    <a:pt x="643" y="31"/>
                    <a:pt x="642" y="31"/>
                    <a:pt x="642" y="31"/>
                  </a:cubicBezTo>
                  <a:cubicBezTo>
                    <a:pt x="642" y="30"/>
                    <a:pt x="643" y="28"/>
                    <a:pt x="644" y="27"/>
                  </a:cubicBezTo>
                  <a:cubicBezTo>
                    <a:pt x="644" y="27"/>
                    <a:pt x="646" y="27"/>
                    <a:pt x="646" y="27"/>
                  </a:cubicBezTo>
                  <a:cubicBezTo>
                    <a:pt x="648" y="27"/>
                    <a:pt x="648" y="30"/>
                    <a:pt x="650" y="30"/>
                  </a:cubicBezTo>
                  <a:cubicBezTo>
                    <a:pt x="650" y="30"/>
                    <a:pt x="650" y="30"/>
                    <a:pt x="650" y="30"/>
                  </a:cubicBezTo>
                  <a:cubicBezTo>
                    <a:pt x="649" y="29"/>
                    <a:pt x="650" y="29"/>
                    <a:pt x="650" y="28"/>
                  </a:cubicBezTo>
                  <a:cubicBezTo>
                    <a:pt x="649" y="27"/>
                    <a:pt x="648" y="27"/>
                    <a:pt x="647" y="26"/>
                  </a:cubicBezTo>
                  <a:cubicBezTo>
                    <a:pt x="647" y="26"/>
                    <a:pt x="647" y="26"/>
                    <a:pt x="647" y="26"/>
                  </a:cubicBezTo>
                  <a:cubicBezTo>
                    <a:pt x="649" y="26"/>
                    <a:pt x="649" y="25"/>
                    <a:pt x="650" y="25"/>
                  </a:cubicBezTo>
                  <a:cubicBezTo>
                    <a:pt x="651" y="24"/>
                    <a:pt x="652" y="24"/>
                    <a:pt x="653" y="24"/>
                  </a:cubicBezTo>
                  <a:cubicBezTo>
                    <a:pt x="653" y="24"/>
                    <a:pt x="654" y="24"/>
                    <a:pt x="654" y="23"/>
                  </a:cubicBezTo>
                  <a:cubicBezTo>
                    <a:pt x="655" y="23"/>
                    <a:pt x="656" y="24"/>
                    <a:pt x="658" y="24"/>
                  </a:cubicBezTo>
                  <a:cubicBezTo>
                    <a:pt x="657" y="23"/>
                    <a:pt x="657" y="23"/>
                    <a:pt x="657" y="23"/>
                  </a:cubicBezTo>
                  <a:cubicBezTo>
                    <a:pt x="660" y="20"/>
                    <a:pt x="661" y="26"/>
                    <a:pt x="662" y="27"/>
                  </a:cubicBezTo>
                  <a:cubicBezTo>
                    <a:pt x="662" y="27"/>
                    <a:pt x="662" y="27"/>
                    <a:pt x="663" y="27"/>
                  </a:cubicBezTo>
                  <a:cubicBezTo>
                    <a:pt x="663" y="27"/>
                    <a:pt x="663" y="26"/>
                    <a:pt x="663" y="26"/>
                  </a:cubicBezTo>
                  <a:cubicBezTo>
                    <a:pt x="666" y="26"/>
                    <a:pt x="668" y="28"/>
                    <a:pt x="670" y="30"/>
                  </a:cubicBezTo>
                  <a:cubicBezTo>
                    <a:pt x="670" y="29"/>
                    <a:pt x="670" y="29"/>
                    <a:pt x="670" y="29"/>
                  </a:cubicBezTo>
                  <a:cubicBezTo>
                    <a:pt x="670" y="29"/>
                    <a:pt x="671" y="29"/>
                    <a:pt x="671" y="29"/>
                  </a:cubicBezTo>
                  <a:cubicBezTo>
                    <a:pt x="670" y="28"/>
                    <a:pt x="670" y="28"/>
                    <a:pt x="669" y="28"/>
                  </a:cubicBezTo>
                  <a:cubicBezTo>
                    <a:pt x="669" y="27"/>
                    <a:pt x="668" y="27"/>
                    <a:pt x="668" y="26"/>
                  </a:cubicBezTo>
                  <a:cubicBezTo>
                    <a:pt x="669" y="26"/>
                    <a:pt x="670" y="27"/>
                    <a:pt x="671" y="26"/>
                  </a:cubicBezTo>
                  <a:cubicBezTo>
                    <a:pt x="671" y="25"/>
                    <a:pt x="669" y="25"/>
                    <a:pt x="668" y="24"/>
                  </a:cubicBezTo>
                  <a:cubicBezTo>
                    <a:pt x="667" y="23"/>
                    <a:pt x="668" y="21"/>
                    <a:pt x="669" y="20"/>
                  </a:cubicBezTo>
                  <a:cubicBezTo>
                    <a:pt x="671" y="19"/>
                    <a:pt x="672" y="21"/>
                    <a:pt x="673" y="21"/>
                  </a:cubicBezTo>
                  <a:cubicBezTo>
                    <a:pt x="673" y="21"/>
                    <a:pt x="673" y="22"/>
                    <a:pt x="674" y="22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6" y="23"/>
                    <a:pt x="677" y="23"/>
                    <a:pt x="678" y="23"/>
                  </a:cubicBezTo>
                  <a:cubicBezTo>
                    <a:pt x="679" y="24"/>
                    <a:pt x="681" y="26"/>
                    <a:pt x="683" y="27"/>
                  </a:cubicBezTo>
                  <a:cubicBezTo>
                    <a:pt x="683" y="27"/>
                    <a:pt x="683" y="26"/>
                    <a:pt x="683" y="26"/>
                  </a:cubicBezTo>
                  <a:cubicBezTo>
                    <a:pt x="683" y="26"/>
                    <a:pt x="683" y="26"/>
                    <a:pt x="683" y="26"/>
                  </a:cubicBezTo>
                  <a:cubicBezTo>
                    <a:pt x="684" y="25"/>
                    <a:pt x="684" y="26"/>
                    <a:pt x="684" y="25"/>
                  </a:cubicBezTo>
                  <a:cubicBezTo>
                    <a:pt x="684" y="25"/>
                    <a:pt x="683" y="25"/>
                    <a:pt x="683" y="25"/>
                  </a:cubicBezTo>
                  <a:cubicBezTo>
                    <a:pt x="683" y="24"/>
                    <a:pt x="685" y="21"/>
                    <a:pt x="685" y="21"/>
                  </a:cubicBezTo>
                  <a:cubicBezTo>
                    <a:pt x="686" y="21"/>
                    <a:pt x="686" y="20"/>
                    <a:pt x="686" y="20"/>
                  </a:cubicBezTo>
                  <a:cubicBezTo>
                    <a:pt x="685" y="20"/>
                    <a:pt x="684" y="20"/>
                    <a:pt x="683" y="19"/>
                  </a:cubicBezTo>
                  <a:cubicBezTo>
                    <a:pt x="682" y="19"/>
                    <a:pt x="681" y="18"/>
                    <a:pt x="680" y="17"/>
                  </a:cubicBezTo>
                  <a:cubicBezTo>
                    <a:pt x="680" y="17"/>
                    <a:pt x="679" y="16"/>
                    <a:pt x="679" y="16"/>
                  </a:cubicBezTo>
                  <a:cubicBezTo>
                    <a:pt x="681" y="15"/>
                    <a:pt x="684" y="16"/>
                    <a:pt x="685" y="16"/>
                  </a:cubicBezTo>
                  <a:cubicBezTo>
                    <a:pt x="686" y="16"/>
                    <a:pt x="687" y="16"/>
                    <a:pt x="687" y="16"/>
                  </a:cubicBezTo>
                  <a:cubicBezTo>
                    <a:pt x="688" y="16"/>
                    <a:pt x="688" y="17"/>
                    <a:pt x="688" y="17"/>
                  </a:cubicBezTo>
                  <a:cubicBezTo>
                    <a:pt x="688" y="17"/>
                    <a:pt x="688" y="17"/>
                    <a:pt x="688" y="17"/>
                  </a:cubicBezTo>
                  <a:cubicBezTo>
                    <a:pt x="689" y="17"/>
                    <a:pt x="690" y="16"/>
                    <a:pt x="691" y="16"/>
                  </a:cubicBezTo>
                  <a:cubicBezTo>
                    <a:pt x="691" y="15"/>
                    <a:pt x="688" y="14"/>
                    <a:pt x="686" y="14"/>
                  </a:cubicBezTo>
                  <a:cubicBezTo>
                    <a:pt x="685" y="14"/>
                    <a:pt x="683" y="15"/>
                    <a:pt x="682" y="15"/>
                  </a:cubicBezTo>
                  <a:cubicBezTo>
                    <a:pt x="681" y="15"/>
                    <a:pt x="680" y="14"/>
                    <a:pt x="679" y="14"/>
                  </a:cubicBezTo>
                  <a:cubicBezTo>
                    <a:pt x="678" y="14"/>
                    <a:pt x="677" y="14"/>
                    <a:pt x="676" y="14"/>
                  </a:cubicBezTo>
                  <a:cubicBezTo>
                    <a:pt x="676" y="14"/>
                    <a:pt x="677" y="13"/>
                    <a:pt x="678" y="13"/>
                  </a:cubicBezTo>
                  <a:cubicBezTo>
                    <a:pt x="678" y="13"/>
                    <a:pt x="679" y="13"/>
                    <a:pt x="679" y="13"/>
                  </a:cubicBezTo>
                  <a:cubicBezTo>
                    <a:pt x="679" y="14"/>
                    <a:pt x="681" y="14"/>
                    <a:pt x="682" y="14"/>
                  </a:cubicBezTo>
                  <a:cubicBezTo>
                    <a:pt x="682" y="14"/>
                    <a:pt x="682" y="13"/>
                    <a:pt x="682" y="13"/>
                  </a:cubicBezTo>
                  <a:cubicBezTo>
                    <a:pt x="682" y="13"/>
                    <a:pt x="682" y="13"/>
                    <a:pt x="682" y="13"/>
                  </a:cubicBezTo>
                  <a:cubicBezTo>
                    <a:pt x="682" y="13"/>
                    <a:pt x="678" y="13"/>
                    <a:pt x="679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80" y="12"/>
                    <a:pt x="680" y="11"/>
                    <a:pt x="681" y="11"/>
                  </a:cubicBezTo>
                  <a:cubicBezTo>
                    <a:pt x="681" y="11"/>
                    <a:pt x="682" y="11"/>
                    <a:pt x="683" y="11"/>
                  </a:cubicBezTo>
                  <a:cubicBezTo>
                    <a:pt x="683" y="11"/>
                    <a:pt x="684" y="11"/>
                    <a:pt x="684" y="11"/>
                  </a:cubicBezTo>
                  <a:cubicBezTo>
                    <a:pt x="684" y="11"/>
                    <a:pt x="684" y="10"/>
                    <a:pt x="684" y="10"/>
                  </a:cubicBezTo>
                  <a:cubicBezTo>
                    <a:pt x="684" y="10"/>
                    <a:pt x="686" y="10"/>
                    <a:pt x="686" y="11"/>
                  </a:cubicBezTo>
                  <a:cubicBezTo>
                    <a:pt x="686" y="11"/>
                    <a:pt x="686" y="11"/>
                    <a:pt x="686" y="12"/>
                  </a:cubicBezTo>
                  <a:cubicBezTo>
                    <a:pt x="687" y="12"/>
                    <a:pt x="688" y="12"/>
                    <a:pt x="689" y="12"/>
                  </a:cubicBezTo>
                  <a:cubicBezTo>
                    <a:pt x="690" y="12"/>
                    <a:pt x="691" y="12"/>
                    <a:pt x="691" y="12"/>
                  </a:cubicBezTo>
                  <a:cubicBezTo>
                    <a:pt x="692" y="12"/>
                    <a:pt x="692" y="12"/>
                    <a:pt x="693" y="12"/>
                  </a:cubicBezTo>
                  <a:cubicBezTo>
                    <a:pt x="693" y="12"/>
                    <a:pt x="693" y="12"/>
                    <a:pt x="693" y="12"/>
                  </a:cubicBezTo>
                  <a:cubicBezTo>
                    <a:pt x="692" y="11"/>
                    <a:pt x="692" y="10"/>
                    <a:pt x="693" y="9"/>
                  </a:cubicBezTo>
                  <a:cubicBezTo>
                    <a:pt x="694" y="9"/>
                    <a:pt x="694" y="9"/>
                    <a:pt x="694" y="9"/>
                  </a:cubicBezTo>
                  <a:cubicBezTo>
                    <a:pt x="694" y="8"/>
                    <a:pt x="691" y="7"/>
                    <a:pt x="692" y="6"/>
                  </a:cubicBezTo>
                  <a:cubicBezTo>
                    <a:pt x="692" y="6"/>
                    <a:pt x="693" y="6"/>
                    <a:pt x="693" y="6"/>
                  </a:cubicBezTo>
                  <a:cubicBezTo>
                    <a:pt x="693" y="6"/>
                    <a:pt x="693" y="6"/>
                    <a:pt x="693" y="5"/>
                  </a:cubicBezTo>
                  <a:cubicBezTo>
                    <a:pt x="694" y="5"/>
                    <a:pt x="695" y="6"/>
                    <a:pt x="696" y="6"/>
                  </a:cubicBezTo>
                  <a:cubicBezTo>
                    <a:pt x="695" y="5"/>
                    <a:pt x="695" y="5"/>
                    <a:pt x="695" y="4"/>
                  </a:cubicBezTo>
                  <a:cubicBezTo>
                    <a:pt x="695" y="4"/>
                    <a:pt x="697" y="3"/>
                    <a:pt x="697" y="3"/>
                  </a:cubicBezTo>
                  <a:cubicBezTo>
                    <a:pt x="700" y="2"/>
                    <a:pt x="704" y="1"/>
                    <a:pt x="707" y="1"/>
                  </a:cubicBezTo>
                  <a:cubicBezTo>
                    <a:pt x="709" y="1"/>
                    <a:pt x="709" y="1"/>
                    <a:pt x="711" y="1"/>
                  </a:cubicBezTo>
                  <a:cubicBezTo>
                    <a:pt x="711" y="1"/>
                    <a:pt x="711" y="1"/>
                    <a:pt x="712" y="0"/>
                  </a:cubicBezTo>
                  <a:cubicBezTo>
                    <a:pt x="713" y="0"/>
                    <a:pt x="713" y="0"/>
                    <a:pt x="714" y="0"/>
                  </a:cubicBezTo>
                  <a:cubicBezTo>
                    <a:pt x="715" y="1"/>
                    <a:pt x="717" y="0"/>
                    <a:pt x="716" y="2"/>
                  </a:cubicBezTo>
                  <a:cubicBezTo>
                    <a:pt x="715" y="3"/>
                    <a:pt x="712" y="4"/>
                    <a:pt x="709" y="5"/>
                  </a:cubicBezTo>
                  <a:cubicBezTo>
                    <a:pt x="708" y="5"/>
                    <a:pt x="707" y="6"/>
                    <a:pt x="706" y="7"/>
                  </a:cubicBezTo>
                  <a:cubicBezTo>
                    <a:pt x="705" y="7"/>
                    <a:pt x="705" y="7"/>
                    <a:pt x="704" y="7"/>
                  </a:cubicBezTo>
                  <a:cubicBezTo>
                    <a:pt x="704" y="7"/>
                    <a:pt x="704" y="7"/>
                    <a:pt x="704" y="7"/>
                  </a:cubicBezTo>
                  <a:cubicBezTo>
                    <a:pt x="704" y="7"/>
                    <a:pt x="705" y="8"/>
                    <a:pt x="704" y="8"/>
                  </a:cubicBezTo>
                  <a:cubicBezTo>
                    <a:pt x="704" y="8"/>
                    <a:pt x="704" y="8"/>
                    <a:pt x="703" y="9"/>
                  </a:cubicBezTo>
                  <a:cubicBezTo>
                    <a:pt x="703" y="9"/>
                    <a:pt x="700" y="11"/>
                    <a:pt x="700" y="11"/>
                  </a:cubicBezTo>
                  <a:cubicBezTo>
                    <a:pt x="700" y="11"/>
                    <a:pt x="700" y="12"/>
                    <a:pt x="700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2"/>
                    <a:pt x="701" y="11"/>
                    <a:pt x="702" y="11"/>
                  </a:cubicBezTo>
                  <a:cubicBezTo>
                    <a:pt x="702" y="10"/>
                    <a:pt x="703" y="11"/>
                    <a:pt x="704" y="11"/>
                  </a:cubicBezTo>
                  <a:cubicBezTo>
                    <a:pt x="704" y="10"/>
                    <a:pt x="705" y="8"/>
                    <a:pt x="706" y="8"/>
                  </a:cubicBezTo>
                  <a:cubicBezTo>
                    <a:pt x="707" y="8"/>
                    <a:pt x="707" y="8"/>
                    <a:pt x="708" y="8"/>
                  </a:cubicBezTo>
                  <a:cubicBezTo>
                    <a:pt x="709" y="7"/>
                    <a:pt x="709" y="6"/>
                    <a:pt x="710" y="5"/>
                  </a:cubicBezTo>
                  <a:cubicBezTo>
                    <a:pt x="711" y="5"/>
                    <a:pt x="712" y="5"/>
                    <a:pt x="714" y="4"/>
                  </a:cubicBezTo>
                  <a:cubicBezTo>
                    <a:pt x="714" y="4"/>
                    <a:pt x="714" y="4"/>
                    <a:pt x="715" y="4"/>
                  </a:cubicBezTo>
                  <a:cubicBezTo>
                    <a:pt x="716" y="4"/>
                    <a:pt x="718" y="3"/>
                    <a:pt x="718" y="2"/>
                  </a:cubicBezTo>
                  <a:cubicBezTo>
                    <a:pt x="718" y="2"/>
                    <a:pt x="718" y="2"/>
                    <a:pt x="718" y="2"/>
                  </a:cubicBezTo>
                  <a:cubicBezTo>
                    <a:pt x="719" y="2"/>
                    <a:pt x="720" y="2"/>
                    <a:pt x="721" y="3"/>
                  </a:cubicBezTo>
                  <a:cubicBezTo>
                    <a:pt x="721" y="3"/>
                    <a:pt x="721" y="3"/>
                    <a:pt x="721" y="4"/>
                  </a:cubicBezTo>
                  <a:cubicBezTo>
                    <a:pt x="722" y="3"/>
                    <a:pt x="722" y="3"/>
                    <a:pt x="722" y="3"/>
                  </a:cubicBezTo>
                  <a:cubicBezTo>
                    <a:pt x="722" y="3"/>
                    <a:pt x="723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5" y="3"/>
                    <a:pt x="728" y="4"/>
                    <a:pt x="729" y="4"/>
                  </a:cubicBezTo>
                  <a:cubicBezTo>
                    <a:pt x="730" y="4"/>
                    <a:pt x="730" y="4"/>
                    <a:pt x="731" y="4"/>
                  </a:cubicBezTo>
                  <a:cubicBezTo>
                    <a:pt x="731" y="6"/>
                    <a:pt x="728" y="11"/>
                    <a:pt x="725" y="12"/>
                  </a:cubicBezTo>
                  <a:cubicBezTo>
                    <a:pt x="725" y="12"/>
                    <a:pt x="725" y="12"/>
                    <a:pt x="724" y="12"/>
                  </a:cubicBezTo>
                  <a:cubicBezTo>
                    <a:pt x="723" y="12"/>
                    <a:pt x="721" y="13"/>
                    <a:pt x="720" y="13"/>
                  </a:cubicBezTo>
                  <a:cubicBezTo>
                    <a:pt x="719" y="13"/>
                    <a:pt x="718" y="14"/>
                    <a:pt x="718" y="14"/>
                  </a:cubicBezTo>
                  <a:cubicBezTo>
                    <a:pt x="717" y="14"/>
                    <a:pt x="717" y="15"/>
                    <a:pt x="716" y="15"/>
                  </a:cubicBezTo>
                  <a:cubicBezTo>
                    <a:pt x="716" y="15"/>
                    <a:pt x="715" y="15"/>
                    <a:pt x="715" y="15"/>
                  </a:cubicBezTo>
                  <a:cubicBezTo>
                    <a:pt x="714" y="15"/>
                    <a:pt x="714" y="17"/>
                    <a:pt x="714" y="17"/>
                  </a:cubicBezTo>
                  <a:cubicBezTo>
                    <a:pt x="713" y="18"/>
                    <a:pt x="711" y="20"/>
                    <a:pt x="711" y="20"/>
                  </a:cubicBezTo>
                  <a:cubicBezTo>
                    <a:pt x="711" y="21"/>
                    <a:pt x="712" y="21"/>
                    <a:pt x="712" y="21"/>
                  </a:cubicBezTo>
                  <a:cubicBezTo>
                    <a:pt x="713" y="21"/>
                    <a:pt x="714" y="19"/>
                    <a:pt x="715" y="19"/>
                  </a:cubicBezTo>
                  <a:cubicBezTo>
                    <a:pt x="716" y="18"/>
                    <a:pt x="716" y="18"/>
                    <a:pt x="717" y="17"/>
                  </a:cubicBezTo>
                  <a:cubicBezTo>
                    <a:pt x="717" y="17"/>
                    <a:pt x="718" y="17"/>
                    <a:pt x="718" y="17"/>
                  </a:cubicBezTo>
                  <a:cubicBezTo>
                    <a:pt x="718" y="17"/>
                    <a:pt x="718" y="17"/>
                    <a:pt x="718" y="16"/>
                  </a:cubicBezTo>
                  <a:cubicBezTo>
                    <a:pt x="718" y="16"/>
                    <a:pt x="719" y="16"/>
                    <a:pt x="719" y="16"/>
                  </a:cubicBezTo>
                  <a:cubicBezTo>
                    <a:pt x="719" y="16"/>
                    <a:pt x="719" y="15"/>
                    <a:pt x="720" y="15"/>
                  </a:cubicBezTo>
                  <a:cubicBezTo>
                    <a:pt x="721" y="15"/>
                    <a:pt x="723" y="14"/>
                    <a:pt x="724" y="14"/>
                  </a:cubicBezTo>
                  <a:cubicBezTo>
                    <a:pt x="725" y="14"/>
                    <a:pt x="725" y="14"/>
                    <a:pt x="725" y="13"/>
                  </a:cubicBezTo>
                  <a:cubicBezTo>
                    <a:pt x="726" y="13"/>
                    <a:pt x="726" y="13"/>
                    <a:pt x="726" y="13"/>
                  </a:cubicBezTo>
                  <a:cubicBezTo>
                    <a:pt x="727" y="13"/>
                    <a:pt x="727" y="13"/>
                    <a:pt x="728" y="14"/>
                  </a:cubicBezTo>
                  <a:cubicBezTo>
                    <a:pt x="728" y="14"/>
                    <a:pt x="728" y="14"/>
                    <a:pt x="728" y="14"/>
                  </a:cubicBezTo>
                  <a:cubicBezTo>
                    <a:pt x="730" y="17"/>
                    <a:pt x="726" y="18"/>
                    <a:pt x="726" y="20"/>
                  </a:cubicBezTo>
                  <a:cubicBezTo>
                    <a:pt x="726" y="20"/>
                    <a:pt x="727" y="20"/>
                    <a:pt x="727" y="20"/>
                  </a:cubicBezTo>
                  <a:cubicBezTo>
                    <a:pt x="729" y="19"/>
                    <a:pt x="730" y="16"/>
                    <a:pt x="732" y="15"/>
                  </a:cubicBezTo>
                  <a:cubicBezTo>
                    <a:pt x="731" y="14"/>
                    <a:pt x="731" y="12"/>
                    <a:pt x="730" y="12"/>
                  </a:cubicBezTo>
                  <a:cubicBezTo>
                    <a:pt x="731" y="11"/>
                    <a:pt x="731" y="10"/>
                    <a:pt x="732" y="10"/>
                  </a:cubicBezTo>
                  <a:cubicBezTo>
                    <a:pt x="735" y="10"/>
                    <a:pt x="736" y="12"/>
                    <a:pt x="737" y="14"/>
                  </a:cubicBezTo>
                  <a:cubicBezTo>
                    <a:pt x="738" y="14"/>
                    <a:pt x="737" y="15"/>
                    <a:pt x="738" y="15"/>
                  </a:cubicBezTo>
                  <a:cubicBezTo>
                    <a:pt x="738" y="16"/>
                    <a:pt x="739" y="17"/>
                    <a:pt x="739" y="19"/>
                  </a:cubicBezTo>
                  <a:cubicBezTo>
                    <a:pt x="739" y="20"/>
                    <a:pt x="739" y="22"/>
                    <a:pt x="740" y="23"/>
                  </a:cubicBezTo>
                  <a:cubicBezTo>
                    <a:pt x="740" y="23"/>
                    <a:pt x="740" y="23"/>
                    <a:pt x="740" y="23"/>
                  </a:cubicBezTo>
                  <a:cubicBezTo>
                    <a:pt x="740" y="22"/>
                    <a:pt x="741" y="22"/>
                    <a:pt x="741" y="21"/>
                  </a:cubicBezTo>
                  <a:cubicBezTo>
                    <a:pt x="741" y="20"/>
                    <a:pt x="740" y="20"/>
                    <a:pt x="740" y="19"/>
                  </a:cubicBezTo>
                  <a:cubicBezTo>
                    <a:pt x="740" y="18"/>
                    <a:pt x="741" y="16"/>
                    <a:pt x="741" y="14"/>
                  </a:cubicBezTo>
                  <a:cubicBezTo>
                    <a:pt x="741" y="13"/>
                    <a:pt x="741" y="12"/>
                    <a:pt x="742" y="11"/>
                  </a:cubicBezTo>
                  <a:cubicBezTo>
                    <a:pt x="742" y="11"/>
                    <a:pt x="743" y="11"/>
                    <a:pt x="743" y="11"/>
                  </a:cubicBezTo>
                  <a:cubicBezTo>
                    <a:pt x="745" y="11"/>
                    <a:pt x="746" y="10"/>
                    <a:pt x="746" y="10"/>
                  </a:cubicBezTo>
                  <a:cubicBezTo>
                    <a:pt x="746" y="9"/>
                    <a:pt x="745" y="9"/>
                    <a:pt x="745" y="8"/>
                  </a:cubicBezTo>
                  <a:cubicBezTo>
                    <a:pt x="745" y="7"/>
                    <a:pt x="745" y="6"/>
                    <a:pt x="746" y="6"/>
                  </a:cubicBezTo>
                  <a:cubicBezTo>
                    <a:pt x="746" y="5"/>
                    <a:pt x="747" y="5"/>
                    <a:pt x="748" y="5"/>
                  </a:cubicBezTo>
                  <a:cubicBezTo>
                    <a:pt x="749" y="5"/>
                    <a:pt x="749" y="4"/>
                    <a:pt x="749" y="4"/>
                  </a:cubicBezTo>
                  <a:cubicBezTo>
                    <a:pt x="750" y="4"/>
                    <a:pt x="750" y="4"/>
                    <a:pt x="751" y="4"/>
                  </a:cubicBezTo>
                  <a:cubicBezTo>
                    <a:pt x="752" y="4"/>
                    <a:pt x="753" y="4"/>
                    <a:pt x="754" y="4"/>
                  </a:cubicBezTo>
                  <a:cubicBezTo>
                    <a:pt x="756" y="5"/>
                    <a:pt x="757" y="4"/>
                    <a:pt x="758" y="5"/>
                  </a:cubicBezTo>
                  <a:cubicBezTo>
                    <a:pt x="758" y="6"/>
                    <a:pt x="758" y="8"/>
                    <a:pt x="758" y="9"/>
                  </a:cubicBezTo>
                  <a:cubicBezTo>
                    <a:pt x="757" y="10"/>
                    <a:pt x="757" y="11"/>
                    <a:pt x="757" y="11"/>
                  </a:cubicBezTo>
                  <a:cubicBezTo>
                    <a:pt x="758" y="12"/>
                    <a:pt x="759" y="12"/>
                    <a:pt x="760" y="12"/>
                  </a:cubicBezTo>
                  <a:cubicBezTo>
                    <a:pt x="760" y="13"/>
                    <a:pt x="759" y="16"/>
                    <a:pt x="758" y="16"/>
                  </a:cubicBezTo>
                  <a:cubicBezTo>
                    <a:pt x="757" y="16"/>
                    <a:pt x="757" y="16"/>
                    <a:pt x="756" y="16"/>
                  </a:cubicBezTo>
                  <a:cubicBezTo>
                    <a:pt x="756" y="16"/>
                    <a:pt x="756" y="17"/>
                    <a:pt x="755" y="17"/>
                  </a:cubicBezTo>
                  <a:cubicBezTo>
                    <a:pt x="755" y="18"/>
                    <a:pt x="755" y="18"/>
                    <a:pt x="754" y="19"/>
                  </a:cubicBezTo>
                  <a:cubicBezTo>
                    <a:pt x="753" y="20"/>
                    <a:pt x="751" y="20"/>
                    <a:pt x="750" y="20"/>
                  </a:cubicBezTo>
                  <a:cubicBezTo>
                    <a:pt x="750" y="21"/>
                    <a:pt x="750" y="21"/>
                    <a:pt x="750" y="21"/>
                  </a:cubicBezTo>
                  <a:cubicBezTo>
                    <a:pt x="751" y="21"/>
                    <a:pt x="751" y="20"/>
                    <a:pt x="752" y="20"/>
                  </a:cubicBezTo>
                  <a:cubicBezTo>
                    <a:pt x="753" y="20"/>
                    <a:pt x="754" y="20"/>
                    <a:pt x="755" y="20"/>
                  </a:cubicBezTo>
                  <a:cubicBezTo>
                    <a:pt x="756" y="19"/>
                    <a:pt x="756" y="18"/>
                    <a:pt x="757" y="18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57" y="18"/>
                    <a:pt x="758" y="18"/>
                    <a:pt x="758" y="18"/>
                  </a:cubicBezTo>
                  <a:cubicBezTo>
                    <a:pt x="759" y="18"/>
                    <a:pt x="760" y="18"/>
                    <a:pt x="760" y="19"/>
                  </a:cubicBezTo>
                  <a:cubicBezTo>
                    <a:pt x="762" y="20"/>
                    <a:pt x="758" y="22"/>
                    <a:pt x="757" y="23"/>
                  </a:cubicBezTo>
                  <a:cubicBezTo>
                    <a:pt x="756" y="23"/>
                    <a:pt x="754" y="24"/>
                    <a:pt x="754" y="24"/>
                  </a:cubicBezTo>
                  <a:cubicBezTo>
                    <a:pt x="753" y="25"/>
                    <a:pt x="755" y="26"/>
                    <a:pt x="755" y="26"/>
                  </a:cubicBezTo>
                  <a:cubicBezTo>
                    <a:pt x="755" y="26"/>
                    <a:pt x="755" y="27"/>
                    <a:pt x="755" y="27"/>
                  </a:cubicBezTo>
                  <a:cubicBezTo>
                    <a:pt x="755" y="28"/>
                    <a:pt x="756" y="28"/>
                    <a:pt x="756" y="28"/>
                  </a:cubicBezTo>
                  <a:cubicBezTo>
                    <a:pt x="757" y="29"/>
                    <a:pt x="757" y="29"/>
                    <a:pt x="758" y="28"/>
                  </a:cubicBezTo>
                  <a:cubicBezTo>
                    <a:pt x="758" y="28"/>
                    <a:pt x="758" y="28"/>
                    <a:pt x="758" y="27"/>
                  </a:cubicBezTo>
                  <a:cubicBezTo>
                    <a:pt x="757" y="27"/>
                    <a:pt x="757" y="27"/>
                    <a:pt x="756" y="27"/>
                  </a:cubicBezTo>
                  <a:cubicBezTo>
                    <a:pt x="756" y="26"/>
                    <a:pt x="756" y="26"/>
                    <a:pt x="757" y="26"/>
                  </a:cubicBezTo>
                  <a:cubicBezTo>
                    <a:pt x="757" y="25"/>
                    <a:pt x="757" y="25"/>
                    <a:pt x="758" y="24"/>
                  </a:cubicBezTo>
                  <a:cubicBezTo>
                    <a:pt x="759" y="23"/>
                    <a:pt x="761" y="22"/>
                    <a:pt x="762" y="23"/>
                  </a:cubicBezTo>
                  <a:cubicBezTo>
                    <a:pt x="763" y="23"/>
                    <a:pt x="763" y="24"/>
                    <a:pt x="763" y="24"/>
                  </a:cubicBezTo>
                  <a:cubicBezTo>
                    <a:pt x="763" y="25"/>
                    <a:pt x="763" y="26"/>
                    <a:pt x="762" y="26"/>
                  </a:cubicBezTo>
                  <a:cubicBezTo>
                    <a:pt x="761" y="27"/>
                    <a:pt x="760" y="27"/>
                    <a:pt x="760" y="28"/>
                  </a:cubicBezTo>
                  <a:cubicBezTo>
                    <a:pt x="760" y="30"/>
                    <a:pt x="762" y="30"/>
                    <a:pt x="763" y="31"/>
                  </a:cubicBezTo>
                  <a:cubicBezTo>
                    <a:pt x="764" y="32"/>
                    <a:pt x="764" y="34"/>
                    <a:pt x="765" y="35"/>
                  </a:cubicBezTo>
                  <a:cubicBezTo>
                    <a:pt x="766" y="35"/>
                    <a:pt x="766" y="36"/>
                    <a:pt x="767" y="36"/>
                  </a:cubicBezTo>
                  <a:cubicBezTo>
                    <a:pt x="765" y="37"/>
                    <a:pt x="764" y="38"/>
                    <a:pt x="763" y="39"/>
                  </a:cubicBezTo>
                  <a:cubicBezTo>
                    <a:pt x="764" y="39"/>
                    <a:pt x="764" y="40"/>
                    <a:pt x="765" y="40"/>
                  </a:cubicBezTo>
                  <a:cubicBezTo>
                    <a:pt x="765" y="40"/>
                    <a:pt x="765" y="40"/>
                    <a:pt x="766" y="40"/>
                  </a:cubicBezTo>
                  <a:cubicBezTo>
                    <a:pt x="766" y="40"/>
                    <a:pt x="766" y="41"/>
                    <a:pt x="766" y="42"/>
                  </a:cubicBezTo>
                  <a:cubicBezTo>
                    <a:pt x="767" y="42"/>
                    <a:pt x="767" y="43"/>
                    <a:pt x="768" y="44"/>
                  </a:cubicBezTo>
                  <a:cubicBezTo>
                    <a:pt x="768" y="44"/>
                    <a:pt x="768" y="44"/>
                    <a:pt x="769" y="45"/>
                  </a:cubicBezTo>
                  <a:cubicBezTo>
                    <a:pt x="769" y="45"/>
                    <a:pt x="769" y="46"/>
                    <a:pt x="769" y="46"/>
                  </a:cubicBezTo>
                  <a:cubicBezTo>
                    <a:pt x="770" y="48"/>
                    <a:pt x="771" y="48"/>
                    <a:pt x="772" y="48"/>
                  </a:cubicBezTo>
                  <a:cubicBezTo>
                    <a:pt x="771" y="47"/>
                    <a:pt x="772" y="46"/>
                    <a:pt x="774" y="45"/>
                  </a:cubicBezTo>
                  <a:cubicBezTo>
                    <a:pt x="774" y="45"/>
                    <a:pt x="774" y="46"/>
                    <a:pt x="775" y="45"/>
                  </a:cubicBezTo>
                  <a:cubicBezTo>
                    <a:pt x="775" y="45"/>
                    <a:pt x="775" y="45"/>
                    <a:pt x="775" y="44"/>
                  </a:cubicBezTo>
                  <a:cubicBezTo>
                    <a:pt x="775" y="44"/>
                    <a:pt x="776" y="44"/>
                    <a:pt x="776" y="44"/>
                  </a:cubicBezTo>
                  <a:cubicBezTo>
                    <a:pt x="777" y="44"/>
                    <a:pt x="777" y="44"/>
                    <a:pt x="777" y="44"/>
                  </a:cubicBezTo>
                  <a:cubicBezTo>
                    <a:pt x="777" y="45"/>
                    <a:pt x="776" y="45"/>
                    <a:pt x="777" y="46"/>
                  </a:cubicBezTo>
                  <a:cubicBezTo>
                    <a:pt x="779" y="45"/>
                    <a:pt x="780" y="46"/>
                    <a:pt x="780" y="47"/>
                  </a:cubicBezTo>
                  <a:cubicBezTo>
                    <a:pt x="780" y="47"/>
                    <a:pt x="780" y="47"/>
                    <a:pt x="780" y="47"/>
                  </a:cubicBezTo>
                  <a:cubicBezTo>
                    <a:pt x="778" y="47"/>
                    <a:pt x="776" y="47"/>
                    <a:pt x="774" y="48"/>
                  </a:cubicBezTo>
                  <a:cubicBezTo>
                    <a:pt x="775" y="49"/>
                    <a:pt x="776" y="50"/>
                    <a:pt x="777" y="50"/>
                  </a:cubicBezTo>
                  <a:cubicBezTo>
                    <a:pt x="778" y="50"/>
                    <a:pt x="779" y="49"/>
                    <a:pt x="780" y="49"/>
                  </a:cubicBezTo>
                  <a:cubicBezTo>
                    <a:pt x="781" y="49"/>
                    <a:pt x="782" y="49"/>
                    <a:pt x="783" y="50"/>
                  </a:cubicBezTo>
                  <a:cubicBezTo>
                    <a:pt x="783" y="50"/>
                    <a:pt x="783" y="50"/>
                    <a:pt x="783" y="50"/>
                  </a:cubicBezTo>
                  <a:cubicBezTo>
                    <a:pt x="783" y="49"/>
                    <a:pt x="784" y="47"/>
                    <a:pt x="785" y="48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87" y="48"/>
                    <a:pt x="787" y="48"/>
                    <a:pt x="787" y="48"/>
                  </a:cubicBezTo>
                  <a:cubicBezTo>
                    <a:pt x="788" y="48"/>
                    <a:pt x="787" y="49"/>
                    <a:pt x="788" y="49"/>
                  </a:cubicBezTo>
                  <a:cubicBezTo>
                    <a:pt x="788" y="49"/>
                    <a:pt x="788" y="49"/>
                    <a:pt x="788" y="50"/>
                  </a:cubicBezTo>
                  <a:cubicBezTo>
                    <a:pt x="789" y="50"/>
                    <a:pt x="790" y="51"/>
                    <a:pt x="790" y="52"/>
                  </a:cubicBezTo>
                  <a:cubicBezTo>
                    <a:pt x="790" y="53"/>
                    <a:pt x="787" y="53"/>
                    <a:pt x="785" y="53"/>
                  </a:cubicBezTo>
                  <a:cubicBezTo>
                    <a:pt x="785" y="53"/>
                    <a:pt x="784" y="53"/>
                    <a:pt x="784" y="53"/>
                  </a:cubicBezTo>
                  <a:cubicBezTo>
                    <a:pt x="782" y="54"/>
                    <a:pt x="783" y="54"/>
                    <a:pt x="781" y="55"/>
                  </a:cubicBezTo>
                  <a:cubicBezTo>
                    <a:pt x="781" y="55"/>
                    <a:pt x="781" y="55"/>
                    <a:pt x="781" y="55"/>
                  </a:cubicBezTo>
                  <a:cubicBezTo>
                    <a:pt x="781" y="55"/>
                    <a:pt x="781" y="55"/>
                    <a:pt x="782" y="55"/>
                  </a:cubicBezTo>
                  <a:cubicBezTo>
                    <a:pt x="782" y="55"/>
                    <a:pt x="782" y="55"/>
                    <a:pt x="782" y="55"/>
                  </a:cubicBezTo>
                  <a:cubicBezTo>
                    <a:pt x="782" y="56"/>
                    <a:pt x="781" y="57"/>
                    <a:pt x="781" y="57"/>
                  </a:cubicBezTo>
                  <a:cubicBezTo>
                    <a:pt x="781" y="58"/>
                    <a:pt x="781" y="58"/>
                    <a:pt x="781" y="58"/>
                  </a:cubicBezTo>
                  <a:cubicBezTo>
                    <a:pt x="780" y="59"/>
                    <a:pt x="778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8" y="59"/>
                    <a:pt x="778" y="60"/>
                    <a:pt x="779" y="60"/>
                  </a:cubicBezTo>
                  <a:cubicBezTo>
                    <a:pt x="779" y="61"/>
                    <a:pt x="781" y="60"/>
                    <a:pt x="781" y="61"/>
                  </a:cubicBezTo>
                  <a:cubicBezTo>
                    <a:pt x="781" y="61"/>
                    <a:pt x="781" y="61"/>
                    <a:pt x="782" y="61"/>
                  </a:cubicBezTo>
                  <a:cubicBezTo>
                    <a:pt x="783" y="61"/>
                    <a:pt x="783" y="62"/>
                    <a:pt x="784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5" y="62"/>
                    <a:pt x="785" y="61"/>
                    <a:pt x="786" y="61"/>
                  </a:cubicBezTo>
                  <a:cubicBezTo>
                    <a:pt x="787" y="61"/>
                    <a:pt x="787" y="61"/>
                    <a:pt x="788" y="61"/>
                  </a:cubicBezTo>
                  <a:cubicBezTo>
                    <a:pt x="789" y="61"/>
                    <a:pt x="789" y="60"/>
                    <a:pt x="790" y="60"/>
                  </a:cubicBezTo>
                  <a:cubicBezTo>
                    <a:pt x="791" y="60"/>
                    <a:pt x="792" y="60"/>
                    <a:pt x="792" y="61"/>
                  </a:cubicBezTo>
                  <a:cubicBezTo>
                    <a:pt x="793" y="61"/>
                    <a:pt x="792" y="61"/>
                    <a:pt x="792" y="62"/>
                  </a:cubicBezTo>
                  <a:cubicBezTo>
                    <a:pt x="791" y="62"/>
                    <a:pt x="790" y="63"/>
                    <a:pt x="789" y="63"/>
                  </a:cubicBezTo>
                  <a:cubicBezTo>
                    <a:pt x="788" y="64"/>
                    <a:pt x="788" y="65"/>
                    <a:pt x="787" y="65"/>
                  </a:cubicBezTo>
                  <a:cubicBezTo>
                    <a:pt x="787" y="65"/>
                    <a:pt x="787" y="65"/>
                    <a:pt x="787" y="65"/>
                  </a:cubicBezTo>
                  <a:cubicBezTo>
                    <a:pt x="788" y="65"/>
                    <a:pt x="788" y="65"/>
                    <a:pt x="789" y="64"/>
                  </a:cubicBezTo>
                  <a:cubicBezTo>
                    <a:pt x="790" y="64"/>
                    <a:pt x="790" y="63"/>
                    <a:pt x="791" y="63"/>
                  </a:cubicBezTo>
                  <a:cubicBezTo>
                    <a:pt x="792" y="63"/>
                    <a:pt x="792" y="63"/>
                    <a:pt x="793" y="64"/>
                  </a:cubicBezTo>
                  <a:cubicBezTo>
                    <a:pt x="794" y="63"/>
                    <a:pt x="796" y="63"/>
                    <a:pt x="797" y="63"/>
                  </a:cubicBezTo>
                  <a:cubicBezTo>
                    <a:pt x="797" y="64"/>
                    <a:pt x="797" y="64"/>
                    <a:pt x="797" y="65"/>
                  </a:cubicBezTo>
                  <a:cubicBezTo>
                    <a:pt x="798" y="66"/>
                    <a:pt x="800" y="66"/>
                    <a:pt x="801" y="67"/>
                  </a:cubicBezTo>
                  <a:cubicBezTo>
                    <a:pt x="801" y="68"/>
                    <a:pt x="801" y="69"/>
                    <a:pt x="800" y="69"/>
                  </a:cubicBezTo>
                  <a:cubicBezTo>
                    <a:pt x="799" y="69"/>
                    <a:pt x="799" y="69"/>
                    <a:pt x="798" y="69"/>
                  </a:cubicBezTo>
                  <a:cubicBezTo>
                    <a:pt x="797" y="68"/>
                    <a:pt x="796" y="69"/>
                    <a:pt x="796" y="70"/>
                  </a:cubicBezTo>
                  <a:cubicBezTo>
                    <a:pt x="794" y="70"/>
                    <a:pt x="793" y="69"/>
                    <a:pt x="792" y="69"/>
                  </a:cubicBezTo>
                  <a:cubicBezTo>
                    <a:pt x="791" y="69"/>
                    <a:pt x="789" y="68"/>
                    <a:pt x="788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69"/>
                    <a:pt x="790" y="69"/>
                    <a:pt x="790" y="70"/>
                  </a:cubicBezTo>
                  <a:cubicBezTo>
                    <a:pt x="790" y="70"/>
                    <a:pt x="789" y="70"/>
                    <a:pt x="788" y="70"/>
                  </a:cubicBezTo>
                  <a:cubicBezTo>
                    <a:pt x="790" y="71"/>
                    <a:pt x="791" y="70"/>
                    <a:pt x="793" y="70"/>
                  </a:cubicBezTo>
                  <a:cubicBezTo>
                    <a:pt x="794" y="70"/>
                    <a:pt x="794" y="71"/>
                    <a:pt x="795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5" y="72"/>
                    <a:pt x="795" y="73"/>
                  </a:cubicBezTo>
                  <a:cubicBezTo>
                    <a:pt x="795" y="73"/>
                    <a:pt x="794" y="73"/>
                    <a:pt x="794" y="74"/>
                  </a:cubicBezTo>
                  <a:cubicBezTo>
                    <a:pt x="794" y="74"/>
                    <a:pt x="794" y="74"/>
                    <a:pt x="794" y="74"/>
                  </a:cubicBezTo>
                  <a:cubicBezTo>
                    <a:pt x="793" y="74"/>
                    <a:pt x="791" y="73"/>
                    <a:pt x="790" y="74"/>
                  </a:cubicBezTo>
                  <a:cubicBezTo>
                    <a:pt x="792" y="74"/>
                    <a:pt x="793" y="75"/>
                    <a:pt x="795" y="74"/>
                  </a:cubicBezTo>
                  <a:cubicBezTo>
                    <a:pt x="796" y="73"/>
                    <a:pt x="795" y="72"/>
                    <a:pt x="798" y="72"/>
                  </a:cubicBezTo>
                  <a:cubicBezTo>
                    <a:pt x="799" y="72"/>
                    <a:pt x="800" y="73"/>
                    <a:pt x="800" y="74"/>
                  </a:cubicBezTo>
                  <a:cubicBezTo>
                    <a:pt x="800" y="74"/>
                    <a:pt x="800" y="75"/>
                    <a:pt x="800" y="76"/>
                  </a:cubicBezTo>
                  <a:cubicBezTo>
                    <a:pt x="801" y="76"/>
                    <a:pt x="801" y="75"/>
                    <a:pt x="801" y="75"/>
                  </a:cubicBezTo>
                  <a:cubicBezTo>
                    <a:pt x="803" y="74"/>
                    <a:pt x="804" y="74"/>
                    <a:pt x="806" y="73"/>
                  </a:cubicBezTo>
                  <a:cubicBezTo>
                    <a:pt x="807" y="72"/>
                    <a:pt x="809" y="73"/>
                    <a:pt x="809" y="74"/>
                  </a:cubicBezTo>
                  <a:cubicBezTo>
                    <a:pt x="810" y="75"/>
                    <a:pt x="809" y="76"/>
                    <a:pt x="807" y="77"/>
                  </a:cubicBezTo>
                  <a:cubicBezTo>
                    <a:pt x="807" y="77"/>
                    <a:pt x="806" y="77"/>
                    <a:pt x="806" y="77"/>
                  </a:cubicBezTo>
                  <a:cubicBezTo>
                    <a:pt x="805" y="78"/>
                    <a:pt x="805" y="77"/>
                    <a:pt x="804" y="77"/>
                  </a:cubicBezTo>
                  <a:cubicBezTo>
                    <a:pt x="802" y="77"/>
                    <a:pt x="801" y="78"/>
                    <a:pt x="799" y="79"/>
                  </a:cubicBezTo>
                  <a:cubicBezTo>
                    <a:pt x="798" y="79"/>
                    <a:pt x="797" y="78"/>
                    <a:pt x="796" y="78"/>
                  </a:cubicBezTo>
                  <a:cubicBezTo>
                    <a:pt x="796" y="78"/>
                    <a:pt x="796" y="78"/>
                    <a:pt x="796" y="78"/>
                  </a:cubicBezTo>
                  <a:cubicBezTo>
                    <a:pt x="797" y="79"/>
                    <a:pt x="799" y="80"/>
                    <a:pt x="799" y="81"/>
                  </a:cubicBezTo>
                  <a:cubicBezTo>
                    <a:pt x="798" y="81"/>
                    <a:pt x="798" y="81"/>
                    <a:pt x="798" y="81"/>
                  </a:cubicBezTo>
                  <a:cubicBezTo>
                    <a:pt x="798" y="81"/>
                    <a:pt x="799" y="81"/>
                    <a:pt x="799" y="81"/>
                  </a:cubicBezTo>
                  <a:cubicBezTo>
                    <a:pt x="800" y="82"/>
                    <a:pt x="799" y="83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800" y="84"/>
                    <a:pt x="801" y="84"/>
                    <a:pt x="803" y="84"/>
                  </a:cubicBezTo>
                  <a:cubicBezTo>
                    <a:pt x="803" y="84"/>
                    <a:pt x="803" y="84"/>
                    <a:pt x="803" y="84"/>
                  </a:cubicBezTo>
                  <a:cubicBezTo>
                    <a:pt x="802" y="83"/>
                    <a:pt x="802" y="83"/>
                    <a:pt x="802" y="83"/>
                  </a:cubicBezTo>
                  <a:cubicBezTo>
                    <a:pt x="802" y="81"/>
                    <a:pt x="806" y="82"/>
                    <a:pt x="807" y="82"/>
                  </a:cubicBezTo>
                  <a:cubicBezTo>
                    <a:pt x="808" y="82"/>
                    <a:pt x="809" y="82"/>
                    <a:pt x="809" y="82"/>
                  </a:cubicBezTo>
                  <a:cubicBezTo>
                    <a:pt x="810" y="83"/>
                    <a:pt x="813" y="86"/>
                    <a:pt x="812" y="86"/>
                  </a:cubicBezTo>
                  <a:cubicBezTo>
                    <a:pt x="812" y="87"/>
                    <a:pt x="810" y="87"/>
                    <a:pt x="809" y="87"/>
                  </a:cubicBezTo>
                  <a:cubicBezTo>
                    <a:pt x="809" y="87"/>
                    <a:pt x="808" y="87"/>
                    <a:pt x="808" y="87"/>
                  </a:cubicBezTo>
                  <a:cubicBezTo>
                    <a:pt x="808" y="89"/>
                    <a:pt x="807" y="90"/>
                    <a:pt x="806" y="91"/>
                  </a:cubicBezTo>
                  <a:cubicBezTo>
                    <a:pt x="805" y="91"/>
                    <a:pt x="805" y="91"/>
                    <a:pt x="804" y="91"/>
                  </a:cubicBezTo>
                  <a:cubicBezTo>
                    <a:pt x="802" y="91"/>
                    <a:pt x="801" y="92"/>
                    <a:pt x="799" y="92"/>
                  </a:cubicBezTo>
                  <a:cubicBezTo>
                    <a:pt x="799" y="91"/>
                    <a:pt x="798" y="91"/>
                    <a:pt x="797" y="90"/>
                  </a:cubicBezTo>
                  <a:cubicBezTo>
                    <a:pt x="797" y="90"/>
                    <a:pt x="797" y="90"/>
                    <a:pt x="797" y="90"/>
                  </a:cubicBezTo>
                  <a:cubicBezTo>
                    <a:pt x="797" y="89"/>
                    <a:pt x="801" y="90"/>
                    <a:pt x="801" y="89"/>
                  </a:cubicBezTo>
                  <a:cubicBezTo>
                    <a:pt x="802" y="89"/>
                    <a:pt x="803" y="89"/>
                    <a:pt x="803" y="88"/>
                  </a:cubicBezTo>
                  <a:cubicBezTo>
                    <a:pt x="802" y="88"/>
                    <a:pt x="802" y="89"/>
                    <a:pt x="802" y="89"/>
                  </a:cubicBezTo>
                  <a:cubicBezTo>
                    <a:pt x="801" y="89"/>
                    <a:pt x="801" y="89"/>
                    <a:pt x="800" y="89"/>
                  </a:cubicBezTo>
                  <a:cubicBezTo>
                    <a:pt x="800" y="89"/>
                    <a:pt x="800" y="89"/>
                    <a:pt x="799" y="89"/>
                  </a:cubicBezTo>
                  <a:cubicBezTo>
                    <a:pt x="797" y="89"/>
                    <a:pt x="794" y="90"/>
                    <a:pt x="794" y="91"/>
                  </a:cubicBezTo>
                  <a:cubicBezTo>
                    <a:pt x="795" y="91"/>
                    <a:pt x="795" y="92"/>
                    <a:pt x="795" y="92"/>
                  </a:cubicBezTo>
                  <a:cubicBezTo>
                    <a:pt x="794" y="92"/>
                    <a:pt x="792" y="92"/>
                    <a:pt x="791" y="92"/>
                  </a:cubicBezTo>
                  <a:cubicBezTo>
                    <a:pt x="792" y="92"/>
                    <a:pt x="793" y="93"/>
                    <a:pt x="794" y="93"/>
                  </a:cubicBezTo>
                  <a:cubicBezTo>
                    <a:pt x="794" y="93"/>
                    <a:pt x="794" y="93"/>
                    <a:pt x="794" y="93"/>
                  </a:cubicBezTo>
                  <a:cubicBezTo>
                    <a:pt x="793" y="93"/>
                    <a:pt x="791" y="94"/>
                    <a:pt x="791" y="94"/>
                  </a:cubicBezTo>
                  <a:cubicBezTo>
                    <a:pt x="791" y="95"/>
                    <a:pt x="791" y="95"/>
                    <a:pt x="791" y="95"/>
                  </a:cubicBezTo>
                  <a:cubicBezTo>
                    <a:pt x="791" y="96"/>
                    <a:pt x="790" y="97"/>
                    <a:pt x="789" y="98"/>
                  </a:cubicBezTo>
                  <a:cubicBezTo>
                    <a:pt x="788" y="97"/>
                    <a:pt x="786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7" y="98"/>
                    <a:pt x="787" y="99"/>
                  </a:cubicBezTo>
                  <a:cubicBezTo>
                    <a:pt x="787" y="100"/>
                    <a:pt x="782" y="100"/>
                    <a:pt x="785" y="102"/>
                  </a:cubicBezTo>
                  <a:cubicBezTo>
                    <a:pt x="785" y="102"/>
                    <a:pt x="785" y="102"/>
                    <a:pt x="786" y="102"/>
                  </a:cubicBezTo>
                  <a:cubicBezTo>
                    <a:pt x="785" y="101"/>
                    <a:pt x="786" y="100"/>
                    <a:pt x="788" y="99"/>
                  </a:cubicBezTo>
                  <a:cubicBezTo>
                    <a:pt x="788" y="99"/>
                    <a:pt x="789" y="99"/>
                    <a:pt x="789" y="99"/>
                  </a:cubicBezTo>
                  <a:cubicBezTo>
                    <a:pt x="790" y="98"/>
                    <a:pt x="790" y="98"/>
                    <a:pt x="791" y="98"/>
                  </a:cubicBezTo>
                  <a:cubicBezTo>
                    <a:pt x="793" y="98"/>
                    <a:pt x="794" y="98"/>
                    <a:pt x="796" y="99"/>
                  </a:cubicBezTo>
                  <a:cubicBezTo>
                    <a:pt x="796" y="99"/>
                    <a:pt x="796" y="99"/>
                    <a:pt x="795" y="99"/>
                  </a:cubicBezTo>
                  <a:cubicBezTo>
                    <a:pt x="794" y="100"/>
                    <a:pt x="794" y="101"/>
                    <a:pt x="793" y="102"/>
                  </a:cubicBezTo>
                  <a:cubicBezTo>
                    <a:pt x="792" y="103"/>
                    <a:pt x="790" y="102"/>
                    <a:pt x="790" y="103"/>
                  </a:cubicBezTo>
                  <a:cubicBezTo>
                    <a:pt x="790" y="103"/>
                    <a:pt x="790" y="103"/>
                    <a:pt x="790" y="103"/>
                  </a:cubicBezTo>
                  <a:cubicBezTo>
                    <a:pt x="791" y="103"/>
                    <a:pt x="793" y="103"/>
                    <a:pt x="793" y="104"/>
                  </a:cubicBezTo>
                  <a:cubicBezTo>
                    <a:pt x="793" y="104"/>
                    <a:pt x="793" y="104"/>
                    <a:pt x="793" y="104"/>
                  </a:cubicBezTo>
                  <a:cubicBezTo>
                    <a:pt x="793" y="103"/>
                    <a:pt x="794" y="103"/>
                    <a:pt x="794" y="102"/>
                  </a:cubicBezTo>
                  <a:cubicBezTo>
                    <a:pt x="794" y="102"/>
                    <a:pt x="795" y="102"/>
                    <a:pt x="795" y="101"/>
                  </a:cubicBezTo>
                  <a:cubicBezTo>
                    <a:pt x="795" y="101"/>
                    <a:pt x="796" y="100"/>
                    <a:pt x="797" y="100"/>
                  </a:cubicBezTo>
                  <a:cubicBezTo>
                    <a:pt x="798" y="100"/>
                    <a:pt x="798" y="101"/>
                    <a:pt x="799" y="101"/>
                  </a:cubicBezTo>
                  <a:cubicBezTo>
                    <a:pt x="800" y="101"/>
                    <a:pt x="801" y="101"/>
                    <a:pt x="801" y="102"/>
                  </a:cubicBezTo>
                  <a:cubicBezTo>
                    <a:pt x="802" y="102"/>
                    <a:pt x="800" y="104"/>
                    <a:pt x="800" y="104"/>
                  </a:cubicBezTo>
                  <a:cubicBezTo>
                    <a:pt x="800" y="104"/>
                    <a:pt x="799" y="104"/>
                    <a:pt x="799" y="105"/>
                  </a:cubicBezTo>
                  <a:cubicBezTo>
                    <a:pt x="799" y="106"/>
                    <a:pt x="800" y="107"/>
                    <a:pt x="801" y="107"/>
                  </a:cubicBezTo>
                  <a:cubicBezTo>
                    <a:pt x="801" y="107"/>
                    <a:pt x="801" y="107"/>
                    <a:pt x="801" y="107"/>
                  </a:cubicBezTo>
                  <a:cubicBezTo>
                    <a:pt x="801" y="106"/>
                    <a:pt x="802" y="106"/>
                    <a:pt x="802" y="105"/>
                  </a:cubicBezTo>
                  <a:cubicBezTo>
                    <a:pt x="803" y="104"/>
                    <a:pt x="803" y="104"/>
                    <a:pt x="803" y="103"/>
                  </a:cubicBezTo>
                  <a:cubicBezTo>
                    <a:pt x="804" y="103"/>
                    <a:pt x="807" y="103"/>
                    <a:pt x="808" y="103"/>
                  </a:cubicBezTo>
                  <a:cubicBezTo>
                    <a:pt x="810" y="105"/>
                    <a:pt x="810" y="104"/>
                    <a:pt x="813" y="104"/>
                  </a:cubicBezTo>
                  <a:cubicBezTo>
                    <a:pt x="814" y="104"/>
                    <a:pt x="814" y="104"/>
                    <a:pt x="815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7" y="104"/>
                  </a:cubicBezTo>
                  <a:cubicBezTo>
                    <a:pt x="817" y="105"/>
                    <a:pt x="816" y="105"/>
                    <a:pt x="817" y="105"/>
                  </a:cubicBezTo>
                  <a:cubicBezTo>
                    <a:pt x="818" y="105"/>
                    <a:pt x="819" y="105"/>
                    <a:pt x="819" y="106"/>
                  </a:cubicBezTo>
                  <a:cubicBezTo>
                    <a:pt x="819" y="106"/>
                    <a:pt x="819" y="106"/>
                    <a:pt x="819" y="106"/>
                  </a:cubicBezTo>
                  <a:cubicBezTo>
                    <a:pt x="820" y="106"/>
                    <a:pt x="820" y="105"/>
                    <a:pt x="821" y="105"/>
                  </a:cubicBezTo>
                  <a:cubicBezTo>
                    <a:pt x="821" y="106"/>
                    <a:pt x="821" y="107"/>
                    <a:pt x="822" y="107"/>
                  </a:cubicBezTo>
                  <a:cubicBezTo>
                    <a:pt x="822" y="108"/>
                    <a:pt x="822" y="109"/>
                    <a:pt x="822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109"/>
                    <a:pt x="823" y="109"/>
                    <a:pt x="823" y="109"/>
                  </a:cubicBezTo>
                  <a:cubicBezTo>
                    <a:pt x="823" y="108"/>
                    <a:pt x="823" y="107"/>
                    <a:pt x="823" y="106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26" y="107"/>
                    <a:pt x="826" y="108"/>
                    <a:pt x="827" y="110"/>
                  </a:cubicBezTo>
                  <a:cubicBezTo>
                    <a:pt x="827" y="110"/>
                    <a:pt x="827" y="110"/>
                    <a:pt x="827" y="110"/>
                  </a:cubicBezTo>
                  <a:cubicBezTo>
                    <a:pt x="827" y="110"/>
                    <a:pt x="827" y="110"/>
                    <a:pt x="828" y="110"/>
                  </a:cubicBezTo>
                  <a:cubicBezTo>
                    <a:pt x="828" y="111"/>
                    <a:pt x="828" y="111"/>
                    <a:pt x="828" y="111"/>
                  </a:cubicBezTo>
                  <a:cubicBezTo>
                    <a:pt x="830" y="111"/>
                    <a:pt x="829" y="112"/>
                    <a:pt x="829" y="113"/>
                  </a:cubicBezTo>
                  <a:cubicBezTo>
                    <a:pt x="829" y="113"/>
                    <a:pt x="830" y="113"/>
                    <a:pt x="830" y="113"/>
                  </a:cubicBezTo>
                  <a:cubicBezTo>
                    <a:pt x="830" y="113"/>
                    <a:pt x="830" y="113"/>
                    <a:pt x="831" y="113"/>
                  </a:cubicBezTo>
                  <a:cubicBezTo>
                    <a:pt x="831" y="114"/>
                    <a:pt x="831" y="114"/>
                    <a:pt x="831" y="114"/>
                  </a:cubicBezTo>
                  <a:cubicBezTo>
                    <a:pt x="831" y="114"/>
                    <a:pt x="834" y="115"/>
                    <a:pt x="833" y="116"/>
                  </a:cubicBezTo>
                  <a:cubicBezTo>
                    <a:pt x="833" y="116"/>
                    <a:pt x="832" y="117"/>
                    <a:pt x="832" y="117"/>
                  </a:cubicBezTo>
                  <a:cubicBezTo>
                    <a:pt x="831" y="117"/>
                    <a:pt x="831" y="117"/>
                    <a:pt x="830" y="117"/>
                  </a:cubicBezTo>
                  <a:cubicBezTo>
                    <a:pt x="829" y="117"/>
                    <a:pt x="826" y="115"/>
                    <a:pt x="826" y="114"/>
                  </a:cubicBezTo>
                  <a:cubicBezTo>
                    <a:pt x="826" y="114"/>
                    <a:pt x="826" y="114"/>
                    <a:pt x="826" y="114"/>
                  </a:cubicBezTo>
                  <a:cubicBezTo>
                    <a:pt x="826" y="116"/>
                    <a:pt x="828" y="116"/>
                    <a:pt x="828" y="117"/>
                  </a:cubicBezTo>
                  <a:cubicBezTo>
                    <a:pt x="828" y="118"/>
                    <a:pt x="827" y="118"/>
                    <a:pt x="827" y="118"/>
                  </a:cubicBezTo>
                  <a:cubicBezTo>
                    <a:pt x="826" y="119"/>
                    <a:pt x="824" y="119"/>
                    <a:pt x="822" y="119"/>
                  </a:cubicBezTo>
                  <a:cubicBezTo>
                    <a:pt x="820" y="119"/>
                    <a:pt x="818" y="118"/>
                    <a:pt x="818" y="118"/>
                  </a:cubicBezTo>
                  <a:cubicBezTo>
                    <a:pt x="817" y="117"/>
                    <a:pt x="817" y="117"/>
                    <a:pt x="817" y="116"/>
                  </a:cubicBezTo>
                  <a:cubicBezTo>
                    <a:pt x="816" y="116"/>
                    <a:pt x="816" y="116"/>
                    <a:pt x="816" y="116"/>
                  </a:cubicBezTo>
                  <a:cubicBezTo>
                    <a:pt x="815" y="116"/>
                    <a:pt x="815" y="115"/>
                    <a:pt x="815" y="115"/>
                  </a:cubicBezTo>
                  <a:cubicBezTo>
                    <a:pt x="814" y="115"/>
                    <a:pt x="814" y="115"/>
                    <a:pt x="813" y="114"/>
                  </a:cubicBezTo>
                  <a:cubicBezTo>
                    <a:pt x="812" y="114"/>
                    <a:pt x="812" y="113"/>
                    <a:pt x="810" y="113"/>
                  </a:cubicBezTo>
                  <a:cubicBezTo>
                    <a:pt x="810" y="113"/>
                    <a:pt x="810" y="114"/>
                    <a:pt x="809" y="114"/>
                  </a:cubicBezTo>
                  <a:cubicBezTo>
                    <a:pt x="807" y="114"/>
                    <a:pt x="806" y="113"/>
                    <a:pt x="804" y="113"/>
                  </a:cubicBezTo>
                  <a:cubicBezTo>
                    <a:pt x="801" y="113"/>
                    <a:pt x="800" y="115"/>
                    <a:pt x="798" y="115"/>
                  </a:cubicBezTo>
                  <a:cubicBezTo>
                    <a:pt x="796" y="114"/>
                    <a:pt x="793" y="113"/>
                    <a:pt x="791" y="113"/>
                  </a:cubicBezTo>
                  <a:cubicBezTo>
                    <a:pt x="790" y="113"/>
                    <a:pt x="788" y="113"/>
                    <a:pt x="787" y="113"/>
                  </a:cubicBezTo>
                  <a:cubicBezTo>
                    <a:pt x="787" y="113"/>
                    <a:pt x="786" y="112"/>
                    <a:pt x="786" y="112"/>
                  </a:cubicBezTo>
                  <a:cubicBezTo>
                    <a:pt x="786" y="113"/>
                    <a:pt x="788" y="114"/>
                    <a:pt x="789" y="114"/>
                  </a:cubicBezTo>
                  <a:cubicBezTo>
                    <a:pt x="790" y="114"/>
                    <a:pt x="790" y="114"/>
                    <a:pt x="791" y="114"/>
                  </a:cubicBezTo>
                  <a:cubicBezTo>
                    <a:pt x="792" y="114"/>
                    <a:pt x="795" y="114"/>
                    <a:pt x="795" y="115"/>
                  </a:cubicBezTo>
                  <a:cubicBezTo>
                    <a:pt x="794" y="116"/>
                    <a:pt x="793" y="116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3" y="117"/>
                    <a:pt x="794" y="116"/>
                    <a:pt x="795" y="116"/>
                  </a:cubicBezTo>
                  <a:cubicBezTo>
                    <a:pt x="796" y="116"/>
                    <a:pt x="796" y="117"/>
                    <a:pt x="797" y="117"/>
                  </a:cubicBezTo>
                  <a:cubicBezTo>
                    <a:pt x="798" y="115"/>
                    <a:pt x="799" y="116"/>
                    <a:pt x="801" y="115"/>
                  </a:cubicBezTo>
                  <a:cubicBezTo>
                    <a:pt x="803" y="115"/>
                    <a:pt x="803" y="114"/>
                    <a:pt x="805" y="114"/>
                  </a:cubicBezTo>
                  <a:cubicBezTo>
                    <a:pt x="806" y="114"/>
                    <a:pt x="806" y="114"/>
                    <a:pt x="807" y="115"/>
                  </a:cubicBezTo>
                  <a:cubicBezTo>
                    <a:pt x="807" y="115"/>
                    <a:pt x="807" y="116"/>
                    <a:pt x="807" y="116"/>
                  </a:cubicBezTo>
                  <a:cubicBezTo>
                    <a:pt x="807" y="117"/>
                    <a:pt x="805" y="120"/>
                    <a:pt x="804" y="120"/>
                  </a:cubicBezTo>
                  <a:cubicBezTo>
                    <a:pt x="803" y="121"/>
                    <a:pt x="802" y="121"/>
                    <a:pt x="801" y="121"/>
                  </a:cubicBezTo>
                  <a:cubicBezTo>
                    <a:pt x="801" y="121"/>
                    <a:pt x="801" y="122"/>
                    <a:pt x="801" y="122"/>
                  </a:cubicBezTo>
                  <a:cubicBezTo>
                    <a:pt x="799" y="122"/>
                    <a:pt x="797" y="123"/>
                    <a:pt x="795" y="123"/>
                  </a:cubicBezTo>
                  <a:cubicBezTo>
                    <a:pt x="796" y="124"/>
                    <a:pt x="797" y="124"/>
                    <a:pt x="797" y="124"/>
                  </a:cubicBezTo>
                  <a:cubicBezTo>
                    <a:pt x="800" y="126"/>
                    <a:pt x="793" y="129"/>
                    <a:pt x="794" y="130"/>
                  </a:cubicBezTo>
                  <a:cubicBezTo>
                    <a:pt x="794" y="130"/>
                    <a:pt x="794" y="130"/>
                    <a:pt x="794" y="130"/>
                  </a:cubicBezTo>
                  <a:cubicBezTo>
                    <a:pt x="795" y="130"/>
                    <a:pt x="795" y="130"/>
                    <a:pt x="795" y="130"/>
                  </a:cubicBezTo>
                  <a:cubicBezTo>
                    <a:pt x="795" y="130"/>
                    <a:pt x="797" y="128"/>
                    <a:pt x="798" y="128"/>
                  </a:cubicBezTo>
                  <a:cubicBezTo>
                    <a:pt x="798" y="128"/>
                    <a:pt x="798" y="129"/>
                    <a:pt x="799" y="129"/>
                  </a:cubicBezTo>
                  <a:cubicBezTo>
                    <a:pt x="801" y="129"/>
                    <a:pt x="803" y="127"/>
                    <a:pt x="804" y="127"/>
                  </a:cubicBezTo>
                  <a:cubicBezTo>
                    <a:pt x="805" y="126"/>
                    <a:pt x="806" y="126"/>
                    <a:pt x="807" y="126"/>
                  </a:cubicBezTo>
                  <a:cubicBezTo>
                    <a:pt x="807" y="126"/>
                    <a:pt x="807" y="126"/>
                    <a:pt x="808" y="125"/>
                  </a:cubicBezTo>
                  <a:cubicBezTo>
                    <a:pt x="808" y="125"/>
                    <a:pt x="809" y="126"/>
                    <a:pt x="809" y="126"/>
                  </a:cubicBezTo>
                  <a:cubicBezTo>
                    <a:pt x="809" y="127"/>
                    <a:pt x="806" y="128"/>
                    <a:pt x="806" y="128"/>
                  </a:cubicBezTo>
                  <a:cubicBezTo>
                    <a:pt x="805" y="129"/>
                    <a:pt x="805" y="130"/>
                    <a:pt x="804" y="131"/>
                  </a:cubicBezTo>
                  <a:cubicBezTo>
                    <a:pt x="803" y="131"/>
                    <a:pt x="803" y="131"/>
                    <a:pt x="802" y="131"/>
                  </a:cubicBezTo>
                  <a:cubicBezTo>
                    <a:pt x="801" y="131"/>
                    <a:pt x="800" y="132"/>
                    <a:pt x="800" y="132"/>
                  </a:cubicBezTo>
                  <a:cubicBezTo>
                    <a:pt x="800" y="132"/>
                    <a:pt x="799" y="133"/>
                    <a:pt x="800" y="133"/>
                  </a:cubicBezTo>
                  <a:cubicBezTo>
                    <a:pt x="801" y="133"/>
                    <a:pt x="802" y="132"/>
                    <a:pt x="803" y="132"/>
                  </a:cubicBezTo>
                  <a:cubicBezTo>
                    <a:pt x="803" y="132"/>
                    <a:pt x="803" y="132"/>
                    <a:pt x="803" y="132"/>
                  </a:cubicBezTo>
                  <a:cubicBezTo>
                    <a:pt x="804" y="132"/>
                    <a:pt x="806" y="132"/>
                    <a:pt x="807" y="132"/>
                  </a:cubicBezTo>
                  <a:cubicBezTo>
                    <a:pt x="808" y="131"/>
                    <a:pt x="808" y="130"/>
                    <a:pt x="809" y="129"/>
                  </a:cubicBezTo>
                  <a:cubicBezTo>
                    <a:pt x="810" y="129"/>
                    <a:pt x="810" y="128"/>
                    <a:pt x="811" y="127"/>
                  </a:cubicBezTo>
                  <a:cubicBezTo>
                    <a:pt x="812" y="126"/>
                    <a:pt x="813" y="125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4"/>
                    <a:pt x="815" y="124"/>
                    <a:pt x="815" y="124"/>
                  </a:cubicBezTo>
                  <a:cubicBezTo>
                    <a:pt x="817" y="125"/>
                    <a:pt x="819" y="124"/>
                    <a:pt x="821" y="123"/>
                  </a:cubicBezTo>
                  <a:cubicBezTo>
                    <a:pt x="822" y="123"/>
                    <a:pt x="823" y="123"/>
                    <a:pt x="824" y="123"/>
                  </a:cubicBezTo>
                  <a:cubicBezTo>
                    <a:pt x="825" y="123"/>
                    <a:pt x="828" y="123"/>
                    <a:pt x="829" y="122"/>
                  </a:cubicBezTo>
                  <a:cubicBezTo>
                    <a:pt x="830" y="122"/>
                    <a:pt x="831" y="121"/>
                    <a:pt x="832" y="120"/>
                  </a:cubicBezTo>
                  <a:cubicBezTo>
                    <a:pt x="832" y="120"/>
                    <a:pt x="832" y="119"/>
                    <a:pt x="833" y="119"/>
                  </a:cubicBezTo>
                  <a:cubicBezTo>
                    <a:pt x="833" y="120"/>
                    <a:pt x="833" y="121"/>
                    <a:pt x="833" y="122"/>
                  </a:cubicBezTo>
                  <a:cubicBezTo>
                    <a:pt x="833" y="122"/>
                    <a:pt x="833" y="121"/>
                    <a:pt x="833" y="121"/>
                  </a:cubicBezTo>
                  <a:cubicBezTo>
                    <a:pt x="832" y="122"/>
                    <a:pt x="830" y="123"/>
                    <a:pt x="830" y="124"/>
                  </a:cubicBezTo>
                  <a:close/>
                  <a:moveTo>
                    <a:pt x="799" y="84"/>
                  </a:move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lose/>
                  <a:moveTo>
                    <a:pt x="795" y="95"/>
                  </a:moveTo>
                  <a:cubicBezTo>
                    <a:pt x="795" y="95"/>
                    <a:pt x="796" y="94"/>
                    <a:pt x="796" y="93"/>
                  </a:cubicBezTo>
                  <a:cubicBezTo>
                    <a:pt x="797" y="93"/>
                    <a:pt x="798" y="93"/>
                    <a:pt x="799" y="93"/>
                  </a:cubicBezTo>
                  <a:cubicBezTo>
                    <a:pt x="800" y="93"/>
                    <a:pt x="802" y="93"/>
                    <a:pt x="802" y="94"/>
                  </a:cubicBezTo>
                  <a:cubicBezTo>
                    <a:pt x="801" y="94"/>
                    <a:pt x="796" y="95"/>
                    <a:pt x="795" y="95"/>
                  </a:cubicBezTo>
                  <a:close/>
                  <a:moveTo>
                    <a:pt x="810" y="94"/>
                  </a:moveTo>
                  <a:cubicBezTo>
                    <a:pt x="810" y="94"/>
                    <a:pt x="810" y="94"/>
                    <a:pt x="810" y="94"/>
                  </a:cubicBezTo>
                  <a:cubicBezTo>
                    <a:pt x="809" y="94"/>
                    <a:pt x="808" y="95"/>
                    <a:pt x="807" y="95"/>
                  </a:cubicBezTo>
                  <a:cubicBezTo>
                    <a:pt x="806" y="96"/>
                    <a:pt x="805" y="96"/>
                    <a:pt x="805" y="96"/>
                  </a:cubicBezTo>
                  <a:cubicBezTo>
                    <a:pt x="804" y="97"/>
                    <a:pt x="803" y="97"/>
                    <a:pt x="802" y="97"/>
                  </a:cubicBezTo>
                  <a:cubicBezTo>
                    <a:pt x="801" y="97"/>
                    <a:pt x="800" y="98"/>
                    <a:pt x="799" y="98"/>
                  </a:cubicBezTo>
                  <a:cubicBezTo>
                    <a:pt x="799" y="98"/>
                    <a:pt x="799" y="98"/>
                    <a:pt x="799" y="98"/>
                  </a:cubicBezTo>
                  <a:cubicBezTo>
                    <a:pt x="799" y="97"/>
                    <a:pt x="800" y="97"/>
                    <a:pt x="800" y="97"/>
                  </a:cubicBezTo>
                  <a:cubicBezTo>
                    <a:pt x="802" y="96"/>
                    <a:pt x="803" y="95"/>
                    <a:pt x="804" y="94"/>
                  </a:cubicBezTo>
                  <a:cubicBezTo>
                    <a:pt x="806" y="94"/>
                    <a:pt x="808" y="94"/>
                    <a:pt x="810" y="94"/>
                  </a:cubicBezTo>
                  <a:close/>
                  <a:moveTo>
                    <a:pt x="817" y="101"/>
                  </a:moveTo>
                  <a:cubicBezTo>
                    <a:pt x="817" y="101"/>
                    <a:pt x="817" y="101"/>
                    <a:pt x="817" y="101"/>
                  </a:cubicBezTo>
                  <a:cubicBezTo>
                    <a:pt x="817" y="101"/>
                    <a:pt x="815" y="102"/>
                    <a:pt x="815" y="102"/>
                  </a:cubicBezTo>
                  <a:cubicBezTo>
                    <a:pt x="814" y="102"/>
                    <a:pt x="814" y="102"/>
                    <a:pt x="814" y="101"/>
                  </a:cubicBezTo>
                  <a:cubicBezTo>
                    <a:pt x="814" y="101"/>
                    <a:pt x="813" y="101"/>
                    <a:pt x="812" y="101"/>
                  </a:cubicBezTo>
                  <a:cubicBezTo>
                    <a:pt x="809" y="101"/>
                    <a:pt x="805" y="101"/>
                    <a:pt x="803" y="101"/>
                  </a:cubicBezTo>
                  <a:cubicBezTo>
                    <a:pt x="802" y="100"/>
                    <a:pt x="800" y="100"/>
                    <a:pt x="800" y="99"/>
                  </a:cubicBezTo>
                  <a:cubicBezTo>
                    <a:pt x="801" y="98"/>
                    <a:pt x="804" y="97"/>
                    <a:pt x="805" y="97"/>
                  </a:cubicBezTo>
                  <a:cubicBezTo>
                    <a:pt x="809" y="96"/>
                    <a:pt x="811" y="98"/>
                    <a:pt x="814" y="98"/>
                  </a:cubicBezTo>
                  <a:cubicBezTo>
                    <a:pt x="814" y="98"/>
                    <a:pt x="814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4" y="99"/>
                    <a:pt x="813" y="99"/>
                    <a:pt x="812" y="99"/>
                  </a:cubicBezTo>
                  <a:cubicBezTo>
                    <a:pt x="813" y="100"/>
                    <a:pt x="815" y="100"/>
                    <a:pt x="817" y="101"/>
                  </a:cubicBezTo>
                  <a:close/>
                  <a:moveTo>
                    <a:pt x="802" y="74"/>
                  </a:moveTo>
                  <a:cubicBezTo>
                    <a:pt x="801" y="74"/>
                    <a:pt x="799" y="72"/>
                    <a:pt x="800" y="71"/>
                  </a:cubicBezTo>
                  <a:cubicBezTo>
                    <a:pt x="800" y="71"/>
                    <a:pt x="800" y="71"/>
                    <a:pt x="800" y="71"/>
                  </a:cubicBezTo>
                  <a:cubicBezTo>
                    <a:pt x="801" y="71"/>
                    <a:pt x="801" y="72"/>
                    <a:pt x="802" y="72"/>
                  </a:cubicBezTo>
                  <a:cubicBezTo>
                    <a:pt x="803" y="72"/>
                    <a:pt x="804" y="73"/>
                    <a:pt x="802" y="74"/>
                  </a:cubicBezTo>
                  <a:close/>
                  <a:moveTo>
                    <a:pt x="805" y="69"/>
                  </a:moveTo>
                  <a:cubicBezTo>
                    <a:pt x="805" y="69"/>
                    <a:pt x="804" y="69"/>
                    <a:pt x="804" y="69"/>
                  </a:cubicBezTo>
                  <a:cubicBezTo>
                    <a:pt x="804" y="68"/>
                    <a:pt x="802" y="66"/>
                    <a:pt x="802" y="66"/>
                  </a:cubicBezTo>
                  <a:cubicBezTo>
                    <a:pt x="802" y="65"/>
                    <a:pt x="804" y="65"/>
                    <a:pt x="805" y="64"/>
                  </a:cubicBezTo>
                  <a:cubicBezTo>
                    <a:pt x="806" y="65"/>
                    <a:pt x="806" y="66"/>
                    <a:pt x="808" y="66"/>
                  </a:cubicBezTo>
                  <a:cubicBezTo>
                    <a:pt x="808" y="66"/>
                    <a:pt x="809" y="65"/>
                    <a:pt x="810" y="65"/>
                  </a:cubicBezTo>
                  <a:cubicBezTo>
                    <a:pt x="810" y="66"/>
                    <a:pt x="810" y="66"/>
                    <a:pt x="810" y="66"/>
                  </a:cubicBezTo>
                  <a:cubicBezTo>
                    <a:pt x="809" y="67"/>
                    <a:pt x="806" y="69"/>
                    <a:pt x="805" y="69"/>
                  </a:cubicBezTo>
                  <a:close/>
                  <a:moveTo>
                    <a:pt x="798" y="60"/>
                  </a:moveTo>
                  <a:cubicBezTo>
                    <a:pt x="797" y="60"/>
                    <a:pt x="796" y="59"/>
                    <a:pt x="796" y="59"/>
                  </a:cubicBezTo>
                  <a:cubicBezTo>
                    <a:pt x="795" y="59"/>
                    <a:pt x="794" y="59"/>
                    <a:pt x="794" y="58"/>
                  </a:cubicBezTo>
                  <a:cubicBezTo>
                    <a:pt x="793" y="58"/>
                    <a:pt x="793" y="58"/>
                    <a:pt x="793" y="58"/>
                  </a:cubicBezTo>
                  <a:cubicBezTo>
                    <a:pt x="792" y="57"/>
                    <a:pt x="791" y="57"/>
                    <a:pt x="791" y="57"/>
                  </a:cubicBezTo>
                  <a:cubicBezTo>
                    <a:pt x="790" y="56"/>
                    <a:pt x="790" y="55"/>
                    <a:pt x="790" y="54"/>
                  </a:cubicBezTo>
                  <a:cubicBezTo>
                    <a:pt x="791" y="55"/>
                    <a:pt x="792" y="55"/>
                    <a:pt x="792" y="56"/>
                  </a:cubicBezTo>
                  <a:cubicBezTo>
                    <a:pt x="794" y="57"/>
                    <a:pt x="795" y="58"/>
                    <a:pt x="796" y="59"/>
                  </a:cubicBezTo>
                  <a:cubicBezTo>
                    <a:pt x="797" y="59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lose/>
                  <a:moveTo>
                    <a:pt x="681" y="23"/>
                  </a:moveTo>
                  <a:cubicBezTo>
                    <a:pt x="681" y="23"/>
                    <a:pt x="680" y="22"/>
                    <a:pt x="680" y="22"/>
                  </a:cubicBezTo>
                  <a:cubicBezTo>
                    <a:pt x="678" y="21"/>
                    <a:pt x="676" y="20"/>
                    <a:pt x="675" y="18"/>
                  </a:cubicBezTo>
                  <a:cubicBezTo>
                    <a:pt x="676" y="18"/>
                    <a:pt x="677" y="17"/>
                    <a:pt x="678" y="17"/>
                  </a:cubicBezTo>
                  <a:cubicBezTo>
                    <a:pt x="678" y="17"/>
                    <a:pt x="679" y="18"/>
                    <a:pt x="679" y="18"/>
                  </a:cubicBezTo>
                  <a:cubicBezTo>
                    <a:pt x="680" y="19"/>
                    <a:pt x="682" y="19"/>
                    <a:pt x="682" y="20"/>
                  </a:cubicBezTo>
                  <a:cubicBezTo>
                    <a:pt x="682" y="21"/>
                    <a:pt x="681" y="21"/>
                    <a:pt x="681" y="22"/>
                  </a:cubicBezTo>
                  <a:cubicBezTo>
                    <a:pt x="681" y="22"/>
                    <a:pt x="681" y="23"/>
                    <a:pt x="682" y="23"/>
                  </a:cubicBezTo>
                  <a:cubicBezTo>
                    <a:pt x="681" y="23"/>
                    <a:pt x="681" y="23"/>
                    <a:pt x="681" y="23"/>
                  </a:cubicBezTo>
                  <a:close/>
                  <a:moveTo>
                    <a:pt x="662" y="24"/>
                  </a:moveTo>
                  <a:cubicBezTo>
                    <a:pt x="662" y="24"/>
                    <a:pt x="663" y="23"/>
                    <a:pt x="664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4" y="24"/>
                    <a:pt x="666" y="24"/>
                    <a:pt x="666" y="25"/>
                  </a:cubicBezTo>
                  <a:cubicBezTo>
                    <a:pt x="666" y="25"/>
                    <a:pt x="666" y="25"/>
                    <a:pt x="666" y="25"/>
                  </a:cubicBezTo>
                  <a:cubicBezTo>
                    <a:pt x="665" y="26"/>
                    <a:pt x="663" y="25"/>
                    <a:pt x="662" y="24"/>
                  </a:cubicBezTo>
                  <a:close/>
                  <a:moveTo>
                    <a:pt x="616" y="41"/>
                  </a:moveTo>
                  <a:cubicBezTo>
                    <a:pt x="613" y="41"/>
                    <a:pt x="610" y="40"/>
                    <a:pt x="607" y="40"/>
                  </a:cubicBezTo>
                  <a:cubicBezTo>
                    <a:pt x="602" y="39"/>
                    <a:pt x="598" y="41"/>
                    <a:pt x="594" y="42"/>
                  </a:cubicBezTo>
                  <a:cubicBezTo>
                    <a:pt x="594" y="43"/>
                    <a:pt x="593" y="45"/>
                    <a:pt x="593" y="45"/>
                  </a:cubicBezTo>
                  <a:cubicBezTo>
                    <a:pt x="594" y="46"/>
                    <a:pt x="594" y="47"/>
                    <a:pt x="595" y="47"/>
                  </a:cubicBezTo>
                  <a:cubicBezTo>
                    <a:pt x="599" y="49"/>
                    <a:pt x="602" y="46"/>
                    <a:pt x="606" y="46"/>
                  </a:cubicBezTo>
                  <a:cubicBezTo>
                    <a:pt x="607" y="47"/>
                    <a:pt x="607" y="48"/>
                    <a:pt x="608" y="49"/>
                  </a:cubicBezTo>
                  <a:cubicBezTo>
                    <a:pt x="608" y="49"/>
                    <a:pt x="608" y="49"/>
                    <a:pt x="608" y="49"/>
                  </a:cubicBezTo>
                  <a:cubicBezTo>
                    <a:pt x="602" y="50"/>
                    <a:pt x="597" y="54"/>
                    <a:pt x="593" y="56"/>
                  </a:cubicBezTo>
                  <a:cubicBezTo>
                    <a:pt x="591" y="57"/>
                    <a:pt x="590" y="57"/>
                    <a:pt x="589" y="58"/>
                  </a:cubicBezTo>
                  <a:cubicBezTo>
                    <a:pt x="584" y="60"/>
                    <a:pt x="585" y="62"/>
                    <a:pt x="577" y="62"/>
                  </a:cubicBezTo>
                  <a:cubicBezTo>
                    <a:pt x="578" y="64"/>
                    <a:pt x="578" y="66"/>
                    <a:pt x="579" y="67"/>
                  </a:cubicBezTo>
                  <a:cubicBezTo>
                    <a:pt x="578" y="69"/>
                    <a:pt x="577" y="69"/>
                    <a:pt x="575" y="69"/>
                  </a:cubicBezTo>
                  <a:cubicBezTo>
                    <a:pt x="568" y="73"/>
                    <a:pt x="563" y="70"/>
                    <a:pt x="555" y="69"/>
                  </a:cubicBezTo>
                  <a:cubicBezTo>
                    <a:pt x="554" y="69"/>
                    <a:pt x="554" y="70"/>
                    <a:pt x="553" y="71"/>
                  </a:cubicBezTo>
                  <a:cubicBezTo>
                    <a:pt x="556" y="72"/>
                    <a:pt x="558" y="73"/>
                    <a:pt x="560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5" y="77"/>
                    <a:pt x="548" y="75"/>
                    <a:pt x="543" y="74"/>
                  </a:cubicBezTo>
                  <a:cubicBezTo>
                    <a:pt x="541" y="74"/>
                    <a:pt x="539" y="75"/>
                    <a:pt x="537" y="75"/>
                  </a:cubicBezTo>
                  <a:cubicBezTo>
                    <a:pt x="537" y="76"/>
                    <a:pt x="537" y="77"/>
                    <a:pt x="537" y="79"/>
                  </a:cubicBezTo>
                  <a:cubicBezTo>
                    <a:pt x="542" y="78"/>
                    <a:pt x="548" y="78"/>
                    <a:pt x="551" y="81"/>
                  </a:cubicBezTo>
                  <a:cubicBezTo>
                    <a:pt x="551" y="82"/>
                    <a:pt x="551" y="83"/>
                    <a:pt x="551" y="85"/>
                  </a:cubicBezTo>
                  <a:cubicBezTo>
                    <a:pt x="550" y="86"/>
                    <a:pt x="549" y="86"/>
                    <a:pt x="548" y="87"/>
                  </a:cubicBezTo>
                  <a:cubicBezTo>
                    <a:pt x="547" y="88"/>
                    <a:pt x="547" y="89"/>
                    <a:pt x="546" y="91"/>
                  </a:cubicBezTo>
                  <a:cubicBezTo>
                    <a:pt x="545" y="91"/>
                    <a:pt x="543" y="91"/>
                    <a:pt x="542" y="91"/>
                  </a:cubicBezTo>
                  <a:cubicBezTo>
                    <a:pt x="542" y="91"/>
                    <a:pt x="541" y="91"/>
                    <a:pt x="541" y="92"/>
                  </a:cubicBezTo>
                  <a:cubicBezTo>
                    <a:pt x="542" y="93"/>
                    <a:pt x="544" y="94"/>
                    <a:pt x="543" y="95"/>
                  </a:cubicBezTo>
                  <a:cubicBezTo>
                    <a:pt x="541" y="96"/>
                    <a:pt x="538" y="96"/>
                    <a:pt x="536" y="96"/>
                  </a:cubicBezTo>
                  <a:cubicBezTo>
                    <a:pt x="534" y="95"/>
                    <a:pt x="533" y="94"/>
                    <a:pt x="531" y="95"/>
                  </a:cubicBezTo>
                  <a:cubicBezTo>
                    <a:pt x="531" y="96"/>
                    <a:pt x="532" y="99"/>
                    <a:pt x="532" y="101"/>
                  </a:cubicBezTo>
                  <a:cubicBezTo>
                    <a:pt x="530" y="104"/>
                    <a:pt x="526" y="103"/>
                    <a:pt x="522" y="103"/>
                  </a:cubicBezTo>
                  <a:cubicBezTo>
                    <a:pt x="516" y="101"/>
                    <a:pt x="512" y="99"/>
                    <a:pt x="509" y="104"/>
                  </a:cubicBezTo>
                  <a:cubicBezTo>
                    <a:pt x="509" y="104"/>
                    <a:pt x="509" y="104"/>
                    <a:pt x="509" y="104"/>
                  </a:cubicBezTo>
                  <a:cubicBezTo>
                    <a:pt x="513" y="106"/>
                    <a:pt x="522" y="106"/>
                    <a:pt x="527" y="107"/>
                  </a:cubicBezTo>
                  <a:cubicBezTo>
                    <a:pt x="529" y="108"/>
                    <a:pt x="531" y="107"/>
                    <a:pt x="533" y="108"/>
                  </a:cubicBezTo>
                  <a:cubicBezTo>
                    <a:pt x="533" y="108"/>
                    <a:pt x="534" y="109"/>
                    <a:pt x="534" y="109"/>
                  </a:cubicBezTo>
                  <a:cubicBezTo>
                    <a:pt x="534" y="110"/>
                    <a:pt x="534" y="111"/>
                    <a:pt x="534" y="111"/>
                  </a:cubicBezTo>
                  <a:cubicBezTo>
                    <a:pt x="533" y="112"/>
                    <a:pt x="532" y="113"/>
                    <a:pt x="532" y="114"/>
                  </a:cubicBezTo>
                  <a:cubicBezTo>
                    <a:pt x="529" y="114"/>
                    <a:pt x="526" y="115"/>
                    <a:pt x="523" y="115"/>
                  </a:cubicBezTo>
                  <a:cubicBezTo>
                    <a:pt x="520" y="116"/>
                    <a:pt x="519" y="117"/>
                    <a:pt x="516" y="117"/>
                  </a:cubicBezTo>
                  <a:cubicBezTo>
                    <a:pt x="516" y="117"/>
                    <a:pt x="513" y="112"/>
                    <a:pt x="513" y="112"/>
                  </a:cubicBezTo>
                  <a:cubicBezTo>
                    <a:pt x="512" y="112"/>
                    <a:pt x="511" y="112"/>
                    <a:pt x="510" y="113"/>
                  </a:cubicBezTo>
                  <a:cubicBezTo>
                    <a:pt x="508" y="112"/>
                    <a:pt x="507" y="111"/>
                    <a:pt x="506" y="111"/>
                  </a:cubicBezTo>
                  <a:cubicBezTo>
                    <a:pt x="506" y="111"/>
                    <a:pt x="506" y="111"/>
                    <a:pt x="506" y="112"/>
                  </a:cubicBezTo>
                  <a:cubicBezTo>
                    <a:pt x="506" y="113"/>
                    <a:pt x="507" y="113"/>
                    <a:pt x="507" y="114"/>
                  </a:cubicBezTo>
                  <a:cubicBezTo>
                    <a:pt x="499" y="115"/>
                    <a:pt x="498" y="113"/>
                    <a:pt x="494" y="109"/>
                  </a:cubicBezTo>
                  <a:cubicBezTo>
                    <a:pt x="494" y="109"/>
                    <a:pt x="493" y="110"/>
                    <a:pt x="493" y="110"/>
                  </a:cubicBezTo>
                  <a:cubicBezTo>
                    <a:pt x="493" y="111"/>
                    <a:pt x="494" y="112"/>
                    <a:pt x="494" y="114"/>
                  </a:cubicBezTo>
                  <a:cubicBezTo>
                    <a:pt x="494" y="114"/>
                    <a:pt x="493" y="115"/>
                    <a:pt x="492" y="115"/>
                  </a:cubicBezTo>
                  <a:cubicBezTo>
                    <a:pt x="487" y="115"/>
                    <a:pt x="483" y="114"/>
                    <a:pt x="478" y="114"/>
                  </a:cubicBezTo>
                  <a:cubicBezTo>
                    <a:pt x="476" y="113"/>
                    <a:pt x="475" y="112"/>
                    <a:pt x="473" y="111"/>
                  </a:cubicBezTo>
                  <a:cubicBezTo>
                    <a:pt x="472" y="113"/>
                    <a:pt x="473" y="113"/>
                    <a:pt x="470" y="114"/>
                  </a:cubicBezTo>
                  <a:cubicBezTo>
                    <a:pt x="469" y="114"/>
                    <a:pt x="467" y="113"/>
                    <a:pt x="466" y="113"/>
                  </a:cubicBezTo>
                  <a:cubicBezTo>
                    <a:pt x="466" y="111"/>
                    <a:pt x="466" y="109"/>
                    <a:pt x="467" y="108"/>
                  </a:cubicBezTo>
                  <a:cubicBezTo>
                    <a:pt x="471" y="108"/>
                    <a:pt x="472" y="106"/>
                    <a:pt x="475" y="105"/>
                  </a:cubicBezTo>
                  <a:cubicBezTo>
                    <a:pt x="477" y="105"/>
                    <a:pt x="478" y="106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7" y="103"/>
                    <a:pt x="474" y="100"/>
                    <a:pt x="474" y="98"/>
                  </a:cubicBezTo>
                  <a:cubicBezTo>
                    <a:pt x="474" y="98"/>
                    <a:pt x="474" y="98"/>
                    <a:pt x="474" y="97"/>
                  </a:cubicBezTo>
                  <a:cubicBezTo>
                    <a:pt x="475" y="97"/>
                    <a:pt x="477" y="97"/>
                    <a:pt x="478" y="97"/>
                  </a:cubicBezTo>
                  <a:cubicBezTo>
                    <a:pt x="481" y="98"/>
                    <a:pt x="483" y="97"/>
                    <a:pt x="485" y="98"/>
                  </a:cubicBezTo>
                  <a:cubicBezTo>
                    <a:pt x="487" y="100"/>
                    <a:pt x="489" y="103"/>
                    <a:pt x="493" y="104"/>
                  </a:cubicBezTo>
                  <a:cubicBezTo>
                    <a:pt x="495" y="104"/>
                    <a:pt x="500" y="105"/>
                    <a:pt x="501" y="103"/>
                  </a:cubicBezTo>
                  <a:cubicBezTo>
                    <a:pt x="501" y="103"/>
                    <a:pt x="501" y="103"/>
                    <a:pt x="502" y="103"/>
                  </a:cubicBezTo>
                  <a:cubicBezTo>
                    <a:pt x="502" y="103"/>
                    <a:pt x="502" y="102"/>
                    <a:pt x="502" y="102"/>
                  </a:cubicBezTo>
                  <a:cubicBezTo>
                    <a:pt x="502" y="101"/>
                    <a:pt x="503" y="101"/>
                    <a:pt x="503" y="100"/>
                  </a:cubicBezTo>
                  <a:cubicBezTo>
                    <a:pt x="503" y="100"/>
                    <a:pt x="503" y="100"/>
                    <a:pt x="503" y="100"/>
                  </a:cubicBezTo>
                  <a:cubicBezTo>
                    <a:pt x="499" y="100"/>
                    <a:pt x="495" y="100"/>
                    <a:pt x="492" y="99"/>
                  </a:cubicBezTo>
                  <a:cubicBezTo>
                    <a:pt x="492" y="97"/>
                    <a:pt x="492" y="95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88" y="93"/>
                    <a:pt x="484" y="91"/>
                    <a:pt x="480" y="92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1" y="88"/>
                    <a:pt x="481" y="86"/>
                    <a:pt x="484" y="85"/>
                  </a:cubicBezTo>
                  <a:cubicBezTo>
                    <a:pt x="486" y="83"/>
                    <a:pt x="495" y="83"/>
                    <a:pt x="499" y="84"/>
                  </a:cubicBezTo>
                  <a:cubicBezTo>
                    <a:pt x="501" y="85"/>
                    <a:pt x="504" y="86"/>
                    <a:pt x="507" y="87"/>
                  </a:cubicBezTo>
                  <a:cubicBezTo>
                    <a:pt x="508" y="87"/>
                    <a:pt x="508" y="86"/>
                    <a:pt x="509" y="86"/>
                  </a:cubicBezTo>
                  <a:cubicBezTo>
                    <a:pt x="510" y="86"/>
                    <a:pt x="511" y="86"/>
                    <a:pt x="512" y="86"/>
                  </a:cubicBezTo>
                  <a:cubicBezTo>
                    <a:pt x="509" y="84"/>
                    <a:pt x="506" y="82"/>
                    <a:pt x="503" y="81"/>
                  </a:cubicBezTo>
                  <a:cubicBezTo>
                    <a:pt x="501" y="80"/>
                    <a:pt x="499" y="80"/>
                    <a:pt x="497" y="79"/>
                  </a:cubicBezTo>
                  <a:cubicBezTo>
                    <a:pt x="495" y="77"/>
                    <a:pt x="491" y="73"/>
                    <a:pt x="489" y="72"/>
                  </a:cubicBezTo>
                  <a:cubicBezTo>
                    <a:pt x="488" y="72"/>
                    <a:pt x="488" y="73"/>
                    <a:pt x="488" y="73"/>
                  </a:cubicBezTo>
                  <a:cubicBezTo>
                    <a:pt x="488" y="73"/>
                    <a:pt x="488" y="73"/>
                    <a:pt x="488" y="73"/>
                  </a:cubicBezTo>
                  <a:cubicBezTo>
                    <a:pt x="486" y="71"/>
                    <a:pt x="485" y="69"/>
                    <a:pt x="484" y="68"/>
                  </a:cubicBezTo>
                  <a:cubicBezTo>
                    <a:pt x="484" y="67"/>
                    <a:pt x="484" y="67"/>
                    <a:pt x="484" y="66"/>
                  </a:cubicBezTo>
                  <a:cubicBezTo>
                    <a:pt x="484" y="66"/>
                    <a:pt x="484" y="66"/>
                    <a:pt x="484" y="66"/>
                  </a:cubicBezTo>
                  <a:cubicBezTo>
                    <a:pt x="487" y="66"/>
                    <a:pt x="490" y="66"/>
                    <a:pt x="492" y="66"/>
                  </a:cubicBezTo>
                  <a:cubicBezTo>
                    <a:pt x="495" y="66"/>
                    <a:pt x="497" y="66"/>
                    <a:pt x="500" y="66"/>
                  </a:cubicBezTo>
                  <a:cubicBezTo>
                    <a:pt x="503" y="67"/>
                    <a:pt x="507" y="72"/>
                    <a:pt x="511" y="73"/>
                  </a:cubicBezTo>
                  <a:cubicBezTo>
                    <a:pt x="512" y="74"/>
                    <a:pt x="515" y="73"/>
                    <a:pt x="516" y="74"/>
                  </a:cubicBezTo>
                  <a:cubicBezTo>
                    <a:pt x="516" y="73"/>
                    <a:pt x="515" y="72"/>
                    <a:pt x="514" y="71"/>
                  </a:cubicBezTo>
                  <a:cubicBezTo>
                    <a:pt x="512" y="70"/>
                    <a:pt x="509" y="70"/>
                    <a:pt x="508" y="68"/>
                  </a:cubicBezTo>
                  <a:cubicBezTo>
                    <a:pt x="509" y="67"/>
                    <a:pt x="510" y="65"/>
                    <a:pt x="511" y="64"/>
                  </a:cubicBezTo>
                  <a:cubicBezTo>
                    <a:pt x="512" y="63"/>
                    <a:pt x="513" y="63"/>
                    <a:pt x="515" y="62"/>
                  </a:cubicBezTo>
                  <a:cubicBezTo>
                    <a:pt x="516" y="62"/>
                    <a:pt x="518" y="62"/>
                    <a:pt x="519" y="62"/>
                  </a:cubicBezTo>
                  <a:cubicBezTo>
                    <a:pt x="521" y="61"/>
                    <a:pt x="522" y="61"/>
                    <a:pt x="524" y="60"/>
                  </a:cubicBezTo>
                  <a:cubicBezTo>
                    <a:pt x="528" y="60"/>
                    <a:pt x="532" y="60"/>
                    <a:pt x="536" y="59"/>
                  </a:cubicBezTo>
                  <a:cubicBezTo>
                    <a:pt x="536" y="59"/>
                    <a:pt x="536" y="59"/>
                    <a:pt x="535" y="59"/>
                  </a:cubicBezTo>
                  <a:cubicBezTo>
                    <a:pt x="534" y="58"/>
                    <a:pt x="532" y="57"/>
                    <a:pt x="531" y="56"/>
                  </a:cubicBezTo>
                  <a:cubicBezTo>
                    <a:pt x="529" y="55"/>
                    <a:pt x="523" y="54"/>
                    <a:pt x="520" y="55"/>
                  </a:cubicBezTo>
                  <a:cubicBezTo>
                    <a:pt x="517" y="56"/>
                    <a:pt x="514" y="58"/>
                    <a:pt x="511" y="59"/>
                  </a:cubicBezTo>
                  <a:cubicBezTo>
                    <a:pt x="509" y="59"/>
                    <a:pt x="508" y="59"/>
                    <a:pt x="507" y="59"/>
                  </a:cubicBezTo>
                  <a:cubicBezTo>
                    <a:pt x="506" y="59"/>
                    <a:pt x="505" y="60"/>
                    <a:pt x="505" y="60"/>
                  </a:cubicBezTo>
                  <a:cubicBezTo>
                    <a:pt x="503" y="59"/>
                    <a:pt x="502" y="58"/>
                    <a:pt x="501" y="57"/>
                  </a:cubicBezTo>
                  <a:cubicBezTo>
                    <a:pt x="499" y="58"/>
                    <a:pt x="498" y="59"/>
                    <a:pt x="496" y="59"/>
                  </a:cubicBezTo>
                  <a:cubicBezTo>
                    <a:pt x="495" y="59"/>
                    <a:pt x="494" y="59"/>
                    <a:pt x="493" y="59"/>
                  </a:cubicBezTo>
                  <a:cubicBezTo>
                    <a:pt x="491" y="59"/>
                    <a:pt x="490" y="60"/>
                    <a:pt x="489" y="61"/>
                  </a:cubicBezTo>
                  <a:cubicBezTo>
                    <a:pt x="489" y="59"/>
                    <a:pt x="489" y="57"/>
                    <a:pt x="489" y="56"/>
                  </a:cubicBezTo>
                  <a:cubicBezTo>
                    <a:pt x="490" y="55"/>
                    <a:pt x="491" y="54"/>
                    <a:pt x="492" y="54"/>
                  </a:cubicBezTo>
                  <a:cubicBezTo>
                    <a:pt x="492" y="53"/>
                    <a:pt x="492" y="53"/>
                    <a:pt x="492" y="53"/>
                  </a:cubicBezTo>
                  <a:cubicBezTo>
                    <a:pt x="492" y="52"/>
                    <a:pt x="491" y="52"/>
                    <a:pt x="491" y="51"/>
                  </a:cubicBezTo>
                  <a:cubicBezTo>
                    <a:pt x="486" y="49"/>
                    <a:pt x="475" y="52"/>
                    <a:pt x="472" y="53"/>
                  </a:cubicBezTo>
                  <a:cubicBezTo>
                    <a:pt x="470" y="55"/>
                    <a:pt x="469" y="56"/>
                    <a:pt x="467" y="57"/>
                  </a:cubicBezTo>
                  <a:cubicBezTo>
                    <a:pt x="466" y="57"/>
                    <a:pt x="465" y="56"/>
                    <a:pt x="464" y="55"/>
                  </a:cubicBezTo>
                  <a:cubicBezTo>
                    <a:pt x="464" y="55"/>
                    <a:pt x="464" y="55"/>
                    <a:pt x="465" y="55"/>
                  </a:cubicBezTo>
                  <a:cubicBezTo>
                    <a:pt x="465" y="54"/>
                    <a:pt x="467" y="55"/>
                    <a:pt x="467" y="53"/>
                  </a:cubicBezTo>
                  <a:cubicBezTo>
                    <a:pt x="466" y="52"/>
                    <a:pt x="466" y="51"/>
                    <a:pt x="465" y="50"/>
                  </a:cubicBezTo>
                  <a:cubicBezTo>
                    <a:pt x="461" y="50"/>
                    <a:pt x="458" y="49"/>
                    <a:pt x="456" y="48"/>
                  </a:cubicBezTo>
                  <a:cubicBezTo>
                    <a:pt x="456" y="47"/>
                    <a:pt x="455" y="45"/>
                    <a:pt x="455" y="44"/>
                  </a:cubicBezTo>
                  <a:cubicBezTo>
                    <a:pt x="456" y="43"/>
                    <a:pt x="457" y="43"/>
                    <a:pt x="457" y="42"/>
                  </a:cubicBezTo>
                  <a:cubicBezTo>
                    <a:pt x="461" y="40"/>
                    <a:pt x="466" y="41"/>
                    <a:pt x="471" y="41"/>
                  </a:cubicBezTo>
                  <a:cubicBezTo>
                    <a:pt x="472" y="40"/>
                    <a:pt x="475" y="39"/>
                    <a:pt x="477" y="39"/>
                  </a:cubicBezTo>
                  <a:cubicBezTo>
                    <a:pt x="479" y="40"/>
                    <a:pt x="480" y="41"/>
                    <a:pt x="482" y="42"/>
                  </a:cubicBezTo>
                  <a:cubicBezTo>
                    <a:pt x="483" y="41"/>
                    <a:pt x="483" y="39"/>
                    <a:pt x="484" y="38"/>
                  </a:cubicBezTo>
                  <a:cubicBezTo>
                    <a:pt x="485" y="37"/>
                    <a:pt x="489" y="36"/>
                    <a:pt x="492" y="36"/>
                  </a:cubicBezTo>
                  <a:cubicBezTo>
                    <a:pt x="494" y="36"/>
                    <a:pt x="495" y="37"/>
                    <a:pt x="497" y="37"/>
                  </a:cubicBezTo>
                  <a:cubicBezTo>
                    <a:pt x="500" y="38"/>
                    <a:pt x="504" y="37"/>
                    <a:pt x="507" y="38"/>
                  </a:cubicBezTo>
                  <a:cubicBezTo>
                    <a:pt x="509" y="39"/>
                    <a:pt x="520" y="43"/>
                    <a:pt x="521" y="42"/>
                  </a:cubicBezTo>
                  <a:cubicBezTo>
                    <a:pt x="521" y="42"/>
                    <a:pt x="521" y="41"/>
                    <a:pt x="522" y="41"/>
                  </a:cubicBezTo>
                  <a:cubicBezTo>
                    <a:pt x="522" y="41"/>
                    <a:pt x="521" y="41"/>
                    <a:pt x="521" y="41"/>
                  </a:cubicBezTo>
                  <a:cubicBezTo>
                    <a:pt x="520" y="40"/>
                    <a:pt x="519" y="39"/>
                    <a:pt x="518" y="38"/>
                  </a:cubicBezTo>
                  <a:cubicBezTo>
                    <a:pt x="515" y="37"/>
                    <a:pt x="513" y="36"/>
                    <a:pt x="511" y="33"/>
                  </a:cubicBezTo>
                  <a:cubicBezTo>
                    <a:pt x="512" y="33"/>
                    <a:pt x="512" y="32"/>
                    <a:pt x="512" y="32"/>
                  </a:cubicBezTo>
                  <a:cubicBezTo>
                    <a:pt x="515" y="31"/>
                    <a:pt x="516" y="30"/>
                    <a:pt x="518" y="29"/>
                  </a:cubicBezTo>
                  <a:cubicBezTo>
                    <a:pt x="521" y="29"/>
                    <a:pt x="523" y="28"/>
                    <a:pt x="525" y="28"/>
                  </a:cubicBezTo>
                  <a:cubicBezTo>
                    <a:pt x="527" y="27"/>
                    <a:pt x="528" y="27"/>
                    <a:pt x="529" y="27"/>
                  </a:cubicBezTo>
                  <a:cubicBezTo>
                    <a:pt x="532" y="28"/>
                    <a:pt x="535" y="28"/>
                    <a:pt x="539" y="29"/>
                  </a:cubicBezTo>
                  <a:cubicBezTo>
                    <a:pt x="541" y="30"/>
                    <a:pt x="542" y="33"/>
                    <a:pt x="545" y="34"/>
                  </a:cubicBezTo>
                  <a:cubicBezTo>
                    <a:pt x="545" y="33"/>
                    <a:pt x="546" y="32"/>
                    <a:pt x="546" y="32"/>
                  </a:cubicBezTo>
                  <a:cubicBezTo>
                    <a:pt x="545" y="31"/>
                    <a:pt x="541" y="27"/>
                    <a:pt x="541" y="26"/>
                  </a:cubicBezTo>
                  <a:cubicBezTo>
                    <a:pt x="542" y="26"/>
                    <a:pt x="542" y="25"/>
                    <a:pt x="542" y="25"/>
                  </a:cubicBezTo>
                  <a:cubicBezTo>
                    <a:pt x="545" y="25"/>
                    <a:pt x="548" y="26"/>
                    <a:pt x="551" y="27"/>
                  </a:cubicBezTo>
                  <a:cubicBezTo>
                    <a:pt x="552" y="27"/>
                    <a:pt x="554" y="27"/>
                    <a:pt x="556" y="27"/>
                  </a:cubicBezTo>
                  <a:cubicBezTo>
                    <a:pt x="558" y="28"/>
                    <a:pt x="558" y="30"/>
                    <a:pt x="561" y="30"/>
                  </a:cubicBezTo>
                  <a:cubicBezTo>
                    <a:pt x="561" y="29"/>
                    <a:pt x="561" y="27"/>
                    <a:pt x="560" y="26"/>
                  </a:cubicBezTo>
                  <a:cubicBezTo>
                    <a:pt x="560" y="26"/>
                    <a:pt x="560" y="26"/>
                    <a:pt x="560" y="26"/>
                  </a:cubicBezTo>
                  <a:cubicBezTo>
                    <a:pt x="563" y="26"/>
                    <a:pt x="566" y="26"/>
                    <a:pt x="569" y="26"/>
                  </a:cubicBezTo>
                  <a:cubicBezTo>
                    <a:pt x="570" y="27"/>
                    <a:pt x="572" y="29"/>
                    <a:pt x="573" y="30"/>
                  </a:cubicBezTo>
                  <a:cubicBezTo>
                    <a:pt x="574" y="30"/>
                    <a:pt x="574" y="30"/>
                    <a:pt x="575" y="30"/>
                  </a:cubicBezTo>
                  <a:cubicBezTo>
                    <a:pt x="575" y="28"/>
                    <a:pt x="574" y="27"/>
                    <a:pt x="574" y="25"/>
                  </a:cubicBezTo>
                  <a:cubicBezTo>
                    <a:pt x="581" y="24"/>
                    <a:pt x="587" y="28"/>
                    <a:pt x="593" y="29"/>
                  </a:cubicBezTo>
                  <a:cubicBezTo>
                    <a:pt x="595" y="29"/>
                    <a:pt x="596" y="29"/>
                    <a:pt x="598" y="28"/>
                  </a:cubicBezTo>
                  <a:cubicBezTo>
                    <a:pt x="601" y="28"/>
                    <a:pt x="604" y="28"/>
                    <a:pt x="607" y="28"/>
                  </a:cubicBezTo>
                  <a:cubicBezTo>
                    <a:pt x="609" y="29"/>
                    <a:pt x="610" y="29"/>
                    <a:pt x="612" y="30"/>
                  </a:cubicBezTo>
                  <a:cubicBezTo>
                    <a:pt x="613" y="30"/>
                    <a:pt x="614" y="30"/>
                    <a:pt x="616" y="30"/>
                  </a:cubicBezTo>
                  <a:cubicBezTo>
                    <a:pt x="617" y="31"/>
                    <a:pt x="618" y="32"/>
                    <a:pt x="620" y="32"/>
                  </a:cubicBezTo>
                  <a:cubicBezTo>
                    <a:pt x="621" y="32"/>
                    <a:pt x="623" y="32"/>
                    <a:pt x="625" y="32"/>
                  </a:cubicBezTo>
                  <a:cubicBezTo>
                    <a:pt x="626" y="33"/>
                    <a:pt x="627" y="34"/>
                    <a:pt x="628" y="35"/>
                  </a:cubicBezTo>
                  <a:cubicBezTo>
                    <a:pt x="628" y="36"/>
                    <a:pt x="627" y="36"/>
                    <a:pt x="627" y="37"/>
                  </a:cubicBezTo>
                  <a:cubicBezTo>
                    <a:pt x="623" y="38"/>
                    <a:pt x="621" y="41"/>
                    <a:pt x="616" y="41"/>
                  </a:cubicBezTo>
                  <a:close/>
                  <a:moveTo>
                    <a:pt x="463" y="60"/>
                  </a:moveTo>
                  <a:cubicBezTo>
                    <a:pt x="464" y="60"/>
                    <a:pt x="465" y="61"/>
                    <a:pt x="466" y="61"/>
                  </a:cubicBezTo>
                  <a:cubicBezTo>
                    <a:pt x="466" y="63"/>
                    <a:pt x="467" y="65"/>
                    <a:pt x="468" y="67"/>
                  </a:cubicBezTo>
                  <a:cubicBezTo>
                    <a:pt x="469" y="67"/>
                    <a:pt x="470" y="68"/>
                    <a:pt x="472" y="68"/>
                  </a:cubicBezTo>
                  <a:cubicBezTo>
                    <a:pt x="472" y="66"/>
                    <a:pt x="472" y="65"/>
                    <a:pt x="472" y="64"/>
                  </a:cubicBezTo>
                  <a:cubicBezTo>
                    <a:pt x="472" y="63"/>
                    <a:pt x="473" y="63"/>
                    <a:pt x="473" y="63"/>
                  </a:cubicBezTo>
                  <a:cubicBezTo>
                    <a:pt x="475" y="64"/>
                    <a:pt x="478" y="66"/>
                    <a:pt x="478" y="68"/>
                  </a:cubicBezTo>
                  <a:cubicBezTo>
                    <a:pt x="478" y="70"/>
                    <a:pt x="478" y="72"/>
                    <a:pt x="478" y="74"/>
                  </a:cubicBezTo>
                  <a:cubicBezTo>
                    <a:pt x="479" y="75"/>
                    <a:pt x="479" y="76"/>
                    <a:pt x="480" y="77"/>
                  </a:cubicBezTo>
                  <a:cubicBezTo>
                    <a:pt x="485" y="76"/>
                    <a:pt x="487" y="76"/>
                    <a:pt x="490" y="79"/>
                  </a:cubicBezTo>
                  <a:cubicBezTo>
                    <a:pt x="489" y="78"/>
                    <a:pt x="488" y="78"/>
                    <a:pt x="487" y="78"/>
                  </a:cubicBezTo>
                  <a:cubicBezTo>
                    <a:pt x="482" y="81"/>
                    <a:pt x="477" y="80"/>
                    <a:pt x="475" y="86"/>
                  </a:cubicBezTo>
                  <a:cubicBezTo>
                    <a:pt x="473" y="86"/>
                    <a:pt x="472" y="84"/>
                    <a:pt x="470" y="84"/>
                  </a:cubicBezTo>
                  <a:cubicBezTo>
                    <a:pt x="469" y="85"/>
                    <a:pt x="469" y="85"/>
                    <a:pt x="468" y="86"/>
                  </a:cubicBezTo>
                  <a:cubicBezTo>
                    <a:pt x="469" y="87"/>
                    <a:pt x="470" y="88"/>
                    <a:pt x="470" y="89"/>
                  </a:cubicBezTo>
                  <a:cubicBezTo>
                    <a:pt x="469" y="90"/>
                    <a:pt x="468" y="91"/>
                    <a:pt x="467" y="91"/>
                  </a:cubicBezTo>
                  <a:cubicBezTo>
                    <a:pt x="466" y="90"/>
                    <a:pt x="464" y="89"/>
                    <a:pt x="462" y="87"/>
                  </a:cubicBezTo>
                  <a:cubicBezTo>
                    <a:pt x="462" y="89"/>
                    <a:pt x="462" y="91"/>
                    <a:pt x="461" y="92"/>
                  </a:cubicBezTo>
                  <a:cubicBezTo>
                    <a:pt x="456" y="92"/>
                    <a:pt x="452" y="91"/>
                    <a:pt x="448" y="90"/>
                  </a:cubicBezTo>
                  <a:cubicBezTo>
                    <a:pt x="447" y="90"/>
                    <a:pt x="447" y="90"/>
                    <a:pt x="446" y="90"/>
                  </a:cubicBezTo>
                  <a:cubicBezTo>
                    <a:pt x="445" y="88"/>
                    <a:pt x="443" y="87"/>
                    <a:pt x="441" y="85"/>
                  </a:cubicBezTo>
                  <a:cubicBezTo>
                    <a:pt x="440" y="84"/>
                    <a:pt x="438" y="83"/>
                    <a:pt x="438" y="81"/>
                  </a:cubicBezTo>
                  <a:cubicBezTo>
                    <a:pt x="439" y="80"/>
                    <a:pt x="441" y="80"/>
                    <a:pt x="442" y="79"/>
                  </a:cubicBezTo>
                  <a:cubicBezTo>
                    <a:pt x="446" y="79"/>
                    <a:pt x="455" y="80"/>
                    <a:pt x="458" y="81"/>
                  </a:cubicBezTo>
                  <a:cubicBezTo>
                    <a:pt x="456" y="79"/>
                    <a:pt x="448" y="75"/>
                    <a:pt x="443" y="76"/>
                  </a:cubicBezTo>
                  <a:cubicBezTo>
                    <a:pt x="443" y="76"/>
                    <a:pt x="442" y="76"/>
                    <a:pt x="441" y="76"/>
                  </a:cubicBezTo>
                  <a:cubicBezTo>
                    <a:pt x="440" y="76"/>
                    <a:pt x="438" y="76"/>
                    <a:pt x="437" y="76"/>
                  </a:cubicBezTo>
                  <a:cubicBezTo>
                    <a:pt x="436" y="76"/>
                    <a:pt x="434" y="78"/>
                    <a:pt x="432" y="77"/>
                  </a:cubicBezTo>
                  <a:cubicBezTo>
                    <a:pt x="430" y="76"/>
                    <a:pt x="430" y="74"/>
                    <a:pt x="428" y="73"/>
                  </a:cubicBezTo>
                  <a:cubicBezTo>
                    <a:pt x="427" y="72"/>
                    <a:pt x="426" y="71"/>
                    <a:pt x="424" y="70"/>
                  </a:cubicBezTo>
                  <a:cubicBezTo>
                    <a:pt x="424" y="69"/>
                    <a:pt x="424" y="69"/>
                    <a:pt x="424" y="68"/>
                  </a:cubicBezTo>
                  <a:cubicBezTo>
                    <a:pt x="424" y="68"/>
                    <a:pt x="424" y="68"/>
                    <a:pt x="424" y="68"/>
                  </a:cubicBezTo>
                  <a:cubicBezTo>
                    <a:pt x="428" y="69"/>
                    <a:pt x="431" y="68"/>
                    <a:pt x="435" y="68"/>
                  </a:cubicBezTo>
                  <a:cubicBezTo>
                    <a:pt x="433" y="66"/>
                    <a:pt x="431" y="66"/>
                    <a:pt x="430" y="64"/>
                  </a:cubicBezTo>
                  <a:cubicBezTo>
                    <a:pt x="430" y="63"/>
                    <a:pt x="430" y="62"/>
                    <a:pt x="431" y="62"/>
                  </a:cubicBezTo>
                  <a:cubicBezTo>
                    <a:pt x="432" y="61"/>
                    <a:pt x="436" y="62"/>
                    <a:pt x="437" y="61"/>
                  </a:cubicBezTo>
                  <a:cubicBezTo>
                    <a:pt x="437" y="61"/>
                    <a:pt x="437" y="61"/>
                    <a:pt x="437" y="60"/>
                  </a:cubicBezTo>
                  <a:cubicBezTo>
                    <a:pt x="436" y="59"/>
                    <a:pt x="434" y="57"/>
                    <a:pt x="432" y="55"/>
                  </a:cubicBezTo>
                  <a:cubicBezTo>
                    <a:pt x="433" y="55"/>
                    <a:pt x="433" y="55"/>
                    <a:pt x="433" y="55"/>
                  </a:cubicBezTo>
                  <a:cubicBezTo>
                    <a:pt x="435" y="55"/>
                    <a:pt x="437" y="54"/>
                    <a:pt x="439" y="53"/>
                  </a:cubicBezTo>
                  <a:cubicBezTo>
                    <a:pt x="440" y="53"/>
                    <a:pt x="442" y="54"/>
                    <a:pt x="443" y="54"/>
                  </a:cubicBezTo>
                  <a:cubicBezTo>
                    <a:pt x="443" y="52"/>
                    <a:pt x="443" y="51"/>
                    <a:pt x="442" y="49"/>
                  </a:cubicBezTo>
                  <a:cubicBezTo>
                    <a:pt x="450" y="50"/>
                    <a:pt x="451" y="53"/>
                    <a:pt x="454" y="57"/>
                  </a:cubicBezTo>
                  <a:cubicBezTo>
                    <a:pt x="456" y="58"/>
                    <a:pt x="457" y="59"/>
                    <a:pt x="458" y="61"/>
                  </a:cubicBezTo>
                  <a:cubicBezTo>
                    <a:pt x="461" y="61"/>
                    <a:pt x="462" y="60"/>
                    <a:pt x="463" y="60"/>
                  </a:cubicBezTo>
                  <a:close/>
                  <a:moveTo>
                    <a:pt x="432" y="91"/>
                  </a:moveTo>
                  <a:cubicBezTo>
                    <a:pt x="432" y="92"/>
                    <a:pt x="432" y="93"/>
                    <a:pt x="431" y="94"/>
                  </a:cubicBezTo>
                  <a:cubicBezTo>
                    <a:pt x="423" y="96"/>
                    <a:pt x="419" y="96"/>
                    <a:pt x="415" y="90"/>
                  </a:cubicBezTo>
                  <a:cubicBezTo>
                    <a:pt x="414" y="89"/>
                    <a:pt x="413" y="88"/>
                    <a:pt x="413" y="86"/>
                  </a:cubicBezTo>
                  <a:cubicBezTo>
                    <a:pt x="413" y="86"/>
                    <a:pt x="413" y="85"/>
                    <a:pt x="413" y="85"/>
                  </a:cubicBezTo>
                  <a:cubicBezTo>
                    <a:pt x="414" y="85"/>
                    <a:pt x="416" y="85"/>
                    <a:pt x="417" y="85"/>
                  </a:cubicBezTo>
                  <a:cubicBezTo>
                    <a:pt x="422" y="85"/>
                    <a:pt x="425" y="87"/>
                    <a:pt x="429" y="89"/>
                  </a:cubicBezTo>
                  <a:cubicBezTo>
                    <a:pt x="431" y="89"/>
                    <a:pt x="432" y="89"/>
                    <a:pt x="432" y="91"/>
                  </a:cubicBezTo>
                  <a:close/>
                  <a:moveTo>
                    <a:pt x="417" y="118"/>
                  </a:moveTo>
                  <a:cubicBezTo>
                    <a:pt x="417" y="118"/>
                    <a:pt x="418" y="121"/>
                    <a:pt x="417" y="122"/>
                  </a:cubicBezTo>
                  <a:cubicBezTo>
                    <a:pt x="417" y="123"/>
                    <a:pt x="415" y="124"/>
                    <a:pt x="414" y="125"/>
                  </a:cubicBezTo>
                  <a:cubicBezTo>
                    <a:pt x="413" y="126"/>
                    <a:pt x="415" y="129"/>
                    <a:pt x="415" y="130"/>
                  </a:cubicBezTo>
                  <a:cubicBezTo>
                    <a:pt x="415" y="131"/>
                    <a:pt x="415" y="131"/>
                    <a:pt x="414" y="131"/>
                  </a:cubicBezTo>
                  <a:cubicBezTo>
                    <a:pt x="413" y="131"/>
                    <a:pt x="411" y="131"/>
                    <a:pt x="410" y="130"/>
                  </a:cubicBezTo>
                  <a:cubicBezTo>
                    <a:pt x="407" y="131"/>
                    <a:pt x="401" y="132"/>
                    <a:pt x="401" y="128"/>
                  </a:cubicBezTo>
                  <a:cubicBezTo>
                    <a:pt x="402" y="127"/>
                    <a:pt x="402" y="126"/>
                    <a:pt x="404" y="126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4"/>
                    <a:pt x="403" y="123"/>
                    <a:pt x="403" y="123"/>
                  </a:cubicBezTo>
                  <a:cubicBezTo>
                    <a:pt x="400" y="122"/>
                    <a:pt x="393" y="124"/>
                    <a:pt x="391" y="124"/>
                  </a:cubicBezTo>
                  <a:cubicBezTo>
                    <a:pt x="390" y="124"/>
                    <a:pt x="389" y="124"/>
                    <a:pt x="389" y="123"/>
                  </a:cubicBezTo>
                  <a:cubicBezTo>
                    <a:pt x="389" y="122"/>
                    <a:pt x="389" y="122"/>
                    <a:pt x="389" y="121"/>
                  </a:cubicBezTo>
                  <a:cubicBezTo>
                    <a:pt x="391" y="121"/>
                    <a:pt x="391" y="120"/>
                    <a:pt x="394" y="119"/>
                  </a:cubicBezTo>
                  <a:cubicBezTo>
                    <a:pt x="394" y="119"/>
                    <a:pt x="394" y="119"/>
                    <a:pt x="394" y="119"/>
                  </a:cubicBezTo>
                  <a:cubicBezTo>
                    <a:pt x="392" y="117"/>
                    <a:pt x="393" y="116"/>
                    <a:pt x="393" y="114"/>
                  </a:cubicBezTo>
                  <a:cubicBezTo>
                    <a:pt x="398" y="114"/>
                    <a:pt x="400" y="119"/>
                    <a:pt x="404" y="120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4" y="117"/>
                    <a:pt x="401" y="115"/>
                    <a:pt x="399" y="113"/>
                  </a:cubicBezTo>
                  <a:cubicBezTo>
                    <a:pt x="399" y="113"/>
                    <a:pt x="400" y="113"/>
                    <a:pt x="400" y="113"/>
                  </a:cubicBezTo>
                  <a:cubicBezTo>
                    <a:pt x="404" y="110"/>
                    <a:pt x="407" y="115"/>
                    <a:pt x="410" y="115"/>
                  </a:cubicBezTo>
                  <a:cubicBezTo>
                    <a:pt x="410" y="114"/>
                    <a:pt x="410" y="113"/>
                    <a:pt x="410" y="113"/>
                  </a:cubicBezTo>
                  <a:cubicBezTo>
                    <a:pt x="411" y="112"/>
                    <a:pt x="411" y="112"/>
                    <a:pt x="412" y="112"/>
                  </a:cubicBezTo>
                  <a:cubicBezTo>
                    <a:pt x="415" y="113"/>
                    <a:pt x="416" y="113"/>
                    <a:pt x="417" y="118"/>
                  </a:cubicBezTo>
                  <a:close/>
                  <a:moveTo>
                    <a:pt x="402" y="98"/>
                  </a:moveTo>
                  <a:cubicBezTo>
                    <a:pt x="400" y="97"/>
                    <a:pt x="399" y="93"/>
                    <a:pt x="397" y="92"/>
                  </a:cubicBezTo>
                  <a:cubicBezTo>
                    <a:pt x="396" y="92"/>
                    <a:pt x="395" y="92"/>
                    <a:pt x="394" y="92"/>
                  </a:cubicBezTo>
                  <a:cubicBezTo>
                    <a:pt x="386" y="91"/>
                    <a:pt x="376" y="94"/>
                    <a:pt x="374" y="87"/>
                  </a:cubicBezTo>
                  <a:cubicBezTo>
                    <a:pt x="374" y="87"/>
                    <a:pt x="374" y="87"/>
                    <a:pt x="375" y="86"/>
                  </a:cubicBezTo>
                  <a:cubicBezTo>
                    <a:pt x="378" y="86"/>
                    <a:pt x="380" y="88"/>
                    <a:pt x="384" y="88"/>
                  </a:cubicBezTo>
                  <a:cubicBezTo>
                    <a:pt x="383" y="82"/>
                    <a:pt x="376" y="80"/>
                    <a:pt x="371" y="80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1" y="78"/>
                    <a:pt x="371" y="77"/>
                  </a:cubicBezTo>
                  <a:cubicBezTo>
                    <a:pt x="375" y="77"/>
                    <a:pt x="380" y="76"/>
                    <a:pt x="384" y="77"/>
                  </a:cubicBezTo>
                  <a:cubicBezTo>
                    <a:pt x="386" y="78"/>
                    <a:pt x="386" y="82"/>
                    <a:pt x="389" y="82"/>
                  </a:cubicBezTo>
                  <a:cubicBezTo>
                    <a:pt x="390" y="83"/>
                    <a:pt x="392" y="83"/>
                    <a:pt x="393" y="83"/>
                  </a:cubicBezTo>
                  <a:cubicBezTo>
                    <a:pt x="401" y="85"/>
                    <a:pt x="403" y="85"/>
                    <a:pt x="406" y="91"/>
                  </a:cubicBezTo>
                  <a:cubicBezTo>
                    <a:pt x="407" y="92"/>
                    <a:pt x="409" y="94"/>
                    <a:pt x="409" y="96"/>
                  </a:cubicBezTo>
                  <a:cubicBezTo>
                    <a:pt x="408" y="97"/>
                    <a:pt x="405" y="99"/>
                    <a:pt x="402" y="98"/>
                  </a:cubicBezTo>
                  <a:close/>
                  <a:moveTo>
                    <a:pt x="368" y="131"/>
                  </a:moveTo>
                  <a:cubicBezTo>
                    <a:pt x="367" y="132"/>
                    <a:pt x="365" y="131"/>
                    <a:pt x="363" y="131"/>
                  </a:cubicBezTo>
                  <a:cubicBezTo>
                    <a:pt x="362" y="132"/>
                    <a:pt x="360" y="132"/>
                    <a:pt x="359" y="132"/>
                  </a:cubicBezTo>
                  <a:cubicBezTo>
                    <a:pt x="356" y="132"/>
                    <a:pt x="353" y="131"/>
                    <a:pt x="350" y="130"/>
                  </a:cubicBezTo>
                  <a:cubicBezTo>
                    <a:pt x="343" y="132"/>
                    <a:pt x="336" y="140"/>
                    <a:pt x="326" y="138"/>
                  </a:cubicBezTo>
                  <a:cubicBezTo>
                    <a:pt x="324" y="137"/>
                    <a:pt x="322" y="136"/>
                    <a:pt x="320" y="136"/>
                  </a:cubicBezTo>
                  <a:cubicBezTo>
                    <a:pt x="320" y="135"/>
                    <a:pt x="320" y="135"/>
                    <a:pt x="320" y="134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1" y="133"/>
                    <a:pt x="323" y="133"/>
                    <a:pt x="325" y="133"/>
                  </a:cubicBezTo>
                  <a:cubicBezTo>
                    <a:pt x="325" y="133"/>
                    <a:pt x="326" y="132"/>
                    <a:pt x="327" y="132"/>
                  </a:cubicBezTo>
                  <a:cubicBezTo>
                    <a:pt x="330" y="131"/>
                    <a:pt x="334" y="132"/>
                    <a:pt x="337" y="131"/>
                  </a:cubicBezTo>
                  <a:cubicBezTo>
                    <a:pt x="337" y="130"/>
                    <a:pt x="337" y="129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ubicBezTo>
                    <a:pt x="334" y="128"/>
                    <a:pt x="331" y="127"/>
                    <a:pt x="328" y="127"/>
                  </a:cubicBezTo>
                  <a:cubicBezTo>
                    <a:pt x="326" y="128"/>
                    <a:pt x="325" y="128"/>
                    <a:pt x="324" y="129"/>
                  </a:cubicBezTo>
                  <a:cubicBezTo>
                    <a:pt x="321" y="130"/>
                    <a:pt x="319" y="129"/>
                    <a:pt x="316" y="130"/>
                  </a:cubicBezTo>
                  <a:cubicBezTo>
                    <a:pt x="315" y="130"/>
                    <a:pt x="315" y="130"/>
                    <a:pt x="314" y="130"/>
                  </a:cubicBezTo>
                  <a:cubicBezTo>
                    <a:pt x="313" y="130"/>
                    <a:pt x="311" y="129"/>
                    <a:pt x="310" y="129"/>
                  </a:cubicBezTo>
                  <a:cubicBezTo>
                    <a:pt x="307" y="131"/>
                    <a:pt x="303" y="129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2" y="126"/>
                    <a:pt x="303" y="125"/>
                    <a:pt x="303" y="124"/>
                  </a:cubicBezTo>
                  <a:cubicBezTo>
                    <a:pt x="306" y="123"/>
                    <a:pt x="312" y="125"/>
                    <a:pt x="314" y="123"/>
                  </a:cubicBezTo>
                  <a:cubicBezTo>
                    <a:pt x="312" y="122"/>
                    <a:pt x="310" y="122"/>
                    <a:pt x="308" y="121"/>
                  </a:cubicBezTo>
                  <a:cubicBezTo>
                    <a:pt x="308" y="120"/>
                    <a:pt x="308" y="118"/>
                    <a:pt x="308" y="117"/>
                  </a:cubicBezTo>
                  <a:cubicBezTo>
                    <a:pt x="310" y="117"/>
                    <a:pt x="316" y="113"/>
                    <a:pt x="319" y="114"/>
                  </a:cubicBezTo>
                  <a:cubicBezTo>
                    <a:pt x="321" y="115"/>
                    <a:pt x="322" y="117"/>
                    <a:pt x="324" y="118"/>
                  </a:cubicBezTo>
                  <a:cubicBezTo>
                    <a:pt x="325" y="118"/>
                    <a:pt x="326" y="118"/>
                    <a:pt x="328" y="117"/>
                  </a:cubicBezTo>
                  <a:cubicBezTo>
                    <a:pt x="331" y="118"/>
                    <a:pt x="333" y="123"/>
                    <a:pt x="336" y="124"/>
                  </a:cubicBezTo>
                  <a:cubicBezTo>
                    <a:pt x="338" y="125"/>
                    <a:pt x="340" y="124"/>
                    <a:pt x="341" y="124"/>
                  </a:cubicBezTo>
                  <a:cubicBezTo>
                    <a:pt x="342" y="124"/>
                    <a:pt x="344" y="124"/>
                    <a:pt x="345" y="125"/>
                  </a:cubicBezTo>
                  <a:cubicBezTo>
                    <a:pt x="347" y="124"/>
                    <a:pt x="348" y="124"/>
                    <a:pt x="350" y="124"/>
                  </a:cubicBezTo>
                  <a:cubicBezTo>
                    <a:pt x="350" y="119"/>
                    <a:pt x="346" y="116"/>
                    <a:pt x="342" y="115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4" y="114"/>
                    <a:pt x="345" y="112"/>
                    <a:pt x="346" y="111"/>
                  </a:cubicBezTo>
                  <a:cubicBezTo>
                    <a:pt x="348" y="110"/>
                    <a:pt x="349" y="110"/>
                    <a:pt x="350" y="109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4" y="112"/>
                    <a:pt x="354" y="117"/>
                    <a:pt x="355" y="120"/>
                  </a:cubicBezTo>
                  <a:cubicBezTo>
                    <a:pt x="359" y="121"/>
                    <a:pt x="361" y="122"/>
                    <a:pt x="364" y="123"/>
                  </a:cubicBezTo>
                  <a:cubicBezTo>
                    <a:pt x="364" y="122"/>
                    <a:pt x="363" y="121"/>
                    <a:pt x="363" y="119"/>
                  </a:cubicBezTo>
                  <a:cubicBezTo>
                    <a:pt x="367" y="119"/>
                    <a:pt x="369" y="120"/>
                    <a:pt x="371" y="122"/>
                  </a:cubicBezTo>
                  <a:cubicBezTo>
                    <a:pt x="371" y="125"/>
                    <a:pt x="370" y="130"/>
                    <a:pt x="368" y="131"/>
                  </a:cubicBezTo>
                  <a:close/>
                  <a:moveTo>
                    <a:pt x="341" y="101"/>
                  </a:moveTo>
                  <a:cubicBezTo>
                    <a:pt x="337" y="101"/>
                    <a:pt x="328" y="103"/>
                    <a:pt x="327" y="100"/>
                  </a:cubicBezTo>
                  <a:cubicBezTo>
                    <a:pt x="327" y="99"/>
                    <a:pt x="326" y="99"/>
                    <a:pt x="326" y="98"/>
                  </a:cubicBezTo>
                  <a:cubicBezTo>
                    <a:pt x="326" y="97"/>
                    <a:pt x="327" y="97"/>
                    <a:pt x="327" y="96"/>
                  </a:cubicBezTo>
                  <a:cubicBezTo>
                    <a:pt x="328" y="96"/>
                    <a:pt x="329" y="96"/>
                    <a:pt x="330" y="95"/>
                  </a:cubicBezTo>
                  <a:cubicBezTo>
                    <a:pt x="333" y="95"/>
                    <a:pt x="336" y="96"/>
                    <a:pt x="339" y="95"/>
                  </a:cubicBezTo>
                  <a:cubicBezTo>
                    <a:pt x="342" y="95"/>
                    <a:pt x="344" y="96"/>
                    <a:pt x="347" y="96"/>
                  </a:cubicBezTo>
                  <a:cubicBezTo>
                    <a:pt x="347" y="96"/>
                    <a:pt x="346" y="96"/>
                    <a:pt x="346" y="96"/>
                  </a:cubicBezTo>
                  <a:cubicBezTo>
                    <a:pt x="345" y="98"/>
                    <a:pt x="343" y="100"/>
                    <a:pt x="341" y="101"/>
                  </a:cubicBezTo>
                  <a:close/>
                  <a:moveTo>
                    <a:pt x="307" y="105"/>
                  </a:moveTo>
                  <a:cubicBezTo>
                    <a:pt x="306" y="107"/>
                    <a:pt x="307" y="109"/>
                    <a:pt x="308" y="111"/>
                  </a:cubicBezTo>
                  <a:cubicBezTo>
                    <a:pt x="306" y="111"/>
                    <a:pt x="305" y="111"/>
                    <a:pt x="303" y="111"/>
                  </a:cubicBezTo>
                  <a:cubicBezTo>
                    <a:pt x="303" y="113"/>
                    <a:pt x="302" y="114"/>
                    <a:pt x="301" y="115"/>
                  </a:cubicBezTo>
                  <a:cubicBezTo>
                    <a:pt x="300" y="115"/>
                    <a:pt x="299" y="115"/>
                    <a:pt x="298" y="115"/>
                  </a:cubicBezTo>
                  <a:cubicBezTo>
                    <a:pt x="298" y="113"/>
                    <a:pt x="296" y="108"/>
                    <a:pt x="294" y="109"/>
                  </a:cubicBezTo>
                  <a:cubicBezTo>
                    <a:pt x="293" y="109"/>
                    <a:pt x="293" y="109"/>
                    <a:pt x="293" y="109"/>
                  </a:cubicBezTo>
                  <a:cubicBezTo>
                    <a:pt x="292" y="111"/>
                    <a:pt x="291" y="113"/>
                    <a:pt x="290" y="115"/>
                  </a:cubicBezTo>
                  <a:cubicBezTo>
                    <a:pt x="289" y="116"/>
                    <a:pt x="288" y="116"/>
                    <a:pt x="288" y="116"/>
                  </a:cubicBezTo>
                  <a:cubicBezTo>
                    <a:pt x="288" y="117"/>
                    <a:pt x="287" y="118"/>
                    <a:pt x="287" y="119"/>
                  </a:cubicBezTo>
                  <a:cubicBezTo>
                    <a:pt x="286" y="119"/>
                    <a:pt x="286" y="120"/>
                    <a:pt x="285" y="120"/>
                  </a:cubicBezTo>
                  <a:cubicBezTo>
                    <a:pt x="281" y="121"/>
                    <a:pt x="281" y="118"/>
                    <a:pt x="278" y="117"/>
                  </a:cubicBezTo>
                  <a:cubicBezTo>
                    <a:pt x="274" y="117"/>
                    <a:pt x="274" y="120"/>
                    <a:pt x="270" y="117"/>
                  </a:cubicBezTo>
                  <a:cubicBezTo>
                    <a:pt x="270" y="115"/>
                    <a:pt x="270" y="115"/>
                    <a:pt x="270" y="114"/>
                  </a:cubicBezTo>
                  <a:cubicBezTo>
                    <a:pt x="272" y="113"/>
                    <a:pt x="275" y="113"/>
                    <a:pt x="276" y="112"/>
                  </a:cubicBezTo>
                  <a:cubicBezTo>
                    <a:pt x="277" y="111"/>
                    <a:pt x="278" y="110"/>
                    <a:pt x="279" y="109"/>
                  </a:cubicBezTo>
                  <a:cubicBezTo>
                    <a:pt x="280" y="109"/>
                    <a:pt x="282" y="108"/>
                    <a:pt x="283" y="107"/>
                  </a:cubicBezTo>
                  <a:cubicBezTo>
                    <a:pt x="285" y="106"/>
                    <a:pt x="285" y="105"/>
                    <a:pt x="288" y="104"/>
                  </a:cubicBezTo>
                  <a:cubicBezTo>
                    <a:pt x="291" y="103"/>
                    <a:pt x="294" y="103"/>
                    <a:pt x="297" y="103"/>
                  </a:cubicBezTo>
                  <a:cubicBezTo>
                    <a:pt x="299" y="103"/>
                    <a:pt x="300" y="103"/>
                    <a:pt x="302" y="103"/>
                  </a:cubicBezTo>
                  <a:cubicBezTo>
                    <a:pt x="303" y="102"/>
                    <a:pt x="304" y="102"/>
                    <a:pt x="304" y="101"/>
                  </a:cubicBezTo>
                  <a:cubicBezTo>
                    <a:pt x="305" y="101"/>
                    <a:pt x="306" y="101"/>
                    <a:pt x="306" y="101"/>
                  </a:cubicBezTo>
                  <a:cubicBezTo>
                    <a:pt x="308" y="101"/>
                    <a:pt x="310" y="102"/>
                    <a:pt x="311" y="103"/>
                  </a:cubicBezTo>
                  <a:cubicBezTo>
                    <a:pt x="310" y="103"/>
                    <a:pt x="308" y="104"/>
                    <a:pt x="307" y="105"/>
                  </a:cubicBezTo>
                  <a:close/>
                  <a:moveTo>
                    <a:pt x="278" y="137"/>
                  </a:moveTo>
                  <a:cubicBezTo>
                    <a:pt x="282" y="137"/>
                    <a:pt x="285" y="141"/>
                    <a:pt x="289" y="142"/>
                  </a:cubicBezTo>
                  <a:cubicBezTo>
                    <a:pt x="292" y="143"/>
                    <a:pt x="295" y="140"/>
                    <a:pt x="300" y="141"/>
                  </a:cubicBezTo>
                  <a:cubicBezTo>
                    <a:pt x="303" y="142"/>
                    <a:pt x="309" y="146"/>
                    <a:pt x="311" y="148"/>
                  </a:cubicBezTo>
                  <a:cubicBezTo>
                    <a:pt x="311" y="148"/>
                    <a:pt x="311" y="148"/>
                    <a:pt x="311" y="149"/>
                  </a:cubicBezTo>
                  <a:cubicBezTo>
                    <a:pt x="307" y="149"/>
                    <a:pt x="297" y="154"/>
                    <a:pt x="294" y="156"/>
                  </a:cubicBezTo>
                  <a:cubicBezTo>
                    <a:pt x="291" y="157"/>
                    <a:pt x="290" y="160"/>
                    <a:pt x="287" y="162"/>
                  </a:cubicBezTo>
                  <a:cubicBezTo>
                    <a:pt x="286" y="162"/>
                    <a:pt x="285" y="163"/>
                    <a:pt x="283" y="163"/>
                  </a:cubicBezTo>
                  <a:cubicBezTo>
                    <a:pt x="283" y="171"/>
                    <a:pt x="282" y="172"/>
                    <a:pt x="274" y="172"/>
                  </a:cubicBezTo>
                  <a:cubicBezTo>
                    <a:pt x="273" y="175"/>
                    <a:pt x="270" y="176"/>
                    <a:pt x="265" y="175"/>
                  </a:cubicBezTo>
                  <a:cubicBezTo>
                    <a:pt x="264" y="172"/>
                    <a:pt x="262" y="169"/>
                    <a:pt x="259" y="167"/>
                  </a:cubicBezTo>
                  <a:cubicBezTo>
                    <a:pt x="256" y="166"/>
                    <a:pt x="252" y="168"/>
                    <a:pt x="251" y="165"/>
                  </a:cubicBezTo>
                  <a:cubicBezTo>
                    <a:pt x="253" y="163"/>
                    <a:pt x="254" y="163"/>
                    <a:pt x="255" y="161"/>
                  </a:cubicBezTo>
                  <a:cubicBezTo>
                    <a:pt x="255" y="159"/>
                    <a:pt x="255" y="157"/>
                    <a:pt x="254" y="155"/>
                  </a:cubicBezTo>
                  <a:cubicBezTo>
                    <a:pt x="257" y="155"/>
                    <a:pt x="257" y="154"/>
                    <a:pt x="258" y="153"/>
                  </a:cubicBezTo>
                  <a:cubicBezTo>
                    <a:pt x="259" y="150"/>
                    <a:pt x="263" y="149"/>
                    <a:pt x="262" y="145"/>
                  </a:cubicBezTo>
                  <a:cubicBezTo>
                    <a:pt x="260" y="143"/>
                    <a:pt x="258" y="142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63" y="139"/>
                    <a:pt x="269" y="139"/>
                    <a:pt x="275" y="138"/>
                  </a:cubicBezTo>
                  <a:cubicBezTo>
                    <a:pt x="276" y="137"/>
                    <a:pt x="277" y="137"/>
                    <a:pt x="278" y="137"/>
                  </a:cubicBezTo>
                  <a:close/>
                  <a:moveTo>
                    <a:pt x="545" y="205"/>
                  </a:moveTo>
                  <a:cubicBezTo>
                    <a:pt x="547" y="205"/>
                    <a:pt x="549" y="206"/>
                    <a:pt x="550" y="207"/>
                  </a:cubicBezTo>
                  <a:cubicBezTo>
                    <a:pt x="550" y="209"/>
                    <a:pt x="550" y="211"/>
                    <a:pt x="550" y="213"/>
                  </a:cubicBezTo>
                  <a:cubicBezTo>
                    <a:pt x="549" y="215"/>
                    <a:pt x="542" y="218"/>
                    <a:pt x="539" y="215"/>
                  </a:cubicBezTo>
                  <a:cubicBezTo>
                    <a:pt x="535" y="213"/>
                    <a:pt x="539" y="207"/>
                    <a:pt x="541" y="206"/>
                  </a:cubicBezTo>
                  <a:cubicBezTo>
                    <a:pt x="543" y="205"/>
                    <a:pt x="544" y="205"/>
                    <a:pt x="545" y="205"/>
                  </a:cubicBezTo>
                  <a:close/>
                  <a:moveTo>
                    <a:pt x="520" y="250"/>
                  </a:moveTo>
                  <a:cubicBezTo>
                    <a:pt x="520" y="250"/>
                    <a:pt x="520" y="250"/>
                    <a:pt x="520" y="250"/>
                  </a:cubicBezTo>
                  <a:cubicBezTo>
                    <a:pt x="519" y="251"/>
                    <a:pt x="518" y="251"/>
                    <a:pt x="517" y="252"/>
                  </a:cubicBezTo>
                  <a:cubicBezTo>
                    <a:pt x="514" y="251"/>
                    <a:pt x="510" y="252"/>
                    <a:pt x="508" y="250"/>
                  </a:cubicBezTo>
                  <a:cubicBezTo>
                    <a:pt x="505" y="248"/>
                    <a:pt x="506" y="246"/>
                    <a:pt x="501" y="246"/>
                  </a:cubicBezTo>
                  <a:cubicBezTo>
                    <a:pt x="501" y="246"/>
                    <a:pt x="501" y="246"/>
                    <a:pt x="500" y="247"/>
                  </a:cubicBezTo>
                  <a:cubicBezTo>
                    <a:pt x="501" y="248"/>
                    <a:pt x="501" y="249"/>
                    <a:pt x="501" y="249"/>
                  </a:cubicBezTo>
                  <a:cubicBezTo>
                    <a:pt x="501" y="250"/>
                    <a:pt x="501" y="250"/>
                    <a:pt x="501" y="250"/>
                  </a:cubicBezTo>
                  <a:cubicBezTo>
                    <a:pt x="495" y="250"/>
                    <a:pt x="495" y="255"/>
                    <a:pt x="489" y="255"/>
                  </a:cubicBezTo>
                  <a:cubicBezTo>
                    <a:pt x="489" y="252"/>
                    <a:pt x="489" y="251"/>
                    <a:pt x="488" y="250"/>
                  </a:cubicBezTo>
                  <a:cubicBezTo>
                    <a:pt x="485" y="250"/>
                    <a:pt x="482" y="251"/>
                    <a:pt x="479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80" y="248"/>
                    <a:pt x="483" y="247"/>
                    <a:pt x="485" y="246"/>
                  </a:cubicBezTo>
                  <a:cubicBezTo>
                    <a:pt x="483" y="241"/>
                    <a:pt x="487" y="234"/>
                    <a:pt x="488" y="229"/>
                  </a:cubicBezTo>
                  <a:cubicBezTo>
                    <a:pt x="489" y="230"/>
                    <a:pt x="490" y="231"/>
                    <a:pt x="491" y="232"/>
                  </a:cubicBezTo>
                  <a:cubicBezTo>
                    <a:pt x="491" y="233"/>
                    <a:pt x="491" y="234"/>
                    <a:pt x="491" y="234"/>
                  </a:cubicBezTo>
                  <a:cubicBezTo>
                    <a:pt x="492" y="235"/>
                    <a:pt x="492" y="236"/>
                    <a:pt x="494" y="236"/>
                  </a:cubicBezTo>
                  <a:cubicBezTo>
                    <a:pt x="494" y="235"/>
                    <a:pt x="495" y="235"/>
                    <a:pt x="495" y="234"/>
                  </a:cubicBezTo>
                  <a:cubicBezTo>
                    <a:pt x="499" y="235"/>
                    <a:pt x="500" y="238"/>
                    <a:pt x="503" y="239"/>
                  </a:cubicBezTo>
                  <a:cubicBezTo>
                    <a:pt x="508" y="242"/>
                    <a:pt x="511" y="239"/>
                    <a:pt x="510" y="247"/>
                  </a:cubicBezTo>
                  <a:cubicBezTo>
                    <a:pt x="513" y="248"/>
                    <a:pt x="515" y="247"/>
                    <a:pt x="517" y="248"/>
                  </a:cubicBezTo>
                  <a:cubicBezTo>
                    <a:pt x="518" y="249"/>
                    <a:pt x="519" y="249"/>
                    <a:pt x="520" y="250"/>
                  </a:cubicBezTo>
                  <a:close/>
                  <a:moveTo>
                    <a:pt x="460" y="145"/>
                  </a:moveTo>
                  <a:cubicBezTo>
                    <a:pt x="460" y="145"/>
                    <a:pt x="460" y="145"/>
                    <a:pt x="460" y="145"/>
                  </a:cubicBezTo>
                  <a:cubicBezTo>
                    <a:pt x="456" y="149"/>
                    <a:pt x="454" y="154"/>
                    <a:pt x="450" y="157"/>
                  </a:cubicBezTo>
                  <a:cubicBezTo>
                    <a:pt x="447" y="157"/>
                    <a:pt x="440" y="156"/>
                    <a:pt x="437" y="157"/>
                  </a:cubicBezTo>
                  <a:cubicBezTo>
                    <a:pt x="438" y="157"/>
                    <a:pt x="438" y="158"/>
                    <a:pt x="438" y="158"/>
                  </a:cubicBezTo>
                  <a:cubicBezTo>
                    <a:pt x="439" y="159"/>
                    <a:pt x="440" y="160"/>
                    <a:pt x="441" y="160"/>
                  </a:cubicBezTo>
                  <a:cubicBezTo>
                    <a:pt x="440" y="164"/>
                    <a:pt x="436" y="165"/>
                    <a:pt x="432" y="163"/>
                  </a:cubicBezTo>
                  <a:cubicBezTo>
                    <a:pt x="432" y="160"/>
                    <a:pt x="431" y="159"/>
                    <a:pt x="430" y="157"/>
                  </a:cubicBezTo>
                  <a:cubicBezTo>
                    <a:pt x="428" y="153"/>
                    <a:pt x="430" y="149"/>
                    <a:pt x="431" y="147"/>
                  </a:cubicBezTo>
                  <a:cubicBezTo>
                    <a:pt x="432" y="147"/>
                    <a:pt x="433" y="147"/>
                    <a:pt x="434" y="147"/>
                  </a:cubicBezTo>
                  <a:cubicBezTo>
                    <a:pt x="434" y="145"/>
                    <a:pt x="433" y="145"/>
                    <a:pt x="432" y="143"/>
                  </a:cubicBezTo>
                  <a:cubicBezTo>
                    <a:pt x="434" y="142"/>
                    <a:pt x="437" y="142"/>
                    <a:pt x="439" y="142"/>
                  </a:cubicBezTo>
                  <a:cubicBezTo>
                    <a:pt x="443" y="142"/>
                    <a:pt x="445" y="143"/>
                    <a:pt x="449" y="144"/>
                  </a:cubicBezTo>
                  <a:cubicBezTo>
                    <a:pt x="453" y="144"/>
                    <a:pt x="457" y="141"/>
                    <a:pt x="460" y="145"/>
                  </a:cubicBezTo>
                  <a:close/>
                  <a:moveTo>
                    <a:pt x="428" y="107"/>
                  </a:moveTo>
                  <a:cubicBezTo>
                    <a:pt x="430" y="107"/>
                    <a:pt x="431" y="109"/>
                    <a:pt x="433" y="109"/>
                  </a:cubicBezTo>
                  <a:cubicBezTo>
                    <a:pt x="435" y="109"/>
                    <a:pt x="436" y="109"/>
                    <a:pt x="438" y="109"/>
                  </a:cubicBezTo>
                  <a:cubicBezTo>
                    <a:pt x="438" y="110"/>
                    <a:pt x="439" y="110"/>
                    <a:pt x="440" y="111"/>
                  </a:cubicBezTo>
                  <a:cubicBezTo>
                    <a:pt x="439" y="113"/>
                    <a:pt x="440" y="114"/>
                    <a:pt x="439" y="115"/>
                  </a:cubicBezTo>
                  <a:cubicBezTo>
                    <a:pt x="436" y="115"/>
                    <a:pt x="434" y="115"/>
                    <a:pt x="431" y="114"/>
                  </a:cubicBezTo>
                  <a:cubicBezTo>
                    <a:pt x="430" y="114"/>
                    <a:pt x="429" y="114"/>
                    <a:pt x="429" y="114"/>
                  </a:cubicBezTo>
                  <a:cubicBezTo>
                    <a:pt x="428" y="114"/>
                    <a:pt x="428" y="114"/>
                    <a:pt x="428" y="114"/>
                  </a:cubicBezTo>
                  <a:cubicBezTo>
                    <a:pt x="428" y="114"/>
                    <a:pt x="422" y="109"/>
                    <a:pt x="422" y="109"/>
                  </a:cubicBezTo>
                  <a:cubicBezTo>
                    <a:pt x="423" y="107"/>
                    <a:pt x="426" y="108"/>
                    <a:pt x="428" y="107"/>
                  </a:cubicBezTo>
                  <a:close/>
                  <a:moveTo>
                    <a:pt x="412" y="195"/>
                  </a:moveTo>
                  <a:cubicBezTo>
                    <a:pt x="414" y="194"/>
                    <a:pt x="414" y="191"/>
                    <a:pt x="415" y="190"/>
                  </a:cubicBezTo>
                  <a:cubicBezTo>
                    <a:pt x="415" y="190"/>
                    <a:pt x="416" y="189"/>
                    <a:pt x="416" y="189"/>
                  </a:cubicBezTo>
                  <a:cubicBezTo>
                    <a:pt x="418" y="190"/>
                    <a:pt x="425" y="194"/>
                    <a:pt x="426" y="195"/>
                  </a:cubicBezTo>
                  <a:cubicBezTo>
                    <a:pt x="427" y="199"/>
                    <a:pt x="428" y="198"/>
                    <a:pt x="430" y="200"/>
                  </a:cubicBezTo>
                  <a:cubicBezTo>
                    <a:pt x="430" y="200"/>
                    <a:pt x="430" y="200"/>
                    <a:pt x="430" y="200"/>
                  </a:cubicBezTo>
                  <a:cubicBezTo>
                    <a:pt x="428" y="201"/>
                    <a:pt x="427" y="202"/>
                    <a:pt x="426" y="203"/>
                  </a:cubicBezTo>
                  <a:cubicBezTo>
                    <a:pt x="421" y="204"/>
                    <a:pt x="415" y="201"/>
                    <a:pt x="412" y="200"/>
                  </a:cubicBezTo>
                  <a:cubicBezTo>
                    <a:pt x="410" y="199"/>
                    <a:pt x="409" y="199"/>
                    <a:pt x="407" y="198"/>
                  </a:cubicBezTo>
                  <a:cubicBezTo>
                    <a:pt x="407" y="198"/>
                    <a:pt x="407" y="198"/>
                    <a:pt x="408" y="198"/>
                  </a:cubicBezTo>
                  <a:cubicBezTo>
                    <a:pt x="408" y="196"/>
                    <a:pt x="411" y="196"/>
                    <a:pt x="412" y="195"/>
                  </a:cubicBezTo>
                  <a:close/>
                  <a:moveTo>
                    <a:pt x="382" y="181"/>
                  </a:moveTo>
                  <a:cubicBezTo>
                    <a:pt x="388" y="184"/>
                    <a:pt x="398" y="183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5" y="192"/>
                    <a:pt x="392" y="190"/>
                    <a:pt x="390" y="189"/>
                  </a:cubicBezTo>
                  <a:cubicBezTo>
                    <a:pt x="388" y="190"/>
                    <a:pt x="387" y="191"/>
                    <a:pt x="384" y="191"/>
                  </a:cubicBezTo>
                  <a:cubicBezTo>
                    <a:pt x="384" y="191"/>
                    <a:pt x="384" y="191"/>
                    <a:pt x="384" y="192"/>
                  </a:cubicBezTo>
                  <a:cubicBezTo>
                    <a:pt x="384" y="193"/>
                    <a:pt x="384" y="194"/>
                    <a:pt x="384" y="195"/>
                  </a:cubicBezTo>
                  <a:cubicBezTo>
                    <a:pt x="386" y="194"/>
                    <a:pt x="390" y="193"/>
                    <a:pt x="391" y="193"/>
                  </a:cubicBezTo>
                  <a:cubicBezTo>
                    <a:pt x="392" y="195"/>
                    <a:pt x="393" y="195"/>
                    <a:pt x="393" y="197"/>
                  </a:cubicBezTo>
                  <a:cubicBezTo>
                    <a:pt x="391" y="197"/>
                    <a:pt x="390" y="199"/>
                    <a:pt x="389" y="199"/>
                  </a:cubicBezTo>
                  <a:cubicBezTo>
                    <a:pt x="381" y="201"/>
                    <a:pt x="373" y="198"/>
                    <a:pt x="368" y="196"/>
                  </a:cubicBezTo>
                  <a:cubicBezTo>
                    <a:pt x="367" y="195"/>
                    <a:pt x="367" y="194"/>
                    <a:pt x="366" y="193"/>
                  </a:cubicBezTo>
                  <a:cubicBezTo>
                    <a:pt x="365" y="193"/>
                    <a:pt x="364" y="193"/>
                    <a:pt x="363" y="194"/>
                  </a:cubicBezTo>
                  <a:cubicBezTo>
                    <a:pt x="362" y="197"/>
                    <a:pt x="360" y="197"/>
                    <a:pt x="356" y="198"/>
                  </a:cubicBezTo>
                  <a:cubicBezTo>
                    <a:pt x="355" y="198"/>
                    <a:pt x="354" y="198"/>
                    <a:pt x="352" y="198"/>
                  </a:cubicBezTo>
                  <a:cubicBezTo>
                    <a:pt x="351" y="199"/>
                    <a:pt x="350" y="199"/>
                    <a:pt x="349" y="200"/>
                  </a:cubicBezTo>
                  <a:cubicBezTo>
                    <a:pt x="346" y="201"/>
                    <a:pt x="338" y="203"/>
                    <a:pt x="335" y="202"/>
                  </a:cubicBezTo>
                  <a:cubicBezTo>
                    <a:pt x="331" y="202"/>
                    <a:pt x="325" y="204"/>
                    <a:pt x="323" y="201"/>
                  </a:cubicBezTo>
                  <a:cubicBezTo>
                    <a:pt x="323" y="199"/>
                    <a:pt x="325" y="197"/>
                    <a:pt x="323" y="196"/>
                  </a:cubicBezTo>
                  <a:cubicBezTo>
                    <a:pt x="321" y="195"/>
                    <a:pt x="313" y="195"/>
                    <a:pt x="310" y="195"/>
                  </a:cubicBezTo>
                  <a:cubicBezTo>
                    <a:pt x="306" y="194"/>
                    <a:pt x="302" y="190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7"/>
                    <a:pt x="302" y="187"/>
                    <a:pt x="303" y="186"/>
                  </a:cubicBezTo>
                  <a:cubicBezTo>
                    <a:pt x="304" y="186"/>
                    <a:pt x="305" y="186"/>
                    <a:pt x="306" y="186"/>
                  </a:cubicBezTo>
                  <a:cubicBezTo>
                    <a:pt x="307" y="186"/>
                    <a:pt x="307" y="185"/>
                    <a:pt x="308" y="185"/>
                  </a:cubicBezTo>
                  <a:cubicBezTo>
                    <a:pt x="310" y="185"/>
                    <a:pt x="313" y="185"/>
                    <a:pt x="314" y="185"/>
                  </a:cubicBezTo>
                  <a:cubicBezTo>
                    <a:pt x="316" y="185"/>
                    <a:pt x="318" y="185"/>
                    <a:pt x="320" y="185"/>
                  </a:cubicBezTo>
                  <a:cubicBezTo>
                    <a:pt x="323" y="185"/>
                    <a:pt x="333" y="185"/>
                    <a:pt x="336" y="184"/>
                  </a:cubicBezTo>
                  <a:cubicBezTo>
                    <a:pt x="330" y="179"/>
                    <a:pt x="315" y="180"/>
                    <a:pt x="304" y="180"/>
                  </a:cubicBezTo>
                  <a:cubicBezTo>
                    <a:pt x="301" y="180"/>
                    <a:pt x="294" y="179"/>
                    <a:pt x="295" y="177"/>
                  </a:cubicBezTo>
                  <a:cubicBezTo>
                    <a:pt x="297" y="174"/>
                    <a:pt x="308" y="176"/>
                    <a:pt x="312" y="173"/>
                  </a:cubicBezTo>
                  <a:cubicBezTo>
                    <a:pt x="312" y="173"/>
                    <a:pt x="312" y="173"/>
                    <a:pt x="312" y="172"/>
                  </a:cubicBezTo>
                  <a:cubicBezTo>
                    <a:pt x="312" y="172"/>
                    <a:pt x="311" y="171"/>
                    <a:pt x="311" y="171"/>
                  </a:cubicBezTo>
                  <a:cubicBezTo>
                    <a:pt x="308" y="171"/>
                    <a:pt x="304" y="172"/>
                    <a:pt x="301" y="172"/>
                  </a:cubicBezTo>
                  <a:cubicBezTo>
                    <a:pt x="299" y="171"/>
                    <a:pt x="298" y="170"/>
                    <a:pt x="297" y="169"/>
                  </a:cubicBezTo>
                  <a:cubicBezTo>
                    <a:pt x="296" y="168"/>
                    <a:pt x="295" y="169"/>
                    <a:pt x="294" y="168"/>
                  </a:cubicBezTo>
                  <a:cubicBezTo>
                    <a:pt x="293" y="168"/>
                    <a:pt x="292" y="168"/>
                    <a:pt x="292" y="167"/>
                  </a:cubicBezTo>
                  <a:cubicBezTo>
                    <a:pt x="292" y="161"/>
                    <a:pt x="304" y="155"/>
                    <a:pt x="309" y="154"/>
                  </a:cubicBezTo>
                  <a:cubicBezTo>
                    <a:pt x="312" y="153"/>
                    <a:pt x="319" y="149"/>
                    <a:pt x="320" y="153"/>
                  </a:cubicBezTo>
                  <a:cubicBezTo>
                    <a:pt x="319" y="155"/>
                    <a:pt x="318" y="155"/>
                    <a:pt x="318" y="159"/>
                  </a:cubicBezTo>
                  <a:cubicBezTo>
                    <a:pt x="323" y="159"/>
                    <a:pt x="323" y="157"/>
                    <a:pt x="326" y="156"/>
                  </a:cubicBezTo>
                  <a:cubicBezTo>
                    <a:pt x="328" y="155"/>
                    <a:pt x="334" y="157"/>
                    <a:pt x="335" y="158"/>
                  </a:cubicBezTo>
                  <a:cubicBezTo>
                    <a:pt x="335" y="160"/>
                    <a:pt x="335" y="161"/>
                    <a:pt x="334" y="162"/>
                  </a:cubicBezTo>
                  <a:cubicBezTo>
                    <a:pt x="338" y="162"/>
                    <a:pt x="339" y="161"/>
                    <a:pt x="341" y="160"/>
                  </a:cubicBezTo>
                  <a:cubicBezTo>
                    <a:pt x="342" y="160"/>
                    <a:pt x="343" y="160"/>
                    <a:pt x="344" y="160"/>
                  </a:cubicBezTo>
                  <a:cubicBezTo>
                    <a:pt x="344" y="158"/>
                    <a:pt x="341" y="156"/>
                    <a:pt x="342" y="155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5" y="155"/>
                    <a:pt x="349" y="156"/>
                    <a:pt x="351" y="158"/>
                  </a:cubicBezTo>
                  <a:cubicBezTo>
                    <a:pt x="351" y="159"/>
                    <a:pt x="351" y="161"/>
                    <a:pt x="352" y="162"/>
                  </a:cubicBezTo>
                  <a:cubicBezTo>
                    <a:pt x="353" y="164"/>
                    <a:pt x="354" y="167"/>
                    <a:pt x="356" y="169"/>
                  </a:cubicBezTo>
                  <a:cubicBezTo>
                    <a:pt x="357" y="168"/>
                    <a:pt x="358" y="168"/>
                    <a:pt x="359" y="167"/>
                  </a:cubicBezTo>
                  <a:cubicBezTo>
                    <a:pt x="359" y="165"/>
                    <a:pt x="357" y="162"/>
                    <a:pt x="356" y="160"/>
                  </a:cubicBezTo>
                  <a:cubicBezTo>
                    <a:pt x="355" y="157"/>
                    <a:pt x="355" y="153"/>
                    <a:pt x="355" y="151"/>
                  </a:cubicBezTo>
                  <a:cubicBezTo>
                    <a:pt x="361" y="152"/>
                    <a:pt x="368" y="153"/>
                    <a:pt x="371" y="157"/>
                  </a:cubicBezTo>
                  <a:cubicBezTo>
                    <a:pt x="372" y="159"/>
                    <a:pt x="372" y="161"/>
                    <a:pt x="373" y="163"/>
                  </a:cubicBezTo>
                  <a:cubicBezTo>
                    <a:pt x="374" y="165"/>
                    <a:pt x="375" y="168"/>
                    <a:pt x="377" y="170"/>
                  </a:cubicBezTo>
                  <a:cubicBezTo>
                    <a:pt x="377" y="173"/>
                    <a:pt x="376" y="174"/>
                    <a:pt x="376" y="177"/>
                  </a:cubicBezTo>
                  <a:cubicBezTo>
                    <a:pt x="379" y="178"/>
                    <a:pt x="380" y="180"/>
                    <a:pt x="382" y="181"/>
                  </a:cubicBezTo>
                  <a:close/>
                  <a:moveTo>
                    <a:pt x="417" y="155"/>
                  </a:moveTo>
                  <a:cubicBezTo>
                    <a:pt x="419" y="155"/>
                    <a:pt x="424" y="157"/>
                    <a:pt x="424" y="158"/>
                  </a:cubicBezTo>
                  <a:cubicBezTo>
                    <a:pt x="425" y="159"/>
                    <a:pt x="425" y="160"/>
                    <a:pt x="425" y="161"/>
                  </a:cubicBezTo>
                  <a:cubicBezTo>
                    <a:pt x="424" y="161"/>
                    <a:pt x="424" y="162"/>
                    <a:pt x="423" y="162"/>
                  </a:cubicBezTo>
                  <a:cubicBezTo>
                    <a:pt x="422" y="165"/>
                    <a:pt x="423" y="171"/>
                    <a:pt x="417" y="170"/>
                  </a:cubicBezTo>
                  <a:cubicBezTo>
                    <a:pt x="415" y="170"/>
                    <a:pt x="415" y="168"/>
                    <a:pt x="413" y="167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3" y="169"/>
                    <a:pt x="414" y="170"/>
                    <a:pt x="415" y="171"/>
                  </a:cubicBezTo>
                  <a:cubicBezTo>
                    <a:pt x="414" y="172"/>
                    <a:pt x="414" y="172"/>
                    <a:pt x="413" y="173"/>
                  </a:cubicBezTo>
                  <a:cubicBezTo>
                    <a:pt x="407" y="173"/>
                    <a:pt x="406" y="167"/>
                    <a:pt x="402" y="165"/>
                  </a:cubicBezTo>
                  <a:cubicBezTo>
                    <a:pt x="400" y="163"/>
                    <a:pt x="397" y="164"/>
                    <a:pt x="395" y="163"/>
                  </a:cubicBezTo>
                  <a:cubicBezTo>
                    <a:pt x="393" y="162"/>
                    <a:pt x="389" y="158"/>
                    <a:pt x="388" y="157"/>
                  </a:cubicBezTo>
                  <a:cubicBezTo>
                    <a:pt x="389" y="156"/>
                    <a:pt x="389" y="155"/>
                    <a:pt x="390" y="153"/>
                  </a:cubicBezTo>
                  <a:cubicBezTo>
                    <a:pt x="393" y="155"/>
                    <a:pt x="395" y="158"/>
                    <a:pt x="399" y="158"/>
                  </a:cubicBezTo>
                  <a:cubicBezTo>
                    <a:pt x="400" y="156"/>
                    <a:pt x="402" y="154"/>
                    <a:pt x="404" y="153"/>
                  </a:cubicBezTo>
                  <a:cubicBezTo>
                    <a:pt x="404" y="153"/>
                    <a:pt x="404" y="152"/>
                    <a:pt x="404" y="152"/>
                  </a:cubicBezTo>
                  <a:cubicBezTo>
                    <a:pt x="403" y="152"/>
                    <a:pt x="398" y="147"/>
                    <a:pt x="398" y="147"/>
                  </a:cubicBezTo>
                  <a:cubicBezTo>
                    <a:pt x="398" y="147"/>
                    <a:pt x="398" y="146"/>
                    <a:pt x="398" y="146"/>
                  </a:cubicBezTo>
                  <a:cubicBezTo>
                    <a:pt x="398" y="146"/>
                    <a:pt x="398" y="146"/>
                    <a:pt x="398" y="145"/>
                  </a:cubicBezTo>
                  <a:cubicBezTo>
                    <a:pt x="400" y="145"/>
                    <a:pt x="401" y="146"/>
                    <a:pt x="403" y="146"/>
                  </a:cubicBezTo>
                  <a:cubicBezTo>
                    <a:pt x="403" y="146"/>
                    <a:pt x="404" y="144"/>
                    <a:pt x="405" y="145"/>
                  </a:cubicBezTo>
                  <a:cubicBezTo>
                    <a:pt x="406" y="145"/>
                    <a:pt x="407" y="146"/>
                    <a:pt x="408" y="147"/>
                  </a:cubicBezTo>
                  <a:cubicBezTo>
                    <a:pt x="409" y="147"/>
                    <a:pt x="414" y="145"/>
                    <a:pt x="415" y="144"/>
                  </a:cubicBezTo>
                  <a:cubicBezTo>
                    <a:pt x="418" y="145"/>
                    <a:pt x="420" y="145"/>
                    <a:pt x="421" y="146"/>
                  </a:cubicBezTo>
                  <a:cubicBezTo>
                    <a:pt x="421" y="146"/>
                    <a:pt x="421" y="147"/>
                    <a:pt x="421" y="147"/>
                  </a:cubicBezTo>
                  <a:cubicBezTo>
                    <a:pt x="421" y="148"/>
                    <a:pt x="420" y="147"/>
                    <a:pt x="419" y="148"/>
                  </a:cubicBezTo>
                  <a:cubicBezTo>
                    <a:pt x="419" y="149"/>
                    <a:pt x="418" y="149"/>
                    <a:pt x="418" y="150"/>
                  </a:cubicBezTo>
                  <a:cubicBezTo>
                    <a:pt x="417" y="151"/>
                    <a:pt x="415" y="152"/>
                    <a:pt x="413" y="153"/>
                  </a:cubicBezTo>
                  <a:cubicBezTo>
                    <a:pt x="413" y="154"/>
                    <a:pt x="413" y="154"/>
                    <a:pt x="414" y="155"/>
                  </a:cubicBezTo>
                  <a:cubicBezTo>
                    <a:pt x="415" y="155"/>
                    <a:pt x="416" y="155"/>
                    <a:pt x="417" y="155"/>
                  </a:cubicBezTo>
                  <a:close/>
                  <a:moveTo>
                    <a:pt x="468" y="127"/>
                  </a:moveTo>
                  <a:cubicBezTo>
                    <a:pt x="470" y="127"/>
                    <a:pt x="470" y="127"/>
                    <a:pt x="470" y="125"/>
                  </a:cubicBezTo>
                  <a:cubicBezTo>
                    <a:pt x="472" y="125"/>
                    <a:pt x="473" y="125"/>
                    <a:pt x="474" y="125"/>
                  </a:cubicBezTo>
                  <a:cubicBezTo>
                    <a:pt x="475" y="125"/>
                    <a:pt x="475" y="124"/>
                    <a:pt x="477" y="124"/>
                  </a:cubicBezTo>
                  <a:cubicBezTo>
                    <a:pt x="480" y="124"/>
                    <a:pt x="481" y="127"/>
                    <a:pt x="485" y="127"/>
                  </a:cubicBezTo>
                  <a:cubicBezTo>
                    <a:pt x="485" y="126"/>
                    <a:pt x="486" y="125"/>
                    <a:pt x="487" y="125"/>
                  </a:cubicBezTo>
                  <a:cubicBezTo>
                    <a:pt x="490" y="123"/>
                    <a:pt x="505" y="120"/>
                    <a:pt x="511" y="122"/>
                  </a:cubicBezTo>
                  <a:cubicBezTo>
                    <a:pt x="513" y="123"/>
                    <a:pt x="515" y="124"/>
                    <a:pt x="517" y="125"/>
                  </a:cubicBezTo>
                  <a:cubicBezTo>
                    <a:pt x="520" y="126"/>
                    <a:pt x="522" y="126"/>
                    <a:pt x="524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3" y="129"/>
                    <a:pt x="517" y="131"/>
                    <a:pt x="518" y="133"/>
                  </a:cubicBezTo>
                  <a:cubicBezTo>
                    <a:pt x="518" y="134"/>
                    <a:pt x="519" y="135"/>
                    <a:pt x="519" y="137"/>
                  </a:cubicBezTo>
                  <a:cubicBezTo>
                    <a:pt x="516" y="137"/>
                    <a:pt x="509" y="138"/>
                    <a:pt x="507" y="137"/>
                  </a:cubicBezTo>
                  <a:cubicBezTo>
                    <a:pt x="506" y="137"/>
                    <a:pt x="505" y="136"/>
                    <a:pt x="504" y="136"/>
                  </a:cubicBezTo>
                  <a:cubicBezTo>
                    <a:pt x="504" y="135"/>
                    <a:pt x="503" y="133"/>
                    <a:pt x="503" y="132"/>
                  </a:cubicBezTo>
                  <a:cubicBezTo>
                    <a:pt x="502" y="132"/>
                    <a:pt x="501" y="132"/>
                    <a:pt x="501" y="131"/>
                  </a:cubicBezTo>
                  <a:cubicBezTo>
                    <a:pt x="500" y="131"/>
                    <a:pt x="500" y="132"/>
                    <a:pt x="500" y="132"/>
                  </a:cubicBezTo>
                  <a:cubicBezTo>
                    <a:pt x="500" y="133"/>
                    <a:pt x="500" y="134"/>
                    <a:pt x="500" y="136"/>
                  </a:cubicBezTo>
                  <a:cubicBezTo>
                    <a:pt x="499" y="136"/>
                    <a:pt x="493" y="137"/>
                    <a:pt x="491" y="137"/>
                  </a:cubicBezTo>
                  <a:cubicBezTo>
                    <a:pt x="488" y="136"/>
                    <a:pt x="487" y="135"/>
                    <a:pt x="484" y="134"/>
                  </a:cubicBezTo>
                  <a:cubicBezTo>
                    <a:pt x="484" y="135"/>
                    <a:pt x="484" y="136"/>
                    <a:pt x="484" y="137"/>
                  </a:cubicBezTo>
                  <a:cubicBezTo>
                    <a:pt x="480" y="137"/>
                    <a:pt x="477" y="138"/>
                    <a:pt x="473" y="137"/>
                  </a:cubicBezTo>
                  <a:cubicBezTo>
                    <a:pt x="472" y="136"/>
                    <a:pt x="472" y="134"/>
                    <a:pt x="472" y="132"/>
                  </a:cubicBezTo>
                  <a:cubicBezTo>
                    <a:pt x="470" y="133"/>
                    <a:pt x="468" y="133"/>
                    <a:pt x="467" y="134"/>
                  </a:cubicBezTo>
                  <a:cubicBezTo>
                    <a:pt x="467" y="135"/>
                    <a:pt x="467" y="135"/>
                    <a:pt x="466" y="136"/>
                  </a:cubicBezTo>
                  <a:cubicBezTo>
                    <a:pt x="462" y="139"/>
                    <a:pt x="458" y="134"/>
                    <a:pt x="456" y="132"/>
                  </a:cubicBezTo>
                  <a:cubicBezTo>
                    <a:pt x="456" y="132"/>
                    <a:pt x="456" y="132"/>
                    <a:pt x="456" y="133"/>
                  </a:cubicBezTo>
                  <a:cubicBezTo>
                    <a:pt x="455" y="133"/>
                    <a:pt x="455" y="134"/>
                    <a:pt x="454" y="135"/>
                  </a:cubicBezTo>
                  <a:cubicBezTo>
                    <a:pt x="453" y="135"/>
                    <a:pt x="452" y="135"/>
                    <a:pt x="451" y="134"/>
                  </a:cubicBezTo>
                  <a:cubicBezTo>
                    <a:pt x="451" y="132"/>
                    <a:pt x="449" y="130"/>
                    <a:pt x="448" y="127"/>
                  </a:cubicBezTo>
                  <a:cubicBezTo>
                    <a:pt x="452" y="123"/>
                    <a:pt x="448" y="120"/>
                    <a:pt x="446" y="117"/>
                  </a:cubicBezTo>
                  <a:cubicBezTo>
                    <a:pt x="445" y="117"/>
                    <a:pt x="443" y="115"/>
                    <a:pt x="445" y="114"/>
                  </a:cubicBezTo>
                  <a:cubicBezTo>
                    <a:pt x="446" y="113"/>
                    <a:pt x="448" y="113"/>
                    <a:pt x="449" y="112"/>
                  </a:cubicBezTo>
                  <a:cubicBezTo>
                    <a:pt x="451" y="112"/>
                    <a:pt x="453" y="112"/>
                    <a:pt x="456" y="112"/>
                  </a:cubicBezTo>
                  <a:cubicBezTo>
                    <a:pt x="459" y="113"/>
                    <a:pt x="461" y="115"/>
                    <a:pt x="463" y="116"/>
                  </a:cubicBezTo>
                  <a:cubicBezTo>
                    <a:pt x="463" y="116"/>
                    <a:pt x="463" y="116"/>
                    <a:pt x="463" y="116"/>
                  </a:cubicBezTo>
                  <a:cubicBezTo>
                    <a:pt x="462" y="117"/>
                    <a:pt x="457" y="116"/>
                    <a:pt x="456" y="118"/>
                  </a:cubicBezTo>
                  <a:cubicBezTo>
                    <a:pt x="456" y="119"/>
                    <a:pt x="456" y="120"/>
                    <a:pt x="455" y="120"/>
                  </a:cubicBezTo>
                  <a:cubicBezTo>
                    <a:pt x="459" y="120"/>
                    <a:pt x="462" y="121"/>
                    <a:pt x="465" y="122"/>
                  </a:cubicBezTo>
                  <a:cubicBezTo>
                    <a:pt x="465" y="124"/>
                    <a:pt x="467" y="125"/>
                    <a:pt x="468" y="127"/>
                  </a:cubicBezTo>
                  <a:close/>
                  <a:moveTo>
                    <a:pt x="626" y="218"/>
                  </a:moveTo>
                  <a:cubicBezTo>
                    <a:pt x="628" y="219"/>
                    <a:pt x="630" y="221"/>
                    <a:pt x="632" y="222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31" y="223"/>
                    <a:pt x="630" y="224"/>
                    <a:pt x="630" y="225"/>
                  </a:cubicBezTo>
                  <a:cubicBezTo>
                    <a:pt x="627" y="226"/>
                    <a:pt x="626" y="223"/>
                    <a:pt x="623" y="225"/>
                  </a:cubicBezTo>
                  <a:cubicBezTo>
                    <a:pt x="623" y="225"/>
                    <a:pt x="623" y="225"/>
                    <a:pt x="623" y="225"/>
                  </a:cubicBezTo>
                  <a:cubicBezTo>
                    <a:pt x="625" y="226"/>
                    <a:pt x="626" y="227"/>
                    <a:pt x="627" y="229"/>
                  </a:cubicBezTo>
                  <a:cubicBezTo>
                    <a:pt x="624" y="229"/>
                    <a:pt x="623" y="230"/>
                    <a:pt x="622" y="232"/>
                  </a:cubicBezTo>
                  <a:cubicBezTo>
                    <a:pt x="621" y="232"/>
                    <a:pt x="620" y="230"/>
                    <a:pt x="619" y="229"/>
                  </a:cubicBezTo>
                  <a:cubicBezTo>
                    <a:pt x="619" y="229"/>
                    <a:pt x="619" y="229"/>
                    <a:pt x="619" y="229"/>
                  </a:cubicBezTo>
                  <a:cubicBezTo>
                    <a:pt x="619" y="231"/>
                    <a:pt x="618" y="232"/>
                    <a:pt x="618" y="234"/>
                  </a:cubicBezTo>
                  <a:cubicBezTo>
                    <a:pt x="618" y="235"/>
                    <a:pt x="619" y="236"/>
                    <a:pt x="619" y="238"/>
                  </a:cubicBezTo>
                  <a:cubicBezTo>
                    <a:pt x="619" y="238"/>
                    <a:pt x="619" y="238"/>
                    <a:pt x="619" y="238"/>
                  </a:cubicBezTo>
                  <a:cubicBezTo>
                    <a:pt x="618" y="238"/>
                    <a:pt x="614" y="236"/>
                    <a:pt x="614" y="236"/>
                  </a:cubicBezTo>
                  <a:cubicBezTo>
                    <a:pt x="613" y="235"/>
                    <a:pt x="613" y="234"/>
                    <a:pt x="613" y="233"/>
                  </a:cubicBezTo>
                  <a:cubicBezTo>
                    <a:pt x="612" y="233"/>
                    <a:pt x="611" y="234"/>
                    <a:pt x="610" y="234"/>
                  </a:cubicBezTo>
                  <a:cubicBezTo>
                    <a:pt x="610" y="233"/>
                    <a:pt x="608" y="233"/>
                    <a:pt x="608" y="231"/>
                  </a:cubicBezTo>
                  <a:cubicBezTo>
                    <a:pt x="609" y="230"/>
                    <a:pt x="609" y="229"/>
                    <a:pt x="609" y="229"/>
                  </a:cubicBezTo>
                  <a:cubicBezTo>
                    <a:pt x="608" y="228"/>
                    <a:pt x="606" y="228"/>
                    <a:pt x="605" y="228"/>
                  </a:cubicBezTo>
                  <a:cubicBezTo>
                    <a:pt x="602" y="226"/>
                    <a:pt x="601" y="223"/>
                    <a:pt x="596" y="222"/>
                  </a:cubicBezTo>
                  <a:cubicBezTo>
                    <a:pt x="595" y="223"/>
                    <a:pt x="593" y="223"/>
                    <a:pt x="593" y="225"/>
                  </a:cubicBezTo>
                  <a:cubicBezTo>
                    <a:pt x="594" y="226"/>
                    <a:pt x="595" y="227"/>
                    <a:pt x="597" y="228"/>
                  </a:cubicBezTo>
                  <a:cubicBezTo>
                    <a:pt x="596" y="228"/>
                    <a:pt x="596" y="229"/>
                    <a:pt x="596" y="229"/>
                  </a:cubicBezTo>
                  <a:cubicBezTo>
                    <a:pt x="595" y="229"/>
                    <a:pt x="595" y="229"/>
                    <a:pt x="594" y="229"/>
                  </a:cubicBezTo>
                  <a:cubicBezTo>
                    <a:pt x="593" y="227"/>
                    <a:pt x="591" y="226"/>
                    <a:pt x="590" y="225"/>
                  </a:cubicBezTo>
                  <a:cubicBezTo>
                    <a:pt x="590" y="228"/>
                    <a:pt x="592" y="230"/>
                    <a:pt x="592" y="232"/>
                  </a:cubicBezTo>
                  <a:cubicBezTo>
                    <a:pt x="594" y="232"/>
                    <a:pt x="595" y="232"/>
                    <a:pt x="596" y="232"/>
                  </a:cubicBezTo>
                  <a:cubicBezTo>
                    <a:pt x="597" y="235"/>
                    <a:pt x="598" y="238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1" y="239"/>
                    <a:pt x="601" y="239"/>
                    <a:pt x="602" y="239"/>
                  </a:cubicBezTo>
                  <a:cubicBezTo>
                    <a:pt x="603" y="239"/>
                    <a:pt x="604" y="241"/>
                    <a:pt x="605" y="242"/>
                  </a:cubicBezTo>
                  <a:cubicBezTo>
                    <a:pt x="607" y="242"/>
                    <a:pt x="608" y="243"/>
                    <a:pt x="609" y="244"/>
                  </a:cubicBezTo>
                  <a:cubicBezTo>
                    <a:pt x="609" y="244"/>
                    <a:pt x="609" y="244"/>
                    <a:pt x="609" y="244"/>
                  </a:cubicBezTo>
                  <a:cubicBezTo>
                    <a:pt x="608" y="244"/>
                    <a:pt x="608" y="244"/>
                    <a:pt x="607" y="244"/>
                  </a:cubicBezTo>
                  <a:cubicBezTo>
                    <a:pt x="607" y="244"/>
                    <a:pt x="607" y="244"/>
                    <a:pt x="607" y="245"/>
                  </a:cubicBezTo>
                  <a:cubicBezTo>
                    <a:pt x="609" y="248"/>
                    <a:pt x="614" y="248"/>
                    <a:pt x="613" y="254"/>
                  </a:cubicBezTo>
                  <a:cubicBezTo>
                    <a:pt x="613" y="254"/>
                    <a:pt x="613" y="254"/>
                    <a:pt x="612" y="254"/>
                  </a:cubicBezTo>
                  <a:cubicBezTo>
                    <a:pt x="612" y="252"/>
                    <a:pt x="610" y="250"/>
                    <a:pt x="608" y="249"/>
                  </a:cubicBezTo>
                  <a:cubicBezTo>
                    <a:pt x="608" y="252"/>
                    <a:pt x="611" y="254"/>
                    <a:pt x="611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10" y="257"/>
                    <a:pt x="609" y="257"/>
                    <a:pt x="608" y="257"/>
                  </a:cubicBezTo>
                  <a:cubicBezTo>
                    <a:pt x="609" y="258"/>
                    <a:pt x="610" y="260"/>
                    <a:pt x="611" y="261"/>
                  </a:cubicBezTo>
                  <a:cubicBezTo>
                    <a:pt x="608" y="260"/>
                    <a:pt x="607" y="259"/>
                    <a:pt x="605" y="256"/>
                  </a:cubicBezTo>
                  <a:cubicBezTo>
                    <a:pt x="599" y="257"/>
                    <a:pt x="597" y="252"/>
                    <a:pt x="593" y="249"/>
                  </a:cubicBezTo>
                  <a:cubicBezTo>
                    <a:pt x="593" y="250"/>
                    <a:pt x="593" y="251"/>
                    <a:pt x="594" y="252"/>
                  </a:cubicBezTo>
                  <a:cubicBezTo>
                    <a:pt x="591" y="251"/>
                    <a:pt x="590" y="250"/>
                    <a:pt x="587" y="250"/>
                  </a:cubicBezTo>
                  <a:cubicBezTo>
                    <a:pt x="587" y="254"/>
                    <a:pt x="593" y="256"/>
                    <a:pt x="596" y="258"/>
                  </a:cubicBezTo>
                  <a:cubicBezTo>
                    <a:pt x="600" y="260"/>
                    <a:pt x="603" y="263"/>
                    <a:pt x="604" y="268"/>
                  </a:cubicBezTo>
                  <a:cubicBezTo>
                    <a:pt x="600" y="266"/>
                    <a:pt x="596" y="265"/>
                    <a:pt x="592" y="263"/>
                  </a:cubicBezTo>
                  <a:cubicBezTo>
                    <a:pt x="589" y="263"/>
                    <a:pt x="587" y="263"/>
                    <a:pt x="585" y="262"/>
                  </a:cubicBezTo>
                  <a:cubicBezTo>
                    <a:pt x="584" y="261"/>
                    <a:pt x="583" y="260"/>
                    <a:pt x="582" y="259"/>
                  </a:cubicBezTo>
                  <a:cubicBezTo>
                    <a:pt x="582" y="259"/>
                    <a:pt x="581" y="259"/>
                    <a:pt x="580" y="259"/>
                  </a:cubicBezTo>
                  <a:cubicBezTo>
                    <a:pt x="579" y="259"/>
                    <a:pt x="578" y="258"/>
                    <a:pt x="578" y="258"/>
                  </a:cubicBezTo>
                  <a:cubicBezTo>
                    <a:pt x="577" y="258"/>
                    <a:pt x="576" y="258"/>
                    <a:pt x="576" y="258"/>
                  </a:cubicBezTo>
                  <a:cubicBezTo>
                    <a:pt x="574" y="256"/>
                    <a:pt x="571" y="256"/>
                    <a:pt x="570" y="254"/>
                  </a:cubicBezTo>
                  <a:cubicBezTo>
                    <a:pt x="571" y="253"/>
                    <a:pt x="572" y="252"/>
                    <a:pt x="572" y="251"/>
                  </a:cubicBezTo>
                  <a:cubicBezTo>
                    <a:pt x="571" y="251"/>
                    <a:pt x="570" y="250"/>
                    <a:pt x="569" y="249"/>
                  </a:cubicBezTo>
                  <a:cubicBezTo>
                    <a:pt x="568" y="249"/>
                    <a:pt x="567" y="249"/>
                    <a:pt x="566" y="249"/>
                  </a:cubicBezTo>
                  <a:cubicBezTo>
                    <a:pt x="564" y="248"/>
                    <a:pt x="561" y="245"/>
                    <a:pt x="561" y="242"/>
                  </a:cubicBezTo>
                  <a:cubicBezTo>
                    <a:pt x="558" y="242"/>
                    <a:pt x="556" y="240"/>
                    <a:pt x="553" y="240"/>
                  </a:cubicBezTo>
                  <a:cubicBezTo>
                    <a:pt x="553" y="240"/>
                    <a:pt x="553" y="240"/>
                    <a:pt x="553" y="240"/>
                  </a:cubicBezTo>
                  <a:cubicBezTo>
                    <a:pt x="554" y="241"/>
                    <a:pt x="554" y="243"/>
                    <a:pt x="554" y="243"/>
                  </a:cubicBezTo>
                  <a:cubicBezTo>
                    <a:pt x="553" y="244"/>
                    <a:pt x="554" y="244"/>
                    <a:pt x="553" y="244"/>
                  </a:cubicBezTo>
                  <a:cubicBezTo>
                    <a:pt x="551" y="243"/>
                    <a:pt x="549" y="243"/>
                    <a:pt x="548" y="242"/>
                  </a:cubicBezTo>
                  <a:cubicBezTo>
                    <a:pt x="547" y="243"/>
                    <a:pt x="546" y="244"/>
                    <a:pt x="545" y="245"/>
                  </a:cubicBezTo>
                  <a:cubicBezTo>
                    <a:pt x="540" y="245"/>
                    <a:pt x="536" y="244"/>
                    <a:pt x="532" y="243"/>
                  </a:cubicBezTo>
                  <a:cubicBezTo>
                    <a:pt x="532" y="239"/>
                    <a:pt x="533" y="238"/>
                    <a:pt x="536" y="237"/>
                  </a:cubicBezTo>
                  <a:cubicBezTo>
                    <a:pt x="537" y="237"/>
                    <a:pt x="537" y="235"/>
                    <a:pt x="537" y="234"/>
                  </a:cubicBezTo>
                  <a:cubicBezTo>
                    <a:pt x="538" y="234"/>
                    <a:pt x="545" y="235"/>
                    <a:pt x="546" y="236"/>
                  </a:cubicBezTo>
                  <a:cubicBezTo>
                    <a:pt x="547" y="237"/>
                    <a:pt x="548" y="238"/>
                    <a:pt x="548" y="239"/>
                  </a:cubicBezTo>
                  <a:cubicBezTo>
                    <a:pt x="548" y="239"/>
                    <a:pt x="548" y="239"/>
                    <a:pt x="548" y="239"/>
                  </a:cubicBezTo>
                  <a:cubicBezTo>
                    <a:pt x="548" y="237"/>
                    <a:pt x="548" y="236"/>
                    <a:pt x="548" y="235"/>
                  </a:cubicBezTo>
                  <a:cubicBezTo>
                    <a:pt x="551" y="235"/>
                    <a:pt x="553" y="234"/>
                    <a:pt x="556" y="234"/>
                  </a:cubicBezTo>
                  <a:cubicBezTo>
                    <a:pt x="557" y="234"/>
                    <a:pt x="558" y="234"/>
                    <a:pt x="559" y="234"/>
                  </a:cubicBezTo>
                  <a:cubicBezTo>
                    <a:pt x="559" y="234"/>
                    <a:pt x="559" y="234"/>
                    <a:pt x="559" y="234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59" y="232"/>
                    <a:pt x="554" y="227"/>
                    <a:pt x="555" y="226"/>
                  </a:cubicBezTo>
                  <a:cubicBezTo>
                    <a:pt x="555" y="225"/>
                    <a:pt x="561" y="223"/>
                    <a:pt x="562" y="222"/>
                  </a:cubicBezTo>
                  <a:cubicBezTo>
                    <a:pt x="562" y="221"/>
                    <a:pt x="563" y="220"/>
                    <a:pt x="563" y="219"/>
                  </a:cubicBezTo>
                  <a:cubicBezTo>
                    <a:pt x="564" y="218"/>
                    <a:pt x="565" y="217"/>
                    <a:pt x="566" y="216"/>
                  </a:cubicBezTo>
                  <a:cubicBezTo>
                    <a:pt x="566" y="213"/>
                    <a:pt x="563" y="206"/>
                    <a:pt x="561" y="205"/>
                  </a:cubicBezTo>
                  <a:cubicBezTo>
                    <a:pt x="558" y="204"/>
                    <a:pt x="556" y="204"/>
                    <a:pt x="554" y="202"/>
                  </a:cubicBezTo>
                  <a:cubicBezTo>
                    <a:pt x="554" y="202"/>
                    <a:pt x="552" y="198"/>
                    <a:pt x="552" y="198"/>
                  </a:cubicBezTo>
                  <a:cubicBezTo>
                    <a:pt x="551" y="198"/>
                    <a:pt x="550" y="199"/>
                    <a:pt x="550" y="200"/>
                  </a:cubicBezTo>
                  <a:cubicBezTo>
                    <a:pt x="549" y="200"/>
                    <a:pt x="548" y="200"/>
                    <a:pt x="547" y="200"/>
                  </a:cubicBezTo>
                  <a:cubicBezTo>
                    <a:pt x="545" y="200"/>
                    <a:pt x="543" y="200"/>
                    <a:pt x="541" y="201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1" y="200"/>
                    <a:pt x="541" y="199"/>
                    <a:pt x="541" y="198"/>
                  </a:cubicBezTo>
                  <a:cubicBezTo>
                    <a:pt x="543" y="197"/>
                    <a:pt x="545" y="197"/>
                    <a:pt x="547" y="197"/>
                  </a:cubicBezTo>
                  <a:cubicBezTo>
                    <a:pt x="547" y="197"/>
                    <a:pt x="547" y="196"/>
                    <a:pt x="547" y="196"/>
                  </a:cubicBezTo>
                  <a:cubicBezTo>
                    <a:pt x="545" y="194"/>
                    <a:pt x="542" y="192"/>
                    <a:pt x="539" y="190"/>
                  </a:cubicBezTo>
                  <a:cubicBezTo>
                    <a:pt x="538" y="190"/>
                    <a:pt x="538" y="190"/>
                    <a:pt x="537" y="190"/>
                  </a:cubicBezTo>
                  <a:cubicBezTo>
                    <a:pt x="536" y="189"/>
                    <a:pt x="536" y="189"/>
                    <a:pt x="535" y="189"/>
                  </a:cubicBezTo>
                  <a:cubicBezTo>
                    <a:pt x="535" y="184"/>
                    <a:pt x="532" y="185"/>
                    <a:pt x="529" y="183"/>
                  </a:cubicBezTo>
                  <a:cubicBezTo>
                    <a:pt x="528" y="182"/>
                    <a:pt x="527" y="182"/>
                    <a:pt x="527" y="181"/>
                  </a:cubicBezTo>
                  <a:cubicBezTo>
                    <a:pt x="526" y="181"/>
                    <a:pt x="525" y="181"/>
                    <a:pt x="524" y="182"/>
                  </a:cubicBezTo>
                  <a:cubicBezTo>
                    <a:pt x="523" y="181"/>
                    <a:pt x="519" y="179"/>
                    <a:pt x="518" y="179"/>
                  </a:cubicBezTo>
                  <a:cubicBezTo>
                    <a:pt x="518" y="179"/>
                    <a:pt x="518" y="180"/>
                    <a:pt x="517" y="180"/>
                  </a:cubicBezTo>
                  <a:cubicBezTo>
                    <a:pt x="517" y="180"/>
                    <a:pt x="517" y="180"/>
                    <a:pt x="518" y="180"/>
                  </a:cubicBezTo>
                  <a:cubicBezTo>
                    <a:pt x="519" y="183"/>
                    <a:pt x="527" y="183"/>
                    <a:pt x="528" y="186"/>
                  </a:cubicBezTo>
                  <a:cubicBezTo>
                    <a:pt x="529" y="187"/>
                    <a:pt x="529" y="187"/>
                    <a:pt x="528" y="188"/>
                  </a:cubicBezTo>
                  <a:cubicBezTo>
                    <a:pt x="528" y="188"/>
                    <a:pt x="527" y="189"/>
                    <a:pt x="526" y="189"/>
                  </a:cubicBezTo>
                  <a:cubicBezTo>
                    <a:pt x="522" y="190"/>
                    <a:pt x="517" y="185"/>
                    <a:pt x="514" y="186"/>
                  </a:cubicBezTo>
                  <a:cubicBezTo>
                    <a:pt x="514" y="186"/>
                    <a:pt x="514" y="186"/>
                    <a:pt x="514" y="187"/>
                  </a:cubicBezTo>
                  <a:cubicBezTo>
                    <a:pt x="515" y="188"/>
                    <a:pt x="516" y="189"/>
                    <a:pt x="516" y="191"/>
                  </a:cubicBezTo>
                  <a:cubicBezTo>
                    <a:pt x="515" y="190"/>
                    <a:pt x="512" y="188"/>
                    <a:pt x="510" y="188"/>
                  </a:cubicBezTo>
                  <a:cubicBezTo>
                    <a:pt x="509" y="188"/>
                    <a:pt x="508" y="189"/>
                    <a:pt x="508" y="189"/>
                  </a:cubicBezTo>
                  <a:cubicBezTo>
                    <a:pt x="507" y="189"/>
                    <a:pt x="505" y="187"/>
                    <a:pt x="503" y="188"/>
                  </a:cubicBezTo>
                  <a:cubicBezTo>
                    <a:pt x="503" y="188"/>
                    <a:pt x="502" y="188"/>
                    <a:pt x="501" y="188"/>
                  </a:cubicBezTo>
                  <a:cubicBezTo>
                    <a:pt x="499" y="188"/>
                    <a:pt x="496" y="187"/>
                    <a:pt x="493" y="187"/>
                  </a:cubicBezTo>
                  <a:cubicBezTo>
                    <a:pt x="491" y="187"/>
                    <a:pt x="488" y="187"/>
                    <a:pt x="486" y="187"/>
                  </a:cubicBezTo>
                  <a:cubicBezTo>
                    <a:pt x="485" y="186"/>
                    <a:pt x="484" y="186"/>
                    <a:pt x="484" y="186"/>
                  </a:cubicBezTo>
                  <a:cubicBezTo>
                    <a:pt x="484" y="184"/>
                    <a:pt x="484" y="183"/>
                    <a:pt x="483" y="182"/>
                  </a:cubicBezTo>
                  <a:cubicBezTo>
                    <a:pt x="482" y="182"/>
                    <a:pt x="481" y="182"/>
                    <a:pt x="480" y="182"/>
                  </a:cubicBezTo>
                  <a:cubicBezTo>
                    <a:pt x="480" y="182"/>
                    <a:pt x="480" y="183"/>
                    <a:pt x="479" y="184"/>
                  </a:cubicBezTo>
                  <a:cubicBezTo>
                    <a:pt x="474" y="184"/>
                    <a:pt x="466" y="182"/>
                    <a:pt x="467" y="177"/>
                  </a:cubicBezTo>
                  <a:cubicBezTo>
                    <a:pt x="470" y="177"/>
                    <a:pt x="478" y="178"/>
                    <a:pt x="479" y="177"/>
                  </a:cubicBezTo>
                  <a:cubicBezTo>
                    <a:pt x="475" y="172"/>
                    <a:pt x="469" y="173"/>
                    <a:pt x="462" y="171"/>
                  </a:cubicBezTo>
                  <a:cubicBezTo>
                    <a:pt x="462" y="167"/>
                    <a:pt x="463" y="166"/>
                    <a:pt x="466" y="165"/>
                  </a:cubicBezTo>
                  <a:cubicBezTo>
                    <a:pt x="466" y="165"/>
                    <a:pt x="466" y="164"/>
                    <a:pt x="466" y="164"/>
                  </a:cubicBezTo>
                  <a:cubicBezTo>
                    <a:pt x="465" y="163"/>
                    <a:pt x="464" y="163"/>
                    <a:pt x="463" y="162"/>
                  </a:cubicBezTo>
                  <a:cubicBezTo>
                    <a:pt x="463" y="152"/>
                    <a:pt x="479" y="142"/>
                    <a:pt x="490" y="146"/>
                  </a:cubicBezTo>
                  <a:cubicBezTo>
                    <a:pt x="490" y="146"/>
                    <a:pt x="490" y="147"/>
                    <a:pt x="490" y="147"/>
                  </a:cubicBezTo>
                  <a:cubicBezTo>
                    <a:pt x="488" y="148"/>
                    <a:pt x="481" y="154"/>
                    <a:pt x="481" y="157"/>
                  </a:cubicBezTo>
                  <a:cubicBezTo>
                    <a:pt x="481" y="157"/>
                    <a:pt x="481" y="158"/>
                    <a:pt x="481" y="159"/>
                  </a:cubicBezTo>
                  <a:cubicBezTo>
                    <a:pt x="482" y="160"/>
                    <a:pt x="483" y="160"/>
                    <a:pt x="484" y="161"/>
                  </a:cubicBezTo>
                  <a:cubicBezTo>
                    <a:pt x="481" y="167"/>
                    <a:pt x="488" y="169"/>
                    <a:pt x="490" y="172"/>
                  </a:cubicBezTo>
                  <a:cubicBezTo>
                    <a:pt x="490" y="172"/>
                    <a:pt x="490" y="173"/>
                    <a:pt x="490" y="173"/>
                  </a:cubicBezTo>
                  <a:cubicBezTo>
                    <a:pt x="489" y="173"/>
                    <a:pt x="488" y="174"/>
                    <a:pt x="487" y="174"/>
                  </a:cubicBezTo>
                  <a:cubicBezTo>
                    <a:pt x="487" y="175"/>
                    <a:pt x="487" y="175"/>
                    <a:pt x="487" y="176"/>
                  </a:cubicBezTo>
                  <a:cubicBezTo>
                    <a:pt x="489" y="176"/>
                    <a:pt x="491" y="176"/>
                    <a:pt x="493" y="176"/>
                  </a:cubicBezTo>
                  <a:cubicBezTo>
                    <a:pt x="494" y="175"/>
                    <a:pt x="495" y="173"/>
                    <a:pt x="494" y="171"/>
                  </a:cubicBezTo>
                  <a:cubicBezTo>
                    <a:pt x="494" y="170"/>
                    <a:pt x="492" y="170"/>
                    <a:pt x="491" y="169"/>
                  </a:cubicBezTo>
                  <a:cubicBezTo>
                    <a:pt x="490" y="168"/>
                    <a:pt x="489" y="167"/>
                    <a:pt x="488" y="166"/>
                  </a:cubicBezTo>
                  <a:cubicBezTo>
                    <a:pt x="489" y="165"/>
                    <a:pt x="490" y="164"/>
                    <a:pt x="491" y="163"/>
                  </a:cubicBezTo>
                  <a:cubicBezTo>
                    <a:pt x="493" y="164"/>
                    <a:pt x="494" y="164"/>
                    <a:pt x="496" y="163"/>
                  </a:cubicBezTo>
                  <a:cubicBezTo>
                    <a:pt x="496" y="163"/>
                    <a:pt x="496" y="163"/>
                    <a:pt x="496" y="163"/>
                  </a:cubicBezTo>
                  <a:cubicBezTo>
                    <a:pt x="495" y="162"/>
                    <a:pt x="494" y="162"/>
                    <a:pt x="493" y="161"/>
                  </a:cubicBezTo>
                  <a:cubicBezTo>
                    <a:pt x="492" y="161"/>
                    <a:pt x="492" y="161"/>
                    <a:pt x="491" y="161"/>
                  </a:cubicBezTo>
                  <a:cubicBezTo>
                    <a:pt x="490" y="160"/>
                    <a:pt x="489" y="160"/>
                    <a:pt x="489" y="159"/>
                  </a:cubicBezTo>
                  <a:cubicBezTo>
                    <a:pt x="489" y="158"/>
                    <a:pt x="489" y="156"/>
                    <a:pt x="489" y="155"/>
                  </a:cubicBezTo>
                  <a:cubicBezTo>
                    <a:pt x="490" y="155"/>
                    <a:pt x="490" y="155"/>
                    <a:pt x="491" y="154"/>
                  </a:cubicBezTo>
                  <a:cubicBezTo>
                    <a:pt x="493" y="155"/>
                    <a:pt x="496" y="154"/>
                    <a:pt x="498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6" y="153"/>
                    <a:pt x="494" y="152"/>
                    <a:pt x="493" y="151"/>
                  </a:cubicBezTo>
                  <a:cubicBezTo>
                    <a:pt x="493" y="151"/>
                    <a:pt x="493" y="151"/>
                    <a:pt x="493" y="151"/>
                  </a:cubicBezTo>
                  <a:cubicBezTo>
                    <a:pt x="496" y="149"/>
                    <a:pt x="507" y="144"/>
                    <a:pt x="512" y="147"/>
                  </a:cubicBezTo>
                  <a:cubicBezTo>
                    <a:pt x="513" y="149"/>
                    <a:pt x="514" y="150"/>
                    <a:pt x="515" y="151"/>
                  </a:cubicBezTo>
                  <a:cubicBezTo>
                    <a:pt x="516" y="153"/>
                    <a:pt x="517" y="154"/>
                    <a:pt x="518" y="155"/>
                  </a:cubicBezTo>
                  <a:cubicBezTo>
                    <a:pt x="519" y="156"/>
                    <a:pt x="515" y="160"/>
                    <a:pt x="515" y="162"/>
                  </a:cubicBezTo>
                  <a:cubicBezTo>
                    <a:pt x="515" y="163"/>
                    <a:pt x="515" y="164"/>
                    <a:pt x="515" y="166"/>
                  </a:cubicBezTo>
                  <a:cubicBezTo>
                    <a:pt x="518" y="167"/>
                    <a:pt x="521" y="165"/>
                    <a:pt x="521" y="162"/>
                  </a:cubicBezTo>
                  <a:cubicBezTo>
                    <a:pt x="523" y="162"/>
                    <a:pt x="525" y="162"/>
                    <a:pt x="526" y="163"/>
                  </a:cubicBezTo>
                  <a:cubicBezTo>
                    <a:pt x="527" y="164"/>
                    <a:pt x="527" y="165"/>
                    <a:pt x="527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4"/>
                    <a:pt x="529" y="163"/>
                  </a:cubicBezTo>
                  <a:cubicBezTo>
                    <a:pt x="532" y="155"/>
                    <a:pt x="538" y="159"/>
                    <a:pt x="544" y="160"/>
                  </a:cubicBezTo>
                  <a:cubicBezTo>
                    <a:pt x="545" y="160"/>
                    <a:pt x="547" y="159"/>
                    <a:pt x="549" y="160"/>
                  </a:cubicBezTo>
                  <a:cubicBezTo>
                    <a:pt x="550" y="161"/>
                    <a:pt x="550" y="162"/>
                    <a:pt x="551" y="163"/>
                  </a:cubicBezTo>
                  <a:cubicBezTo>
                    <a:pt x="552" y="164"/>
                    <a:pt x="554" y="165"/>
                    <a:pt x="555" y="166"/>
                  </a:cubicBezTo>
                  <a:cubicBezTo>
                    <a:pt x="555" y="166"/>
                    <a:pt x="555" y="166"/>
                    <a:pt x="555" y="167"/>
                  </a:cubicBezTo>
                  <a:cubicBezTo>
                    <a:pt x="553" y="167"/>
                    <a:pt x="550" y="169"/>
                    <a:pt x="549" y="171"/>
                  </a:cubicBezTo>
                  <a:cubicBezTo>
                    <a:pt x="550" y="171"/>
                    <a:pt x="550" y="172"/>
                    <a:pt x="550" y="172"/>
                  </a:cubicBezTo>
                  <a:cubicBezTo>
                    <a:pt x="551" y="172"/>
                    <a:pt x="551" y="172"/>
                    <a:pt x="552" y="172"/>
                  </a:cubicBezTo>
                  <a:cubicBezTo>
                    <a:pt x="553" y="171"/>
                    <a:pt x="555" y="170"/>
                    <a:pt x="557" y="170"/>
                  </a:cubicBezTo>
                  <a:cubicBezTo>
                    <a:pt x="558" y="171"/>
                    <a:pt x="560" y="173"/>
                    <a:pt x="561" y="175"/>
                  </a:cubicBezTo>
                  <a:cubicBezTo>
                    <a:pt x="561" y="175"/>
                    <a:pt x="561" y="175"/>
                    <a:pt x="561" y="175"/>
                  </a:cubicBezTo>
                  <a:cubicBezTo>
                    <a:pt x="562" y="173"/>
                    <a:pt x="564" y="172"/>
                    <a:pt x="565" y="170"/>
                  </a:cubicBezTo>
                  <a:cubicBezTo>
                    <a:pt x="568" y="171"/>
                    <a:pt x="570" y="172"/>
                    <a:pt x="573" y="173"/>
                  </a:cubicBezTo>
                  <a:cubicBezTo>
                    <a:pt x="573" y="173"/>
                    <a:pt x="573" y="173"/>
                    <a:pt x="573" y="173"/>
                  </a:cubicBezTo>
                  <a:cubicBezTo>
                    <a:pt x="571" y="175"/>
                    <a:pt x="570" y="176"/>
                    <a:pt x="569" y="178"/>
                  </a:cubicBezTo>
                  <a:cubicBezTo>
                    <a:pt x="572" y="178"/>
                    <a:pt x="573" y="176"/>
                    <a:pt x="576" y="176"/>
                  </a:cubicBezTo>
                  <a:cubicBezTo>
                    <a:pt x="576" y="177"/>
                    <a:pt x="576" y="178"/>
                    <a:pt x="576" y="179"/>
                  </a:cubicBezTo>
                  <a:cubicBezTo>
                    <a:pt x="577" y="180"/>
                    <a:pt x="578" y="181"/>
                    <a:pt x="578" y="181"/>
                  </a:cubicBezTo>
                  <a:cubicBezTo>
                    <a:pt x="582" y="181"/>
                    <a:pt x="586" y="177"/>
                    <a:pt x="589" y="182"/>
                  </a:cubicBezTo>
                  <a:cubicBezTo>
                    <a:pt x="588" y="185"/>
                    <a:pt x="584" y="184"/>
                    <a:pt x="582" y="186"/>
                  </a:cubicBezTo>
                  <a:cubicBezTo>
                    <a:pt x="582" y="186"/>
                    <a:pt x="582" y="187"/>
                    <a:pt x="582" y="187"/>
                  </a:cubicBezTo>
                  <a:cubicBezTo>
                    <a:pt x="582" y="187"/>
                    <a:pt x="583" y="188"/>
                    <a:pt x="583" y="188"/>
                  </a:cubicBezTo>
                  <a:cubicBezTo>
                    <a:pt x="585" y="188"/>
                    <a:pt x="585" y="187"/>
                    <a:pt x="587" y="187"/>
                  </a:cubicBezTo>
                  <a:cubicBezTo>
                    <a:pt x="588" y="187"/>
                    <a:pt x="589" y="187"/>
                    <a:pt x="590" y="186"/>
                  </a:cubicBezTo>
                  <a:cubicBezTo>
                    <a:pt x="590" y="186"/>
                    <a:pt x="591" y="185"/>
                    <a:pt x="592" y="185"/>
                  </a:cubicBezTo>
                  <a:cubicBezTo>
                    <a:pt x="594" y="185"/>
                    <a:pt x="597" y="188"/>
                    <a:pt x="597" y="190"/>
                  </a:cubicBezTo>
                  <a:cubicBezTo>
                    <a:pt x="595" y="190"/>
                    <a:pt x="592" y="190"/>
                    <a:pt x="591" y="190"/>
                  </a:cubicBezTo>
                  <a:cubicBezTo>
                    <a:pt x="591" y="191"/>
                    <a:pt x="590" y="191"/>
                    <a:pt x="590" y="191"/>
                  </a:cubicBezTo>
                  <a:cubicBezTo>
                    <a:pt x="591" y="193"/>
                    <a:pt x="595" y="193"/>
                    <a:pt x="597" y="194"/>
                  </a:cubicBezTo>
                  <a:cubicBezTo>
                    <a:pt x="599" y="194"/>
                    <a:pt x="599" y="195"/>
                    <a:pt x="600" y="196"/>
                  </a:cubicBezTo>
                  <a:cubicBezTo>
                    <a:pt x="600" y="196"/>
                    <a:pt x="600" y="196"/>
                    <a:pt x="600" y="196"/>
                  </a:cubicBezTo>
                  <a:cubicBezTo>
                    <a:pt x="598" y="196"/>
                    <a:pt x="596" y="196"/>
                    <a:pt x="594" y="196"/>
                  </a:cubicBezTo>
                  <a:cubicBezTo>
                    <a:pt x="593" y="196"/>
                    <a:pt x="591" y="194"/>
                    <a:pt x="589" y="195"/>
                  </a:cubicBezTo>
                  <a:cubicBezTo>
                    <a:pt x="589" y="195"/>
                    <a:pt x="589" y="195"/>
                    <a:pt x="589" y="196"/>
                  </a:cubicBezTo>
                  <a:cubicBezTo>
                    <a:pt x="589" y="196"/>
                    <a:pt x="589" y="196"/>
                    <a:pt x="589" y="196"/>
                  </a:cubicBezTo>
                  <a:cubicBezTo>
                    <a:pt x="590" y="197"/>
                    <a:pt x="591" y="197"/>
                    <a:pt x="592" y="198"/>
                  </a:cubicBezTo>
                  <a:cubicBezTo>
                    <a:pt x="592" y="199"/>
                    <a:pt x="591" y="199"/>
                    <a:pt x="591" y="199"/>
                  </a:cubicBezTo>
                  <a:cubicBezTo>
                    <a:pt x="590" y="199"/>
                    <a:pt x="589" y="200"/>
                    <a:pt x="587" y="200"/>
                  </a:cubicBezTo>
                  <a:cubicBezTo>
                    <a:pt x="589" y="203"/>
                    <a:pt x="594" y="203"/>
                    <a:pt x="597" y="205"/>
                  </a:cubicBezTo>
                  <a:cubicBezTo>
                    <a:pt x="598" y="206"/>
                    <a:pt x="598" y="208"/>
                    <a:pt x="599" y="209"/>
                  </a:cubicBezTo>
                  <a:cubicBezTo>
                    <a:pt x="602" y="207"/>
                    <a:pt x="603" y="209"/>
                    <a:pt x="606" y="210"/>
                  </a:cubicBezTo>
                  <a:cubicBezTo>
                    <a:pt x="608" y="210"/>
                    <a:pt x="608" y="208"/>
                    <a:pt x="610" y="209"/>
                  </a:cubicBezTo>
                  <a:cubicBezTo>
                    <a:pt x="612" y="210"/>
                    <a:pt x="615" y="212"/>
                    <a:pt x="616" y="214"/>
                  </a:cubicBezTo>
                  <a:cubicBezTo>
                    <a:pt x="616" y="214"/>
                    <a:pt x="615" y="214"/>
                    <a:pt x="615" y="214"/>
                  </a:cubicBezTo>
                  <a:cubicBezTo>
                    <a:pt x="614" y="215"/>
                    <a:pt x="613" y="215"/>
                    <a:pt x="612" y="215"/>
                  </a:cubicBezTo>
                  <a:cubicBezTo>
                    <a:pt x="612" y="216"/>
                    <a:pt x="612" y="216"/>
                    <a:pt x="612" y="217"/>
                  </a:cubicBezTo>
                  <a:cubicBezTo>
                    <a:pt x="615" y="217"/>
                    <a:pt x="618" y="216"/>
                    <a:pt x="621" y="217"/>
                  </a:cubicBezTo>
                  <a:cubicBezTo>
                    <a:pt x="621" y="217"/>
                    <a:pt x="621" y="218"/>
                    <a:pt x="620" y="219"/>
                  </a:cubicBezTo>
                  <a:cubicBezTo>
                    <a:pt x="623" y="220"/>
                    <a:pt x="625" y="220"/>
                    <a:pt x="626" y="218"/>
                  </a:cubicBezTo>
                  <a:close/>
                  <a:moveTo>
                    <a:pt x="640" y="123"/>
                  </a:moveTo>
                  <a:cubicBezTo>
                    <a:pt x="640" y="122"/>
                    <a:pt x="641" y="121"/>
                    <a:pt x="641" y="121"/>
                  </a:cubicBezTo>
                  <a:cubicBezTo>
                    <a:pt x="641" y="121"/>
                    <a:pt x="641" y="121"/>
                    <a:pt x="641" y="121"/>
                  </a:cubicBezTo>
                  <a:cubicBezTo>
                    <a:pt x="642" y="122"/>
                    <a:pt x="643" y="123"/>
                    <a:pt x="642" y="124"/>
                  </a:cubicBezTo>
                  <a:cubicBezTo>
                    <a:pt x="641" y="124"/>
                    <a:pt x="640" y="124"/>
                    <a:pt x="640" y="123"/>
                  </a:cubicBezTo>
                  <a:close/>
                  <a:moveTo>
                    <a:pt x="649" y="158"/>
                  </a:moveTo>
                  <a:cubicBezTo>
                    <a:pt x="649" y="157"/>
                    <a:pt x="651" y="157"/>
                    <a:pt x="652" y="156"/>
                  </a:cubicBezTo>
                  <a:cubicBezTo>
                    <a:pt x="655" y="155"/>
                    <a:pt x="658" y="156"/>
                    <a:pt x="659" y="158"/>
                  </a:cubicBezTo>
                  <a:cubicBezTo>
                    <a:pt x="660" y="159"/>
                    <a:pt x="661" y="159"/>
                    <a:pt x="662" y="160"/>
                  </a:cubicBezTo>
                  <a:cubicBezTo>
                    <a:pt x="664" y="160"/>
                    <a:pt x="667" y="161"/>
                    <a:pt x="666" y="163"/>
                  </a:cubicBezTo>
                  <a:cubicBezTo>
                    <a:pt x="666" y="164"/>
                    <a:pt x="663" y="165"/>
                    <a:pt x="662" y="166"/>
                  </a:cubicBezTo>
                  <a:cubicBezTo>
                    <a:pt x="660" y="166"/>
                    <a:pt x="660" y="166"/>
                    <a:pt x="658" y="166"/>
                  </a:cubicBezTo>
                  <a:cubicBezTo>
                    <a:pt x="658" y="167"/>
                    <a:pt x="657" y="167"/>
                    <a:pt x="656" y="167"/>
                  </a:cubicBezTo>
                  <a:cubicBezTo>
                    <a:pt x="655" y="168"/>
                    <a:pt x="652" y="166"/>
                    <a:pt x="652" y="165"/>
                  </a:cubicBezTo>
                  <a:cubicBezTo>
                    <a:pt x="652" y="165"/>
                    <a:pt x="653" y="165"/>
                    <a:pt x="654" y="165"/>
                  </a:cubicBezTo>
                  <a:cubicBezTo>
                    <a:pt x="655" y="165"/>
                    <a:pt x="655" y="165"/>
                    <a:pt x="656" y="164"/>
                  </a:cubicBezTo>
                  <a:cubicBezTo>
                    <a:pt x="656" y="164"/>
                    <a:pt x="656" y="164"/>
                    <a:pt x="656" y="164"/>
                  </a:cubicBezTo>
                  <a:cubicBezTo>
                    <a:pt x="655" y="164"/>
                    <a:pt x="655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3" y="164"/>
                    <a:pt x="653" y="164"/>
                    <a:pt x="652" y="164"/>
                  </a:cubicBezTo>
                  <a:cubicBezTo>
                    <a:pt x="652" y="164"/>
                    <a:pt x="651" y="164"/>
                    <a:pt x="650" y="163"/>
                  </a:cubicBezTo>
                  <a:cubicBezTo>
                    <a:pt x="649" y="163"/>
                    <a:pt x="649" y="163"/>
                    <a:pt x="648" y="163"/>
                  </a:cubicBezTo>
                  <a:cubicBezTo>
                    <a:pt x="648" y="163"/>
                    <a:pt x="648" y="163"/>
                    <a:pt x="648" y="163"/>
                  </a:cubicBezTo>
                  <a:cubicBezTo>
                    <a:pt x="649" y="162"/>
                    <a:pt x="650" y="162"/>
                    <a:pt x="651" y="162"/>
                  </a:cubicBezTo>
                  <a:cubicBezTo>
                    <a:pt x="650" y="162"/>
                    <a:pt x="649" y="161"/>
                    <a:pt x="648" y="161"/>
                  </a:cubicBezTo>
                  <a:cubicBezTo>
                    <a:pt x="648" y="160"/>
                    <a:pt x="649" y="160"/>
                    <a:pt x="649" y="160"/>
                  </a:cubicBezTo>
                  <a:cubicBezTo>
                    <a:pt x="650" y="160"/>
                    <a:pt x="650" y="160"/>
                    <a:pt x="651" y="160"/>
                  </a:cubicBezTo>
                  <a:cubicBezTo>
                    <a:pt x="650" y="159"/>
                    <a:pt x="649" y="159"/>
                    <a:pt x="649" y="158"/>
                  </a:cubicBezTo>
                  <a:close/>
                  <a:moveTo>
                    <a:pt x="542" y="581"/>
                  </a:moveTo>
                  <a:cubicBezTo>
                    <a:pt x="542" y="581"/>
                    <a:pt x="542" y="581"/>
                    <a:pt x="541" y="581"/>
                  </a:cubicBezTo>
                  <a:cubicBezTo>
                    <a:pt x="540" y="581"/>
                    <a:pt x="540" y="581"/>
                    <a:pt x="539" y="580"/>
                  </a:cubicBezTo>
                  <a:cubicBezTo>
                    <a:pt x="537" y="580"/>
                    <a:pt x="537" y="581"/>
                    <a:pt x="536" y="582"/>
                  </a:cubicBezTo>
                  <a:cubicBezTo>
                    <a:pt x="535" y="582"/>
                    <a:pt x="530" y="579"/>
                    <a:pt x="530" y="578"/>
                  </a:cubicBezTo>
                  <a:cubicBezTo>
                    <a:pt x="530" y="578"/>
                    <a:pt x="531" y="578"/>
                    <a:pt x="531" y="577"/>
                  </a:cubicBezTo>
                  <a:cubicBezTo>
                    <a:pt x="535" y="577"/>
                    <a:pt x="540" y="578"/>
                    <a:pt x="542" y="581"/>
                  </a:cubicBezTo>
                  <a:close/>
                  <a:moveTo>
                    <a:pt x="546" y="463"/>
                  </a:moveTo>
                  <a:cubicBezTo>
                    <a:pt x="546" y="463"/>
                    <a:pt x="546" y="463"/>
                    <a:pt x="546" y="464"/>
                  </a:cubicBezTo>
                  <a:cubicBezTo>
                    <a:pt x="546" y="464"/>
                    <a:pt x="546" y="464"/>
                    <a:pt x="546" y="464"/>
                  </a:cubicBezTo>
                  <a:cubicBezTo>
                    <a:pt x="546" y="463"/>
                    <a:pt x="546" y="463"/>
                    <a:pt x="546" y="463"/>
                  </a:cubicBezTo>
                  <a:close/>
                  <a:moveTo>
                    <a:pt x="546" y="462"/>
                  </a:move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2"/>
                  </a:cubicBezTo>
                  <a:close/>
                  <a:moveTo>
                    <a:pt x="547" y="467"/>
                  </a:moveTo>
                  <a:cubicBezTo>
                    <a:pt x="547" y="467"/>
                    <a:pt x="547" y="467"/>
                    <a:pt x="547" y="467"/>
                  </a:cubicBezTo>
                  <a:cubicBezTo>
                    <a:pt x="547" y="466"/>
                    <a:pt x="546" y="465"/>
                    <a:pt x="546" y="464"/>
                  </a:cubicBezTo>
                  <a:cubicBezTo>
                    <a:pt x="546" y="465"/>
                    <a:pt x="547" y="466"/>
                    <a:pt x="547" y="467"/>
                  </a:cubicBezTo>
                  <a:close/>
                  <a:moveTo>
                    <a:pt x="554" y="567"/>
                  </a:moveTo>
                  <a:cubicBezTo>
                    <a:pt x="554" y="567"/>
                    <a:pt x="554" y="567"/>
                    <a:pt x="554" y="567"/>
                  </a:cubicBezTo>
                  <a:cubicBezTo>
                    <a:pt x="552" y="568"/>
                    <a:pt x="550" y="568"/>
                    <a:pt x="548" y="569"/>
                  </a:cubicBezTo>
                  <a:cubicBezTo>
                    <a:pt x="546" y="569"/>
                    <a:pt x="544" y="568"/>
                    <a:pt x="542" y="568"/>
                  </a:cubicBezTo>
                  <a:cubicBezTo>
                    <a:pt x="539" y="568"/>
                    <a:pt x="537" y="569"/>
                    <a:pt x="534" y="569"/>
                  </a:cubicBezTo>
                  <a:cubicBezTo>
                    <a:pt x="534" y="569"/>
                    <a:pt x="534" y="569"/>
                    <a:pt x="534" y="569"/>
                  </a:cubicBezTo>
                  <a:cubicBezTo>
                    <a:pt x="534" y="568"/>
                    <a:pt x="534" y="568"/>
                    <a:pt x="535" y="567"/>
                  </a:cubicBezTo>
                  <a:cubicBezTo>
                    <a:pt x="536" y="567"/>
                    <a:pt x="537" y="566"/>
                    <a:pt x="537" y="565"/>
                  </a:cubicBezTo>
                  <a:cubicBezTo>
                    <a:pt x="535" y="564"/>
                    <a:pt x="531" y="564"/>
                    <a:pt x="529" y="562"/>
                  </a:cubicBezTo>
                  <a:cubicBezTo>
                    <a:pt x="529" y="561"/>
                    <a:pt x="529" y="559"/>
                    <a:pt x="528" y="559"/>
                  </a:cubicBezTo>
                  <a:cubicBezTo>
                    <a:pt x="526" y="558"/>
                    <a:pt x="524" y="559"/>
                    <a:pt x="522" y="558"/>
                  </a:cubicBezTo>
                  <a:cubicBezTo>
                    <a:pt x="520" y="558"/>
                    <a:pt x="518" y="556"/>
                    <a:pt x="516" y="555"/>
                  </a:cubicBezTo>
                  <a:cubicBezTo>
                    <a:pt x="512" y="554"/>
                    <a:pt x="509" y="555"/>
                    <a:pt x="507" y="554"/>
                  </a:cubicBezTo>
                  <a:cubicBezTo>
                    <a:pt x="508" y="553"/>
                    <a:pt x="509" y="553"/>
                    <a:pt x="510" y="553"/>
                  </a:cubicBezTo>
                  <a:cubicBezTo>
                    <a:pt x="510" y="553"/>
                    <a:pt x="510" y="553"/>
                    <a:pt x="510" y="553"/>
                  </a:cubicBezTo>
                  <a:cubicBezTo>
                    <a:pt x="510" y="552"/>
                    <a:pt x="510" y="552"/>
                    <a:pt x="510" y="552"/>
                  </a:cubicBezTo>
                  <a:cubicBezTo>
                    <a:pt x="503" y="551"/>
                    <a:pt x="503" y="553"/>
                    <a:pt x="500" y="555"/>
                  </a:cubicBezTo>
                  <a:cubicBezTo>
                    <a:pt x="499" y="555"/>
                    <a:pt x="497" y="555"/>
                    <a:pt x="497" y="555"/>
                  </a:cubicBezTo>
                  <a:cubicBezTo>
                    <a:pt x="496" y="557"/>
                    <a:pt x="494" y="558"/>
                    <a:pt x="492" y="557"/>
                  </a:cubicBezTo>
                  <a:cubicBezTo>
                    <a:pt x="493" y="557"/>
                    <a:pt x="493" y="557"/>
                    <a:pt x="493" y="557"/>
                  </a:cubicBezTo>
                  <a:cubicBezTo>
                    <a:pt x="493" y="556"/>
                    <a:pt x="494" y="556"/>
                    <a:pt x="494" y="556"/>
                  </a:cubicBezTo>
                  <a:cubicBezTo>
                    <a:pt x="494" y="554"/>
                    <a:pt x="494" y="554"/>
                    <a:pt x="495" y="553"/>
                  </a:cubicBezTo>
                  <a:cubicBezTo>
                    <a:pt x="497" y="552"/>
                    <a:pt x="499" y="550"/>
                    <a:pt x="502" y="550"/>
                  </a:cubicBezTo>
                  <a:cubicBezTo>
                    <a:pt x="504" y="549"/>
                    <a:pt x="506" y="549"/>
                    <a:pt x="507" y="549"/>
                  </a:cubicBezTo>
                  <a:cubicBezTo>
                    <a:pt x="512" y="549"/>
                    <a:pt x="515" y="550"/>
                    <a:pt x="519" y="550"/>
                  </a:cubicBezTo>
                  <a:cubicBezTo>
                    <a:pt x="519" y="550"/>
                    <a:pt x="520" y="550"/>
                    <a:pt x="520" y="550"/>
                  </a:cubicBezTo>
                  <a:cubicBezTo>
                    <a:pt x="522" y="551"/>
                    <a:pt x="523" y="553"/>
                    <a:pt x="524" y="554"/>
                  </a:cubicBezTo>
                  <a:cubicBezTo>
                    <a:pt x="527" y="555"/>
                    <a:pt x="531" y="555"/>
                    <a:pt x="534" y="557"/>
                  </a:cubicBezTo>
                  <a:cubicBezTo>
                    <a:pt x="534" y="557"/>
                    <a:pt x="535" y="558"/>
                    <a:pt x="536" y="559"/>
                  </a:cubicBezTo>
                  <a:cubicBezTo>
                    <a:pt x="539" y="560"/>
                    <a:pt x="544" y="560"/>
                    <a:pt x="546" y="562"/>
                  </a:cubicBezTo>
                  <a:cubicBezTo>
                    <a:pt x="546" y="563"/>
                    <a:pt x="545" y="563"/>
                    <a:pt x="545" y="564"/>
                  </a:cubicBezTo>
                  <a:cubicBezTo>
                    <a:pt x="545" y="564"/>
                    <a:pt x="545" y="564"/>
                    <a:pt x="545" y="564"/>
                  </a:cubicBezTo>
                  <a:cubicBezTo>
                    <a:pt x="550" y="564"/>
                    <a:pt x="552" y="565"/>
                    <a:pt x="554" y="567"/>
                  </a:cubicBezTo>
                  <a:close/>
                  <a:moveTo>
                    <a:pt x="558" y="570"/>
                  </a:moveTo>
                  <a:cubicBezTo>
                    <a:pt x="558" y="570"/>
                    <a:pt x="558" y="570"/>
                    <a:pt x="558" y="569"/>
                  </a:cubicBezTo>
                  <a:cubicBezTo>
                    <a:pt x="558" y="569"/>
                    <a:pt x="559" y="569"/>
                    <a:pt x="559" y="569"/>
                  </a:cubicBezTo>
                  <a:cubicBezTo>
                    <a:pt x="559" y="569"/>
                    <a:pt x="560" y="569"/>
                    <a:pt x="560" y="569"/>
                  </a:cubicBezTo>
                  <a:cubicBezTo>
                    <a:pt x="563" y="569"/>
                    <a:pt x="565" y="569"/>
                    <a:pt x="567" y="570"/>
                  </a:cubicBezTo>
                  <a:cubicBezTo>
                    <a:pt x="568" y="570"/>
                    <a:pt x="569" y="569"/>
                    <a:pt x="569" y="569"/>
                  </a:cubicBezTo>
                  <a:cubicBezTo>
                    <a:pt x="570" y="569"/>
                    <a:pt x="571" y="569"/>
                    <a:pt x="572" y="569"/>
                  </a:cubicBezTo>
                  <a:cubicBezTo>
                    <a:pt x="572" y="569"/>
                    <a:pt x="573" y="569"/>
                    <a:pt x="574" y="569"/>
                  </a:cubicBezTo>
                  <a:cubicBezTo>
                    <a:pt x="575" y="570"/>
                    <a:pt x="577" y="570"/>
                    <a:pt x="579" y="570"/>
                  </a:cubicBezTo>
                  <a:cubicBezTo>
                    <a:pt x="580" y="574"/>
                    <a:pt x="586" y="574"/>
                    <a:pt x="588" y="577"/>
                  </a:cubicBezTo>
                  <a:cubicBezTo>
                    <a:pt x="588" y="578"/>
                    <a:pt x="587" y="579"/>
                    <a:pt x="587" y="579"/>
                  </a:cubicBezTo>
                  <a:cubicBezTo>
                    <a:pt x="585" y="578"/>
                    <a:pt x="584" y="576"/>
                    <a:pt x="582" y="578"/>
                  </a:cubicBezTo>
                  <a:cubicBezTo>
                    <a:pt x="581" y="577"/>
                    <a:pt x="581" y="577"/>
                    <a:pt x="580" y="577"/>
                  </a:cubicBezTo>
                  <a:cubicBezTo>
                    <a:pt x="578" y="578"/>
                    <a:pt x="578" y="579"/>
                    <a:pt x="576" y="579"/>
                  </a:cubicBezTo>
                  <a:cubicBezTo>
                    <a:pt x="576" y="578"/>
                    <a:pt x="575" y="578"/>
                    <a:pt x="575" y="577"/>
                  </a:cubicBezTo>
                  <a:cubicBezTo>
                    <a:pt x="573" y="578"/>
                    <a:pt x="572" y="580"/>
                    <a:pt x="571" y="582"/>
                  </a:cubicBezTo>
                  <a:cubicBezTo>
                    <a:pt x="569" y="582"/>
                    <a:pt x="568" y="580"/>
                    <a:pt x="567" y="579"/>
                  </a:cubicBezTo>
                  <a:cubicBezTo>
                    <a:pt x="566" y="579"/>
                    <a:pt x="564" y="579"/>
                    <a:pt x="562" y="579"/>
                  </a:cubicBezTo>
                  <a:cubicBezTo>
                    <a:pt x="561" y="579"/>
                    <a:pt x="559" y="579"/>
                    <a:pt x="558" y="579"/>
                  </a:cubicBezTo>
                  <a:cubicBezTo>
                    <a:pt x="557" y="579"/>
                    <a:pt x="557" y="580"/>
                    <a:pt x="556" y="580"/>
                  </a:cubicBezTo>
                  <a:cubicBezTo>
                    <a:pt x="555" y="579"/>
                    <a:pt x="553" y="579"/>
                    <a:pt x="553" y="577"/>
                  </a:cubicBezTo>
                  <a:cubicBezTo>
                    <a:pt x="553" y="577"/>
                    <a:pt x="553" y="577"/>
                    <a:pt x="553" y="577"/>
                  </a:cubicBezTo>
                  <a:cubicBezTo>
                    <a:pt x="553" y="577"/>
                    <a:pt x="553" y="576"/>
                    <a:pt x="554" y="576"/>
                  </a:cubicBezTo>
                  <a:cubicBezTo>
                    <a:pt x="557" y="577"/>
                    <a:pt x="562" y="578"/>
                    <a:pt x="565" y="576"/>
                  </a:cubicBezTo>
                  <a:cubicBezTo>
                    <a:pt x="565" y="576"/>
                    <a:pt x="565" y="576"/>
                    <a:pt x="565" y="576"/>
                  </a:cubicBezTo>
                  <a:cubicBezTo>
                    <a:pt x="561" y="575"/>
                    <a:pt x="564" y="573"/>
                    <a:pt x="563" y="572"/>
                  </a:cubicBezTo>
                  <a:cubicBezTo>
                    <a:pt x="562" y="570"/>
                    <a:pt x="560" y="571"/>
                    <a:pt x="558" y="570"/>
                  </a:cubicBezTo>
                  <a:close/>
                  <a:moveTo>
                    <a:pt x="595" y="578"/>
                  </a:moveTo>
                  <a:cubicBezTo>
                    <a:pt x="595" y="578"/>
                    <a:pt x="596" y="577"/>
                    <a:pt x="596" y="577"/>
                  </a:cubicBezTo>
                  <a:cubicBezTo>
                    <a:pt x="598" y="577"/>
                    <a:pt x="602" y="577"/>
                    <a:pt x="604" y="578"/>
                  </a:cubicBezTo>
                  <a:cubicBezTo>
                    <a:pt x="603" y="581"/>
                    <a:pt x="602" y="580"/>
                    <a:pt x="600" y="580"/>
                  </a:cubicBezTo>
                  <a:cubicBezTo>
                    <a:pt x="598" y="580"/>
                    <a:pt x="597" y="581"/>
                    <a:pt x="595" y="581"/>
                  </a:cubicBezTo>
                  <a:cubicBezTo>
                    <a:pt x="595" y="580"/>
                    <a:pt x="595" y="579"/>
                    <a:pt x="595" y="578"/>
                  </a:cubicBezTo>
                  <a:close/>
                  <a:moveTo>
                    <a:pt x="597" y="650"/>
                  </a:moveTo>
                  <a:cubicBezTo>
                    <a:pt x="597" y="650"/>
                    <a:pt x="597" y="650"/>
                    <a:pt x="597" y="650"/>
                  </a:cubicBezTo>
                  <a:cubicBezTo>
                    <a:pt x="599" y="650"/>
                    <a:pt x="600" y="649"/>
                    <a:pt x="601" y="649"/>
                  </a:cubicBezTo>
                  <a:cubicBezTo>
                    <a:pt x="601" y="649"/>
                    <a:pt x="601" y="649"/>
                    <a:pt x="602" y="649"/>
                  </a:cubicBezTo>
                  <a:cubicBezTo>
                    <a:pt x="602" y="649"/>
                    <a:pt x="602" y="649"/>
                    <a:pt x="602" y="649"/>
                  </a:cubicBezTo>
                  <a:cubicBezTo>
                    <a:pt x="601" y="650"/>
                    <a:pt x="601" y="652"/>
                    <a:pt x="601" y="653"/>
                  </a:cubicBezTo>
                  <a:cubicBezTo>
                    <a:pt x="600" y="654"/>
                    <a:pt x="598" y="654"/>
                    <a:pt x="596" y="654"/>
                  </a:cubicBezTo>
                  <a:cubicBezTo>
                    <a:pt x="596" y="654"/>
                    <a:pt x="596" y="654"/>
                    <a:pt x="596" y="654"/>
                  </a:cubicBezTo>
                  <a:cubicBezTo>
                    <a:pt x="596" y="653"/>
                    <a:pt x="596" y="653"/>
                    <a:pt x="596" y="653"/>
                  </a:cubicBezTo>
                  <a:cubicBezTo>
                    <a:pt x="597" y="653"/>
                    <a:pt x="598" y="653"/>
                    <a:pt x="598" y="652"/>
                  </a:cubicBezTo>
                  <a:cubicBezTo>
                    <a:pt x="598" y="652"/>
                    <a:pt x="598" y="651"/>
                    <a:pt x="598" y="651"/>
                  </a:cubicBezTo>
                  <a:cubicBezTo>
                    <a:pt x="598" y="650"/>
                    <a:pt x="598" y="650"/>
                    <a:pt x="597" y="650"/>
                  </a:cubicBezTo>
                  <a:close/>
                  <a:moveTo>
                    <a:pt x="634" y="397"/>
                  </a:moveTo>
                  <a:cubicBezTo>
                    <a:pt x="636" y="396"/>
                    <a:pt x="637" y="391"/>
                    <a:pt x="640" y="395"/>
                  </a:cubicBezTo>
                  <a:cubicBezTo>
                    <a:pt x="639" y="399"/>
                    <a:pt x="632" y="400"/>
                    <a:pt x="631" y="396"/>
                  </a:cubicBezTo>
                  <a:cubicBezTo>
                    <a:pt x="630" y="393"/>
                    <a:pt x="634" y="389"/>
                    <a:pt x="635" y="387"/>
                  </a:cubicBezTo>
                  <a:cubicBezTo>
                    <a:pt x="636" y="388"/>
                    <a:pt x="637" y="388"/>
                    <a:pt x="637" y="389"/>
                  </a:cubicBezTo>
                  <a:cubicBezTo>
                    <a:pt x="637" y="390"/>
                    <a:pt x="636" y="392"/>
                    <a:pt x="635" y="393"/>
                  </a:cubicBezTo>
                  <a:cubicBezTo>
                    <a:pt x="634" y="394"/>
                    <a:pt x="632" y="394"/>
                    <a:pt x="633" y="396"/>
                  </a:cubicBezTo>
                  <a:cubicBezTo>
                    <a:pt x="633" y="396"/>
                    <a:pt x="633" y="397"/>
                    <a:pt x="634" y="397"/>
                  </a:cubicBezTo>
                  <a:close/>
                  <a:moveTo>
                    <a:pt x="676" y="715"/>
                  </a:moveTo>
                  <a:cubicBezTo>
                    <a:pt x="676" y="717"/>
                    <a:pt x="675" y="720"/>
                    <a:pt x="674" y="721"/>
                  </a:cubicBezTo>
                  <a:cubicBezTo>
                    <a:pt x="673" y="723"/>
                    <a:pt x="667" y="724"/>
                    <a:pt x="664" y="723"/>
                  </a:cubicBezTo>
                  <a:cubicBezTo>
                    <a:pt x="663" y="721"/>
                    <a:pt x="663" y="717"/>
                    <a:pt x="664" y="714"/>
                  </a:cubicBezTo>
                  <a:cubicBezTo>
                    <a:pt x="667" y="714"/>
                    <a:pt x="675" y="714"/>
                    <a:pt x="676" y="715"/>
                  </a:cubicBezTo>
                  <a:close/>
                  <a:moveTo>
                    <a:pt x="682" y="384"/>
                  </a:moveTo>
                  <a:cubicBezTo>
                    <a:pt x="682" y="386"/>
                    <a:pt x="680" y="388"/>
                    <a:pt x="680" y="390"/>
                  </a:cubicBezTo>
                  <a:cubicBezTo>
                    <a:pt x="679" y="390"/>
                    <a:pt x="677" y="390"/>
                    <a:pt x="676" y="389"/>
                  </a:cubicBezTo>
                  <a:cubicBezTo>
                    <a:pt x="676" y="389"/>
                    <a:pt x="676" y="388"/>
                    <a:pt x="676" y="387"/>
                  </a:cubicBezTo>
                  <a:cubicBezTo>
                    <a:pt x="676" y="388"/>
                    <a:pt x="675" y="388"/>
                    <a:pt x="675" y="389"/>
                  </a:cubicBezTo>
                  <a:cubicBezTo>
                    <a:pt x="674" y="388"/>
                    <a:pt x="674" y="388"/>
                    <a:pt x="674" y="388"/>
                  </a:cubicBezTo>
                  <a:cubicBezTo>
                    <a:pt x="674" y="388"/>
                    <a:pt x="673" y="388"/>
                    <a:pt x="673" y="387"/>
                  </a:cubicBezTo>
                  <a:cubicBezTo>
                    <a:pt x="674" y="387"/>
                    <a:pt x="675" y="386"/>
                    <a:pt x="675" y="384"/>
                  </a:cubicBezTo>
                  <a:cubicBezTo>
                    <a:pt x="674" y="384"/>
                    <a:pt x="674" y="383"/>
                    <a:pt x="673" y="383"/>
                  </a:cubicBezTo>
                  <a:cubicBezTo>
                    <a:pt x="673" y="383"/>
                    <a:pt x="673" y="383"/>
                    <a:pt x="673" y="382"/>
                  </a:cubicBezTo>
                  <a:cubicBezTo>
                    <a:pt x="671" y="385"/>
                    <a:pt x="668" y="387"/>
                    <a:pt x="666" y="389"/>
                  </a:cubicBezTo>
                  <a:cubicBezTo>
                    <a:pt x="665" y="389"/>
                    <a:pt x="664" y="389"/>
                    <a:pt x="663" y="388"/>
                  </a:cubicBezTo>
                  <a:cubicBezTo>
                    <a:pt x="663" y="388"/>
                    <a:pt x="663" y="388"/>
                    <a:pt x="663" y="387"/>
                  </a:cubicBezTo>
                  <a:cubicBezTo>
                    <a:pt x="666" y="387"/>
                    <a:pt x="667" y="384"/>
                    <a:pt x="669" y="383"/>
                  </a:cubicBezTo>
                  <a:cubicBezTo>
                    <a:pt x="669" y="383"/>
                    <a:pt x="669" y="383"/>
                    <a:pt x="669" y="383"/>
                  </a:cubicBezTo>
                  <a:cubicBezTo>
                    <a:pt x="668" y="383"/>
                    <a:pt x="667" y="383"/>
                    <a:pt x="666" y="383"/>
                  </a:cubicBezTo>
                  <a:cubicBezTo>
                    <a:pt x="666" y="383"/>
                    <a:pt x="666" y="384"/>
                    <a:pt x="665" y="384"/>
                  </a:cubicBezTo>
                  <a:cubicBezTo>
                    <a:pt x="665" y="384"/>
                    <a:pt x="664" y="384"/>
                    <a:pt x="664" y="384"/>
                  </a:cubicBezTo>
                  <a:cubicBezTo>
                    <a:pt x="664" y="384"/>
                    <a:pt x="664" y="384"/>
                    <a:pt x="664" y="384"/>
                  </a:cubicBezTo>
                  <a:cubicBezTo>
                    <a:pt x="664" y="383"/>
                    <a:pt x="664" y="382"/>
                    <a:pt x="664" y="382"/>
                  </a:cubicBezTo>
                  <a:cubicBezTo>
                    <a:pt x="663" y="382"/>
                    <a:pt x="662" y="382"/>
                    <a:pt x="662" y="382"/>
                  </a:cubicBezTo>
                  <a:cubicBezTo>
                    <a:pt x="661" y="384"/>
                    <a:pt x="659" y="384"/>
                    <a:pt x="657" y="384"/>
                  </a:cubicBezTo>
                  <a:cubicBezTo>
                    <a:pt x="654" y="383"/>
                    <a:pt x="652" y="383"/>
                    <a:pt x="649" y="383"/>
                  </a:cubicBezTo>
                  <a:cubicBezTo>
                    <a:pt x="648" y="383"/>
                    <a:pt x="646" y="383"/>
                    <a:pt x="644" y="383"/>
                  </a:cubicBezTo>
                  <a:cubicBezTo>
                    <a:pt x="643" y="383"/>
                    <a:pt x="643" y="382"/>
                    <a:pt x="643" y="381"/>
                  </a:cubicBezTo>
                  <a:cubicBezTo>
                    <a:pt x="644" y="379"/>
                    <a:pt x="648" y="378"/>
                    <a:pt x="650" y="376"/>
                  </a:cubicBezTo>
                  <a:cubicBezTo>
                    <a:pt x="649" y="376"/>
                    <a:pt x="648" y="376"/>
                    <a:pt x="647" y="376"/>
                  </a:cubicBezTo>
                  <a:cubicBezTo>
                    <a:pt x="647" y="376"/>
                    <a:pt x="647" y="375"/>
                    <a:pt x="647" y="375"/>
                  </a:cubicBezTo>
                  <a:cubicBezTo>
                    <a:pt x="648" y="372"/>
                    <a:pt x="650" y="374"/>
                    <a:pt x="652" y="372"/>
                  </a:cubicBezTo>
                  <a:cubicBezTo>
                    <a:pt x="651" y="371"/>
                    <a:pt x="650" y="370"/>
                    <a:pt x="650" y="370"/>
                  </a:cubicBezTo>
                  <a:cubicBezTo>
                    <a:pt x="651" y="365"/>
                    <a:pt x="656" y="357"/>
                    <a:pt x="660" y="355"/>
                  </a:cubicBezTo>
                  <a:cubicBezTo>
                    <a:pt x="662" y="355"/>
                    <a:pt x="663" y="354"/>
                    <a:pt x="665" y="354"/>
                  </a:cubicBezTo>
                  <a:cubicBezTo>
                    <a:pt x="665" y="354"/>
                    <a:pt x="665" y="354"/>
                    <a:pt x="665" y="354"/>
                  </a:cubicBezTo>
                  <a:cubicBezTo>
                    <a:pt x="666" y="354"/>
                    <a:pt x="666" y="354"/>
                    <a:pt x="666" y="355"/>
                  </a:cubicBezTo>
                  <a:cubicBezTo>
                    <a:pt x="666" y="355"/>
                    <a:pt x="666" y="355"/>
                    <a:pt x="666" y="355"/>
                  </a:cubicBezTo>
                  <a:cubicBezTo>
                    <a:pt x="665" y="355"/>
                    <a:pt x="664" y="356"/>
                    <a:pt x="663" y="356"/>
                  </a:cubicBezTo>
                  <a:cubicBezTo>
                    <a:pt x="665" y="360"/>
                    <a:pt x="658" y="363"/>
                    <a:pt x="658" y="368"/>
                  </a:cubicBezTo>
                  <a:cubicBezTo>
                    <a:pt x="660" y="368"/>
                    <a:pt x="660" y="365"/>
                    <a:pt x="662" y="365"/>
                  </a:cubicBezTo>
                  <a:cubicBezTo>
                    <a:pt x="663" y="365"/>
                    <a:pt x="664" y="366"/>
                    <a:pt x="665" y="366"/>
                  </a:cubicBezTo>
                  <a:cubicBezTo>
                    <a:pt x="664" y="367"/>
                    <a:pt x="663" y="367"/>
                    <a:pt x="663" y="368"/>
                  </a:cubicBezTo>
                  <a:cubicBezTo>
                    <a:pt x="663" y="368"/>
                    <a:pt x="663" y="368"/>
                    <a:pt x="663" y="368"/>
                  </a:cubicBezTo>
                  <a:cubicBezTo>
                    <a:pt x="663" y="368"/>
                    <a:pt x="663" y="368"/>
                    <a:pt x="663" y="369"/>
                  </a:cubicBezTo>
                  <a:cubicBezTo>
                    <a:pt x="664" y="370"/>
                    <a:pt x="667" y="372"/>
                    <a:pt x="670" y="371"/>
                  </a:cubicBezTo>
                  <a:cubicBezTo>
                    <a:pt x="670" y="371"/>
                    <a:pt x="670" y="370"/>
                    <a:pt x="670" y="370"/>
                  </a:cubicBezTo>
                  <a:cubicBezTo>
                    <a:pt x="673" y="369"/>
                    <a:pt x="675" y="370"/>
                    <a:pt x="677" y="371"/>
                  </a:cubicBezTo>
                  <a:cubicBezTo>
                    <a:pt x="677" y="372"/>
                    <a:pt x="677" y="372"/>
                    <a:pt x="676" y="372"/>
                  </a:cubicBezTo>
                  <a:cubicBezTo>
                    <a:pt x="675" y="373"/>
                    <a:pt x="674" y="374"/>
                    <a:pt x="673" y="375"/>
                  </a:cubicBezTo>
                  <a:cubicBezTo>
                    <a:pt x="673" y="375"/>
                    <a:pt x="674" y="375"/>
                    <a:pt x="674" y="375"/>
                  </a:cubicBezTo>
                  <a:cubicBezTo>
                    <a:pt x="674" y="376"/>
                    <a:pt x="675" y="376"/>
                    <a:pt x="676" y="377"/>
                  </a:cubicBezTo>
                  <a:cubicBezTo>
                    <a:pt x="677" y="377"/>
                    <a:pt x="678" y="376"/>
                    <a:pt x="678" y="376"/>
                  </a:cubicBezTo>
                  <a:cubicBezTo>
                    <a:pt x="679" y="376"/>
                    <a:pt x="679" y="376"/>
                    <a:pt x="679" y="376"/>
                  </a:cubicBezTo>
                  <a:cubicBezTo>
                    <a:pt x="679" y="377"/>
                    <a:pt x="679" y="377"/>
                    <a:pt x="679" y="377"/>
                  </a:cubicBezTo>
                  <a:cubicBezTo>
                    <a:pt x="677" y="379"/>
                    <a:pt x="677" y="378"/>
                    <a:pt x="675" y="379"/>
                  </a:cubicBezTo>
                  <a:cubicBezTo>
                    <a:pt x="675" y="379"/>
                    <a:pt x="675" y="379"/>
                    <a:pt x="675" y="380"/>
                  </a:cubicBezTo>
                  <a:cubicBezTo>
                    <a:pt x="675" y="381"/>
                    <a:pt x="676" y="382"/>
                    <a:pt x="677" y="383"/>
                  </a:cubicBezTo>
                  <a:cubicBezTo>
                    <a:pt x="677" y="383"/>
                    <a:pt x="677" y="383"/>
                    <a:pt x="677" y="383"/>
                  </a:cubicBezTo>
                  <a:cubicBezTo>
                    <a:pt x="677" y="382"/>
                    <a:pt x="677" y="382"/>
                    <a:pt x="678" y="381"/>
                  </a:cubicBezTo>
                  <a:cubicBezTo>
                    <a:pt x="678" y="381"/>
                    <a:pt x="679" y="382"/>
                    <a:pt x="679" y="382"/>
                  </a:cubicBezTo>
                  <a:cubicBezTo>
                    <a:pt x="679" y="382"/>
                    <a:pt x="679" y="382"/>
                    <a:pt x="679" y="382"/>
                  </a:cubicBezTo>
                  <a:cubicBezTo>
                    <a:pt x="679" y="384"/>
                    <a:pt x="679" y="384"/>
                    <a:pt x="682" y="384"/>
                  </a:cubicBezTo>
                  <a:close/>
                  <a:moveTo>
                    <a:pt x="711" y="257"/>
                  </a:moveTo>
                  <a:cubicBezTo>
                    <a:pt x="711" y="256"/>
                    <a:pt x="713" y="255"/>
                    <a:pt x="713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6"/>
                    <a:pt x="713" y="256"/>
                    <a:pt x="711" y="257"/>
                  </a:cubicBezTo>
                  <a:cubicBezTo>
                    <a:pt x="711" y="257"/>
                    <a:pt x="711" y="257"/>
                    <a:pt x="711" y="257"/>
                  </a:cubicBezTo>
                  <a:close/>
                  <a:moveTo>
                    <a:pt x="527" y="986"/>
                  </a:moveTo>
                  <a:cubicBezTo>
                    <a:pt x="527" y="987"/>
                    <a:pt x="527" y="987"/>
                    <a:pt x="527" y="987"/>
                  </a:cubicBezTo>
                  <a:cubicBezTo>
                    <a:pt x="525" y="986"/>
                    <a:pt x="525" y="986"/>
                    <a:pt x="524" y="985"/>
                  </a:cubicBezTo>
                  <a:cubicBezTo>
                    <a:pt x="525" y="982"/>
                    <a:pt x="525" y="978"/>
                    <a:pt x="526" y="976"/>
                  </a:cubicBezTo>
                  <a:cubicBezTo>
                    <a:pt x="526" y="976"/>
                    <a:pt x="527" y="976"/>
                    <a:pt x="527" y="976"/>
                  </a:cubicBezTo>
                  <a:cubicBezTo>
                    <a:pt x="528" y="976"/>
                    <a:pt x="528" y="976"/>
                    <a:pt x="528" y="976"/>
                  </a:cubicBezTo>
                  <a:cubicBezTo>
                    <a:pt x="529" y="976"/>
                    <a:pt x="529" y="977"/>
                    <a:pt x="529" y="978"/>
                  </a:cubicBezTo>
                  <a:cubicBezTo>
                    <a:pt x="528" y="978"/>
                    <a:pt x="527" y="979"/>
                    <a:pt x="527" y="980"/>
                  </a:cubicBezTo>
                  <a:cubicBezTo>
                    <a:pt x="527" y="980"/>
                    <a:pt x="528" y="981"/>
                    <a:pt x="528" y="982"/>
                  </a:cubicBezTo>
                  <a:cubicBezTo>
                    <a:pt x="528" y="984"/>
                    <a:pt x="527" y="985"/>
                    <a:pt x="527" y="986"/>
                  </a:cubicBezTo>
                  <a:close/>
                  <a:moveTo>
                    <a:pt x="255" y="194"/>
                  </a:moveTo>
                  <a:cubicBezTo>
                    <a:pt x="255" y="193"/>
                    <a:pt x="253" y="191"/>
                    <a:pt x="254" y="190"/>
                  </a:cubicBezTo>
                  <a:cubicBezTo>
                    <a:pt x="255" y="189"/>
                    <a:pt x="257" y="188"/>
                    <a:pt x="258" y="189"/>
                  </a:cubicBezTo>
                  <a:cubicBezTo>
                    <a:pt x="259" y="190"/>
                    <a:pt x="260" y="191"/>
                    <a:pt x="259" y="193"/>
                  </a:cubicBezTo>
                  <a:cubicBezTo>
                    <a:pt x="263" y="197"/>
                    <a:pt x="266" y="190"/>
                    <a:pt x="268" y="189"/>
                  </a:cubicBezTo>
                  <a:cubicBezTo>
                    <a:pt x="271" y="188"/>
                    <a:pt x="277" y="191"/>
                    <a:pt x="279" y="191"/>
                  </a:cubicBezTo>
                  <a:cubicBezTo>
                    <a:pt x="287" y="194"/>
                    <a:pt x="300" y="200"/>
                    <a:pt x="310" y="199"/>
                  </a:cubicBezTo>
                  <a:cubicBezTo>
                    <a:pt x="314" y="198"/>
                    <a:pt x="320" y="202"/>
                    <a:pt x="320" y="205"/>
                  </a:cubicBezTo>
                  <a:cubicBezTo>
                    <a:pt x="318" y="206"/>
                    <a:pt x="315" y="205"/>
                    <a:pt x="313" y="206"/>
                  </a:cubicBezTo>
                  <a:cubicBezTo>
                    <a:pt x="312" y="207"/>
                    <a:pt x="312" y="208"/>
                    <a:pt x="312" y="209"/>
                  </a:cubicBezTo>
                  <a:cubicBezTo>
                    <a:pt x="317" y="210"/>
                    <a:pt x="324" y="213"/>
                    <a:pt x="331" y="211"/>
                  </a:cubicBezTo>
                  <a:cubicBezTo>
                    <a:pt x="335" y="211"/>
                    <a:pt x="338" y="209"/>
                    <a:pt x="341" y="209"/>
                  </a:cubicBezTo>
                  <a:cubicBezTo>
                    <a:pt x="344" y="209"/>
                    <a:pt x="346" y="211"/>
                    <a:pt x="348" y="212"/>
                  </a:cubicBezTo>
                  <a:cubicBezTo>
                    <a:pt x="351" y="213"/>
                    <a:pt x="354" y="213"/>
                    <a:pt x="356" y="215"/>
                  </a:cubicBezTo>
                  <a:cubicBezTo>
                    <a:pt x="356" y="215"/>
                    <a:pt x="356" y="216"/>
                    <a:pt x="356" y="216"/>
                  </a:cubicBezTo>
                  <a:cubicBezTo>
                    <a:pt x="354" y="216"/>
                    <a:pt x="354" y="217"/>
                    <a:pt x="354" y="218"/>
                  </a:cubicBezTo>
                  <a:cubicBezTo>
                    <a:pt x="356" y="220"/>
                    <a:pt x="357" y="221"/>
                    <a:pt x="359" y="223"/>
                  </a:cubicBezTo>
                  <a:cubicBezTo>
                    <a:pt x="359" y="221"/>
                    <a:pt x="359" y="220"/>
                    <a:pt x="359" y="219"/>
                  </a:cubicBezTo>
                  <a:cubicBezTo>
                    <a:pt x="360" y="219"/>
                    <a:pt x="361" y="219"/>
                    <a:pt x="362" y="219"/>
                  </a:cubicBezTo>
                  <a:cubicBezTo>
                    <a:pt x="361" y="215"/>
                    <a:pt x="356" y="215"/>
                    <a:pt x="358" y="209"/>
                  </a:cubicBezTo>
                  <a:cubicBezTo>
                    <a:pt x="361" y="209"/>
                    <a:pt x="365" y="208"/>
                    <a:pt x="367" y="207"/>
                  </a:cubicBezTo>
                  <a:cubicBezTo>
                    <a:pt x="367" y="206"/>
                    <a:pt x="368" y="206"/>
                    <a:pt x="369" y="205"/>
                  </a:cubicBezTo>
                  <a:cubicBezTo>
                    <a:pt x="374" y="205"/>
                    <a:pt x="376" y="208"/>
                    <a:pt x="382" y="207"/>
                  </a:cubicBezTo>
                  <a:cubicBezTo>
                    <a:pt x="384" y="209"/>
                    <a:pt x="390" y="212"/>
                    <a:pt x="395" y="211"/>
                  </a:cubicBezTo>
                  <a:cubicBezTo>
                    <a:pt x="396" y="211"/>
                    <a:pt x="397" y="210"/>
                    <a:pt x="398" y="210"/>
                  </a:cubicBezTo>
                  <a:cubicBezTo>
                    <a:pt x="404" y="210"/>
                    <a:pt x="409" y="211"/>
                    <a:pt x="413" y="209"/>
                  </a:cubicBezTo>
                  <a:cubicBezTo>
                    <a:pt x="415" y="210"/>
                    <a:pt x="416" y="212"/>
                    <a:pt x="420" y="212"/>
                  </a:cubicBezTo>
                  <a:cubicBezTo>
                    <a:pt x="420" y="212"/>
                    <a:pt x="421" y="210"/>
                    <a:pt x="420" y="209"/>
                  </a:cubicBezTo>
                  <a:cubicBezTo>
                    <a:pt x="418" y="207"/>
                    <a:pt x="416" y="207"/>
                    <a:pt x="413" y="207"/>
                  </a:cubicBezTo>
                  <a:cubicBezTo>
                    <a:pt x="413" y="206"/>
                    <a:pt x="413" y="205"/>
                    <a:pt x="413" y="205"/>
                  </a:cubicBezTo>
                  <a:cubicBezTo>
                    <a:pt x="417" y="204"/>
                    <a:pt x="419" y="205"/>
                    <a:pt x="422" y="206"/>
                  </a:cubicBezTo>
                  <a:cubicBezTo>
                    <a:pt x="423" y="207"/>
                    <a:pt x="425" y="207"/>
                    <a:pt x="426" y="208"/>
                  </a:cubicBezTo>
                  <a:cubicBezTo>
                    <a:pt x="426" y="209"/>
                    <a:pt x="425" y="211"/>
                    <a:pt x="425" y="213"/>
                  </a:cubicBezTo>
                  <a:cubicBezTo>
                    <a:pt x="424" y="216"/>
                    <a:pt x="429" y="217"/>
                    <a:pt x="431" y="218"/>
                  </a:cubicBezTo>
                  <a:cubicBezTo>
                    <a:pt x="431" y="214"/>
                    <a:pt x="428" y="210"/>
                    <a:pt x="431" y="208"/>
                  </a:cubicBezTo>
                  <a:cubicBezTo>
                    <a:pt x="432" y="208"/>
                    <a:pt x="435" y="208"/>
                    <a:pt x="435" y="207"/>
                  </a:cubicBezTo>
                  <a:cubicBezTo>
                    <a:pt x="436" y="206"/>
                    <a:pt x="437" y="205"/>
                    <a:pt x="438" y="204"/>
                  </a:cubicBezTo>
                  <a:cubicBezTo>
                    <a:pt x="440" y="203"/>
                    <a:pt x="441" y="204"/>
                    <a:pt x="442" y="202"/>
                  </a:cubicBezTo>
                  <a:cubicBezTo>
                    <a:pt x="442" y="201"/>
                    <a:pt x="442" y="199"/>
                    <a:pt x="440" y="199"/>
                  </a:cubicBezTo>
                  <a:cubicBezTo>
                    <a:pt x="438" y="200"/>
                    <a:pt x="438" y="200"/>
                    <a:pt x="435" y="199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36" y="199"/>
                    <a:pt x="436" y="198"/>
                    <a:pt x="437" y="197"/>
                  </a:cubicBezTo>
                  <a:cubicBezTo>
                    <a:pt x="439" y="197"/>
                    <a:pt x="439" y="196"/>
                    <a:pt x="441" y="196"/>
                  </a:cubicBezTo>
                  <a:cubicBezTo>
                    <a:pt x="442" y="197"/>
                    <a:pt x="443" y="198"/>
                    <a:pt x="445" y="198"/>
                  </a:cubicBezTo>
                  <a:cubicBezTo>
                    <a:pt x="445" y="197"/>
                    <a:pt x="445" y="195"/>
                    <a:pt x="445" y="193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40" y="194"/>
                    <a:pt x="439" y="192"/>
                    <a:pt x="436" y="191"/>
                  </a:cubicBezTo>
                  <a:cubicBezTo>
                    <a:pt x="436" y="191"/>
                    <a:pt x="435" y="191"/>
                    <a:pt x="434" y="191"/>
                  </a:cubicBezTo>
                  <a:cubicBezTo>
                    <a:pt x="431" y="191"/>
                    <a:pt x="424" y="189"/>
                    <a:pt x="424" y="184"/>
                  </a:cubicBezTo>
                  <a:cubicBezTo>
                    <a:pt x="425" y="184"/>
                    <a:pt x="426" y="183"/>
                    <a:pt x="427" y="182"/>
                  </a:cubicBezTo>
                  <a:cubicBezTo>
                    <a:pt x="426" y="180"/>
                    <a:pt x="424" y="180"/>
                    <a:pt x="423" y="179"/>
                  </a:cubicBezTo>
                  <a:cubicBezTo>
                    <a:pt x="424" y="176"/>
                    <a:pt x="425" y="175"/>
                    <a:pt x="426" y="173"/>
                  </a:cubicBezTo>
                  <a:cubicBezTo>
                    <a:pt x="428" y="173"/>
                    <a:pt x="429" y="174"/>
                    <a:pt x="430" y="174"/>
                  </a:cubicBezTo>
                  <a:cubicBezTo>
                    <a:pt x="431" y="174"/>
                    <a:pt x="431" y="173"/>
                    <a:pt x="431" y="173"/>
                  </a:cubicBezTo>
                  <a:cubicBezTo>
                    <a:pt x="430" y="172"/>
                    <a:pt x="429" y="171"/>
                    <a:pt x="429" y="169"/>
                  </a:cubicBezTo>
                  <a:cubicBezTo>
                    <a:pt x="430" y="169"/>
                    <a:pt x="430" y="168"/>
                    <a:pt x="431" y="168"/>
                  </a:cubicBezTo>
                  <a:cubicBezTo>
                    <a:pt x="436" y="166"/>
                    <a:pt x="443" y="170"/>
                    <a:pt x="444" y="173"/>
                  </a:cubicBezTo>
                  <a:cubicBezTo>
                    <a:pt x="445" y="174"/>
                    <a:pt x="444" y="176"/>
                    <a:pt x="444" y="178"/>
                  </a:cubicBezTo>
                  <a:cubicBezTo>
                    <a:pt x="446" y="178"/>
                    <a:pt x="451" y="183"/>
                    <a:pt x="452" y="185"/>
                  </a:cubicBezTo>
                  <a:cubicBezTo>
                    <a:pt x="452" y="185"/>
                    <a:pt x="452" y="186"/>
                    <a:pt x="452" y="186"/>
                  </a:cubicBezTo>
                  <a:cubicBezTo>
                    <a:pt x="450" y="186"/>
                    <a:pt x="449" y="187"/>
                    <a:pt x="448" y="188"/>
                  </a:cubicBezTo>
                  <a:cubicBezTo>
                    <a:pt x="447" y="189"/>
                    <a:pt x="447" y="190"/>
                    <a:pt x="447" y="190"/>
                  </a:cubicBezTo>
                  <a:cubicBezTo>
                    <a:pt x="448" y="191"/>
                    <a:pt x="449" y="192"/>
                    <a:pt x="451" y="192"/>
                  </a:cubicBezTo>
                  <a:cubicBezTo>
                    <a:pt x="452" y="192"/>
                    <a:pt x="453" y="192"/>
                    <a:pt x="454" y="191"/>
                  </a:cubicBezTo>
                  <a:cubicBezTo>
                    <a:pt x="456" y="191"/>
                    <a:pt x="458" y="192"/>
                    <a:pt x="459" y="193"/>
                  </a:cubicBezTo>
                  <a:cubicBezTo>
                    <a:pt x="459" y="194"/>
                    <a:pt x="458" y="195"/>
                    <a:pt x="457" y="196"/>
                  </a:cubicBezTo>
                  <a:cubicBezTo>
                    <a:pt x="457" y="197"/>
                    <a:pt x="459" y="198"/>
                    <a:pt x="459" y="199"/>
                  </a:cubicBezTo>
                  <a:cubicBezTo>
                    <a:pt x="460" y="200"/>
                    <a:pt x="460" y="203"/>
                    <a:pt x="460" y="205"/>
                  </a:cubicBezTo>
                  <a:cubicBezTo>
                    <a:pt x="465" y="204"/>
                    <a:pt x="464" y="198"/>
                    <a:pt x="467" y="196"/>
                  </a:cubicBezTo>
                  <a:cubicBezTo>
                    <a:pt x="471" y="196"/>
                    <a:pt x="476" y="201"/>
                    <a:pt x="475" y="205"/>
                  </a:cubicBezTo>
                  <a:cubicBezTo>
                    <a:pt x="474" y="205"/>
                    <a:pt x="473" y="205"/>
                    <a:pt x="472" y="205"/>
                  </a:cubicBezTo>
                  <a:cubicBezTo>
                    <a:pt x="472" y="206"/>
                    <a:pt x="471" y="208"/>
                    <a:pt x="471" y="209"/>
                  </a:cubicBezTo>
                  <a:cubicBezTo>
                    <a:pt x="472" y="210"/>
                    <a:pt x="477" y="215"/>
                    <a:pt x="478" y="216"/>
                  </a:cubicBezTo>
                  <a:cubicBezTo>
                    <a:pt x="479" y="216"/>
                    <a:pt x="482" y="215"/>
                    <a:pt x="483" y="215"/>
                  </a:cubicBezTo>
                  <a:cubicBezTo>
                    <a:pt x="483" y="210"/>
                    <a:pt x="486" y="211"/>
                    <a:pt x="487" y="208"/>
                  </a:cubicBezTo>
                  <a:cubicBezTo>
                    <a:pt x="488" y="206"/>
                    <a:pt x="488" y="202"/>
                    <a:pt x="489" y="201"/>
                  </a:cubicBezTo>
                  <a:cubicBezTo>
                    <a:pt x="491" y="201"/>
                    <a:pt x="493" y="201"/>
                    <a:pt x="494" y="200"/>
                  </a:cubicBezTo>
                  <a:cubicBezTo>
                    <a:pt x="494" y="200"/>
                    <a:pt x="494" y="199"/>
                    <a:pt x="494" y="198"/>
                  </a:cubicBezTo>
                  <a:cubicBezTo>
                    <a:pt x="493" y="197"/>
                    <a:pt x="491" y="196"/>
                    <a:pt x="489" y="195"/>
                  </a:cubicBezTo>
                  <a:cubicBezTo>
                    <a:pt x="489" y="194"/>
                    <a:pt x="489" y="192"/>
                    <a:pt x="489" y="191"/>
                  </a:cubicBezTo>
                  <a:cubicBezTo>
                    <a:pt x="490" y="190"/>
                    <a:pt x="490" y="190"/>
                    <a:pt x="491" y="190"/>
                  </a:cubicBezTo>
                  <a:cubicBezTo>
                    <a:pt x="496" y="190"/>
                    <a:pt x="498" y="190"/>
                    <a:pt x="501" y="191"/>
                  </a:cubicBezTo>
                  <a:cubicBezTo>
                    <a:pt x="503" y="192"/>
                    <a:pt x="504" y="192"/>
                    <a:pt x="505" y="192"/>
                  </a:cubicBezTo>
                  <a:cubicBezTo>
                    <a:pt x="506" y="193"/>
                    <a:pt x="507" y="195"/>
                    <a:pt x="508" y="196"/>
                  </a:cubicBezTo>
                  <a:cubicBezTo>
                    <a:pt x="510" y="196"/>
                    <a:pt x="511" y="195"/>
                    <a:pt x="512" y="196"/>
                  </a:cubicBezTo>
                  <a:cubicBezTo>
                    <a:pt x="513" y="196"/>
                    <a:pt x="513" y="201"/>
                    <a:pt x="513" y="202"/>
                  </a:cubicBezTo>
                  <a:cubicBezTo>
                    <a:pt x="512" y="202"/>
                    <a:pt x="511" y="202"/>
                    <a:pt x="511" y="203"/>
                  </a:cubicBezTo>
                  <a:cubicBezTo>
                    <a:pt x="510" y="202"/>
                    <a:pt x="509" y="201"/>
                    <a:pt x="508" y="200"/>
                  </a:cubicBezTo>
                  <a:cubicBezTo>
                    <a:pt x="507" y="200"/>
                    <a:pt x="506" y="201"/>
                    <a:pt x="505" y="201"/>
                  </a:cubicBezTo>
                  <a:cubicBezTo>
                    <a:pt x="506" y="207"/>
                    <a:pt x="511" y="210"/>
                    <a:pt x="514" y="214"/>
                  </a:cubicBezTo>
                  <a:cubicBezTo>
                    <a:pt x="514" y="217"/>
                    <a:pt x="509" y="221"/>
                    <a:pt x="508" y="222"/>
                  </a:cubicBezTo>
                  <a:cubicBezTo>
                    <a:pt x="506" y="223"/>
                    <a:pt x="504" y="223"/>
                    <a:pt x="503" y="224"/>
                  </a:cubicBezTo>
                  <a:cubicBezTo>
                    <a:pt x="499" y="223"/>
                    <a:pt x="498" y="218"/>
                    <a:pt x="493" y="218"/>
                  </a:cubicBezTo>
                  <a:cubicBezTo>
                    <a:pt x="493" y="218"/>
                    <a:pt x="492" y="219"/>
                    <a:pt x="492" y="219"/>
                  </a:cubicBezTo>
                  <a:cubicBezTo>
                    <a:pt x="492" y="219"/>
                    <a:pt x="492" y="219"/>
                    <a:pt x="492" y="219"/>
                  </a:cubicBezTo>
                  <a:cubicBezTo>
                    <a:pt x="495" y="220"/>
                    <a:pt x="497" y="223"/>
                    <a:pt x="499" y="225"/>
                  </a:cubicBezTo>
                  <a:cubicBezTo>
                    <a:pt x="497" y="225"/>
                    <a:pt x="496" y="225"/>
                    <a:pt x="495" y="225"/>
                  </a:cubicBezTo>
                  <a:cubicBezTo>
                    <a:pt x="491" y="226"/>
                    <a:pt x="490" y="225"/>
                    <a:pt x="489" y="222"/>
                  </a:cubicBezTo>
                  <a:cubicBezTo>
                    <a:pt x="487" y="222"/>
                    <a:pt x="483" y="222"/>
                    <a:pt x="481" y="223"/>
                  </a:cubicBezTo>
                  <a:cubicBezTo>
                    <a:pt x="481" y="223"/>
                    <a:pt x="481" y="224"/>
                    <a:pt x="481" y="224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2" y="225"/>
                    <a:pt x="484" y="225"/>
                    <a:pt x="486" y="227"/>
                  </a:cubicBezTo>
                  <a:cubicBezTo>
                    <a:pt x="485" y="228"/>
                    <a:pt x="478" y="235"/>
                    <a:pt x="475" y="234"/>
                  </a:cubicBezTo>
                  <a:cubicBezTo>
                    <a:pt x="473" y="234"/>
                    <a:pt x="472" y="232"/>
                    <a:pt x="471" y="231"/>
                  </a:cubicBezTo>
                  <a:cubicBezTo>
                    <a:pt x="469" y="231"/>
                    <a:pt x="468" y="230"/>
                    <a:pt x="467" y="230"/>
                  </a:cubicBezTo>
                  <a:cubicBezTo>
                    <a:pt x="466" y="230"/>
                    <a:pt x="465" y="229"/>
                    <a:pt x="464" y="228"/>
                  </a:cubicBezTo>
                  <a:cubicBezTo>
                    <a:pt x="461" y="228"/>
                    <a:pt x="459" y="229"/>
                    <a:pt x="457" y="229"/>
                  </a:cubicBezTo>
                  <a:cubicBezTo>
                    <a:pt x="457" y="229"/>
                    <a:pt x="458" y="229"/>
                    <a:pt x="458" y="229"/>
                  </a:cubicBezTo>
                  <a:cubicBezTo>
                    <a:pt x="460" y="230"/>
                    <a:pt x="462" y="231"/>
                    <a:pt x="464" y="231"/>
                  </a:cubicBezTo>
                  <a:cubicBezTo>
                    <a:pt x="466" y="232"/>
                    <a:pt x="467" y="234"/>
                    <a:pt x="468" y="235"/>
                  </a:cubicBezTo>
                  <a:cubicBezTo>
                    <a:pt x="471" y="236"/>
                    <a:pt x="475" y="237"/>
                    <a:pt x="479" y="237"/>
                  </a:cubicBezTo>
                  <a:cubicBezTo>
                    <a:pt x="479" y="237"/>
                    <a:pt x="479" y="237"/>
                    <a:pt x="479" y="237"/>
                  </a:cubicBezTo>
                  <a:cubicBezTo>
                    <a:pt x="478" y="239"/>
                    <a:pt x="478" y="240"/>
                    <a:pt x="477" y="242"/>
                  </a:cubicBezTo>
                  <a:cubicBezTo>
                    <a:pt x="476" y="244"/>
                    <a:pt x="471" y="248"/>
                    <a:pt x="468" y="248"/>
                  </a:cubicBezTo>
                  <a:cubicBezTo>
                    <a:pt x="465" y="247"/>
                    <a:pt x="464" y="246"/>
                    <a:pt x="462" y="246"/>
                  </a:cubicBezTo>
                  <a:cubicBezTo>
                    <a:pt x="462" y="248"/>
                    <a:pt x="463" y="250"/>
                    <a:pt x="463" y="251"/>
                  </a:cubicBezTo>
                  <a:cubicBezTo>
                    <a:pt x="459" y="252"/>
                    <a:pt x="456" y="250"/>
                    <a:pt x="453" y="249"/>
                  </a:cubicBezTo>
                  <a:cubicBezTo>
                    <a:pt x="450" y="249"/>
                    <a:pt x="446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9"/>
                    <a:pt x="447" y="250"/>
                    <a:pt x="449" y="251"/>
                  </a:cubicBezTo>
                  <a:cubicBezTo>
                    <a:pt x="453" y="252"/>
                    <a:pt x="456" y="252"/>
                    <a:pt x="458" y="255"/>
                  </a:cubicBezTo>
                  <a:cubicBezTo>
                    <a:pt x="458" y="255"/>
                    <a:pt x="458" y="255"/>
                    <a:pt x="458" y="256"/>
                  </a:cubicBezTo>
                  <a:cubicBezTo>
                    <a:pt x="457" y="257"/>
                    <a:pt x="456" y="258"/>
                    <a:pt x="454" y="258"/>
                  </a:cubicBezTo>
                  <a:cubicBezTo>
                    <a:pt x="452" y="258"/>
                    <a:pt x="449" y="257"/>
                    <a:pt x="448" y="258"/>
                  </a:cubicBezTo>
                  <a:cubicBezTo>
                    <a:pt x="448" y="258"/>
                    <a:pt x="448" y="258"/>
                    <a:pt x="448" y="258"/>
                  </a:cubicBezTo>
                  <a:cubicBezTo>
                    <a:pt x="448" y="258"/>
                    <a:pt x="448" y="258"/>
                    <a:pt x="448" y="259"/>
                  </a:cubicBezTo>
                  <a:cubicBezTo>
                    <a:pt x="449" y="259"/>
                    <a:pt x="450" y="260"/>
                    <a:pt x="451" y="260"/>
                  </a:cubicBezTo>
                  <a:cubicBezTo>
                    <a:pt x="451" y="260"/>
                    <a:pt x="451" y="261"/>
                    <a:pt x="451" y="261"/>
                  </a:cubicBezTo>
                  <a:cubicBezTo>
                    <a:pt x="450" y="263"/>
                    <a:pt x="444" y="265"/>
                    <a:pt x="442" y="267"/>
                  </a:cubicBezTo>
                  <a:cubicBezTo>
                    <a:pt x="442" y="268"/>
                    <a:pt x="443" y="270"/>
                    <a:pt x="442" y="270"/>
                  </a:cubicBezTo>
                  <a:cubicBezTo>
                    <a:pt x="442" y="271"/>
                    <a:pt x="440" y="271"/>
                    <a:pt x="439" y="272"/>
                  </a:cubicBezTo>
                  <a:cubicBezTo>
                    <a:pt x="436" y="275"/>
                    <a:pt x="432" y="289"/>
                    <a:pt x="435" y="294"/>
                  </a:cubicBezTo>
                  <a:cubicBezTo>
                    <a:pt x="439" y="296"/>
                    <a:pt x="440" y="294"/>
                    <a:pt x="443" y="295"/>
                  </a:cubicBezTo>
                  <a:cubicBezTo>
                    <a:pt x="445" y="297"/>
                    <a:pt x="447" y="303"/>
                    <a:pt x="448" y="306"/>
                  </a:cubicBezTo>
                  <a:cubicBezTo>
                    <a:pt x="448" y="307"/>
                    <a:pt x="448" y="308"/>
                    <a:pt x="448" y="310"/>
                  </a:cubicBezTo>
                  <a:cubicBezTo>
                    <a:pt x="452" y="310"/>
                    <a:pt x="454" y="307"/>
                    <a:pt x="458" y="308"/>
                  </a:cubicBezTo>
                  <a:cubicBezTo>
                    <a:pt x="463" y="309"/>
                    <a:pt x="471" y="312"/>
                    <a:pt x="475" y="315"/>
                  </a:cubicBezTo>
                  <a:cubicBezTo>
                    <a:pt x="475" y="316"/>
                    <a:pt x="476" y="317"/>
                    <a:pt x="477" y="319"/>
                  </a:cubicBezTo>
                  <a:cubicBezTo>
                    <a:pt x="480" y="319"/>
                    <a:pt x="483" y="320"/>
                    <a:pt x="486" y="321"/>
                  </a:cubicBezTo>
                  <a:cubicBezTo>
                    <a:pt x="488" y="322"/>
                    <a:pt x="489" y="323"/>
                    <a:pt x="491" y="324"/>
                  </a:cubicBezTo>
                  <a:cubicBezTo>
                    <a:pt x="495" y="325"/>
                    <a:pt x="505" y="323"/>
                    <a:pt x="508" y="326"/>
                  </a:cubicBezTo>
                  <a:cubicBezTo>
                    <a:pt x="508" y="328"/>
                    <a:pt x="507" y="330"/>
                    <a:pt x="507" y="332"/>
                  </a:cubicBezTo>
                  <a:cubicBezTo>
                    <a:pt x="507" y="333"/>
                    <a:pt x="508" y="334"/>
                    <a:pt x="508" y="335"/>
                  </a:cubicBezTo>
                  <a:cubicBezTo>
                    <a:pt x="509" y="338"/>
                    <a:pt x="507" y="340"/>
                    <a:pt x="507" y="342"/>
                  </a:cubicBezTo>
                  <a:cubicBezTo>
                    <a:pt x="509" y="344"/>
                    <a:pt x="511" y="345"/>
                    <a:pt x="511" y="349"/>
                  </a:cubicBezTo>
                  <a:cubicBezTo>
                    <a:pt x="515" y="349"/>
                    <a:pt x="518" y="352"/>
                    <a:pt x="519" y="356"/>
                  </a:cubicBezTo>
                  <a:cubicBezTo>
                    <a:pt x="522" y="356"/>
                    <a:pt x="523" y="358"/>
                    <a:pt x="525" y="359"/>
                  </a:cubicBezTo>
                  <a:cubicBezTo>
                    <a:pt x="525" y="358"/>
                    <a:pt x="524" y="357"/>
                    <a:pt x="523" y="356"/>
                  </a:cubicBezTo>
                  <a:cubicBezTo>
                    <a:pt x="524" y="355"/>
                    <a:pt x="524" y="354"/>
                    <a:pt x="525" y="353"/>
                  </a:cubicBezTo>
                  <a:cubicBezTo>
                    <a:pt x="527" y="354"/>
                    <a:pt x="527" y="356"/>
                    <a:pt x="528" y="357"/>
                  </a:cubicBezTo>
                  <a:cubicBezTo>
                    <a:pt x="528" y="355"/>
                    <a:pt x="529" y="354"/>
                    <a:pt x="528" y="352"/>
                  </a:cubicBezTo>
                  <a:cubicBezTo>
                    <a:pt x="532" y="349"/>
                    <a:pt x="529" y="345"/>
                    <a:pt x="528" y="342"/>
                  </a:cubicBezTo>
                  <a:cubicBezTo>
                    <a:pt x="528" y="342"/>
                    <a:pt x="528" y="341"/>
                    <a:pt x="528" y="340"/>
                  </a:cubicBezTo>
                  <a:cubicBezTo>
                    <a:pt x="528" y="339"/>
                    <a:pt x="527" y="337"/>
                    <a:pt x="527" y="336"/>
                  </a:cubicBezTo>
                  <a:cubicBezTo>
                    <a:pt x="527" y="336"/>
                    <a:pt x="528" y="336"/>
                    <a:pt x="528" y="336"/>
                  </a:cubicBezTo>
                  <a:cubicBezTo>
                    <a:pt x="528" y="333"/>
                    <a:pt x="526" y="334"/>
                    <a:pt x="525" y="333"/>
                  </a:cubicBezTo>
                  <a:cubicBezTo>
                    <a:pt x="524" y="332"/>
                    <a:pt x="524" y="330"/>
                    <a:pt x="524" y="329"/>
                  </a:cubicBezTo>
                  <a:cubicBezTo>
                    <a:pt x="533" y="327"/>
                    <a:pt x="548" y="315"/>
                    <a:pt x="540" y="304"/>
                  </a:cubicBezTo>
                  <a:cubicBezTo>
                    <a:pt x="538" y="301"/>
                    <a:pt x="531" y="298"/>
                    <a:pt x="530" y="295"/>
                  </a:cubicBezTo>
                  <a:cubicBezTo>
                    <a:pt x="532" y="293"/>
                    <a:pt x="533" y="292"/>
                    <a:pt x="534" y="289"/>
                  </a:cubicBezTo>
                  <a:cubicBezTo>
                    <a:pt x="534" y="289"/>
                    <a:pt x="535" y="288"/>
                    <a:pt x="535" y="287"/>
                  </a:cubicBezTo>
                  <a:cubicBezTo>
                    <a:pt x="536" y="286"/>
                    <a:pt x="537" y="287"/>
                    <a:pt x="538" y="286"/>
                  </a:cubicBezTo>
                  <a:cubicBezTo>
                    <a:pt x="537" y="285"/>
                    <a:pt x="537" y="284"/>
                    <a:pt x="537" y="283"/>
                  </a:cubicBezTo>
                  <a:cubicBezTo>
                    <a:pt x="536" y="282"/>
                    <a:pt x="536" y="281"/>
                    <a:pt x="536" y="280"/>
                  </a:cubicBezTo>
                  <a:cubicBezTo>
                    <a:pt x="536" y="279"/>
                    <a:pt x="536" y="279"/>
                    <a:pt x="536" y="278"/>
                  </a:cubicBezTo>
                  <a:cubicBezTo>
                    <a:pt x="535" y="277"/>
                    <a:pt x="533" y="277"/>
                    <a:pt x="532" y="277"/>
                  </a:cubicBezTo>
                  <a:cubicBezTo>
                    <a:pt x="532" y="277"/>
                    <a:pt x="532" y="277"/>
                    <a:pt x="532" y="277"/>
                  </a:cubicBezTo>
                  <a:cubicBezTo>
                    <a:pt x="533" y="275"/>
                    <a:pt x="536" y="273"/>
                    <a:pt x="536" y="270"/>
                  </a:cubicBezTo>
                  <a:cubicBezTo>
                    <a:pt x="535" y="269"/>
                    <a:pt x="533" y="268"/>
                    <a:pt x="533" y="267"/>
                  </a:cubicBezTo>
                  <a:cubicBezTo>
                    <a:pt x="532" y="264"/>
                    <a:pt x="535" y="261"/>
                    <a:pt x="537" y="261"/>
                  </a:cubicBezTo>
                  <a:cubicBezTo>
                    <a:pt x="541" y="262"/>
                    <a:pt x="544" y="263"/>
                    <a:pt x="548" y="264"/>
                  </a:cubicBezTo>
                  <a:cubicBezTo>
                    <a:pt x="553" y="265"/>
                    <a:pt x="558" y="262"/>
                    <a:pt x="560" y="263"/>
                  </a:cubicBezTo>
                  <a:cubicBezTo>
                    <a:pt x="563" y="264"/>
                    <a:pt x="567" y="268"/>
                    <a:pt x="570" y="270"/>
                  </a:cubicBezTo>
                  <a:cubicBezTo>
                    <a:pt x="569" y="271"/>
                    <a:pt x="569" y="271"/>
                    <a:pt x="570" y="273"/>
                  </a:cubicBezTo>
                  <a:cubicBezTo>
                    <a:pt x="573" y="273"/>
                    <a:pt x="576" y="275"/>
                    <a:pt x="579" y="276"/>
                  </a:cubicBezTo>
                  <a:cubicBezTo>
                    <a:pt x="581" y="276"/>
                    <a:pt x="582" y="275"/>
                    <a:pt x="583" y="275"/>
                  </a:cubicBezTo>
                  <a:cubicBezTo>
                    <a:pt x="583" y="275"/>
                    <a:pt x="583" y="276"/>
                    <a:pt x="584" y="276"/>
                  </a:cubicBezTo>
                  <a:cubicBezTo>
                    <a:pt x="584" y="277"/>
                    <a:pt x="584" y="278"/>
                    <a:pt x="583" y="278"/>
                  </a:cubicBezTo>
                  <a:cubicBezTo>
                    <a:pt x="579" y="280"/>
                    <a:pt x="585" y="289"/>
                    <a:pt x="583" y="293"/>
                  </a:cubicBezTo>
                  <a:cubicBezTo>
                    <a:pt x="582" y="293"/>
                    <a:pt x="582" y="293"/>
                    <a:pt x="581" y="293"/>
                  </a:cubicBezTo>
                  <a:cubicBezTo>
                    <a:pt x="581" y="294"/>
                    <a:pt x="581" y="295"/>
                    <a:pt x="581" y="296"/>
                  </a:cubicBezTo>
                  <a:cubicBezTo>
                    <a:pt x="582" y="296"/>
                    <a:pt x="582" y="296"/>
                    <a:pt x="582" y="296"/>
                  </a:cubicBezTo>
                  <a:cubicBezTo>
                    <a:pt x="586" y="295"/>
                    <a:pt x="588" y="293"/>
                    <a:pt x="591" y="297"/>
                  </a:cubicBezTo>
                  <a:cubicBezTo>
                    <a:pt x="591" y="298"/>
                    <a:pt x="591" y="298"/>
                    <a:pt x="591" y="298"/>
                  </a:cubicBezTo>
                  <a:cubicBezTo>
                    <a:pt x="591" y="299"/>
                    <a:pt x="591" y="299"/>
                    <a:pt x="592" y="300"/>
                  </a:cubicBezTo>
                  <a:cubicBezTo>
                    <a:pt x="593" y="299"/>
                    <a:pt x="597" y="299"/>
                    <a:pt x="599" y="298"/>
                  </a:cubicBezTo>
                  <a:cubicBezTo>
                    <a:pt x="599" y="296"/>
                    <a:pt x="600" y="295"/>
                    <a:pt x="601" y="294"/>
                  </a:cubicBezTo>
                  <a:cubicBezTo>
                    <a:pt x="603" y="294"/>
                    <a:pt x="603" y="296"/>
                    <a:pt x="604" y="297"/>
                  </a:cubicBezTo>
                  <a:cubicBezTo>
                    <a:pt x="604" y="297"/>
                    <a:pt x="604" y="297"/>
                    <a:pt x="604" y="297"/>
                  </a:cubicBezTo>
                  <a:cubicBezTo>
                    <a:pt x="604" y="293"/>
                    <a:pt x="606" y="292"/>
                    <a:pt x="608" y="289"/>
                  </a:cubicBezTo>
                  <a:cubicBezTo>
                    <a:pt x="605" y="285"/>
                    <a:pt x="607" y="287"/>
                    <a:pt x="610" y="285"/>
                  </a:cubicBezTo>
                  <a:cubicBezTo>
                    <a:pt x="610" y="284"/>
                    <a:pt x="611" y="283"/>
                    <a:pt x="611" y="282"/>
                  </a:cubicBezTo>
                  <a:cubicBezTo>
                    <a:pt x="611" y="282"/>
                    <a:pt x="611" y="282"/>
                    <a:pt x="612" y="282"/>
                  </a:cubicBezTo>
                  <a:cubicBezTo>
                    <a:pt x="614" y="284"/>
                    <a:pt x="619" y="292"/>
                    <a:pt x="622" y="295"/>
                  </a:cubicBezTo>
                  <a:cubicBezTo>
                    <a:pt x="622" y="296"/>
                    <a:pt x="621" y="296"/>
                    <a:pt x="621" y="298"/>
                  </a:cubicBezTo>
                  <a:cubicBezTo>
                    <a:pt x="622" y="298"/>
                    <a:pt x="622" y="298"/>
                    <a:pt x="623" y="298"/>
                  </a:cubicBezTo>
                  <a:cubicBezTo>
                    <a:pt x="624" y="303"/>
                    <a:pt x="627" y="301"/>
                    <a:pt x="628" y="305"/>
                  </a:cubicBezTo>
                  <a:cubicBezTo>
                    <a:pt x="627" y="305"/>
                    <a:pt x="627" y="305"/>
                    <a:pt x="626" y="306"/>
                  </a:cubicBezTo>
                  <a:cubicBezTo>
                    <a:pt x="627" y="308"/>
                    <a:pt x="629" y="308"/>
                    <a:pt x="631" y="309"/>
                  </a:cubicBezTo>
                  <a:cubicBezTo>
                    <a:pt x="631" y="310"/>
                    <a:pt x="631" y="311"/>
                    <a:pt x="631" y="311"/>
                  </a:cubicBezTo>
                  <a:cubicBezTo>
                    <a:pt x="629" y="312"/>
                    <a:pt x="627" y="311"/>
                    <a:pt x="625" y="311"/>
                  </a:cubicBezTo>
                  <a:cubicBezTo>
                    <a:pt x="625" y="312"/>
                    <a:pt x="625" y="312"/>
                    <a:pt x="625" y="312"/>
                  </a:cubicBezTo>
                  <a:cubicBezTo>
                    <a:pt x="626" y="313"/>
                    <a:pt x="627" y="316"/>
                    <a:pt x="628" y="316"/>
                  </a:cubicBezTo>
                  <a:cubicBezTo>
                    <a:pt x="629" y="316"/>
                    <a:pt x="630" y="316"/>
                    <a:pt x="630" y="316"/>
                  </a:cubicBezTo>
                  <a:cubicBezTo>
                    <a:pt x="632" y="317"/>
                    <a:pt x="637" y="321"/>
                    <a:pt x="637" y="323"/>
                  </a:cubicBezTo>
                  <a:cubicBezTo>
                    <a:pt x="636" y="324"/>
                    <a:pt x="636" y="325"/>
                    <a:pt x="635" y="326"/>
                  </a:cubicBezTo>
                  <a:cubicBezTo>
                    <a:pt x="637" y="326"/>
                    <a:pt x="639" y="325"/>
                    <a:pt x="641" y="325"/>
                  </a:cubicBezTo>
                  <a:cubicBezTo>
                    <a:pt x="643" y="325"/>
                    <a:pt x="645" y="327"/>
                    <a:pt x="647" y="328"/>
                  </a:cubicBezTo>
                  <a:cubicBezTo>
                    <a:pt x="649" y="328"/>
                    <a:pt x="652" y="329"/>
                    <a:pt x="654" y="330"/>
                  </a:cubicBezTo>
                  <a:cubicBezTo>
                    <a:pt x="653" y="331"/>
                    <a:pt x="650" y="332"/>
                    <a:pt x="648" y="332"/>
                  </a:cubicBezTo>
                  <a:cubicBezTo>
                    <a:pt x="645" y="333"/>
                    <a:pt x="644" y="335"/>
                    <a:pt x="642" y="335"/>
                  </a:cubicBezTo>
                  <a:cubicBezTo>
                    <a:pt x="641" y="336"/>
                    <a:pt x="640" y="336"/>
                    <a:pt x="639" y="336"/>
                  </a:cubicBezTo>
                  <a:cubicBezTo>
                    <a:pt x="638" y="336"/>
                    <a:pt x="638" y="339"/>
                    <a:pt x="637" y="340"/>
                  </a:cubicBezTo>
                  <a:cubicBezTo>
                    <a:pt x="639" y="339"/>
                    <a:pt x="642" y="339"/>
                    <a:pt x="644" y="338"/>
                  </a:cubicBezTo>
                  <a:cubicBezTo>
                    <a:pt x="647" y="336"/>
                    <a:pt x="651" y="330"/>
                    <a:pt x="656" y="335"/>
                  </a:cubicBezTo>
                  <a:cubicBezTo>
                    <a:pt x="655" y="336"/>
                    <a:pt x="655" y="336"/>
                    <a:pt x="655" y="337"/>
                  </a:cubicBezTo>
                  <a:cubicBezTo>
                    <a:pt x="655" y="338"/>
                    <a:pt x="655" y="338"/>
                    <a:pt x="656" y="338"/>
                  </a:cubicBezTo>
                  <a:cubicBezTo>
                    <a:pt x="656" y="338"/>
                    <a:pt x="658" y="337"/>
                    <a:pt x="659" y="337"/>
                  </a:cubicBezTo>
                  <a:cubicBezTo>
                    <a:pt x="661" y="337"/>
                    <a:pt x="664" y="339"/>
                    <a:pt x="664" y="341"/>
                  </a:cubicBezTo>
                  <a:cubicBezTo>
                    <a:pt x="663" y="342"/>
                    <a:pt x="662" y="344"/>
                    <a:pt x="662" y="345"/>
                  </a:cubicBezTo>
                  <a:cubicBezTo>
                    <a:pt x="663" y="346"/>
                    <a:pt x="663" y="348"/>
                    <a:pt x="664" y="349"/>
                  </a:cubicBezTo>
                  <a:cubicBezTo>
                    <a:pt x="664" y="349"/>
                    <a:pt x="664" y="349"/>
                    <a:pt x="664" y="349"/>
                  </a:cubicBezTo>
                  <a:cubicBezTo>
                    <a:pt x="663" y="350"/>
                    <a:pt x="659" y="354"/>
                    <a:pt x="657" y="354"/>
                  </a:cubicBezTo>
                  <a:cubicBezTo>
                    <a:pt x="654" y="355"/>
                    <a:pt x="651" y="355"/>
                    <a:pt x="647" y="355"/>
                  </a:cubicBezTo>
                  <a:cubicBezTo>
                    <a:pt x="646" y="357"/>
                    <a:pt x="644" y="359"/>
                    <a:pt x="642" y="361"/>
                  </a:cubicBezTo>
                  <a:cubicBezTo>
                    <a:pt x="640" y="363"/>
                    <a:pt x="635" y="363"/>
                    <a:pt x="630" y="364"/>
                  </a:cubicBezTo>
                  <a:cubicBezTo>
                    <a:pt x="627" y="363"/>
                    <a:pt x="624" y="363"/>
                    <a:pt x="620" y="363"/>
                  </a:cubicBezTo>
                  <a:cubicBezTo>
                    <a:pt x="617" y="363"/>
                    <a:pt x="613" y="364"/>
                    <a:pt x="610" y="363"/>
                  </a:cubicBezTo>
                  <a:cubicBezTo>
                    <a:pt x="607" y="363"/>
                    <a:pt x="603" y="363"/>
                    <a:pt x="601" y="363"/>
                  </a:cubicBezTo>
                  <a:cubicBezTo>
                    <a:pt x="597" y="365"/>
                    <a:pt x="598" y="369"/>
                    <a:pt x="596" y="370"/>
                  </a:cubicBezTo>
                  <a:cubicBezTo>
                    <a:pt x="594" y="371"/>
                    <a:pt x="591" y="371"/>
                    <a:pt x="590" y="372"/>
                  </a:cubicBezTo>
                  <a:cubicBezTo>
                    <a:pt x="584" y="375"/>
                    <a:pt x="577" y="383"/>
                    <a:pt x="574" y="390"/>
                  </a:cubicBezTo>
                  <a:cubicBezTo>
                    <a:pt x="578" y="387"/>
                    <a:pt x="580" y="383"/>
                    <a:pt x="584" y="380"/>
                  </a:cubicBezTo>
                  <a:cubicBezTo>
                    <a:pt x="589" y="377"/>
                    <a:pt x="595" y="375"/>
                    <a:pt x="601" y="373"/>
                  </a:cubicBezTo>
                  <a:cubicBezTo>
                    <a:pt x="606" y="371"/>
                    <a:pt x="612" y="371"/>
                    <a:pt x="614" y="376"/>
                  </a:cubicBezTo>
                  <a:cubicBezTo>
                    <a:pt x="614" y="377"/>
                    <a:pt x="608" y="380"/>
                    <a:pt x="607" y="380"/>
                  </a:cubicBezTo>
                  <a:cubicBezTo>
                    <a:pt x="606" y="380"/>
                    <a:pt x="605" y="380"/>
                    <a:pt x="605" y="379"/>
                  </a:cubicBezTo>
                  <a:cubicBezTo>
                    <a:pt x="603" y="379"/>
                    <a:pt x="602" y="380"/>
                    <a:pt x="601" y="380"/>
                  </a:cubicBezTo>
                  <a:cubicBezTo>
                    <a:pt x="601" y="380"/>
                    <a:pt x="601" y="380"/>
                    <a:pt x="601" y="380"/>
                  </a:cubicBezTo>
                  <a:cubicBezTo>
                    <a:pt x="604" y="381"/>
                    <a:pt x="605" y="382"/>
                    <a:pt x="606" y="383"/>
                  </a:cubicBezTo>
                  <a:cubicBezTo>
                    <a:pt x="607" y="383"/>
                    <a:pt x="608" y="382"/>
                    <a:pt x="609" y="382"/>
                  </a:cubicBezTo>
                  <a:cubicBezTo>
                    <a:pt x="609" y="382"/>
                    <a:pt x="609" y="382"/>
                    <a:pt x="609" y="382"/>
                  </a:cubicBezTo>
                  <a:cubicBezTo>
                    <a:pt x="610" y="382"/>
                    <a:pt x="610" y="382"/>
                    <a:pt x="610" y="382"/>
                  </a:cubicBezTo>
                  <a:cubicBezTo>
                    <a:pt x="611" y="382"/>
                    <a:pt x="611" y="382"/>
                    <a:pt x="611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09" y="387"/>
                    <a:pt x="609" y="386"/>
                    <a:pt x="607" y="387"/>
                  </a:cubicBezTo>
                  <a:cubicBezTo>
                    <a:pt x="609" y="387"/>
                    <a:pt x="610" y="387"/>
                    <a:pt x="611" y="388"/>
                  </a:cubicBezTo>
                  <a:cubicBezTo>
                    <a:pt x="610" y="389"/>
                    <a:pt x="610" y="389"/>
                    <a:pt x="610" y="390"/>
                  </a:cubicBezTo>
                  <a:cubicBezTo>
                    <a:pt x="611" y="390"/>
                    <a:pt x="611" y="390"/>
                    <a:pt x="611" y="391"/>
                  </a:cubicBezTo>
                  <a:cubicBezTo>
                    <a:pt x="610" y="394"/>
                    <a:pt x="614" y="394"/>
                    <a:pt x="617" y="395"/>
                  </a:cubicBezTo>
                  <a:cubicBezTo>
                    <a:pt x="616" y="395"/>
                    <a:pt x="616" y="395"/>
                    <a:pt x="616" y="395"/>
                  </a:cubicBezTo>
                  <a:cubicBezTo>
                    <a:pt x="616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6" y="396"/>
                    <a:pt x="616" y="396"/>
                    <a:pt x="617" y="397"/>
                  </a:cubicBezTo>
                  <a:cubicBezTo>
                    <a:pt x="617" y="397"/>
                    <a:pt x="618" y="397"/>
                    <a:pt x="618" y="396"/>
                  </a:cubicBezTo>
                  <a:cubicBezTo>
                    <a:pt x="619" y="397"/>
                    <a:pt x="619" y="397"/>
                    <a:pt x="620" y="397"/>
                  </a:cubicBezTo>
                  <a:cubicBezTo>
                    <a:pt x="620" y="398"/>
                    <a:pt x="621" y="396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8"/>
                    <a:pt x="623" y="398"/>
                    <a:pt x="623" y="398"/>
                  </a:cubicBezTo>
                  <a:cubicBezTo>
                    <a:pt x="623" y="398"/>
                    <a:pt x="624" y="398"/>
                    <a:pt x="625" y="398"/>
                  </a:cubicBezTo>
                  <a:cubicBezTo>
                    <a:pt x="626" y="398"/>
                    <a:pt x="626" y="397"/>
                    <a:pt x="627" y="396"/>
                  </a:cubicBezTo>
                  <a:cubicBezTo>
                    <a:pt x="628" y="399"/>
                    <a:pt x="629" y="397"/>
                    <a:pt x="630" y="398"/>
                  </a:cubicBezTo>
                  <a:cubicBezTo>
                    <a:pt x="631" y="398"/>
                    <a:pt x="631" y="399"/>
                    <a:pt x="631" y="399"/>
                  </a:cubicBezTo>
                  <a:cubicBezTo>
                    <a:pt x="631" y="399"/>
                    <a:pt x="631" y="399"/>
                    <a:pt x="631" y="400"/>
                  </a:cubicBezTo>
                  <a:cubicBezTo>
                    <a:pt x="631" y="400"/>
                    <a:pt x="631" y="400"/>
                    <a:pt x="630" y="400"/>
                  </a:cubicBezTo>
                  <a:cubicBezTo>
                    <a:pt x="630" y="400"/>
                    <a:pt x="630" y="400"/>
                    <a:pt x="631" y="400"/>
                  </a:cubicBezTo>
                  <a:cubicBezTo>
                    <a:pt x="632" y="400"/>
                    <a:pt x="633" y="400"/>
                    <a:pt x="633" y="401"/>
                  </a:cubicBezTo>
                  <a:cubicBezTo>
                    <a:pt x="633" y="401"/>
                    <a:pt x="632" y="401"/>
                    <a:pt x="632" y="401"/>
                  </a:cubicBezTo>
                  <a:cubicBezTo>
                    <a:pt x="631" y="401"/>
                    <a:pt x="632" y="401"/>
                    <a:pt x="631" y="401"/>
                  </a:cubicBezTo>
                  <a:cubicBezTo>
                    <a:pt x="631" y="401"/>
                    <a:pt x="631" y="401"/>
                    <a:pt x="631" y="401"/>
                  </a:cubicBezTo>
                  <a:cubicBezTo>
                    <a:pt x="631" y="402"/>
                    <a:pt x="631" y="402"/>
                    <a:pt x="631" y="402"/>
                  </a:cubicBezTo>
                  <a:cubicBezTo>
                    <a:pt x="630" y="402"/>
                    <a:pt x="630" y="402"/>
                    <a:pt x="629" y="402"/>
                  </a:cubicBezTo>
                  <a:cubicBezTo>
                    <a:pt x="629" y="402"/>
                    <a:pt x="629" y="402"/>
                    <a:pt x="629" y="402"/>
                  </a:cubicBezTo>
                  <a:cubicBezTo>
                    <a:pt x="626" y="402"/>
                    <a:pt x="623" y="404"/>
                    <a:pt x="621" y="405"/>
                  </a:cubicBezTo>
                  <a:cubicBezTo>
                    <a:pt x="621" y="405"/>
                    <a:pt x="621" y="405"/>
                    <a:pt x="620" y="405"/>
                  </a:cubicBezTo>
                  <a:cubicBezTo>
                    <a:pt x="620" y="405"/>
                    <a:pt x="620" y="405"/>
                    <a:pt x="620" y="405"/>
                  </a:cubicBezTo>
                  <a:cubicBezTo>
                    <a:pt x="620" y="405"/>
                    <a:pt x="619" y="405"/>
                    <a:pt x="619" y="406"/>
                  </a:cubicBezTo>
                  <a:cubicBezTo>
                    <a:pt x="619" y="405"/>
                    <a:pt x="619" y="405"/>
                    <a:pt x="619" y="405"/>
                  </a:cubicBezTo>
                  <a:cubicBezTo>
                    <a:pt x="619" y="406"/>
                    <a:pt x="618" y="406"/>
                    <a:pt x="618" y="407"/>
                  </a:cubicBezTo>
                  <a:cubicBezTo>
                    <a:pt x="617" y="407"/>
                    <a:pt x="617" y="406"/>
                    <a:pt x="616" y="406"/>
                  </a:cubicBezTo>
                  <a:cubicBezTo>
                    <a:pt x="616" y="406"/>
                    <a:pt x="616" y="406"/>
                    <a:pt x="616" y="405"/>
                  </a:cubicBezTo>
                  <a:cubicBezTo>
                    <a:pt x="616" y="405"/>
                    <a:pt x="616" y="406"/>
                    <a:pt x="616" y="406"/>
                  </a:cubicBezTo>
                  <a:cubicBezTo>
                    <a:pt x="615" y="406"/>
                    <a:pt x="615" y="406"/>
                    <a:pt x="615" y="407"/>
                  </a:cubicBezTo>
                  <a:cubicBezTo>
                    <a:pt x="615" y="407"/>
                    <a:pt x="615" y="407"/>
                    <a:pt x="615" y="407"/>
                  </a:cubicBezTo>
                  <a:cubicBezTo>
                    <a:pt x="615" y="406"/>
                    <a:pt x="614" y="406"/>
                    <a:pt x="614" y="406"/>
                  </a:cubicBezTo>
                  <a:cubicBezTo>
                    <a:pt x="614" y="406"/>
                    <a:pt x="614" y="406"/>
                    <a:pt x="613" y="406"/>
                  </a:cubicBezTo>
                  <a:cubicBezTo>
                    <a:pt x="614" y="407"/>
                    <a:pt x="614" y="407"/>
                    <a:pt x="614" y="408"/>
                  </a:cubicBezTo>
                  <a:cubicBezTo>
                    <a:pt x="611" y="408"/>
                    <a:pt x="611" y="411"/>
                    <a:pt x="610" y="412"/>
                  </a:cubicBezTo>
                  <a:cubicBezTo>
                    <a:pt x="610" y="412"/>
                    <a:pt x="609" y="411"/>
                    <a:pt x="609" y="411"/>
                  </a:cubicBezTo>
                  <a:cubicBezTo>
                    <a:pt x="609" y="412"/>
                    <a:pt x="609" y="412"/>
                    <a:pt x="609" y="412"/>
                  </a:cubicBezTo>
                  <a:cubicBezTo>
                    <a:pt x="608" y="412"/>
                    <a:pt x="608" y="412"/>
                    <a:pt x="607" y="412"/>
                  </a:cubicBezTo>
                  <a:cubicBezTo>
                    <a:pt x="607" y="413"/>
                    <a:pt x="607" y="413"/>
                    <a:pt x="607" y="414"/>
                  </a:cubicBezTo>
                  <a:cubicBezTo>
                    <a:pt x="606" y="413"/>
                    <a:pt x="606" y="413"/>
                    <a:pt x="605" y="414"/>
                  </a:cubicBezTo>
                  <a:cubicBezTo>
                    <a:pt x="605" y="413"/>
                    <a:pt x="604" y="412"/>
                    <a:pt x="604" y="412"/>
                  </a:cubicBezTo>
                  <a:cubicBezTo>
                    <a:pt x="604" y="412"/>
                    <a:pt x="604" y="412"/>
                    <a:pt x="603" y="412"/>
                  </a:cubicBezTo>
                  <a:cubicBezTo>
                    <a:pt x="603" y="410"/>
                    <a:pt x="602" y="408"/>
                    <a:pt x="603" y="407"/>
                  </a:cubicBezTo>
                  <a:cubicBezTo>
                    <a:pt x="604" y="406"/>
                    <a:pt x="604" y="407"/>
                    <a:pt x="604" y="406"/>
                  </a:cubicBezTo>
                  <a:cubicBezTo>
                    <a:pt x="604" y="406"/>
                    <a:pt x="603" y="407"/>
                    <a:pt x="603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3" y="406"/>
                    <a:pt x="604" y="406"/>
                    <a:pt x="605" y="405"/>
                  </a:cubicBezTo>
                  <a:cubicBezTo>
                    <a:pt x="605" y="405"/>
                    <a:pt x="605" y="406"/>
                    <a:pt x="606" y="40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6" y="404"/>
                    <a:pt x="612" y="400"/>
                    <a:pt x="613" y="400"/>
                  </a:cubicBezTo>
                  <a:cubicBezTo>
                    <a:pt x="613" y="401"/>
                    <a:pt x="613" y="401"/>
                    <a:pt x="613" y="402"/>
                  </a:cubicBezTo>
                  <a:cubicBezTo>
                    <a:pt x="614" y="402"/>
                    <a:pt x="614" y="402"/>
                    <a:pt x="614" y="402"/>
                  </a:cubicBezTo>
                  <a:cubicBezTo>
                    <a:pt x="614" y="402"/>
                    <a:pt x="614" y="402"/>
                    <a:pt x="614" y="401"/>
                  </a:cubicBezTo>
                  <a:cubicBezTo>
                    <a:pt x="616" y="401"/>
                    <a:pt x="617" y="400"/>
                    <a:pt x="619" y="400"/>
                  </a:cubicBezTo>
                  <a:cubicBezTo>
                    <a:pt x="619" y="400"/>
                    <a:pt x="619" y="400"/>
                    <a:pt x="619" y="400"/>
                  </a:cubicBezTo>
                  <a:cubicBezTo>
                    <a:pt x="616" y="400"/>
                    <a:pt x="612" y="399"/>
                    <a:pt x="610" y="401"/>
                  </a:cubicBezTo>
                  <a:cubicBezTo>
                    <a:pt x="610" y="400"/>
                    <a:pt x="610" y="400"/>
                    <a:pt x="610" y="400"/>
                  </a:cubicBezTo>
                  <a:cubicBezTo>
                    <a:pt x="612" y="399"/>
                    <a:pt x="613" y="398"/>
                    <a:pt x="614" y="397"/>
                  </a:cubicBezTo>
                  <a:cubicBezTo>
                    <a:pt x="614" y="397"/>
                    <a:pt x="614" y="397"/>
                    <a:pt x="613" y="397"/>
                  </a:cubicBezTo>
                  <a:cubicBezTo>
                    <a:pt x="613" y="397"/>
                    <a:pt x="613" y="397"/>
                    <a:pt x="612" y="397"/>
                  </a:cubicBezTo>
                  <a:cubicBezTo>
                    <a:pt x="612" y="396"/>
                    <a:pt x="612" y="396"/>
                    <a:pt x="611" y="396"/>
                  </a:cubicBezTo>
                  <a:cubicBezTo>
                    <a:pt x="612" y="396"/>
                    <a:pt x="612" y="396"/>
                    <a:pt x="612" y="397"/>
                  </a:cubicBezTo>
                  <a:cubicBezTo>
                    <a:pt x="612" y="397"/>
                    <a:pt x="611" y="398"/>
                    <a:pt x="611" y="398"/>
                  </a:cubicBezTo>
                  <a:cubicBezTo>
                    <a:pt x="608" y="398"/>
                    <a:pt x="607" y="401"/>
                    <a:pt x="604" y="401"/>
                  </a:cubicBezTo>
                  <a:cubicBezTo>
                    <a:pt x="604" y="401"/>
                    <a:pt x="603" y="401"/>
                    <a:pt x="603" y="400"/>
                  </a:cubicBezTo>
                  <a:cubicBezTo>
                    <a:pt x="603" y="401"/>
                    <a:pt x="603" y="401"/>
                    <a:pt x="603" y="401"/>
                  </a:cubicBezTo>
                  <a:cubicBezTo>
                    <a:pt x="602" y="402"/>
                    <a:pt x="602" y="402"/>
                    <a:pt x="601" y="402"/>
                  </a:cubicBezTo>
                  <a:cubicBezTo>
                    <a:pt x="600" y="402"/>
                    <a:pt x="598" y="401"/>
                    <a:pt x="597" y="402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7" y="402"/>
                    <a:pt x="597" y="403"/>
                    <a:pt x="597" y="403"/>
                  </a:cubicBezTo>
                  <a:cubicBezTo>
                    <a:pt x="597" y="403"/>
                    <a:pt x="597" y="404"/>
                    <a:pt x="597" y="404"/>
                  </a:cubicBezTo>
                  <a:cubicBezTo>
                    <a:pt x="597" y="404"/>
                    <a:pt x="598" y="404"/>
                    <a:pt x="598" y="404"/>
                  </a:cubicBezTo>
                  <a:cubicBezTo>
                    <a:pt x="598" y="404"/>
                    <a:pt x="598" y="404"/>
                    <a:pt x="598" y="405"/>
                  </a:cubicBezTo>
                  <a:cubicBezTo>
                    <a:pt x="596" y="405"/>
                    <a:pt x="596" y="406"/>
                    <a:pt x="595" y="405"/>
                  </a:cubicBezTo>
                  <a:cubicBezTo>
                    <a:pt x="594" y="406"/>
                    <a:pt x="595" y="406"/>
                    <a:pt x="594" y="406"/>
                  </a:cubicBezTo>
                  <a:cubicBezTo>
                    <a:pt x="594" y="406"/>
                    <a:pt x="594" y="406"/>
                    <a:pt x="593" y="406"/>
                  </a:cubicBezTo>
                  <a:cubicBezTo>
                    <a:pt x="592" y="406"/>
                    <a:pt x="592" y="407"/>
                    <a:pt x="591" y="407"/>
                  </a:cubicBezTo>
                  <a:cubicBezTo>
                    <a:pt x="591" y="407"/>
                    <a:pt x="591" y="407"/>
                    <a:pt x="591" y="406"/>
                  </a:cubicBezTo>
                  <a:cubicBezTo>
                    <a:pt x="590" y="407"/>
                    <a:pt x="589" y="407"/>
                    <a:pt x="589" y="407"/>
                  </a:cubicBezTo>
                  <a:cubicBezTo>
                    <a:pt x="589" y="407"/>
                    <a:pt x="589" y="408"/>
                    <a:pt x="589" y="408"/>
                  </a:cubicBezTo>
                  <a:cubicBezTo>
                    <a:pt x="588" y="408"/>
                    <a:pt x="588" y="408"/>
                    <a:pt x="587" y="408"/>
                  </a:cubicBezTo>
                  <a:cubicBezTo>
                    <a:pt x="587" y="408"/>
                    <a:pt x="587" y="407"/>
                    <a:pt x="587" y="407"/>
                  </a:cubicBezTo>
                  <a:cubicBezTo>
                    <a:pt x="587" y="407"/>
                    <a:pt x="587" y="407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7"/>
                    <a:pt x="585" y="410"/>
                    <a:pt x="584" y="410"/>
                  </a:cubicBezTo>
                  <a:cubicBezTo>
                    <a:pt x="584" y="410"/>
                    <a:pt x="584" y="410"/>
                    <a:pt x="584" y="410"/>
                  </a:cubicBezTo>
                  <a:cubicBezTo>
                    <a:pt x="583" y="410"/>
                    <a:pt x="583" y="411"/>
                    <a:pt x="583" y="411"/>
                  </a:cubicBezTo>
                  <a:cubicBezTo>
                    <a:pt x="583" y="411"/>
                    <a:pt x="582" y="411"/>
                    <a:pt x="582" y="411"/>
                  </a:cubicBezTo>
                  <a:cubicBezTo>
                    <a:pt x="582" y="411"/>
                    <a:pt x="582" y="410"/>
                    <a:pt x="582" y="410"/>
                  </a:cubicBezTo>
                  <a:cubicBezTo>
                    <a:pt x="582" y="410"/>
                    <a:pt x="582" y="410"/>
                    <a:pt x="582" y="411"/>
                  </a:cubicBezTo>
                  <a:cubicBezTo>
                    <a:pt x="582" y="412"/>
                    <a:pt x="582" y="411"/>
                    <a:pt x="581" y="412"/>
                  </a:cubicBezTo>
                  <a:cubicBezTo>
                    <a:pt x="581" y="412"/>
                    <a:pt x="581" y="412"/>
                    <a:pt x="581" y="412"/>
                  </a:cubicBezTo>
                  <a:cubicBezTo>
                    <a:pt x="581" y="412"/>
                    <a:pt x="580" y="412"/>
                    <a:pt x="580" y="412"/>
                  </a:cubicBezTo>
                  <a:cubicBezTo>
                    <a:pt x="580" y="412"/>
                    <a:pt x="580" y="411"/>
                    <a:pt x="580" y="411"/>
                  </a:cubicBezTo>
                  <a:cubicBezTo>
                    <a:pt x="580" y="411"/>
                    <a:pt x="579" y="412"/>
                    <a:pt x="579" y="412"/>
                  </a:cubicBezTo>
                  <a:cubicBezTo>
                    <a:pt x="579" y="412"/>
                    <a:pt x="579" y="413"/>
                    <a:pt x="579" y="413"/>
                  </a:cubicBezTo>
                  <a:cubicBezTo>
                    <a:pt x="577" y="414"/>
                    <a:pt x="576" y="417"/>
                    <a:pt x="575" y="419"/>
                  </a:cubicBezTo>
                  <a:cubicBezTo>
                    <a:pt x="576" y="420"/>
                    <a:pt x="576" y="419"/>
                    <a:pt x="577" y="420"/>
                  </a:cubicBezTo>
                  <a:cubicBezTo>
                    <a:pt x="577" y="420"/>
                    <a:pt x="577" y="420"/>
                    <a:pt x="576" y="420"/>
                  </a:cubicBezTo>
                  <a:cubicBezTo>
                    <a:pt x="575" y="420"/>
                    <a:pt x="574" y="421"/>
                    <a:pt x="574" y="422"/>
                  </a:cubicBezTo>
                  <a:cubicBezTo>
                    <a:pt x="576" y="422"/>
                    <a:pt x="577" y="424"/>
                    <a:pt x="577" y="426"/>
                  </a:cubicBezTo>
                  <a:cubicBezTo>
                    <a:pt x="578" y="426"/>
                    <a:pt x="578" y="426"/>
                    <a:pt x="578" y="426"/>
                  </a:cubicBezTo>
                  <a:cubicBezTo>
                    <a:pt x="579" y="426"/>
                    <a:pt x="579" y="426"/>
                    <a:pt x="580" y="426"/>
                  </a:cubicBezTo>
                  <a:cubicBezTo>
                    <a:pt x="580" y="425"/>
                    <a:pt x="580" y="425"/>
                    <a:pt x="580" y="425"/>
                  </a:cubicBezTo>
                  <a:cubicBezTo>
                    <a:pt x="580" y="425"/>
                    <a:pt x="580" y="425"/>
                    <a:pt x="579" y="425"/>
                  </a:cubicBezTo>
                  <a:cubicBezTo>
                    <a:pt x="579" y="425"/>
                    <a:pt x="579" y="424"/>
                    <a:pt x="579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424"/>
                    <a:pt x="579" y="424"/>
                    <a:pt x="580" y="424"/>
                  </a:cubicBezTo>
                  <a:cubicBezTo>
                    <a:pt x="580" y="425"/>
                    <a:pt x="580" y="425"/>
                    <a:pt x="580" y="427"/>
                  </a:cubicBezTo>
                  <a:cubicBezTo>
                    <a:pt x="579" y="427"/>
                    <a:pt x="578" y="427"/>
                    <a:pt x="576" y="428"/>
                  </a:cubicBezTo>
                  <a:cubicBezTo>
                    <a:pt x="576" y="427"/>
                    <a:pt x="576" y="427"/>
                    <a:pt x="576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5" y="427"/>
                    <a:pt x="574" y="428"/>
                    <a:pt x="573" y="428"/>
                  </a:cubicBezTo>
                  <a:cubicBezTo>
                    <a:pt x="573" y="428"/>
                    <a:pt x="573" y="428"/>
                    <a:pt x="573" y="428"/>
                  </a:cubicBezTo>
                  <a:cubicBezTo>
                    <a:pt x="573" y="427"/>
                    <a:pt x="573" y="426"/>
                    <a:pt x="573" y="426"/>
                  </a:cubicBezTo>
                  <a:cubicBezTo>
                    <a:pt x="573" y="426"/>
                    <a:pt x="572" y="426"/>
                    <a:pt x="572" y="426"/>
                  </a:cubicBezTo>
                  <a:cubicBezTo>
                    <a:pt x="572" y="427"/>
                    <a:pt x="572" y="428"/>
                    <a:pt x="571" y="429"/>
                  </a:cubicBezTo>
                  <a:cubicBezTo>
                    <a:pt x="565" y="429"/>
                    <a:pt x="560" y="431"/>
                    <a:pt x="556" y="433"/>
                  </a:cubicBezTo>
                  <a:cubicBezTo>
                    <a:pt x="557" y="432"/>
                    <a:pt x="557" y="431"/>
                    <a:pt x="557" y="430"/>
                  </a:cubicBezTo>
                  <a:cubicBezTo>
                    <a:pt x="557" y="431"/>
                    <a:pt x="556" y="433"/>
                    <a:pt x="556" y="434"/>
                  </a:cubicBezTo>
                  <a:cubicBezTo>
                    <a:pt x="555" y="433"/>
                    <a:pt x="555" y="434"/>
                    <a:pt x="555" y="434"/>
                  </a:cubicBezTo>
                  <a:cubicBezTo>
                    <a:pt x="555" y="434"/>
                    <a:pt x="555" y="434"/>
                    <a:pt x="555" y="435"/>
                  </a:cubicBezTo>
                  <a:cubicBezTo>
                    <a:pt x="555" y="435"/>
                    <a:pt x="556" y="435"/>
                    <a:pt x="557" y="436"/>
                  </a:cubicBezTo>
                  <a:cubicBezTo>
                    <a:pt x="556" y="438"/>
                    <a:pt x="555" y="440"/>
                    <a:pt x="555" y="442"/>
                  </a:cubicBezTo>
                  <a:cubicBezTo>
                    <a:pt x="555" y="442"/>
                    <a:pt x="554" y="442"/>
                    <a:pt x="554" y="441"/>
                  </a:cubicBezTo>
                  <a:cubicBezTo>
                    <a:pt x="554" y="443"/>
                    <a:pt x="552" y="445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5"/>
                    <a:pt x="551" y="445"/>
                    <a:pt x="551" y="444"/>
                  </a:cubicBezTo>
                  <a:cubicBezTo>
                    <a:pt x="549" y="444"/>
                    <a:pt x="548" y="443"/>
                    <a:pt x="547" y="441"/>
                  </a:cubicBezTo>
                  <a:cubicBezTo>
                    <a:pt x="548" y="441"/>
                    <a:pt x="548" y="440"/>
                    <a:pt x="548" y="440"/>
                  </a:cubicBezTo>
                  <a:cubicBezTo>
                    <a:pt x="548" y="440"/>
                    <a:pt x="548" y="440"/>
                    <a:pt x="548" y="440"/>
                  </a:cubicBezTo>
                  <a:cubicBezTo>
                    <a:pt x="548" y="440"/>
                    <a:pt x="547" y="440"/>
                    <a:pt x="547" y="441"/>
                  </a:cubicBezTo>
                  <a:cubicBezTo>
                    <a:pt x="547" y="443"/>
                    <a:pt x="548" y="446"/>
                    <a:pt x="550" y="447"/>
                  </a:cubicBezTo>
                  <a:cubicBezTo>
                    <a:pt x="550" y="448"/>
                    <a:pt x="550" y="448"/>
                    <a:pt x="550" y="449"/>
                  </a:cubicBezTo>
                  <a:cubicBezTo>
                    <a:pt x="550" y="450"/>
                    <a:pt x="549" y="451"/>
                    <a:pt x="548" y="452"/>
                  </a:cubicBezTo>
                  <a:cubicBezTo>
                    <a:pt x="548" y="453"/>
                    <a:pt x="547" y="454"/>
                    <a:pt x="547" y="455"/>
                  </a:cubicBezTo>
                  <a:cubicBezTo>
                    <a:pt x="547" y="456"/>
                    <a:pt x="547" y="455"/>
                    <a:pt x="546" y="455"/>
                  </a:cubicBezTo>
                  <a:cubicBezTo>
                    <a:pt x="546" y="456"/>
                    <a:pt x="546" y="457"/>
                    <a:pt x="545" y="458"/>
                  </a:cubicBezTo>
                  <a:cubicBezTo>
                    <a:pt x="545" y="458"/>
                    <a:pt x="545" y="458"/>
                    <a:pt x="545" y="458"/>
                  </a:cubicBezTo>
                  <a:cubicBezTo>
                    <a:pt x="545" y="458"/>
                    <a:pt x="545" y="457"/>
                    <a:pt x="544" y="457"/>
                  </a:cubicBezTo>
                  <a:cubicBezTo>
                    <a:pt x="545" y="455"/>
                    <a:pt x="546" y="454"/>
                    <a:pt x="547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1"/>
                    <a:pt x="545" y="451"/>
                    <a:pt x="545" y="451"/>
                  </a:cubicBezTo>
                  <a:cubicBezTo>
                    <a:pt x="545" y="450"/>
                    <a:pt x="546" y="451"/>
                    <a:pt x="546" y="450"/>
                  </a:cubicBezTo>
                  <a:cubicBezTo>
                    <a:pt x="545" y="450"/>
                    <a:pt x="545" y="450"/>
                    <a:pt x="544" y="450"/>
                  </a:cubicBezTo>
                  <a:cubicBezTo>
                    <a:pt x="544" y="450"/>
                    <a:pt x="544" y="450"/>
                    <a:pt x="543" y="450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8"/>
                    <a:pt x="544" y="448"/>
                    <a:pt x="545" y="448"/>
                  </a:cubicBezTo>
                  <a:cubicBezTo>
                    <a:pt x="544" y="448"/>
                    <a:pt x="544" y="448"/>
                    <a:pt x="544" y="448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6"/>
                  </a:cubicBezTo>
                  <a:cubicBezTo>
                    <a:pt x="543" y="446"/>
                    <a:pt x="543" y="446"/>
                    <a:pt x="543" y="446"/>
                  </a:cubicBezTo>
                  <a:cubicBezTo>
                    <a:pt x="543" y="446"/>
                    <a:pt x="544" y="447"/>
                    <a:pt x="544" y="447"/>
                  </a:cubicBezTo>
                  <a:cubicBezTo>
                    <a:pt x="544" y="447"/>
                    <a:pt x="544" y="446"/>
                    <a:pt x="544" y="446"/>
                  </a:cubicBezTo>
                  <a:cubicBezTo>
                    <a:pt x="544" y="446"/>
                    <a:pt x="544" y="446"/>
                    <a:pt x="544" y="446"/>
                  </a:cubicBezTo>
                  <a:cubicBezTo>
                    <a:pt x="543" y="446"/>
                    <a:pt x="543" y="446"/>
                    <a:pt x="543" y="44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4" y="445"/>
                    <a:pt x="544" y="445"/>
                    <a:pt x="544" y="444"/>
                  </a:cubicBezTo>
                  <a:cubicBezTo>
                    <a:pt x="544" y="444"/>
                    <a:pt x="544" y="444"/>
                    <a:pt x="543" y="444"/>
                  </a:cubicBezTo>
                  <a:cubicBezTo>
                    <a:pt x="543" y="444"/>
                    <a:pt x="543" y="444"/>
                    <a:pt x="543" y="444"/>
                  </a:cubicBezTo>
                  <a:cubicBezTo>
                    <a:pt x="543" y="444"/>
                    <a:pt x="544" y="443"/>
                    <a:pt x="544" y="443"/>
                  </a:cubicBezTo>
                  <a:cubicBezTo>
                    <a:pt x="544" y="443"/>
                    <a:pt x="545" y="443"/>
                    <a:pt x="545" y="443"/>
                  </a:cubicBezTo>
                  <a:cubicBezTo>
                    <a:pt x="545" y="442"/>
                    <a:pt x="545" y="442"/>
                    <a:pt x="545" y="442"/>
                  </a:cubicBezTo>
                  <a:cubicBezTo>
                    <a:pt x="545" y="442"/>
                    <a:pt x="545" y="442"/>
                    <a:pt x="545" y="441"/>
                  </a:cubicBezTo>
                  <a:cubicBezTo>
                    <a:pt x="545" y="441"/>
                    <a:pt x="544" y="442"/>
                    <a:pt x="544" y="442"/>
                  </a:cubicBezTo>
                  <a:cubicBezTo>
                    <a:pt x="544" y="442"/>
                    <a:pt x="544" y="442"/>
                    <a:pt x="543" y="443"/>
                  </a:cubicBezTo>
                  <a:cubicBezTo>
                    <a:pt x="543" y="443"/>
                    <a:pt x="543" y="442"/>
                    <a:pt x="543" y="442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2"/>
                    <a:pt x="543" y="443"/>
                    <a:pt x="543" y="442"/>
                  </a:cubicBezTo>
                  <a:cubicBezTo>
                    <a:pt x="542" y="443"/>
                    <a:pt x="542" y="443"/>
                    <a:pt x="542" y="444"/>
                  </a:cubicBezTo>
                  <a:cubicBezTo>
                    <a:pt x="542" y="444"/>
                    <a:pt x="542" y="444"/>
                    <a:pt x="541" y="444"/>
                  </a:cubicBezTo>
                  <a:cubicBezTo>
                    <a:pt x="543" y="446"/>
                    <a:pt x="541" y="445"/>
                    <a:pt x="541" y="447"/>
                  </a:cubicBezTo>
                  <a:cubicBezTo>
                    <a:pt x="542" y="448"/>
                    <a:pt x="542" y="449"/>
                    <a:pt x="542" y="450"/>
                  </a:cubicBezTo>
                  <a:cubicBezTo>
                    <a:pt x="542" y="450"/>
                    <a:pt x="542" y="450"/>
                    <a:pt x="542" y="450"/>
                  </a:cubicBezTo>
                  <a:cubicBezTo>
                    <a:pt x="542" y="450"/>
                    <a:pt x="542" y="449"/>
                    <a:pt x="542" y="449"/>
                  </a:cubicBezTo>
                  <a:cubicBezTo>
                    <a:pt x="541" y="449"/>
                    <a:pt x="541" y="449"/>
                    <a:pt x="541" y="448"/>
                  </a:cubicBezTo>
                  <a:cubicBezTo>
                    <a:pt x="541" y="448"/>
                    <a:pt x="541" y="448"/>
                    <a:pt x="541" y="448"/>
                  </a:cubicBezTo>
                  <a:cubicBezTo>
                    <a:pt x="541" y="450"/>
                    <a:pt x="542" y="450"/>
                    <a:pt x="543" y="452"/>
                  </a:cubicBezTo>
                  <a:cubicBezTo>
                    <a:pt x="542" y="451"/>
                    <a:pt x="540" y="450"/>
                    <a:pt x="540" y="449"/>
                  </a:cubicBezTo>
                  <a:cubicBezTo>
                    <a:pt x="540" y="450"/>
                    <a:pt x="540" y="450"/>
                    <a:pt x="540" y="450"/>
                  </a:cubicBezTo>
                  <a:cubicBezTo>
                    <a:pt x="539" y="450"/>
                    <a:pt x="539" y="449"/>
                    <a:pt x="537" y="449"/>
                  </a:cubicBezTo>
                  <a:cubicBezTo>
                    <a:pt x="537" y="449"/>
                    <a:pt x="537" y="449"/>
                    <a:pt x="537" y="448"/>
                  </a:cubicBezTo>
                  <a:cubicBezTo>
                    <a:pt x="537" y="448"/>
                    <a:pt x="538" y="448"/>
                    <a:pt x="538" y="447"/>
                  </a:cubicBezTo>
                  <a:cubicBezTo>
                    <a:pt x="538" y="448"/>
                    <a:pt x="537" y="448"/>
                    <a:pt x="537" y="448"/>
                  </a:cubicBezTo>
                  <a:cubicBezTo>
                    <a:pt x="537" y="449"/>
                    <a:pt x="537" y="449"/>
                    <a:pt x="537" y="450"/>
                  </a:cubicBezTo>
                  <a:cubicBezTo>
                    <a:pt x="539" y="450"/>
                    <a:pt x="543" y="452"/>
                    <a:pt x="543" y="453"/>
                  </a:cubicBezTo>
                  <a:cubicBezTo>
                    <a:pt x="543" y="454"/>
                    <a:pt x="543" y="454"/>
                    <a:pt x="542" y="455"/>
                  </a:cubicBezTo>
                  <a:cubicBezTo>
                    <a:pt x="542" y="454"/>
                    <a:pt x="542" y="454"/>
                    <a:pt x="542" y="454"/>
                  </a:cubicBezTo>
                  <a:cubicBezTo>
                    <a:pt x="541" y="454"/>
                    <a:pt x="541" y="453"/>
                    <a:pt x="540" y="452"/>
                  </a:cubicBezTo>
                  <a:cubicBezTo>
                    <a:pt x="541" y="454"/>
                    <a:pt x="541" y="454"/>
                    <a:pt x="543" y="455"/>
                  </a:cubicBezTo>
                  <a:cubicBezTo>
                    <a:pt x="543" y="455"/>
                    <a:pt x="543" y="455"/>
                    <a:pt x="543" y="455"/>
                  </a:cubicBezTo>
                  <a:cubicBezTo>
                    <a:pt x="543" y="456"/>
                    <a:pt x="543" y="456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56"/>
                    <a:pt x="542" y="456"/>
                    <a:pt x="542" y="456"/>
                  </a:cubicBezTo>
                  <a:cubicBezTo>
                    <a:pt x="542" y="456"/>
                    <a:pt x="542" y="457"/>
                    <a:pt x="542" y="457"/>
                  </a:cubicBezTo>
                  <a:cubicBezTo>
                    <a:pt x="542" y="457"/>
                    <a:pt x="542" y="457"/>
                    <a:pt x="542" y="457"/>
                  </a:cubicBezTo>
                  <a:cubicBezTo>
                    <a:pt x="541" y="457"/>
                    <a:pt x="541" y="456"/>
                    <a:pt x="540" y="456"/>
                  </a:cubicBezTo>
                  <a:cubicBezTo>
                    <a:pt x="541" y="457"/>
                    <a:pt x="542" y="457"/>
                    <a:pt x="543" y="458"/>
                  </a:cubicBezTo>
                  <a:cubicBezTo>
                    <a:pt x="543" y="458"/>
                    <a:pt x="543" y="459"/>
                    <a:pt x="543" y="459"/>
                  </a:cubicBezTo>
                  <a:cubicBezTo>
                    <a:pt x="542" y="459"/>
                    <a:pt x="542" y="459"/>
                    <a:pt x="542" y="459"/>
                  </a:cubicBezTo>
                  <a:cubicBezTo>
                    <a:pt x="541" y="458"/>
                    <a:pt x="541" y="457"/>
                    <a:pt x="540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0" y="458"/>
                    <a:pt x="542" y="458"/>
                    <a:pt x="542" y="460"/>
                  </a:cubicBezTo>
                  <a:cubicBezTo>
                    <a:pt x="544" y="459"/>
                    <a:pt x="545" y="459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1"/>
                    <a:pt x="545" y="461"/>
                    <a:pt x="545" y="461"/>
                  </a:cubicBezTo>
                  <a:cubicBezTo>
                    <a:pt x="545" y="461"/>
                    <a:pt x="545" y="461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4" y="462"/>
                  </a:cubicBezTo>
                  <a:cubicBezTo>
                    <a:pt x="545" y="463"/>
                    <a:pt x="546" y="464"/>
                    <a:pt x="546" y="465"/>
                  </a:cubicBezTo>
                  <a:cubicBezTo>
                    <a:pt x="546" y="465"/>
                    <a:pt x="546" y="465"/>
                    <a:pt x="545" y="465"/>
                  </a:cubicBezTo>
                  <a:cubicBezTo>
                    <a:pt x="545" y="465"/>
                    <a:pt x="545" y="464"/>
                    <a:pt x="545" y="464"/>
                  </a:cubicBezTo>
                  <a:cubicBezTo>
                    <a:pt x="545" y="464"/>
                    <a:pt x="544" y="464"/>
                    <a:pt x="543" y="464"/>
                  </a:cubicBezTo>
                  <a:cubicBezTo>
                    <a:pt x="544" y="464"/>
                    <a:pt x="544" y="464"/>
                    <a:pt x="544" y="465"/>
                  </a:cubicBezTo>
                  <a:cubicBezTo>
                    <a:pt x="544" y="465"/>
                    <a:pt x="544" y="465"/>
                    <a:pt x="544" y="465"/>
                  </a:cubicBezTo>
                  <a:cubicBezTo>
                    <a:pt x="544" y="465"/>
                    <a:pt x="544" y="465"/>
                    <a:pt x="543" y="465"/>
                  </a:cubicBezTo>
                  <a:cubicBezTo>
                    <a:pt x="543" y="465"/>
                    <a:pt x="543" y="465"/>
                    <a:pt x="542" y="464"/>
                  </a:cubicBezTo>
                  <a:cubicBezTo>
                    <a:pt x="542" y="465"/>
                    <a:pt x="542" y="465"/>
                    <a:pt x="542" y="465"/>
                  </a:cubicBezTo>
                  <a:cubicBezTo>
                    <a:pt x="542" y="465"/>
                    <a:pt x="542" y="465"/>
                    <a:pt x="541" y="466"/>
                  </a:cubicBezTo>
                  <a:cubicBezTo>
                    <a:pt x="541" y="465"/>
                    <a:pt x="541" y="465"/>
                    <a:pt x="541" y="465"/>
                  </a:cubicBezTo>
                  <a:cubicBezTo>
                    <a:pt x="540" y="464"/>
                    <a:pt x="541" y="464"/>
                    <a:pt x="540" y="464"/>
                  </a:cubicBezTo>
                  <a:cubicBezTo>
                    <a:pt x="540" y="464"/>
                    <a:pt x="540" y="464"/>
                    <a:pt x="540" y="464"/>
                  </a:cubicBezTo>
                  <a:cubicBezTo>
                    <a:pt x="540" y="465"/>
                    <a:pt x="541" y="465"/>
                    <a:pt x="540" y="466"/>
                  </a:cubicBezTo>
                  <a:cubicBezTo>
                    <a:pt x="542" y="466"/>
                    <a:pt x="543" y="466"/>
                    <a:pt x="544" y="466"/>
                  </a:cubicBezTo>
                  <a:cubicBezTo>
                    <a:pt x="544" y="466"/>
                    <a:pt x="544" y="466"/>
                    <a:pt x="545" y="466"/>
                  </a:cubicBezTo>
                  <a:cubicBezTo>
                    <a:pt x="544" y="467"/>
                    <a:pt x="544" y="467"/>
                    <a:pt x="544" y="468"/>
                  </a:cubicBezTo>
                  <a:cubicBezTo>
                    <a:pt x="544" y="468"/>
                    <a:pt x="544" y="468"/>
                    <a:pt x="544" y="468"/>
                  </a:cubicBezTo>
                  <a:cubicBezTo>
                    <a:pt x="545" y="467"/>
                    <a:pt x="545" y="466"/>
                    <a:pt x="545" y="466"/>
                  </a:cubicBezTo>
                  <a:cubicBezTo>
                    <a:pt x="546" y="466"/>
                    <a:pt x="545" y="466"/>
                    <a:pt x="546" y="466"/>
                  </a:cubicBezTo>
                  <a:cubicBezTo>
                    <a:pt x="546" y="466"/>
                    <a:pt x="546" y="467"/>
                    <a:pt x="546" y="468"/>
                  </a:cubicBezTo>
                  <a:cubicBezTo>
                    <a:pt x="546" y="468"/>
                    <a:pt x="546" y="468"/>
                    <a:pt x="546" y="468"/>
                  </a:cubicBezTo>
                  <a:cubicBezTo>
                    <a:pt x="545" y="468"/>
                    <a:pt x="545" y="468"/>
                    <a:pt x="545" y="468"/>
                  </a:cubicBezTo>
                  <a:cubicBezTo>
                    <a:pt x="545" y="469"/>
                    <a:pt x="544" y="470"/>
                    <a:pt x="544" y="470"/>
                  </a:cubicBezTo>
                  <a:cubicBezTo>
                    <a:pt x="542" y="470"/>
                    <a:pt x="542" y="469"/>
                    <a:pt x="541" y="469"/>
                  </a:cubicBezTo>
                  <a:cubicBezTo>
                    <a:pt x="541" y="469"/>
                    <a:pt x="541" y="469"/>
                    <a:pt x="541" y="469"/>
                  </a:cubicBezTo>
                  <a:cubicBezTo>
                    <a:pt x="541" y="469"/>
                    <a:pt x="541" y="469"/>
                    <a:pt x="541" y="470"/>
                  </a:cubicBezTo>
                  <a:cubicBezTo>
                    <a:pt x="540" y="469"/>
                    <a:pt x="539" y="469"/>
                    <a:pt x="539" y="469"/>
                  </a:cubicBezTo>
                  <a:cubicBezTo>
                    <a:pt x="539" y="469"/>
                    <a:pt x="539" y="469"/>
                    <a:pt x="539" y="469"/>
                  </a:cubicBezTo>
                  <a:cubicBezTo>
                    <a:pt x="540" y="469"/>
                    <a:pt x="541" y="470"/>
                    <a:pt x="542" y="471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1" y="471"/>
                    <a:pt x="541" y="472"/>
                    <a:pt x="540" y="472"/>
                  </a:cubicBezTo>
                  <a:cubicBezTo>
                    <a:pt x="539" y="472"/>
                    <a:pt x="539" y="472"/>
                    <a:pt x="539" y="471"/>
                  </a:cubicBezTo>
                  <a:cubicBezTo>
                    <a:pt x="539" y="472"/>
                    <a:pt x="539" y="472"/>
                    <a:pt x="539" y="472"/>
                  </a:cubicBezTo>
                  <a:cubicBezTo>
                    <a:pt x="539" y="473"/>
                    <a:pt x="540" y="473"/>
                    <a:pt x="540" y="473"/>
                  </a:cubicBezTo>
                  <a:cubicBezTo>
                    <a:pt x="541" y="473"/>
                    <a:pt x="542" y="472"/>
                    <a:pt x="542" y="472"/>
                  </a:cubicBezTo>
                  <a:cubicBezTo>
                    <a:pt x="542" y="473"/>
                    <a:pt x="542" y="472"/>
                    <a:pt x="543" y="473"/>
                  </a:cubicBezTo>
                  <a:cubicBezTo>
                    <a:pt x="543" y="473"/>
                    <a:pt x="543" y="473"/>
                    <a:pt x="543" y="473"/>
                  </a:cubicBezTo>
                  <a:cubicBezTo>
                    <a:pt x="542" y="473"/>
                    <a:pt x="542" y="474"/>
                    <a:pt x="541" y="474"/>
                  </a:cubicBezTo>
                  <a:cubicBezTo>
                    <a:pt x="540" y="474"/>
                    <a:pt x="538" y="475"/>
                    <a:pt x="537" y="475"/>
                  </a:cubicBezTo>
                  <a:cubicBezTo>
                    <a:pt x="536" y="477"/>
                    <a:pt x="534" y="478"/>
                    <a:pt x="533" y="480"/>
                  </a:cubicBezTo>
                  <a:cubicBezTo>
                    <a:pt x="532" y="481"/>
                    <a:pt x="529" y="480"/>
                    <a:pt x="528" y="481"/>
                  </a:cubicBezTo>
                  <a:cubicBezTo>
                    <a:pt x="526" y="482"/>
                    <a:pt x="526" y="484"/>
                    <a:pt x="525" y="485"/>
                  </a:cubicBezTo>
                  <a:cubicBezTo>
                    <a:pt x="524" y="488"/>
                    <a:pt x="521" y="489"/>
                    <a:pt x="518" y="489"/>
                  </a:cubicBezTo>
                  <a:cubicBezTo>
                    <a:pt x="517" y="491"/>
                    <a:pt x="515" y="493"/>
                    <a:pt x="514" y="495"/>
                  </a:cubicBezTo>
                  <a:cubicBezTo>
                    <a:pt x="514" y="497"/>
                    <a:pt x="513" y="499"/>
                    <a:pt x="512" y="501"/>
                  </a:cubicBezTo>
                  <a:cubicBezTo>
                    <a:pt x="511" y="506"/>
                    <a:pt x="516" y="511"/>
                    <a:pt x="518" y="515"/>
                  </a:cubicBezTo>
                  <a:cubicBezTo>
                    <a:pt x="518" y="516"/>
                    <a:pt x="518" y="518"/>
                    <a:pt x="518" y="520"/>
                  </a:cubicBezTo>
                  <a:cubicBezTo>
                    <a:pt x="519" y="522"/>
                    <a:pt x="520" y="523"/>
                    <a:pt x="521" y="525"/>
                  </a:cubicBezTo>
                  <a:cubicBezTo>
                    <a:pt x="522" y="529"/>
                    <a:pt x="519" y="534"/>
                    <a:pt x="518" y="537"/>
                  </a:cubicBezTo>
                  <a:cubicBezTo>
                    <a:pt x="518" y="537"/>
                    <a:pt x="518" y="537"/>
                    <a:pt x="518" y="537"/>
                  </a:cubicBezTo>
                  <a:cubicBezTo>
                    <a:pt x="518" y="537"/>
                    <a:pt x="518" y="536"/>
                    <a:pt x="518" y="536"/>
                  </a:cubicBezTo>
                  <a:cubicBezTo>
                    <a:pt x="517" y="536"/>
                    <a:pt x="516" y="536"/>
                    <a:pt x="515" y="537"/>
                  </a:cubicBezTo>
                  <a:cubicBezTo>
                    <a:pt x="514" y="536"/>
                    <a:pt x="513" y="533"/>
                    <a:pt x="513" y="532"/>
                  </a:cubicBezTo>
                  <a:cubicBezTo>
                    <a:pt x="510" y="532"/>
                    <a:pt x="511" y="530"/>
                    <a:pt x="510" y="528"/>
                  </a:cubicBezTo>
                  <a:cubicBezTo>
                    <a:pt x="510" y="528"/>
                    <a:pt x="509" y="528"/>
                    <a:pt x="509" y="527"/>
                  </a:cubicBezTo>
                  <a:cubicBezTo>
                    <a:pt x="509" y="527"/>
                    <a:pt x="509" y="526"/>
                    <a:pt x="508" y="526"/>
                  </a:cubicBezTo>
                  <a:cubicBezTo>
                    <a:pt x="508" y="526"/>
                    <a:pt x="508" y="526"/>
                    <a:pt x="507" y="526"/>
                  </a:cubicBezTo>
                  <a:cubicBezTo>
                    <a:pt x="507" y="524"/>
                    <a:pt x="506" y="523"/>
                    <a:pt x="505" y="521"/>
                  </a:cubicBezTo>
                  <a:cubicBezTo>
                    <a:pt x="506" y="521"/>
                    <a:pt x="506" y="521"/>
                    <a:pt x="507" y="520"/>
                  </a:cubicBezTo>
                  <a:cubicBezTo>
                    <a:pt x="507" y="520"/>
                    <a:pt x="507" y="519"/>
                    <a:pt x="507" y="519"/>
                  </a:cubicBezTo>
                  <a:cubicBezTo>
                    <a:pt x="506" y="519"/>
                    <a:pt x="505" y="520"/>
                    <a:pt x="505" y="520"/>
                  </a:cubicBezTo>
                  <a:cubicBezTo>
                    <a:pt x="505" y="519"/>
                    <a:pt x="504" y="519"/>
                    <a:pt x="504" y="519"/>
                  </a:cubicBezTo>
                  <a:cubicBezTo>
                    <a:pt x="505" y="517"/>
                    <a:pt x="505" y="515"/>
                    <a:pt x="506" y="512"/>
                  </a:cubicBezTo>
                  <a:cubicBezTo>
                    <a:pt x="505" y="511"/>
                    <a:pt x="504" y="511"/>
                    <a:pt x="503" y="510"/>
                  </a:cubicBezTo>
                  <a:cubicBezTo>
                    <a:pt x="501" y="509"/>
                    <a:pt x="499" y="504"/>
                    <a:pt x="496" y="505"/>
                  </a:cubicBezTo>
                  <a:cubicBezTo>
                    <a:pt x="495" y="505"/>
                    <a:pt x="494" y="506"/>
                    <a:pt x="493" y="507"/>
                  </a:cubicBezTo>
                  <a:cubicBezTo>
                    <a:pt x="492" y="507"/>
                    <a:pt x="491" y="507"/>
                    <a:pt x="490" y="508"/>
                  </a:cubicBezTo>
                  <a:cubicBezTo>
                    <a:pt x="489" y="507"/>
                    <a:pt x="489" y="505"/>
                    <a:pt x="488" y="504"/>
                  </a:cubicBezTo>
                  <a:cubicBezTo>
                    <a:pt x="486" y="504"/>
                    <a:pt x="485" y="504"/>
                    <a:pt x="484" y="502"/>
                  </a:cubicBezTo>
                  <a:cubicBezTo>
                    <a:pt x="481" y="503"/>
                    <a:pt x="480" y="503"/>
                    <a:pt x="478" y="503"/>
                  </a:cubicBezTo>
                  <a:cubicBezTo>
                    <a:pt x="478" y="503"/>
                    <a:pt x="478" y="503"/>
                    <a:pt x="478" y="503"/>
                  </a:cubicBezTo>
                  <a:cubicBezTo>
                    <a:pt x="477" y="504"/>
                    <a:pt x="476" y="504"/>
                    <a:pt x="475" y="504"/>
                  </a:cubicBezTo>
                  <a:cubicBezTo>
                    <a:pt x="475" y="503"/>
                    <a:pt x="474" y="502"/>
                    <a:pt x="474" y="501"/>
                  </a:cubicBezTo>
                  <a:cubicBezTo>
                    <a:pt x="474" y="501"/>
                    <a:pt x="474" y="501"/>
                    <a:pt x="474" y="501"/>
                  </a:cubicBezTo>
                  <a:cubicBezTo>
                    <a:pt x="474" y="502"/>
                    <a:pt x="473" y="503"/>
                    <a:pt x="473" y="503"/>
                  </a:cubicBezTo>
                  <a:cubicBezTo>
                    <a:pt x="472" y="503"/>
                    <a:pt x="468" y="502"/>
                    <a:pt x="467" y="503"/>
                  </a:cubicBezTo>
                  <a:cubicBezTo>
                    <a:pt x="466" y="503"/>
                    <a:pt x="465" y="504"/>
                    <a:pt x="464" y="504"/>
                  </a:cubicBezTo>
                  <a:cubicBezTo>
                    <a:pt x="463" y="505"/>
                    <a:pt x="462" y="502"/>
                    <a:pt x="460" y="503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461" y="506"/>
                    <a:pt x="462" y="505"/>
                    <a:pt x="463" y="505"/>
                  </a:cubicBezTo>
                  <a:cubicBezTo>
                    <a:pt x="464" y="505"/>
                    <a:pt x="465" y="505"/>
                    <a:pt x="466" y="506"/>
                  </a:cubicBezTo>
                  <a:cubicBezTo>
                    <a:pt x="465" y="507"/>
                    <a:pt x="465" y="507"/>
                    <a:pt x="464" y="507"/>
                  </a:cubicBezTo>
                  <a:cubicBezTo>
                    <a:pt x="464" y="510"/>
                    <a:pt x="467" y="510"/>
                    <a:pt x="468" y="511"/>
                  </a:cubicBezTo>
                  <a:cubicBezTo>
                    <a:pt x="467" y="511"/>
                    <a:pt x="466" y="511"/>
                    <a:pt x="465" y="511"/>
                  </a:cubicBezTo>
                  <a:cubicBezTo>
                    <a:pt x="465" y="510"/>
                    <a:pt x="462" y="509"/>
                    <a:pt x="461" y="508"/>
                  </a:cubicBezTo>
                  <a:cubicBezTo>
                    <a:pt x="461" y="509"/>
                    <a:pt x="461" y="509"/>
                    <a:pt x="461" y="509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10"/>
                    <a:pt x="461" y="510"/>
                    <a:pt x="462" y="510"/>
                  </a:cubicBezTo>
                  <a:cubicBezTo>
                    <a:pt x="462" y="510"/>
                    <a:pt x="462" y="510"/>
                    <a:pt x="462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0" y="511"/>
                    <a:pt x="460" y="510"/>
                    <a:pt x="460" y="510"/>
                  </a:cubicBezTo>
                  <a:cubicBezTo>
                    <a:pt x="459" y="510"/>
                    <a:pt x="458" y="511"/>
                    <a:pt x="457" y="511"/>
                  </a:cubicBezTo>
                  <a:cubicBezTo>
                    <a:pt x="457" y="511"/>
                    <a:pt x="456" y="510"/>
                    <a:pt x="455" y="510"/>
                  </a:cubicBezTo>
                  <a:cubicBezTo>
                    <a:pt x="455" y="509"/>
                    <a:pt x="454" y="509"/>
                    <a:pt x="454" y="508"/>
                  </a:cubicBezTo>
                  <a:cubicBezTo>
                    <a:pt x="453" y="508"/>
                    <a:pt x="452" y="507"/>
                    <a:pt x="451" y="506"/>
                  </a:cubicBezTo>
                  <a:cubicBezTo>
                    <a:pt x="450" y="507"/>
                    <a:pt x="450" y="507"/>
                    <a:pt x="449" y="507"/>
                  </a:cubicBezTo>
                  <a:cubicBezTo>
                    <a:pt x="449" y="507"/>
                    <a:pt x="449" y="507"/>
                    <a:pt x="449" y="507"/>
                  </a:cubicBezTo>
                  <a:cubicBezTo>
                    <a:pt x="450" y="507"/>
                    <a:pt x="450" y="508"/>
                    <a:pt x="451" y="508"/>
                  </a:cubicBezTo>
                  <a:cubicBezTo>
                    <a:pt x="451" y="508"/>
                    <a:pt x="451" y="508"/>
                    <a:pt x="450" y="508"/>
                  </a:cubicBezTo>
                  <a:cubicBezTo>
                    <a:pt x="450" y="509"/>
                    <a:pt x="448" y="508"/>
                    <a:pt x="447" y="508"/>
                  </a:cubicBezTo>
                  <a:cubicBezTo>
                    <a:pt x="444" y="508"/>
                    <a:pt x="441" y="506"/>
                    <a:pt x="438" y="507"/>
                  </a:cubicBezTo>
                  <a:cubicBezTo>
                    <a:pt x="436" y="508"/>
                    <a:pt x="436" y="509"/>
                    <a:pt x="434" y="508"/>
                  </a:cubicBezTo>
                  <a:cubicBezTo>
                    <a:pt x="434" y="508"/>
                    <a:pt x="434" y="507"/>
                    <a:pt x="434" y="507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33" y="508"/>
                    <a:pt x="434" y="509"/>
                    <a:pt x="434" y="510"/>
                  </a:cubicBezTo>
                  <a:cubicBezTo>
                    <a:pt x="431" y="511"/>
                    <a:pt x="430" y="513"/>
                    <a:pt x="427" y="514"/>
                  </a:cubicBezTo>
                  <a:cubicBezTo>
                    <a:pt x="425" y="515"/>
                    <a:pt x="423" y="513"/>
                    <a:pt x="422" y="514"/>
                  </a:cubicBezTo>
                  <a:cubicBezTo>
                    <a:pt x="423" y="515"/>
                    <a:pt x="423" y="515"/>
                    <a:pt x="424" y="516"/>
                  </a:cubicBezTo>
                  <a:cubicBezTo>
                    <a:pt x="422" y="518"/>
                    <a:pt x="420" y="517"/>
                    <a:pt x="418" y="519"/>
                  </a:cubicBezTo>
                  <a:cubicBezTo>
                    <a:pt x="418" y="519"/>
                    <a:pt x="418" y="519"/>
                    <a:pt x="418" y="519"/>
                  </a:cubicBezTo>
                  <a:cubicBezTo>
                    <a:pt x="419" y="519"/>
                    <a:pt x="419" y="520"/>
                    <a:pt x="420" y="520"/>
                  </a:cubicBezTo>
                  <a:cubicBezTo>
                    <a:pt x="419" y="520"/>
                    <a:pt x="419" y="520"/>
                    <a:pt x="419" y="521"/>
                  </a:cubicBezTo>
                  <a:cubicBezTo>
                    <a:pt x="419" y="521"/>
                    <a:pt x="418" y="522"/>
                    <a:pt x="417" y="523"/>
                  </a:cubicBezTo>
                  <a:cubicBezTo>
                    <a:pt x="416" y="526"/>
                    <a:pt x="419" y="529"/>
                    <a:pt x="419" y="532"/>
                  </a:cubicBezTo>
                  <a:cubicBezTo>
                    <a:pt x="418" y="534"/>
                    <a:pt x="417" y="535"/>
                    <a:pt x="416" y="537"/>
                  </a:cubicBezTo>
                  <a:cubicBezTo>
                    <a:pt x="416" y="538"/>
                    <a:pt x="415" y="540"/>
                    <a:pt x="415" y="542"/>
                  </a:cubicBezTo>
                  <a:cubicBezTo>
                    <a:pt x="414" y="548"/>
                    <a:pt x="415" y="557"/>
                    <a:pt x="417" y="561"/>
                  </a:cubicBezTo>
                  <a:cubicBezTo>
                    <a:pt x="419" y="564"/>
                    <a:pt x="421" y="566"/>
                    <a:pt x="422" y="569"/>
                  </a:cubicBezTo>
                  <a:cubicBezTo>
                    <a:pt x="424" y="571"/>
                    <a:pt x="425" y="574"/>
                    <a:pt x="427" y="576"/>
                  </a:cubicBezTo>
                  <a:cubicBezTo>
                    <a:pt x="428" y="576"/>
                    <a:pt x="430" y="576"/>
                    <a:pt x="431" y="576"/>
                  </a:cubicBezTo>
                  <a:cubicBezTo>
                    <a:pt x="433" y="577"/>
                    <a:pt x="433" y="579"/>
                    <a:pt x="435" y="579"/>
                  </a:cubicBezTo>
                  <a:cubicBezTo>
                    <a:pt x="438" y="579"/>
                    <a:pt x="445" y="576"/>
                    <a:pt x="449" y="576"/>
                  </a:cubicBezTo>
                  <a:cubicBezTo>
                    <a:pt x="449" y="576"/>
                    <a:pt x="449" y="577"/>
                    <a:pt x="449" y="577"/>
                  </a:cubicBezTo>
                  <a:cubicBezTo>
                    <a:pt x="450" y="577"/>
                    <a:pt x="451" y="578"/>
                    <a:pt x="451" y="578"/>
                  </a:cubicBezTo>
                  <a:cubicBezTo>
                    <a:pt x="451" y="577"/>
                    <a:pt x="452" y="577"/>
                    <a:pt x="452" y="577"/>
                  </a:cubicBezTo>
                  <a:cubicBezTo>
                    <a:pt x="452" y="576"/>
                    <a:pt x="452" y="576"/>
                    <a:pt x="451" y="575"/>
                  </a:cubicBezTo>
                  <a:cubicBezTo>
                    <a:pt x="451" y="575"/>
                    <a:pt x="451" y="575"/>
                    <a:pt x="451" y="575"/>
                  </a:cubicBezTo>
                  <a:cubicBezTo>
                    <a:pt x="452" y="574"/>
                    <a:pt x="455" y="574"/>
                    <a:pt x="456" y="572"/>
                  </a:cubicBezTo>
                  <a:cubicBezTo>
                    <a:pt x="456" y="571"/>
                    <a:pt x="456" y="571"/>
                    <a:pt x="456" y="570"/>
                  </a:cubicBezTo>
                  <a:cubicBezTo>
                    <a:pt x="456" y="569"/>
                    <a:pt x="457" y="569"/>
                    <a:pt x="457" y="569"/>
                  </a:cubicBezTo>
                  <a:cubicBezTo>
                    <a:pt x="457" y="567"/>
                    <a:pt x="457" y="566"/>
                    <a:pt x="457" y="565"/>
                  </a:cubicBezTo>
                  <a:cubicBezTo>
                    <a:pt x="457" y="564"/>
                    <a:pt x="458" y="563"/>
                    <a:pt x="458" y="562"/>
                  </a:cubicBezTo>
                  <a:cubicBezTo>
                    <a:pt x="464" y="560"/>
                    <a:pt x="474" y="556"/>
                    <a:pt x="479" y="560"/>
                  </a:cubicBezTo>
                  <a:cubicBezTo>
                    <a:pt x="479" y="561"/>
                    <a:pt x="479" y="562"/>
                    <a:pt x="479" y="562"/>
                  </a:cubicBezTo>
                  <a:cubicBezTo>
                    <a:pt x="478" y="564"/>
                    <a:pt x="477" y="565"/>
                    <a:pt x="476" y="566"/>
                  </a:cubicBezTo>
                  <a:cubicBezTo>
                    <a:pt x="475" y="566"/>
                    <a:pt x="474" y="571"/>
                    <a:pt x="474" y="571"/>
                  </a:cubicBezTo>
                  <a:cubicBezTo>
                    <a:pt x="474" y="571"/>
                    <a:pt x="474" y="571"/>
                    <a:pt x="474" y="571"/>
                  </a:cubicBezTo>
                  <a:cubicBezTo>
                    <a:pt x="474" y="571"/>
                    <a:pt x="475" y="571"/>
                    <a:pt x="475" y="571"/>
                  </a:cubicBezTo>
                  <a:cubicBezTo>
                    <a:pt x="475" y="573"/>
                    <a:pt x="474" y="576"/>
                    <a:pt x="474" y="578"/>
                  </a:cubicBezTo>
                  <a:cubicBezTo>
                    <a:pt x="474" y="578"/>
                    <a:pt x="474" y="578"/>
                    <a:pt x="473" y="578"/>
                  </a:cubicBezTo>
                  <a:cubicBezTo>
                    <a:pt x="473" y="577"/>
                    <a:pt x="472" y="576"/>
                    <a:pt x="472" y="575"/>
                  </a:cubicBezTo>
                  <a:cubicBezTo>
                    <a:pt x="472" y="575"/>
                    <a:pt x="472" y="575"/>
                    <a:pt x="471" y="576"/>
                  </a:cubicBezTo>
                  <a:cubicBezTo>
                    <a:pt x="471" y="576"/>
                    <a:pt x="471" y="576"/>
                    <a:pt x="471" y="576"/>
                  </a:cubicBezTo>
                  <a:cubicBezTo>
                    <a:pt x="471" y="577"/>
                    <a:pt x="471" y="578"/>
                    <a:pt x="471" y="578"/>
                  </a:cubicBezTo>
                  <a:cubicBezTo>
                    <a:pt x="471" y="578"/>
                    <a:pt x="472" y="578"/>
                    <a:pt x="472" y="578"/>
                  </a:cubicBezTo>
                  <a:cubicBezTo>
                    <a:pt x="472" y="579"/>
                    <a:pt x="472" y="579"/>
                    <a:pt x="472" y="579"/>
                  </a:cubicBezTo>
                  <a:cubicBezTo>
                    <a:pt x="471" y="583"/>
                    <a:pt x="472" y="586"/>
                    <a:pt x="471" y="589"/>
                  </a:cubicBezTo>
                  <a:cubicBezTo>
                    <a:pt x="470" y="591"/>
                    <a:pt x="468" y="591"/>
                    <a:pt x="467" y="593"/>
                  </a:cubicBezTo>
                  <a:cubicBezTo>
                    <a:pt x="468" y="594"/>
                    <a:pt x="468" y="594"/>
                    <a:pt x="469" y="594"/>
                  </a:cubicBezTo>
                  <a:cubicBezTo>
                    <a:pt x="469" y="594"/>
                    <a:pt x="469" y="594"/>
                    <a:pt x="469" y="594"/>
                  </a:cubicBezTo>
                  <a:cubicBezTo>
                    <a:pt x="469" y="594"/>
                    <a:pt x="469" y="593"/>
                    <a:pt x="469" y="593"/>
                  </a:cubicBezTo>
                  <a:cubicBezTo>
                    <a:pt x="470" y="593"/>
                    <a:pt x="471" y="594"/>
                    <a:pt x="472" y="594"/>
                  </a:cubicBezTo>
                  <a:cubicBezTo>
                    <a:pt x="475" y="592"/>
                    <a:pt x="479" y="594"/>
                    <a:pt x="483" y="594"/>
                  </a:cubicBezTo>
                  <a:cubicBezTo>
                    <a:pt x="484" y="593"/>
                    <a:pt x="484" y="593"/>
                    <a:pt x="485" y="593"/>
                  </a:cubicBezTo>
                  <a:cubicBezTo>
                    <a:pt x="486" y="593"/>
                    <a:pt x="486" y="593"/>
                    <a:pt x="487" y="593"/>
                  </a:cubicBezTo>
                  <a:cubicBezTo>
                    <a:pt x="489" y="593"/>
                    <a:pt x="491" y="593"/>
                    <a:pt x="493" y="593"/>
                  </a:cubicBezTo>
                  <a:cubicBezTo>
                    <a:pt x="494" y="593"/>
                    <a:pt x="495" y="594"/>
                    <a:pt x="495" y="594"/>
                  </a:cubicBezTo>
                  <a:cubicBezTo>
                    <a:pt x="495" y="596"/>
                    <a:pt x="495" y="595"/>
                    <a:pt x="496" y="596"/>
                  </a:cubicBezTo>
                  <a:cubicBezTo>
                    <a:pt x="497" y="597"/>
                    <a:pt x="498" y="597"/>
                    <a:pt x="499" y="597"/>
                  </a:cubicBezTo>
                  <a:cubicBezTo>
                    <a:pt x="500" y="599"/>
                    <a:pt x="501" y="602"/>
                    <a:pt x="500" y="604"/>
                  </a:cubicBezTo>
                  <a:cubicBezTo>
                    <a:pt x="499" y="605"/>
                    <a:pt x="499" y="606"/>
                    <a:pt x="498" y="606"/>
                  </a:cubicBezTo>
                  <a:cubicBezTo>
                    <a:pt x="498" y="609"/>
                    <a:pt x="498" y="612"/>
                    <a:pt x="498" y="614"/>
                  </a:cubicBezTo>
                  <a:cubicBezTo>
                    <a:pt x="497" y="616"/>
                    <a:pt x="496" y="619"/>
                    <a:pt x="497" y="621"/>
                  </a:cubicBezTo>
                  <a:cubicBezTo>
                    <a:pt x="498" y="625"/>
                    <a:pt x="503" y="629"/>
                    <a:pt x="506" y="632"/>
                  </a:cubicBezTo>
                  <a:cubicBezTo>
                    <a:pt x="506" y="632"/>
                    <a:pt x="507" y="633"/>
                    <a:pt x="507" y="634"/>
                  </a:cubicBezTo>
                  <a:cubicBezTo>
                    <a:pt x="509" y="636"/>
                    <a:pt x="510" y="633"/>
                    <a:pt x="511" y="635"/>
                  </a:cubicBezTo>
                  <a:cubicBezTo>
                    <a:pt x="514" y="636"/>
                    <a:pt x="515" y="634"/>
                    <a:pt x="518" y="633"/>
                  </a:cubicBezTo>
                  <a:cubicBezTo>
                    <a:pt x="519" y="633"/>
                    <a:pt x="519" y="633"/>
                    <a:pt x="520" y="633"/>
                  </a:cubicBezTo>
                  <a:cubicBezTo>
                    <a:pt x="521" y="632"/>
                    <a:pt x="522" y="631"/>
                    <a:pt x="523" y="631"/>
                  </a:cubicBezTo>
                  <a:cubicBezTo>
                    <a:pt x="523" y="631"/>
                    <a:pt x="525" y="631"/>
                    <a:pt x="526" y="632"/>
                  </a:cubicBezTo>
                  <a:cubicBezTo>
                    <a:pt x="527" y="632"/>
                    <a:pt x="529" y="632"/>
                    <a:pt x="530" y="632"/>
                  </a:cubicBezTo>
                  <a:cubicBezTo>
                    <a:pt x="534" y="633"/>
                    <a:pt x="535" y="637"/>
                    <a:pt x="537" y="640"/>
                  </a:cubicBezTo>
                  <a:cubicBezTo>
                    <a:pt x="536" y="641"/>
                    <a:pt x="535" y="642"/>
                    <a:pt x="534" y="643"/>
                  </a:cubicBezTo>
                  <a:cubicBezTo>
                    <a:pt x="534" y="643"/>
                    <a:pt x="534" y="643"/>
                    <a:pt x="534" y="643"/>
                  </a:cubicBezTo>
                  <a:cubicBezTo>
                    <a:pt x="534" y="642"/>
                    <a:pt x="534" y="642"/>
                    <a:pt x="533" y="642"/>
                  </a:cubicBezTo>
                  <a:cubicBezTo>
                    <a:pt x="534" y="643"/>
                    <a:pt x="533" y="643"/>
                    <a:pt x="533" y="644"/>
                  </a:cubicBezTo>
                  <a:cubicBezTo>
                    <a:pt x="534" y="644"/>
                    <a:pt x="534" y="643"/>
                    <a:pt x="535" y="643"/>
                  </a:cubicBezTo>
                  <a:cubicBezTo>
                    <a:pt x="537" y="642"/>
                    <a:pt x="538" y="638"/>
                    <a:pt x="541" y="639"/>
                  </a:cubicBezTo>
                  <a:cubicBezTo>
                    <a:pt x="542" y="640"/>
                    <a:pt x="543" y="641"/>
                    <a:pt x="543" y="642"/>
                  </a:cubicBezTo>
                  <a:cubicBezTo>
                    <a:pt x="543" y="642"/>
                    <a:pt x="543" y="642"/>
                    <a:pt x="542" y="643"/>
                  </a:cubicBezTo>
                  <a:cubicBezTo>
                    <a:pt x="540" y="643"/>
                    <a:pt x="538" y="643"/>
                    <a:pt x="538" y="644"/>
                  </a:cubicBezTo>
                  <a:cubicBezTo>
                    <a:pt x="538" y="646"/>
                    <a:pt x="539" y="648"/>
                    <a:pt x="539" y="650"/>
                  </a:cubicBezTo>
                  <a:cubicBezTo>
                    <a:pt x="538" y="651"/>
                    <a:pt x="537" y="653"/>
                    <a:pt x="537" y="655"/>
                  </a:cubicBezTo>
                  <a:cubicBezTo>
                    <a:pt x="538" y="656"/>
                    <a:pt x="539" y="658"/>
                    <a:pt x="540" y="659"/>
                  </a:cubicBezTo>
                  <a:cubicBezTo>
                    <a:pt x="541" y="659"/>
                    <a:pt x="542" y="659"/>
                    <a:pt x="543" y="658"/>
                  </a:cubicBezTo>
                  <a:cubicBezTo>
                    <a:pt x="544" y="656"/>
                    <a:pt x="541" y="650"/>
                    <a:pt x="540" y="650"/>
                  </a:cubicBezTo>
                  <a:cubicBezTo>
                    <a:pt x="540" y="649"/>
                    <a:pt x="540" y="649"/>
                    <a:pt x="541" y="649"/>
                  </a:cubicBezTo>
                  <a:cubicBezTo>
                    <a:pt x="540" y="649"/>
                    <a:pt x="540" y="648"/>
                    <a:pt x="540" y="648"/>
                  </a:cubicBezTo>
                  <a:cubicBezTo>
                    <a:pt x="542" y="648"/>
                    <a:pt x="550" y="645"/>
                    <a:pt x="551" y="644"/>
                  </a:cubicBezTo>
                  <a:cubicBezTo>
                    <a:pt x="550" y="644"/>
                    <a:pt x="550" y="644"/>
                    <a:pt x="550" y="643"/>
                  </a:cubicBezTo>
                  <a:cubicBezTo>
                    <a:pt x="549" y="644"/>
                    <a:pt x="549" y="644"/>
                    <a:pt x="548" y="644"/>
                  </a:cubicBezTo>
                  <a:cubicBezTo>
                    <a:pt x="548" y="643"/>
                    <a:pt x="548" y="643"/>
                    <a:pt x="547" y="642"/>
                  </a:cubicBezTo>
                  <a:cubicBezTo>
                    <a:pt x="548" y="641"/>
                    <a:pt x="548" y="641"/>
                    <a:pt x="550" y="641"/>
                  </a:cubicBezTo>
                  <a:cubicBezTo>
                    <a:pt x="550" y="642"/>
                    <a:pt x="551" y="644"/>
                    <a:pt x="551" y="645"/>
                  </a:cubicBezTo>
                  <a:cubicBezTo>
                    <a:pt x="555" y="645"/>
                    <a:pt x="558" y="645"/>
                    <a:pt x="559" y="648"/>
                  </a:cubicBezTo>
                  <a:cubicBezTo>
                    <a:pt x="559" y="649"/>
                    <a:pt x="559" y="650"/>
                    <a:pt x="560" y="650"/>
                  </a:cubicBezTo>
                  <a:cubicBezTo>
                    <a:pt x="563" y="652"/>
                    <a:pt x="567" y="650"/>
                    <a:pt x="570" y="650"/>
                  </a:cubicBezTo>
                  <a:cubicBezTo>
                    <a:pt x="573" y="650"/>
                    <a:pt x="575" y="654"/>
                    <a:pt x="580" y="653"/>
                  </a:cubicBezTo>
                  <a:cubicBezTo>
                    <a:pt x="582" y="653"/>
                    <a:pt x="583" y="651"/>
                    <a:pt x="584" y="650"/>
                  </a:cubicBezTo>
                  <a:cubicBezTo>
                    <a:pt x="587" y="649"/>
                    <a:pt x="593" y="649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1"/>
                  </a:cubicBezTo>
                  <a:cubicBezTo>
                    <a:pt x="595" y="651"/>
                    <a:pt x="595" y="651"/>
                    <a:pt x="594" y="651"/>
                  </a:cubicBezTo>
                  <a:cubicBezTo>
                    <a:pt x="593" y="651"/>
                    <a:pt x="592" y="651"/>
                    <a:pt x="591" y="651"/>
                  </a:cubicBezTo>
                  <a:cubicBezTo>
                    <a:pt x="591" y="651"/>
                    <a:pt x="591" y="651"/>
                    <a:pt x="591" y="652"/>
                  </a:cubicBezTo>
                  <a:cubicBezTo>
                    <a:pt x="593" y="652"/>
                    <a:pt x="594" y="653"/>
                    <a:pt x="595" y="656"/>
                  </a:cubicBezTo>
                  <a:cubicBezTo>
                    <a:pt x="595" y="655"/>
                    <a:pt x="595" y="655"/>
                    <a:pt x="595" y="655"/>
                  </a:cubicBezTo>
                  <a:cubicBezTo>
                    <a:pt x="595" y="655"/>
                    <a:pt x="595" y="654"/>
                    <a:pt x="596" y="654"/>
                  </a:cubicBezTo>
                  <a:cubicBezTo>
                    <a:pt x="596" y="654"/>
                    <a:pt x="598" y="654"/>
                    <a:pt x="599" y="655"/>
                  </a:cubicBezTo>
                  <a:cubicBezTo>
                    <a:pt x="599" y="655"/>
                    <a:pt x="600" y="656"/>
                    <a:pt x="600" y="656"/>
                  </a:cubicBezTo>
                  <a:cubicBezTo>
                    <a:pt x="601" y="657"/>
                    <a:pt x="602" y="657"/>
                    <a:pt x="603" y="658"/>
                  </a:cubicBezTo>
                  <a:cubicBezTo>
                    <a:pt x="603" y="658"/>
                    <a:pt x="603" y="658"/>
                    <a:pt x="603" y="658"/>
                  </a:cubicBezTo>
                  <a:cubicBezTo>
                    <a:pt x="601" y="659"/>
                    <a:pt x="602" y="661"/>
                    <a:pt x="598" y="662"/>
                  </a:cubicBezTo>
                  <a:cubicBezTo>
                    <a:pt x="598" y="662"/>
                    <a:pt x="598" y="662"/>
                    <a:pt x="598" y="662"/>
                  </a:cubicBezTo>
                  <a:cubicBezTo>
                    <a:pt x="599" y="663"/>
                    <a:pt x="601" y="663"/>
                    <a:pt x="602" y="663"/>
                  </a:cubicBezTo>
                  <a:cubicBezTo>
                    <a:pt x="603" y="662"/>
                    <a:pt x="605" y="662"/>
                    <a:pt x="607" y="662"/>
                  </a:cubicBezTo>
                  <a:cubicBezTo>
                    <a:pt x="610" y="663"/>
                    <a:pt x="615" y="666"/>
                    <a:pt x="616" y="669"/>
                  </a:cubicBezTo>
                  <a:cubicBezTo>
                    <a:pt x="616" y="671"/>
                    <a:pt x="617" y="672"/>
                    <a:pt x="617" y="674"/>
                  </a:cubicBezTo>
                  <a:cubicBezTo>
                    <a:pt x="617" y="674"/>
                    <a:pt x="617" y="674"/>
                    <a:pt x="617" y="674"/>
                  </a:cubicBezTo>
                  <a:cubicBezTo>
                    <a:pt x="617" y="674"/>
                    <a:pt x="617" y="673"/>
                    <a:pt x="618" y="673"/>
                  </a:cubicBezTo>
                  <a:cubicBezTo>
                    <a:pt x="621" y="672"/>
                    <a:pt x="624" y="676"/>
                    <a:pt x="625" y="679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8" y="678"/>
                    <a:pt x="630" y="679"/>
                    <a:pt x="632" y="679"/>
                  </a:cubicBezTo>
                  <a:cubicBezTo>
                    <a:pt x="632" y="678"/>
                    <a:pt x="632" y="678"/>
                    <a:pt x="633" y="678"/>
                  </a:cubicBezTo>
                  <a:cubicBezTo>
                    <a:pt x="636" y="677"/>
                    <a:pt x="641" y="678"/>
                    <a:pt x="642" y="679"/>
                  </a:cubicBezTo>
                  <a:cubicBezTo>
                    <a:pt x="645" y="680"/>
                    <a:pt x="647" y="680"/>
                    <a:pt x="649" y="681"/>
                  </a:cubicBezTo>
                  <a:cubicBezTo>
                    <a:pt x="651" y="682"/>
                    <a:pt x="657" y="688"/>
                    <a:pt x="657" y="688"/>
                  </a:cubicBezTo>
                  <a:cubicBezTo>
                    <a:pt x="658" y="688"/>
                    <a:pt x="658" y="688"/>
                    <a:pt x="659" y="688"/>
                  </a:cubicBezTo>
                  <a:cubicBezTo>
                    <a:pt x="660" y="688"/>
                    <a:pt x="660" y="690"/>
                    <a:pt x="660" y="691"/>
                  </a:cubicBezTo>
                  <a:cubicBezTo>
                    <a:pt x="662" y="696"/>
                    <a:pt x="662" y="702"/>
                    <a:pt x="667" y="703"/>
                  </a:cubicBezTo>
                  <a:cubicBezTo>
                    <a:pt x="668" y="704"/>
                    <a:pt x="668" y="705"/>
                    <a:pt x="667" y="706"/>
                  </a:cubicBezTo>
                  <a:cubicBezTo>
                    <a:pt x="665" y="707"/>
                    <a:pt x="665" y="710"/>
                    <a:pt x="663" y="711"/>
                  </a:cubicBezTo>
                  <a:cubicBezTo>
                    <a:pt x="662" y="713"/>
                    <a:pt x="659" y="714"/>
                    <a:pt x="658" y="716"/>
                  </a:cubicBezTo>
                  <a:cubicBezTo>
                    <a:pt x="657" y="718"/>
                    <a:pt x="656" y="720"/>
                    <a:pt x="654" y="722"/>
                  </a:cubicBezTo>
                  <a:cubicBezTo>
                    <a:pt x="655" y="722"/>
                    <a:pt x="655" y="722"/>
                    <a:pt x="655" y="722"/>
                  </a:cubicBezTo>
                  <a:cubicBezTo>
                    <a:pt x="657" y="723"/>
                    <a:pt x="659" y="720"/>
                    <a:pt x="661" y="720"/>
                  </a:cubicBezTo>
                  <a:cubicBezTo>
                    <a:pt x="662" y="721"/>
                    <a:pt x="663" y="723"/>
                    <a:pt x="663" y="724"/>
                  </a:cubicBezTo>
                  <a:cubicBezTo>
                    <a:pt x="666" y="725"/>
                    <a:pt x="669" y="724"/>
                    <a:pt x="671" y="724"/>
                  </a:cubicBezTo>
                  <a:cubicBezTo>
                    <a:pt x="671" y="725"/>
                    <a:pt x="670" y="725"/>
                    <a:pt x="670" y="727"/>
                  </a:cubicBezTo>
                  <a:cubicBezTo>
                    <a:pt x="671" y="727"/>
                    <a:pt x="671" y="727"/>
                    <a:pt x="671" y="727"/>
                  </a:cubicBezTo>
                  <a:cubicBezTo>
                    <a:pt x="672" y="724"/>
                    <a:pt x="675" y="724"/>
                    <a:pt x="676" y="722"/>
                  </a:cubicBezTo>
                  <a:cubicBezTo>
                    <a:pt x="677" y="720"/>
                    <a:pt x="677" y="718"/>
                    <a:pt x="679" y="718"/>
                  </a:cubicBezTo>
                  <a:cubicBezTo>
                    <a:pt x="680" y="717"/>
                    <a:pt x="682" y="717"/>
                    <a:pt x="683" y="717"/>
                  </a:cubicBezTo>
                  <a:cubicBezTo>
                    <a:pt x="684" y="718"/>
                    <a:pt x="685" y="719"/>
                    <a:pt x="686" y="719"/>
                  </a:cubicBezTo>
                  <a:cubicBezTo>
                    <a:pt x="690" y="720"/>
                    <a:pt x="693" y="720"/>
                    <a:pt x="694" y="723"/>
                  </a:cubicBezTo>
                  <a:cubicBezTo>
                    <a:pt x="694" y="723"/>
                    <a:pt x="695" y="723"/>
                    <a:pt x="695" y="723"/>
                  </a:cubicBezTo>
                  <a:cubicBezTo>
                    <a:pt x="695" y="723"/>
                    <a:pt x="696" y="723"/>
                    <a:pt x="696" y="722"/>
                  </a:cubicBezTo>
                  <a:cubicBezTo>
                    <a:pt x="697" y="723"/>
                    <a:pt x="700" y="725"/>
                    <a:pt x="700" y="727"/>
                  </a:cubicBezTo>
                  <a:cubicBezTo>
                    <a:pt x="699" y="729"/>
                    <a:pt x="698" y="727"/>
                    <a:pt x="699" y="731"/>
                  </a:cubicBezTo>
                  <a:cubicBezTo>
                    <a:pt x="701" y="730"/>
                    <a:pt x="704" y="728"/>
                    <a:pt x="707" y="727"/>
                  </a:cubicBezTo>
                  <a:cubicBezTo>
                    <a:pt x="709" y="727"/>
                    <a:pt x="711" y="729"/>
                    <a:pt x="712" y="730"/>
                  </a:cubicBezTo>
                  <a:cubicBezTo>
                    <a:pt x="714" y="730"/>
                    <a:pt x="716" y="730"/>
                    <a:pt x="718" y="730"/>
                  </a:cubicBezTo>
                  <a:cubicBezTo>
                    <a:pt x="722" y="731"/>
                    <a:pt x="724" y="729"/>
                    <a:pt x="727" y="731"/>
                  </a:cubicBezTo>
                  <a:cubicBezTo>
                    <a:pt x="733" y="733"/>
                    <a:pt x="737" y="739"/>
                    <a:pt x="742" y="742"/>
                  </a:cubicBezTo>
                  <a:cubicBezTo>
                    <a:pt x="745" y="744"/>
                    <a:pt x="748" y="743"/>
                    <a:pt x="751" y="744"/>
                  </a:cubicBezTo>
                  <a:cubicBezTo>
                    <a:pt x="753" y="744"/>
                    <a:pt x="756" y="756"/>
                    <a:pt x="756" y="759"/>
                  </a:cubicBezTo>
                  <a:cubicBezTo>
                    <a:pt x="754" y="767"/>
                    <a:pt x="751" y="772"/>
                    <a:pt x="745" y="776"/>
                  </a:cubicBezTo>
                  <a:cubicBezTo>
                    <a:pt x="744" y="777"/>
                    <a:pt x="743" y="777"/>
                    <a:pt x="742" y="777"/>
                  </a:cubicBezTo>
                  <a:cubicBezTo>
                    <a:pt x="741" y="778"/>
                    <a:pt x="742" y="779"/>
                    <a:pt x="741" y="781"/>
                  </a:cubicBezTo>
                  <a:cubicBezTo>
                    <a:pt x="740" y="784"/>
                    <a:pt x="737" y="788"/>
                    <a:pt x="735" y="790"/>
                  </a:cubicBezTo>
                  <a:cubicBezTo>
                    <a:pt x="735" y="790"/>
                    <a:pt x="735" y="790"/>
                    <a:pt x="735" y="790"/>
                  </a:cubicBezTo>
                  <a:cubicBezTo>
                    <a:pt x="734" y="789"/>
                    <a:pt x="734" y="789"/>
                    <a:pt x="734" y="788"/>
                  </a:cubicBezTo>
                  <a:cubicBezTo>
                    <a:pt x="733" y="788"/>
                    <a:pt x="733" y="788"/>
                    <a:pt x="733" y="788"/>
                  </a:cubicBezTo>
                  <a:cubicBezTo>
                    <a:pt x="733" y="791"/>
                    <a:pt x="732" y="794"/>
                    <a:pt x="731" y="797"/>
                  </a:cubicBezTo>
                  <a:cubicBezTo>
                    <a:pt x="731" y="800"/>
                    <a:pt x="732" y="804"/>
                    <a:pt x="732" y="807"/>
                  </a:cubicBezTo>
                  <a:cubicBezTo>
                    <a:pt x="732" y="810"/>
                    <a:pt x="731" y="812"/>
                    <a:pt x="730" y="815"/>
                  </a:cubicBezTo>
                  <a:cubicBezTo>
                    <a:pt x="730" y="816"/>
                    <a:pt x="731" y="818"/>
                    <a:pt x="731" y="819"/>
                  </a:cubicBezTo>
                  <a:cubicBezTo>
                    <a:pt x="728" y="820"/>
                    <a:pt x="727" y="822"/>
                    <a:pt x="727" y="826"/>
                  </a:cubicBezTo>
                  <a:cubicBezTo>
                    <a:pt x="727" y="827"/>
                    <a:pt x="727" y="828"/>
                    <a:pt x="727" y="829"/>
                  </a:cubicBezTo>
                  <a:cubicBezTo>
                    <a:pt x="727" y="831"/>
                    <a:pt x="726" y="831"/>
                    <a:pt x="725" y="832"/>
                  </a:cubicBezTo>
                  <a:cubicBezTo>
                    <a:pt x="724" y="834"/>
                    <a:pt x="724" y="835"/>
                    <a:pt x="723" y="836"/>
                  </a:cubicBezTo>
                  <a:cubicBezTo>
                    <a:pt x="722" y="838"/>
                    <a:pt x="720" y="840"/>
                    <a:pt x="720" y="842"/>
                  </a:cubicBezTo>
                  <a:cubicBezTo>
                    <a:pt x="720" y="843"/>
                    <a:pt x="720" y="844"/>
                    <a:pt x="720" y="845"/>
                  </a:cubicBezTo>
                  <a:cubicBezTo>
                    <a:pt x="717" y="846"/>
                    <a:pt x="714" y="847"/>
                    <a:pt x="714" y="850"/>
                  </a:cubicBezTo>
                  <a:cubicBezTo>
                    <a:pt x="711" y="851"/>
                    <a:pt x="708" y="852"/>
                    <a:pt x="704" y="851"/>
                  </a:cubicBezTo>
                  <a:cubicBezTo>
                    <a:pt x="703" y="851"/>
                    <a:pt x="701" y="851"/>
                    <a:pt x="699" y="851"/>
                  </a:cubicBezTo>
                  <a:cubicBezTo>
                    <a:pt x="698" y="853"/>
                    <a:pt x="697" y="853"/>
                    <a:pt x="695" y="854"/>
                  </a:cubicBezTo>
                  <a:cubicBezTo>
                    <a:pt x="695" y="855"/>
                    <a:pt x="694" y="855"/>
                    <a:pt x="694" y="856"/>
                  </a:cubicBezTo>
                  <a:cubicBezTo>
                    <a:pt x="693" y="856"/>
                    <a:pt x="692" y="855"/>
                    <a:pt x="691" y="855"/>
                  </a:cubicBezTo>
                  <a:cubicBezTo>
                    <a:pt x="689" y="856"/>
                    <a:pt x="681" y="862"/>
                    <a:pt x="679" y="863"/>
                  </a:cubicBezTo>
                  <a:cubicBezTo>
                    <a:pt x="678" y="865"/>
                    <a:pt x="678" y="866"/>
                    <a:pt x="675" y="866"/>
                  </a:cubicBezTo>
                  <a:cubicBezTo>
                    <a:pt x="675" y="866"/>
                    <a:pt x="675" y="866"/>
                    <a:pt x="675" y="867"/>
                  </a:cubicBezTo>
                  <a:cubicBezTo>
                    <a:pt x="677" y="868"/>
                    <a:pt x="675" y="871"/>
                    <a:pt x="674" y="872"/>
                  </a:cubicBezTo>
                  <a:cubicBezTo>
                    <a:pt x="675" y="873"/>
                    <a:pt x="675" y="874"/>
                    <a:pt x="675" y="875"/>
                  </a:cubicBezTo>
                  <a:cubicBezTo>
                    <a:pt x="677" y="886"/>
                    <a:pt x="671" y="887"/>
                    <a:pt x="667" y="893"/>
                  </a:cubicBezTo>
                  <a:cubicBezTo>
                    <a:pt x="666" y="895"/>
                    <a:pt x="665" y="897"/>
                    <a:pt x="664" y="900"/>
                  </a:cubicBezTo>
                  <a:cubicBezTo>
                    <a:pt x="663" y="902"/>
                    <a:pt x="660" y="905"/>
                    <a:pt x="658" y="907"/>
                  </a:cubicBezTo>
                  <a:cubicBezTo>
                    <a:pt x="659" y="903"/>
                    <a:pt x="664" y="901"/>
                    <a:pt x="663" y="897"/>
                  </a:cubicBezTo>
                  <a:cubicBezTo>
                    <a:pt x="663" y="897"/>
                    <a:pt x="663" y="897"/>
                    <a:pt x="663" y="897"/>
                  </a:cubicBezTo>
                  <a:cubicBezTo>
                    <a:pt x="662" y="898"/>
                    <a:pt x="661" y="897"/>
                    <a:pt x="660" y="897"/>
                  </a:cubicBezTo>
                  <a:cubicBezTo>
                    <a:pt x="660" y="897"/>
                    <a:pt x="660" y="897"/>
                    <a:pt x="660" y="897"/>
                  </a:cubicBezTo>
                  <a:cubicBezTo>
                    <a:pt x="659" y="899"/>
                    <a:pt x="659" y="900"/>
                    <a:pt x="659" y="902"/>
                  </a:cubicBezTo>
                  <a:cubicBezTo>
                    <a:pt x="658" y="903"/>
                    <a:pt x="655" y="904"/>
                    <a:pt x="655" y="906"/>
                  </a:cubicBezTo>
                  <a:cubicBezTo>
                    <a:pt x="654" y="908"/>
                    <a:pt x="654" y="910"/>
                    <a:pt x="653" y="913"/>
                  </a:cubicBezTo>
                  <a:cubicBezTo>
                    <a:pt x="652" y="916"/>
                    <a:pt x="649" y="918"/>
                    <a:pt x="647" y="921"/>
                  </a:cubicBezTo>
                  <a:cubicBezTo>
                    <a:pt x="645" y="923"/>
                    <a:pt x="643" y="926"/>
                    <a:pt x="640" y="927"/>
                  </a:cubicBezTo>
                  <a:cubicBezTo>
                    <a:pt x="638" y="928"/>
                    <a:pt x="636" y="927"/>
                    <a:pt x="635" y="927"/>
                  </a:cubicBezTo>
                  <a:cubicBezTo>
                    <a:pt x="633" y="927"/>
                    <a:pt x="632" y="928"/>
                    <a:pt x="630" y="928"/>
                  </a:cubicBezTo>
                  <a:cubicBezTo>
                    <a:pt x="627" y="925"/>
                    <a:pt x="625" y="925"/>
                    <a:pt x="621" y="925"/>
                  </a:cubicBezTo>
                  <a:cubicBezTo>
                    <a:pt x="620" y="924"/>
                    <a:pt x="619" y="923"/>
                    <a:pt x="618" y="923"/>
                  </a:cubicBezTo>
                  <a:cubicBezTo>
                    <a:pt x="617" y="923"/>
                    <a:pt x="617" y="924"/>
                    <a:pt x="617" y="924"/>
                  </a:cubicBezTo>
                  <a:cubicBezTo>
                    <a:pt x="617" y="924"/>
                    <a:pt x="617" y="925"/>
                    <a:pt x="617" y="925"/>
                  </a:cubicBezTo>
                  <a:cubicBezTo>
                    <a:pt x="619" y="928"/>
                    <a:pt x="622" y="928"/>
                    <a:pt x="624" y="931"/>
                  </a:cubicBezTo>
                  <a:cubicBezTo>
                    <a:pt x="624" y="932"/>
                    <a:pt x="624" y="932"/>
                    <a:pt x="623" y="933"/>
                  </a:cubicBezTo>
                  <a:cubicBezTo>
                    <a:pt x="622" y="936"/>
                    <a:pt x="625" y="937"/>
                    <a:pt x="627" y="938"/>
                  </a:cubicBezTo>
                  <a:cubicBezTo>
                    <a:pt x="627" y="939"/>
                    <a:pt x="628" y="940"/>
                    <a:pt x="627" y="941"/>
                  </a:cubicBezTo>
                  <a:cubicBezTo>
                    <a:pt x="627" y="943"/>
                    <a:pt x="625" y="945"/>
                    <a:pt x="624" y="946"/>
                  </a:cubicBezTo>
                  <a:cubicBezTo>
                    <a:pt x="623" y="947"/>
                    <a:pt x="623" y="949"/>
                    <a:pt x="622" y="950"/>
                  </a:cubicBezTo>
                  <a:cubicBezTo>
                    <a:pt x="620" y="953"/>
                    <a:pt x="612" y="954"/>
                    <a:pt x="608" y="954"/>
                  </a:cubicBezTo>
                  <a:cubicBezTo>
                    <a:pt x="605" y="955"/>
                    <a:pt x="601" y="955"/>
                    <a:pt x="598" y="955"/>
                  </a:cubicBezTo>
                  <a:cubicBezTo>
                    <a:pt x="597" y="955"/>
                    <a:pt x="595" y="954"/>
                    <a:pt x="594" y="954"/>
                  </a:cubicBezTo>
                  <a:cubicBezTo>
                    <a:pt x="593" y="956"/>
                    <a:pt x="595" y="958"/>
                    <a:pt x="596" y="959"/>
                  </a:cubicBezTo>
                  <a:cubicBezTo>
                    <a:pt x="595" y="960"/>
                    <a:pt x="594" y="962"/>
                    <a:pt x="594" y="964"/>
                  </a:cubicBezTo>
                  <a:cubicBezTo>
                    <a:pt x="593" y="965"/>
                    <a:pt x="595" y="966"/>
                    <a:pt x="595" y="967"/>
                  </a:cubicBezTo>
                  <a:cubicBezTo>
                    <a:pt x="594" y="968"/>
                    <a:pt x="593" y="968"/>
                    <a:pt x="592" y="969"/>
                  </a:cubicBezTo>
                  <a:cubicBezTo>
                    <a:pt x="591" y="970"/>
                    <a:pt x="588" y="971"/>
                    <a:pt x="585" y="970"/>
                  </a:cubicBezTo>
                  <a:cubicBezTo>
                    <a:pt x="583" y="969"/>
                    <a:pt x="581" y="967"/>
                    <a:pt x="578" y="968"/>
                  </a:cubicBezTo>
                  <a:cubicBezTo>
                    <a:pt x="578" y="968"/>
                    <a:pt x="578" y="968"/>
                    <a:pt x="578" y="969"/>
                  </a:cubicBezTo>
                  <a:cubicBezTo>
                    <a:pt x="578" y="971"/>
                    <a:pt x="579" y="972"/>
                    <a:pt x="579" y="973"/>
                  </a:cubicBezTo>
                  <a:cubicBezTo>
                    <a:pt x="579" y="975"/>
                    <a:pt x="579" y="976"/>
                    <a:pt x="579" y="977"/>
                  </a:cubicBezTo>
                  <a:cubicBezTo>
                    <a:pt x="580" y="978"/>
                    <a:pt x="581" y="980"/>
                    <a:pt x="583" y="979"/>
                  </a:cubicBezTo>
                  <a:cubicBezTo>
                    <a:pt x="583" y="979"/>
                    <a:pt x="584" y="979"/>
                    <a:pt x="584" y="979"/>
                  </a:cubicBezTo>
                  <a:cubicBezTo>
                    <a:pt x="583" y="978"/>
                    <a:pt x="583" y="978"/>
                    <a:pt x="583" y="977"/>
                  </a:cubicBezTo>
                  <a:cubicBezTo>
                    <a:pt x="584" y="977"/>
                    <a:pt x="585" y="977"/>
                    <a:pt x="586" y="976"/>
                  </a:cubicBezTo>
                  <a:cubicBezTo>
                    <a:pt x="586" y="977"/>
                    <a:pt x="586" y="977"/>
                    <a:pt x="586" y="977"/>
                  </a:cubicBezTo>
                  <a:cubicBezTo>
                    <a:pt x="586" y="978"/>
                    <a:pt x="587" y="979"/>
                    <a:pt x="587" y="981"/>
                  </a:cubicBezTo>
                  <a:cubicBezTo>
                    <a:pt x="587" y="981"/>
                    <a:pt x="587" y="981"/>
                    <a:pt x="587" y="981"/>
                  </a:cubicBezTo>
                  <a:cubicBezTo>
                    <a:pt x="586" y="982"/>
                    <a:pt x="585" y="982"/>
                    <a:pt x="584" y="982"/>
                  </a:cubicBezTo>
                  <a:cubicBezTo>
                    <a:pt x="584" y="981"/>
                    <a:pt x="584" y="981"/>
                    <a:pt x="583" y="980"/>
                  </a:cubicBezTo>
                  <a:cubicBezTo>
                    <a:pt x="582" y="980"/>
                    <a:pt x="579" y="981"/>
                    <a:pt x="578" y="981"/>
                  </a:cubicBezTo>
                  <a:cubicBezTo>
                    <a:pt x="578" y="982"/>
                    <a:pt x="579" y="982"/>
                    <a:pt x="579" y="982"/>
                  </a:cubicBezTo>
                  <a:cubicBezTo>
                    <a:pt x="580" y="982"/>
                    <a:pt x="581" y="983"/>
                    <a:pt x="583" y="983"/>
                  </a:cubicBezTo>
                  <a:cubicBezTo>
                    <a:pt x="583" y="983"/>
                    <a:pt x="583" y="983"/>
                    <a:pt x="582" y="983"/>
                  </a:cubicBezTo>
                  <a:cubicBezTo>
                    <a:pt x="580" y="984"/>
                    <a:pt x="578" y="985"/>
                    <a:pt x="577" y="987"/>
                  </a:cubicBezTo>
                  <a:cubicBezTo>
                    <a:pt x="577" y="991"/>
                    <a:pt x="578" y="992"/>
                    <a:pt x="575" y="995"/>
                  </a:cubicBezTo>
                  <a:cubicBezTo>
                    <a:pt x="575" y="996"/>
                    <a:pt x="576" y="996"/>
                    <a:pt x="576" y="997"/>
                  </a:cubicBezTo>
                  <a:cubicBezTo>
                    <a:pt x="574" y="997"/>
                    <a:pt x="572" y="997"/>
                    <a:pt x="570" y="997"/>
                  </a:cubicBezTo>
                  <a:cubicBezTo>
                    <a:pt x="567" y="999"/>
                    <a:pt x="562" y="1004"/>
                    <a:pt x="565" y="1008"/>
                  </a:cubicBezTo>
                  <a:cubicBezTo>
                    <a:pt x="566" y="1010"/>
                    <a:pt x="569" y="1012"/>
                    <a:pt x="571" y="1013"/>
                  </a:cubicBezTo>
                  <a:cubicBezTo>
                    <a:pt x="572" y="1013"/>
                    <a:pt x="573" y="1013"/>
                    <a:pt x="574" y="1014"/>
                  </a:cubicBezTo>
                  <a:cubicBezTo>
                    <a:pt x="576" y="1022"/>
                    <a:pt x="568" y="1022"/>
                    <a:pt x="565" y="1026"/>
                  </a:cubicBezTo>
                  <a:cubicBezTo>
                    <a:pt x="564" y="1027"/>
                    <a:pt x="563" y="1028"/>
                    <a:pt x="563" y="1029"/>
                  </a:cubicBezTo>
                  <a:cubicBezTo>
                    <a:pt x="562" y="1031"/>
                    <a:pt x="564" y="1033"/>
                    <a:pt x="562" y="1035"/>
                  </a:cubicBezTo>
                  <a:cubicBezTo>
                    <a:pt x="561" y="1036"/>
                    <a:pt x="557" y="1036"/>
                    <a:pt x="556" y="1038"/>
                  </a:cubicBezTo>
                  <a:cubicBezTo>
                    <a:pt x="551" y="1043"/>
                    <a:pt x="557" y="1050"/>
                    <a:pt x="559" y="1053"/>
                  </a:cubicBezTo>
                  <a:cubicBezTo>
                    <a:pt x="557" y="1054"/>
                    <a:pt x="555" y="1053"/>
                    <a:pt x="554" y="1052"/>
                  </a:cubicBezTo>
                  <a:cubicBezTo>
                    <a:pt x="553" y="1053"/>
                    <a:pt x="553" y="1053"/>
                    <a:pt x="553" y="1053"/>
                  </a:cubicBezTo>
                  <a:cubicBezTo>
                    <a:pt x="552" y="1053"/>
                    <a:pt x="551" y="1055"/>
                    <a:pt x="550" y="1055"/>
                  </a:cubicBezTo>
                  <a:cubicBezTo>
                    <a:pt x="548" y="1056"/>
                    <a:pt x="546" y="1055"/>
                    <a:pt x="545" y="1057"/>
                  </a:cubicBezTo>
                  <a:cubicBezTo>
                    <a:pt x="545" y="1057"/>
                    <a:pt x="545" y="1057"/>
                    <a:pt x="545" y="1057"/>
                  </a:cubicBezTo>
                  <a:cubicBezTo>
                    <a:pt x="543" y="1059"/>
                    <a:pt x="545" y="1062"/>
                    <a:pt x="543" y="1065"/>
                  </a:cubicBezTo>
                  <a:cubicBezTo>
                    <a:pt x="542" y="1065"/>
                    <a:pt x="542" y="1065"/>
                    <a:pt x="541" y="1065"/>
                  </a:cubicBezTo>
                  <a:cubicBezTo>
                    <a:pt x="540" y="1065"/>
                    <a:pt x="539" y="1064"/>
                    <a:pt x="538" y="1064"/>
                  </a:cubicBezTo>
                  <a:cubicBezTo>
                    <a:pt x="540" y="1062"/>
                    <a:pt x="541" y="1060"/>
                    <a:pt x="543" y="1058"/>
                  </a:cubicBezTo>
                  <a:cubicBezTo>
                    <a:pt x="543" y="1058"/>
                    <a:pt x="543" y="1058"/>
                    <a:pt x="543" y="1058"/>
                  </a:cubicBezTo>
                  <a:cubicBezTo>
                    <a:pt x="542" y="1058"/>
                    <a:pt x="541" y="1057"/>
                    <a:pt x="541" y="1057"/>
                  </a:cubicBezTo>
                  <a:cubicBezTo>
                    <a:pt x="539" y="1057"/>
                    <a:pt x="536" y="1059"/>
                    <a:pt x="533" y="1059"/>
                  </a:cubicBezTo>
                  <a:cubicBezTo>
                    <a:pt x="533" y="1058"/>
                    <a:pt x="533" y="1058"/>
                    <a:pt x="533" y="1057"/>
                  </a:cubicBezTo>
                  <a:cubicBezTo>
                    <a:pt x="535" y="1057"/>
                    <a:pt x="537" y="1056"/>
                    <a:pt x="539" y="1055"/>
                  </a:cubicBezTo>
                  <a:cubicBezTo>
                    <a:pt x="538" y="1055"/>
                    <a:pt x="536" y="1055"/>
                    <a:pt x="534" y="1055"/>
                  </a:cubicBezTo>
                  <a:cubicBezTo>
                    <a:pt x="534" y="1053"/>
                    <a:pt x="535" y="1053"/>
                    <a:pt x="535" y="1052"/>
                  </a:cubicBezTo>
                  <a:cubicBezTo>
                    <a:pt x="534" y="1051"/>
                    <a:pt x="533" y="1051"/>
                    <a:pt x="533" y="1050"/>
                  </a:cubicBezTo>
                  <a:cubicBezTo>
                    <a:pt x="532" y="1050"/>
                    <a:pt x="532" y="1051"/>
                    <a:pt x="531" y="1051"/>
                  </a:cubicBezTo>
                  <a:cubicBezTo>
                    <a:pt x="530" y="1051"/>
                    <a:pt x="530" y="1051"/>
                    <a:pt x="529" y="1050"/>
                  </a:cubicBezTo>
                  <a:cubicBezTo>
                    <a:pt x="529" y="1049"/>
                    <a:pt x="530" y="1049"/>
                    <a:pt x="530" y="1048"/>
                  </a:cubicBezTo>
                  <a:cubicBezTo>
                    <a:pt x="530" y="1048"/>
                    <a:pt x="530" y="1048"/>
                    <a:pt x="530" y="1048"/>
                  </a:cubicBezTo>
                  <a:cubicBezTo>
                    <a:pt x="529" y="1048"/>
                    <a:pt x="529" y="1048"/>
                    <a:pt x="528" y="1049"/>
                  </a:cubicBezTo>
                  <a:cubicBezTo>
                    <a:pt x="528" y="1048"/>
                    <a:pt x="527" y="1047"/>
                    <a:pt x="527" y="1047"/>
                  </a:cubicBezTo>
                  <a:cubicBezTo>
                    <a:pt x="527" y="1047"/>
                    <a:pt x="527" y="1046"/>
                    <a:pt x="527" y="1046"/>
                  </a:cubicBezTo>
                  <a:cubicBezTo>
                    <a:pt x="528" y="1046"/>
                    <a:pt x="528" y="1046"/>
                    <a:pt x="528" y="1045"/>
                  </a:cubicBezTo>
                  <a:cubicBezTo>
                    <a:pt x="528" y="1045"/>
                    <a:pt x="528" y="1045"/>
                    <a:pt x="527" y="1044"/>
                  </a:cubicBezTo>
                  <a:cubicBezTo>
                    <a:pt x="526" y="1044"/>
                    <a:pt x="525" y="1043"/>
                    <a:pt x="524" y="1042"/>
                  </a:cubicBezTo>
                  <a:cubicBezTo>
                    <a:pt x="527" y="1042"/>
                    <a:pt x="528" y="1040"/>
                    <a:pt x="528" y="1038"/>
                  </a:cubicBezTo>
                  <a:cubicBezTo>
                    <a:pt x="527" y="1038"/>
                    <a:pt x="526" y="1039"/>
                    <a:pt x="525" y="1038"/>
                  </a:cubicBezTo>
                  <a:cubicBezTo>
                    <a:pt x="525" y="1037"/>
                    <a:pt x="525" y="1037"/>
                    <a:pt x="525" y="1036"/>
                  </a:cubicBezTo>
                  <a:cubicBezTo>
                    <a:pt x="525" y="1035"/>
                    <a:pt x="526" y="1035"/>
                    <a:pt x="526" y="1035"/>
                  </a:cubicBezTo>
                  <a:cubicBezTo>
                    <a:pt x="525" y="1034"/>
                    <a:pt x="525" y="1033"/>
                    <a:pt x="524" y="1032"/>
                  </a:cubicBezTo>
                  <a:cubicBezTo>
                    <a:pt x="525" y="1031"/>
                    <a:pt x="526" y="1031"/>
                    <a:pt x="526" y="1030"/>
                  </a:cubicBezTo>
                  <a:cubicBezTo>
                    <a:pt x="526" y="1030"/>
                    <a:pt x="526" y="1029"/>
                    <a:pt x="526" y="1029"/>
                  </a:cubicBezTo>
                  <a:cubicBezTo>
                    <a:pt x="525" y="1029"/>
                    <a:pt x="525" y="1030"/>
                    <a:pt x="524" y="1030"/>
                  </a:cubicBezTo>
                  <a:cubicBezTo>
                    <a:pt x="524" y="1029"/>
                    <a:pt x="524" y="1027"/>
                    <a:pt x="524" y="1025"/>
                  </a:cubicBezTo>
                  <a:cubicBezTo>
                    <a:pt x="524" y="1024"/>
                    <a:pt x="525" y="1024"/>
                    <a:pt x="525" y="1023"/>
                  </a:cubicBezTo>
                  <a:cubicBezTo>
                    <a:pt x="525" y="1022"/>
                    <a:pt x="525" y="1021"/>
                    <a:pt x="524" y="1020"/>
                  </a:cubicBezTo>
                  <a:cubicBezTo>
                    <a:pt x="527" y="1020"/>
                    <a:pt x="527" y="1020"/>
                    <a:pt x="529" y="1021"/>
                  </a:cubicBezTo>
                  <a:cubicBezTo>
                    <a:pt x="529" y="1020"/>
                    <a:pt x="529" y="1020"/>
                    <a:pt x="529" y="1020"/>
                  </a:cubicBezTo>
                  <a:cubicBezTo>
                    <a:pt x="529" y="1020"/>
                    <a:pt x="529" y="1019"/>
                    <a:pt x="529" y="1019"/>
                  </a:cubicBezTo>
                  <a:cubicBezTo>
                    <a:pt x="529" y="1019"/>
                    <a:pt x="528" y="1018"/>
                    <a:pt x="527" y="1018"/>
                  </a:cubicBezTo>
                  <a:cubicBezTo>
                    <a:pt x="523" y="1018"/>
                    <a:pt x="523" y="1018"/>
                    <a:pt x="523" y="1018"/>
                  </a:cubicBezTo>
                  <a:cubicBezTo>
                    <a:pt x="523" y="1018"/>
                    <a:pt x="523" y="1017"/>
                    <a:pt x="523" y="1017"/>
                  </a:cubicBezTo>
                  <a:cubicBezTo>
                    <a:pt x="523" y="1016"/>
                    <a:pt x="523" y="1015"/>
                    <a:pt x="524" y="1014"/>
                  </a:cubicBezTo>
                  <a:cubicBezTo>
                    <a:pt x="525" y="1014"/>
                    <a:pt x="525" y="1014"/>
                    <a:pt x="525" y="1014"/>
                  </a:cubicBezTo>
                  <a:cubicBezTo>
                    <a:pt x="525" y="1013"/>
                    <a:pt x="526" y="1013"/>
                    <a:pt x="526" y="1012"/>
                  </a:cubicBezTo>
                  <a:cubicBezTo>
                    <a:pt x="524" y="1011"/>
                    <a:pt x="522" y="1011"/>
                    <a:pt x="520" y="1010"/>
                  </a:cubicBezTo>
                  <a:cubicBezTo>
                    <a:pt x="520" y="1010"/>
                    <a:pt x="520" y="1009"/>
                    <a:pt x="520" y="1009"/>
                  </a:cubicBezTo>
                  <a:cubicBezTo>
                    <a:pt x="519" y="1009"/>
                    <a:pt x="518" y="1009"/>
                    <a:pt x="517" y="1009"/>
                  </a:cubicBezTo>
                  <a:cubicBezTo>
                    <a:pt x="517" y="1009"/>
                    <a:pt x="517" y="1009"/>
                    <a:pt x="517" y="1008"/>
                  </a:cubicBezTo>
                  <a:cubicBezTo>
                    <a:pt x="520" y="1007"/>
                    <a:pt x="521" y="1006"/>
                    <a:pt x="522" y="1004"/>
                  </a:cubicBezTo>
                  <a:cubicBezTo>
                    <a:pt x="524" y="1004"/>
                    <a:pt x="524" y="1004"/>
                    <a:pt x="525" y="1004"/>
                  </a:cubicBezTo>
                  <a:cubicBezTo>
                    <a:pt x="525" y="1005"/>
                    <a:pt x="525" y="1005"/>
                    <a:pt x="525" y="1005"/>
                  </a:cubicBezTo>
                  <a:cubicBezTo>
                    <a:pt x="524" y="1006"/>
                    <a:pt x="523" y="1006"/>
                    <a:pt x="523" y="1007"/>
                  </a:cubicBezTo>
                  <a:cubicBezTo>
                    <a:pt x="523" y="1008"/>
                    <a:pt x="523" y="1008"/>
                    <a:pt x="523" y="1009"/>
                  </a:cubicBezTo>
                  <a:cubicBezTo>
                    <a:pt x="523" y="1009"/>
                    <a:pt x="523" y="1009"/>
                    <a:pt x="524" y="1009"/>
                  </a:cubicBezTo>
                  <a:cubicBezTo>
                    <a:pt x="524" y="1008"/>
                    <a:pt x="524" y="1007"/>
                    <a:pt x="525" y="1007"/>
                  </a:cubicBezTo>
                  <a:cubicBezTo>
                    <a:pt x="525" y="1007"/>
                    <a:pt x="526" y="1007"/>
                    <a:pt x="526" y="1007"/>
                  </a:cubicBezTo>
                  <a:cubicBezTo>
                    <a:pt x="526" y="1008"/>
                    <a:pt x="526" y="1009"/>
                    <a:pt x="526" y="1010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09"/>
                    <a:pt x="528" y="1007"/>
                    <a:pt x="528" y="1006"/>
                  </a:cubicBezTo>
                  <a:cubicBezTo>
                    <a:pt x="530" y="1002"/>
                    <a:pt x="527" y="1003"/>
                    <a:pt x="531" y="1000"/>
                  </a:cubicBezTo>
                  <a:cubicBezTo>
                    <a:pt x="530" y="1000"/>
                    <a:pt x="529" y="999"/>
                    <a:pt x="530" y="998"/>
                  </a:cubicBezTo>
                  <a:cubicBezTo>
                    <a:pt x="530" y="997"/>
                    <a:pt x="531" y="997"/>
                    <a:pt x="532" y="997"/>
                  </a:cubicBezTo>
                  <a:cubicBezTo>
                    <a:pt x="533" y="996"/>
                    <a:pt x="534" y="995"/>
                    <a:pt x="534" y="994"/>
                  </a:cubicBezTo>
                  <a:cubicBezTo>
                    <a:pt x="534" y="994"/>
                    <a:pt x="534" y="993"/>
                    <a:pt x="534" y="993"/>
                  </a:cubicBezTo>
                  <a:cubicBezTo>
                    <a:pt x="533" y="993"/>
                    <a:pt x="532" y="992"/>
                    <a:pt x="531" y="991"/>
                  </a:cubicBezTo>
                  <a:cubicBezTo>
                    <a:pt x="531" y="990"/>
                    <a:pt x="532" y="990"/>
                    <a:pt x="532" y="988"/>
                  </a:cubicBezTo>
                  <a:cubicBezTo>
                    <a:pt x="532" y="985"/>
                    <a:pt x="531" y="985"/>
                    <a:pt x="534" y="984"/>
                  </a:cubicBezTo>
                  <a:cubicBezTo>
                    <a:pt x="534" y="982"/>
                    <a:pt x="532" y="981"/>
                    <a:pt x="533" y="979"/>
                  </a:cubicBezTo>
                  <a:cubicBezTo>
                    <a:pt x="533" y="978"/>
                    <a:pt x="534" y="978"/>
                    <a:pt x="535" y="978"/>
                  </a:cubicBezTo>
                  <a:cubicBezTo>
                    <a:pt x="535" y="978"/>
                    <a:pt x="535" y="977"/>
                    <a:pt x="535" y="977"/>
                  </a:cubicBezTo>
                  <a:cubicBezTo>
                    <a:pt x="535" y="976"/>
                    <a:pt x="534" y="976"/>
                    <a:pt x="533" y="975"/>
                  </a:cubicBezTo>
                  <a:cubicBezTo>
                    <a:pt x="534" y="974"/>
                    <a:pt x="534" y="974"/>
                    <a:pt x="534" y="973"/>
                  </a:cubicBezTo>
                  <a:cubicBezTo>
                    <a:pt x="533" y="973"/>
                    <a:pt x="533" y="973"/>
                    <a:pt x="532" y="973"/>
                  </a:cubicBezTo>
                  <a:cubicBezTo>
                    <a:pt x="531" y="974"/>
                    <a:pt x="530" y="975"/>
                    <a:pt x="528" y="974"/>
                  </a:cubicBezTo>
                  <a:cubicBezTo>
                    <a:pt x="528" y="972"/>
                    <a:pt x="527" y="971"/>
                    <a:pt x="526" y="970"/>
                  </a:cubicBezTo>
                  <a:cubicBezTo>
                    <a:pt x="525" y="964"/>
                    <a:pt x="529" y="962"/>
                    <a:pt x="530" y="959"/>
                  </a:cubicBezTo>
                  <a:cubicBezTo>
                    <a:pt x="530" y="959"/>
                    <a:pt x="530" y="959"/>
                    <a:pt x="530" y="959"/>
                  </a:cubicBezTo>
                  <a:cubicBezTo>
                    <a:pt x="531" y="956"/>
                    <a:pt x="529" y="954"/>
                    <a:pt x="529" y="953"/>
                  </a:cubicBezTo>
                  <a:cubicBezTo>
                    <a:pt x="529" y="951"/>
                    <a:pt x="529" y="949"/>
                    <a:pt x="529" y="947"/>
                  </a:cubicBezTo>
                  <a:cubicBezTo>
                    <a:pt x="528" y="946"/>
                    <a:pt x="528" y="945"/>
                    <a:pt x="527" y="944"/>
                  </a:cubicBezTo>
                  <a:cubicBezTo>
                    <a:pt x="527" y="944"/>
                    <a:pt x="528" y="943"/>
                    <a:pt x="528" y="943"/>
                  </a:cubicBezTo>
                  <a:cubicBezTo>
                    <a:pt x="529" y="943"/>
                    <a:pt x="530" y="943"/>
                    <a:pt x="531" y="943"/>
                  </a:cubicBezTo>
                  <a:cubicBezTo>
                    <a:pt x="532" y="935"/>
                    <a:pt x="535" y="930"/>
                    <a:pt x="538" y="923"/>
                  </a:cubicBezTo>
                  <a:cubicBezTo>
                    <a:pt x="538" y="921"/>
                    <a:pt x="540" y="920"/>
                    <a:pt x="540" y="918"/>
                  </a:cubicBezTo>
                  <a:cubicBezTo>
                    <a:pt x="540" y="918"/>
                    <a:pt x="539" y="916"/>
                    <a:pt x="539" y="915"/>
                  </a:cubicBezTo>
                  <a:cubicBezTo>
                    <a:pt x="540" y="915"/>
                    <a:pt x="540" y="914"/>
                    <a:pt x="541" y="913"/>
                  </a:cubicBezTo>
                  <a:cubicBezTo>
                    <a:pt x="541" y="912"/>
                    <a:pt x="541" y="911"/>
                    <a:pt x="540" y="910"/>
                  </a:cubicBezTo>
                  <a:cubicBezTo>
                    <a:pt x="540" y="909"/>
                    <a:pt x="539" y="900"/>
                    <a:pt x="539" y="899"/>
                  </a:cubicBezTo>
                  <a:cubicBezTo>
                    <a:pt x="540" y="897"/>
                    <a:pt x="541" y="896"/>
                    <a:pt x="542" y="894"/>
                  </a:cubicBezTo>
                  <a:cubicBezTo>
                    <a:pt x="543" y="892"/>
                    <a:pt x="540" y="891"/>
                    <a:pt x="541" y="889"/>
                  </a:cubicBezTo>
                  <a:cubicBezTo>
                    <a:pt x="541" y="887"/>
                    <a:pt x="542" y="885"/>
                    <a:pt x="542" y="882"/>
                  </a:cubicBezTo>
                  <a:cubicBezTo>
                    <a:pt x="543" y="882"/>
                    <a:pt x="543" y="881"/>
                    <a:pt x="544" y="880"/>
                  </a:cubicBezTo>
                  <a:cubicBezTo>
                    <a:pt x="545" y="878"/>
                    <a:pt x="546" y="871"/>
                    <a:pt x="545" y="868"/>
                  </a:cubicBezTo>
                  <a:cubicBezTo>
                    <a:pt x="546" y="867"/>
                    <a:pt x="546" y="866"/>
                    <a:pt x="547" y="865"/>
                  </a:cubicBezTo>
                  <a:cubicBezTo>
                    <a:pt x="547" y="864"/>
                    <a:pt x="547" y="863"/>
                    <a:pt x="546" y="862"/>
                  </a:cubicBezTo>
                  <a:cubicBezTo>
                    <a:pt x="546" y="860"/>
                    <a:pt x="546" y="857"/>
                    <a:pt x="547" y="855"/>
                  </a:cubicBezTo>
                  <a:cubicBezTo>
                    <a:pt x="547" y="854"/>
                    <a:pt x="546" y="854"/>
                    <a:pt x="546" y="854"/>
                  </a:cubicBezTo>
                  <a:cubicBezTo>
                    <a:pt x="546" y="853"/>
                    <a:pt x="546" y="852"/>
                    <a:pt x="546" y="852"/>
                  </a:cubicBezTo>
                  <a:cubicBezTo>
                    <a:pt x="546" y="851"/>
                    <a:pt x="547" y="851"/>
                    <a:pt x="548" y="851"/>
                  </a:cubicBezTo>
                  <a:cubicBezTo>
                    <a:pt x="548" y="845"/>
                    <a:pt x="549" y="826"/>
                    <a:pt x="546" y="821"/>
                  </a:cubicBezTo>
                  <a:cubicBezTo>
                    <a:pt x="545" y="820"/>
                    <a:pt x="543" y="820"/>
                    <a:pt x="541" y="819"/>
                  </a:cubicBezTo>
                  <a:cubicBezTo>
                    <a:pt x="541" y="817"/>
                    <a:pt x="540" y="816"/>
                    <a:pt x="540" y="815"/>
                  </a:cubicBezTo>
                  <a:cubicBezTo>
                    <a:pt x="538" y="814"/>
                    <a:pt x="536" y="813"/>
                    <a:pt x="534" y="812"/>
                  </a:cubicBezTo>
                  <a:cubicBezTo>
                    <a:pt x="527" y="809"/>
                    <a:pt x="520" y="806"/>
                    <a:pt x="515" y="800"/>
                  </a:cubicBezTo>
                  <a:cubicBezTo>
                    <a:pt x="514" y="799"/>
                    <a:pt x="513" y="798"/>
                    <a:pt x="513" y="797"/>
                  </a:cubicBezTo>
                  <a:cubicBezTo>
                    <a:pt x="513" y="795"/>
                    <a:pt x="513" y="794"/>
                    <a:pt x="513" y="793"/>
                  </a:cubicBezTo>
                  <a:cubicBezTo>
                    <a:pt x="512" y="791"/>
                    <a:pt x="511" y="790"/>
                    <a:pt x="510" y="789"/>
                  </a:cubicBezTo>
                  <a:cubicBezTo>
                    <a:pt x="508" y="785"/>
                    <a:pt x="507" y="782"/>
                    <a:pt x="504" y="780"/>
                  </a:cubicBezTo>
                  <a:cubicBezTo>
                    <a:pt x="504" y="774"/>
                    <a:pt x="496" y="763"/>
                    <a:pt x="494" y="759"/>
                  </a:cubicBezTo>
                  <a:cubicBezTo>
                    <a:pt x="492" y="757"/>
                    <a:pt x="491" y="755"/>
                    <a:pt x="490" y="753"/>
                  </a:cubicBezTo>
                  <a:cubicBezTo>
                    <a:pt x="488" y="751"/>
                    <a:pt x="485" y="750"/>
                    <a:pt x="483" y="749"/>
                  </a:cubicBezTo>
                  <a:cubicBezTo>
                    <a:pt x="483" y="748"/>
                    <a:pt x="483" y="748"/>
                    <a:pt x="483" y="748"/>
                  </a:cubicBezTo>
                  <a:cubicBezTo>
                    <a:pt x="484" y="748"/>
                    <a:pt x="484" y="748"/>
                    <a:pt x="485" y="748"/>
                  </a:cubicBezTo>
                  <a:cubicBezTo>
                    <a:pt x="486" y="744"/>
                    <a:pt x="482" y="743"/>
                    <a:pt x="482" y="740"/>
                  </a:cubicBezTo>
                  <a:cubicBezTo>
                    <a:pt x="484" y="735"/>
                    <a:pt x="490" y="734"/>
                    <a:pt x="492" y="730"/>
                  </a:cubicBezTo>
                  <a:cubicBezTo>
                    <a:pt x="492" y="728"/>
                    <a:pt x="491" y="727"/>
                    <a:pt x="492" y="726"/>
                  </a:cubicBezTo>
                  <a:cubicBezTo>
                    <a:pt x="489" y="728"/>
                    <a:pt x="488" y="731"/>
                    <a:pt x="485" y="727"/>
                  </a:cubicBezTo>
                  <a:cubicBezTo>
                    <a:pt x="485" y="727"/>
                    <a:pt x="485" y="727"/>
                    <a:pt x="485" y="727"/>
                  </a:cubicBezTo>
                  <a:cubicBezTo>
                    <a:pt x="486" y="726"/>
                    <a:pt x="486" y="726"/>
                    <a:pt x="486" y="725"/>
                  </a:cubicBezTo>
                  <a:cubicBezTo>
                    <a:pt x="486" y="723"/>
                    <a:pt x="486" y="721"/>
                    <a:pt x="485" y="719"/>
                  </a:cubicBezTo>
                  <a:cubicBezTo>
                    <a:pt x="486" y="718"/>
                    <a:pt x="487" y="718"/>
                    <a:pt x="488" y="717"/>
                  </a:cubicBezTo>
                  <a:cubicBezTo>
                    <a:pt x="488" y="716"/>
                    <a:pt x="488" y="716"/>
                    <a:pt x="487" y="716"/>
                  </a:cubicBezTo>
                  <a:cubicBezTo>
                    <a:pt x="488" y="714"/>
                    <a:pt x="489" y="714"/>
                    <a:pt x="490" y="713"/>
                  </a:cubicBezTo>
                  <a:cubicBezTo>
                    <a:pt x="490" y="711"/>
                    <a:pt x="489" y="709"/>
                    <a:pt x="490" y="708"/>
                  </a:cubicBezTo>
                  <a:cubicBezTo>
                    <a:pt x="493" y="707"/>
                    <a:pt x="495" y="707"/>
                    <a:pt x="497" y="705"/>
                  </a:cubicBezTo>
                  <a:cubicBezTo>
                    <a:pt x="497" y="704"/>
                    <a:pt x="496" y="704"/>
                    <a:pt x="496" y="703"/>
                  </a:cubicBezTo>
                  <a:cubicBezTo>
                    <a:pt x="496" y="703"/>
                    <a:pt x="496" y="703"/>
                    <a:pt x="496" y="703"/>
                  </a:cubicBezTo>
                  <a:cubicBezTo>
                    <a:pt x="497" y="702"/>
                    <a:pt x="498" y="702"/>
                    <a:pt x="499" y="703"/>
                  </a:cubicBezTo>
                  <a:cubicBezTo>
                    <a:pt x="499" y="701"/>
                    <a:pt x="498" y="701"/>
                    <a:pt x="498" y="699"/>
                  </a:cubicBezTo>
                  <a:cubicBezTo>
                    <a:pt x="500" y="699"/>
                    <a:pt x="503" y="699"/>
                    <a:pt x="503" y="698"/>
                  </a:cubicBezTo>
                  <a:cubicBezTo>
                    <a:pt x="505" y="695"/>
                    <a:pt x="506" y="693"/>
                    <a:pt x="507" y="691"/>
                  </a:cubicBezTo>
                  <a:cubicBezTo>
                    <a:pt x="507" y="690"/>
                    <a:pt x="506" y="689"/>
                    <a:pt x="506" y="689"/>
                  </a:cubicBezTo>
                  <a:cubicBezTo>
                    <a:pt x="506" y="687"/>
                    <a:pt x="506" y="686"/>
                    <a:pt x="507" y="685"/>
                  </a:cubicBezTo>
                  <a:cubicBezTo>
                    <a:pt x="506" y="683"/>
                    <a:pt x="505" y="682"/>
                    <a:pt x="505" y="680"/>
                  </a:cubicBezTo>
                  <a:cubicBezTo>
                    <a:pt x="506" y="680"/>
                    <a:pt x="507" y="680"/>
                    <a:pt x="507" y="679"/>
                  </a:cubicBezTo>
                  <a:cubicBezTo>
                    <a:pt x="506" y="678"/>
                    <a:pt x="505" y="678"/>
                    <a:pt x="505" y="677"/>
                  </a:cubicBezTo>
                  <a:cubicBezTo>
                    <a:pt x="506" y="676"/>
                    <a:pt x="506" y="675"/>
                    <a:pt x="506" y="674"/>
                  </a:cubicBezTo>
                  <a:cubicBezTo>
                    <a:pt x="505" y="673"/>
                    <a:pt x="504" y="672"/>
                    <a:pt x="503" y="671"/>
                  </a:cubicBezTo>
                  <a:cubicBezTo>
                    <a:pt x="503" y="669"/>
                    <a:pt x="504" y="669"/>
                    <a:pt x="504" y="667"/>
                  </a:cubicBezTo>
                  <a:cubicBezTo>
                    <a:pt x="504" y="667"/>
                    <a:pt x="505" y="668"/>
                    <a:pt x="505" y="668"/>
                  </a:cubicBezTo>
                  <a:cubicBezTo>
                    <a:pt x="506" y="668"/>
                    <a:pt x="506" y="666"/>
                    <a:pt x="507" y="666"/>
                  </a:cubicBezTo>
                  <a:cubicBezTo>
                    <a:pt x="507" y="664"/>
                    <a:pt x="505" y="663"/>
                    <a:pt x="505" y="662"/>
                  </a:cubicBezTo>
                  <a:cubicBezTo>
                    <a:pt x="505" y="662"/>
                    <a:pt x="505" y="662"/>
                    <a:pt x="505" y="662"/>
                  </a:cubicBezTo>
                  <a:cubicBezTo>
                    <a:pt x="507" y="663"/>
                    <a:pt x="507" y="665"/>
                    <a:pt x="509" y="666"/>
                  </a:cubicBezTo>
                  <a:cubicBezTo>
                    <a:pt x="509" y="666"/>
                    <a:pt x="509" y="666"/>
                    <a:pt x="509" y="666"/>
                  </a:cubicBezTo>
                  <a:cubicBezTo>
                    <a:pt x="509" y="666"/>
                    <a:pt x="510" y="666"/>
                    <a:pt x="510" y="665"/>
                  </a:cubicBezTo>
                  <a:cubicBezTo>
                    <a:pt x="509" y="664"/>
                    <a:pt x="509" y="664"/>
                    <a:pt x="509" y="663"/>
                  </a:cubicBezTo>
                  <a:cubicBezTo>
                    <a:pt x="513" y="658"/>
                    <a:pt x="513" y="658"/>
                    <a:pt x="513" y="658"/>
                  </a:cubicBezTo>
                  <a:cubicBezTo>
                    <a:pt x="514" y="658"/>
                    <a:pt x="515" y="657"/>
                    <a:pt x="516" y="657"/>
                  </a:cubicBezTo>
                  <a:cubicBezTo>
                    <a:pt x="517" y="654"/>
                    <a:pt x="515" y="651"/>
                    <a:pt x="520" y="648"/>
                  </a:cubicBezTo>
                  <a:cubicBezTo>
                    <a:pt x="520" y="648"/>
                    <a:pt x="521" y="648"/>
                    <a:pt x="522" y="648"/>
                  </a:cubicBezTo>
                  <a:cubicBezTo>
                    <a:pt x="523" y="648"/>
                    <a:pt x="523" y="648"/>
                    <a:pt x="523" y="649"/>
                  </a:cubicBezTo>
                  <a:cubicBezTo>
                    <a:pt x="523" y="649"/>
                    <a:pt x="524" y="649"/>
                    <a:pt x="524" y="649"/>
                  </a:cubicBezTo>
                  <a:cubicBezTo>
                    <a:pt x="524" y="647"/>
                    <a:pt x="524" y="646"/>
                    <a:pt x="525" y="646"/>
                  </a:cubicBezTo>
                  <a:cubicBezTo>
                    <a:pt x="527" y="647"/>
                    <a:pt x="531" y="646"/>
                    <a:pt x="532" y="645"/>
                  </a:cubicBezTo>
                  <a:cubicBezTo>
                    <a:pt x="531" y="643"/>
                    <a:pt x="529" y="641"/>
                    <a:pt x="530" y="640"/>
                  </a:cubicBezTo>
                  <a:cubicBezTo>
                    <a:pt x="530" y="639"/>
                    <a:pt x="531" y="639"/>
                    <a:pt x="532" y="639"/>
                  </a:cubicBezTo>
                  <a:cubicBezTo>
                    <a:pt x="532" y="639"/>
                    <a:pt x="532" y="639"/>
                    <a:pt x="532" y="639"/>
                  </a:cubicBezTo>
                  <a:cubicBezTo>
                    <a:pt x="532" y="639"/>
                    <a:pt x="531" y="638"/>
                    <a:pt x="532" y="637"/>
                  </a:cubicBezTo>
                  <a:cubicBezTo>
                    <a:pt x="531" y="638"/>
                    <a:pt x="530" y="638"/>
                    <a:pt x="529" y="638"/>
                  </a:cubicBezTo>
                  <a:cubicBezTo>
                    <a:pt x="528" y="635"/>
                    <a:pt x="526" y="634"/>
                    <a:pt x="522" y="635"/>
                  </a:cubicBezTo>
                  <a:cubicBezTo>
                    <a:pt x="522" y="636"/>
                    <a:pt x="522" y="636"/>
                    <a:pt x="522" y="637"/>
                  </a:cubicBezTo>
                  <a:cubicBezTo>
                    <a:pt x="520" y="637"/>
                    <a:pt x="518" y="638"/>
                    <a:pt x="517" y="639"/>
                  </a:cubicBezTo>
                  <a:cubicBezTo>
                    <a:pt x="518" y="641"/>
                    <a:pt x="520" y="641"/>
                    <a:pt x="520" y="643"/>
                  </a:cubicBezTo>
                  <a:cubicBezTo>
                    <a:pt x="518" y="644"/>
                    <a:pt x="517" y="645"/>
                    <a:pt x="515" y="645"/>
                  </a:cubicBezTo>
                  <a:cubicBezTo>
                    <a:pt x="515" y="644"/>
                    <a:pt x="515" y="644"/>
                    <a:pt x="515" y="644"/>
                  </a:cubicBezTo>
                  <a:cubicBezTo>
                    <a:pt x="515" y="643"/>
                    <a:pt x="514" y="642"/>
                    <a:pt x="513" y="641"/>
                  </a:cubicBezTo>
                  <a:cubicBezTo>
                    <a:pt x="513" y="641"/>
                    <a:pt x="513" y="641"/>
                    <a:pt x="513" y="641"/>
                  </a:cubicBezTo>
                  <a:cubicBezTo>
                    <a:pt x="513" y="641"/>
                    <a:pt x="513" y="642"/>
                    <a:pt x="513" y="642"/>
                  </a:cubicBezTo>
                  <a:cubicBezTo>
                    <a:pt x="511" y="642"/>
                    <a:pt x="511" y="641"/>
                    <a:pt x="510" y="639"/>
                  </a:cubicBezTo>
                  <a:cubicBezTo>
                    <a:pt x="507" y="639"/>
                    <a:pt x="506" y="638"/>
                    <a:pt x="503" y="639"/>
                  </a:cubicBezTo>
                  <a:cubicBezTo>
                    <a:pt x="503" y="639"/>
                    <a:pt x="503" y="640"/>
                    <a:pt x="502" y="640"/>
                  </a:cubicBezTo>
                  <a:cubicBezTo>
                    <a:pt x="502" y="638"/>
                    <a:pt x="502" y="636"/>
                    <a:pt x="500" y="636"/>
                  </a:cubicBezTo>
                  <a:cubicBezTo>
                    <a:pt x="500" y="636"/>
                    <a:pt x="500" y="636"/>
                    <a:pt x="500" y="636"/>
                  </a:cubicBezTo>
                  <a:cubicBezTo>
                    <a:pt x="500" y="637"/>
                    <a:pt x="501" y="637"/>
                    <a:pt x="501" y="638"/>
                  </a:cubicBezTo>
                  <a:cubicBezTo>
                    <a:pt x="501" y="638"/>
                    <a:pt x="501" y="638"/>
                    <a:pt x="501" y="638"/>
                  </a:cubicBezTo>
                  <a:cubicBezTo>
                    <a:pt x="500" y="638"/>
                    <a:pt x="499" y="637"/>
                    <a:pt x="498" y="636"/>
                  </a:cubicBezTo>
                  <a:cubicBezTo>
                    <a:pt x="501" y="633"/>
                    <a:pt x="496" y="633"/>
                    <a:pt x="493" y="631"/>
                  </a:cubicBezTo>
                  <a:cubicBezTo>
                    <a:pt x="493" y="631"/>
                    <a:pt x="493" y="629"/>
                    <a:pt x="492" y="628"/>
                  </a:cubicBezTo>
                  <a:cubicBezTo>
                    <a:pt x="491" y="628"/>
                    <a:pt x="490" y="627"/>
                    <a:pt x="489" y="627"/>
                  </a:cubicBezTo>
                  <a:cubicBezTo>
                    <a:pt x="489" y="627"/>
                    <a:pt x="489" y="627"/>
                    <a:pt x="489" y="627"/>
                  </a:cubicBezTo>
                  <a:cubicBezTo>
                    <a:pt x="489" y="627"/>
                    <a:pt x="490" y="628"/>
                    <a:pt x="490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1" y="630"/>
                    <a:pt x="491" y="630"/>
                    <a:pt x="490" y="631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89" y="629"/>
                    <a:pt x="487" y="630"/>
                    <a:pt x="486" y="626"/>
                  </a:cubicBezTo>
                  <a:cubicBezTo>
                    <a:pt x="486" y="625"/>
                    <a:pt x="487" y="625"/>
                    <a:pt x="487" y="624"/>
                  </a:cubicBezTo>
                  <a:cubicBezTo>
                    <a:pt x="487" y="624"/>
                    <a:pt x="487" y="624"/>
                    <a:pt x="487" y="624"/>
                  </a:cubicBezTo>
                  <a:cubicBezTo>
                    <a:pt x="486" y="623"/>
                    <a:pt x="486" y="623"/>
                    <a:pt x="485" y="623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6" y="622"/>
                    <a:pt x="486" y="622"/>
                    <a:pt x="486" y="622"/>
                  </a:cubicBezTo>
                  <a:cubicBezTo>
                    <a:pt x="485" y="622"/>
                    <a:pt x="484" y="620"/>
                    <a:pt x="483" y="619"/>
                  </a:cubicBezTo>
                  <a:cubicBezTo>
                    <a:pt x="481" y="616"/>
                    <a:pt x="477" y="614"/>
                    <a:pt x="475" y="611"/>
                  </a:cubicBezTo>
                  <a:cubicBezTo>
                    <a:pt x="475" y="611"/>
                    <a:pt x="475" y="611"/>
                    <a:pt x="475" y="610"/>
                  </a:cubicBezTo>
                  <a:cubicBezTo>
                    <a:pt x="475" y="610"/>
                    <a:pt x="476" y="610"/>
                    <a:pt x="476" y="610"/>
                  </a:cubicBezTo>
                  <a:cubicBezTo>
                    <a:pt x="476" y="609"/>
                    <a:pt x="475" y="608"/>
                    <a:pt x="474" y="608"/>
                  </a:cubicBezTo>
                  <a:cubicBezTo>
                    <a:pt x="474" y="609"/>
                    <a:pt x="474" y="609"/>
                    <a:pt x="473" y="609"/>
                  </a:cubicBezTo>
                  <a:cubicBezTo>
                    <a:pt x="467" y="609"/>
                    <a:pt x="462" y="606"/>
                    <a:pt x="457" y="605"/>
                  </a:cubicBezTo>
                  <a:cubicBezTo>
                    <a:pt x="455" y="604"/>
                    <a:pt x="453" y="605"/>
                    <a:pt x="452" y="604"/>
                  </a:cubicBezTo>
                  <a:cubicBezTo>
                    <a:pt x="447" y="601"/>
                    <a:pt x="441" y="593"/>
                    <a:pt x="435" y="591"/>
                  </a:cubicBezTo>
                  <a:cubicBezTo>
                    <a:pt x="430" y="590"/>
                    <a:pt x="428" y="593"/>
                    <a:pt x="424" y="594"/>
                  </a:cubicBezTo>
                  <a:cubicBezTo>
                    <a:pt x="423" y="594"/>
                    <a:pt x="415" y="593"/>
                    <a:pt x="414" y="592"/>
                  </a:cubicBezTo>
                  <a:cubicBezTo>
                    <a:pt x="412" y="591"/>
                    <a:pt x="409" y="589"/>
                    <a:pt x="407" y="588"/>
                  </a:cubicBezTo>
                  <a:cubicBezTo>
                    <a:pt x="406" y="588"/>
                    <a:pt x="404" y="588"/>
                    <a:pt x="402" y="587"/>
                  </a:cubicBezTo>
                  <a:cubicBezTo>
                    <a:pt x="400" y="586"/>
                    <a:pt x="398" y="585"/>
                    <a:pt x="396" y="584"/>
                  </a:cubicBezTo>
                  <a:cubicBezTo>
                    <a:pt x="393" y="583"/>
                    <a:pt x="392" y="580"/>
                    <a:pt x="389" y="580"/>
                  </a:cubicBezTo>
                  <a:cubicBezTo>
                    <a:pt x="386" y="580"/>
                    <a:pt x="384" y="579"/>
                    <a:pt x="382" y="578"/>
                  </a:cubicBezTo>
                  <a:cubicBezTo>
                    <a:pt x="380" y="577"/>
                    <a:pt x="379" y="575"/>
                    <a:pt x="378" y="574"/>
                  </a:cubicBezTo>
                  <a:cubicBezTo>
                    <a:pt x="376" y="573"/>
                    <a:pt x="375" y="572"/>
                    <a:pt x="373" y="572"/>
                  </a:cubicBezTo>
                  <a:cubicBezTo>
                    <a:pt x="372" y="571"/>
                    <a:pt x="371" y="569"/>
                    <a:pt x="370" y="568"/>
                  </a:cubicBezTo>
                  <a:cubicBezTo>
                    <a:pt x="370" y="567"/>
                    <a:pt x="369" y="567"/>
                    <a:pt x="369" y="566"/>
                  </a:cubicBezTo>
                  <a:cubicBezTo>
                    <a:pt x="369" y="565"/>
                    <a:pt x="371" y="565"/>
                    <a:pt x="371" y="564"/>
                  </a:cubicBezTo>
                  <a:cubicBezTo>
                    <a:pt x="371" y="564"/>
                    <a:pt x="370" y="564"/>
                    <a:pt x="370" y="563"/>
                  </a:cubicBezTo>
                  <a:cubicBezTo>
                    <a:pt x="373" y="561"/>
                    <a:pt x="371" y="558"/>
                    <a:pt x="369" y="556"/>
                  </a:cubicBezTo>
                  <a:cubicBezTo>
                    <a:pt x="369" y="556"/>
                    <a:pt x="370" y="555"/>
                    <a:pt x="370" y="555"/>
                  </a:cubicBezTo>
                  <a:cubicBezTo>
                    <a:pt x="366" y="550"/>
                    <a:pt x="363" y="546"/>
                    <a:pt x="359" y="542"/>
                  </a:cubicBezTo>
                  <a:cubicBezTo>
                    <a:pt x="358" y="541"/>
                    <a:pt x="357" y="540"/>
                    <a:pt x="356" y="540"/>
                  </a:cubicBezTo>
                  <a:cubicBezTo>
                    <a:pt x="355" y="539"/>
                    <a:pt x="355" y="538"/>
                    <a:pt x="355" y="537"/>
                  </a:cubicBezTo>
                  <a:cubicBezTo>
                    <a:pt x="354" y="536"/>
                    <a:pt x="353" y="536"/>
                    <a:pt x="352" y="536"/>
                  </a:cubicBezTo>
                  <a:cubicBezTo>
                    <a:pt x="351" y="535"/>
                    <a:pt x="351" y="534"/>
                    <a:pt x="350" y="533"/>
                  </a:cubicBezTo>
                  <a:cubicBezTo>
                    <a:pt x="350" y="533"/>
                    <a:pt x="349" y="534"/>
                    <a:pt x="348" y="534"/>
                  </a:cubicBezTo>
                  <a:cubicBezTo>
                    <a:pt x="348" y="534"/>
                    <a:pt x="348" y="533"/>
                    <a:pt x="348" y="533"/>
                  </a:cubicBezTo>
                  <a:cubicBezTo>
                    <a:pt x="347" y="531"/>
                    <a:pt x="348" y="530"/>
                    <a:pt x="349" y="529"/>
                  </a:cubicBezTo>
                  <a:cubicBezTo>
                    <a:pt x="348" y="527"/>
                    <a:pt x="347" y="527"/>
                    <a:pt x="345" y="527"/>
                  </a:cubicBezTo>
                  <a:cubicBezTo>
                    <a:pt x="344" y="523"/>
                    <a:pt x="341" y="524"/>
                    <a:pt x="340" y="522"/>
                  </a:cubicBezTo>
                  <a:cubicBezTo>
                    <a:pt x="340" y="521"/>
                    <a:pt x="340" y="520"/>
                    <a:pt x="340" y="519"/>
                  </a:cubicBezTo>
                  <a:cubicBezTo>
                    <a:pt x="339" y="519"/>
                    <a:pt x="337" y="518"/>
                    <a:pt x="336" y="518"/>
                  </a:cubicBezTo>
                  <a:cubicBezTo>
                    <a:pt x="333" y="516"/>
                    <a:pt x="325" y="504"/>
                    <a:pt x="325" y="498"/>
                  </a:cubicBezTo>
                  <a:cubicBezTo>
                    <a:pt x="324" y="498"/>
                    <a:pt x="323" y="497"/>
                    <a:pt x="322" y="497"/>
                  </a:cubicBezTo>
                  <a:cubicBezTo>
                    <a:pt x="322" y="496"/>
                    <a:pt x="322" y="496"/>
                    <a:pt x="321" y="495"/>
                  </a:cubicBezTo>
                  <a:cubicBezTo>
                    <a:pt x="321" y="495"/>
                    <a:pt x="320" y="495"/>
                    <a:pt x="320" y="495"/>
                  </a:cubicBezTo>
                  <a:cubicBezTo>
                    <a:pt x="320" y="495"/>
                    <a:pt x="320" y="495"/>
                    <a:pt x="319" y="496"/>
                  </a:cubicBezTo>
                  <a:cubicBezTo>
                    <a:pt x="318" y="496"/>
                    <a:pt x="316" y="494"/>
                    <a:pt x="315" y="494"/>
                  </a:cubicBezTo>
                  <a:cubicBezTo>
                    <a:pt x="315" y="495"/>
                    <a:pt x="314" y="497"/>
                    <a:pt x="314" y="498"/>
                  </a:cubicBezTo>
                  <a:cubicBezTo>
                    <a:pt x="315" y="499"/>
                    <a:pt x="315" y="499"/>
                    <a:pt x="316" y="500"/>
                  </a:cubicBezTo>
                  <a:cubicBezTo>
                    <a:pt x="316" y="502"/>
                    <a:pt x="316" y="503"/>
                    <a:pt x="316" y="505"/>
                  </a:cubicBezTo>
                  <a:cubicBezTo>
                    <a:pt x="317" y="507"/>
                    <a:pt x="320" y="508"/>
                    <a:pt x="321" y="509"/>
                  </a:cubicBezTo>
                  <a:cubicBezTo>
                    <a:pt x="322" y="511"/>
                    <a:pt x="323" y="514"/>
                    <a:pt x="324" y="515"/>
                  </a:cubicBezTo>
                  <a:cubicBezTo>
                    <a:pt x="325" y="515"/>
                    <a:pt x="326" y="516"/>
                    <a:pt x="327" y="516"/>
                  </a:cubicBezTo>
                  <a:cubicBezTo>
                    <a:pt x="327" y="518"/>
                    <a:pt x="327" y="520"/>
                    <a:pt x="328" y="521"/>
                  </a:cubicBezTo>
                  <a:cubicBezTo>
                    <a:pt x="329" y="521"/>
                    <a:pt x="329" y="521"/>
                    <a:pt x="330" y="521"/>
                  </a:cubicBezTo>
                  <a:cubicBezTo>
                    <a:pt x="331" y="524"/>
                    <a:pt x="330" y="527"/>
                    <a:pt x="334" y="526"/>
                  </a:cubicBezTo>
                  <a:cubicBezTo>
                    <a:pt x="335" y="528"/>
                    <a:pt x="335" y="530"/>
                    <a:pt x="336" y="532"/>
                  </a:cubicBezTo>
                  <a:cubicBezTo>
                    <a:pt x="337" y="534"/>
                    <a:pt x="338" y="536"/>
                    <a:pt x="339" y="538"/>
                  </a:cubicBezTo>
                  <a:cubicBezTo>
                    <a:pt x="340" y="541"/>
                    <a:pt x="338" y="541"/>
                    <a:pt x="340" y="543"/>
                  </a:cubicBezTo>
                  <a:cubicBezTo>
                    <a:pt x="341" y="542"/>
                    <a:pt x="342" y="542"/>
                    <a:pt x="342" y="542"/>
                  </a:cubicBezTo>
                  <a:cubicBezTo>
                    <a:pt x="343" y="543"/>
                    <a:pt x="344" y="544"/>
                    <a:pt x="345" y="546"/>
                  </a:cubicBezTo>
                  <a:cubicBezTo>
                    <a:pt x="346" y="546"/>
                    <a:pt x="346" y="546"/>
                    <a:pt x="347" y="547"/>
                  </a:cubicBezTo>
                  <a:cubicBezTo>
                    <a:pt x="346" y="549"/>
                    <a:pt x="345" y="550"/>
                    <a:pt x="344" y="551"/>
                  </a:cubicBezTo>
                  <a:cubicBezTo>
                    <a:pt x="344" y="551"/>
                    <a:pt x="343" y="550"/>
                    <a:pt x="343" y="550"/>
                  </a:cubicBezTo>
                  <a:cubicBezTo>
                    <a:pt x="343" y="549"/>
                    <a:pt x="343" y="548"/>
                    <a:pt x="342" y="547"/>
                  </a:cubicBezTo>
                  <a:cubicBezTo>
                    <a:pt x="341" y="546"/>
                    <a:pt x="340" y="546"/>
                    <a:pt x="339" y="545"/>
                  </a:cubicBezTo>
                  <a:cubicBezTo>
                    <a:pt x="337" y="543"/>
                    <a:pt x="332" y="540"/>
                    <a:pt x="331" y="538"/>
                  </a:cubicBezTo>
                  <a:cubicBezTo>
                    <a:pt x="330" y="537"/>
                    <a:pt x="332" y="535"/>
                    <a:pt x="331" y="533"/>
                  </a:cubicBezTo>
                  <a:cubicBezTo>
                    <a:pt x="331" y="532"/>
                    <a:pt x="330" y="530"/>
                    <a:pt x="329" y="529"/>
                  </a:cubicBezTo>
                  <a:cubicBezTo>
                    <a:pt x="328" y="529"/>
                    <a:pt x="327" y="529"/>
                    <a:pt x="326" y="528"/>
                  </a:cubicBezTo>
                  <a:cubicBezTo>
                    <a:pt x="325" y="527"/>
                    <a:pt x="325" y="527"/>
                    <a:pt x="324" y="526"/>
                  </a:cubicBezTo>
                  <a:cubicBezTo>
                    <a:pt x="321" y="527"/>
                    <a:pt x="315" y="521"/>
                    <a:pt x="314" y="519"/>
                  </a:cubicBezTo>
                  <a:cubicBezTo>
                    <a:pt x="316" y="520"/>
                    <a:pt x="318" y="520"/>
                    <a:pt x="319" y="519"/>
                  </a:cubicBezTo>
                  <a:cubicBezTo>
                    <a:pt x="321" y="516"/>
                    <a:pt x="318" y="513"/>
                    <a:pt x="316" y="512"/>
                  </a:cubicBezTo>
                  <a:cubicBezTo>
                    <a:pt x="315" y="511"/>
                    <a:pt x="311" y="509"/>
                    <a:pt x="310" y="508"/>
                  </a:cubicBezTo>
                  <a:cubicBezTo>
                    <a:pt x="310" y="506"/>
                    <a:pt x="310" y="505"/>
                    <a:pt x="309" y="504"/>
                  </a:cubicBezTo>
                  <a:cubicBezTo>
                    <a:pt x="309" y="503"/>
                    <a:pt x="308" y="504"/>
                    <a:pt x="307" y="503"/>
                  </a:cubicBezTo>
                  <a:cubicBezTo>
                    <a:pt x="307" y="501"/>
                    <a:pt x="307" y="500"/>
                    <a:pt x="307" y="499"/>
                  </a:cubicBezTo>
                  <a:cubicBezTo>
                    <a:pt x="305" y="497"/>
                    <a:pt x="303" y="496"/>
                    <a:pt x="305" y="493"/>
                  </a:cubicBezTo>
                  <a:cubicBezTo>
                    <a:pt x="304" y="493"/>
                    <a:pt x="303" y="492"/>
                    <a:pt x="302" y="492"/>
                  </a:cubicBezTo>
                  <a:cubicBezTo>
                    <a:pt x="302" y="491"/>
                    <a:pt x="302" y="490"/>
                    <a:pt x="302" y="489"/>
                  </a:cubicBezTo>
                  <a:cubicBezTo>
                    <a:pt x="302" y="486"/>
                    <a:pt x="298" y="479"/>
                    <a:pt x="295" y="481"/>
                  </a:cubicBezTo>
                  <a:cubicBezTo>
                    <a:pt x="295" y="481"/>
                    <a:pt x="295" y="481"/>
                    <a:pt x="295" y="480"/>
                  </a:cubicBezTo>
                  <a:cubicBezTo>
                    <a:pt x="295" y="480"/>
                    <a:pt x="295" y="479"/>
                    <a:pt x="294" y="479"/>
                  </a:cubicBezTo>
                  <a:cubicBezTo>
                    <a:pt x="290" y="479"/>
                    <a:pt x="290" y="477"/>
                    <a:pt x="288" y="476"/>
                  </a:cubicBezTo>
                  <a:cubicBezTo>
                    <a:pt x="286" y="476"/>
                    <a:pt x="284" y="476"/>
                    <a:pt x="283" y="476"/>
                  </a:cubicBezTo>
                  <a:cubicBezTo>
                    <a:pt x="282" y="475"/>
                    <a:pt x="281" y="475"/>
                    <a:pt x="282" y="474"/>
                  </a:cubicBezTo>
                  <a:cubicBezTo>
                    <a:pt x="281" y="473"/>
                    <a:pt x="282" y="472"/>
                    <a:pt x="282" y="471"/>
                  </a:cubicBezTo>
                  <a:cubicBezTo>
                    <a:pt x="281" y="471"/>
                    <a:pt x="281" y="471"/>
                    <a:pt x="280" y="471"/>
                  </a:cubicBezTo>
                  <a:cubicBezTo>
                    <a:pt x="281" y="469"/>
                    <a:pt x="274" y="465"/>
                    <a:pt x="274" y="461"/>
                  </a:cubicBezTo>
                  <a:cubicBezTo>
                    <a:pt x="275" y="461"/>
                    <a:pt x="275" y="460"/>
                    <a:pt x="275" y="459"/>
                  </a:cubicBezTo>
                  <a:cubicBezTo>
                    <a:pt x="272" y="459"/>
                    <a:pt x="272" y="458"/>
                    <a:pt x="271" y="457"/>
                  </a:cubicBezTo>
                  <a:cubicBezTo>
                    <a:pt x="271" y="456"/>
                    <a:pt x="270" y="455"/>
                    <a:pt x="271" y="454"/>
                  </a:cubicBezTo>
                  <a:cubicBezTo>
                    <a:pt x="271" y="454"/>
                    <a:pt x="271" y="454"/>
                    <a:pt x="271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2" y="455"/>
                    <a:pt x="272" y="455"/>
                    <a:pt x="273" y="456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2" y="454"/>
                    <a:pt x="271" y="453"/>
                    <a:pt x="271" y="451"/>
                  </a:cubicBezTo>
                  <a:cubicBezTo>
                    <a:pt x="271" y="451"/>
                    <a:pt x="271" y="451"/>
                    <a:pt x="271" y="451"/>
                  </a:cubicBezTo>
                  <a:cubicBezTo>
                    <a:pt x="271" y="452"/>
                    <a:pt x="271" y="453"/>
                    <a:pt x="271" y="453"/>
                  </a:cubicBezTo>
                  <a:cubicBezTo>
                    <a:pt x="270" y="453"/>
                    <a:pt x="270" y="453"/>
                    <a:pt x="270" y="453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3" y="445"/>
                    <a:pt x="263" y="445"/>
                    <a:pt x="263" y="445"/>
                  </a:cubicBezTo>
                  <a:cubicBezTo>
                    <a:pt x="263" y="445"/>
                    <a:pt x="263" y="443"/>
                    <a:pt x="263" y="443"/>
                  </a:cubicBezTo>
                  <a:cubicBezTo>
                    <a:pt x="263" y="442"/>
                    <a:pt x="263" y="442"/>
                    <a:pt x="263" y="441"/>
                  </a:cubicBezTo>
                  <a:cubicBezTo>
                    <a:pt x="263" y="439"/>
                    <a:pt x="260" y="438"/>
                    <a:pt x="260" y="436"/>
                  </a:cubicBezTo>
                  <a:cubicBezTo>
                    <a:pt x="259" y="433"/>
                    <a:pt x="262" y="431"/>
                    <a:pt x="261" y="427"/>
                  </a:cubicBezTo>
                  <a:cubicBezTo>
                    <a:pt x="261" y="425"/>
                    <a:pt x="257" y="419"/>
                    <a:pt x="259" y="416"/>
                  </a:cubicBezTo>
                  <a:cubicBezTo>
                    <a:pt x="259" y="416"/>
                    <a:pt x="260" y="416"/>
                    <a:pt x="260" y="415"/>
                  </a:cubicBezTo>
                  <a:cubicBezTo>
                    <a:pt x="261" y="414"/>
                    <a:pt x="261" y="414"/>
                    <a:pt x="261" y="413"/>
                  </a:cubicBezTo>
                  <a:cubicBezTo>
                    <a:pt x="261" y="412"/>
                    <a:pt x="261" y="412"/>
                    <a:pt x="260" y="411"/>
                  </a:cubicBezTo>
                  <a:cubicBezTo>
                    <a:pt x="260" y="409"/>
                    <a:pt x="261" y="406"/>
                    <a:pt x="261" y="404"/>
                  </a:cubicBezTo>
                  <a:cubicBezTo>
                    <a:pt x="262" y="401"/>
                    <a:pt x="262" y="396"/>
                    <a:pt x="262" y="394"/>
                  </a:cubicBezTo>
                  <a:cubicBezTo>
                    <a:pt x="262" y="394"/>
                    <a:pt x="263" y="394"/>
                    <a:pt x="263" y="394"/>
                  </a:cubicBezTo>
                  <a:cubicBezTo>
                    <a:pt x="263" y="394"/>
                    <a:pt x="262" y="393"/>
                    <a:pt x="261" y="393"/>
                  </a:cubicBezTo>
                  <a:cubicBezTo>
                    <a:pt x="261" y="392"/>
                    <a:pt x="261" y="390"/>
                    <a:pt x="261" y="389"/>
                  </a:cubicBezTo>
                  <a:cubicBezTo>
                    <a:pt x="262" y="389"/>
                    <a:pt x="262" y="388"/>
                    <a:pt x="262" y="388"/>
                  </a:cubicBezTo>
                  <a:cubicBezTo>
                    <a:pt x="262" y="388"/>
                    <a:pt x="262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4"/>
                    <a:pt x="258" y="382"/>
                    <a:pt x="258" y="378"/>
                  </a:cubicBezTo>
                  <a:cubicBezTo>
                    <a:pt x="260" y="378"/>
                    <a:pt x="262" y="379"/>
                    <a:pt x="263" y="380"/>
                  </a:cubicBezTo>
                  <a:cubicBezTo>
                    <a:pt x="266" y="380"/>
                    <a:pt x="269" y="378"/>
                    <a:pt x="269" y="382"/>
                  </a:cubicBezTo>
                  <a:cubicBezTo>
                    <a:pt x="269" y="383"/>
                    <a:pt x="268" y="384"/>
                    <a:pt x="267" y="385"/>
                  </a:cubicBezTo>
                  <a:cubicBezTo>
                    <a:pt x="267" y="385"/>
                    <a:pt x="267" y="385"/>
                    <a:pt x="267" y="385"/>
                  </a:cubicBezTo>
                  <a:cubicBezTo>
                    <a:pt x="268" y="385"/>
                    <a:pt x="269" y="386"/>
                    <a:pt x="270" y="386"/>
                  </a:cubicBezTo>
                  <a:cubicBezTo>
                    <a:pt x="270" y="384"/>
                    <a:pt x="272" y="382"/>
                    <a:pt x="272" y="379"/>
                  </a:cubicBezTo>
                  <a:cubicBezTo>
                    <a:pt x="271" y="377"/>
                    <a:pt x="271" y="376"/>
                    <a:pt x="270" y="375"/>
                  </a:cubicBezTo>
                  <a:cubicBezTo>
                    <a:pt x="269" y="373"/>
                    <a:pt x="266" y="372"/>
                    <a:pt x="267" y="369"/>
                  </a:cubicBezTo>
                  <a:cubicBezTo>
                    <a:pt x="266" y="369"/>
                    <a:pt x="265" y="370"/>
                    <a:pt x="264" y="369"/>
                  </a:cubicBezTo>
                  <a:cubicBezTo>
                    <a:pt x="263" y="368"/>
                    <a:pt x="263" y="367"/>
                    <a:pt x="262" y="366"/>
                  </a:cubicBezTo>
                  <a:cubicBezTo>
                    <a:pt x="261" y="366"/>
                    <a:pt x="261" y="367"/>
                    <a:pt x="259" y="367"/>
                  </a:cubicBezTo>
                  <a:cubicBezTo>
                    <a:pt x="258" y="366"/>
                    <a:pt x="257" y="364"/>
                    <a:pt x="257" y="361"/>
                  </a:cubicBezTo>
                  <a:cubicBezTo>
                    <a:pt x="254" y="362"/>
                    <a:pt x="252" y="361"/>
                    <a:pt x="249" y="360"/>
                  </a:cubicBezTo>
                  <a:cubicBezTo>
                    <a:pt x="249" y="359"/>
                    <a:pt x="249" y="358"/>
                    <a:pt x="248" y="357"/>
                  </a:cubicBezTo>
                  <a:cubicBezTo>
                    <a:pt x="246" y="358"/>
                    <a:pt x="242" y="359"/>
                    <a:pt x="241" y="357"/>
                  </a:cubicBezTo>
                  <a:cubicBezTo>
                    <a:pt x="240" y="355"/>
                    <a:pt x="241" y="354"/>
                    <a:pt x="243" y="353"/>
                  </a:cubicBezTo>
                  <a:cubicBezTo>
                    <a:pt x="242" y="352"/>
                    <a:pt x="241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1"/>
                    <a:pt x="240" y="350"/>
                    <a:pt x="241" y="349"/>
                  </a:cubicBezTo>
                  <a:cubicBezTo>
                    <a:pt x="243" y="348"/>
                    <a:pt x="243" y="348"/>
                    <a:pt x="244" y="347"/>
                  </a:cubicBezTo>
                  <a:cubicBezTo>
                    <a:pt x="242" y="347"/>
                    <a:pt x="240" y="348"/>
                    <a:pt x="238" y="346"/>
                  </a:cubicBezTo>
                  <a:cubicBezTo>
                    <a:pt x="238" y="345"/>
                    <a:pt x="238" y="344"/>
                    <a:pt x="238" y="343"/>
                  </a:cubicBezTo>
                  <a:cubicBezTo>
                    <a:pt x="237" y="343"/>
                    <a:pt x="237" y="343"/>
                    <a:pt x="236" y="343"/>
                  </a:cubicBezTo>
                  <a:cubicBezTo>
                    <a:pt x="235" y="340"/>
                    <a:pt x="233" y="340"/>
                    <a:pt x="234" y="336"/>
                  </a:cubicBezTo>
                  <a:cubicBezTo>
                    <a:pt x="232" y="336"/>
                    <a:pt x="231" y="337"/>
                    <a:pt x="230" y="338"/>
                  </a:cubicBezTo>
                  <a:cubicBezTo>
                    <a:pt x="228" y="336"/>
                    <a:pt x="225" y="334"/>
                    <a:pt x="225" y="330"/>
                  </a:cubicBezTo>
                  <a:cubicBezTo>
                    <a:pt x="226" y="329"/>
                    <a:pt x="227" y="327"/>
                    <a:pt x="228" y="326"/>
                  </a:cubicBezTo>
                  <a:cubicBezTo>
                    <a:pt x="228" y="325"/>
                    <a:pt x="227" y="325"/>
                    <a:pt x="227" y="324"/>
                  </a:cubicBezTo>
                  <a:cubicBezTo>
                    <a:pt x="227" y="324"/>
                    <a:pt x="227" y="324"/>
                    <a:pt x="227" y="324"/>
                  </a:cubicBezTo>
                  <a:cubicBezTo>
                    <a:pt x="227" y="324"/>
                    <a:pt x="227" y="325"/>
                    <a:pt x="227" y="325"/>
                  </a:cubicBezTo>
                  <a:cubicBezTo>
                    <a:pt x="225" y="325"/>
                    <a:pt x="224" y="326"/>
                    <a:pt x="224" y="327"/>
                  </a:cubicBezTo>
                  <a:cubicBezTo>
                    <a:pt x="223" y="327"/>
                    <a:pt x="223" y="326"/>
                    <a:pt x="223" y="326"/>
                  </a:cubicBezTo>
                  <a:cubicBezTo>
                    <a:pt x="222" y="325"/>
                    <a:pt x="223" y="323"/>
                    <a:pt x="223" y="322"/>
                  </a:cubicBezTo>
                  <a:cubicBezTo>
                    <a:pt x="222" y="320"/>
                    <a:pt x="221" y="319"/>
                    <a:pt x="220" y="318"/>
                  </a:cubicBezTo>
                  <a:cubicBezTo>
                    <a:pt x="216" y="318"/>
                    <a:pt x="216" y="319"/>
                    <a:pt x="214" y="319"/>
                  </a:cubicBezTo>
                  <a:cubicBezTo>
                    <a:pt x="214" y="317"/>
                    <a:pt x="215" y="315"/>
                    <a:pt x="214" y="314"/>
                  </a:cubicBezTo>
                  <a:cubicBezTo>
                    <a:pt x="212" y="311"/>
                    <a:pt x="209" y="309"/>
                    <a:pt x="207" y="308"/>
                  </a:cubicBezTo>
                  <a:cubicBezTo>
                    <a:pt x="208" y="306"/>
                    <a:pt x="206" y="305"/>
                    <a:pt x="205" y="303"/>
                  </a:cubicBezTo>
                  <a:cubicBezTo>
                    <a:pt x="206" y="303"/>
                    <a:pt x="206" y="303"/>
                    <a:pt x="206" y="302"/>
                  </a:cubicBezTo>
                  <a:cubicBezTo>
                    <a:pt x="206" y="302"/>
                    <a:pt x="206" y="302"/>
                    <a:pt x="206" y="302"/>
                  </a:cubicBezTo>
                  <a:cubicBezTo>
                    <a:pt x="204" y="301"/>
                    <a:pt x="204" y="300"/>
                    <a:pt x="203" y="299"/>
                  </a:cubicBezTo>
                  <a:cubicBezTo>
                    <a:pt x="201" y="298"/>
                    <a:pt x="200" y="297"/>
                    <a:pt x="199" y="297"/>
                  </a:cubicBezTo>
                  <a:cubicBezTo>
                    <a:pt x="197" y="295"/>
                    <a:pt x="196" y="291"/>
                    <a:pt x="196" y="289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194" y="293"/>
                    <a:pt x="196" y="295"/>
                    <a:pt x="196" y="298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2" y="297"/>
                    <a:pt x="192" y="295"/>
                    <a:pt x="191" y="293"/>
                  </a:cubicBezTo>
                  <a:cubicBezTo>
                    <a:pt x="189" y="294"/>
                    <a:pt x="188" y="293"/>
                    <a:pt x="186" y="293"/>
                  </a:cubicBezTo>
                  <a:cubicBezTo>
                    <a:pt x="186" y="293"/>
                    <a:pt x="186" y="293"/>
                    <a:pt x="186" y="293"/>
                  </a:cubicBezTo>
                  <a:cubicBezTo>
                    <a:pt x="186" y="293"/>
                    <a:pt x="187" y="293"/>
                    <a:pt x="187" y="293"/>
                  </a:cubicBezTo>
                  <a:cubicBezTo>
                    <a:pt x="188" y="294"/>
                    <a:pt x="189" y="295"/>
                    <a:pt x="189" y="297"/>
                  </a:cubicBezTo>
                  <a:cubicBezTo>
                    <a:pt x="188" y="297"/>
                    <a:pt x="186" y="297"/>
                    <a:pt x="185" y="297"/>
                  </a:cubicBezTo>
                  <a:cubicBezTo>
                    <a:pt x="182" y="296"/>
                    <a:pt x="180" y="293"/>
                    <a:pt x="178" y="291"/>
                  </a:cubicBezTo>
                  <a:cubicBezTo>
                    <a:pt x="177" y="291"/>
                    <a:pt x="176" y="291"/>
                    <a:pt x="175" y="291"/>
                  </a:cubicBezTo>
                  <a:cubicBezTo>
                    <a:pt x="173" y="290"/>
                    <a:pt x="171" y="289"/>
                    <a:pt x="169" y="288"/>
                  </a:cubicBezTo>
                  <a:cubicBezTo>
                    <a:pt x="171" y="288"/>
                    <a:pt x="172" y="287"/>
                    <a:pt x="172" y="286"/>
                  </a:cubicBezTo>
                  <a:cubicBezTo>
                    <a:pt x="172" y="285"/>
                    <a:pt x="171" y="285"/>
                    <a:pt x="171" y="285"/>
                  </a:cubicBezTo>
                  <a:cubicBezTo>
                    <a:pt x="169" y="285"/>
                    <a:pt x="168" y="285"/>
                    <a:pt x="167" y="286"/>
                  </a:cubicBezTo>
                  <a:cubicBezTo>
                    <a:pt x="164" y="286"/>
                    <a:pt x="162" y="285"/>
                    <a:pt x="160" y="285"/>
                  </a:cubicBezTo>
                  <a:cubicBezTo>
                    <a:pt x="160" y="284"/>
                    <a:pt x="160" y="283"/>
                    <a:pt x="160" y="283"/>
                  </a:cubicBezTo>
                  <a:cubicBezTo>
                    <a:pt x="158" y="282"/>
                    <a:pt x="157" y="283"/>
                    <a:pt x="156" y="284"/>
                  </a:cubicBezTo>
                  <a:cubicBezTo>
                    <a:pt x="154" y="284"/>
                    <a:pt x="152" y="283"/>
                    <a:pt x="150" y="283"/>
                  </a:cubicBezTo>
                  <a:cubicBezTo>
                    <a:pt x="147" y="283"/>
                    <a:pt x="144" y="284"/>
                    <a:pt x="142" y="283"/>
                  </a:cubicBezTo>
                  <a:cubicBezTo>
                    <a:pt x="140" y="282"/>
                    <a:pt x="140" y="280"/>
                    <a:pt x="139" y="279"/>
                  </a:cubicBezTo>
                  <a:cubicBezTo>
                    <a:pt x="138" y="280"/>
                    <a:pt x="137" y="280"/>
                    <a:pt x="136" y="280"/>
                  </a:cubicBezTo>
                  <a:cubicBezTo>
                    <a:pt x="134" y="279"/>
                    <a:pt x="132" y="277"/>
                    <a:pt x="129" y="276"/>
                  </a:cubicBezTo>
                  <a:cubicBezTo>
                    <a:pt x="126" y="275"/>
                    <a:pt x="124" y="275"/>
                    <a:pt x="121" y="273"/>
                  </a:cubicBezTo>
                  <a:cubicBezTo>
                    <a:pt x="120" y="274"/>
                    <a:pt x="120" y="274"/>
                    <a:pt x="118" y="274"/>
                  </a:cubicBezTo>
                  <a:cubicBezTo>
                    <a:pt x="118" y="275"/>
                    <a:pt x="118" y="276"/>
                    <a:pt x="118" y="276"/>
                  </a:cubicBezTo>
                  <a:cubicBezTo>
                    <a:pt x="117" y="277"/>
                    <a:pt x="117" y="277"/>
                    <a:pt x="116" y="279"/>
                  </a:cubicBezTo>
                  <a:cubicBezTo>
                    <a:pt x="119" y="281"/>
                    <a:pt x="121" y="279"/>
                    <a:pt x="118" y="284"/>
                  </a:cubicBezTo>
                  <a:cubicBezTo>
                    <a:pt x="116" y="284"/>
                    <a:pt x="115" y="283"/>
                    <a:pt x="113" y="283"/>
                  </a:cubicBezTo>
                  <a:cubicBezTo>
                    <a:pt x="111" y="284"/>
                    <a:pt x="110" y="286"/>
                    <a:pt x="109" y="286"/>
                  </a:cubicBezTo>
                  <a:cubicBezTo>
                    <a:pt x="108" y="287"/>
                    <a:pt x="107" y="287"/>
                    <a:pt x="106" y="287"/>
                  </a:cubicBezTo>
                  <a:cubicBezTo>
                    <a:pt x="103" y="289"/>
                    <a:pt x="102" y="290"/>
                    <a:pt x="98" y="291"/>
                  </a:cubicBezTo>
                  <a:cubicBezTo>
                    <a:pt x="99" y="289"/>
                    <a:pt x="100" y="289"/>
                    <a:pt x="101" y="288"/>
                  </a:cubicBezTo>
                  <a:cubicBezTo>
                    <a:pt x="100" y="286"/>
                    <a:pt x="100" y="285"/>
                    <a:pt x="99" y="284"/>
                  </a:cubicBezTo>
                  <a:cubicBezTo>
                    <a:pt x="99" y="283"/>
                    <a:pt x="100" y="282"/>
                    <a:pt x="101" y="281"/>
                  </a:cubicBezTo>
                  <a:cubicBezTo>
                    <a:pt x="103" y="279"/>
                    <a:pt x="103" y="277"/>
                    <a:pt x="106" y="276"/>
                  </a:cubicBezTo>
                  <a:cubicBezTo>
                    <a:pt x="109" y="275"/>
                    <a:pt x="112" y="276"/>
                    <a:pt x="113" y="276"/>
                  </a:cubicBezTo>
                  <a:cubicBezTo>
                    <a:pt x="113" y="276"/>
                    <a:pt x="113" y="276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1" y="274"/>
                    <a:pt x="108" y="271"/>
                    <a:pt x="105" y="272"/>
                  </a:cubicBezTo>
                  <a:cubicBezTo>
                    <a:pt x="103" y="274"/>
                    <a:pt x="101" y="275"/>
                    <a:pt x="100" y="277"/>
                  </a:cubicBezTo>
                  <a:cubicBezTo>
                    <a:pt x="98" y="277"/>
                    <a:pt x="97" y="277"/>
                    <a:pt x="96" y="278"/>
                  </a:cubicBezTo>
                  <a:cubicBezTo>
                    <a:pt x="96" y="279"/>
                    <a:pt x="95" y="280"/>
                    <a:pt x="94" y="280"/>
                  </a:cubicBezTo>
                  <a:cubicBezTo>
                    <a:pt x="94" y="281"/>
                    <a:pt x="93" y="281"/>
                    <a:pt x="92" y="281"/>
                  </a:cubicBezTo>
                  <a:cubicBezTo>
                    <a:pt x="95" y="288"/>
                    <a:pt x="84" y="285"/>
                    <a:pt x="84" y="291"/>
                  </a:cubicBezTo>
                  <a:cubicBezTo>
                    <a:pt x="84" y="292"/>
                    <a:pt x="85" y="292"/>
                    <a:pt x="85" y="292"/>
                  </a:cubicBezTo>
                  <a:cubicBezTo>
                    <a:pt x="87" y="292"/>
                    <a:pt x="88" y="293"/>
                    <a:pt x="89" y="294"/>
                  </a:cubicBezTo>
                  <a:cubicBezTo>
                    <a:pt x="88" y="296"/>
                    <a:pt x="86" y="296"/>
                    <a:pt x="85" y="297"/>
                  </a:cubicBezTo>
                  <a:cubicBezTo>
                    <a:pt x="84" y="298"/>
                    <a:pt x="83" y="299"/>
                    <a:pt x="82" y="300"/>
                  </a:cubicBezTo>
                  <a:cubicBezTo>
                    <a:pt x="80" y="301"/>
                    <a:pt x="78" y="301"/>
                    <a:pt x="76" y="302"/>
                  </a:cubicBezTo>
                  <a:cubicBezTo>
                    <a:pt x="74" y="303"/>
                    <a:pt x="72" y="305"/>
                    <a:pt x="70" y="306"/>
                  </a:cubicBezTo>
                  <a:cubicBezTo>
                    <a:pt x="70" y="307"/>
                    <a:pt x="71" y="307"/>
                    <a:pt x="71" y="308"/>
                  </a:cubicBezTo>
                  <a:cubicBezTo>
                    <a:pt x="70" y="311"/>
                    <a:pt x="66" y="310"/>
                    <a:pt x="64" y="311"/>
                  </a:cubicBezTo>
                  <a:cubicBezTo>
                    <a:pt x="62" y="312"/>
                    <a:pt x="60" y="313"/>
                    <a:pt x="59" y="314"/>
                  </a:cubicBezTo>
                  <a:cubicBezTo>
                    <a:pt x="59" y="315"/>
                    <a:pt x="58" y="316"/>
                    <a:pt x="58" y="317"/>
                  </a:cubicBezTo>
                  <a:cubicBezTo>
                    <a:pt x="55" y="319"/>
                    <a:pt x="49" y="321"/>
                    <a:pt x="47" y="318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8" y="316"/>
                    <a:pt x="52" y="312"/>
                    <a:pt x="55" y="311"/>
                  </a:cubicBezTo>
                  <a:cubicBezTo>
                    <a:pt x="56" y="311"/>
                    <a:pt x="57" y="312"/>
                    <a:pt x="58" y="312"/>
                  </a:cubicBezTo>
                  <a:cubicBezTo>
                    <a:pt x="58" y="312"/>
                    <a:pt x="58" y="312"/>
                    <a:pt x="58" y="311"/>
                  </a:cubicBezTo>
                  <a:cubicBezTo>
                    <a:pt x="58" y="310"/>
                    <a:pt x="58" y="309"/>
                    <a:pt x="59" y="308"/>
                  </a:cubicBezTo>
                  <a:cubicBezTo>
                    <a:pt x="60" y="308"/>
                    <a:pt x="64" y="306"/>
                    <a:pt x="64" y="304"/>
                  </a:cubicBezTo>
                  <a:cubicBezTo>
                    <a:pt x="65" y="302"/>
                    <a:pt x="64" y="300"/>
                    <a:pt x="65" y="299"/>
                  </a:cubicBezTo>
                  <a:cubicBezTo>
                    <a:pt x="65" y="298"/>
                    <a:pt x="66" y="297"/>
                    <a:pt x="67" y="297"/>
                  </a:cubicBezTo>
                  <a:cubicBezTo>
                    <a:pt x="67" y="296"/>
                    <a:pt x="67" y="295"/>
                    <a:pt x="67" y="294"/>
                  </a:cubicBezTo>
                  <a:cubicBezTo>
                    <a:pt x="67" y="294"/>
                    <a:pt x="67" y="294"/>
                    <a:pt x="67" y="294"/>
                  </a:cubicBezTo>
                  <a:cubicBezTo>
                    <a:pt x="65" y="294"/>
                    <a:pt x="63" y="295"/>
                    <a:pt x="60" y="295"/>
                  </a:cubicBezTo>
                  <a:cubicBezTo>
                    <a:pt x="60" y="294"/>
                    <a:pt x="59" y="293"/>
                    <a:pt x="59" y="293"/>
                  </a:cubicBezTo>
                  <a:cubicBezTo>
                    <a:pt x="58" y="293"/>
                    <a:pt x="57" y="293"/>
                    <a:pt x="57" y="294"/>
                  </a:cubicBezTo>
                  <a:cubicBezTo>
                    <a:pt x="56" y="295"/>
                    <a:pt x="58" y="296"/>
                    <a:pt x="57" y="297"/>
                  </a:cubicBezTo>
                  <a:cubicBezTo>
                    <a:pt x="55" y="298"/>
                    <a:pt x="53" y="293"/>
                    <a:pt x="51" y="293"/>
                  </a:cubicBezTo>
                  <a:cubicBezTo>
                    <a:pt x="46" y="292"/>
                    <a:pt x="46" y="294"/>
                    <a:pt x="44" y="295"/>
                  </a:cubicBezTo>
                  <a:cubicBezTo>
                    <a:pt x="43" y="295"/>
                    <a:pt x="39" y="295"/>
                    <a:pt x="39" y="294"/>
                  </a:cubicBezTo>
                  <a:cubicBezTo>
                    <a:pt x="38" y="292"/>
                    <a:pt x="39" y="290"/>
                    <a:pt x="39" y="288"/>
                  </a:cubicBezTo>
                  <a:cubicBezTo>
                    <a:pt x="39" y="286"/>
                    <a:pt x="37" y="283"/>
                    <a:pt x="36" y="282"/>
                  </a:cubicBezTo>
                  <a:cubicBezTo>
                    <a:pt x="35" y="283"/>
                    <a:pt x="28" y="286"/>
                    <a:pt x="26" y="285"/>
                  </a:cubicBezTo>
                  <a:cubicBezTo>
                    <a:pt x="26" y="285"/>
                    <a:pt x="21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1" y="278"/>
                    <a:pt x="21" y="277"/>
                    <a:pt x="22" y="276"/>
                  </a:cubicBezTo>
                  <a:cubicBezTo>
                    <a:pt x="24" y="277"/>
                    <a:pt x="27" y="279"/>
                    <a:pt x="30" y="278"/>
                  </a:cubicBezTo>
                  <a:cubicBezTo>
                    <a:pt x="30" y="278"/>
                    <a:pt x="30" y="277"/>
                    <a:pt x="30" y="277"/>
                  </a:cubicBezTo>
                  <a:cubicBezTo>
                    <a:pt x="29" y="276"/>
                    <a:pt x="28" y="275"/>
                    <a:pt x="27" y="275"/>
                  </a:cubicBezTo>
                  <a:cubicBezTo>
                    <a:pt x="26" y="275"/>
                    <a:pt x="26" y="276"/>
                    <a:pt x="24" y="275"/>
                  </a:cubicBezTo>
                  <a:cubicBezTo>
                    <a:pt x="21" y="275"/>
                    <a:pt x="20" y="272"/>
                    <a:pt x="16" y="272"/>
                  </a:cubicBezTo>
                  <a:cubicBezTo>
                    <a:pt x="15" y="271"/>
                    <a:pt x="14" y="269"/>
                    <a:pt x="14" y="268"/>
                  </a:cubicBezTo>
                  <a:cubicBezTo>
                    <a:pt x="15" y="268"/>
                    <a:pt x="15" y="268"/>
                    <a:pt x="16" y="267"/>
                  </a:cubicBezTo>
                  <a:cubicBezTo>
                    <a:pt x="16" y="267"/>
                    <a:pt x="16" y="266"/>
                    <a:pt x="16" y="265"/>
                  </a:cubicBezTo>
                  <a:cubicBezTo>
                    <a:pt x="17" y="265"/>
                    <a:pt x="17" y="265"/>
                    <a:pt x="18" y="265"/>
                  </a:cubicBezTo>
                  <a:cubicBezTo>
                    <a:pt x="18" y="264"/>
                    <a:pt x="18" y="263"/>
                    <a:pt x="18" y="262"/>
                  </a:cubicBezTo>
                  <a:cubicBezTo>
                    <a:pt x="19" y="261"/>
                    <a:pt x="20" y="261"/>
                    <a:pt x="21" y="260"/>
                  </a:cubicBezTo>
                  <a:cubicBezTo>
                    <a:pt x="22" y="258"/>
                    <a:pt x="23" y="256"/>
                    <a:pt x="25" y="254"/>
                  </a:cubicBezTo>
                  <a:cubicBezTo>
                    <a:pt x="27" y="255"/>
                    <a:pt x="30" y="256"/>
                    <a:pt x="31" y="256"/>
                  </a:cubicBezTo>
                  <a:cubicBezTo>
                    <a:pt x="34" y="256"/>
                    <a:pt x="34" y="254"/>
                    <a:pt x="36" y="253"/>
                  </a:cubicBezTo>
                  <a:cubicBezTo>
                    <a:pt x="37" y="251"/>
                    <a:pt x="41" y="251"/>
                    <a:pt x="44" y="251"/>
                  </a:cubicBezTo>
                  <a:cubicBezTo>
                    <a:pt x="44" y="251"/>
                    <a:pt x="44" y="251"/>
                    <a:pt x="45" y="251"/>
                  </a:cubicBezTo>
                  <a:cubicBezTo>
                    <a:pt x="45" y="247"/>
                    <a:pt x="44" y="245"/>
                    <a:pt x="42" y="243"/>
                  </a:cubicBezTo>
                  <a:cubicBezTo>
                    <a:pt x="42" y="243"/>
                    <a:pt x="42" y="243"/>
                    <a:pt x="42" y="242"/>
                  </a:cubicBezTo>
                  <a:cubicBezTo>
                    <a:pt x="44" y="242"/>
                    <a:pt x="45" y="242"/>
                    <a:pt x="45" y="242"/>
                  </a:cubicBezTo>
                  <a:cubicBezTo>
                    <a:pt x="45" y="242"/>
                    <a:pt x="46" y="241"/>
                    <a:pt x="46" y="241"/>
                  </a:cubicBezTo>
                  <a:cubicBezTo>
                    <a:pt x="45" y="240"/>
                    <a:pt x="44" y="239"/>
                    <a:pt x="43" y="238"/>
                  </a:cubicBezTo>
                  <a:cubicBezTo>
                    <a:pt x="41" y="239"/>
                    <a:pt x="39" y="239"/>
                    <a:pt x="38" y="240"/>
                  </a:cubicBezTo>
                  <a:cubicBezTo>
                    <a:pt x="36" y="241"/>
                    <a:pt x="35" y="242"/>
                    <a:pt x="33" y="243"/>
                  </a:cubicBezTo>
                  <a:cubicBezTo>
                    <a:pt x="32" y="244"/>
                    <a:pt x="29" y="242"/>
                    <a:pt x="28" y="242"/>
                  </a:cubicBezTo>
                  <a:cubicBezTo>
                    <a:pt x="25" y="241"/>
                    <a:pt x="22" y="242"/>
                    <a:pt x="20" y="242"/>
                  </a:cubicBezTo>
                  <a:cubicBezTo>
                    <a:pt x="17" y="243"/>
                    <a:pt x="13" y="242"/>
                    <a:pt x="12" y="240"/>
                  </a:cubicBezTo>
                  <a:cubicBezTo>
                    <a:pt x="11" y="239"/>
                    <a:pt x="11" y="238"/>
                    <a:pt x="11" y="237"/>
                  </a:cubicBezTo>
                  <a:cubicBezTo>
                    <a:pt x="12" y="237"/>
                    <a:pt x="11" y="237"/>
                    <a:pt x="12" y="236"/>
                  </a:cubicBezTo>
                  <a:cubicBezTo>
                    <a:pt x="14" y="236"/>
                    <a:pt x="16" y="237"/>
                    <a:pt x="17" y="235"/>
                  </a:cubicBezTo>
                  <a:cubicBezTo>
                    <a:pt x="12" y="234"/>
                    <a:pt x="7" y="233"/>
                    <a:pt x="2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6" y="229"/>
                    <a:pt x="11" y="228"/>
                    <a:pt x="15" y="226"/>
                  </a:cubicBezTo>
                  <a:cubicBezTo>
                    <a:pt x="19" y="225"/>
                    <a:pt x="23" y="221"/>
                    <a:pt x="28" y="223"/>
                  </a:cubicBezTo>
                  <a:cubicBezTo>
                    <a:pt x="28" y="224"/>
                    <a:pt x="28" y="225"/>
                    <a:pt x="28" y="226"/>
                  </a:cubicBezTo>
                  <a:cubicBezTo>
                    <a:pt x="34" y="227"/>
                    <a:pt x="39" y="229"/>
                    <a:pt x="43" y="224"/>
                  </a:cubicBezTo>
                  <a:cubicBezTo>
                    <a:pt x="45" y="224"/>
                    <a:pt x="49" y="226"/>
                    <a:pt x="50" y="224"/>
                  </a:cubicBezTo>
                  <a:cubicBezTo>
                    <a:pt x="50" y="224"/>
                    <a:pt x="50" y="223"/>
                    <a:pt x="50" y="223"/>
                  </a:cubicBezTo>
                  <a:cubicBezTo>
                    <a:pt x="49" y="223"/>
                    <a:pt x="40" y="221"/>
                    <a:pt x="40" y="221"/>
                  </a:cubicBezTo>
                  <a:cubicBezTo>
                    <a:pt x="40" y="220"/>
                    <a:pt x="39" y="219"/>
                    <a:pt x="39" y="218"/>
                  </a:cubicBezTo>
                  <a:cubicBezTo>
                    <a:pt x="35" y="217"/>
                    <a:pt x="32" y="217"/>
                    <a:pt x="28" y="216"/>
                  </a:cubicBezTo>
                  <a:cubicBezTo>
                    <a:pt x="28" y="211"/>
                    <a:pt x="15" y="206"/>
                    <a:pt x="10" y="204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12" y="203"/>
                    <a:pt x="13" y="202"/>
                    <a:pt x="13" y="199"/>
                  </a:cubicBezTo>
                  <a:cubicBezTo>
                    <a:pt x="19" y="199"/>
                    <a:pt x="26" y="199"/>
                    <a:pt x="28" y="196"/>
                  </a:cubicBezTo>
                  <a:cubicBezTo>
                    <a:pt x="29" y="195"/>
                    <a:pt x="29" y="194"/>
                    <a:pt x="30" y="193"/>
                  </a:cubicBezTo>
                  <a:cubicBezTo>
                    <a:pt x="31" y="190"/>
                    <a:pt x="33" y="187"/>
                    <a:pt x="36" y="186"/>
                  </a:cubicBezTo>
                  <a:cubicBezTo>
                    <a:pt x="37" y="184"/>
                    <a:pt x="42" y="183"/>
                    <a:pt x="45" y="183"/>
                  </a:cubicBezTo>
                  <a:cubicBezTo>
                    <a:pt x="47" y="183"/>
                    <a:pt x="49" y="183"/>
                    <a:pt x="51" y="183"/>
                  </a:cubicBezTo>
                  <a:cubicBezTo>
                    <a:pt x="51" y="183"/>
                    <a:pt x="51" y="183"/>
                    <a:pt x="51" y="182"/>
                  </a:cubicBezTo>
                  <a:cubicBezTo>
                    <a:pt x="51" y="181"/>
                    <a:pt x="50" y="181"/>
                    <a:pt x="49" y="180"/>
                  </a:cubicBezTo>
                  <a:cubicBezTo>
                    <a:pt x="49" y="179"/>
                    <a:pt x="49" y="179"/>
                    <a:pt x="49" y="178"/>
                  </a:cubicBezTo>
                  <a:cubicBezTo>
                    <a:pt x="53" y="178"/>
                    <a:pt x="60" y="179"/>
                    <a:pt x="63" y="177"/>
                  </a:cubicBezTo>
                  <a:cubicBezTo>
                    <a:pt x="65" y="176"/>
                    <a:pt x="67" y="175"/>
                    <a:pt x="69" y="173"/>
                  </a:cubicBezTo>
                  <a:cubicBezTo>
                    <a:pt x="71" y="172"/>
                    <a:pt x="73" y="174"/>
                    <a:pt x="74" y="175"/>
                  </a:cubicBezTo>
                  <a:cubicBezTo>
                    <a:pt x="73" y="176"/>
                    <a:pt x="73" y="176"/>
                    <a:pt x="73" y="178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5" y="178"/>
                    <a:pt x="76" y="178"/>
                    <a:pt x="77" y="179"/>
                  </a:cubicBezTo>
                  <a:cubicBezTo>
                    <a:pt x="78" y="178"/>
                    <a:pt x="79" y="177"/>
                    <a:pt x="79" y="176"/>
                  </a:cubicBezTo>
                  <a:cubicBezTo>
                    <a:pt x="80" y="177"/>
                    <a:pt x="82" y="177"/>
                    <a:pt x="83" y="177"/>
                  </a:cubicBezTo>
                  <a:cubicBezTo>
                    <a:pt x="86" y="177"/>
                    <a:pt x="89" y="178"/>
                    <a:pt x="92" y="178"/>
                  </a:cubicBezTo>
                  <a:cubicBezTo>
                    <a:pt x="94" y="179"/>
                    <a:pt x="95" y="182"/>
                    <a:pt x="98" y="182"/>
                  </a:cubicBezTo>
                  <a:cubicBezTo>
                    <a:pt x="98" y="182"/>
                    <a:pt x="99" y="182"/>
                    <a:pt x="99" y="182"/>
                  </a:cubicBezTo>
                  <a:cubicBezTo>
                    <a:pt x="101" y="182"/>
                    <a:pt x="104" y="183"/>
                    <a:pt x="107" y="183"/>
                  </a:cubicBezTo>
                  <a:cubicBezTo>
                    <a:pt x="109" y="182"/>
                    <a:pt x="111" y="182"/>
                    <a:pt x="114" y="182"/>
                  </a:cubicBezTo>
                  <a:cubicBezTo>
                    <a:pt x="117" y="182"/>
                    <a:pt x="120" y="184"/>
                    <a:pt x="122" y="184"/>
                  </a:cubicBezTo>
                  <a:cubicBezTo>
                    <a:pt x="125" y="184"/>
                    <a:pt x="129" y="185"/>
                    <a:pt x="132" y="185"/>
                  </a:cubicBezTo>
                  <a:cubicBezTo>
                    <a:pt x="133" y="185"/>
                    <a:pt x="135" y="186"/>
                    <a:pt x="137" y="187"/>
                  </a:cubicBezTo>
                  <a:cubicBezTo>
                    <a:pt x="141" y="186"/>
                    <a:pt x="145" y="186"/>
                    <a:pt x="149" y="186"/>
                  </a:cubicBezTo>
                  <a:cubicBezTo>
                    <a:pt x="154" y="187"/>
                    <a:pt x="157" y="191"/>
                    <a:pt x="161" y="192"/>
                  </a:cubicBezTo>
                  <a:cubicBezTo>
                    <a:pt x="163" y="192"/>
                    <a:pt x="165" y="192"/>
                    <a:pt x="166" y="192"/>
                  </a:cubicBezTo>
                  <a:cubicBezTo>
                    <a:pt x="169" y="192"/>
                    <a:pt x="172" y="193"/>
                    <a:pt x="174" y="194"/>
                  </a:cubicBezTo>
                  <a:cubicBezTo>
                    <a:pt x="176" y="195"/>
                    <a:pt x="179" y="197"/>
                    <a:pt x="182" y="198"/>
                  </a:cubicBezTo>
                  <a:cubicBezTo>
                    <a:pt x="185" y="198"/>
                    <a:pt x="187" y="199"/>
                    <a:pt x="190" y="199"/>
                  </a:cubicBezTo>
                  <a:cubicBezTo>
                    <a:pt x="192" y="200"/>
                    <a:pt x="193" y="201"/>
                    <a:pt x="195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199"/>
                    <a:pt x="193" y="197"/>
                    <a:pt x="191" y="197"/>
                  </a:cubicBezTo>
                  <a:cubicBezTo>
                    <a:pt x="191" y="196"/>
                    <a:pt x="191" y="195"/>
                    <a:pt x="192" y="194"/>
                  </a:cubicBezTo>
                  <a:cubicBezTo>
                    <a:pt x="193" y="194"/>
                    <a:pt x="194" y="193"/>
                    <a:pt x="195" y="193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7" y="193"/>
                    <a:pt x="198" y="192"/>
                    <a:pt x="199" y="192"/>
                  </a:cubicBezTo>
                  <a:cubicBezTo>
                    <a:pt x="201" y="192"/>
                    <a:pt x="203" y="194"/>
                    <a:pt x="206" y="193"/>
                  </a:cubicBezTo>
                  <a:cubicBezTo>
                    <a:pt x="207" y="192"/>
                    <a:pt x="208" y="191"/>
                    <a:pt x="209" y="190"/>
                  </a:cubicBezTo>
                  <a:cubicBezTo>
                    <a:pt x="210" y="190"/>
                    <a:pt x="210" y="190"/>
                    <a:pt x="211" y="190"/>
                  </a:cubicBezTo>
                  <a:cubicBezTo>
                    <a:pt x="211" y="190"/>
                    <a:pt x="212" y="189"/>
                    <a:pt x="212" y="189"/>
                  </a:cubicBezTo>
                  <a:cubicBezTo>
                    <a:pt x="214" y="189"/>
                    <a:pt x="216" y="188"/>
                    <a:pt x="218" y="188"/>
                  </a:cubicBezTo>
                  <a:cubicBezTo>
                    <a:pt x="219" y="187"/>
                    <a:pt x="220" y="187"/>
                    <a:pt x="220" y="186"/>
                  </a:cubicBezTo>
                  <a:cubicBezTo>
                    <a:pt x="222" y="185"/>
                    <a:pt x="226" y="186"/>
                    <a:pt x="228" y="186"/>
                  </a:cubicBezTo>
                  <a:cubicBezTo>
                    <a:pt x="226" y="189"/>
                    <a:pt x="226" y="188"/>
                    <a:pt x="223" y="189"/>
                  </a:cubicBezTo>
                  <a:cubicBezTo>
                    <a:pt x="222" y="190"/>
                    <a:pt x="221" y="190"/>
                    <a:pt x="220" y="191"/>
                  </a:cubicBezTo>
                  <a:cubicBezTo>
                    <a:pt x="218" y="192"/>
                    <a:pt x="216" y="192"/>
                    <a:pt x="213" y="193"/>
                  </a:cubicBezTo>
                  <a:cubicBezTo>
                    <a:pt x="213" y="194"/>
                    <a:pt x="212" y="195"/>
                    <a:pt x="212" y="195"/>
                  </a:cubicBezTo>
                  <a:cubicBezTo>
                    <a:pt x="209" y="197"/>
                    <a:pt x="208" y="195"/>
                    <a:pt x="205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08" y="200"/>
                    <a:pt x="209" y="202"/>
                    <a:pt x="211" y="203"/>
                  </a:cubicBezTo>
                  <a:cubicBezTo>
                    <a:pt x="210" y="202"/>
                    <a:pt x="211" y="201"/>
                    <a:pt x="211" y="199"/>
                  </a:cubicBezTo>
                  <a:cubicBezTo>
                    <a:pt x="214" y="199"/>
                    <a:pt x="215" y="197"/>
                    <a:pt x="217" y="195"/>
                  </a:cubicBezTo>
                  <a:cubicBezTo>
                    <a:pt x="223" y="195"/>
                    <a:pt x="223" y="193"/>
                    <a:pt x="227" y="192"/>
                  </a:cubicBezTo>
                  <a:cubicBezTo>
                    <a:pt x="229" y="191"/>
                    <a:pt x="231" y="191"/>
                    <a:pt x="232" y="191"/>
                  </a:cubicBezTo>
                  <a:cubicBezTo>
                    <a:pt x="233" y="190"/>
                    <a:pt x="234" y="190"/>
                    <a:pt x="234" y="189"/>
                  </a:cubicBezTo>
                  <a:cubicBezTo>
                    <a:pt x="236" y="188"/>
                    <a:pt x="239" y="188"/>
                    <a:pt x="240" y="186"/>
                  </a:cubicBezTo>
                  <a:cubicBezTo>
                    <a:pt x="239" y="183"/>
                    <a:pt x="238" y="182"/>
                    <a:pt x="236" y="180"/>
                  </a:cubicBezTo>
                  <a:cubicBezTo>
                    <a:pt x="244" y="181"/>
                    <a:pt x="244" y="189"/>
                    <a:pt x="249" y="192"/>
                  </a:cubicBezTo>
                  <a:cubicBezTo>
                    <a:pt x="250" y="193"/>
                    <a:pt x="253" y="196"/>
                    <a:pt x="255" y="194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6" y="462"/>
                    <a:pt x="546" y="462"/>
                    <a:pt x="546" y="462"/>
                  </a:cubicBezTo>
                  <a:cubicBezTo>
                    <a:pt x="546" y="462"/>
                    <a:pt x="546" y="462"/>
                    <a:pt x="545" y="462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lose/>
                  <a:moveTo>
                    <a:pt x="4" y="340"/>
                  </a:moveTo>
                  <a:cubicBezTo>
                    <a:pt x="3" y="340"/>
                    <a:pt x="2" y="340"/>
                    <a:pt x="1" y="340"/>
                  </a:cubicBezTo>
                  <a:cubicBezTo>
                    <a:pt x="1" y="340"/>
                    <a:pt x="0" y="340"/>
                    <a:pt x="0" y="339"/>
                  </a:cubicBezTo>
                  <a:cubicBezTo>
                    <a:pt x="0" y="338"/>
                    <a:pt x="1" y="338"/>
                    <a:pt x="2" y="337"/>
                  </a:cubicBezTo>
                  <a:cubicBezTo>
                    <a:pt x="3" y="338"/>
                    <a:pt x="4" y="338"/>
                    <a:pt x="4" y="340"/>
                  </a:cubicBezTo>
                  <a:close/>
                  <a:moveTo>
                    <a:pt x="10" y="334"/>
                  </a:moveTo>
                  <a:cubicBezTo>
                    <a:pt x="11" y="334"/>
                    <a:pt x="11" y="334"/>
                    <a:pt x="12" y="334"/>
                  </a:cubicBezTo>
                  <a:cubicBezTo>
                    <a:pt x="12" y="335"/>
                    <a:pt x="13" y="335"/>
                    <a:pt x="13" y="336"/>
                  </a:cubicBezTo>
                  <a:cubicBezTo>
                    <a:pt x="12" y="337"/>
                    <a:pt x="11" y="338"/>
                    <a:pt x="10" y="33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9" y="337"/>
                    <a:pt x="9" y="336"/>
                    <a:pt x="8" y="335"/>
                  </a:cubicBezTo>
                  <a:cubicBezTo>
                    <a:pt x="8" y="335"/>
                    <a:pt x="8" y="335"/>
                    <a:pt x="8" y="335"/>
                  </a:cubicBezTo>
                  <a:cubicBezTo>
                    <a:pt x="9" y="334"/>
                    <a:pt x="10" y="334"/>
                    <a:pt x="10" y="334"/>
                  </a:cubicBezTo>
                  <a:close/>
                  <a:moveTo>
                    <a:pt x="28" y="326"/>
                  </a:moveTo>
                  <a:cubicBezTo>
                    <a:pt x="30" y="326"/>
                    <a:pt x="32" y="327"/>
                    <a:pt x="31" y="328"/>
                  </a:cubicBezTo>
                  <a:cubicBezTo>
                    <a:pt x="31" y="329"/>
                    <a:pt x="30" y="329"/>
                    <a:pt x="29" y="329"/>
                  </a:cubicBezTo>
                  <a:cubicBezTo>
                    <a:pt x="28" y="329"/>
                    <a:pt x="27" y="329"/>
                    <a:pt x="26" y="329"/>
                  </a:cubicBezTo>
                  <a:cubicBezTo>
                    <a:pt x="25" y="330"/>
                    <a:pt x="25" y="331"/>
                    <a:pt x="23" y="331"/>
                  </a:cubicBezTo>
                  <a:cubicBezTo>
                    <a:pt x="22" y="331"/>
                    <a:pt x="21" y="331"/>
                    <a:pt x="21" y="330"/>
                  </a:cubicBezTo>
                  <a:cubicBezTo>
                    <a:pt x="22" y="329"/>
                    <a:pt x="23" y="328"/>
                    <a:pt x="23" y="328"/>
                  </a:cubicBezTo>
                  <a:cubicBezTo>
                    <a:pt x="25" y="327"/>
                    <a:pt x="27" y="327"/>
                    <a:pt x="28" y="326"/>
                  </a:cubicBezTo>
                  <a:close/>
                  <a:moveTo>
                    <a:pt x="31" y="325"/>
                  </a:moveTo>
                  <a:cubicBezTo>
                    <a:pt x="32" y="324"/>
                    <a:pt x="32" y="324"/>
                    <a:pt x="32" y="324"/>
                  </a:cubicBezTo>
                  <a:cubicBezTo>
                    <a:pt x="33" y="324"/>
                    <a:pt x="33" y="325"/>
                    <a:pt x="34" y="325"/>
                  </a:cubicBezTo>
                  <a:cubicBezTo>
                    <a:pt x="34" y="325"/>
                    <a:pt x="34" y="325"/>
                    <a:pt x="34" y="326"/>
                  </a:cubicBezTo>
                  <a:cubicBezTo>
                    <a:pt x="34" y="326"/>
                    <a:pt x="34" y="326"/>
                    <a:pt x="33" y="326"/>
                  </a:cubicBezTo>
                  <a:cubicBezTo>
                    <a:pt x="32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lose/>
                  <a:moveTo>
                    <a:pt x="40" y="320"/>
                  </a:moveTo>
                  <a:cubicBezTo>
                    <a:pt x="41" y="319"/>
                    <a:pt x="41" y="319"/>
                    <a:pt x="42" y="319"/>
                  </a:cubicBezTo>
                  <a:cubicBezTo>
                    <a:pt x="44" y="319"/>
                    <a:pt x="47" y="320"/>
                    <a:pt x="48" y="321"/>
                  </a:cubicBezTo>
                  <a:cubicBezTo>
                    <a:pt x="48" y="321"/>
                    <a:pt x="48" y="321"/>
                    <a:pt x="48" y="322"/>
                  </a:cubicBezTo>
                  <a:cubicBezTo>
                    <a:pt x="46" y="322"/>
                    <a:pt x="43" y="321"/>
                    <a:pt x="41" y="322"/>
                  </a:cubicBezTo>
                  <a:cubicBezTo>
                    <a:pt x="39" y="323"/>
                    <a:pt x="39" y="326"/>
                    <a:pt x="35" y="325"/>
                  </a:cubicBezTo>
                  <a:cubicBezTo>
                    <a:pt x="35" y="324"/>
                    <a:pt x="35" y="323"/>
                    <a:pt x="35" y="323"/>
                  </a:cubicBezTo>
                  <a:cubicBezTo>
                    <a:pt x="38" y="322"/>
                    <a:pt x="38" y="321"/>
                    <a:pt x="40" y="320"/>
                  </a:cubicBezTo>
                  <a:close/>
                  <a:moveTo>
                    <a:pt x="61" y="558"/>
                  </a:moveTo>
                  <a:cubicBezTo>
                    <a:pt x="62" y="558"/>
                    <a:pt x="62" y="560"/>
                    <a:pt x="63" y="560"/>
                  </a:cubicBezTo>
                  <a:cubicBezTo>
                    <a:pt x="63" y="560"/>
                    <a:pt x="63" y="560"/>
                    <a:pt x="63" y="561"/>
                  </a:cubicBezTo>
                  <a:cubicBezTo>
                    <a:pt x="63" y="561"/>
                    <a:pt x="63" y="561"/>
                    <a:pt x="63" y="561"/>
                  </a:cubicBezTo>
                  <a:cubicBezTo>
                    <a:pt x="62" y="560"/>
                    <a:pt x="61" y="560"/>
                    <a:pt x="60" y="560"/>
                  </a:cubicBezTo>
                  <a:cubicBezTo>
                    <a:pt x="60" y="560"/>
                    <a:pt x="60" y="559"/>
                    <a:pt x="59" y="558"/>
                  </a:cubicBezTo>
                  <a:cubicBezTo>
                    <a:pt x="60" y="558"/>
                    <a:pt x="60" y="558"/>
                    <a:pt x="61" y="558"/>
                  </a:cubicBezTo>
                  <a:close/>
                  <a:moveTo>
                    <a:pt x="73" y="563"/>
                  </a:moveTo>
                  <a:cubicBezTo>
                    <a:pt x="73" y="564"/>
                    <a:pt x="73" y="564"/>
                    <a:pt x="73" y="564"/>
                  </a:cubicBezTo>
                  <a:cubicBezTo>
                    <a:pt x="73" y="564"/>
                    <a:pt x="72" y="565"/>
                    <a:pt x="71" y="564"/>
                  </a:cubicBezTo>
                  <a:cubicBezTo>
                    <a:pt x="70" y="564"/>
                    <a:pt x="70" y="563"/>
                    <a:pt x="69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71" y="562"/>
                    <a:pt x="73" y="563"/>
                    <a:pt x="73" y="563"/>
                  </a:cubicBezTo>
                  <a:close/>
                  <a:moveTo>
                    <a:pt x="74" y="567"/>
                  </a:moveTo>
                  <a:cubicBezTo>
                    <a:pt x="74" y="567"/>
                    <a:pt x="74" y="566"/>
                    <a:pt x="74" y="566"/>
                  </a:cubicBezTo>
                  <a:cubicBezTo>
                    <a:pt x="75" y="567"/>
                    <a:pt x="78" y="568"/>
                    <a:pt x="79" y="569"/>
                  </a:cubicBezTo>
                  <a:cubicBezTo>
                    <a:pt x="79" y="569"/>
                    <a:pt x="79" y="570"/>
                    <a:pt x="80" y="571"/>
                  </a:cubicBezTo>
                  <a:cubicBezTo>
                    <a:pt x="80" y="573"/>
                    <a:pt x="77" y="572"/>
                    <a:pt x="76" y="573"/>
                  </a:cubicBezTo>
                  <a:cubicBezTo>
                    <a:pt x="76" y="574"/>
                    <a:pt x="75" y="574"/>
                    <a:pt x="75" y="575"/>
                  </a:cubicBezTo>
                  <a:cubicBezTo>
                    <a:pt x="75" y="575"/>
                    <a:pt x="75" y="574"/>
                    <a:pt x="75" y="574"/>
                  </a:cubicBezTo>
                  <a:cubicBezTo>
                    <a:pt x="75" y="574"/>
                    <a:pt x="74" y="574"/>
                    <a:pt x="74" y="574"/>
                  </a:cubicBezTo>
                  <a:cubicBezTo>
                    <a:pt x="74" y="572"/>
                    <a:pt x="73" y="571"/>
                    <a:pt x="73" y="569"/>
                  </a:cubicBezTo>
                  <a:cubicBezTo>
                    <a:pt x="73" y="569"/>
                    <a:pt x="74" y="569"/>
                    <a:pt x="74" y="568"/>
                  </a:cubicBezTo>
                  <a:cubicBezTo>
                    <a:pt x="74" y="567"/>
                    <a:pt x="74" y="567"/>
                    <a:pt x="74" y="567"/>
                  </a:cubicBezTo>
                  <a:close/>
                  <a:moveTo>
                    <a:pt x="88" y="305"/>
                  </a:moveTo>
                  <a:cubicBezTo>
                    <a:pt x="89" y="305"/>
                    <a:pt x="89" y="304"/>
                    <a:pt x="89" y="303"/>
                  </a:cubicBezTo>
                  <a:cubicBezTo>
                    <a:pt x="90" y="302"/>
                    <a:pt x="90" y="302"/>
                    <a:pt x="90" y="302"/>
                  </a:cubicBezTo>
                  <a:cubicBezTo>
                    <a:pt x="93" y="303"/>
                    <a:pt x="94" y="303"/>
                    <a:pt x="95" y="305"/>
                  </a:cubicBezTo>
                  <a:cubicBezTo>
                    <a:pt x="95" y="305"/>
                    <a:pt x="95" y="305"/>
                    <a:pt x="95" y="305"/>
                  </a:cubicBezTo>
                  <a:cubicBezTo>
                    <a:pt x="93" y="305"/>
                    <a:pt x="92" y="305"/>
                    <a:pt x="91" y="306"/>
                  </a:cubicBezTo>
                  <a:cubicBezTo>
                    <a:pt x="89" y="307"/>
                    <a:pt x="89" y="312"/>
                    <a:pt x="84" y="309"/>
                  </a:cubicBezTo>
                  <a:cubicBezTo>
                    <a:pt x="83" y="309"/>
                    <a:pt x="82" y="309"/>
                    <a:pt x="82" y="308"/>
                  </a:cubicBezTo>
                  <a:cubicBezTo>
                    <a:pt x="82" y="306"/>
                    <a:pt x="84" y="306"/>
                    <a:pt x="84" y="304"/>
                  </a:cubicBezTo>
                  <a:cubicBezTo>
                    <a:pt x="85" y="305"/>
                    <a:pt x="87" y="306"/>
                    <a:pt x="88" y="305"/>
                  </a:cubicBezTo>
                  <a:close/>
                  <a:moveTo>
                    <a:pt x="191" y="299"/>
                  </a:moveTo>
                  <a:cubicBezTo>
                    <a:pt x="193" y="300"/>
                    <a:pt x="193" y="301"/>
                    <a:pt x="196" y="300"/>
                  </a:cubicBezTo>
                  <a:cubicBezTo>
                    <a:pt x="196" y="302"/>
                    <a:pt x="197" y="303"/>
                    <a:pt x="197" y="304"/>
                  </a:cubicBezTo>
                  <a:cubicBezTo>
                    <a:pt x="195" y="304"/>
                    <a:pt x="194" y="303"/>
                    <a:pt x="193" y="303"/>
                  </a:cubicBezTo>
                  <a:cubicBezTo>
                    <a:pt x="193" y="304"/>
                    <a:pt x="193" y="305"/>
                    <a:pt x="193" y="306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1" y="304"/>
                    <a:pt x="189" y="303"/>
                    <a:pt x="188" y="302"/>
                  </a:cubicBezTo>
                  <a:cubicBezTo>
                    <a:pt x="189" y="301"/>
                    <a:pt x="189" y="300"/>
                    <a:pt x="190" y="299"/>
                  </a:cubicBezTo>
                  <a:cubicBezTo>
                    <a:pt x="190" y="299"/>
                    <a:pt x="191" y="299"/>
                    <a:pt x="191" y="299"/>
                  </a:cubicBezTo>
                  <a:close/>
                  <a:moveTo>
                    <a:pt x="198" y="307"/>
                  </a:moveTo>
                  <a:cubicBezTo>
                    <a:pt x="198" y="311"/>
                    <a:pt x="199" y="310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7" y="312"/>
                    <a:pt x="194" y="308"/>
                    <a:pt x="195" y="306"/>
                  </a:cubicBezTo>
                  <a:cubicBezTo>
                    <a:pt x="196" y="306"/>
                    <a:pt x="197" y="306"/>
                    <a:pt x="198" y="307"/>
                  </a:cubicBezTo>
                  <a:close/>
                  <a:moveTo>
                    <a:pt x="211" y="319"/>
                  </a:moveTo>
                  <a:cubicBezTo>
                    <a:pt x="212" y="320"/>
                    <a:pt x="211" y="320"/>
                    <a:pt x="211" y="321"/>
                  </a:cubicBezTo>
                  <a:cubicBezTo>
                    <a:pt x="212" y="322"/>
                    <a:pt x="213" y="323"/>
                    <a:pt x="214" y="324"/>
                  </a:cubicBezTo>
                  <a:cubicBezTo>
                    <a:pt x="214" y="325"/>
                    <a:pt x="214" y="326"/>
                    <a:pt x="214" y="327"/>
                  </a:cubicBezTo>
                  <a:cubicBezTo>
                    <a:pt x="212" y="326"/>
                    <a:pt x="208" y="323"/>
                    <a:pt x="208" y="321"/>
                  </a:cubicBezTo>
                  <a:cubicBezTo>
                    <a:pt x="207" y="320"/>
                    <a:pt x="208" y="319"/>
                    <a:pt x="207" y="318"/>
                  </a:cubicBezTo>
                  <a:cubicBezTo>
                    <a:pt x="207" y="318"/>
                    <a:pt x="206" y="317"/>
                    <a:pt x="206" y="316"/>
                  </a:cubicBezTo>
                  <a:cubicBezTo>
                    <a:pt x="208" y="316"/>
                    <a:pt x="211" y="318"/>
                    <a:pt x="211" y="319"/>
                  </a:cubicBezTo>
                  <a:close/>
                  <a:moveTo>
                    <a:pt x="216" y="335"/>
                  </a:moveTo>
                  <a:cubicBezTo>
                    <a:pt x="215" y="336"/>
                    <a:pt x="215" y="337"/>
                    <a:pt x="215" y="339"/>
                  </a:cubicBezTo>
                  <a:cubicBezTo>
                    <a:pt x="213" y="339"/>
                    <a:pt x="213" y="340"/>
                    <a:pt x="212" y="340"/>
                  </a:cubicBezTo>
                  <a:cubicBezTo>
                    <a:pt x="210" y="338"/>
                    <a:pt x="208" y="337"/>
                    <a:pt x="209" y="334"/>
                  </a:cubicBezTo>
                  <a:cubicBezTo>
                    <a:pt x="211" y="334"/>
                    <a:pt x="215" y="334"/>
                    <a:pt x="216" y="335"/>
                  </a:cubicBezTo>
                  <a:close/>
                  <a:moveTo>
                    <a:pt x="238" y="359"/>
                  </a:moveTo>
                  <a:cubicBezTo>
                    <a:pt x="241" y="359"/>
                    <a:pt x="244" y="361"/>
                    <a:pt x="247" y="362"/>
                  </a:cubicBezTo>
                  <a:cubicBezTo>
                    <a:pt x="249" y="362"/>
                    <a:pt x="251" y="362"/>
                    <a:pt x="252" y="363"/>
                  </a:cubicBezTo>
                  <a:cubicBezTo>
                    <a:pt x="255" y="364"/>
                    <a:pt x="255" y="368"/>
                    <a:pt x="257" y="369"/>
                  </a:cubicBezTo>
                  <a:cubicBezTo>
                    <a:pt x="260" y="372"/>
                    <a:pt x="264" y="371"/>
                    <a:pt x="265" y="376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0" y="377"/>
                    <a:pt x="257" y="376"/>
                    <a:pt x="255" y="375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6" y="373"/>
                    <a:pt x="256" y="373"/>
                    <a:pt x="256" y="372"/>
                  </a:cubicBezTo>
                  <a:cubicBezTo>
                    <a:pt x="254" y="372"/>
                    <a:pt x="253" y="372"/>
                    <a:pt x="253" y="373"/>
                  </a:cubicBezTo>
                  <a:cubicBezTo>
                    <a:pt x="252" y="373"/>
                    <a:pt x="251" y="373"/>
                    <a:pt x="251" y="372"/>
                  </a:cubicBezTo>
                  <a:cubicBezTo>
                    <a:pt x="251" y="371"/>
                    <a:pt x="251" y="371"/>
                    <a:pt x="251" y="370"/>
                  </a:cubicBezTo>
                  <a:cubicBezTo>
                    <a:pt x="250" y="369"/>
                    <a:pt x="248" y="369"/>
                    <a:pt x="247" y="369"/>
                  </a:cubicBezTo>
                  <a:cubicBezTo>
                    <a:pt x="247" y="369"/>
                    <a:pt x="247" y="369"/>
                    <a:pt x="247" y="368"/>
                  </a:cubicBezTo>
                  <a:cubicBezTo>
                    <a:pt x="247" y="368"/>
                    <a:pt x="247" y="367"/>
                    <a:pt x="247" y="367"/>
                  </a:cubicBezTo>
                  <a:cubicBezTo>
                    <a:pt x="246" y="367"/>
                    <a:pt x="246" y="366"/>
                    <a:pt x="245" y="365"/>
                  </a:cubicBezTo>
                  <a:cubicBezTo>
                    <a:pt x="244" y="365"/>
                    <a:pt x="244" y="366"/>
                    <a:pt x="243" y="366"/>
                  </a:cubicBezTo>
                  <a:cubicBezTo>
                    <a:pt x="242" y="366"/>
                    <a:pt x="236" y="361"/>
                    <a:pt x="236" y="359"/>
                  </a:cubicBezTo>
                  <a:cubicBezTo>
                    <a:pt x="236" y="359"/>
                    <a:pt x="236" y="359"/>
                    <a:pt x="236" y="359"/>
                  </a:cubicBezTo>
                  <a:cubicBezTo>
                    <a:pt x="237" y="359"/>
                    <a:pt x="237" y="359"/>
                    <a:pt x="238" y="359"/>
                  </a:cubicBezTo>
                  <a:close/>
                  <a:moveTo>
                    <a:pt x="532" y="1052"/>
                  </a:moveTo>
                  <a:cubicBezTo>
                    <a:pt x="532" y="1052"/>
                    <a:pt x="532" y="1052"/>
                    <a:pt x="532" y="1052"/>
                  </a:cubicBezTo>
                  <a:cubicBezTo>
                    <a:pt x="532" y="1055"/>
                    <a:pt x="532" y="1056"/>
                    <a:pt x="531" y="1058"/>
                  </a:cubicBezTo>
                  <a:cubicBezTo>
                    <a:pt x="531" y="1058"/>
                    <a:pt x="531" y="1058"/>
                    <a:pt x="531" y="1058"/>
                  </a:cubicBezTo>
                  <a:cubicBezTo>
                    <a:pt x="530" y="1058"/>
                    <a:pt x="530" y="1058"/>
                    <a:pt x="530" y="1058"/>
                  </a:cubicBezTo>
                  <a:cubicBezTo>
                    <a:pt x="530" y="1057"/>
                    <a:pt x="530" y="1056"/>
                    <a:pt x="530" y="1055"/>
                  </a:cubicBezTo>
                  <a:cubicBezTo>
                    <a:pt x="530" y="1055"/>
                    <a:pt x="530" y="1055"/>
                    <a:pt x="530" y="1055"/>
                  </a:cubicBezTo>
                  <a:cubicBezTo>
                    <a:pt x="529" y="1055"/>
                    <a:pt x="528" y="1055"/>
                    <a:pt x="528" y="1055"/>
                  </a:cubicBezTo>
                  <a:cubicBezTo>
                    <a:pt x="527" y="1054"/>
                    <a:pt x="528" y="1053"/>
                    <a:pt x="528" y="1052"/>
                  </a:cubicBezTo>
                  <a:cubicBezTo>
                    <a:pt x="530" y="1053"/>
                    <a:pt x="531" y="1053"/>
                    <a:pt x="532" y="1052"/>
                  </a:cubicBezTo>
                  <a:close/>
                  <a:moveTo>
                    <a:pt x="553" y="1071"/>
                  </a:moveTo>
                  <a:cubicBezTo>
                    <a:pt x="554" y="1071"/>
                    <a:pt x="554" y="1071"/>
                    <a:pt x="555" y="1071"/>
                  </a:cubicBezTo>
                  <a:cubicBezTo>
                    <a:pt x="554" y="1070"/>
                    <a:pt x="553" y="1068"/>
                    <a:pt x="552" y="1068"/>
                  </a:cubicBezTo>
                  <a:cubicBezTo>
                    <a:pt x="550" y="1067"/>
                    <a:pt x="550" y="1067"/>
                    <a:pt x="548" y="1065"/>
                  </a:cubicBezTo>
                  <a:cubicBezTo>
                    <a:pt x="548" y="1065"/>
                    <a:pt x="548" y="1065"/>
                    <a:pt x="549" y="1064"/>
                  </a:cubicBezTo>
                  <a:cubicBezTo>
                    <a:pt x="550" y="1064"/>
                    <a:pt x="551" y="1063"/>
                    <a:pt x="553" y="1062"/>
                  </a:cubicBezTo>
                  <a:cubicBezTo>
                    <a:pt x="553" y="1062"/>
                    <a:pt x="553" y="1062"/>
                    <a:pt x="553" y="1061"/>
                  </a:cubicBezTo>
                  <a:cubicBezTo>
                    <a:pt x="553" y="1061"/>
                    <a:pt x="552" y="1061"/>
                    <a:pt x="552" y="1061"/>
                  </a:cubicBezTo>
                  <a:cubicBezTo>
                    <a:pt x="550" y="1061"/>
                    <a:pt x="548" y="1062"/>
                    <a:pt x="547" y="1061"/>
                  </a:cubicBezTo>
                  <a:cubicBezTo>
                    <a:pt x="547" y="1061"/>
                    <a:pt x="547" y="1061"/>
                    <a:pt x="547" y="1061"/>
                  </a:cubicBezTo>
                  <a:cubicBezTo>
                    <a:pt x="547" y="1058"/>
                    <a:pt x="551" y="1057"/>
                    <a:pt x="553" y="1055"/>
                  </a:cubicBezTo>
                  <a:cubicBezTo>
                    <a:pt x="554" y="1056"/>
                    <a:pt x="558" y="1056"/>
                    <a:pt x="559" y="1057"/>
                  </a:cubicBezTo>
                  <a:cubicBezTo>
                    <a:pt x="559" y="1057"/>
                    <a:pt x="559" y="1058"/>
                    <a:pt x="559" y="1058"/>
                  </a:cubicBezTo>
                  <a:cubicBezTo>
                    <a:pt x="558" y="1059"/>
                    <a:pt x="557" y="1060"/>
                    <a:pt x="558" y="1061"/>
                  </a:cubicBezTo>
                  <a:cubicBezTo>
                    <a:pt x="561" y="1061"/>
                    <a:pt x="562" y="1064"/>
                    <a:pt x="564" y="1066"/>
                  </a:cubicBezTo>
                  <a:cubicBezTo>
                    <a:pt x="567" y="1069"/>
                    <a:pt x="570" y="1072"/>
                    <a:pt x="577" y="1072"/>
                  </a:cubicBezTo>
                  <a:cubicBezTo>
                    <a:pt x="577" y="1072"/>
                    <a:pt x="577" y="1073"/>
                    <a:pt x="577" y="1073"/>
                  </a:cubicBezTo>
                  <a:cubicBezTo>
                    <a:pt x="577" y="1073"/>
                    <a:pt x="577" y="1073"/>
                    <a:pt x="577" y="1074"/>
                  </a:cubicBezTo>
                  <a:cubicBezTo>
                    <a:pt x="574" y="1074"/>
                    <a:pt x="571" y="1075"/>
                    <a:pt x="569" y="1075"/>
                  </a:cubicBezTo>
                  <a:cubicBezTo>
                    <a:pt x="568" y="1074"/>
                    <a:pt x="567" y="1074"/>
                    <a:pt x="566" y="1074"/>
                  </a:cubicBezTo>
                  <a:cubicBezTo>
                    <a:pt x="564" y="1073"/>
                    <a:pt x="562" y="1073"/>
                    <a:pt x="559" y="1073"/>
                  </a:cubicBezTo>
                  <a:cubicBezTo>
                    <a:pt x="558" y="1073"/>
                    <a:pt x="556" y="1074"/>
                    <a:pt x="554" y="1074"/>
                  </a:cubicBezTo>
                  <a:cubicBezTo>
                    <a:pt x="552" y="1074"/>
                    <a:pt x="552" y="1072"/>
                    <a:pt x="550" y="1072"/>
                  </a:cubicBezTo>
                  <a:cubicBezTo>
                    <a:pt x="548" y="1073"/>
                    <a:pt x="547" y="1074"/>
                    <a:pt x="545" y="1074"/>
                  </a:cubicBezTo>
                  <a:cubicBezTo>
                    <a:pt x="545" y="1074"/>
                    <a:pt x="545" y="1074"/>
                    <a:pt x="545" y="1074"/>
                  </a:cubicBezTo>
                  <a:cubicBezTo>
                    <a:pt x="545" y="1072"/>
                    <a:pt x="546" y="1071"/>
                    <a:pt x="546" y="1070"/>
                  </a:cubicBezTo>
                  <a:cubicBezTo>
                    <a:pt x="548" y="1070"/>
                    <a:pt x="552" y="1069"/>
                    <a:pt x="553" y="1071"/>
                  </a:cubicBezTo>
                  <a:close/>
                  <a:moveTo>
                    <a:pt x="992" y="622"/>
                  </a:moveTo>
                  <a:cubicBezTo>
                    <a:pt x="993" y="622"/>
                    <a:pt x="993" y="623"/>
                    <a:pt x="994" y="623"/>
                  </a:cubicBezTo>
                  <a:cubicBezTo>
                    <a:pt x="992" y="624"/>
                    <a:pt x="993" y="626"/>
                    <a:pt x="991" y="626"/>
                  </a:cubicBezTo>
                  <a:cubicBezTo>
                    <a:pt x="991" y="626"/>
                    <a:pt x="990" y="626"/>
                    <a:pt x="990" y="626"/>
                  </a:cubicBezTo>
                  <a:cubicBezTo>
                    <a:pt x="990" y="625"/>
                    <a:pt x="990" y="625"/>
                    <a:pt x="990" y="624"/>
                  </a:cubicBezTo>
                  <a:cubicBezTo>
                    <a:pt x="991" y="624"/>
                    <a:pt x="991" y="623"/>
                    <a:pt x="992" y="622"/>
                  </a:cubicBezTo>
                  <a:close/>
                  <a:moveTo>
                    <a:pt x="1199" y="771"/>
                  </a:moveTo>
                  <a:cubicBezTo>
                    <a:pt x="1200" y="770"/>
                    <a:pt x="1204" y="762"/>
                    <a:pt x="1204" y="760"/>
                  </a:cubicBezTo>
                  <a:cubicBezTo>
                    <a:pt x="1203" y="759"/>
                    <a:pt x="1202" y="759"/>
                    <a:pt x="1202" y="758"/>
                  </a:cubicBezTo>
                  <a:cubicBezTo>
                    <a:pt x="1202" y="757"/>
                    <a:pt x="1202" y="757"/>
                    <a:pt x="1203" y="756"/>
                  </a:cubicBezTo>
                  <a:cubicBezTo>
                    <a:pt x="1202" y="755"/>
                    <a:pt x="1200" y="750"/>
                    <a:pt x="1200" y="748"/>
                  </a:cubicBezTo>
                  <a:cubicBezTo>
                    <a:pt x="1201" y="745"/>
                    <a:pt x="1203" y="745"/>
                    <a:pt x="1203" y="740"/>
                  </a:cubicBezTo>
                  <a:cubicBezTo>
                    <a:pt x="1204" y="740"/>
                    <a:pt x="1205" y="740"/>
                    <a:pt x="1206" y="740"/>
                  </a:cubicBezTo>
                  <a:cubicBezTo>
                    <a:pt x="1206" y="740"/>
                    <a:pt x="1207" y="739"/>
                    <a:pt x="1207" y="739"/>
                  </a:cubicBezTo>
                  <a:cubicBezTo>
                    <a:pt x="1208" y="739"/>
                    <a:pt x="1209" y="740"/>
                    <a:pt x="1210" y="739"/>
                  </a:cubicBezTo>
                  <a:cubicBezTo>
                    <a:pt x="1210" y="739"/>
                    <a:pt x="1210" y="739"/>
                    <a:pt x="1211" y="738"/>
                  </a:cubicBezTo>
                  <a:cubicBezTo>
                    <a:pt x="1212" y="737"/>
                    <a:pt x="1213" y="739"/>
                    <a:pt x="1215" y="738"/>
                  </a:cubicBezTo>
                  <a:cubicBezTo>
                    <a:pt x="1215" y="738"/>
                    <a:pt x="1215" y="737"/>
                    <a:pt x="1215" y="737"/>
                  </a:cubicBezTo>
                  <a:cubicBezTo>
                    <a:pt x="1215" y="736"/>
                    <a:pt x="1216" y="736"/>
                    <a:pt x="1217" y="735"/>
                  </a:cubicBezTo>
                  <a:cubicBezTo>
                    <a:pt x="1218" y="735"/>
                    <a:pt x="1218" y="736"/>
                    <a:pt x="1219" y="735"/>
                  </a:cubicBezTo>
                  <a:cubicBezTo>
                    <a:pt x="1219" y="735"/>
                    <a:pt x="1219" y="735"/>
                    <a:pt x="1219" y="735"/>
                  </a:cubicBezTo>
                  <a:cubicBezTo>
                    <a:pt x="1219" y="734"/>
                    <a:pt x="1219" y="734"/>
                    <a:pt x="1219" y="734"/>
                  </a:cubicBezTo>
                  <a:cubicBezTo>
                    <a:pt x="1219" y="733"/>
                    <a:pt x="1220" y="732"/>
                    <a:pt x="1221" y="732"/>
                  </a:cubicBezTo>
                  <a:cubicBezTo>
                    <a:pt x="1221" y="732"/>
                    <a:pt x="1221" y="732"/>
                    <a:pt x="1221" y="732"/>
                  </a:cubicBezTo>
                  <a:cubicBezTo>
                    <a:pt x="1221" y="732"/>
                    <a:pt x="1221" y="733"/>
                    <a:pt x="1222" y="733"/>
                  </a:cubicBezTo>
                  <a:cubicBezTo>
                    <a:pt x="1222" y="732"/>
                    <a:pt x="1223" y="732"/>
                    <a:pt x="1223" y="731"/>
                  </a:cubicBezTo>
                  <a:cubicBezTo>
                    <a:pt x="1223" y="730"/>
                    <a:pt x="1222" y="730"/>
                    <a:pt x="1222" y="729"/>
                  </a:cubicBezTo>
                  <a:cubicBezTo>
                    <a:pt x="1222" y="729"/>
                    <a:pt x="1222" y="729"/>
                    <a:pt x="1222" y="729"/>
                  </a:cubicBezTo>
                  <a:cubicBezTo>
                    <a:pt x="1223" y="729"/>
                    <a:pt x="1224" y="729"/>
                    <a:pt x="1224" y="728"/>
                  </a:cubicBezTo>
                  <a:cubicBezTo>
                    <a:pt x="1224" y="728"/>
                    <a:pt x="1224" y="728"/>
                    <a:pt x="1224" y="728"/>
                  </a:cubicBezTo>
                  <a:cubicBezTo>
                    <a:pt x="1224" y="727"/>
                    <a:pt x="1223" y="726"/>
                    <a:pt x="1223" y="724"/>
                  </a:cubicBezTo>
                  <a:cubicBezTo>
                    <a:pt x="1224" y="724"/>
                    <a:pt x="1224" y="724"/>
                    <a:pt x="1225" y="724"/>
                  </a:cubicBezTo>
                  <a:cubicBezTo>
                    <a:pt x="1225" y="725"/>
                    <a:pt x="1225" y="726"/>
                    <a:pt x="1226" y="726"/>
                  </a:cubicBezTo>
                  <a:cubicBezTo>
                    <a:pt x="1226" y="725"/>
                    <a:pt x="1227" y="725"/>
                    <a:pt x="1228" y="724"/>
                  </a:cubicBezTo>
                  <a:cubicBezTo>
                    <a:pt x="1230" y="723"/>
                    <a:pt x="1230" y="720"/>
                    <a:pt x="1229" y="718"/>
                  </a:cubicBezTo>
                  <a:cubicBezTo>
                    <a:pt x="1231" y="717"/>
                    <a:pt x="1231" y="716"/>
                    <a:pt x="1232" y="718"/>
                  </a:cubicBezTo>
                  <a:cubicBezTo>
                    <a:pt x="1233" y="719"/>
                    <a:pt x="1234" y="719"/>
                    <a:pt x="1235" y="720"/>
                  </a:cubicBezTo>
                  <a:cubicBezTo>
                    <a:pt x="1236" y="722"/>
                    <a:pt x="1236" y="729"/>
                    <a:pt x="1237" y="732"/>
                  </a:cubicBezTo>
                  <a:cubicBezTo>
                    <a:pt x="1238" y="733"/>
                    <a:pt x="1238" y="734"/>
                    <a:pt x="1239" y="735"/>
                  </a:cubicBezTo>
                  <a:cubicBezTo>
                    <a:pt x="1239" y="736"/>
                    <a:pt x="1237" y="738"/>
                    <a:pt x="1237" y="739"/>
                  </a:cubicBezTo>
                  <a:cubicBezTo>
                    <a:pt x="1236" y="738"/>
                    <a:pt x="1235" y="736"/>
                    <a:pt x="1234" y="735"/>
                  </a:cubicBezTo>
                  <a:cubicBezTo>
                    <a:pt x="1234" y="735"/>
                    <a:pt x="1234" y="735"/>
                    <a:pt x="1234" y="735"/>
                  </a:cubicBezTo>
                  <a:cubicBezTo>
                    <a:pt x="1234" y="736"/>
                    <a:pt x="1234" y="736"/>
                    <a:pt x="1233" y="736"/>
                  </a:cubicBezTo>
                  <a:cubicBezTo>
                    <a:pt x="1233" y="738"/>
                    <a:pt x="1234" y="740"/>
                    <a:pt x="1235" y="741"/>
                  </a:cubicBezTo>
                  <a:cubicBezTo>
                    <a:pt x="1235" y="744"/>
                    <a:pt x="1233" y="745"/>
                    <a:pt x="1232" y="747"/>
                  </a:cubicBezTo>
                  <a:cubicBezTo>
                    <a:pt x="1232" y="749"/>
                    <a:pt x="1232" y="751"/>
                    <a:pt x="1232" y="753"/>
                  </a:cubicBezTo>
                  <a:cubicBezTo>
                    <a:pt x="1229" y="762"/>
                    <a:pt x="1226" y="772"/>
                    <a:pt x="1223" y="782"/>
                  </a:cubicBezTo>
                  <a:cubicBezTo>
                    <a:pt x="1222" y="785"/>
                    <a:pt x="1220" y="794"/>
                    <a:pt x="1217" y="795"/>
                  </a:cubicBezTo>
                  <a:cubicBezTo>
                    <a:pt x="1216" y="796"/>
                    <a:pt x="1215" y="796"/>
                    <a:pt x="1213" y="796"/>
                  </a:cubicBezTo>
                  <a:cubicBezTo>
                    <a:pt x="1211" y="797"/>
                    <a:pt x="1210" y="798"/>
                    <a:pt x="1207" y="798"/>
                  </a:cubicBezTo>
                  <a:cubicBezTo>
                    <a:pt x="1206" y="796"/>
                    <a:pt x="1202" y="797"/>
                    <a:pt x="1201" y="794"/>
                  </a:cubicBezTo>
                  <a:cubicBezTo>
                    <a:pt x="1200" y="793"/>
                    <a:pt x="1201" y="793"/>
                    <a:pt x="1200" y="792"/>
                  </a:cubicBezTo>
                  <a:cubicBezTo>
                    <a:pt x="1200" y="790"/>
                    <a:pt x="1198" y="790"/>
                    <a:pt x="1199" y="787"/>
                  </a:cubicBezTo>
                  <a:cubicBezTo>
                    <a:pt x="1199" y="786"/>
                    <a:pt x="1199" y="785"/>
                    <a:pt x="1199" y="784"/>
                  </a:cubicBezTo>
                  <a:cubicBezTo>
                    <a:pt x="1198" y="782"/>
                    <a:pt x="1197" y="780"/>
                    <a:pt x="1196" y="778"/>
                  </a:cubicBezTo>
                  <a:cubicBezTo>
                    <a:pt x="1196" y="777"/>
                    <a:pt x="1197" y="773"/>
                    <a:pt x="1198" y="772"/>
                  </a:cubicBezTo>
                  <a:cubicBezTo>
                    <a:pt x="1198" y="772"/>
                    <a:pt x="1199" y="772"/>
                    <a:pt x="1199" y="771"/>
                  </a:cubicBezTo>
                  <a:close/>
                  <a:moveTo>
                    <a:pt x="1411" y="591"/>
                  </a:moveTo>
                  <a:cubicBezTo>
                    <a:pt x="1412" y="591"/>
                    <a:pt x="1412" y="591"/>
                    <a:pt x="1413" y="590"/>
                  </a:cubicBezTo>
                  <a:cubicBezTo>
                    <a:pt x="1413" y="589"/>
                    <a:pt x="1414" y="588"/>
                    <a:pt x="1413" y="586"/>
                  </a:cubicBezTo>
                  <a:cubicBezTo>
                    <a:pt x="1416" y="588"/>
                    <a:pt x="1418" y="590"/>
                    <a:pt x="1419" y="594"/>
                  </a:cubicBezTo>
                  <a:cubicBezTo>
                    <a:pt x="1420" y="595"/>
                    <a:pt x="1420" y="595"/>
                    <a:pt x="1421" y="597"/>
                  </a:cubicBezTo>
                  <a:cubicBezTo>
                    <a:pt x="1422" y="598"/>
                    <a:pt x="1423" y="600"/>
                    <a:pt x="1424" y="602"/>
                  </a:cubicBezTo>
                  <a:cubicBezTo>
                    <a:pt x="1424" y="606"/>
                    <a:pt x="1419" y="609"/>
                    <a:pt x="1414" y="608"/>
                  </a:cubicBezTo>
                  <a:cubicBezTo>
                    <a:pt x="1413" y="607"/>
                    <a:pt x="1412" y="604"/>
                    <a:pt x="1412" y="602"/>
                  </a:cubicBezTo>
                  <a:cubicBezTo>
                    <a:pt x="1412" y="600"/>
                    <a:pt x="1412" y="598"/>
                    <a:pt x="1412" y="596"/>
                  </a:cubicBezTo>
                  <a:cubicBezTo>
                    <a:pt x="1411" y="594"/>
                    <a:pt x="1411" y="594"/>
                    <a:pt x="1411" y="593"/>
                  </a:cubicBezTo>
                  <a:cubicBezTo>
                    <a:pt x="1411" y="592"/>
                    <a:pt x="1411" y="592"/>
                    <a:pt x="1411" y="592"/>
                  </a:cubicBezTo>
                  <a:cubicBezTo>
                    <a:pt x="1411" y="591"/>
                    <a:pt x="1411" y="591"/>
                    <a:pt x="1411" y="591"/>
                  </a:cubicBezTo>
                  <a:close/>
                  <a:moveTo>
                    <a:pt x="1576" y="656"/>
                  </a:moveTo>
                  <a:cubicBezTo>
                    <a:pt x="1579" y="657"/>
                    <a:pt x="1581" y="656"/>
                    <a:pt x="1584" y="656"/>
                  </a:cubicBezTo>
                  <a:cubicBezTo>
                    <a:pt x="1585" y="658"/>
                    <a:pt x="1586" y="660"/>
                    <a:pt x="1588" y="661"/>
                  </a:cubicBezTo>
                  <a:cubicBezTo>
                    <a:pt x="1588" y="661"/>
                    <a:pt x="1588" y="662"/>
                    <a:pt x="1588" y="663"/>
                  </a:cubicBezTo>
                  <a:cubicBezTo>
                    <a:pt x="1590" y="664"/>
                    <a:pt x="1591" y="665"/>
                    <a:pt x="1592" y="666"/>
                  </a:cubicBezTo>
                  <a:cubicBezTo>
                    <a:pt x="1594" y="667"/>
                    <a:pt x="1596" y="668"/>
                    <a:pt x="1598" y="669"/>
                  </a:cubicBezTo>
                  <a:cubicBezTo>
                    <a:pt x="1598" y="670"/>
                    <a:pt x="1598" y="671"/>
                    <a:pt x="1598" y="671"/>
                  </a:cubicBezTo>
                  <a:cubicBezTo>
                    <a:pt x="1601" y="672"/>
                    <a:pt x="1602" y="674"/>
                    <a:pt x="1603" y="675"/>
                  </a:cubicBezTo>
                  <a:cubicBezTo>
                    <a:pt x="1604" y="675"/>
                    <a:pt x="1604" y="675"/>
                    <a:pt x="1604" y="675"/>
                  </a:cubicBezTo>
                  <a:cubicBezTo>
                    <a:pt x="1604" y="675"/>
                    <a:pt x="1604" y="674"/>
                    <a:pt x="1604" y="674"/>
                  </a:cubicBezTo>
                  <a:cubicBezTo>
                    <a:pt x="1604" y="674"/>
                    <a:pt x="1604" y="674"/>
                    <a:pt x="1604" y="674"/>
                  </a:cubicBezTo>
                  <a:cubicBezTo>
                    <a:pt x="1606" y="675"/>
                    <a:pt x="1606" y="676"/>
                    <a:pt x="1608" y="677"/>
                  </a:cubicBezTo>
                  <a:cubicBezTo>
                    <a:pt x="1609" y="678"/>
                    <a:pt x="1610" y="678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80"/>
                    <a:pt x="1612" y="681"/>
                    <a:pt x="1612" y="682"/>
                  </a:cubicBezTo>
                  <a:cubicBezTo>
                    <a:pt x="1613" y="683"/>
                    <a:pt x="1615" y="683"/>
                    <a:pt x="1617" y="683"/>
                  </a:cubicBezTo>
                  <a:cubicBezTo>
                    <a:pt x="1619" y="684"/>
                    <a:pt x="1620" y="685"/>
                    <a:pt x="1621" y="686"/>
                  </a:cubicBezTo>
                  <a:cubicBezTo>
                    <a:pt x="1621" y="688"/>
                    <a:pt x="1619" y="690"/>
                    <a:pt x="1618" y="690"/>
                  </a:cubicBezTo>
                  <a:cubicBezTo>
                    <a:pt x="1619" y="691"/>
                    <a:pt x="1620" y="693"/>
                    <a:pt x="1621" y="693"/>
                  </a:cubicBezTo>
                  <a:cubicBezTo>
                    <a:pt x="1622" y="693"/>
                    <a:pt x="1623" y="693"/>
                    <a:pt x="1624" y="693"/>
                  </a:cubicBezTo>
                  <a:cubicBezTo>
                    <a:pt x="1625" y="695"/>
                    <a:pt x="1624" y="698"/>
                    <a:pt x="1626" y="699"/>
                  </a:cubicBezTo>
                  <a:cubicBezTo>
                    <a:pt x="1626" y="699"/>
                    <a:pt x="1627" y="699"/>
                    <a:pt x="1627" y="699"/>
                  </a:cubicBezTo>
                  <a:cubicBezTo>
                    <a:pt x="1627" y="700"/>
                    <a:pt x="1626" y="701"/>
                    <a:pt x="1626" y="702"/>
                  </a:cubicBezTo>
                  <a:cubicBezTo>
                    <a:pt x="1626" y="702"/>
                    <a:pt x="1627" y="702"/>
                    <a:pt x="1627" y="702"/>
                  </a:cubicBezTo>
                  <a:cubicBezTo>
                    <a:pt x="1627" y="702"/>
                    <a:pt x="1628" y="701"/>
                    <a:pt x="1628" y="701"/>
                  </a:cubicBezTo>
                  <a:cubicBezTo>
                    <a:pt x="1629" y="701"/>
                    <a:pt x="1630" y="702"/>
                    <a:pt x="1631" y="702"/>
                  </a:cubicBezTo>
                  <a:cubicBezTo>
                    <a:pt x="1632" y="702"/>
                    <a:pt x="1632" y="705"/>
                    <a:pt x="1634" y="705"/>
                  </a:cubicBezTo>
                  <a:cubicBezTo>
                    <a:pt x="1634" y="707"/>
                    <a:pt x="1633" y="709"/>
                    <a:pt x="1632" y="711"/>
                  </a:cubicBezTo>
                  <a:cubicBezTo>
                    <a:pt x="1632" y="714"/>
                    <a:pt x="1635" y="719"/>
                    <a:pt x="1632" y="722"/>
                  </a:cubicBezTo>
                  <a:cubicBezTo>
                    <a:pt x="1631" y="721"/>
                    <a:pt x="1631" y="720"/>
                    <a:pt x="1630" y="719"/>
                  </a:cubicBezTo>
                  <a:cubicBezTo>
                    <a:pt x="1630" y="719"/>
                    <a:pt x="1630" y="719"/>
                    <a:pt x="1629" y="719"/>
                  </a:cubicBezTo>
                  <a:cubicBezTo>
                    <a:pt x="1629" y="720"/>
                    <a:pt x="1629" y="721"/>
                    <a:pt x="1629" y="721"/>
                  </a:cubicBezTo>
                  <a:cubicBezTo>
                    <a:pt x="1627" y="721"/>
                    <a:pt x="1627" y="720"/>
                    <a:pt x="1625" y="720"/>
                  </a:cubicBezTo>
                  <a:cubicBezTo>
                    <a:pt x="1626" y="720"/>
                    <a:pt x="1626" y="721"/>
                    <a:pt x="1626" y="722"/>
                  </a:cubicBezTo>
                  <a:cubicBezTo>
                    <a:pt x="1626" y="722"/>
                    <a:pt x="1618" y="714"/>
                    <a:pt x="1616" y="713"/>
                  </a:cubicBezTo>
                  <a:cubicBezTo>
                    <a:pt x="1615" y="712"/>
                    <a:pt x="1613" y="711"/>
                    <a:pt x="1612" y="710"/>
                  </a:cubicBezTo>
                  <a:cubicBezTo>
                    <a:pt x="1612" y="709"/>
                    <a:pt x="1612" y="708"/>
                    <a:pt x="1611" y="708"/>
                  </a:cubicBezTo>
                  <a:cubicBezTo>
                    <a:pt x="1609" y="706"/>
                    <a:pt x="1605" y="703"/>
                    <a:pt x="1604" y="700"/>
                  </a:cubicBezTo>
                  <a:cubicBezTo>
                    <a:pt x="1603" y="699"/>
                    <a:pt x="1604" y="697"/>
                    <a:pt x="1603" y="696"/>
                  </a:cubicBezTo>
                  <a:cubicBezTo>
                    <a:pt x="1601" y="693"/>
                    <a:pt x="1599" y="690"/>
                    <a:pt x="1597" y="687"/>
                  </a:cubicBezTo>
                  <a:cubicBezTo>
                    <a:pt x="1596" y="686"/>
                    <a:pt x="1594" y="686"/>
                    <a:pt x="1594" y="685"/>
                  </a:cubicBezTo>
                  <a:cubicBezTo>
                    <a:pt x="1593" y="684"/>
                    <a:pt x="1593" y="683"/>
                    <a:pt x="1593" y="682"/>
                  </a:cubicBezTo>
                  <a:cubicBezTo>
                    <a:pt x="1591" y="678"/>
                    <a:pt x="1591" y="674"/>
                    <a:pt x="1585" y="673"/>
                  </a:cubicBezTo>
                  <a:cubicBezTo>
                    <a:pt x="1584" y="669"/>
                    <a:pt x="1582" y="667"/>
                    <a:pt x="1580" y="665"/>
                  </a:cubicBezTo>
                  <a:cubicBezTo>
                    <a:pt x="1577" y="665"/>
                    <a:pt x="1577" y="664"/>
                    <a:pt x="1576" y="663"/>
                  </a:cubicBezTo>
                  <a:cubicBezTo>
                    <a:pt x="1575" y="661"/>
                    <a:pt x="1569" y="658"/>
                    <a:pt x="1571" y="654"/>
                  </a:cubicBezTo>
                  <a:cubicBezTo>
                    <a:pt x="1574" y="654"/>
                    <a:pt x="1574" y="655"/>
                    <a:pt x="1576" y="656"/>
                  </a:cubicBezTo>
                  <a:close/>
                  <a:moveTo>
                    <a:pt x="1634" y="703"/>
                  </a:moveTo>
                  <a:cubicBezTo>
                    <a:pt x="1633" y="701"/>
                    <a:pt x="1634" y="701"/>
                    <a:pt x="1633" y="700"/>
                  </a:cubicBezTo>
                  <a:cubicBezTo>
                    <a:pt x="1632" y="699"/>
                    <a:pt x="1630" y="700"/>
                    <a:pt x="1630" y="699"/>
                  </a:cubicBezTo>
                  <a:cubicBezTo>
                    <a:pt x="1630" y="698"/>
                    <a:pt x="1630" y="697"/>
                    <a:pt x="1631" y="697"/>
                  </a:cubicBezTo>
                  <a:cubicBezTo>
                    <a:pt x="1631" y="697"/>
                    <a:pt x="1632" y="698"/>
                    <a:pt x="1632" y="698"/>
                  </a:cubicBezTo>
                  <a:cubicBezTo>
                    <a:pt x="1632" y="697"/>
                    <a:pt x="1633" y="697"/>
                    <a:pt x="1633" y="696"/>
                  </a:cubicBezTo>
                  <a:cubicBezTo>
                    <a:pt x="1635" y="699"/>
                    <a:pt x="1635" y="701"/>
                    <a:pt x="1638" y="702"/>
                  </a:cubicBezTo>
                  <a:cubicBezTo>
                    <a:pt x="1638" y="703"/>
                    <a:pt x="1638" y="703"/>
                    <a:pt x="1638" y="703"/>
                  </a:cubicBezTo>
                  <a:cubicBezTo>
                    <a:pt x="1637" y="703"/>
                    <a:pt x="1637" y="703"/>
                    <a:pt x="1637" y="704"/>
                  </a:cubicBezTo>
                  <a:cubicBezTo>
                    <a:pt x="1637" y="704"/>
                    <a:pt x="1637" y="705"/>
                    <a:pt x="1638" y="705"/>
                  </a:cubicBezTo>
                  <a:cubicBezTo>
                    <a:pt x="1636" y="705"/>
                    <a:pt x="1634" y="704"/>
                    <a:pt x="1634" y="703"/>
                  </a:cubicBezTo>
                  <a:close/>
                  <a:moveTo>
                    <a:pt x="1591" y="533"/>
                  </a:moveTo>
                  <a:cubicBezTo>
                    <a:pt x="1590" y="533"/>
                    <a:pt x="1588" y="533"/>
                    <a:pt x="1587" y="534"/>
                  </a:cubicBezTo>
                  <a:cubicBezTo>
                    <a:pt x="1587" y="535"/>
                    <a:pt x="1586" y="535"/>
                    <a:pt x="1586" y="536"/>
                  </a:cubicBezTo>
                  <a:cubicBezTo>
                    <a:pt x="1584" y="535"/>
                    <a:pt x="1583" y="534"/>
                    <a:pt x="1581" y="534"/>
                  </a:cubicBezTo>
                  <a:cubicBezTo>
                    <a:pt x="1581" y="532"/>
                    <a:pt x="1580" y="530"/>
                    <a:pt x="1581" y="528"/>
                  </a:cubicBezTo>
                  <a:cubicBezTo>
                    <a:pt x="1583" y="528"/>
                    <a:pt x="1583" y="527"/>
                    <a:pt x="1586" y="526"/>
                  </a:cubicBezTo>
                  <a:cubicBezTo>
                    <a:pt x="1586" y="525"/>
                    <a:pt x="1586" y="525"/>
                    <a:pt x="1587" y="525"/>
                  </a:cubicBezTo>
                  <a:cubicBezTo>
                    <a:pt x="1588" y="525"/>
                    <a:pt x="1588" y="525"/>
                    <a:pt x="1589" y="525"/>
                  </a:cubicBezTo>
                  <a:cubicBezTo>
                    <a:pt x="1589" y="524"/>
                    <a:pt x="1591" y="525"/>
                    <a:pt x="1592" y="524"/>
                  </a:cubicBezTo>
                  <a:cubicBezTo>
                    <a:pt x="1593" y="524"/>
                    <a:pt x="1593" y="524"/>
                    <a:pt x="1593" y="524"/>
                  </a:cubicBezTo>
                  <a:cubicBezTo>
                    <a:pt x="1593" y="525"/>
                    <a:pt x="1594" y="525"/>
                    <a:pt x="1594" y="526"/>
                  </a:cubicBezTo>
                  <a:cubicBezTo>
                    <a:pt x="1594" y="526"/>
                    <a:pt x="1594" y="526"/>
                    <a:pt x="1594" y="526"/>
                  </a:cubicBezTo>
                  <a:cubicBezTo>
                    <a:pt x="1593" y="527"/>
                    <a:pt x="1591" y="529"/>
                    <a:pt x="1591" y="531"/>
                  </a:cubicBezTo>
                  <a:cubicBezTo>
                    <a:pt x="1591" y="532"/>
                    <a:pt x="1591" y="532"/>
                    <a:pt x="1591" y="533"/>
                  </a:cubicBezTo>
                  <a:close/>
                  <a:moveTo>
                    <a:pt x="1636" y="589"/>
                  </a:moveTo>
                  <a:cubicBezTo>
                    <a:pt x="1636" y="590"/>
                    <a:pt x="1636" y="591"/>
                    <a:pt x="1635" y="591"/>
                  </a:cubicBezTo>
                  <a:cubicBezTo>
                    <a:pt x="1635" y="592"/>
                    <a:pt x="1632" y="594"/>
                    <a:pt x="1631" y="594"/>
                  </a:cubicBezTo>
                  <a:cubicBezTo>
                    <a:pt x="1631" y="594"/>
                    <a:pt x="1631" y="594"/>
                    <a:pt x="1631" y="594"/>
                  </a:cubicBezTo>
                  <a:cubicBezTo>
                    <a:pt x="1633" y="590"/>
                    <a:pt x="1637" y="588"/>
                    <a:pt x="1639" y="585"/>
                  </a:cubicBezTo>
                  <a:cubicBezTo>
                    <a:pt x="1639" y="586"/>
                    <a:pt x="1639" y="587"/>
                    <a:pt x="1639" y="587"/>
                  </a:cubicBezTo>
                  <a:cubicBezTo>
                    <a:pt x="1639" y="589"/>
                    <a:pt x="1638" y="589"/>
                    <a:pt x="1636" y="589"/>
                  </a:cubicBezTo>
                  <a:close/>
                  <a:moveTo>
                    <a:pt x="1642" y="613"/>
                  </a:moveTo>
                  <a:cubicBezTo>
                    <a:pt x="1642" y="613"/>
                    <a:pt x="1642" y="614"/>
                    <a:pt x="1642" y="614"/>
                  </a:cubicBezTo>
                  <a:cubicBezTo>
                    <a:pt x="1641" y="614"/>
                    <a:pt x="1636" y="615"/>
                    <a:pt x="1636" y="615"/>
                  </a:cubicBezTo>
                  <a:cubicBezTo>
                    <a:pt x="1636" y="615"/>
                    <a:pt x="1636" y="615"/>
                    <a:pt x="1636" y="615"/>
                  </a:cubicBezTo>
                  <a:cubicBezTo>
                    <a:pt x="1636" y="616"/>
                    <a:pt x="1637" y="617"/>
                    <a:pt x="1639" y="618"/>
                  </a:cubicBezTo>
                  <a:cubicBezTo>
                    <a:pt x="1638" y="618"/>
                    <a:pt x="1638" y="618"/>
                    <a:pt x="1638" y="618"/>
                  </a:cubicBezTo>
                  <a:cubicBezTo>
                    <a:pt x="1637" y="620"/>
                    <a:pt x="1634" y="619"/>
                    <a:pt x="1634" y="620"/>
                  </a:cubicBezTo>
                  <a:cubicBezTo>
                    <a:pt x="1633" y="620"/>
                    <a:pt x="1624" y="618"/>
                    <a:pt x="1623" y="619"/>
                  </a:cubicBezTo>
                  <a:cubicBezTo>
                    <a:pt x="1621" y="620"/>
                    <a:pt x="1622" y="622"/>
                    <a:pt x="1622" y="625"/>
                  </a:cubicBezTo>
                  <a:cubicBezTo>
                    <a:pt x="1621" y="626"/>
                    <a:pt x="1620" y="626"/>
                    <a:pt x="1619" y="627"/>
                  </a:cubicBezTo>
                  <a:cubicBezTo>
                    <a:pt x="1619" y="628"/>
                    <a:pt x="1619" y="629"/>
                    <a:pt x="1619" y="630"/>
                  </a:cubicBezTo>
                  <a:cubicBezTo>
                    <a:pt x="1619" y="631"/>
                    <a:pt x="1617" y="634"/>
                    <a:pt x="1616" y="635"/>
                  </a:cubicBezTo>
                  <a:cubicBezTo>
                    <a:pt x="1615" y="635"/>
                    <a:pt x="1610" y="637"/>
                    <a:pt x="1609" y="637"/>
                  </a:cubicBezTo>
                  <a:cubicBezTo>
                    <a:pt x="1608" y="637"/>
                    <a:pt x="1605" y="634"/>
                    <a:pt x="1603" y="635"/>
                  </a:cubicBezTo>
                  <a:cubicBezTo>
                    <a:pt x="1601" y="636"/>
                    <a:pt x="1600" y="638"/>
                    <a:pt x="1598" y="639"/>
                  </a:cubicBezTo>
                  <a:cubicBezTo>
                    <a:pt x="1597" y="639"/>
                    <a:pt x="1596" y="639"/>
                    <a:pt x="1595" y="638"/>
                  </a:cubicBezTo>
                  <a:cubicBezTo>
                    <a:pt x="1594" y="639"/>
                    <a:pt x="1593" y="639"/>
                    <a:pt x="1592" y="639"/>
                  </a:cubicBezTo>
                  <a:cubicBezTo>
                    <a:pt x="1590" y="637"/>
                    <a:pt x="1587" y="636"/>
                    <a:pt x="1586" y="633"/>
                  </a:cubicBezTo>
                  <a:cubicBezTo>
                    <a:pt x="1587" y="633"/>
                    <a:pt x="1587" y="634"/>
                    <a:pt x="1588" y="634"/>
                  </a:cubicBezTo>
                  <a:cubicBezTo>
                    <a:pt x="1589" y="634"/>
                    <a:pt x="1590" y="634"/>
                    <a:pt x="1591" y="635"/>
                  </a:cubicBezTo>
                  <a:cubicBezTo>
                    <a:pt x="1592" y="635"/>
                    <a:pt x="1593" y="637"/>
                    <a:pt x="1595" y="636"/>
                  </a:cubicBezTo>
                  <a:cubicBezTo>
                    <a:pt x="1595" y="636"/>
                    <a:pt x="1595" y="636"/>
                    <a:pt x="1595" y="636"/>
                  </a:cubicBezTo>
                  <a:cubicBezTo>
                    <a:pt x="1595" y="636"/>
                    <a:pt x="1595" y="636"/>
                    <a:pt x="1595" y="635"/>
                  </a:cubicBezTo>
                  <a:cubicBezTo>
                    <a:pt x="1595" y="635"/>
                    <a:pt x="1594" y="635"/>
                    <a:pt x="1594" y="635"/>
                  </a:cubicBezTo>
                  <a:cubicBezTo>
                    <a:pt x="1595" y="634"/>
                    <a:pt x="1597" y="629"/>
                    <a:pt x="1597" y="628"/>
                  </a:cubicBezTo>
                  <a:cubicBezTo>
                    <a:pt x="1599" y="628"/>
                    <a:pt x="1600" y="627"/>
                    <a:pt x="1602" y="627"/>
                  </a:cubicBezTo>
                  <a:cubicBezTo>
                    <a:pt x="1603" y="626"/>
                    <a:pt x="1604" y="626"/>
                    <a:pt x="1605" y="626"/>
                  </a:cubicBezTo>
                  <a:cubicBezTo>
                    <a:pt x="1607" y="625"/>
                    <a:pt x="1607" y="623"/>
                    <a:pt x="1608" y="622"/>
                  </a:cubicBezTo>
                  <a:cubicBezTo>
                    <a:pt x="1608" y="622"/>
                    <a:pt x="1609" y="622"/>
                    <a:pt x="1609" y="621"/>
                  </a:cubicBezTo>
                  <a:cubicBezTo>
                    <a:pt x="1610" y="620"/>
                    <a:pt x="1611" y="618"/>
                    <a:pt x="1613" y="617"/>
                  </a:cubicBezTo>
                  <a:cubicBezTo>
                    <a:pt x="1613" y="617"/>
                    <a:pt x="1614" y="617"/>
                    <a:pt x="1615" y="617"/>
                  </a:cubicBezTo>
                  <a:cubicBezTo>
                    <a:pt x="1616" y="616"/>
                    <a:pt x="1616" y="615"/>
                    <a:pt x="1618" y="614"/>
                  </a:cubicBezTo>
                  <a:cubicBezTo>
                    <a:pt x="1618" y="614"/>
                    <a:pt x="1618" y="614"/>
                    <a:pt x="1618" y="614"/>
                  </a:cubicBezTo>
                  <a:cubicBezTo>
                    <a:pt x="1618" y="614"/>
                    <a:pt x="1618" y="615"/>
                    <a:pt x="1618" y="615"/>
                  </a:cubicBezTo>
                  <a:cubicBezTo>
                    <a:pt x="1618" y="615"/>
                    <a:pt x="1618" y="615"/>
                    <a:pt x="1618" y="615"/>
                  </a:cubicBezTo>
                  <a:cubicBezTo>
                    <a:pt x="1619" y="615"/>
                    <a:pt x="1620" y="615"/>
                    <a:pt x="1621" y="615"/>
                  </a:cubicBezTo>
                  <a:cubicBezTo>
                    <a:pt x="1621" y="614"/>
                    <a:pt x="1620" y="613"/>
                    <a:pt x="1620" y="613"/>
                  </a:cubicBezTo>
                  <a:cubicBezTo>
                    <a:pt x="1620" y="612"/>
                    <a:pt x="1620" y="612"/>
                    <a:pt x="1620" y="612"/>
                  </a:cubicBezTo>
                  <a:cubicBezTo>
                    <a:pt x="1620" y="612"/>
                    <a:pt x="1620" y="612"/>
                    <a:pt x="1620" y="611"/>
                  </a:cubicBezTo>
                  <a:cubicBezTo>
                    <a:pt x="1621" y="611"/>
                    <a:pt x="1622" y="611"/>
                    <a:pt x="1623" y="611"/>
                  </a:cubicBezTo>
                  <a:cubicBezTo>
                    <a:pt x="1623" y="609"/>
                    <a:pt x="1625" y="608"/>
                    <a:pt x="1626" y="606"/>
                  </a:cubicBezTo>
                  <a:cubicBezTo>
                    <a:pt x="1627" y="605"/>
                    <a:pt x="1627" y="604"/>
                    <a:pt x="1628" y="603"/>
                  </a:cubicBezTo>
                  <a:cubicBezTo>
                    <a:pt x="1628" y="603"/>
                    <a:pt x="1628" y="604"/>
                    <a:pt x="1629" y="604"/>
                  </a:cubicBezTo>
                  <a:cubicBezTo>
                    <a:pt x="1629" y="604"/>
                    <a:pt x="1629" y="604"/>
                    <a:pt x="1629" y="604"/>
                  </a:cubicBezTo>
                  <a:cubicBezTo>
                    <a:pt x="1630" y="604"/>
                    <a:pt x="1630" y="604"/>
                    <a:pt x="1631" y="603"/>
                  </a:cubicBezTo>
                  <a:cubicBezTo>
                    <a:pt x="1631" y="605"/>
                    <a:pt x="1632" y="605"/>
                    <a:pt x="1633" y="606"/>
                  </a:cubicBezTo>
                  <a:cubicBezTo>
                    <a:pt x="1633" y="608"/>
                    <a:pt x="1632" y="608"/>
                    <a:pt x="1632" y="609"/>
                  </a:cubicBezTo>
                  <a:cubicBezTo>
                    <a:pt x="1633" y="609"/>
                    <a:pt x="1634" y="609"/>
                    <a:pt x="1635" y="609"/>
                  </a:cubicBezTo>
                  <a:cubicBezTo>
                    <a:pt x="1635" y="609"/>
                    <a:pt x="1635" y="609"/>
                    <a:pt x="1635" y="609"/>
                  </a:cubicBezTo>
                  <a:cubicBezTo>
                    <a:pt x="1635" y="609"/>
                    <a:pt x="1636" y="609"/>
                    <a:pt x="1636" y="609"/>
                  </a:cubicBezTo>
                  <a:cubicBezTo>
                    <a:pt x="1635" y="610"/>
                    <a:pt x="1635" y="610"/>
                    <a:pt x="1635" y="611"/>
                  </a:cubicBezTo>
                  <a:cubicBezTo>
                    <a:pt x="1637" y="610"/>
                    <a:pt x="1641" y="611"/>
                    <a:pt x="1642" y="613"/>
                  </a:cubicBezTo>
                  <a:close/>
                  <a:moveTo>
                    <a:pt x="1641" y="584"/>
                  </a:moveTo>
                  <a:cubicBezTo>
                    <a:pt x="1641" y="584"/>
                    <a:pt x="1640" y="584"/>
                    <a:pt x="1640" y="584"/>
                  </a:cubicBezTo>
                  <a:cubicBezTo>
                    <a:pt x="1640" y="584"/>
                    <a:pt x="1640" y="584"/>
                    <a:pt x="1640" y="584"/>
                  </a:cubicBezTo>
                  <a:cubicBezTo>
                    <a:pt x="1641" y="583"/>
                    <a:pt x="1642" y="582"/>
                    <a:pt x="1643" y="581"/>
                  </a:cubicBezTo>
                  <a:cubicBezTo>
                    <a:pt x="1643" y="580"/>
                    <a:pt x="1643" y="579"/>
                    <a:pt x="1644" y="578"/>
                  </a:cubicBezTo>
                  <a:cubicBezTo>
                    <a:pt x="1644" y="577"/>
                    <a:pt x="1644" y="577"/>
                    <a:pt x="1644" y="577"/>
                  </a:cubicBezTo>
                  <a:cubicBezTo>
                    <a:pt x="1644" y="577"/>
                    <a:pt x="1644" y="578"/>
                    <a:pt x="1645" y="578"/>
                  </a:cubicBezTo>
                  <a:cubicBezTo>
                    <a:pt x="1644" y="578"/>
                    <a:pt x="1644" y="578"/>
                    <a:pt x="1644" y="579"/>
                  </a:cubicBezTo>
                  <a:cubicBezTo>
                    <a:pt x="1644" y="580"/>
                    <a:pt x="1645" y="581"/>
                    <a:pt x="1645" y="582"/>
                  </a:cubicBezTo>
                  <a:cubicBezTo>
                    <a:pt x="1644" y="583"/>
                    <a:pt x="1643" y="584"/>
                    <a:pt x="1641" y="584"/>
                  </a:cubicBezTo>
                  <a:close/>
                  <a:moveTo>
                    <a:pt x="1632" y="726"/>
                  </a:moveTo>
                  <a:cubicBezTo>
                    <a:pt x="1632" y="726"/>
                    <a:pt x="1632" y="725"/>
                    <a:pt x="1632" y="724"/>
                  </a:cubicBezTo>
                  <a:cubicBezTo>
                    <a:pt x="1633" y="725"/>
                    <a:pt x="1633" y="725"/>
                    <a:pt x="1633" y="725"/>
                  </a:cubicBezTo>
                  <a:cubicBezTo>
                    <a:pt x="1633" y="723"/>
                    <a:pt x="1634" y="723"/>
                    <a:pt x="1634" y="722"/>
                  </a:cubicBezTo>
                  <a:cubicBezTo>
                    <a:pt x="1635" y="722"/>
                    <a:pt x="1637" y="722"/>
                    <a:pt x="1638" y="723"/>
                  </a:cubicBezTo>
                  <a:cubicBezTo>
                    <a:pt x="1638" y="723"/>
                    <a:pt x="1638" y="724"/>
                    <a:pt x="1639" y="724"/>
                  </a:cubicBezTo>
                  <a:cubicBezTo>
                    <a:pt x="1639" y="724"/>
                    <a:pt x="1639" y="723"/>
                    <a:pt x="1639" y="723"/>
                  </a:cubicBezTo>
                  <a:cubicBezTo>
                    <a:pt x="1640" y="723"/>
                    <a:pt x="1640" y="723"/>
                    <a:pt x="1640" y="722"/>
                  </a:cubicBezTo>
                  <a:cubicBezTo>
                    <a:pt x="1642" y="723"/>
                    <a:pt x="1643" y="724"/>
                    <a:pt x="1645" y="724"/>
                  </a:cubicBezTo>
                  <a:cubicBezTo>
                    <a:pt x="1646" y="725"/>
                    <a:pt x="1647" y="724"/>
                    <a:pt x="1647" y="724"/>
                  </a:cubicBezTo>
                  <a:cubicBezTo>
                    <a:pt x="1648" y="725"/>
                    <a:pt x="1649" y="726"/>
                    <a:pt x="1649" y="727"/>
                  </a:cubicBezTo>
                  <a:cubicBezTo>
                    <a:pt x="1652" y="727"/>
                    <a:pt x="1659" y="729"/>
                    <a:pt x="1660" y="727"/>
                  </a:cubicBezTo>
                  <a:cubicBezTo>
                    <a:pt x="1661" y="726"/>
                    <a:pt x="1661" y="726"/>
                    <a:pt x="1661" y="725"/>
                  </a:cubicBezTo>
                  <a:cubicBezTo>
                    <a:pt x="1662" y="725"/>
                    <a:pt x="1662" y="725"/>
                    <a:pt x="1663" y="725"/>
                  </a:cubicBezTo>
                  <a:cubicBezTo>
                    <a:pt x="1663" y="726"/>
                    <a:pt x="1664" y="726"/>
                    <a:pt x="1664" y="727"/>
                  </a:cubicBezTo>
                  <a:cubicBezTo>
                    <a:pt x="1665" y="727"/>
                    <a:pt x="1666" y="727"/>
                    <a:pt x="1667" y="727"/>
                  </a:cubicBezTo>
                  <a:cubicBezTo>
                    <a:pt x="1670" y="728"/>
                    <a:pt x="1671" y="728"/>
                    <a:pt x="1673" y="729"/>
                  </a:cubicBezTo>
                  <a:cubicBezTo>
                    <a:pt x="1673" y="730"/>
                    <a:pt x="1673" y="730"/>
                    <a:pt x="1672" y="730"/>
                  </a:cubicBezTo>
                  <a:cubicBezTo>
                    <a:pt x="1675" y="734"/>
                    <a:pt x="1679" y="732"/>
                    <a:pt x="1683" y="733"/>
                  </a:cubicBezTo>
                  <a:cubicBezTo>
                    <a:pt x="1683" y="735"/>
                    <a:pt x="1681" y="736"/>
                    <a:pt x="1682" y="737"/>
                  </a:cubicBezTo>
                  <a:cubicBezTo>
                    <a:pt x="1683" y="737"/>
                    <a:pt x="1683" y="738"/>
                    <a:pt x="1683" y="738"/>
                  </a:cubicBezTo>
                  <a:cubicBezTo>
                    <a:pt x="1681" y="737"/>
                    <a:pt x="1678" y="737"/>
                    <a:pt x="1676" y="736"/>
                  </a:cubicBezTo>
                  <a:cubicBezTo>
                    <a:pt x="1674" y="735"/>
                    <a:pt x="1674" y="736"/>
                    <a:pt x="1673" y="737"/>
                  </a:cubicBezTo>
                  <a:cubicBezTo>
                    <a:pt x="1669" y="736"/>
                    <a:pt x="1666" y="736"/>
                    <a:pt x="1662" y="736"/>
                  </a:cubicBezTo>
                  <a:cubicBezTo>
                    <a:pt x="1659" y="735"/>
                    <a:pt x="1656" y="733"/>
                    <a:pt x="1652" y="732"/>
                  </a:cubicBezTo>
                  <a:cubicBezTo>
                    <a:pt x="1650" y="731"/>
                    <a:pt x="1649" y="733"/>
                    <a:pt x="1647" y="733"/>
                  </a:cubicBezTo>
                  <a:cubicBezTo>
                    <a:pt x="1645" y="733"/>
                    <a:pt x="1644" y="732"/>
                    <a:pt x="1642" y="731"/>
                  </a:cubicBezTo>
                  <a:cubicBezTo>
                    <a:pt x="1641" y="730"/>
                    <a:pt x="1638" y="731"/>
                    <a:pt x="1636" y="730"/>
                  </a:cubicBezTo>
                  <a:cubicBezTo>
                    <a:pt x="1636" y="730"/>
                    <a:pt x="1637" y="729"/>
                    <a:pt x="1637" y="729"/>
                  </a:cubicBezTo>
                  <a:cubicBezTo>
                    <a:pt x="1637" y="729"/>
                    <a:pt x="1637" y="729"/>
                    <a:pt x="1637" y="728"/>
                  </a:cubicBezTo>
                  <a:cubicBezTo>
                    <a:pt x="1636" y="728"/>
                    <a:pt x="1630" y="727"/>
                    <a:pt x="1629" y="727"/>
                  </a:cubicBezTo>
                  <a:cubicBezTo>
                    <a:pt x="1630" y="727"/>
                    <a:pt x="1631" y="727"/>
                    <a:pt x="1632" y="726"/>
                  </a:cubicBezTo>
                  <a:close/>
                  <a:moveTo>
                    <a:pt x="1677" y="850"/>
                  </a:moveTo>
                  <a:cubicBezTo>
                    <a:pt x="1677" y="850"/>
                    <a:pt x="1677" y="850"/>
                    <a:pt x="1677" y="850"/>
                  </a:cubicBezTo>
                  <a:cubicBezTo>
                    <a:pt x="1676" y="849"/>
                    <a:pt x="1676" y="849"/>
                    <a:pt x="1676" y="848"/>
                  </a:cubicBezTo>
                  <a:cubicBezTo>
                    <a:pt x="1676" y="848"/>
                    <a:pt x="1675" y="848"/>
                    <a:pt x="1675" y="848"/>
                  </a:cubicBezTo>
                  <a:cubicBezTo>
                    <a:pt x="1675" y="848"/>
                    <a:pt x="1675" y="848"/>
                    <a:pt x="1676" y="848"/>
                  </a:cubicBezTo>
                  <a:cubicBezTo>
                    <a:pt x="1677" y="848"/>
                    <a:pt x="1678" y="848"/>
                    <a:pt x="1677" y="850"/>
                  </a:cubicBezTo>
                  <a:close/>
                  <a:moveTo>
                    <a:pt x="1814" y="771"/>
                  </a:moveTo>
                  <a:cubicBezTo>
                    <a:pt x="1814" y="771"/>
                    <a:pt x="1813" y="771"/>
                    <a:pt x="1813" y="771"/>
                  </a:cubicBezTo>
                  <a:cubicBezTo>
                    <a:pt x="1813" y="771"/>
                    <a:pt x="1813" y="770"/>
                    <a:pt x="1813" y="770"/>
                  </a:cubicBezTo>
                  <a:cubicBezTo>
                    <a:pt x="1813" y="769"/>
                    <a:pt x="1813" y="769"/>
                    <a:pt x="1814" y="769"/>
                  </a:cubicBezTo>
                  <a:cubicBezTo>
                    <a:pt x="1815" y="769"/>
                    <a:pt x="1815" y="769"/>
                    <a:pt x="1815" y="769"/>
                  </a:cubicBezTo>
                  <a:cubicBezTo>
                    <a:pt x="1815" y="770"/>
                    <a:pt x="1816" y="771"/>
                    <a:pt x="1814" y="771"/>
                  </a:cubicBezTo>
                  <a:close/>
                  <a:moveTo>
                    <a:pt x="1833" y="784"/>
                  </a:moveTo>
                  <a:cubicBezTo>
                    <a:pt x="1833" y="784"/>
                    <a:pt x="1833" y="784"/>
                    <a:pt x="1833" y="784"/>
                  </a:cubicBezTo>
                  <a:cubicBezTo>
                    <a:pt x="1832" y="784"/>
                    <a:pt x="1831" y="785"/>
                    <a:pt x="1830" y="785"/>
                  </a:cubicBezTo>
                  <a:cubicBezTo>
                    <a:pt x="1831" y="785"/>
                    <a:pt x="1831" y="784"/>
                    <a:pt x="1832" y="784"/>
                  </a:cubicBezTo>
                  <a:cubicBezTo>
                    <a:pt x="1832" y="784"/>
                    <a:pt x="1832" y="784"/>
                    <a:pt x="1833" y="784"/>
                  </a:cubicBezTo>
                  <a:cubicBezTo>
                    <a:pt x="1833" y="784"/>
                    <a:pt x="1833" y="784"/>
                    <a:pt x="1833" y="784"/>
                  </a:cubicBezTo>
                  <a:close/>
                  <a:moveTo>
                    <a:pt x="1826" y="731"/>
                  </a:moveTo>
                  <a:cubicBezTo>
                    <a:pt x="1827" y="732"/>
                    <a:pt x="1827" y="732"/>
                    <a:pt x="1828" y="732"/>
                  </a:cubicBezTo>
                  <a:cubicBezTo>
                    <a:pt x="1827" y="734"/>
                    <a:pt x="1825" y="737"/>
                    <a:pt x="1824" y="737"/>
                  </a:cubicBezTo>
                  <a:cubicBezTo>
                    <a:pt x="1823" y="737"/>
                    <a:pt x="1822" y="737"/>
                    <a:pt x="1821" y="737"/>
                  </a:cubicBezTo>
                  <a:cubicBezTo>
                    <a:pt x="1821" y="736"/>
                    <a:pt x="1821" y="736"/>
                    <a:pt x="1821" y="736"/>
                  </a:cubicBezTo>
                  <a:cubicBezTo>
                    <a:pt x="1822" y="734"/>
                    <a:pt x="1823" y="732"/>
                    <a:pt x="1825" y="731"/>
                  </a:cubicBezTo>
                  <a:cubicBezTo>
                    <a:pt x="1826" y="731"/>
                    <a:pt x="1826" y="731"/>
                    <a:pt x="1826" y="731"/>
                  </a:cubicBezTo>
                  <a:close/>
                  <a:moveTo>
                    <a:pt x="1779" y="755"/>
                  </a:moveTo>
                  <a:cubicBezTo>
                    <a:pt x="1780" y="755"/>
                    <a:pt x="1781" y="754"/>
                    <a:pt x="1782" y="755"/>
                  </a:cubicBezTo>
                  <a:cubicBezTo>
                    <a:pt x="1782" y="756"/>
                    <a:pt x="1781" y="757"/>
                    <a:pt x="1780" y="757"/>
                  </a:cubicBezTo>
                  <a:cubicBezTo>
                    <a:pt x="1780" y="758"/>
                    <a:pt x="1780" y="758"/>
                    <a:pt x="1779" y="758"/>
                  </a:cubicBezTo>
                  <a:cubicBezTo>
                    <a:pt x="1778" y="758"/>
                    <a:pt x="1777" y="758"/>
                    <a:pt x="1776" y="757"/>
                  </a:cubicBezTo>
                  <a:cubicBezTo>
                    <a:pt x="1776" y="757"/>
                    <a:pt x="1776" y="756"/>
                    <a:pt x="1775" y="755"/>
                  </a:cubicBezTo>
                  <a:cubicBezTo>
                    <a:pt x="1775" y="755"/>
                    <a:pt x="1776" y="755"/>
                    <a:pt x="1776" y="754"/>
                  </a:cubicBezTo>
                  <a:cubicBezTo>
                    <a:pt x="1776" y="755"/>
                    <a:pt x="1778" y="756"/>
                    <a:pt x="1779" y="755"/>
                  </a:cubicBezTo>
                  <a:close/>
                  <a:moveTo>
                    <a:pt x="1775" y="758"/>
                  </a:moveTo>
                  <a:cubicBezTo>
                    <a:pt x="1775" y="758"/>
                    <a:pt x="1774" y="758"/>
                    <a:pt x="1774" y="757"/>
                  </a:cubicBezTo>
                  <a:cubicBezTo>
                    <a:pt x="1774" y="757"/>
                    <a:pt x="1774" y="757"/>
                    <a:pt x="1774" y="757"/>
                  </a:cubicBezTo>
                  <a:cubicBezTo>
                    <a:pt x="1774" y="757"/>
                    <a:pt x="1774" y="756"/>
                    <a:pt x="1774" y="755"/>
                  </a:cubicBezTo>
                  <a:cubicBezTo>
                    <a:pt x="1774" y="755"/>
                    <a:pt x="1774" y="755"/>
                    <a:pt x="1774" y="755"/>
                  </a:cubicBezTo>
                  <a:cubicBezTo>
                    <a:pt x="1775" y="755"/>
                    <a:pt x="1775" y="755"/>
                    <a:pt x="1775" y="755"/>
                  </a:cubicBezTo>
                  <a:cubicBezTo>
                    <a:pt x="1776" y="756"/>
                    <a:pt x="1776" y="757"/>
                    <a:pt x="1776" y="757"/>
                  </a:cubicBezTo>
                  <a:cubicBezTo>
                    <a:pt x="1776" y="757"/>
                    <a:pt x="1776" y="757"/>
                    <a:pt x="1776" y="757"/>
                  </a:cubicBezTo>
                  <a:cubicBezTo>
                    <a:pt x="1776" y="758"/>
                    <a:pt x="1776" y="758"/>
                    <a:pt x="1775" y="758"/>
                  </a:cubicBezTo>
                  <a:close/>
                  <a:moveTo>
                    <a:pt x="1769" y="706"/>
                  </a:moveTo>
                  <a:cubicBezTo>
                    <a:pt x="1768" y="706"/>
                    <a:pt x="1767" y="707"/>
                    <a:pt x="1766" y="707"/>
                  </a:cubicBezTo>
                  <a:cubicBezTo>
                    <a:pt x="1765" y="706"/>
                    <a:pt x="1765" y="705"/>
                    <a:pt x="1764" y="704"/>
                  </a:cubicBezTo>
                  <a:cubicBezTo>
                    <a:pt x="1766" y="704"/>
                    <a:pt x="1769" y="705"/>
                    <a:pt x="1771" y="705"/>
                  </a:cubicBezTo>
                  <a:cubicBezTo>
                    <a:pt x="1772" y="705"/>
                    <a:pt x="1772" y="704"/>
                    <a:pt x="1773" y="704"/>
                  </a:cubicBezTo>
                  <a:cubicBezTo>
                    <a:pt x="1777" y="703"/>
                    <a:pt x="1779" y="706"/>
                    <a:pt x="1780" y="709"/>
                  </a:cubicBezTo>
                  <a:cubicBezTo>
                    <a:pt x="1780" y="709"/>
                    <a:pt x="1780" y="709"/>
                    <a:pt x="1780" y="709"/>
                  </a:cubicBezTo>
                  <a:cubicBezTo>
                    <a:pt x="1778" y="709"/>
                    <a:pt x="1776" y="707"/>
                    <a:pt x="1774" y="706"/>
                  </a:cubicBezTo>
                  <a:cubicBezTo>
                    <a:pt x="1774" y="706"/>
                    <a:pt x="1773" y="706"/>
                    <a:pt x="1773" y="706"/>
                  </a:cubicBezTo>
                  <a:cubicBezTo>
                    <a:pt x="1773" y="707"/>
                    <a:pt x="1773" y="707"/>
                    <a:pt x="1773" y="708"/>
                  </a:cubicBezTo>
                  <a:cubicBezTo>
                    <a:pt x="1771" y="708"/>
                    <a:pt x="1770" y="706"/>
                    <a:pt x="1769" y="706"/>
                  </a:cubicBezTo>
                  <a:close/>
                  <a:moveTo>
                    <a:pt x="1760" y="680"/>
                  </a:moveTo>
                  <a:cubicBezTo>
                    <a:pt x="1761" y="678"/>
                    <a:pt x="1762" y="677"/>
                    <a:pt x="1762" y="675"/>
                  </a:cubicBezTo>
                  <a:cubicBezTo>
                    <a:pt x="1763" y="676"/>
                    <a:pt x="1764" y="677"/>
                    <a:pt x="1764" y="678"/>
                  </a:cubicBezTo>
                  <a:cubicBezTo>
                    <a:pt x="1763" y="679"/>
                    <a:pt x="1762" y="680"/>
                    <a:pt x="1762" y="682"/>
                  </a:cubicBezTo>
                  <a:cubicBezTo>
                    <a:pt x="1762" y="682"/>
                    <a:pt x="1762" y="682"/>
                    <a:pt x="1763" y="682"/>
                  </a:cubicBezTo>
                  <a:cubicBezTo>
                    <a:pt x="1763" y="682"/>
                    <a:pt x="1763" y="682"/>
                    <a:pt x="1763" y="682"/>
                  </a:cubicBezTo>
                  <a:cubicBezTo>
                    <a:pt x="1763" y="681"/>
                    <a:pt x="1765" y="678"/>
                    <a:pt x="1767" y="678"/>
                  </a:cubicBezTo>
                  <a:cubicBezTo>
                    <a:pt x="1767" y="679"/>
                    <a:pt x="1768" y="680"/>
                    <a:pt x="1767" y="681"/>
                  </a:cubicBezTo>
                  <a:cubicBezTo>
                    <a:pt x="1766" y="681"/>
                    <a:pt x="1765" y="682"/>
                    <a:pt x="1765" y="683"/>
                  </a:cubicBezTo>
                  <a:cubicBezTo>
                    <a:pt x="1766" y="683"/>
                    <a:pt x="1767" y="684"/>
                    <a:pt x="1768" y="684"/>
                  </a:cubicBezTo>
                  <a:cubicBezTo>
                    <a:pt x="1768" y="684"/>
                    <a:pt x="1768" y="685"/>
                    <a:pt x="1768" y="685"/>
                  </a:cubicBezTo>
                  <a:cubicBezTo>
                    <a:pt x="1766" y="685"/>
                    <a:pt x="1765" y="685"/>
                    <a:pt x="1764" y="684"/>
                  </a:cubicBezTo>
                  <a:cubicBezTo>
                    <a:pt x="1764" y="685"/>
                    <a:pt x="1763" y="685"/>
                    <a:pt x="1763" y="685"/>
                  </a:cubicBezTo>
                  <a:cubicBezTo>
                    <a:pt x="1763" y="688"/>
                    <a:pt x="1764" y="690"/>
                    <a:pt x="1766" y="692"/>
                  </a:cubicBezTo>
                  <a:cubicBezTo>
                    <a:pt x="1766" y="692"/>
                    <a:pt x="1766" y="692"/>
                    <a:pt x="1765" y="692"/>
                  </a:cubicBezTo>
                  <a:cubicBezTo>
                    <a:pt x="1764" y="692"/>
                    <a:pt x="1762" y="690"/>
                    <a:pt x="1761" y="688"/>
                  </a:cubicBezTo>
                  <a:cubicBezTo>
                    <a:pt x="1761" y="687"/>
                    <a:pt x="1761" y="687"/>
                    <a:pt x="1761" y="686"/>
                  </a:cubicBezTo>
                  <a:cubicBezTo>
                    <a:pt x="1761" y="685"/>
                    <a:pt x="1761" y="684"/>
                    <a:pt x="1760" y="684"/>
                  </a:cubicBezTo>
                  <a:cubicBezTo>
                    <a:pt x="1761" y="683"/>
                    <a:pt x="1761" y="682"/>
                    <a:pt x="1761" y="682"/>
                  </a:cubicBezTo>
                  <a:cubicBezTo>
                    <a:pt x="1761" y="681"/>
                    <a:pt x="1760" y="681"/>
                    <a:pt x="1760" y="680"/>
                  </a:cubicBezTo>
                  <a:close/>
                  <a:moveTo>
                    <a:pt x="1708" y="440"/>
                  </a:moveTo>
                  <a:cubicBezTo>
                    <a:pt x="1708" y="439"/>
                    <a:pt x="1709" y="438"/>
                    <a:pt x="1709" y="437"/>
                  </a:cubicBezTo>
                  <a:cubicBezTo>
                    <a:pt x="1710" y="437"/>
                    <a:pt x="1710" y="437"/>
                    <a:pt x="1710" y="437"/>
                  </a:cubicBezTo>
                  <a:cubicBezTo>
                    <a:pt x="1711" y="437"/>
                    <a:pt x="1711" y="437"/>
                    <a:pt x="1712" y="437"/>
                  </a:cubicBezTo>
                  <a:cubicBezTo>
                    <a:pt x="1713" y="440"/>
                    <a:pt x="1714" y="439"/>
                    <a:pt x="1716" y="439"/>
                  </a:cubicBezTo>
                  <a:cubicBezTo>
                    <a:pt x="1716" y="439"/>
                    <a:pt x="1716" y="440"/>
                    <a:pt x="1717" y="440"/>
                  </a:cubicBezTo>
                  <a:cubicBezTo>
                    <a:pt x="1716" y="440"/>
                    <a:pt x="1715" y="441"/>
                    <a:pt x="1715" y="441"/>
                  </a:cubicBezTo>
                  <a:cubicBezTo>
                    <a:pt x="1716" y="442"/>
                    <a:pt x="1717" y="443"/>
                    <a:pt x="1717" y="444"/>
                  </a:cubicBezTo>
                  <a:cubicBezTo>
                    <a:pt x="1715" y="446"/>
                    <a:pt x="1716" y="448"/>
                    <a:pt x="1714" y="452"/>
                  </a:cubicBezTo>
                  <a:cubicBezTo>
                    <a:pt x="1714" y="452"/>
                    <a:pt x="1711" y="456"/>
                    <a:pt x="1711" y="456"/>
                  </a:cubicBezTo>
                  <a:cubicBezTo>
                    <a:pt x="1711" y="456"/>
                    <a:pt x="1710" y="456"/>
                    <a:pt x="1710" y="456"/>
                  </a:cubicBezTo>
                  <a:cubicBezTo>
                    <a:pt x="1710" y="454"/>
                    <a:pt x="1711" y="453"/>
                    <a:pt x="1711" y="452"/>
                  </a:cubicBezTo>
                  <a:cubicBezTo>
                    <a:pt x="1711" y="452"/>
                    <a:pt x="1711" y="452"/>
                    <a:pt x="1710" y="452"/>
                  </a:cubicBezTo>
                  <a:cubicBezTo>
                    <a:pt x="1710" y="452"/>
                    <a:pt x="1710" y="452"/>
                    <a:pt x="1710" y="452"/>
                  </a:cubicBezTo>
                  <a:cubicBezTo>
                    <a:pt x="1709" y="453"/>
                    <a:pt x="1709" y="454"/>
                    <a:pt x="1708" y="455"/>
                  </a:cubicBezTo>
                  <a:cubicBezTo>
                    <a:pt x="1708" y="455"/>
                    <a:pt x="1708" y="455"/>
                    <a:pt x="1708" y="455"/>
                  </a:cubicBezTo>
                  <a:cubicBezTo>
                    <a:pt x="1707" y="454"/>
                    <a:pt x="1708" y="454"/>
                    <a:pt x="1707" y="454"/>
                  </a:cubicBezTo>
                  <a:cubicBezTo>
                    <a:pt x="1707" y="453"/>
                    <a:pt x="1708" y="453"/>
                    <a:pt x="1708" y="451"/>
                  </a:cubicBezTo>
                  <a:cubicBezTo>
                    <a:pt x="1708" y="450"/>
                    <a:pt x="1707" y="449"/>
                    <a:pt x="1707" y="449"/>
                  </a:cubicBezTo>
                  <a:cubicBezTo>
                    <a:pt x="1708" y="448"/>
                    <a:pt x="1709" y="447"/>
                    <a:pt x="1710" y="446"/>
                  </a:cubicBezTo>
                  <a:cubicBezTo>
                    <a:pt x="1710" y="444"/>
                    <a:pt x="1709" y="444"/>
                    <a:pt x="1708" y="443"/>
                  </a:cubicBezTo>
                  <a:cubicBezTo>
                    <a:pt x="1708" y="443"/>
                    <a:pt x="1708" y="443"/>
                    <a:pt x="1707" y="443"/>
                  </a:cubicBezTo>
                  <a:cubicBezTo>
                    <a:pt x="1707" y="443"/>
                    <a:pt x="1706" y="444"/>
                    <a:pt x="1706" y="445"/>
                  </a:cubicBezTo>
                  <a:cubicBezTo>
                    <a:pt x="1705" y="444"/>
                    <a:pt x="1704" y="442"/>
                    <a:pt x="1703" y="441"/>
                  </a:cubicBezTo>
                  <a:cubicBezTo>
                    <a:pt x="1704" y="440"/>
                    <a:pt x="1706" y="440"/>
                    <a:pt x="1708" y="440"/>
                  </a:cubicBezTo>
                  <a:close/>
                  <a:moveTo>
                    <a:pt x="1710" y="744"/>
                  </a:moveTo>
                  <a:cubicBezTo>
                    <a:pt x="1710" y="743"/>
                    <a:pt x="1710" y="743"/>
                    <a:pt x="1710" y="743"/>
                  </a:cubicBezTo>
                  <a:cubicBezTo>
                    <a:pt x="1711" y="742"/>
                    <a:pt x="1714" y="743"/>
                    <a:pt x="1715" y="742"/>
                  </a:cubicBezTo>
                  <a:cubicBezTo>
                    <a:pt x="1717" y="743"/>
                    <a:pt x="1719" y="745"/>
                    <a:pt x="1720" y="746"/>
                  </a:cubicBezTo>
                  <a:cubicBezTo>
                    <a:pt x="1720" y="747"/>
                    <a:pt x="1720" y="747"/>
                    <a:pt x="1719" y="748"/>
                  </a:cubicBezTo>
                  <a:cubicBezTo>
                    <a:pt x="1719" y="748"/>
                    <a:pt x="1711" y="744"/>
                    <a:pt x="1710" y="744"/>
                  </a:cubicBezTo>
                  <a:close/>
                  <a:moveTo>
                    <a:pt x="1733" y="737"/>
                  </a:moveTo>
                  <a:cubicBezTo>
                    <a:pt x="1731" y="738"/>
                    <a:pt x="1729" y="738"/>
                    <a:pt x="1728" y="739"/>
                  </a:cubicBezTo>
                  <a:cubicBezTo>
                    <a:pt x="1727" y="739"/>
                    <a:pt x="1727" y="739"/>
                    <a:pt x="1727" y="740"/>
                  </a:cubicBezTo>
                  <a:cubicBezTo>
                    <a:pt x="1726" y="740"/>
                    <a:pt x="1725" y="739"/>
                    <a:pt x="1725" y="739"/>
                  </a:cubicBezTo>
                  <a:cubicBezTo>
                    <a:pt x="1724" y="740"/>
                    <a:pt x="1723" y="740"/>
                    <a:pt x="1723" y="740"/>
                  </a:cubicBezTo>
                  <a:cubicBezTo>
                    <a:pt x="1721" y="740"/>
                    <a:pt x="1719" y="739"/>
                    <a:pt x="1716" y="739"/>
                  </a:cubicBezTo>
                  <a:cubicBezTo>
                    <a:pt x="1716" y="739"/>
                    <a:pt x="1716" y="738"/>
                    <a:pt x="1716" y="738"/>
                  </a:cubicBezTo>
                  <a:cubicBezTo>
                    <a:pt x="1716" y="737"/>
                    <a:pt x="1716" y="737"/>
                    <a:pt x="1716" y="737"/>
                  </a:cubicBezTo>
                  <a:cubicBezTo>
                    <a:pt x="1718" y="736"/>
                    <a:pt x="1720" y="736"/>
                    <a:pt x="1723" y="737"/>
                  </a:cubicBezTo>
                  <a:cubicBezTo>
                    <a:pt x="1724" y="737"/>
                    <a:pt x="1724" y="738"/>
                    <a:pt x="1725" y="738"/>
                  </a:cubicBezTo>
                  <a:cubicBezTo>
                    <a:pt x="1727" y="737"/>
                    <a:pt x="1729" y="738"/>
                    <a:pt x="1731" y="737"/>
                  </a:cubicBezTo>
                  <a:cubicBezTo>
                    <a:pt x="1731" y="737"/>
                    <a:pt x="1731" y="737"/>
                    <a:pt x="1730" y="736"/>
                  </a:cubicBezTo>
                  <a:cubicBezTo>
                    <a:pt x="1732" y="736"/>
                    <a:pt x="1732" y="736"/>
                    <a:pt x="1733" y="735"/>
                  </a:cubicBezTo>
                  <a:cubicBezTo>
                    <a:pt x="1732" y="735"/>
                    <a:pt x="1732" y="735"/>
                    <a:pt x="1733" y="734"/>
                  </a:cubicBezTo>
                  <a:cubicBezTo>
                    <a:pt x="1733" y="734"/>
                    <a:pt x="1733" y="734"/>
                    <a:pt x="1733" y="734"/>
                  </a:cubicBezTo>
                  <a:cubicBezTo>
                    <a:pt x="1734" y="735"/>
                    <a:pt x="1734" y="735"/>
                    <a:pt x="1734" y="735"/>
                  </a:cubicBezTo>
                  <a:cubicBezTo>
                    <a:pt x="1734" y="736"/>
                    <a:pt x="1734" y="736"/>
                    <a:pt x="1734" y="736"/>
                  </a:cubicBezTo>
                  <a:cubicBezTo>
                    <a:pt x="1733" y="736"/>
                    <a:pt x="1733" y="737"/>
                    <a:pt x="1733" y="737"/>
                  </a:cubicBezTo>
                  <a:close/>
                  <a:moveTo>
                    <a:pt x="1727" y="439"/>
                  </a:moveTo>
                  <a:cubicBezTo>
                    <a:pt x="1724" y="441"/>
                    <a:pt x="1725" y="443"/>
                    <a:pt x="1723" y="445"/>
                  </a:cubicBezTo>
                  <a:cubicBezTo>
                    <a:pt x="1721" y="444"/>
                    <a:pt x="1721" y="441"/>
                    <a:pt x="1719" y="440"/>
                  </a:cubicBezTo>
                  <a:cubicBezTo>
                    <a:pt x="1719" y="440"/>
                    <a:pt x="1719" y="440"/>
                    <a:pt x="1719" y="440"/>
                  </a:cubicBezTo>
                  <a:cubicBezTo>
                    <a:pt x="1721" y="439"/>
                    <a:pt x="1722" y="438"/>
                    <a:pt x="1723" y="436"/>
                  </a:cubicBezTo>
                  <a:cubicBezTo>
                    <a:pt x="1725" y="437"/>
                    <a:pt x="1728" y="436"/>
                    <a:pt x="1729" y="434"/>
                  </a:cubicBezTo>
                  <a:cubicBezTo>
                    <a:pt x="1730" y="434"/>
                    <a:pt x="1733" y="435"/>
                    <a:pt x="1734" y="436"/>
                  </a:cubicBezTo>
                  <a:cubicBezTo>
                    <a:pt x="1734" y="436"/>
                    <a:pt x="1734" y="436"/>
                    <a:pt x="1734" y="436"/>
                  </a:cubicBezTo>
                  <a:cubicBezTo>
                    <a:pt x="1733" y="438"/>
                    <a:pt x="1732" y="440"/>
                    <a:pt x="1730" y="441"/>
                  </a:cubicBezTo>
                  <a:cubicBezTo>
                    <a:pt x="1730" y="440"/>
                    <a:pt x="1729" y="439"/>
                    <a:pt x="1727" y="439"/>
                  </a:cubicBezTo>
                  <a:close/>
                  <a:moveTo>
                    <a:pt x="1752" y="707"/>
                  </a:moveTo>
                  <a:cubicBezTo>
                    <a:pt x="1752" y="706"/>
                    <a:pt x="1753" y="706"/>
                    <a:pt x="1753" y="706"/>
                  </a:cubicBezTo>
                  <a:cubicBezTo>
                    <a:pt x="1754" y="706"/>
                    <a:pt x="1754" y="706"/>
                    <a:pt x="1755" y="705"/>
                  </a:cubicBezTo>
                  <a:cubicBezTo>
                    <a:pt x="1756" y="706"/>
                    <a:pt x="1756" y="706"/>
                    <a:pt x="1756" y="706"/>
                  </a:cubicBezTo>
                  <a:cubicBezTo>
                    <a:pt x="1757" y="706"/>
                    <a:pt x="1758" y="707"/>
                    <a:pt x="1759" y="708"/>
                  </a:cubicBezTo>
                  <a:cubicBezTo>
                    <a:pt x="1759" y="708"/>
                    <a:pt x="1759" y="708"/>
                    <a:pt x="1759" y="708"/>
                  </a:cubicBezTo>
                  <a:cubicBezTo>
                    <a:pt x="1757" y="711"/>
                    <a:pt x="1753" y="709"/>
                    <a:pt x="1752" y="707"/>
                  </a:cubicBezTo>
                  <a:close/>
                  <a:moveTo>
                    <a:pt x="1759" y="737"/>
                  </a:moveTo>
                  <a:cubicBezTo>
                    <a:pt x="1755" y="740"/>
                    <a:pt x="1750" y="740"/>
                    <a:pt x="1746" y="743"/>
                  </a:cubicBezTo>
                  <a:cubicBezTo>
                    <a:pt x="1743" y="744"/>
                    <a:pt x="1742" y="748"/>
                    <a:pt x="1737" y="748"/>
                  </a:cubicBezTo>
                  <a:cubicBezTo>
                    <a:pt x="1737" y="747"/>
                    <a:pt x="1738" y="744"/>
                    <a:pt x="1738" y="744"/>
                  </a:cubicBezTo>
                  <a:cubicBezTo>
                    <a:pt x="1740" y="742"/>
                    <a:pt x="1743" y="742"/>
                    <a:pt x="1745" y="741"/>
                  </a:cubicBezTo>
                  <a:cubicBezTo>
                    <a:pt x="1746" y="740"/>
                    <a:pt x="1746" y="738"/>
                    <a:pt x="1747" y="738"/>
                  </a:cubicBezTo>
                  <a:cubicBezTo>
                    <a:pt x="1751" y="737"/>
                    <a:pt x="1754" y="738"/>
                    <a:pt x="1757" y="737"/>
                  </a:cubicBezTo>
                  <a:cubicBezTo>
                    <a:pt x="1758" y="737"/>
                    <a:pt x="1758" y="737"/>
                    <a:pt x="1759" y="737"/>
                  </a:cubicBezTo>
                  <a:cubicBezTo>
                    <a:pt x="1759" y="737"/>
                    <a:pt x="1759" y="737"/>
                    <a:pt x="1759" y="737"/>
                  </a:cubicBezTo>
                  <a:close/>
                  <a:moveTo>
                    <a:pt x="1719" y="693"/>
                  </a:moveTo>
                  <a:cubicBezTo>
                    <a:pt x="1719" y="694"/>
                    <a:pt x="1720" y="695"/>
                    <a:pt x="1720" y="695"/>
                  </a:cubicBezTo>
                  <a:cubicBezTo>
                    <a:pt x="1721" y="695"/>
                    <a:pt x="1722" y="695"/>
                    <a:pt x="1723" y="696"/>
                  </a:cubicBezTo>
                  <a:cubicBezTo>
                    <a:pt x="1724" y="695"/>
                    <a:pt x="1725" y="693"/>
                    <a:pt x="1725" y="692"/>
                  </a:cubicBezTo>
                  <a:cubicBezTo>
                    <a:pt x="1726" y="692"/>
                    <a:pt x="1727" y="693"/>
                    <a:pt x="1727" y="693"/>
                  </a:cubicBezTo>
                  <a:cubicBezTo>
                    <a:pt x="1728" y="693"/>
                    <a:pt x="1732" y="692"/>
                    <a:pt x="1733" y="692"/>
                  </a:cubicBezTo>
                  <a:cubicBezTo>
                    <a:pt x="1733" y="691"/>
                    <a:pt x="1733" y="691"/>
                    <a:pt x="1734" y="691"/>
                  </a:cubicBezTo>
                  <a:cubicBezTo>
                    <a:pt x="1735" y="691"/>
                    <a:pt x="1735" y="691"/>
                    <a:pt x="1736" y="692"/>
                  </a:cubicBezTo>
                  <a:cubicBezTo>
                    <a:pt x="1736" y="692"/>
                    <a:pt x="1736" y="693"/>
                    <a:pt x="1736" y="694"/>
                  </a:cubicBezTo>
                  <a:cubicBezTo>
                    <a:pt x="1736" y="694"/>
                    <a:pt x="1736" y="694"/>
                    <a:pt x="1735" y="694"/>
                  </a:cubicBezTo>
                  <a:cubicBezTo>
                    <a:pt x="1735" y="693"/>
                    <a:pt x="1734" y="693"/>
                    <a:pt x="1733" y="693"/>
                  </a:cubicBezTo>
                  <a:cubicBezTo>
                    <a:pt x="1732" y="694"/>
                    <a:pt x="1731" y="695"/>
                    <a:pt x="1730" y="696"/>
                  </a:cubicBezTo>
                  <a:cubicBezTo>
                    <a:pt x="1728" y="697"/>
                    <a:pt x="1727" y="697"/>
                    <a:pt x="1726" y="698"/>
                  </a:cubicBezTo>
                  <a:cubicBezTo>
                    <a:pt x="1725" y="698"/>
                    <a:pt x="1725" y="698"/>
                    <a:pt x="1724" y="698"/>
                  </a:cubicBezTo>
                  <a:cubicBezTo>
                    <a:pt x="1724" y="698"/>
                    <a:pt x="1724" y="699"/>
                    <a:pt x="1724" y="699"/>
                  </a:cubicBezTo>
                  <a:cubicBezTo>
                    <a:pt x="1724" y="699"/>
                    <a:pt x="1724" y="699"/>
                    <a:pt x="1724" y="699"/>
                  </a:cubicBezTo>
                  <a:cubicBezTo>
                    <a:pt x="1726" y="700"/>
                    <a:pt x="1730" y="703"/>
                    <a:pt x="1730" y="706"/>
                  </a:cubicBezTo>
                  <a:cubicBezTo>
                    <a:pt x="1729" y="709"/>
                    <a:pt x="1730" y="711"/>
                    <a:pt x="1732" y="712"/>
                  </a:cubicBezTo>
                  <a:cubicBezTo>
                    <a:pt x="1732" y="712"/>
                    <a:pt x="1732" y="713"/>
                    <a:pt x="1732" y="713"/>
                  </a:cubicBezTo>
                  <a:cubicBezTo>
                    <a:pt x="1730" y="713"/>
                    <a:pt x="1728" y="713"/>
                    <a:pt x="1728" y="716"/>
                  </a:cubicBezTo>
                  <a:cubicBezTo>
                    <a:pt x="1726" y="716"/>
                    <a:pt x="1726" y="715"/>
                    <a:pt x="1725" y="715"/>
                  </a:cubicBezTo>
                  <a:cubicBezTo>
                    <a:pt x="1725" y="714"/>
                    <a:pt x="1725" y="713"/>
                    <a:pt x="1725" y="711"/>
                  </a:cubicBezTo>
                  <a:cubicBezTo>
                    <a:pt x="1724" y="710"/>
                    <a:pt x="1723" y="709"/>
                    <a:pt x="1721" y="708"/>
                  </a:cubicBezTo>
                  <a:cubicBezTo>
                    <a:pt x="1721" y="706"/>
                    <a:pt x="1724" y="705"/>
                    <a:pt x="1722" y="703"/>
                  </a:cubicBezTo>
                  <a:cubicBezTo>
                    <a:pt x="1720" y="703"/>
                    <a:pt x="1719" y="704"/>
                    <a:pt x="1718" y="704"/>
                  </a:cubicBezTo>
                  <a:cubicBezTo>
                    <a:pt x="1718" y="706"/>
                    <a:pt x="1719" y="707"/>
                    <a:pt x="1718" y="709"/>
                  </a:cubicBezTo>
                  <a:cubicBezTo>
                    <a:pt x="1718" y="710"/>
                    <a:pt x="1718" y="711"/>
                    <a:pt x="1718" y="713"/>
                  </a:cubicBezTo>
                  <a:cubicBezTo>
                    <a:pt x="1718" y="713"/>
                    <a:pt x="1718" y="714"/>
                    <a:pt x="1719" y="715"/>
                  </a:cubicBezTo>
                  <a:cubicBezTo>
                    <a:pt x="1718" y="716"/>
                    <a:pt x="1718" y="717"/>
                    <a:pt x="1717" y="718"/>
                  </a:cubicBezTo>
                  <a:cubicBezTo>
                    <a:pt x="1718" y="718"/>
                    <a:pt x="1718" y="719"/>
                    <a:pt x="1718" y="719"/>
                  </a:cubicBezTo>
                  <a:cubicBezTo>
                    <a:pt x="1717" y="720"/>
                    <a:pt x="1715" y="720"/>
                    <a:pt x="1713" y="721"/>
                  </a:cubicBezTo>
                  <a:cubicBezTo>
                    <a:pt x="1712" y="720"/>
                    <a:pt x="1714" y="711"/>
                    <a:pt x="1713" y="708"/>
                  </a:cubicBezTo>
                  <a:cubicBezTo>
                    <a:pt x="1712" y="708"/>
                    <a:pt x="1711" y="708"/>
                    <a:pt x="1710" y="708"/>
                  </a:cubicBezTo>
                  <a:cubicBezTo>
                    <a:pt x="1709" y="706"/>
                    <a:pt x="1709" y="705"/>
                    <a:pt x="1709" y="703"/>
                  </a:cubicBezTo>
                  <a:cubicBezTo>
                    <a:pt x="1710" y="702"/>
                    <a:pt x="1712" y="700"/>
                    <a:pt x="1712" y="698"/>
                  </a:cubicBezTo>
                  <a:cubicBezTo>
                    <a:pt x="1712" y="697"/>
                    <a:pt x="1712" y="696"/>
                    <a:pt x="1712" y="694"/>
                  </a:cubicBezTo>
                  <a:cubicBezTo>
                    <a:pt x="1712" y="694"/>
                    <a:pt x="1713" y="693"/>
                    <a:pt x="1713" y="692"/>
                  </a:cubicBezTo>
                  <a:cubicBezTo>
                    <a:pt x="1713" y="692"/>
                    <a:pt x="1714" y="692"/>
                    <a:pt x="1714" y="692"/>
                  </a:cubicBezTo>
                  <a:cubicBezTo>
                    <a:pt x="1714" y="687"/>
                    <a:pt x="1715" y="683"/>
                    <a:pt x="1718" y="682"/>
                  </a:cubicBezTo>
                  <a:cubicBezTo>
                    <a:pt x="1718" y="682"/>
                    <a:pt x="1719" y="682"/>
                    <a:pt x="1719" y="683"/>
                  </a:cubicBezTo>
                  <a:cubicBezTo>
                    <a:pt x="1720" y="682"/>
                    <a:pt x="1720" y="680"/>
                    <a:pt x="1721" y="680"/>
                  </a:cubicBezTo>
                  <a:cubicBezTo>
                    <a:pt x="1723" y="679"/>
                    <a:pt x="1725" y="681"/>
                    <a:pt x="1726" y="681"/>
                  </a:cubicBezTo>
                  <a:cubicBezTo>
                    <a:pt x="1727" y="681"/>
                    <a:pt x="1728" y="681"/>
                    <a:pt x="1730" y="681"/>
                  </a:cubicBezTo>
                  <a:cubicBezTo>
                    <a:pt x="1731" y="682"/>
                    <a:pt x="1732" y="682"/>
                    <a:pt x="1733" y="683"/>
                  </a:cubicBezTo>
                  <a:cubicBezTo>
                    <a:pt x="1733" y="682"/>
                    <a:pt x="1734" y="682"/>
                    <a:pt x="1734" y="682"/>
                  </a:cubicBezTo>
                  <a:cubicBezTo>
                    <a:pt x="1739" y="681"/>
                    <a:pt x="1740" y="683"/>
                    <a:pt x="1743" y="680"/>
                  </a:cubicBezTo>
                  <a:cubicBezTo>
                    <a:pt x="1743" y="680"/>
                    <a:pt x="1743" y="680"/>
                    <a:pt x="1743" y="679"/>
                  </a:cubicBezTo>
                  <a:cubicBezTo>
                    <a:pt x="1743" y="678"/>
                    <a:pt x="1745" y="677"/>
                    <a:pt x="1746" y="677"/>
                  </a:cubicBezTo>
                  <a:cubicBezTo>
                    <a:pt x="1746" y="679"/>
                    <a:pt x="1745" y="680"/>
                    <a:pt x="1744" y="682"/>
                  </a:cubicBezTo>
                  <a:cubicBezTo>
                    <a:pt x="1740" y="688"/>
                    <a:pt x="1736" y="684"/>
                    <a:pt x="1728" y="684"/>
                  </a:cubicBezTo>
                  <a:cubicBezTo>
                    <a:pt x="1723" y="684"/>
                    <a:pt x="1719" y="683"/>
                    <a:pt x="1717" y="687"/>
                  </a:cubicBezTo>
                  <a:cubicBezTo>
                    <a:pt x="1716" y="688"/>
                    <a:pt x="1716" y="689"/>
                    <a:pt x="1716" y="691"/>
                  </a:cubicBezTo>
                  <a:cubicBezTo>
                    <a:pt x="1717" y="692"/>
                    <a:pt x="1718" y="692"/>
                    <a:pt x="1719" y="693"/>
                  </a:cubicBezTo>
                  <a:close/>
                  <a:moveTo>
                    <a:pt x="1705" y="739"/>
                  </a:moveTo>
                  <a:cubicBezTo>
                    <a:pt x="1702" y="739"/>
                    <a:pt x="1700" y="741"/>
                    <a:pt x="1697" y="740"/>
                  </a:cubicBezTo>
                  <a:cubicBezTo>
                    <a:pt x="1697" y="739"/>
                    <a:pt x="1697" y="738"/>
                    <a:pt x="1697" y="738"/>
                  </a:cubicBezTo>
                  <a:cubicBezTo>
                    <a:pt x="1698" y="737"/>
                    <a:pt x="1698" y="737"/>
                    <a:pt x="1699" y="737"/>
                  </a:cubicBezTo>
                  <a:cubicBezTo>
                    <a:pt x="1700" y="737"/>
                    <a:pt x="1700" y="737"/>
                    <a:pt x="1701" y="737"/>
                  </a:cubicBezTo>
                  <a:cubicBezTo>
                    <a:pt x="1703" y="737"/>
                    <a:pt x="1703" y="740"/>
                    <a:pt x="1705" y="737"/>
                  </a:cubicBezTo>
                  <a:cubicBezTo>
                    <a:pt x="1705" y="737"/>
                    <a:pt x="1705" y="737"/>
                    <a:pt x="1705" y="737"/>
                  </a:cubicBezTo>
                  <a:cubicBezTo>
                    <a:pt x="1704" y="737"/>
                    <a:pt x="1704" y="737"/>
                    <a:pt x="1703" y="736"/>
                  </a:cubicBezTo>
                  <a:cubicBezTo>
                    <a:pt x="1703" y="736"/>
                    <a:pt x="1703" y="736"/>
                    <a:pt x="1703" y="735"/>
                  </a:cubicBezTo>
                  <a:cubicBezTo>
                    <a:pt x="1703" y="735"/>
                    <a:pt x="1703" y="735"/>
                    <a:pt x="1704" y="735"/>
                  </a:cubicBezTo>
                  <a:cubicBezTo>
                    <a:pt x="1705" y="735"/>
                    <a:pt x="1705" y="735"/>
                    <a:pt x="1706" y="736"/>
                  </a:cubicBezTo>
                  <a:cubicBezTo>
                    <a:pt x="1706" y="735"/>
                    <a:pt x="1707" y="735"/>
                    <a:pt x="1708" y="736"/>
                  </a:cubicBezTo>
                  <a:cubicBezTo>
                    <a:pt x="1708" y="736"/>
                    <a:pt x="1708" y="737"/>
                    <a:pt x="1708" y="737"/>
                  </a:cubicBezTo>
                  <a:cubicBezTo>
                    <a:pt x="1708" y="737"/>
                    <a:pt x="1708" y="736"/>
                    <a:pt x="1709" y="736"/>
                  </a:cubicBezTo>
                  <a:cubicBezTo>
                    <a:pt x="1709" y="736"/>
                    <a:pt x="1710" y="736"/>
                    <a:pt x="1710" y="736"/>
                  </a:cubicBezTo>
                  <a:cubicBezTo>
                    <a:pt x="1710" y="737"/>
                    <a:pt x="1710" y="737"/>
                    <a:pt x="1710" y="738"/>
                  </a:cubicBezTo>
                  <a:cubicBezTo>
                    <a:pt x="1711" y="738"/>
                    <a:pt x="1710" y="738"/>
                    <a:pt x="1711" y="738"/>
                  </a:cubicBezTo>
                  <a:cubicBezTo>
                    <a:pt x="1711" y="738"/>
                    <a:pt x="1711" y="739"/>
                    <a:pt x="1711" y="739"/>
                  </a:cubicBezTo>
                  <a:cubicBezTo>
                    <a:pt x="1710" y="739"/>
                    <a:pt x="1710" y="738"/>
                    <a:pt x="1709" y="738"/>
                  </a:cubicBezTo>
                  <a:cubicBezTo>
                    <a:pt x="1708" y="739"/>
                    <a:pt x="1707" y="739"/>
                    <a:pt x="1706" y="739"/>
                  </a:cubicBezTo>
                  <a:cubicBezTo>
                    <a:pt x="1706" y="739"/>
                    <a:pt x="1706" y="739"/>
                    <a:pt x="1706" y="739"/>
                  </a:cubicBezTo>
                  <a:cubicBezTo>
                    <a:pt x="1706" y="739"/>
                    <a:pt x="1706" y="738"/>
                    <a:pt x="1706" y="738"/>
                  </a:cubicBezTo>
                  <a:cubicBezTo>
                    <a:pt x="1706" y="738"/>
                    <a:pt x="1706" y="738"/>
                    <a:pt x="1706" y="738"/>
                  </a:cubicBezTo>
                  <a:cubicBezTo>
                    <a:pt x="1706" y="739"/>
                    <a:pt x="1705" y="739"/>
                    <a:pt x="1705" y="739"/>
                  </a:cubicBezTo>
                  <a:close/>
                  <a:moveTo>
                    <a:pt x="1688" y="735"/>
                  </a:moveTo>
                  <a:cubicBezTo>
                    <a:pt x="1688" y="735"/>
                    <a:pt x="1689" y="736"/>
                    <a:pt x="1690" y="737"/>
                  </a:cubicBezTo>
                  <a:cubicBezTo>
                    <a:pt x="1690" y="737"/>
                    <a:pt x="1690" y="737"/>
                    <a:pt x="1690" y="737"/>
                  </a:cubicBezTo>
                  <a:cubicBezTo>
                    <a:pt x="1689" y="737"/>
                    <a:pt x="1688" y="737"/>
                    <a:pt x="1688" y="738"/>
                  </a:cubicBezTo>
                  <a:cubicBezTo>
                    <a:pt x="1687" y="738"/>
                    <a:pt x="1685" y="737"/>
                    <a:pt x="1684" y="736"/>
                  </a:cubicBezTo>
                  <a:cubicBezTo>
                    <a:pt x="1684" y="736"/>
                    <a:pt x="1684" y="736"/>
                    <a:pt x="1684" y="735"/>
                  </a:cubicBezTo>
                  <a:cubicBezTo>
                    <a:pt x="1685" y="736"/>
                    <a:pt x="1687" y="735"/>
                    <a:pt x="1688" y="735"/>
                  </a:cubicBezTo>
                  <a:close/>
                  <a:moveTo>
                    <a:pt x="1687" y="658"/>
                  </a:moveTo>
                  <a:cubicBezTo>
                    <a:pt x="1687" y="658"/>
                    <a:pt x="1687" y="658"/>
                    <a:pt x="1687" y="658"/>
                  </a:cubicBezTo>
                  <a:cubicBezTo>
                    <a:pt x="1688" y="659"/>
                    <a:pt x="1688" y="660"/>
                    <a:pt x="1688" y="661"/>
                  </a:cubicBezTo>
                  <a:cubicBezTo>
                    <a:pt x="1687" y="662"/>
                    <a:pt x="1685" y="662"/>
                    <a:pt x="1684" y="663"/>
                  </a:cubicBezTo>
                  <a:cubicBezTo>
                    <a:pt x="1683" y="662"/>
                    <a:pt x="1683" y="662"/>
                    <a:pt x="1682" y="662"/>
                  </a:cubicBezTo>
                  <a:cubicBezTo>
                    <a:pt x="1682" y="661"/>
                    <a:pt x="1682" y="661"/>
                    <a:pt x="1682" y="660"/>
                  </a:cubicBezTo>
                  <a:cubicBezTo>
                    <a:pt x="1684" y="659"/>
                    <a:pt x="1685" y="658"/>
                    <a:pt x="1686" y="657"/>
                  </a:cubicBezTo>
                  <a:cubicBezTo>
                    <a:pt x="1686" y="657"/>
                    <a:pt x="1686" y="658"/>
                    <a:pt x="1687" y="658"/>
                  </a:cubicBezTo>
                  <a:close/>
                  <a:moveTo>
                    <a:pt x="1660" y="574"/>
                  </a:moveTo>
                  <a:cubicBezTo>
                    <a:pt x="1662" y="576"/>
                    <a:pt x="1662" y="576"/>
                    <a:pt x="1665" y="575"/>
                  </a:cubicBezTo>
                  <a:cubicBezTo>
                    <a:pt x="1665" y="576"/>
                    <a:pt x="1665" y="576"/>
                    <a:pt x="1665" y="577"/>
                  </a:cubicBezTo>
                  <a:cubicBezTo>
                    <a:pt x="1664" y="579"/>
                    <a:pt x="1661" y="581"/>
                    <a:pt x="1659" y="582"/>
                  </a:cubicBezTo>
                  <a:cubicBezTo>
                    <a:pt x="1659" y="579"/>
                    <a:pt x="1659" y="577"/>
                    <a:pt x="1660" y="574"/>
                  </a:cubicBezTo>
                  <a:close/>
                  <a:moveTo>
                    <a:pt x="1665" y="590"/>
                  </a:moveTo>
                  <a:cubicBezTo>
                    <a:pt x="1664" y="589"/>
                    <a:pt x="1662" y="588"/>
                    <a:pt x="1661" y="587"/>
                  </a:cubicBezTo>
                  <a:cubicBezTo>
                    <a:pt x="1662" y="586"/>
                    <a:pt x="1662" y="586"/>
                    <a:pt x="1662" y="586"/>
                  </a:cubicBezTo>
                  <a:cubicBezTo>
                    <a:pt x="1664" y="584"/>
                    <a:pt x="1664" y="582"/>
                    <a:pt x="1665" y="579"/>
                  </a:cubicBezTo>
                  <a:cubicBezTo>
                    <a:pt x="1666" y="579"/>
                    <a:pt x="1666" y="579"/>
                    <a:pt x="1666" y="579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68" y="583"/>
                    <a:pt x="1664" y="585"/>
                    <a:pt x="1666" y="589"/>
                  </a:cubicBezTo>
                  <a:cubicBezTo>
                    <a:pt x="1666" y="590"/>
                    <a:pt x="1666" y="590"/>
                    <a:pt x="1665" y="590"/>
                  </a:cubicBezTo>
                  <a:close/>
                  <a:moveTo>
                    <a:pt x="1655" y="565"/>
                  </a:moveTo>
                  <a:cubicBezTo>
                    <a:pt x="1657" y="567"/>
                    <a:pt x="1655" y="570"/>
                    <a:pt x="1654" y="571"/>
                  </a:cubicBezTo>
                  <a:cubicBezTo>
                    <a:pt x="1652" y="570"/>
                    <a:pt x="1652" y="567"/>
                    <a:pt x="1650" y="564"/>
                  </a:cubicBezTo>
                  <a:cubicBezTo>
                    <a:pt x="1650" y="564"/>
                    <a:pt x="1650" y="564"/>
                    <a:pt x="1650" y="564"/>
                  </a:cubicBezTo>
                  <a:cubicBezTo>
                    <a:pt x="1651" y="564"/>
                    <a:pt x="1651" y="564"/>
                    <a:pt x="1652" y="564"/>
                  </a:cubicBezTo>
                  <a:cubicBezTo>
                    <a:pt x="1654" y="564"/>
                    <a:pt x="1654" y="564"/>
                    <a:pt x="1655" y="565"/>
                  </a:cubicBezTo>
                  <a:close/>
                  <a:moveTo>
                    <a:pt x="1653" y="508"/>
                  </a:moveTo>
                  <a:cubicBezTo>
                    <a:pt x="1653" y="509"/>
                    <a:pt x="1653" y="512"/>
                    <a:pt x="1651" y="512"/>
                  </a:cubicBezTo>
                  <a:cubicBezTo>
                    <a:pt x="1650" y="510"/>
                    <a:pt x="1648" y="508"/>
                    <a:pt x="1648" y="505"/>
                  </a:cubicBezTo>
                  <a:cubicBezTo>
                    <a:pt x="1647" y="503"/>
                    <a:pt x="1652" y="495"/>
                    <a:pt x="1653" y="494"/>
                  </a:cubicBezTo>
                  <a:cubicBezTo>
                    <a:pt x="1654" y="493"/>
                    <a:pt x="1655" y="493"/>
                    <a:pt x="1656" y="492"/>
                  </a:cubicBezTo>
                  <a:cubicBezTo>
                    <a:pt x="1657" y="493"/>
                    <a:pt x="1658" y="493"/>
                    <a:pt x="1658" y="494"/>
                  </a:cubicBezTo>
                  <a:cubicBezTo>
                    <a:pt x="1657" y="497"/>
                    <a:pt x="1657" y="500"/>
                    <a:pt x="1656" y="503"/>
                  </a:cubicBezTo>
                  <a:cubicBezTo>
                    <a:pt x="1655" y="505"/>
                    <a:pt x="1654" y="506"/>
                    <a:pt x="1653" y="508"/>
                  </a:cubicBezTo>
                  <a:close/>
                  <a:moveTo>
                    <a:pt x="1670" y="567"/>
                  </a:moveTo>
                  <a:cubicBezTo>
                    <a:pt x="1669" y="567"/>
                    <a:pt x="1668" y="567"/>
                    <a:pt x="1667" y="566"/>
                  </a:cubicBezTo>
                  <a:cubicBezTo>
                    <a:pt x="1667" y="564"/>
                    <a:pt x="1664" y="562"/>
                    <a:pt x="1662" y="562"/>
                  </a:cubicBezTo>
                  <a:cubicBezTo>
                    <a:pt x="1662" y="562"/>
                    <a:pt x="1662" y="562"/>
                    <a:pt x="1662" y="562"/>
                  </a:cubicBezTo>
                  <a:cubicBezTo>
                    <a:pt x="1662" y="563"/>
                    <a:pt x="1662" y="563"/>
                    <a:pt x="1662" y="564"/>
                  </a:cubicBezTo>
                  <a:cubicBezTo>
                    <a:pt x="1662" y="564"/>
                    <a:pt x="1662" y="565"/>
                    <a:pt x="1662" y="565"/>
                  </a:cubicBezTo>
                  <a:cubicBezTo>
                    <a:pt x="1662" y="565"/>
                    <a:pt x="1662" y="565"/>
                    <a:pt x="1662" y="565"/>
                  </a:cubicBezTo>
                  <a:cubicBezTo>
                    <a:pt x="1660" y="563"/>
                    <a:pt x="1659" y="561"/>
                    <a:pt x="1657" y="561"/>
                  </a:cubicBezTo>
                  <a:cubicBezTo>
                    <a:pt x="1656" y="562"/>
                    <a:pt x="1655" y="563"/>
                    <a:pt x="1654" y="563"/>
                  </a:cubicBezTo>
                  <a:cubicBezTo>
                    <a:pt x="1653" y="562"/>
                    <a:pt x="1651" y="561"/>
                    <a:pt x="1651" y="560"/>
                  </a:cubicBezTo>
                  <a:cubicBezTo>
                    <a:pt x="1651" y="559"/>
                    <a:pt x="1652" y="559"/>
                    <a:pt x="1652" y="558"/>
                  </a:cubicBezTo>
                  <a:cubicBezTo>
                    <a:pt x="1653" y="559"/>
                    <a:pt x="1654" y="559"/>
                    <a:pt x="1655" y="559"/>
                  </a:cubicBezTo>
                  <a:cubicBezTo>
                    <a:pt x="1655" y="559"/>
                    <a:pt x="1655" y="559"/>
                    <a:pt x="1655" y="559"/>
                  </a:cubicBezTo>
                  <a:cubicBezTo>
                    <a:pt x="1655" y="558"/>
                    <a:pt x="1655" y="558"/>
                    <a:pt x="1655" y="558"/>
                  </a:cubicBezTo>
                  <a:cubicBezTo>
                    <a:pt x="1653" y="558"/>
                    <a:pt x="1652" y="556"/>
                    <a:pt x="1651" y="556"/>
                  </a:cubicBezTo>
                  <a:cubicBezTo>
                    <a:pt x="1650" y="556"/>
                    <a:pt x="1650" y="557"/>
                    <a:pt x="1650" y="557"/>
                  </a:cubicBezTo>
                  <a:cubicBezTo>
                    <a:pt x="1645" y="555"/>
                    <a:pt x="1648" y="551"/>
                    <a:pt x="1646" y="547"/>
                  </a:cubicBezTo>
                  <a:cubicBezTo>
                    <a:pt x="1646" y="547"/>
                    <a:pt x="1646" y="547"/>
                    <a:pt x="1646" y="546"/>
                  </a:cubicBezTo>
                  <a:cubicBezTo>
                    <a:pt x="1647" y="546"/>
                    <a:pt x="1647" y="547"/>
                    <a:pt x="1647" y="547"/>
                  </a:cubicBezTo>
                  <a:cubicBezTo>
                    <a:pt x="1648" y="547"/>
                    <a:pt x="1648" y="548"/>
                    <a:pt x="1649" y="548"/>
                  </a:cubicBezTo>
                  <a:cubicBezTo>
                    <a:pt x="1651" y="543"/>
                    <a:pt x="1648" y="536"/>
                    <a:pt x="1652" y="533"/>
                  </a:cubicBezTo>
                  <a:cubicBezTo>
                    <a:pt x="1654" y="533"/>
                    <a:pt x="1656" y="534"/>
                    <a:pt x="1657" y="535"/>
                  </a:cubicBezTo>
                  <a:cubicBezTo>
                    <a:pt x="1659" y="535"/>
                    <a:pt x="1659" y="534"/>
                    <a:pt x="1661" y="534"/>
                  </a:cubicBezTo>
                  <a:cubicBezTo>
                    <a:pt x="1661" y="534"/>
                    <a:pt x="1661" y="535"/>
                    <a:pt x="1661" y="535"/>
                  </a:cubicBezTo>
                  <a:cubicBezTo>
                    <a:pt x="1659" y="539"/>
                    <a:pt x="1660" y="540"/>
                    <a:pt x="1662" y="542"/>
                  </a:cubicBezTo>
                  <a:cubicBezTo>
                    <a:pt x="1661" y="546"/>
                    <a:pt x="1659" y="547"/>
                    <a:pt x="1656" y="549"/>
                  </a:cubicBezTo>
                  <a:cubicBezTo>
                    <a:pt x="1656" y="551"/>
                    <a:pt x="1655" y="552"/>
                    <a:pt x="1655" y="553"/>
                  </a:cubicBezTo>
                  <a:cubicBezTo>
                    <a:pt x="1657" y="555"/>
                    <a:pt x="1657" y="561"/>
                    <a:pt x="1660" y="561"/>
                  </a:cubicBezTo>
                  <a:cubicBezTo>
                    <a:pt x="1661" y="560"/>
                    <a:pt x="1661" y="559"/>
                    <a:pt x="1662" y="559"/>
                  </a:cubicBezTo>
                  <a:cubicBezTo>
                    <a:pt x="1663" y="559"/>
                    <a:pt x="1663" y="559"/>
                    <a:pt x="1664" y="559"/>
                  </a:cubicBezTo>
                  <a:cubicBezTo>
                    <a:pt x="1664" y="560"/>
                    <a:pt x="1665" y="562"/>
                    <a:pt x="1666" y="562"/>
                  </a:cubicBezTo>
                  <a:cubicBezTo>
                    <a:pt x="1666" y="562"/>
                    <a:pt x="1666" y="562"/>
                    <a:pt x="1666" y="562"/>
                  </a:cubicBezTo>
                  <a:cubicBezTo>
                    <a:pt x="1667" y="562"/>
                    <a:pt x="1667" y="561"/>
                    <a:pt x="1668" y="561"/>
                  </a:cubicBezTo>
                  <a:cubicBezTo>
                    <a:pt x="1668" y="561"/>
                    <a:pt x="1669" y="561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69" y="563"/>
                    <a:pt x="1669" y="563"/>
                    <a:pt x="1668" y="563"/>
                  </a:cubicBezTo>
                  <a:cubicBezTo>
                    <a:pt x="1669" y="565"/>
                    <a:pt x="1669" y="566"/>
                    <a:pt x="1670" y="567"/>
                  </a:cubicBezTo>
                  <a:cubicBezTo>
                    <a:pt x="1670" y="567"/>
                    <a:pt x="1670" y="567"/>
                    <a:pt x="1670" y="567"/>
                  </a:cubicBezTo>
                  <a:close/>
                  <a:moveTo>
                    <a:pt x="1673" y="570"/>
                  </a:moveTo>
                  <a:cubicBezTo>
                    <a:pt x="1674" y="570"/>
                    <a:pt x="1675" y="570"/>
                    <a:pt x="1676" y="570"/>
                  </a:cubicBezTo>
                  <a:cubicBezTo>
                    <a:pt x="1677" y="570"/>
                    <a:pt x="1677" y="570"/>
                    <a:pt x="1678" y="570"/>
                  </a:cubicBezTo>
                  <a:cubicBezTo>
                    <a:pt x="1679" y="572"/>
                    <a:pt x="1680" y="575"/>
                    <a:pt x="1680" y="578"/>
                  </a:cubicBezTo>
                  <a:cubicBezTo>
                    <a:pt x="1680" y="578"/>
                    <a:pt x="1680" y="578"/>
                    <a:pt x="1680" y="578"/>
                  </a:cubicBezTo>
                  <a:cubicBezTo>
                    <a:pt x="1679" y="578"/>
                    <a:pt x="1679" y="578"/>
                    <a:pt x="1679" y="578"/>
                  </a:cubicBezTo>
                  <a:cubicBezTo>
                    <a:pt x="1678" y="577"/>
                    <a:pt x="1677" y="577"/>
                    <a:pt x="1677" y="576"/>
                  </a:cubicBezTo>
                  <a:cubicBezTo>
                    <a:pt x="1677" y="575"/>
                    <a:pt x="1677" y="574"/>
                    <a:pt x="1676" y="573"/>
                  </a:cubicBezTo>
                  <a:cubicBezTo>
                    <a:pt x="1675" y="573"/>
                    <a:pt x="1673" y="572"/>
                    <a:pt x="1673" y="570"/>
                  </a:cubicBezTo>
                  <a:close/>
                  <a:moveTo>
                    <a:pt x="1685" y="601"/>
                  </a:moveTo>
                  <a:cubicBezTo>
                    <a:pt x="1685" y="602"/>
                    <a:pt x="1684" y="603"/>
                    <a:pt x="1684" y="604"/>
                  </a:cubicBezTo>
                  <a:cubicBezTo>
                    <a:pt x="1683" y="604"/>
                    <a:pt x="1683" y="604"/>
                    <a:pt x="1683" y="604"/>
                  </a:cubicBezTo>
                  <a:cubicBezTo>
                    <a:pt x="1683" y="603"/>
                    <a:pt x="1682" y="601"/>
                    <a:pt x="1681" y="601"/>
                  </a:cubicBezTo>
                  <a:cubicBezTo>
                    <a:pt x="1680" y="602"/>
                    <a:pt x="1680" y="603"/>
                    <a:pt x="1679" y="604"/>
                  </a:cubicBezTo>
                  <a:cubicBezTo>
                    <a:pt x="1679" y="607"/>
                    <a:pt x="1682" y="608"/>
                    <a:pt x="1679" y="611"/>
                  </a:cubicBezTo>
                  <a:cubicBezTo>
                    <a:pt x="1679" y="611"/>
                    <a:pt x="1679" y="611"/>
                    <a:pt x="1679" y="611"/>
                  </a:cubicBezTo>
                  <a:cubicBezTo>
                    <a:pt x="1678" y="611"/>
                    <a:pt x="1678" y="610"/>
                    <a:pt x="1678" y="610"/>
                  </a:cubicBezTo>
                  <a:cubicBezTo>
                    <a:pt x="1678" y="609"/>
                    <a:pt x="1678" y="609"/>
                    <a:pt x="1678" y="608"/>
                  </a:cubicBezTo>
                  <a:cubicBezTo>
                    <a:pt x="1678" y="608"/>
                    <a:pt x="1677" y="608"/>
                    <a:pt x="1677" y="608"/>
                  </a:cubicBezTo>
                  <a:cubicBezTo>
                    <a:pt x="1677" y="608"/>
                    <a:pt x="1677" y="609"/>
                    <a:pt x="1676" y="609"/>
                  </a:cubicBezTo>
                  <a:cubicBezTo>
                    <a:pt x="1674" y="609"/>
                    <a:pt x="1671" y="607"/>
                    <a:pt x="1671" y="605"/>
                  </a:cubicBezTo>
                  <a:cubicBezTo>
                    <a:pt x="1670" y="602"/>
                    <a:pt x="1673" y="601"/>
                    <a:pt x="1670" y="599"/>
                  </a:cubicBezTo>
                  <a:cubicBezTo>
                    <a:pt x="1670" y="598"/>
                    <a:pt x="1669" y="598"/>
                    <a:pt x="1667" y="598"/>
                  </a:cubicBezTo>
                  <a:cubicBezTo>
                    <a:pt x="1667" y="599"/>
                    <a:pt x="1666" y="600"/>
                    <a:pt x="1664" y="600"/>
                  </a:cubicBezTo>
                  <a:cubicBezTo>
                    <a:pt x="1664" y="599"/>
                    <a:pt x="1664" y="599"/>
                    <a:pt x="1664" y="598"/>
                  </a:cubicBezTo>
                  <a:cubicBezTo>
                    <a:pt x="1664" y="598"/>
                    <a:pt x="1664" y="598"/>
                    <a:pt x="1663" y="598"/>
                  </a:cubicBezTo>
                  <a:cubicBezTo>
                    <a:pt x="1662" y="598"/>
                    <a:pt x="1660" y="601"/>
                    <a:pt x="1660" y="603"/>
                  </a:cubicBezTo>
                  <a:cubicBezTo>
                    <a:pt x="1660" y="603"/>
                    <a:pt x="1659" y="603"/>
                    <a:pt x="1659" y="603"/>
                  </a:cubicBezTo>
                  <a:cubicBezTo>
                    <a:pt x="1659" y="603"/>
                    <a:pt x="1659" y="602"/>
                    <a:pt x="1659" y="602"/>
                  </a:cubicBezTo>
                  <a:cubicBezTo>
                    <a:pt x="1659" y="600"/>
                    <a:pt x="1660" y="598"/>
                    <a:pt x="1661" y="597"/>
                  </a:cubicBezTo>
                  <a:cubicBezTo>
                    <a:pt x="1662" y="596"/>
                    <a:pt x="1663" y="597"/>
                    <a:pt x="1664" y="596"/>
                  </a:cubicBezTo>
                  <a:cubicBezTo>
                    <a:pt x="1665" y="594"/>
                    <a:pt x="1666" y="594"/>
                    <a:pt x="1668" y="593"/>
                  </a:cubicBezTo>
                  <a:cubicBezTo>
                    <a:pt x="1669" y="594"/>
                    <a:pt x="1669" y="595"/>
                    <a:pt x="1670" y="596"/>
                  </a:cubicBezTo>
                  <a:cubicBezTo>
                    <a:pt x="1670" y="596"/>
                    <a:pt x="1671" y="596"/>
                    <a:pt x="1672" y="595"/>
                  </a:cubicBezTo>
                  <a:cubicBezTo>
                    <a:pt x="1672" y="594"/>
                    <a:pt x="1673" y="593"/>
                    <a:pt x="1674" y="593"/>
                  </a:cubicBezTo>
                  <a:cubicBezTo>
                    <a:pt x="1674" y="593"/>
                    <a:pt x="1675" y="594"/>
                    <a:pt x="1675" y="594"/>
                  </a:cubicBezTo>
                  <a:cubicBezTo>
                    <a:pt x="1675" y="593"/>
                    <a:pt x="1676" y="591"/>
                    <a:pt x="1677" y="591"/>
                  </a:cubicBezTo>
                  <a:cubicBezTo>
                    <a:pt x="1677" y="591"/>
                    <a:pt x="1677" y="592"/>
                    <a:pt x="1677" y="592"/>
                  </a:cubicBezTo>
                  <a:cubicBezTo>
                    <a:pt x="1677" y="592"/>
                    <a:pt x="1677" y="592"/>
                    <a:pt x="1678" y="592"/>
                  </a:cubicBezTo>
                  <a:cubicBezTo>
                    <a:pt x="1678" y="590"/>
                    <a:pt x="1679" y="591"/>
                    <a:pt x="1680" y="590"/>
                  </a:cubicBezTo>
                  <a:cubicBezTo>
                    <a:pt x="1680" y="589"/>
                    <a:pt x="1680" y="588"/>
                    <a:pt x="1679" y="587"/>
                  </a:cubicBezTo>
                  <a:cubicBezTo>
                    <a:pt x="1680" y="586"/>
                    <a:pt x="1680" y="586"/>
                    <a:pt x="1680" y="586"/>
                  </a:cubicBezTo>
                  <a:cubicBezTo>
                    <a:pt x="1682" y="587"/>
                    <a:pt x="1684" y="591"/>
                    <a:pt x="1683" y="593"/>
                  </a:cubicBezTo>
                  <a:cubicBezTo>
                    <a:pt x="1683" y="594"/>
                    <a:pt x="1683" y="594"/>
                    <a:pt x="1683" y="594"/>
                  </a:cubicBezTo>
                  <a:cubicBezTo>
                    <a:pt x="1684" y="594"/>
                    <a:pt x="1684" y="594"/>
                    <a:pt x="1685" y="594"/>
                  </a:cubicBezTo>
                  <a:cubicBezTo>
                    <a:pt x="1685" y="594"/>
                    <a:pt x="1685" y="595"/>
                    <a:pt x="1685" y="595"/>
                  </a:cubicBezTo>
                  <a:cubicBezTo>
                    <a:pt x="1684" y="597"/>
                    <a:pt x="1686" y="598"/>
                    <a:pt x="1685" y="601"/>
                  </a:cubicBezTo>
                  <a:close/>
                  <a:moveTo>
                    <a:pt x="1692" y="662"/>
                  </a:moveTo>
                  <a:cubicBezTo>
                    <a:pt x="1696" y="661"/>
                    <a:pt x="1700" y="662"/>
                    <a:pt x="1702" y="663"/>
                  </a:cubicBezTo>
                  <a:cubicBezTo>
                    <a:pt x="1702" y="664"/>
                    <a:pt x="1703" y="665"/>
                    <a:pt x="1703" y="665"/>
                  </a:cubicBezTo>
                  <a:cubicBezTo>
                    <a:pt x="1703" y="665"/>
                    <a:pt x="1703" y="665"/>
                    <a:pt x="1703" y="665"/>
                  </a:cubicBezTo>
                  <a:cubicBezTo>
                    <a:pt x="1702" y="665"/>
                    <a:pt x="1701" y="666"/>
                    <a:pt x="1700" y="666"/>
                  </a:cubicBezTo>
                  <a:cubicBezTo>
                    <a:pt x="1700" y="667"/>
                    <a:pt x="1700" y="667"/>
                    <a:pt x="1700" y="668"/>
                  </a:cubicBezTo>
                  <a:cubicBezTo>
                    <a:pt x="1702" y="669"/>
                    <a:pt x="1704" y="671"/>
                    <a:pt x="1704" y="673"/>
                  </a:cubicBezTo>
                  <a:cubicBezTo>
                    <a:pt x="1704" y="674"/>
                    <a:pt x="1703" y="675"/>
                    <a:pt x="1703" y="676"/>
                  </a:cubicBezTo>
                  <a:cubicBezTo>
                    <a:pt x="1703" y="676"/>
                    <a:pt x="1709" y="681"/>
                    <a:pt x="1709" y="682"/>
                  </a:cubicBezTo>
                  <a:cubicBezTo>
                    <a:pt x="1709" y="682"/>
                    <a:pt x="1709" y="682"/>
                    <a:pt x="1709" y="682"/>
                  </a:cubicBezTo>
                  <a:cubicBezTo>
                    <a:pt x="1707" y="682"/>
                    <a:pt x="1705" y="681"/>
                    <a:pt x="1703" y="682"/>
                  </a:cubicBezTo>
                  <a:cubicBezTo>
                    <a:pt x="1700" y="684"/>
                    <a:pt x="1702" y="688"/>
                    <a:pt x="1701" y="692"/>
                  </a:cubicBezTo>
                  <a:cubicBezTo>
                    <a:pt x="1701" y="692"/>
                    <a:pt x="1700" y="692"/>
                    <a:pt x="1699" y="692"/>
                  </a:cubicBezTo>
                  <a:cubicBezTo>
                    <a:pt x="1698" y="694"/>
                    <a:pt x="1696" y="696"/>
                    <a:pt x="1693" y="698"/>
                  </a:cubicBezTo>
                  <a:cubicBezTo>
                    <a:pt x="1694" y="698"/>
                    <a:pt x="1694" y="698"/>
                    <a:pt x="1694" y="699"/>
                  </a:cubicBezTo>
                  <a:cubicBezTo>
                    <a:pt x="1695" y="699"/>
                    <a:pt x="1695" y="700"/>
                    <a:pt x="1695" y="701"/>
                  </a:cubicBezTo>
                  <a:cubicBezTo>
                    <a:pt x="1695" y="701"/>
                    <a:pt x="1694" y="701"/>
                    <a:pt x="1693" y="701"/>
                  </a:cubicBezTo>
                  <a:cubicBezTo>
                    <a:pt x="1694" y="701"/>
                    <a:pt x="1695" y="702"/>
                    <a:pt x="1694" y="703"/>
                  </a:cubicBezTo>
                  <a:cubicBezTo>
                    <a:pt x="1694" y="705"/>
                    <a:pt x="1691" y="709"/>
                    <a:pt x="1689" y="710"/>
                  </a:cubicBezTo>
                  <a:cubicBezTo>
                    <a:pt x="1688" y="710"/>
                    <a:pt x="1685" y="712"/>
                    <a:pt x="1685" y="712"/>
                  </a:cubicBezTo>
                  <a:cubicBezTo>
                    <a:pt x="1683" y="710"/>
                    <a:pt x="1685" y="708"/>
                    <a:pt x="1682" y="706"/>
                  </a:cubicBezTo>
                  <a:cubicBezTo>
                    <a:pt x="1681" y="707"/>
                    <a:pt x="1680" y="707"/>
                    <a:pt x="1680" y="708"/>
                  </a:cubicBezTo>
                  <a:cubicBezTo>
                    <a:pt x="1679" y="708"/>
                    <a:pt x="1679" y="708"/>
                    <a:pt x="1679" y="708"/>
                  </a:cubicBezTo>
                  <a:cubicBezTo>
                    <a:pt x="1678" y="706"/>
                    <a:pt x="1676" y="705"/>
                    <a:pt x="1674" y="704"/>
                  </a:cubicBezTo>
                  <a:cubicBezTo>
                    <a:pt x="1674" y="704"/>
                    <a:pt x="1674" y="704"/>
                    <a:pt x="1674" y="704"/>
                  </a:cubicBezTo>
                  <a:cubicBezTo>
                    <a:pt x="1674" y="705"/>
                    <a:pt x="1673" y="706"/>
                    <a:pt x="1673" y="707"/>
                  </a:cubicBezTo>
                  <a:cubicBezTo>
                    <a:pt x="1670" y="707"/>
                    <a:pt x="1670" y="707"/>
                    <a:pt x="1668" y="708"/>
                  </a:cubicBezTo>
                  <a:cubicBezTo>
                    <a:pt x="1668" y="706"/>
                    <a:pt x="1668" y="705"/>
                    <a:pt x="1667" y="703"/>
                  </a:cubicBezTo>
                  <a:cubicBezTo>
                    <a:pt x="1666" y="704"/>
                    <a:pt x="1664" y="705"/>
                    <a:pt x="1662" y="705"/>
                  </a:cubicBezTo>
                  <a:cubicBezTo>
                    <a:pt x="1662" y="705"/>
                    <a:pt x="1662" y="704"/>
                    <a:pt x="1661" y="704"/>
                  </a:cubicBezTo>
                  <a:cubicBezTo>
                    <a:pt x="1660" y="704"/>
                    <a:pt x="1660" y="705"/>
                    <a:pt x="1658" y="705"/>
                  </a:cubicBezTo>
                  <a:cubicBezTo>
                    <a:pt x="1658" y="701"/>
                    <a:pt x="1658" y="697"/>
                    <a:pt x="1657" y="694"/>
                  </a:cubicBezTo>
                  <a:cubicBezTo>
                    <a:pt x="1656" y="693"/>
                    <a:pt x="1654" y="693"/>
                    <a:pt x="1653" y="692"/>
                  </a:cubicBezTo>
                  <a:cubicBezTo>
                    <a:pt x="1653" y="692"/>
                    <a:pt x="1653" y="691"/>
                    <a:pt x="1653" y="691"/>
                  </a:cubicBezTo>
                  <a:cubicBezTo>
                    <a:pt x="1654" y="691"/>
                    <a:pt x="1654" y="691"/>
                    <a:pt x="1654" y="691"/>
                  </a:cubicBezTo>
                  <a:cubicBezTo>
                    <a:pt x="1654" y="690"/>
                    <a:pt x="1653" y="690"/>
                    <a:pt x="1652" y="689"/>
                  </a:cubicBezTo>
                  <a:cubicBezTo>
                    <a:pt x="1653" y="687"/>
                    <a:pt x="1653" y="687"/>
                    <a:pt x="1652" y="685"/>
                  </a:cubicBezTo>
                  <a:cubicBezTo>
                    <a:pt x="1652" y="685"/>
                    <a:pt x="1651" y="685"/>
                    <a:pt x="1651" y="685"/>
                  </a:cubicBezTo>
                  <a:cubicBezTo>
                    <a:pt x="1650" y="682"/>
                    <a:pt x="1652" y="679"/>
                    <a:pt x="1653" y="677"/>
                  </a:cubicBezTo>
                  <a:cubicBezTo>
                    <a:pt x="1653" y="676"/>
                    <a:pt x="1653" y="676"/>
                    <a:pt x="1654" y="675"/>
                  </a:cubicBezTo>
                  <a:cubicBezTo>
                    <a:pt x="1654" y="675"/>
                    <a:pt x="1654" y="675"/>
                    <a:pt x="1655" y="676"/>
                  </a:cubicBezTo>
                  <a:cubicBezTo>
                    <a:pt x="1655" y="676"/>
                    <a:pt x="1655" y="677"/>
                    <a:pt x="1656" y="678"/>
                  </a:cubicBezTo>
                  <a:cubicBezTo>
                    <a:pt x="1657" y="680"/>
                    <a:pt x="1659" y="681"/>
                    <a:pt x="1661" y="682"/>
                  </a:cubicBezTo>
                  <a:cubicBezTo>
                    <a:pt x="1662" y="682"/>
                    <a:pt x="1663" y="681"/>
                    <a:pt x="1664" y="681"/>
                  </a:cubicBezTo>
                  <a:cubicBezTo>
                    <a:pt x="1665" y="681"/>
                    <a:pt x="1666" y="682"/>
                    <a:pt x="1667" y="682"/>
                  </a:cubicBezTo>
                  <a:cubicBezTo>
                    <a:pt x="1669" y="681"/>
                    <a:pt x="1670" y="679"/>
                    <a:pt x="1672" y="678"/>
                  </a:cubicBezTo>
                  <a:cubicBezTo>
                    <a:pt x="1675" y="677"/>
                    <a:pt x="1676" y="680"/>
                    <a:pt x="1679" y="680"/>
                  </a:cubicBezTo>
                  <a:cubicBezTo>
                    <a:pt x="1679" y="679"/>
                    <a:pt x="1680" y="679"/>
                    <a:pt x="1681" y="679"/>
                  </a:cubicBezTo>
                  <a:cubicBezTo>
                    <a:pt x="1682" y="678"/>
                    <a:pt x="1683" y="678"/>
                    <a:pt x="1684" y="678"/>
                  </a:cubicBezTo>
                  <a:cubicBezTo>
                    <a:pt x="1685" y="677"/>
                    <a:pt x="1687" y="674"/>
                    <a:pt x="1688" y="673"/>
                  </a:cubicBezTo>
                  <a:cubicBezTo>
                    <a:pt x="1688" y="672"/>
                    <a:pt x="1688" y="671"/>
                    <a:pt x="1688" y="670"/>
                  </a:cubicBezTo>
                  <a:cubicBezTo>
                    <a:pt x="1688" y="669"/>
                    <a:pt x="1690" y="669"/>
                    <a:pt x="1690" y="668"/>
                  </a:cubicBezTo>
                  <a:cubicBezTo>
                    <a:pt x="1690" y="665"/>
                    <a:pt x="1690" y="663"/>
                    <a:pt x="1692" y="662"/>
                  </a:cubicBezTo>
                  <a:close/>
                  <a:moveTo>
                    <a:pt x="1749" y="418"/>
                  </a:moveTo>
                  <a:cubicBezTo>
                    <a:pt x="1751" y="416"/>
                    <a:pt x="1754" y="415"/>
                    <a:pt x="1757" y="413"/>
                  </a:cubicBezTo>
                  <a:cubicBezTo>
                    <a:pt x="1758" y="413"/>
                    <a:pt x="1758" y="411"/>
                    <a:pt x="1759" y="410"/>
                  </a:cubicBezTo>
                  <a:cubicBezTo>
                    <a:pt x="1760" y="410"/>
                    <a:pt x="1760" y="409"/>
                    <a:pt x="1761" y="409"/>
                  </a:cubicBezTo>
                  <a:cubicBezTo>
                    <a:pt x="1763" y="407"/>
                    <a:pt x="1766" y="401"/>
                    <a:pt x="1766" y="397"/>
                  </a:cubicBezTo>
                  <a:cubicBezTo>
                    <a:pt x="1765" y="397"/>
                    <a:pt x="1765" y="396"/>
                    <a:pt x="1764" y="396"/>
                  </a:cubicBezTo>
                  <a:cubicBezTo>
                    <a:pt x="1764" y="396"/>
                    <a:pt x="1765" y="396"/>
                    <a:pt x="1765" y="395"/>
                  </a:cubicBezTo>
                  <a:cubicBezTo>
                    <a:pt x="1765" y="395"/>
                    <a:pt x="1765" y="394"/>
                    <a:pt x="1765" y="394"/>
                  </a:cubicBezTo>
                  <a:cubicBezTo>
                    <a:pt x="1765" y="393"/>
                    <a:pt x="1765" y="392"/>
                    <a:pt x="1765" y="391"/>
                  </a:cubicBezTo>
                  <a:cubicBezTo>
                    <a:pt x="1767" y="390"/>
                    <a:pt x="1767" y="389"/>
                    <a:pt x="1768" y="388"/>
                  </a:cubicBezTo>
                  <a:cubicBezTo>
                    <a:pt x="1768" y="388"/>
                    <a:pt x="1768" y="388"/>
                    <a:pt x="1768" y="388"/>
                  </a:cubicBezTo>
                  <a:cubicBezTo>
                    <a:pt x="1769" y="388"/>
                    <a:pt x="1769" y="389"/>
                    <a:pt x="1769" y="390"/>
                  </a:cubicBezTo>
                  <a:cubicBezTo>
                    <a:pt x="1770" y="389"/>
                    <a:pt x="1772" y="389"/>
                    <a:pt x="1772" y="389"/>
                  </a:cubicBezTo>
                  <a:cubicBezTo>
                    <a:pt x="1772" y="388"/>
                    <a:pt x="1772" y="388"/>
                    <a:pt x="1772" y="387"/>
                  </a:cubicBezTo>
                  <a:cubicBezTo>
                    <a:pt x="1771" y="387"/>
                    <a:pt x="1771" y="387"/>
                    <a:pt x="1770" y="386"/>
                  </a:cubicBezTo>
                  <a:cubicBezTo>
                    <a:pt x="1770" y="386"/>
                    <a:pt x="1770" y="386"/>
                    <a:pt x="1770" y="386"/>
                  </a:cubicBezTo>
                  <a:cubicBezTo>
                    <a:pt x="1771" y="385"/>
                    <a:pt x="1771" y="385"/>
                    <a:pt x="1772" y="385"/>
                  </a:cubicBezTo>
                  <a:cubicBezTo>
                    <a:pt x="1773" y="385"/>
                    <a:pt x="1774" y="385"/>
                    <a:pt x="1774" y="386"/>
                  </a:cubicBezTo>
                  <a:cubicBezTo>
                    <a:pt x="1774" y="388"/>
                    <a:pt x="1774" y="389"/>
                    <a:pt x="1774" y="391"/>
                  </a:cubicBezTo>
                  <a:cubicBezTo>
                    <a:pt x="1775" y="392"/>
                    <a:pt x="1775" y="392"/>
                    <a:pt x="1775" y="392"/>
                  </a:cubicBezTo>
                  <a:cubicBezTo>
                    <a:pt x="1776" y="394"/>
                    <a:pt x="1778" y="397"/>
                    <a:pt x="1777" y="399"/>
                  </a:cubicBezTo>
                  <a:cubicBezTo>
                    <a:pt x="1777" y="401"/>
                    <a:pt x="1775" y="402"/>
                    <a:pt x="1775" y="404"/>
                  </a:cubicBezTo>
                  <a:cubicBezTo>
                    <a:pt x="1774" y="404"/>
                    <a:pt x="1774" y="405"/>
                    <a:pt x="1774" y="406"/>
                  </a:cubicBezTo>
                  <a:cubicBezTo>
                    <a:pt x="1768" y="408"/>
                    <a:pt x="1773" y="411"/>
                    <a:pt x="1771" y="416"/>
                  </a:cubicBezTo>
                  <a:cubicBezTo>
                    <a:pt x="1770" y="418"/>
                    <a:pt x="1766" y="421"/>
                    <a:pt x="1770" y="424"/>
                  </a:cubicBezTo>
                  <a:cubicBezTo>
                    <a:pt x="1770" y="424"/>
                    <a:pt x="1770" y="424"/>
                    <a:pt x="1770" y="424"/>
                  </a:cubicBezTo>
                  <a:cubicBezTo>
                    <a:pt x="1768" y="425"/>
                    <a:pt x="1768" y="426"/>
                    <a:pt x="1767" y="429"/>
                  </a:cubicBezTo>
                  <a:cubicBezTo>
                    <a:pt x="1766" y="429"/>
                    <a:pt x="1766" y="429"/>
                    <a:pt x="1765" y="430"/>
                  </a:cubicBezTo>
                  <a:cubicBezTo>
                    <a:pt x="1765" y="430"/>
                    <a:pt x="1764" y="430"/>
                    <a:pt x="1764" y="430"/>
                  </a:cubicBezTo>
                  <a:cubicBezTo>
                    <a:pt x="1764" y="428"/>
                    <a:pt x="1765" y="427"/>
                    <a:pt x="1766" y="426"/>
                  </a:cubicBezTo>
                  <a:cubicBezTo>
                    <a:pt x="1765" y="425"/>
                    <a:pt x="1765" y="425"/>
                    <a:pt x="1765" y="425"/>
                  </a:cubicBezTo>
                  <a:cubicBezTo>
                    <a:pt x="1764" y="426"/>
                    <a:pt x="1761" y="428"/>
                    <a:pt x="1760" y="429"/>
                  </a:cubicBezTo>
                  <a:cubicBezTo>
                    <a:pt x="1760" y="430"/>
                    <a:pt x="1760" y="431"/>
                    <a:pt x="1759" y="432"/>
                  </a:cubicBezTo>
                  <a:cubicBezTo>
                    <a:pt x="1759" y="432"/>
                    <a:pt x="1758" y="431"/>
                    <a:pt x="1758" y="431"/>
                  </a:cubicBezTo>
                  <a:cubicBezTo>
                    <a:pt x="1758" y="431"/>
                    <a:pt x="1758" y="430"/>
                    <a:pt x="1758" y="429"/>
                  </a:cubicBezTo>
                  <a:cubicBezTo>
                    <a:pt x="1758" y="429"/>
                    <a:pt x="1758" y="429"/>
                    <a:pt x="1758" y="429"/>
                  </a:cubicBezTo>
                  <a:cubicBezTo>
                    <a:pt x="1756" y="429"/>
                    <a:pt x="1756" y="431"/>
                    <a:pt x="1755" y="432"/>
                  </a:cubicBezTo>
                  <a:cubicBezTo>
                    <a:pt x="1752" y="432"/>
                    <a:pt x="1751" y="432"/>
                    <a:pt x="1749" y="432"/>
                  </a:cubicBezTo>
                  <a:cubicBezTo>
                    <a:pt x="1749" y="431"/>
                    <a:pt x="1747" y="429"/>
                    <a:pt x="1746" y="430"/>
                  </a:cubicBezTo>
                  <a:cubicBezTo>
                    <a:pt x="1746" y="431"/>
                    <a:pt x="1745" y="431"/>
                    <a:pt x="1745" y="432"/>
                  </a:cubicBezTo>
                  <a:cubicBezTo>
                    <a:pt x="1746" y="433"/>
                    <a:pt x="1747" y="433"/>
                    <a:pt x="1747" y="434"/>
                  </a:cubicBezTo>
                  <a:cubicBezTo>
                    <a:pt x="1747" y="434"/>
                    <a:pt x="1747" y="434"/>
                    <a:pt x="1747" y="434"/>
                  </a:cubicBezTo>
                  <a:cubicBezTo>
                    <a:pt x="1744" y="435"/>
                    <a:pt x="1742" y="436"/>
                    <a:pt x="1741" y="440"/>
                  </a:cubicBezTo>
                  <a:cubicBezTo>
                    <a:pt x="1739" y="439"/>
                    <a:pt x="1738" y="438"/>
                    <a:pt x="1736" y="437"/>
                  </a:cubicBezTo>
                  <a:cubicBezTo>
                    <a:pt x="1736" y="436"/>
                    <a:pt x="1736" y="435"/>
                    <a:pt x="1736" y="434"/>
                  </a:cubicBezTo>
                  <a:cubicBezTo>
                    <a:pt x="1737" y="434"/>
                    <a:pt x="1738" y="433"/>
                    <a:pt x="1738" y="432"/>
                  </a:cubicBezTo>
                  <a:cubicBezTo>
                    <a:pt x="1738" y="431"/>
                    <a:pt x="1738" y="431"/>
                    <a:pt x="1737" y="431"/>
                  </a:cubicBezTo>
                  <a:cubicBezTo>
                    <a:pt x="1736" y="432"/>
                    <a:pt x="1734" y="431"/>
                    <a:pt x="1733" y="431"/>
                  </a:cubicBezTo>
                  <a:cubicBezTo>
                    <a:pt x="1732" y="432"/>
                    <a:pt x="1730" y="432"/>
                    <a:pt x="1729" y="433"/>
                  </a:cubicBezTo>
                  <a:cubicBezTo>
                    <a:pt x="1729" y="433"/>
                    <a:pt x="1728" y="432"/>
                    <a:pt x="1728" y="433"/>
                  </a:cubicBezTo>
                  <a:cubicBezTo>
                    <a:pt x="1725" y="433"/>
                    <a:pt x="1723" y="434"/>
                    <a:pt x="1721" y="435"/>
                  </a:cubicBezTo>
                  <a:cubicBezTo>
                    <a:pt x="1721" y="434"/>
                    <a:pt x="1721" y="434"/>
                    <a:pt x="1721" y="434"/>
                  </a:cubicBezTo>
                  <a:cubicBezTo>
                    <a:pt x="1718" y="433"/>
                    <a:pt x="1719" y="435"/>
                    <a:pt x="1718" y="437"/>
                  </a:cubicBezTo>
                  <a:cubicBezTo>
                    <a:pt x="1717" y="436"/>
                    <a:pt x="1714" y="436"/>
                    <a:pt x="1712" y="436"/>
                  </a:cubicBezTo>
                  <a:cubicBezTo>
                    <a:pt x="1712" y="436"/>
                    <a:pt x="1712" y="436"/>
                    <a:pt x="1711" y="436"/>
                  </a:cubicBezTo>
                  <a:cubicBezTo>
                    <a:pt x="1711" y="435"/>
                    <a:pt x="1712" y="434"/>
                    <a:pt x="1712" y="434"/>
                  </a:cubicBezTo>
                  <a:cubicBezTo>
                    <a:pt x="1718" y="434"/>
                    <a:pt x="1719" y="428"/>
                    <a:pt x="1722" y="426"/>
                  </a:cubicBezTo>
                  <a:cubicBezTo>
                    <a:pt x="1724" y="426"/>
                    <a:pt x="1724" y="426"/>
                    <a:pt x="1724" y="427"/>
                  </a:cubicBezTo>
                  <a:cubicBezTo>
                    <a:pt x="1728" y="427"/>
                    <a:pt x="1733" y="425"/>
                    <a:pt x="1737" y="424"/>
                  </a:cubicBezTo>
                  <a:cubicBezTo>
                    <a:pt x="1737" y="426"/>
                    <a:pt x="1737" y="426"/>
                    <a:pt x="1738" y="427"/>
                  </a:cubicBezTo>
                  <a:cubicBezTo>
                    <a:pt x="1740" y="426"/>
                    <a:pt x="1741" y="425"/>
                    <a:pt x="1742" y="425"/>
                  </a:cubicBezTo>
                  <a:cubicBezTo>
                    <a:pt x="1742" y="420"/>
                    <a:pt x="1744" y="421"/>
                    <a:pt x="1746" y="418"/>
                  </a:cubicBezTo>
                  <a:cubicBezTo>
                    <a:pt x="1746" y="417"/>
                    <a:pt x="1746" y="415"/>
                    <a:pt x="1746" y="414"/>
                  </a:cubicBezTo>
                  <a:cubicBezTo>
                    <a:pt x="1747" y="413"/>
                    <a:pt x="1748" y="413"/>
                    <a:pt x="1750" y="412"/>
                  </a:cubicBezTo>
                  <a:cubicBezTo>
                    <a:pt x="1750" y="413"/>
                    <a:pt x="1750" y="413"/>
                    <a:pt x="1750" y="414"/>
                  </a:cubicBezTo>
                  <a:cubicBezTo>
                    <a:pt x="1749" y="414"/>
                    <a:pt x="1748" y="415"/>
                    <a:pt x="1748" y="415"/>
                  </a:cubicBezTo>
                  <a:cubicBezTo>
                    <a:pt x="1748" y="416"/>
                    <a:pt x="1748" y="417"/>
                    <a:pt x="1748" y="418"/>
                  </a:cubicBezTo>
                  <a:cubicBezTo>
                    <a:pt x="1748" y="418"/>
                    <a:pt x="1749" y="418"/>
                    <a:pt x="1749" y="418"/>
                  </a:cubicBezTo>
                  <a:close/>
                  <a:moveTo>
                    <a:pt x="1785" y="315"/>
                  </a:moveTo>
                  <a:cubicBezTo>
                    <a:pt x="1786" y="318"/>
                    <a:pt x="1788" y="322"/>
                    <a:pt x="1789" y="325"/>
                  </a:cubicBezTo>
                  <a:cubicBezTo>
                    <a:pt x="1790" y="327"/>
                    <a:pt x="1791" y="329"/>
                    <a:pt x="1792" y="331"/>
                  </a:cubicBezTo>
                  <a:cubicBezTo>
                    <a:pt x="1789" y="330"/>
                    <a:pt x="1786" y="326"/>
                    <a:pt x="1782" y="328"/>
                  </a:cubicBezTo>
                  <a:cubicBezTo>
                    <a:pt x="1781" y="332"/>
                    <a:pt x="1779" y="336"/>
                    <a:pt x="1781" y="341"/>
                  </a:cubicBezTo>
                  <a:cubicBezTo>
                    <a:pt x="1782" y="344"/>
                    <a:pt x="1787" y="346"/>
                    <a:pt x="1785" y="351"/>
                  </a:cubicBezTo>
                  <a:cubicBezTo>
                    <a:pt x="1785" y="351"/>
                    <a:pt x="1785" y="351"/>
                    <a:pt x="1785" y="351"/>
                  </a:cubicBezTo>
                  <a:cubicBezTo>
                    <a:pt x="1784" y="349"/>
                    <a:pt x="1783" y="347"/>
                    <a:pt x="1780" y="346"/>
                  </a:cubicBezTo>
                  <a:cubicBezTo>
                    <a:pt x="1778" y="348"/>
                    <a:pt x="1778" y="350"/>
                    <a:pt x="1776" y="352"/>
                  </a:cubicBezTo>
                  <a:cubicBezTo>
                    <a:pt x="1776" y="352"/>
                    <a:pt x="1776" y="352"/>
                    <a:pt x="1776" y="352"/>
                  </a:cubicBezTo>
                  <a:cubicBezTo>
                    <a:pt x="1776" y="351"/>
                    <a:pt x="1774" y="349"/>
                    <a:pt x="1775" y="347"/>
                  </a:cubicBezTo>
                  <a:cubicBezTo>
                    <a:pt x="1775" y="346"/>
                    <a:pt x="1776" y="345"/>
                    <a:pt x="1776" y="344"/>
                  </a:cubicBezTo>
                  <a:cubicBezTo>
                    <a:pt x="1776" y="343"/>
                    <a:pt x="1776" y="342"/>
                    <a:pt x="1775" y="340"/>
                  </a:cubicBezTo>
                  <a:cubicBezTo>
                    <a:pt x="1776" y="339"/>
                    <a:pt x="1777" y="338"/>
                    <a:pt x="1777" y="337"/>
                  </a:cubicBezTo>
                  <a:cubicBezTo>
                    <a:pt x="1778" y="335"/>
                    <a:pt x="1776" y="332"/>
                    <a:pt x="1775" y="331"/>
                  </a:cubicBezTo>
                  <a:cubicBezTo>
                    <a:pt x="1778" y="329"/>
                    <a:pt x="1779" y="315"/>
                    <a:pt x="1777" y="311"/>
                  </a:cubicBezTo>
                  <a:cubicBezTo>
                    <a:pt x="1777" y="309"/>
                    <a:pt x="1775" y="309"/>
                    <a:pt x="1775" y="306"/>
                  </a:cubicBezTo>
                  <a:cubicBezTo>
                    <a:pt x="1774" y="302"/>
                    <a:pt x="1777" y="301"/>
                    <a:pt x="1775" y="297"/>
                  </a:cubicBezTo>
                  <a:cubicBezTo>
                    <a:pt x="1776" y="295"/>
                    <a:pt x="1779" y="295"/>
                    <a:pt x="1781" y="294"/>
                  </a:cubicBezTo>
                  <a:cubicBezTo>
                    <a:pt x="1782" y="294"/>
                    <a:pt x="1782" y="295"/>
                    <a:pt x="1782" y="296"/>
                  </a:cubicBezTo>
                  <a:cubicBezTo>
                    <a:pt x="1785" y="302"/>
                    <a:pt x="1781" y="304"/>
                    <a:pt x="1783" y="309"/>
                  </a:cubicBezTo>
                  <a:cubicBezTo>
                    <a:pt x="1783" y="312"/>
                    <a:pt x="1784" y="313"/>
                    <a:pt x="1785" y="315"/>
                  </a:cubicBezTo>
                  <a:close/>
                  <a:moveTo>
                    <a:pt x="1797" y="372"/>
                  </a:moveTo>
                  <a:cubicBezTo>
                    <a:pt x="1796" y="374"/>
                    <a:pt x="1795" y="374"/>
                    <a:pt x="1792" y="375"/>
                  </a:cubicBezTo>
                  <a:cubicBezTo>
                    <a:pt x="1792" y="375"/>
                    <a:pt x="1791" y="374"/>
                    <a:pt x="1790" y="374"/>
                  </a:cubicBezTo>
                  <a:cubicBezTo>
                    <a:pt x="1787" y="375"/>
                    <a:pt x="1785" y="378"/>
                    <a:pt x="1785" y="381"/>
                  </a:cubicBezTo>
                  <a:cubicBezTo>
                    <a:pt x="1782" y="381"/>
                    <a:pt x="1777" y="376"/>
                    <a:pt x="1774" y="377"/>
                  </a:cubicBezTo>
                  <a:cubicBezTo>
                    <a:pt x="1773" y="378"/>
                    <a:pt x="1772" y="378"/>
                    <a:pt x="1771" y="379"/>
                  </a:cubicBezTo>
                  <a:cubicBezTo>
                    <a:pt x="1771" y="378"/>
                    <a:pt x="1770" y="378"/>
                    <a:pt x="1770" y="377"/>
                  </a:cubicBezTo>
                  <a:cubicBezTo>
                    <a:pt x="1768" y="377"/>
                    <a:pt x="1767" y="377"/>
                    <a:pt x="1767" y="379"/>
                  </a:cubicBezTo>
                  <a:cubicBezTo>
                    <a:pt x="1767" y="379"/>
                    <a:pt x="1767" y="379"/>
                    <a:pt x="1767" y="379"/>
                  </a:cubicBezTo>
                  <a:cubicBezTo>
                    <a:pt x="1769" y="380"/>
                    <a:pt x="1771" y="381"/>
                    <a:pt x="1772" y="382"/>
                  </a:cubicBezTo>
                  <a:cubicBezTo>
                    <a:pt x="1772" y="383"/>
                    <a:pt x="1772" y="383"/>
                    <a:pt x="1772" y="383"/>
                  </a:cubicBezTo>
                  <a:cubicBezTo>
                    <a:pt x="1771" y="383"/>
                    <a:pt x="1770" y="383"/>
                    <a:pt x="1769" y="383"/>
                  </a:cubicBezTo>
                  <a:cubicBezTo>
                    <a:pt x="1768" y="384"/>
                    <a:pt x="1768" y="385"/>
                    <a:pt x="1766" y="386"/>
                  </a:cubicBezTo>
                  <a:cubicBezTo>
                    <a:pt x="1766" y="386"/>
                    <a:pt x="1766" y="386"/>
                    <a:pt x="1766" y="386"/>
                  </a:cubicBezTo>
                  <a:cubicBezTo>
                    <a:pt x="1765" y="384"/>
                    <a:pt x="1767" y="383"/>
                    <a:pt x="1766" y="381"/>
                  </a:cubicBezTo>
                  <a:cubicBezTo>
                    <a:pt x="1765" y="381"/>
                    <a:pt x="1765" y="381"/>
                    <a:pt x="1764" y="380"/>
                  </a:cubicBezTo>
                  <a:cubicBezTo>
                    <a:pt x="1764" y="379"/>
                    <a:pt x="1764" y="378"/>
                    <a:pt x="1764" y="377"/>
                  </a:cubicBezTo>
                  <a:cubicBezTo>
                    <a:pt x="1765" y="376"/>
                    <a:pt x="1767" y="375"/>
                    <a:pt x="1769" y="374"/>
                  </a:cubicBezTo>
                  <a:cubicBezTo>
                    <a:pt x="1769" y="374"/>
                    <a:pt x="1769" y="374"/>
                    <a:pt x="1769" y="373"/>
                  </a:cubicBezTo>
                  <a:cubicBezTo>
                    <a:pt x="1768" y="373"/>
                    <a:pt x="1768" y="373"/>
                    <a:pt x="1768" y="372"/>
                  </a:cubicBezTo>
                  <a:cubicBezTo>
                    <a:pt x="1768" y="372"/>
                    <a:pt x="1768" y="371"/>
                    <a:pt x="1769" y="371"/>
                  </a:cubicBezTo>
                  <a:cubicBezTo>
                    <a:pt x="1770" y="372"/>
                    <a:pt x="1771" y="373"/>
                    <a:pt x="1773" y="372"/>
                  </a:cubicBezTo>
                  <a:cubicBezTo>
                    <a:pt x="1773" y="371"/>
                    <a:pt x="1773" y="370"/>
                    <a:pt x="1773" y="368"/>
                  </a:cubicBezTo>
                  <a:cubicBezTo>
                    <a:pt x="1774" y="368"/>
                    <a:pt x="1775" y="368"/>
                    <a:pt x="1776" y="367"/>
                  </a:cubicBezTo>
                  <a:cubicBezTo>
                    <a:pt x="1776" y="365"/>
                    <a:pt x="1776" y="364"/>
                    <a:pt x="1776" y="362"/>
                  </a:cubicBezTo>
                  <a:cubicBezTo>
                    <a:pt x="1775" y="359"/>
                    <a:pt x="1773" y="359"/>
                    <a:pt x="1776" y="356"/>
                  </a:cubicBezTo>
                  <a:cubicBezTo>
                    <a:pt x="1780" y="358"/>
                    <a:pt x="1787" y="370"/>
                    <a:pt x="1793" y="367"/>
                  </a:cubicBezTo>
                  <a:cubicBezTo>
                    <a:pt x="1795" y="367"/>
                    <a:pt x="1795" y="365"/>
                    <a:pt x="1797" y="365"/>
                  </a:cubicBezTo>
                  <a:cubicBezTo>
                    <a:pt x="1797" y="365"/>
                    <a:pt x="1797" y="365"/>
                    <a:pt x="1797" y="365"/>
                  </a:cubicBezTo>
                  <a:cubicBezTo>
                    <a:pt x="1796" y="366"/>
                    <a:pt x="1796" y="367"/>
                    <a:pt x="1795" y="368"/>
                  </a:cubicBezTo>
                  <a:cubicBezTo>
                    <a:pt x="1796" y="369"/>
                    <a:pt x="1798" y="372"/>
                    <a:pt x="1797" y="372"/>
                  </a:cubicBezTo>
                  <a:close/>
                  <a:moveTo>
                    <a:pt x="1882" y="735"/>
                  </a:moveTo>
                  <a:cubicBezTo>
                    <a:pt x="1883" y="737"/>
                    <a:pt x="1883" y="739"/>
                    <a:pt x="1884" y="740"/>
                  </a:cubicBezTo>
                  <a:cubicBezTo>
                    <a:pt x="1886" y="740"/>
                    <a:pt x="1887" y="740"/>
                    <a:pt x="1889" y="740"/>
                  </a:cubicBezTo>
                  <a:cubicBezTo>
                    <a:pt x="1889" y="741"/>
                    <a:pt x="1889" y="741"/>
                    <a:pt x="1889" y="741"/>
                  </a:cubicBezTo>
                  <a:cubicBezTo>
                    <a:pt x="1888" y="741"/>
                    <a:pt x="1888" y="742"/>
                    <a:pt x="1888" y="742"/>
                  </a:cubicBezTo>
                  <a:cubicBezTo>
                    <a:pt x="1888" y="743"/>
                    <a:pt x="1892" y="743"/>
                    <a:pt x="1892" y="744"/>
                  </a:cubicBezTo>
                  <a:cubicBezTo>
                    <a:pt x="1892" y="744"/>
                    <a:pt x="1892" y="744"/>
                    <a:pt x="1892" y="744"/>
                  </a:cubicBezTo>
                  <a:cubicBezTo>
                    <a:pt x="1892" y="745"/>
                    <a:pt x="1891" y="745"/>
                    <a:pt x="1891" y="745"/>
                  </a:cubicBezTo>
                  <a:cubicBezTo>
                    <a:pt x="1891" y="745"/>
                    <a:pt x="1891" y="745"/>
                    <a:pt x="1891" y="745"/>
                  </a:cubicBezTo>
                  <a:cubicBezTo>
                    <a:pt x="1892" y="746"/>
                    <a:pt x="1894" y="747"/>
                    <a:pt x="1896" y="747"/>
                  </a:cubicBezTo>
                  <a:cubicBezTo>
                    <a:pt x="1896" y="748"/>
                    <a:pt x="1896" y="749"/>
                    <a:pt x="1896" y="750"/>
                  </a:cubicBezTo>
                  <a:cubicBezTo>
                    <a:pt x="1894" y="750"/>
                    <a:pt x="1893" y="750"/>
                    <a:pt x="1893" y="749"/>
                  </a:cubicBezTo>
                  <a:cubicBezTo>
                    <a:pt x="1892" y="749"/>
                    <a:pt x="1892" y="748"/>
                    <a:pt x="1892" y="748"/>
                  </a:cubicBezTo>
                  <a:cubicBezTo>
                    <a:pt x="1890" y="748"/>
                    <a:pt x="1887" y="747"/>
                    <a:pt x="1885" y="747"/>
                  </a:cubicBezTo>
                  <a:cubicBezTo>
                    <a:pt x="1883" y="746"/>
                    <a:pt x="1881" y="747"/>
                    <a:pt x="1879" y="746"/>
                  </a:cubicBezTo>
                  <a:cubicBezTo>
                    <a:pt x="1878" y="745"/>
                    <a:pt x="1878" y="745"/>
                    <a:pt x="1877" y="743"/>
                  </a:cubicBezTo>
                  <a:cubicBezTo>
                    <a:pt x="1876" y="743"/>
                    <a:pt x="1875" y="742"/>
                    <a:pt x="1873" y="741"/>
                  </a:cubicBezTo>
                  <a:cubicBezTo>
                    <a:pt x="1872" y="739"/>
                    <a:pt x="1870" y="737"/>
                    <a:pt x="1869" y="734"/>
                  </a:cubicBezTo>
                  <a:cubicBezTo>
                    <a:pt x="1867" y="734"/>
                    <a:pt x="1865" y="734"/>
                    <a:pt x="1863" y="733"/>
                  </a:cubicBezTo>
                  <a:cubicBezTo>
                    <a:pt x="1863" y="733"/>
                    <a:pt x="1862" y="733"/>
                    <a:pt x="1861" y="732"/>
                  </a:cubicBezTo>
                  <a:cubicBezTo>
                    <a:pt x="1860" y="732"/>
                    <a:pt x="1859" y="733"/>
                    <a:pt x="1858" y="733"/>
                  </a:cubicBezTo>
                  <a:cubicBezTo>
                    <a:pt x="1857" y="733"/>
                    <a:pt x="1857" y="732"/>
                    <a:pt x="1856" y="732"/>
                  </a:cubicBezTo>
                  <a:cubicBezTo>
                    <a:pt x="1856" y="733"/>
                    <a:pt x="1856" y="733"/>
                    <a:pt x="1857" y="734"/>
                  </a:cubicBezTo>
                  <a:cubicBezTo>
                    <a:pt x="1857" y="734"/>
                    <a:pt x="1856" y="734"/>
                    <a:pt x="1856" y="734"/>
                  </a:cubicBezTo>
                  <a:cubicBezTo>
                    <a:pt x="1856" y="735"/>
                    <a:pt x="1855" y="734"/>
                    <a:pt x="1854" y="734"/>
                  </a:cubicBezTo>
                  <a:cubicBezTo>
                    <a:pt x="1854" y="735"/>
                    <a:pt x="1854" y="735"/>
                    <a:pt x="1854" y="735"/>
                  </a:cubicBezTo>
                  <a:cubicBezTo>
                    <a:pt x="1854" y="735"/>
                    <a:pt x="1855" y="735"/>
                    <a:pt x="1855" y="736"/>
                  </a:cubicBezTo>
                  <a:cubicBezTo>
                    <a:pt x="1853" y="736"/>
                    <a:pt x="1848" y="735"/>
                    <a:pt x="1848" y="736"/>
                  </a:cubicBezTo>
                  <a:cubicBezTo>
                    <a:pt x="1848" y="736"/>
                    <a:pt x="1848" y="736"/>
                    <a:pt x="1848" y="736"/>
                  </a:cubicBezTo>
                  <a:cubicBezTo>
                    <a:pt x="1850" y="737"/>
                    <a:pt x="1853" y="737"/>
                    <a:pt x="1854" y="740"/>
                  </a:cubicBezTo>
                  <a:cubicBezTo>
                    <a:pt x="1853" y="740"/>
                    <a:pt x="1851" y="741"/>
                    <a:pt x="1850" y="742"/>
                  </a:cubicBezTo>
                  <a:cubicBezTo>
                    <a:pt x="1847" y="742"/>
                    <a:pt x="1843" y="741"/>
                    <a:pt x="1840" y="741"/>
                  </a:cubicBezTo>
                  <a:cubicBezTo>
                    <a:pt x="1838" y="739"/>
                    <a:pt x="1836" y="737"/>
                    <a:pt x="1834" y="735"/>
                  </a:cubicBezTo>
                  <a:cubicBezTo>
                    <a:pt x="1832" y="734"/>
                    <a:pt x="1830" y="736"/>
                    <a:pt x="1828" y="736"/>
                  </a:cubicBezTo>
                  <a:cubicBezTo>
                    <a:pt x="1828" y="734"/>
                    <a:pt x="1829" y="734"/>
                    <a:pt x="1829" y="732"/>
                  </a:cubicBezTo>
                  <a:cubicBezTo>
                    <a:pt x="1828" y="731"/>
                    <a:pt x="1827" y="730"/>
                    <a:pt x="1826" y="729"/>
                  </a:cubicBezTo>
                  <a:cubicBezTo>
                    <a:pt x="1827" y="728"/>
                    <a:pt x="1827" y="728"/>
                    <a:pt x="1828" y="728"/>
                  </a:cubicBezTo>
                  <a:cubicBezTo>
                    <a:pt x="1828" y="728"/>
                    <a:pt x="1828" y="727"/>
                    <a:pt x="1828" y="727"/>
                  </a:cubicBezTo>
                  <a:cubicBezTo>
                    <a:pt x="1824" y="726"/>
                    <a:pt x="1824" y="720"/>
                    <a:pt x="1821" y="718"/>
                  </a:cubicBezTo>
                  <a:cubicBezTo>
                    <a:pt x="1817" y="715"/>
                    <a:pt x="1809" y="715"/>
                    <a:pt x="1804" y="712"/>
                  </a:cubicBezTo>
                  <a:cubicBezTo>
                    <a:pt x="1804" y="711"/>
                    <a:pt x="1804" y="711"/>
                    <a:pt x="1803" y="710"/>
                  </a:cubicBezTo>
                  <a:cubicBezTo>
                    <a:pt x="1797" y="712"/>
                    <a:pt x="1799" y="706"/>
                    <a:pt x="1797" y="705"/>
                  </a:cubicBezTo>
                  <a:cubicBezTo>
                    <a:pt x="1795" y="707"/>
                    <a:pt x="1797" y="711"/>
                    <a:pt x="1793" y="712"/>
                  </a:cubicBezTo>
                  <a:cubicBezTo>
                    <a:pt x="1792" y="711"/>
                    <a:pt x="1792" y="710"/>
                    <a:pt x="1791" y="709"/>
                  </a:cubicBezTo>
                  <a:cubicBezTo>
                    <a:pt x="1792" y="709"/>
                    <a:pt x="1792" y="709"/>
                    <a:pt x="1792" y="708"/>
                  </a:cubicBezTo>
                  <a:cubicBezTo>
                    <a:pt x="1792" y="705"/>
                    <a:pt x="1789" y="706"/>
                    <a:pt x="1787" y="704"/>
                  </a:cubicBezTo>
                  <a:cubicBezTo>
                    <a:pt x="1787" y="704"/>
                    <a:pt x="1787" y="703"/>
                    <a:pt x="1787" y="703"/>
                  </a:cubicBezTo>
                  <a:cubicBezTo>
                    <a:pt x="1789" y="703"/>
                    <a:pt x="1791" y="704"/>
                    <a:pt x="1791" y="704"/>
                  </a:cubicBezTo>
                  <a:cubicBezTo>
                    <a:pt x="1793" y="703"/>
                    <a:pt x="1793" y="702"/>
                    <a:pt x="1794" y="702"/>
                  </a:cubicBezTo>
                  <a:cubicBezTo>
                    <a:pt x="1795" y="703"/>
                    <a:pt x="1797" y="703"/>
                    <a:pt x="1798" y="702"/>
                  </a:cubicBezTo>
                  <a:cubicBezTo>
                    <a:pt x="1798" y="701"/>
                    <a:pt x="1798" y="701"/>
                    <a:pt x="1798" y="700"/>
                  </a:cubicBezTo>
                  <a:cubicBezTo>
                    <a:pt x="1796" y="700"/>
                    <a:pt x="1791" y="701"/>
                    <a:pt x="1789" y="700"/>
                  </a:cubicBezTo>
                  <a:cubicBezTo>
                    <a:pt x="1787" y="700"/>
                    <a:pt x="1787" y="697"/>
                    <a:pt x="1786" y="696"/>
                  </a:cubicBezTo>
                  <a:cubicBezTo>
                    <a:pt x="1785" y="696"/>
                    <a:pt x="1783" y="696"/>
                    <a:pt x="1782" y="696"/>
                  </a:cubicBezTo>
                  <a:cubicBezTo>
                    <a:pt x="1782" y="696"/>
                    <a:pt x="1782" y="696"/>
                    <a:pt x="1782" y="695"/>
                  </a:cubicBezTo>
                  <a:cubicBezTo>
                    <a:pt x="1782" y="695"/>
                    <a:pt x="1782" y="695"/>
                    <a:pt x="1782" y="695"/>
                  </a:cubicBezTo>
                  <a:cubicBezTo>
                    <a:pt x="1782" y="694"/>
                    <a:pt x="1783" y="693"/>
                    <a:pt x="1783" y="692"/>
                  </a:cubicBezTo>
                  <a:cubicBezTo>
                    <a:pt x="1786" y="692"/>
                    <a:pt x="1787" y="690"/>
                    <a:pt x="1789" y="690"/>
                  </a:cubicBezTo>
                  <a:cubicBezTo>
                    <a:pt x="1790" y="689"/>
                    <a:pt x="1797" y="692"/>
                    <a:pt x="1799" y="693"/>
                  </a:cubicBezTo>
                  <a:cubicBezTo>
                    <a:pt x="1799" y="693"/>
                    <a:pt x="1799" y="694"/>
                    <a:pt x="1800" y="695"/>
                  </a:cubicBezTo>
                  <a:cubicBezTo>
                    <a:pt x="1800" y="696"/>
                    <a:pt x="1799" y="697"/>
                    <a:pt x="1799" y="698"/>
                  </a:cubicBezTo>
                  <a:cubicBezTo>
                    <a:pt x="1799" y="700"/>
                    <a:pt x="1801" y="704"/>
                    <a:pt x="1802" y="704"/>
                  </a:cubicBezTo>
                  <a:cubicBezTo>
                    <a:pt x="1802" y="704"/>
                    <a:pt x="1802" y="703"/>
                    <a:pt x="1802" y="703"/>
                  </a:cubicBezTo>
                  <a:cubicBezTo>
                    <a:pt x="1802" y="703"/>
                    <a:pt x="1802" y="703"/>
                    <a:pt x="1802" y="703"/>
                  </a:cubicBezTo>
                  <a:cubicBezTo>
                    <a:pt x="1803" y="705"/>
                    <a:pt x="1804" y="707"/>
                    <a:pt x="1806" y="707"/>
                  </a:cubicBezTo>
                  <a:cubicBezTo>
                    <a:pt x="1810" y="706"/>
                    <a:pt x="1811" y="703"/>
                    <a:pt x="1812" y="701"/>
                  </a:cubicBezTo>
                  <a:cubicBezTo>
                    <a:pt x="1814" y="701"/>
                    <a:pt x="1816" y="700"/>
                    <a:pt x="1817" y="700"/>
                  </a:cubicBezTo>
                  <a:cubicBezTo>
                    <a:pt x="1817" y="699"/>
                    <a:pt x="1817" y="698"/>
                    <a:pt x="1818" y="698"/>
                  </a:cubicBezTo>
                  <a:cubicBezTo>
                    <a:pt x="1819" y="697"/>
                    <a:pt x="1820" y="697"/>
                    <a:pt x="1821" y="696"/>
                  </a:cubicBezTo>
                  <a:cubicBezTo>
                    <a:pt x="1823" y="696"/>
                    <a:pt x="1830" y="699"/>
                    <a:pt x="1832" y="700"/>
                  </a:cubicBezTo>
                  <a:cubicBezTo>
                    <a:pt x="1838" y="703"/>
                    <a:pt x="1845" y="705"/>
                    <a:pt x="1852" y="707"/>
                  </a:cubicBezTo>
                  <a:cubicBezTo>
                    <a:pt x="1855" y="708"/>
                    <a:pt x="1857" y="710"/>
                    <a:pt x="1861" y="710"/>
                  </a:cubicBezTo>
                  <a:cubicBezTo>
                    <a:pt x="1862" y="713"/>
                    <a:pt x="1866" y="714"/>
                    <a:pt x="1868" y="716"/>
                  </a:cubicBezTo>
                  <a:cubicBezTo>
                    <a:pt x="1868" y="717"/>
                    <a:pt x="1867" y="718"/>
                    <a:pt x="1868" y="719"/>
                  </a:cubicBezTo>
                  <a:cubicBezTo>
                    <a:pt x="1870" y="720"/>
                    <a:pt x="1873" y="721"/>
                    <a:pt x="1875" y="722"/>
                  </a:cubicBezTo>
                  <a:cubicBezTo>
                    <a:pt x="1876" y="722"/>
                    <a:pt x="1877" y="722"/>
                    <a:pt x="1878" y="723"/>
                  </a:cubicBezTo>
                  <a:cubicBezTo>
                    <a:pt x="1879" y="723"/>
                    <a:pt x="1880" y="725"/>
                    <a:pt x="1880" y="726"/>
                  </a:cubicBezTo>
                  <a:cubicBezTo>
                    <a:pt x="1880" y="726"/>
                    <a:pt x="1880" y="726"/>
                    <a:pt x="1880" y="726"/>
                  </a:cubicBezTo>
                  <a:cubicBezTo>
                    <a:pt x="1878" y="727"/>
                    <a:pt x="1876" y="726"/>
                    <a:pt x="1875" y="728"/>
                  </a:cubicBezTo>
                  <a:cubicBezTo>
                    <a:pt x="1876" y="731"/>
                    <a:pt x="1877" y="732"/>
                    <a:pt x="1880" y="734"/>
                  </a:cubicBezTo>
                  <a:cubicBezTo>
                    <a:pt x="1880" y="734"/>
                    <a:pt x="1881" y="735"/>
                    <a:pt x="1882" y="735"/>
                  </a:cubicBezTo>
                  <a:close/>
                  <a:moveTo>
                    <a:pt x="1905" y="713"/>
                  </a:moveTo>
                  <a:cubicBezTo>
                    <a:pt x="1905" y="713"/>
                    <a:pt x="1905" y="713"/>
                    <a:pt x="1905" y="712"/>
                  </a:cubicBezTo>
                  <a:cubicBezTo>
                    <a:pt x="1906" y="713"/>
                    <a:pt x="1906" y="714"/>
                    <a:pt x="1907" y="715"/>
                  </a:cubicBezTo>
                  <a:cubicBezTo>
                    <a:pt x="1906" y="715"/>
                    <a:pt x="1906" y="716"/>
                    <a:pt x="1906" y="716"/>
                  </a:cubicBezTo>
                  <a:cubicBezTo>
                    <a:pt x="1905" y="717"/>
                    <a:pt x="1904" y="717"/>
                    <a:pt x="1904" y="717"/>
                  </a:cubicBezTo>
                  <a:cubicBezTo>
                    <a:pt x="1904" y="718"/>
                    <a:pt x="1905" y="718"/>
                    <a:pt x="1905" y="719"/>
                  </a:cubicBezTo>
                  <a:cubicBezTo>
                    <a:pt x="1905" y="719"/>
                    <a:pt x="1905" y="720"/>
                    <a:pt x="1904" y="720"/>
                  </a:cubicBezTo>
                  <a:cubicBezTo>
                    <a:pt x="1903" y="720"/>
                    <a:pt x="1902" y="720"/>
                    <a:pt x="1901" y="720"/>
                  </a:cubicBezTo>
                  <a:cubicBezTo>
                    <a:pt x="1900" y="723"/>
                    <a:pt x="1894" y="724"/>
                    <a:pt x="1890" y="724"/>
                  </a:cubicBezTo>
                  <a:cubicBezTo>
                    <a:pt x="1890" y="724"/>
                    <a:pt x="1889" y="723"/>
                    <a:pt x="1889" y="723"/>
                  </a:cubicBezTo>
                  <a:cubicBezTo>
                    <a:pt x="1888" y="723"/>
                    <a:pt x="1888" y="723"/>
                    <a:pt x="1887" y="723"/>
                  </a:cubicBezTo>
                  <a:cubicBezTo>
                    <a:pt x="1886" y="722"/>
                    <a:pt x="1884" y="722"/>
                    <a:pt x="1883" y="721"/>
                  </a:cubicBezTo>
                  <a:cubicBezTo>
                    <a:pt x="1883" y="720"/>
                    <a:pt x="1883" y="720"/>
                    <a:pt x="1884" y="720"/>
                  </a:cubicBezTo>
                  <a:cubicBezTo>
                    <a:pt x="1886" y="720"/>
                    <a:pt x="1890" y="721"/>
                    <a:pt x="1892" y="720"/>
                  </a:cubicBezTo>
                  <a:cubicBezTo>
                    <a:pt x="1892" y="719"/>
                    <a:pt x="1892" y="719"/>
                    <a:pt x="1892" y="718"/>
                  </a:cubicBezTo>
                  <a:cubicBezTo>
                    <a:pt x="1892" y="718"/>
                    <a:pt x="1892" y="718"/>
                    <a:pt x="1893" y="718"/>
                  </a:cubicBezTo>
                  <a:cubicBezTo>
                    <a:pt x="1893" y="720"/>
                    <a:pt x="1897" y="721"/>
                    <a:pt x="1898" y="719"/>
                  </a:cubicBezTo>
                  <a:cubicBezTo>
                    <a:pt x="1899" y="718"/>
                    <a:pt x="1899" y="717"/>
                    <a:pt x="1900" y="717"/>
                  </a:cubicBezTo>
                  <a:cubicBezTo>
                    <a:pt x="1901" y="717"/>
                    <a:pt x="1902" y="717"/>
                    <a:pt x="1902" y="716"/>
                  </a:cubicBezTo>
                  <a:cubicBezTo>
                    <a:pt x="1902" y="716"/>
                    <a:pt x="1902" y="716"/>
                    <a:pt x="1902" y="716"/>
                  </a:cubicBezTo>
                  <a:cubicBezTo>
                    <a:pt x="1902" y="715"/>
                    <a:pt x="1902" y="714"/>
                    <a:pt x="1902" y="712"/>
                  </a:cubicBezTo>
                  <a:cubicBezTo>
                    <a:pt x="1903" y="713"/>
                    <a:pt x="1904" y="713"/>
                    <a:pt x="1905" y="713"/>
                  </a:cubicBezTo>
                  <a:close/>
                  <a:moveTo>
                    <a:pt x="1913" y="845"/>
                  </a:moveTo>
                  <a:cubicBezTo>
                    <a:pt x="1913" y="844"/>
                    <a:pt x="1913" y="842"/>
                    <a:pt x="1913" y="842"/>
                  </a:cubicBezTo>
                  <a:cubicBezTo>
                    <a:pt x="1913" y="841"/>
                    <a:pt x="1914" y="841"/>
                    <a:pt x="1914" y="841"/>
                  </a:cubicBezTo>
                  <a:cubicBezTo>
                    <a:pt x="1914" y="841"/>
                    <a:pt x="1914" y="840"/>
                    <a:pt x="1914" y="840"/>
                  </a:cubicBezTo>
                  <a:cubicBezTo>
                    <a:pt x="1916" y="842"/>
                    <a:pt x="1913" y="844"/>
                    <a:pt x="1913" y="845"/>
                  </a:cubicBezTo>
                  <a:cubicBezTo>
                    <a:pt x="1913" y="845"/>
                    <a:pt x="1913" y="845"/>
                    <a:pt x="1913" y="845"/>
                  </a:cubicBezTo>
                  <a:close/>
                  <a:moveTo>
                    <a:pt x="1672" y="848"/>
                  </a:moveTo>
                  <a:cubicBezTo>
                    <a:pt x="1673" y="848"/>
                    <a:pt x="1674" y="850"/>
                    <a:pt x="1674" y="851"/>
                  </a:cubicBezTo>
                  <a:cubicBezTo>
                    <a:pt x="1675" y="851"/>
                    <a:pt x="1675" y="851"/>
                    <a:pt x="1676" y="852"/>
                  </a:cubicBezTo>
                  <a:cubicBezTo>
                    <a:pt x="1677" y="852"/>
                    <a:pt x="1677" y="853"/>
                    <a:pt x="1678" y="853"/>
                  </a:cubicBezTo>
                  <a:cubicBezTo>
                    <a:pt x="1678" y="853"/>
                    <a:pt x="1678" y="853"/>
                    <a:pt x="1678" y="853"/>
                  </a:cubicBezTo>
                  <a:cubicBezTo>
                    <a:pt x="1678" y="853"/>
                    <a:pt x="1678" y="853"/>
                    <a:pt x="1678" y="852"/>
                  </a:cubicBezTo>
                  <a:cubicBezTo>
                    <a:pt x="1678" y="852"/>
                    <a:pt x="1678" y="851"/>
                    <a:pt x="1678" y="851"/>
                  </a:cubicBezTo>
                  <a:cubicBezTo>
                    <a:pt x="1678" y="851"/>
                    <a:pt x="1678" y="851"/>
                    <a:pt x="1678" y="851"/>
                  </a:cubicBezTo>
                  <a:cubicBezTo>
                    <a:pt x="1679" y="851"/>
                    <a:pt x="1679" y="852"/>
                    <a:pt x="1679" y="852"/>
                  </a:cubicBezTo>
                  <a:cubicBezTo>
                    <a:pt x="1680" y="852"/>
                    <a:pt x="1680" y="851"/>
                    <a:pt x="1680" y="851"/>
                  </a:cubicBezTo>
                  <a:cubicBezTo>
                    <a:pt x="1680" y="850"/>
                    <a:pt x="1680" y="849"/>
                    <a:pt x="1680" y="848"/>
                  </a:cubicBezTo>
                  <a:cubicBezTo>
                    <a:pt x="1679" y="846"/>
                    <a:pt x="1677" y="844"/>
                    <a:pt x="1676" y="842"/>
                  </a:cubicBezTo>
                  <a:cubicBezTo>
                    <a:pt x="1675" y="841"/>
                    <a:pt x="1675" y="841"/>
                    <a:pt x="1674" y="840"/>
                  </a:cubicBezTo>
                  <a:cubicBezTo>
                    <a:pt x="1674" y="837"/>
                    <a:pt x="1676" y="835"/>
                    <a:pt x="1677" y="833"/>
                  </a:cubicBezTo>
                  <a:cubicBezTo>
                    <a:pt x="1677" y="833"/>
                    <a:pt x="1676" y="832"/>
                    <a:pt x="1676" y="832"/>
                  </a:cubicBezTo>
                  <a:cubicBezTo>
                    <a:pt x="1676" y="831"/>
                    <a:pt x="1676" y="830"/>
                    <a:pt x="1676" y="829"/>
                  </a:cubicBezTo>
                  <a:cubicBezTo>
                    <a:pt x="1676" y="829"/>
                    <a:pt x="1676" y="829"/>
                    <a:pt x="1676" y="828"/>
                  </a:cubicBezTo>
                  <a:cubicBezTo>
                    <a:pt x="1676" y="827"/>
                    <a:pt x="1677" y="825"/>
                    <a:pt x="1677" y="824"/>
                  </a:cubicBezTo>
                  <a:cubicBezTo>
                    <a:pt x="1678" y="824"/>
                    <a:pt x="1678" y="824"/>
                    <a:pt x="1678" y="824"/>
                  </a:cubicBezTo>
                  <a:cubicBezTo>
                    <a:pt x="1678" y="825"/>
                    <a:pt x="1678" y="827"/>
                    <a:pt x="1680" y="827"/>
                  </a:cubicBezTo>
                  <a:cubicBezTo>
                    <a:pt x="1680" y="826"/>
                    <a:pt x="1680" y="826"/>
                    <a:pt x="1681" y="825"/>
                  </a:cubicBezTo>
                  <a:cubicBezTo>
                    <a:pt x="1681" y="824"/>
                    <a:pt x="1682" y="822"/>
                    <a:pt x="1683" y="822"/>
                  </a:cubicBezTo>
                  <a:cubicBezTo>
                    <a:pt x="1684" y="821"/>
                    <a:pt x="1684" y="821"/>
                    <a:pt x="1685" y="820"/>
                  </a:cubicBezTo>
                  <a:cubicBezTo>
                    <a:pt x="1686" y="820"/>
                    <a:pt x="1687" y="820"/>
                    <a:pt x="1687" y="819"/>
                  </a:cubicBezTo>
                  <a:cubicBezTo>
                    <a:pt x="1689" y="818"/>
                    <a:pt x="1690" y="816"/>
                    <a:pt x="1692" y="815"/>
                  </a:cubicBezTo>
                  <a:cubicBezTo>
                    <a:pt x="1694" y="814"/>
                    <a:pt x="1696" y="814"/>
                    <a:pt x="1698" y="814"/>
                  </a:cubicBezTo>
                  <a:cubicBezTo>
                    <a:pt x="1699" y="814"/>
                    <a:pt x="1700" y="813"/>
                    <a:pt x="1701" y="813"/>
                  </a:cubicBezTo>
                  <a:cubicBezTo>
                    <a:pt x="1701" y="812"/>
                    <a:pt x="1701" y="812"/>
                    <a:pt x="1702" y="812"/>
                  </a:cubicBezTo>
                  <a:cubicBezTo>
                    <a:pt x="1703" y="811"/>
                    <a:pt x="1705" y="811"/>
                    <a:pt x="1706" y="810"/>
                  </a:cubicBezTo>
                  <a:cubicBezTo>
                    <a:pt x="1707" y="810"/>
                    <a:pt x="1707" y="810"/>
                    <a:pt x="1707" y="809"/>
                  </a:cubicBezTo>
                  <a:cubicBezTo>
                    <a:pt x="1707" y="809"/>
                    <a:pt x="1708" y="809"/>
                    <a:pt x="1708" y="809"/>
                  </a:cubicBezTo>
                  <a:cubicBezTo>
                    <a:pt x="1709" y="808"/>
                    <a:pt x="1710" y="808"/>
                    <a:pt x="1711" y="809"/>
                  </a:cubicBezTo>
                  <a:cubicBezTo>
                    <a:pt x="1713" y="808"/>
                    <a:pt x="1715" y="807"/>
                    <a:pt x="1717" y="806"/>
                  </a:cubicBezTo>
                  <a:cubicBezTo>
                    <a:pt x="1718" y="806"/>
                    <a:pt x="1720" y="805"/>
                    <a:pt x="1721" y="804"/>
                  </a:cubicBezTo>
                  <a:cubicBezTo>
                    <a:pt x="1722" y="803"/>
                    <a:pt x="1722" y="801"/>
                    <a:pt x="1723" y="800"/>
                  </a:cubicBezTo>
                  <a:cubicBezTo>
                    <a:pt x="1723" y="799"/>
                    <a:pt x="1723" y="799"/>
                    <a:pt x="1724" y="799"/>
                  </a:cubicBezTo>
                  <a:cubicBezTo>
                    <a:pt x="1724" y="798"/>
                    <a:pt x="1724" y="798"/>
                    <a:pt x="1725" y="798"/>
                  </a:cubicBezTo>
                  <a:cubicBezTo>
                    <a:pt x="1725" y="798"/>
                    <a:pt x="1726" y="797"/>
                    <a:pt x="1726" y="796"/>
                  </a:cubicBezTo>
                  <a:cubicBezTo>
                    <a:pt x="1727" y="796"/>
                    <a:pt x="1727" y="796"/>
                    <a:pt x="1727" y="795"/>
                  </a:cubicBezTo>
                  <a:cubicBezTo>
                    <a:pt x="1727" y="795"/>
                    <a:pt x="1726" y="795"/>
                    <a:pt x="1726" y="795"/>
                  </a:cubicBezTo>
                  <a:cubicBezTo>
                    <a:pt x="1726" y="795"/>
                    <a:pt x="1726" y="794"/>
                    <a:pt x="1725" y="794"/>
                  </a:cubicBezTo>
                  <a:cubicBezTo>
                    <a:pt x="1725" y="793"/>
                    <a:pt x="1726" y="792"/>
                    <a:pt x="1726" y="791"/>
                  </a:cubicBezTo>
                  <a:cubicBezTo>
                    <a:pt x="1726" y="790"/>
                    <a:pt x="1726" y="790"/>
                    <a:pt x="1726" y="790"/>
                  </a:cubicBezTo>
                  <a:cubicBezTo>
                    <a:pt x="1727" y="789"/>
                    <a:pt x="1728" y="788"/>
                    <a:pt x="1729" y="788"/>
                  </a:cubicBezTo>
                  <a:cubicBezTo>
                    <a:pt x="1729" y="787"/>
                    <a:pt x="1730" y="786"/>
                    <a:pt x="1730" y="786"/>
                  </a:cubicBezTo>
                  <a:cubicBezTo>
                    <a:pt x="1730" y="787"/>
                    <a:pt x="1731" y="787"/>
                    <a:pt x="1731" y="787"/>
                  </a:cubicBezTo>
                  <a:cubicBezTo>
                    <a:pt x="1731" y="788"/>
                    <a:pt x="1731" y="788"/>
                    <a:pt x="1732" y="788"/>
                  </a:cubicBezTo>
                  <a:cubicBezTo>
                    <a:pt x="1733" y="789"/>
                    <a:pt x="1733" y="790"/>
                    <a:pt x="1733" y="791"/>
                  </a:cubicBezTo>
                  <a:cubicBezTo>
                    <a:pt x="1734" y="791"/>
                    <a:pt x="1734" y="792"/>
                    <a:pt x="1734" y="791"/>
                  </a:cubicBezTo>
                  <a:cubicBezTo>
                    <a:pt x="1735" y="791"/>
                    <a:pt x="1735" y="790"/>
                    <a:pt x="1735" y="789"/>
                  </a:cubicBezTo>
                  <a:cubicBezTo>
                    <a:pt x="1735" y="790"/>
                    <a:pt x="1736" y="790"/>
                    <a:pt x="1736" y="789"/>
                  </a:cubicBezTo>
                  <a:cubicBezTo>
                    <a:pt x="1736" y="789"/>
                    <a:pt x="1736" y="789"/>
                    <a:pt x="1736" y="788"/>
                  </a:cubicBezTo>
                  <a:cubicBezTo>
                    <a:pt x="1736" y="788"/>
                    <a:pt x="1735" y="788"/>
                    <a:pt x="1734" y="787"/>
                  </a:cubicBezTo>
                  <a:cubicBezTo>
                    <a:pt x="1734" y="786"/>
                    <a:pt x="1736" y="785"/>
                    <a:pt x="1734" y="785"/>
                  </a:cubicBezTo>
                  <a:cubicBezTo>
                    <a:pt x="1734" y="785"/>
                    <a:pt x="1734" y="785"/>
                    <a:pt x="1734" y="785"/>
                  </a:cubicBezTo>
                  <a:cubicBezTo>
                    <a:pt x="1735" y="784"/>
                    <a:pt x="1736" y="784"/>
                    <a:pt x="1737" y="784"/>
                  </a:cubicBezTo>
                  <a:cubicBezTo>
                    <a:pt x="1737" y="784"/>
                    <a:pt x="1737" y="784"/>
                    <a:pt x="1737" y="785"/>
                  </a:cubicBezTo>
                  <a:cubicBezTo>
                    <a:pt x="1738" y="785"/>
                    <a:pt x="1738" y="786"/>
                    <a:pt x="1739" y="785"/>
                  </a:cubicBezTo>
                  <a:cubicBezTo>
                    <a:pt x="1739" y="785"/>
                    <a:pt x="1739" y="785"/>
                    <a:pt x="1739" y="784"/>
                  </a:cubicBezTo>
                  <a:cubicBezTo>
                    <a:pt x="1740" y="784"/>
                    <a:pt x="1740" y="782"/>
                    <a:pt x="1741" y="782"/>
                  </a:cubicBezTo>
                  <a:cubicBezTo>
                    <a:pt x="1741" y="781"/>
                    <a:pt x="1741" y="781"/>
                    <a:pt x="1741" y="781"/>
                  </a:cubicBezTo>
                  <a:cubicBezTo>
                    <a:pt x="1740" y="781"/>
                    <a:pt x="1740" y="782"/>
                    <a:pt x="1739" y="782"/>
                  </a:cubicBezTo>
                  <a:cubicBezTo>
                    <a:pt x="1739" y="781"/>
                    <a:pt x="1739" y="781"/>
                    <a:pt x="1739" y="781"/>
                  </a:cubicBezTo>
                  <a:cubicBezTo>
                    <a:pt x="1739" y="780"/>
                    <a:pt x="1741" y="779"/>
                    <a:pt x="1741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8"/>
                    <a:pt x="1742" y="778"/>
                    <a:pt x="1742" y="778"/>
                  </a:cubicBezTo>
                  <a:cubicBezTo>
                    <a:pt x="1742" y="778"/>
                    <a:pt x="1743" y="777"/>
                    <a:pt x="1743" y="777"/>
                  </a:cubicBezTo>
                  <a:cubicBezTo>
                    <a:pt x="1744" y="777"/>
                    <a:pt x="1745" y="778"/>
                    <a:pt x="1745" y="777"/>
                  </a:cubicBezTo>
                  <a:cubicBezTo>
                    <a:pt x="1745" y="777"/>
                    <a:pt x="1744" y="776"/>
                    <a:pt x="1744" y="776"/>
                  </a:cubicBezTo>
                  <a:cubicBezTo>
                    <a:pt x="1744" y="774"/>
                    <a:pt x="1745" y="775"/>
                    <a:pt x="1746" y="774"/>
                  </a:cubicBezTo>
                  <a:cubicBezTo>
                    <a:pt x="1746" y="774"/>
                    <a:pt x="1747" y="774"/>
                    <a:pt x="1747" y="773"/>
                  </a:cubicBezTo>
                  <a:cubicBezTo>
                    <a:pt x="1747" y="774"/>
                    <a:pt x="1748" y="774"/>
                    <a:pt x="1748" y="774"/>
                  </a:cubicBezTo>
                  <a:cubicBezTo>
                    <a:pt x="1748" y="774"/>
                    <a:pt x="1748" y="774"/>
                    <a:pt x="1748" y="774"/>
                  </a:cubicBezTo>
                  <a:cubicBezTo>
                    <a:pt x="1748" y="773"/>
                    <a:pt x="1749" y="773"/>
                    <a:pt x="1749" y="772"/>
                  </a:cubicBezTo>
                  <a:cubicBezTo>
                    <a:pt x="1749" y="772"/>
                    <a:pt x="1749" y="771"/>
                    <a:pt x="1749" y="771"/>
                  </a:cubicBezTo>
                  <a:cubicBezTo>
                    <a:pt x="1749" y="771"/>
                    <a:pt x="1749" y="771"/>
                    <a:pt x="1749" y="771"/>
                  </a:cubicBezTo>
                  <a:cubicBezTo>
                    <a:pt x="1750" y="771"/>
                    <a:pt x="1750" y="771"/>
                    <a:pt x="1751" y="771"/>
                  </a:cubicBezTo>
                  <a:cubicBezTo>
                    <a:pt x="1751" y="771"/>
                    <a:pt x="1751" y="771"/>
                    <a:pt x="1751" y="771"/>
                  </a:cubicBezTo>
                  <a:cubicBezTo>
                    <a:pt x="1751" y="771"/>
                    <a:pt x="1752" y="771"/>
                    <a:pt x="1752" y="772"/>
                  </a:cubicBezTo>
                  <a:cubicBezTo>
                    <a:pt x="1752" y="772"/>
                    <a:pt x="1752" y="772"/>
                    <a:pt x="1752" y="772"/>
                  </a:cubicBezTo>
                  <a:cubicBezTo>
                    <a:pt x="1752" y="771"/>
                    <a:pt x="1753" y="770"/>
                    <a:pt x="1754" y="769"/>
                  </a:cubicBezTo>
                  <a:cubicBezTo>
                    <a:pt x="1754" y="769"/>
                    <a:pt x="1755" y="770"/>
                    <a:pt x="1756" y="770"/>
                  </a:cubicBezTo>
                  <a:cubicBezTo>
                    <a:pt x="1758" y="770"/>
                    <a:pt x="1758" y="772"/>
                    <a:pt x="1760" y="773"/>
                  </a:cubicBezTo>
                  <a:cubicBezTo>
                    <a:pt x="1760" y="773"/>
                    <a:pt x="1761" y="773"/>
                    <a:pt x="1761" y="774"/>
                  </a:cubicBezTo>
                  <a:cubicBezTo>
                    <a:pt x="1762" y="774"/>
                    <a:pt x="1762" y="774"/>
                    <a:pt x="1762" y="774"/>
                  </a:cubicBezTo>
                  <a:cubicBezTo>
                    <a:pt x="1762" y="775"/>
                    <a:pt x="1762" y="775"/>
                    <a:pt x="1761" y="775"/>
                  </a:cubicBezTo>
                  <a:cubicBezTo>
                    <a:pt x="1761" y="775"/>
                    <a:pt x="1761" y="776"/>
                    <a:pt x="1761" y="776"/>
                  </a:cubicBezTo>
                  <a:cubicBezTo>
                    <a:pt x="1761" y="777"/>
                    <a:pt x="1761" y="777"/>
                    <a:pt x="1761" y="778"/>
                  </a:cubicBezTo>
                  <a:cubicBezTo>
                    <a:pt x="1763" y="778"/>
                    <a:pt x="1762" y="776"/>
                    <a:pt x="1763" y="776"/>
                  </a:cubicBezTo>
                  <a:cubicBezTo>
                    <a:pt x="1763" y="776"/>
                    <a:pt x="1763" y="775"/>
                    <a:pt x="1764" y="775"/>
                  </a:cubicBezTo>
                  <a:cubicBezTo>
                    <a:pt x="1765" y="775"/>
                    <a:pt x="1766" y="775"/>
                    <a:pt x="1767" y="775"/>
                  </a:cubicBezTo>
                  <a:cubicBezTo>
                    <a:pt x="1767" y="775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9" y="776"/>
                    <a:pt x="1769" y="775"/>
                    <a:pt x="1770" y="776"/>
                  </a:cubicBezTo>
                  <a:cubicBezTo>
                    <a:pt x="1770" y="776"/>
                    <a:pt x="1770" y="776"/>
                    <a:pt x="1770" y="776"/>
                  </a:cubicBezTo>
                  <a:cubicBezTo>
                    <a:pt x="1772" y="776"/>
                    <a:pt x="1771" y="775"/>
                    <a:pt x="1772" y="774"/>
                  </a:cubicBezTo>
                  <a:cubicBezTo>
                    <a:pt x="1772" y="774"/>
                    <a:pt x="1772" y="773"/>
                    <a:pt x="1772" y="773"/>
                  </a:cubicBezTo>
                  <a:cubicBezTo>
                    <a:pt x="1771" y="772"/>
                    <a:pt x="1771" y="772"/>
                    <a:pt x="1770" y="772"/>
                  </a:cubicBezTo>
                  <a:cubicBezTo>
                    <a:pt x="1770" y="771"/>
                    <a:pt x="1771" y="770"/>
                    <a:pt x="1772" y="769"/>
                  </a:cubicBezTo>
                  <a:cubicBezTo>
                    <a:pt x="1772" y="768"/>
                    <a:pt x="1772" y="768"/>
                    <a:pt x="1772" y="767"/>
                  </a:cubicBezTo>
                  <a:cubicBezTo>
                    <a:pt x="1773" y="767"/>
                    <a:pt x="1775" y="767"/>
                    <a:pt x="1775" y="766"/>
                  </a:cubicBezTo>
                  <a:cubicBezTo>
                    <a:pt x="1775" y="766"/>
                    <a:pt x="1775" y="766"/>
                    <a:pt x="1775" y="766"/>
                  </a:cubicBezTo>
                  <a:cubicBezTo>
                    <a:pt x="1774" y="766"/>
                    <a:pt x="1774" y="765"/>
                    <a:pt x="1775" y="764"/>
                  </a:cubicBezTo>
                  <a:cubicBezTo>
                    <a:pt x="1775" y="764"/>
                    <a:pt x="1775" y="763"/>
                    <a:pt x="1776" y="763"/>
                  </a:cubicBezTo>
                  <a:cubicBezTo>
                    <a:pt x="1777" y="762"/>
                    <a:pt x="1777" y="762"/>
                    <a:pt x="1777" y="761"/>
                  </a:cubicBezTo>
                  <a:cubicBezTo>
                    <a:pt x="1777" y="761"/>
                    <a:pt x="1777" y="761"/>
                    <a:pt x="1777" y="761"/>
                  </a:cubicBezTo>
                  <a:cubicBezTo>
                    <a:pt x="1778" y="761"/>
                    <a:pt x="1778" y="761"/>
                    <a:pt x="1779" y="762"/>
                  </a:cubicBezTo>
                  <a:cubicBezTo>
                    <a:pt x="1779" y="761"/>
                    <a:pt x="1779" y="760"/>
                    <a:pt x="1779" y="760"/>
                  </a:cubicBezTo>
                  <a:cubicBezTo>
                    <a:pt x="1781" y="760"/>
                    <a:pt x="1783" y="760"/>
                    <a:pt x="1785" y="760"/>
                  </a:cubicBezTo>
                  <a:cubicBezTo>
                    <a:pt x="1786" y="759"/>
                    <a:pt x="1787" y="760"/>
                    <a:pt x="1787" y="760"/>
                  </a:cubicBezTo>
                  <a:cubicBezTo>
                    <a:pt x="1788" y="760"/>
                    <a:pt x="1788" y="760"/>
                    <a:pt x="1788" y="760"/>
                  </a:cubicBezTo>
                  <a:cubicBezTo>
                    <a:pt x="1788" y="759"/>
                    <a:pt x="1789" y="759"/>
                    <a:pt x="1790" y="759"/>
                  </a:cubicBezTo>
                  <a:cubicBezTo>
                    <a:pt x="1790" y="758"/>
                    <a:pt x="1790" y="758"/>
                    <a:pt x="1789" y="758"/>
                  </a:cubicBezTo>
                  <a:cubicBezTo>
                    <a:pt x="1789" y="757"/>
                    <a:pt x="1789" y="756"/>
                    <a:pt x="1788" y="756"/>
                  </a:cubicBezTo>
                  <a:cubicBezTo>
                    <a:pt x="1787" y="756"/>
                    <a:pt x="1785" y="756"/>
                    <a:pt x="1785" y="755"/>
                  </a:cubicBezTo>
                  <a:cubicBezTo>
                    <a:pt x="1785" y="755"/>
                    <a:pt x="1785" y="754"/>
                    <a:pt x="1785" y="754"/>
                  </a:cubicBezTo>
                  <a:cubicBezTo>
                    <a:pt x="1785" y="755"/>
                    <a:pt x="1786" y="755"/>
                    <a:pt x="1786" y="755"/>
                  </a:cubicBezTo>
                  <a:cubicBezTo>
                    <a:pt x="1787" y="755"/>
                    <a:pt x="1787" y="754"/>
                    <a:pt x="1788" y="754"/>
                  </a:cubicBezTo>
                  <a:cubicBezTo>
                    <a:pt x="1789" y="754"/>
                    <a:pt x="1789" y="755"/>
                    <a:pt x="1789" y="756"/>
                  </a:cubicBezTo>
                  <a:cubicBezTo>
                    <a:pt x="1789" y="756"/>
                    <a:pt x="1789" y="756"/>
                    <a:pt x="1789" y="756"/>
                  </a:cubicBezTo>
                  <a:cubicBezTo>
                    <a:pt x="1790" y="755"/>
                    <a:pt x="1790" y="755"/>
                    <a:pt x="1790" y="755"/>
                  </a:cubicBezTo>
                  <a:cubicBezTo>
                    <a:pt x="1791" y="755"/>
                    <a:pt x="1791" y="755"/>
                    <a:pt x="1792" y="756"/>
                  </a:cubicBezTo>
                  <a:cubicBezTo>
                    <a:pt x="1792" y="756"/>
                    <a:pt x="1793" y="757"/>
                    <a:pt x="1794" y="757"/>
                  </a:cubicBezTo>
                  <a:cubicBezTo>
                    <a:pt x="1795" y="758"/>
                    <a:pt x="1796" y="757"/>
                    <a:pt x="1797" y="757"/>
                  </a:cubicBezTo>
                  <a:cubicBezTo>
                    <a:pt x="1797" y="757"/>
                    <a:pt x="1797" y="758"/>
                    <a:pt x="1798" y="758"/>
                  </a:cubicBezTo>
                  <a:cubicBezTo>
                    <a:pt x="1798" y="758"/>
                    <a:pt x="1800" y="758"/>
                    <a:pt x="1801" y="758"/>
                  </a:cubicBezTo>
                  <a:cubicBezTo>
                    <a:pt x="1802" y="757"/>
                    <a:pt x="1804" y="760"/>
                    <a:pt x="1805" y="760"/>
                  </a:cubicBezTo>
                  <a:cubicBezTo>
                    <a:pt x="1807" y="760"/>
                    <a:pt x="1807" y="759"/>
                    <a:pt x="1809" y="758"/>
                  </a:cubicBezTo>
                  <a:cubicBezTo>
                    <a:pt x="1809" y="758"/>
                    <a:pt x="1809" y="758"/>
                    <a:pt x="1809" y="758"/>
                  </a:cubicBezTo>
                  <a:cubicBezTo>
                    <a:pt x="1809" y="759"/>
                    <a:pt x="1809" y="759"/>
                    <a:pt x="1808" y="760"/>
                  </a:cubicBezTo>
                  <a:cubicBezTo>
                    <a:pt x="1809" y="760"/>
                    <a:pt x="1810" y="759"/>
                    <a:pt x="1810" y="759"/>
                  </a:cubicBezTo>
                  <a:cubicBezTo>
                    <a:pt x="1810" y="760"/>
                    <a:pt x="1810" y="761"/>
                    <a:pt x="1811" y="761"/>
                  </a:cubicBezTo>
                  <a:cubicBezTo>
                    <a:pt x="1812" y="761"/>
                    <a:pt x="1812" y="761"/>
                    <a:pt x="1812" y="761"/>
                  </a:cubicBezTo>
                  <a:cubicBezTo>
                    <a:pt x="1812" y="760"/>
                    <a:pt x="1811" y="758"/>
                    <a:pt x="1812" y="758"/>
                  </a:cubicBezTo>
                  <a:cubicBezTo>
                    <a:pt x="1813" y="758"/>
                    <a:pt x="1813" y="759"/>
                    <a:pt x="1814" y="760"/>
                  </a:cubicBezTo>
                  <a:cubicBezTo>
                    <a:pt x="1814" y="760"/>
                    <a:pt x="1814" y="760"/>
                    <a:pt x="1814" y="760"/>
                  </a:cubicBezTo>
                  <a:cubicBezTo>
                    <a:pt x="1814" y="759"/>
                    <a:pt x="1814" y="759"/>
                    <a:pt x="1814" y="759"/>
                  </a:cubicBezTo>
                  <a:cubicBezTo>
                    <a:pt x="1815" y="759"/>
                    <a:pt x="1816" y="760"/>
                    <a:pt x="1816" y="761"/>
                  </a:cubicBezTo>
                  <a:cubicBezTo>
                    <a:pt x="1816" y="761"/>
                    <a:pt x="1815" y="762"/>
                    <a:pt x="1814" y="763"/>
                  </a:cubicBezTo>
                  <a:cubicBezTo>
                    <a:pt x="1814" y="763"/>
                    <a:pt x="1814" y="763"/>
                    <a:pt x="1814" y="764"/>
                  </a:cubicBezTo>
                  <a:cubicBezTo>
                    <a:pt x="1814" y="764"/>
                    <a:pt x="1814" y="764"/>
                    <a:pt x="1815" y="764"/>
                  </a:cubicBezTo>
                  <a:cubicBezTo>
                    <a:pt x="1815" y="764"/>
                    <a:pt x="1815" y="764"/>
                    <a:pt x="1815" y="764"/>
                  </a:cubicBezTo>
                  <a:cubicBezTo>
                    <a:pt x="1814" y="765"/>
                    <a:pt x="1814" y="765"/>
                    <a:pt x="1813" y="765"/>
                  </a:cubicBezTo>
                  <a:cubicBezTo>
                    <a:pt x="1813" y="763"/>
                    <a:pt x="1811" y="766"/>
                    <a:pt x="1810" y="766"/>
                  </a:cubicBezTo>
                  <a:cubicBezTo>
                    <a:pt x="1810" y="767"/>
                    <a:pt x="1809" y="768"/>
                    <a:pt x="1810" y="768"/>
                  </a:cubicBezTo>
                  <a:cubicBezTo>
                    <a:pt x="1810" y="769"/>
                    <a:pt x="1810" y="769"/>
                    <a:pt x="1810" y="770"/>
                  </a:cubicBezTo>
                  <a:cubicBezTo>
                    <a:pt x="1809" y="771"/>
                    <a:pt x="1808" y="773"/>
                    <a:pt x="1807" y="774"/>
                  </a:cubicBezTo>
                  <a:cubicBezTo>
                    <a:pt x="1807" y="774"/>
                    <a:pt x="1807" y="775"/>
                    <a:pt x="1807" y="775"/>
                  </a:cubicBezTo>
                  <a:cubicBezTo>
                    <a:pt x="1808" y="776"/>
                    <a:pt x="1809" y="776"/>
                    <a:pt x="1809" y="776"/>
                  </a:cubicBezTo>
                  <a:cubicBezTo>
                    <a:pt x="1810" y="777"/>
                    <a:pt x="1811" y="777"/>
                    <a:pt x="1812" y="778"/>
                  </a:cubicBezTo>
                  <a:cubicBezTo>
                    <a:pt x="1812" y="778"/>
                    <a:pt x="1812" y="778"/>
                    <a:pt x="1812" y="778"/>
                  </a:cubicBezTo>
                  <a:cubicBezTo>
                    <a:pt x="1812" y="778"/>
                    <a:pt x="1812" y="779"/>
                    <a:pt x="1813" y="779"/>
                  </a:cubicBezTo>
                  <a:cubicBezTo>
                    <a:pt x="1813" y="780"/>
                    <a:pt x="1815" y="780"/>
                    <a:pt x="1815" y="781"/>
                  </a:cubicBezTo>
                  <a:cubicBezTo>
                    <a:pt x="1817" y="780"/>
                    <a:pt x="1818" y="782"/>
                    <a:pt x="1819" y="782"/>
                  </a:cubicBezTo>
                  <a:cubicBezTo>
                    <a:pt x="1820" y="782"/>
                    <a:pt x="1820" y="782"/>
                    <a:pt x="1820" y="783"/>
                  </a:cubicBezTo>
                  <a:cubicBezTo>
                    <a:pt x="1821" y="783"/>
                    <a:pt x="1821" y="783"/>
                    <a:pt x="1822" y="783"/>
                  </a:cubicBezTo>
                  <a:cubicBezTo>
                    <a:pt x="1822" y="784"/>
                    <a:pt x="1823" y="785"/>
                    <a:pt x="1823" y="785"/>
                  </a:cubicBezTo>
                  <a:cubicBezTo>
                    <a:pt x="1824" y="785"/>
                    <a:pt x="1825" y="785"/>
                    <a:pt x="1825" y="785"/>
                  </a:cubicBezTo>
                  <a:cubicBezTo>
                    <a:pt x="1827" y="786"/>
                    <a:pt x="1829" y="786"/>
                    <a:pt x="1830" y="787"/>
                  </a:cubicBezTo>
                  <a:cubicBezTo>
                    <a:pt x="1830" y="787"/>
                    <a:pt x="1830" y="789"/>
                    <a:pt x="1831" y="790"/>
                  </a:cubicBezTo>
                  <a:cubicBezTo>
                    <a:pt x="1831" y="791"/>
                    <a:pt x="1832" y="790"/>
                    <a:pt x="1833" y="790"/>
                  </a:cubicBezTo>
                  <a:cubicBezTo>
                    <a:pt x="1833" y="790"/>
                    <a:pt x="1834" y="791"/>
                    <a:pt x="1835" y="791"/>
                  </a:cubicBezTo>
                  <a:cubicBezTo>
                    <a:pt x="1837" y="791"/>
                    <a:pt x="1839" y="791"/>
                    <a:pt x="1840" y="790"/>
                  </a:cubicBezTo>
                  <a:cubicBezTo>
                    <a:pt x="1841" y="790"/>
                    <a:pt x="1841" y="789"/>
                    <a:pt x="1841" y="787"/>
                  </a:cubicBezTo>
                  <a:cubicBezTo>
                    <a:pt x="1842" y="786"/>
                    <a:pt x="1843" y="784"/>
                    <a:pt x="1844" y="782"/>
                  </a:cubicBezTo>
                  <a:cubicBezTo>
                    <a:pt x="1844" y="782"/>
                    <a:pt x="1844" y="781"/>
                    <a:pt x="1844" y="780"/>
                  </a:cubicBezTo>
                  <a:cubicBezTo>
                    <a:pt x="1844" y="779"/>
                    <a:pt x="1844" y="778"/>
                    <a:pt x="1846" y="777"/>
                  </a:cubicBezTo>
                  <a:cubicBezTo>
                    <a:pt x="1845" y="776"/>
                    <a:pt x="1845" y="775"/>
                    <a:pt x="1845" y="774"/>
                  </a:cubicBezTo>
                  <a:cubicBezTo>
                    <a:pt x="1845" y="773"/>
                    <a:pt x="1845" y="772"/>
                    <a:pt x="1845" y="771"/>
                  </a:cubicBezTo>
                  <a:cubicBezTo>
                    <a:pt x="1845" y="770"/>
                    <a:pt x="1844" y="769"/>
                    <a:pt x="1845" y="768"/>
                  </a:cubicBezTo>
                  <a:cubicBezTo>
                    <a:pt x="1845" y="768"/>
                    <a:pt x="1846" y="767"/>
                    <a:pt x="1846" y="766"/>
                  </a:cubicBezTo>
                  <a:cubicBezTo>
                    <a:pt x="1846" y="766"/>
                    <a:pt x="1845" y="765"/>
                    <a:pt x="1845" y="765"/>
                  </a:cubicBezTo>
                  <a:cubicBezTo>
                    <a:pt x="1846" y="764"/>
                    <a:pt x="1847" y="764"/>
                    <a:pt x="1848" y="763"/>
                  </a:cubicBezTo>
                  <a:cubicBezTo>
                    <a:pt x="1847" y="762"/>
                    <a:pt x="1846" y="763"/>
                    <a:pt x="1845" y="762"/>
                  </a:cubicBezTo>
                  <a:cubicBezTo>
                    <a:pt x="1845" y="762"/>
                    <a:pt x="1846" y="761"/>
                    <a:pt x="1846" y="761"/>
                  </a:cubicBezTo>
                  <a:cubicBezTo>
                    <a:pt x="1846" y="761"/>
                    <a:pt x="1847" y="760"/>
                    <a:pt x="1847" y="759"/>
                  </a:cubicBezTo>
                  <a:cubicBezTo>
                    <a:pt x="1847" y="759"/>
                    <a:pt x="1848" y="759"/>
                    <a:pt x="1848" y="759"/>
                  </a:cubicBezTo>
                  <a:cubicBezTo>
                    <a:pt x="1849" y="757"/>
                    <a:pt x="1849" y="754"/>
                    <a:pt x="1850" y="753"/>
                  </a:cubicBezTo>
                  <a:cubicBezTo>
                    <a:pt x="1850" y="753"/>
                    <a:pt x="1851" y="753"/>
                    <a:pt x="1851" y="753"/>
                  </a:cubicBezTo>
                  <a:cubicBezTo>
                    <a:pt x="1851" y="753"/>
                    <a:pt x="1851" y="754"/>
                    <a:pt x="1852" y="754"/>
                  </a:cubicBezTo>
                  <a:cubicBezTo>
                    <a:pt x="1852" y="754"/>
                    <a:pt x="1852" y="755"/>
                    <a:pt x="1853" y="755"/>
                  </a:cubicBezTo>
                  <a:cubicBezTo>
                    <a:pt x="1853" y="755"/>
                    <a:pt x="1853" y="756"/>
                    <a:pt x="1853" y="756"/>
                  </a:cubicBezTo>
                  <a:cubicBezTo>
                    <a:pt x="1853" y="758"/>
                    <a:pt x="1854" y="759"/>
                    <a:pt x="1855" y="760"/>
                  </a:cubicBezTo>
                  <a:cubicBezTo>
                    <a:pt x="1855" y="760"/>
                    <a:pt x="1855" y="761"/>
                    <a:pt x="1854" y="761"/>
                  </a:cubicBezTo>
                  <a:cubicBezTo>
                    <a:pt x="1856" y="762"/>
                    <a:pt x="1857" y="763"/>
                    <a:pt x="1857" y="765"/>
                  </a:cubicBezTo>
                  <a:cubicBezTo>
                    <a:pt x="1858" y="767"/>
                    <a:pt x="1857" y="768"/>
                    <a:pt x="1858" y="770"/>
                  </a:cubicBezTo>
                  <a:cubicBezTo>
                    <a:pt x="1858" y="770"/>
                    <a:pt x="1858" y="771"/>
                    <a:pt x="1858" y="771"/>
                  </a:cubicBezTo>
                  <a:cubicBezTo>
                    <a:pt x="1858" y="772"/>
                    <a:pt x="1858" y="772"/>
                    <a:pt x="1858" y="772"/>
                  </a:cubicBezTo>
                  <a:cubicBezTo>
                    <a:pt x="1859" y="773"/>
                    <a:pt x="1859" y="774"/>
                    <a:pt x="1860" y="774"/>
                  </a:cubicBezTo>
                  <a:cubicBezTo>
                    <a:pt x="1861" y="773"/>
                    <a:pt x="1862" y="773"/>
                    <a:pt x="1863" y="773"/>
                  </a:cubicBezTo>
                  <a:cubicBezTo>
                    <a:pt x="1863" y="773"/>
                    <a:pt x="1863" y="772"/>
                    <a:pt x="1863" y="772"/>
                  </a:cubicBezTo>
                  <a:cubicBezTo>
                    <a:pt x="1864" y="773"/>
                    <a:pt x="1864" y="774"/>
                    <a:pt x="1864" y="774"/>
                  </a:cubicBezTo>
                  <a:cubicBezTo>
                    <a:pt x="1866" y="775"/>
                    <a:pt x="1866" y="777"/>
                    <a:pt x="1868" y="777"/>
                  </a:cubicBezTo>
                  <a:cubicBezTo>
                    <a:pt x="1867" y="778"/>
                    <a:pt x="1869" y="778"/>
                    <a:pt x="1868" y="779"/>
                  </a:cubicBezTo>
                  <a:cubicBezTo>
                    <a:pt x="1868" y="779"/>
                    <a:pt x="1868" y="779"/>
                    <a:pt x="1867" y="780"/>
                  </a:cubicBezTo>
                  <a:cubicBezTo>
                    <a:pt x="1868" y="780"/>
                    <a:pt x="1869" y="782"/>
                    <a:pt x="1869" y="783"/>
                  </a:cubicBezTo>
                  <a:cubicBezTo>
                    <a:pt x="1869" y="784"/>
                    <a:pt x="1868" y="785"/>
                    <a:pt x="1869" y="786"/>
                  </a:cubicBezTo>
                  <a:cubicBezTo>
                    <a:pt x="1869" y="787"/>
                    <a:pt x="1871" y="788"/>
                    <a:pt x="1872" y="789"/>
                  </a:cubicBezTo>
                  <a:cubicBezTo>
                    <a:pt x="1872" y="790"/>
                    <a:pt x="1872" y="790"/>
                    <a:pt x="1872" y="791"/>
                  </a:cubicBezTo>
                  <a:cubicBezTo>
                    <a:pt x="1873" y="792"/>
                    <a:pt x="1873" y="793"/>
                    <a:pt x="1873" y="793"/>
                  </a:cubicBezTo>
                  <a:cubicBezTo>
                    <a:pt x="1873" y="794"/>
                    <a:pt x="1873" y="794"/>
                    <a:pt x="1872" y="794"/>
                  </a:cubicBezTo>
                  <a:cubicBezTo>
                    <a:pt x="1872" y="796"/>
                    <a:pt x="1872" y="797"/>
                    <a:pt x="1873" y="797"/>
                  </a:cubicBezTo>
                  <a:cubicBezTo>
                    <a:pt x="1874" y="801"/>
                    <a:pt x="1873" y="801"/>
                    <a:pt x="1876" y="802"/>
                  </a:cubicBezTo>
                  <a:cubicBezTo>
                    <a:pt x="1877" y="803"/>
                    <a:pt x="1877" y="803"/>
                    <a:pt x="1878" y="803"/>
                  </a:cubicBezTo>
                  <a:cubicBezTo>
                    <a:pt x="1878" y="804"/>
                    <a:pt x="1879" y="804"/>
                    <a:pt x="1881" y="803"/>
                  </a:cubicBezTo>
                  <a:cubicBezTo>
                    <a:pt x="1881" y="804"/>
                    <a:pt x="1881" y="805"/>
                    <a:pt x="1880" y="805"/>
                  </a:cubicBezTo>
                  <a:cubicBezTo>
                    <a:pt x="1880" y="805"/>
                    <a:pt x="1880" y="805"/>
                    <a:pt x="1881" y="805"/>
                  </a:cubicBezTo>
                  <a:cubicBezTo>
                    <a:pt x="1881" y="806"/>
                    <a:pt x="1881" y="806"/>
                    <a:pt x="1882" y="806"/>
                  </a:cubicBezTo>
                  <a:cubicBezTo>
                    <a:pt x="1882" y="806"/>
                    <a:pt x="1882" y="806"/>
                    <a:pt x="1882" y="806"/>
                  </a:cubicBezTo>
                  <a:cubicBezTo>
                    <a:pt x="1883" y="806"/>
                    <a:pt x="1883" y="806"/>
                    <a:pt x="1883" y="807"/>
                  </a:cubicBezTo>
                  <a:cubicBezTo>
                    <a:pt x="1884" y="807"/>
                    <a:pt x="1885" y="808"/>
                    <a:pt x="1886" y="808"/>
                  </a:cubicBezTo>
                  <a:cubicBezTo>
                    <a:pt x="1887" y="808"/>
                    <a:pt x="1887" y="808"/>
                    <a:pt x="1887" y="809"/>
                  </a:cubicBezTo>
                  <a:cubicBezTo>
                    <a:pt x="1888" y="809"/>
                    <a:pt x="1889" y="810"/>
                    <a:pt x="1889" y="811"/>
                  </a:cubicBezTo>
                  <a:cubicBezTo>
                    <a:pt x="1889" y="811"/>
                    <a:pt x="1888" y="811"/>
                    <a:pt x="1888" y="811"/>
                  </a:cubicBezTo>
                  <a:cubicBezTo>
                    <a:pt x="1888" y="812"/>
                    <a:pt x="1888" y="813"/>
                    <a:pt x="1889" y="813"/>
                  </a:cubicBezTo>
                  <a:cubicBezTo>
                    <a:pt x="1889" y="813"/>
                    <a:pt x="1889" y="814"/>
                    <a:pt x="1889" y="814"/>
                  </a:cubicBezTo>
                  <a:cubicBezTo>
                    <a:pt x="1890" y="814"/>
                    <a:pt x="1890" y="814"/>
                    <a:pt x="1890" y="815"/>
                  </a:cubicBezTo>
                  <a:cubicBezTo>
                    <a:pt x="1891" y="815"/>
                    <a:pt x="1890" y="816"/>
                    <a:pt x="1890" y="816"/>
                  </a:cubicBezTo>
                  <a:cubicBezTo>
                    <a:pt x="1891" y="816"/>
                    <a:pt x="1892" y="818"/>
                    <a:pt x="1892" y="819"/>
                  </a:cubicBezTo>
                  <a:cubicBezTo>
                    <a:pt x="1892" y="819"/>
                    <a:pt x="1892" y="820"/>
                    <a:pt x="1892" y="820"/>
                  </a:cubicBezTo>
                  <a:cubicBezTo>
                    <a:pt x="1893" y="821"/>
                    <a:pt x="1892" y="822"/>
                    <a:pt x="1893" y="823"/>
                  </a:cubicBezTo>
                  <a:cubicBezTo>
                    <a:pt x="1893" y="823"/>
                    <a:pt x="1894" y="824"/>
                    <a:pt x="1895" y="824"/>
                  </a:cubicBezTo>
                  <a:cubicBezTo>
                    <a:pt x="1895" y="823"/>
                    <a:pt x="1895" y="822"/>
                    <a:pt x="1895" y="822"/>
                  </a:cubicBezTo>
                  <a:cubicBezTo>
                    <a:pt x="1895" y="822"/>
                    <a:pt x="1895" y="822"/>
                    <a:pt x="1895" y="822"/>
                  </a:cubicBezTo>
                  <a:cubicBezTo>
                    <a:pt x="1896" y="823"/>
                    <a:pt x="1897" y="824"/>
                    <a:pt x="1898" y="824"/>
                  </a:cubicBezTo>
                  <a:cubicBezTo>
                    <a:pt x="1898" y="825"/>
                    <a:pt x="1898" y="825"/>
                    <a:pt x="1899" y="825"/>
                  </a:cubicBezTo>
                  <a:cubicBezTo>
                    <a:pt x="1899" y="825"/>
                    <a:pt x="1899" y="824"/>
                    <a:pt x="1899" y="824"/>
                  </a:cubicBezTo>
                  <a:cubicBezTo>
                    <a:pt x="1899" y="824"/>
                    <a:pt x="1899" y="824"/>
                    <a:pt x="1899" y="824"/>
                  </a:cubicBezTo>
                  <a:cubicBezTo>
                    <a:pt x="1900" y="824"/>
                    <a:pt x="1900" y="825"/>
                    <a:pt x="1900" y="825"/>
                  </a:cubicBezTo>
                  <a:cubicBezTo>
                    <a:pt x="1900" y="825"/>
                    <a:pt x="1900" y="826"/>
                    <a:pt x="1900" y="826"/>
                  </a:cubicBezTo>
                  <a:cubicBezTo>
                    <a:pt x="1900" y="827"/>
                    <a:pt x="1900" y="830"/>
                    <a:pt x="1900" y="831"/>
                  </a:cubicBezTo>
                  <a:cubicBezTo>
                    <a:pt x="1901" y="831"/>
                    <a:pt x="1902" y="830"/>
                    <a:pt x="1903" y="831"/>
                  </a:cubicBezTo>
                  <a:cubicBezTo>
                    <a:pt x="1901" y="834"/>
                    <a:pt x="1905" y="835"/>
                    <a:pt x="1906" y="836"/>
                  </a:cubicBezTo>
                  <a:cubicBezTo>
                    <a:pt x="1907" y="836"/>
                    <a:pt x="1907" y="837"/>
                    <a:pt x="1907" y="837"/>
                  </a:cubicBezTo>
                  <a:cubicBezTo>
                    <a:pt x="1907" y="838"/>
                    <a:pt x="1908" y="838"/>
                    <a:pt x="1908" y="839"/>
                  </a:cubicBezTo>
                  <a:cubicBezTo>
                    <a:pt x="1909" y="839"/>
                    <a:pt x="1911" y="840"/>
                    <a:pt x="1910" y="842"/>
                  </a:cubicBezTo>
                  <a:cubicBezTo>
                    <a:pt x="1912" y="842"/>
                    <a:pt x="1912" y="844"/>
                    <a:pt x="1912" y="846"/>
                  </a:cubicBezTo>
                  <a:cubicBezTo>
                    <a:pt x="1912" y="846"/>
                    <a:pt x="1912" y="846"/>
                    <a:pt x="1912" y="847"/>
                  </a:cubicBezTo>
                  <a:cubicBezTo>
                    <a:pt x="1913" y="847"/>
                    <a:pt x="1913" y="848"/>
                    <a:pt x="1913" y="848"/>
                  </a:cubicBezTo>
                  <a:cubicBezTo>
                    <a:pt x="1913" y="848"/>
                    <a:pt x="1913" y="849"/>
                    <a:pt x="1913" y="849"/>
                  </a:cubicBezTo>
                  <a:cubicBezTo>
                    <a:pt x="1913" y="850"/>
                    <a:pt x="1913" y="851"/>
                    <a:pt x="1913" y="852"/>
                  </a:cubicBezTo>
                  <a:cubicBezTo>
                    <a:pt x="1913" y="853"/>
                    <a:pt x="1913" y="854"/>
                    <a:pt x="1913" y="855"/>
                  </a:cubicBezTo>
                  <a:cubicBezTo>
                    <a:pt x="1913" y="855"/>
                    <a:pt x="1912" y="855"/>
                    <a:pt x="1912" y="856"/>
                  </a:cubicBezTo>
                  <a:cubicBezTo>
                    <a:pt x="1913" y="856"/>
                    <a:pt x="1913" y="857"/>
                    <a:pt x="1913" y="857"/>
                  </a:cubicBezTo>
                  <a:cubicBezTo>
                    <a:pt x="1914" y="859"/>
                    <a:pt x="1914" y="860"/>
                    <a:pt x="1915" y="861"/>
                  </a:cubicBezTo>
                  <a:cubicBezTo>
                    <a:pt x="1915" y="862"/>
                    <a:pt x="1915" y="862"/>
                    <a:pt x="1916" y="863"/>
                  </a:cubicBezTo>
                  <a:cubicBezTo>
                    <a:pt x="1915" y="863"/>
                    <a:pt x="1915" y="864"/>
                    <a:pt x="1915" y="864"/>
                  </a:cubicBezTo>
                  <a:cubicBezTo>
                    <a:pt x="1915" y="865"/>
                    <a:pt x="1915" y="866"/>
                    <a:pt x="1915" y="867"/>
                  </a:cubicBezTo>
                  <a:cubicBezTo>
                    <a:pt x="1914" y="867"/>
                    <a:pt x="1914" y="868"/>
                    <a:pt x="1914" y="869"/>
                  </a:cubicBezTo>
                  <a:cubicBezTo>
                    <a:pt x="1913" y="870"/>
                    <a:pt x="1913" y="872"/>
                    <a:pt x="1913" y="874"/>
                  </a:cubicBezTo>
                  <a:cubicBezTo>
                    <a:pt x="1912" y="875"/>
                    <a:pt x="1912" y="875"/>
                    <a:pt x="1912" y="876"/>
                  </a:cubicBezTo>
                  <a:cubicBezTo>
                    <a:pt x="1912" y="876"/>
                    <a:pt x="1912" y="876"/>
                    <a:pt x="1911" y="877"/>
                  </a:cubicBezTo>
                  <a:cubicBezTo>
                    <a:pt x="1911" y="879"/>
                    <a:pt x="1911" y="881"/>
                    <a:pt x="1911" y="882"/>
                  </a:cubicBezTo>
                  <a:cubicBezTo>
                    <a:pt x="1910" y="883"/>
                    <a:pt x="1910" y="884"/>
                    <a:pt x="1910" y="885"/>
                  </a:cubicBezTo>
                  <a:cubicBezTo>
                    <a:pt x="1909" y="885"/>
                    <a:pt x="1909" y="885"/>
                    <a:pt x="1909" y="885"/>
                  </a:cubicBezTo>
                  <a:cubicBezTo>
                    <a:pt x="1909" y="886"/>
                    <a:pt x="1908" y="886"/>
                    <a:pt x="1908" y="886"/>
                  </a:cubicBezTo>
                  <a:cubicBezTo>
                    <a:pt x="1907" y="888"/>
                    <a:pt x="1908" y="891"/>
                    <a:pt x="1905" y="891"/>
                  </a:cubicBezTo>
                  <a:cubicBezTo>
                    <a:pt x="1904" y="892"/>
                    <a:pt x="1903" y="892"/>
                    <a:pt x="1902" y="893"/>
                  </a:cubicBezTo>
                  <a:cubicBezTo>
                    <a:pt x="1901" y="895"/>
                    <a:pt x="1900" y="897"/>
                    <a:pt x="1899" y="900"/>
                  </a:cubicBezTo>
                  <a:cubicBezTo>
                    <a:pt x="1898" y="901"/>
                    <a:pt x="1896" y="902"/>
                    <a:pt x="1898" y="903"/>
                  </a:cubicBezTo>
                  <a:cubicBezTo>
                    <a:pt x="1898" y="903"/>
                    <a:pt x="1898" y="903"/>
                    <a:pt x="1898" y="903"/>
                  </a:cubicBezTo>
                  <a:cubicBezTo>
                    <a:pt x="1897" y="904"/>
                    <a:pt x="1897" y="904"/>
                    <a:pt x="1897" y="905"/>
                  </a:cubicBezTo>
                  <a:cubicBezTo>
                    <a:pt x="1897" y="905"/>
                    <a:pt x="1897" y="905"/>
                    <a:pt x="1897" y="905"/>
                  </a:cubicBezTo>
                  <a:cubicBezTo>
                    <a:pt x="1896" y="905"/>
                    <a:pt x="1896" y="907"/>
                    <a:pt x="1895" y="907"/>
                  </a:cubicBezTo>
                  <a:cubicBezTo>
                    <a:pt x="1894" y="908"/>
                    <a:pt x="1893" y="910"/>
                    <a:pt x="1893" y="911"/>
                  </a:cubicBezTo>
                  <a:cubicBezTo>
                    <a:pt x="1892" y="913"/>
                    <a:pt x="1892" y="916"/>
                    <a:pt x="1891" y="918"/>
                  </a:cubicBezTo>
                  <a:cubicBezTo>
                    <a:pt x="1891" y="918"/>
                    <a:pt x="1891" y="918"/>
                    <a:pt x="1891" y="919"/>
                  </a:cubicBezTo>
                  <a:cubicBezTo>
                    <a:pt x="1891" y="919"/>
                    <a:pt x="1891" y="920"/>
                    <a:pt x="1891" y="920"/>
                  </a:cubicBezTo>
                  <a:cubicBezTo>
                    <a:pt x="1892" y="921"/>
                    <a:pt x="1892" y="922"/>
                    <a:pt x="1891" y="923"/>
                  </a:cubicBezTo>
                  <a:cubicBezTo>
                    <a:pt x="1891" y="923"/>
                    <a:pt x="1890" y="923"/>
                    <a:pt x="1890" y="923"/>
                  </a:cubicBezTo>
                  <a:cubicBezTo>
                    <a:pt x="1889" y="924"/>
                    <a:pt x="1889" y="924"/>
                    <a:pt x="1888" y="924"/>
                  </a:cubicBezTo>
                  <a:cubicBezTo>
                    <a:pt x="1885" y="925"/>
                    <a:pt x="1882" y="925"/>
                    <a:pt x="1878" y="925"/>
                  </a:cubicBezTo>
                  <a:cubicBezTo>
                    <a:pt x="1876" y="925"/>
                    <a:pt x="1876" y="928"/>
                    <a:pt x="1874" y="929"/>
                  </a:cubicBezTo>
                  <a:cubicBezTo>
                    <a:pt x="1873" y="929"/>
                    <a:pt x="1872" y="930"/>
                    <a:pt x="1871" y="930"/>
                  </a:cubicBezTo>
                  <a:cubicBezTo>
                    <a:pt x="1870" y="930"/>
                    <a:pt x="1869" y="930"/>
                    <a:pt x="1869" y="930"/>
                  </a:cubicBezTo>
                  <a:cubicBezTo>
                    <a:pt x="1869" y="931"/>
                    <a:pt x="1871" y="931"/>
                    <a:pt x="1871" y="932"/>
                  </a:cubicBezTo>
                  <a:cubicBezTo>
                    <a:pt x="1871" y="932"/>
                    <a:pt x="1870" y="933"/>
                    <a:pt x="1870" y="932"/>
                  </a:cubicBezTo>
                  <a:cubicBezTo>
                    <a:pt x="1869" y="932"/>
                    <a:pt x="1869" y="932"/>
                    <a:pt x="1869" y="931"/>
                  </a:cubicBezTo>
                  <a:cubicBezTo>
                    <a:pt x="1869" y="931"/>
                    <a:pt x="1868" y="931"/>
                    <a:pt x="1868" y="931"/>
                  </a:cubicBezTo>
                  <a:cubicBezTo>
                    <a:pt x="1867" y="930"/>
                    <a:pt x="1866" y="929"/>
                    <a:pt x="1865" y="928"/>
                  </a:cubicBezTo>
                  <a:cubicBezTo>
                    <a:pt x="1865" y="928"/>
                    <a:pt x="1865" y="927"/>
                    <a:pt x="1865" y="927"/>
                  </a:cubicBezTo>
                  <a:cubicBezTo>
                    <a:pt x="1865" y="926"/>
                    <a:pt x="1865" y="926"/>
                    <a:pt x="1864" y="926"/>
                  </a:cubicBezTo>
                  <a:cubicBezTo>
                    <a:pt x="1863" y="927"/>
                    <a:pt x="1862" y="928"/>
                    <a:pt x="1861" y="927"/>
                  </a:cubicBezTo>
                  <a:cubicBezTo>
                    <a:pt x="1863" y="926"/>
                    <a:pt x="1864" y="925"/>
                    <a:pt x="1863" y="924"/>
                  </a:cubicBezTo>
                  <a:cubicBezTo>
                    <a:pt x="1862" y="924"/>
                    <a:pt x="1862" y="923"/>
                    <a:pt x="1862" y="923"/>
                  </a:cubicBezTo>
                  <a:cubicBezTo>
                    <a:pt x="1861" y="923"/>
                    <a:pt x="1861" y="924"/>
                    <a:pt x="1860" y="924"/>
                  </a:cubicBezTo>
                  <a:cubicBezTo>
                    <a:pt x="1860" y="926"/>
                    <a:pt x="1859" y="925"/>
                    <a:pt x="1858" y="926"/>
                  </a:cubicBezTo>
                  <a:cubicBezTo>
                    <a:pt x="1858" y="926"/>
                    <a:pt x="1858" y="926"/>
                    <a:pt x="1858" y="926"/>
                  </a:cubicBezTo>
                  <a:cubicBezTo>
                    <a:pt x="1857" y="927"/>
                    <a:pt x="1856" y="929"/>
                    <a:pt x="1855" y="929"/>
                  </a:cubicBezTo>
                  <a:cubicBezTo>
                    <a:pt x="1854" y="930"/>
                    <a:pt x="1854" y="929"/>
                    <a:pt x="1853" y="929"/>
                  </a:cubicBezTo>
                  <a:cubicBezTo>
                    <a:pt x="1851" y="928"/>
                    <a:pt x="1850" y="927"/>
                    <a:pt x="1849" y="926"/>
                  </a:cubicBezTo>
                  <a:cubicBezTo>
                    <a:pt x="1848" y="926"/>
                    <a:pt x="1847" y="926"/>
                    <a:pt x="1847" y="926"/>
                  </a:cubicBezTo>
                  <a:cubicBezTo>
                    <a:pt x="1846" y="926"/>
                    <a:pt x="1846" y="926"/>
                    <a:pt x="1846" y="926"/>
                  </a:cubicBezTo>
                  <a:cubicBezTo>
                    <a:pt x="1845" y="924"/>
                    <a:pt x="1844" y="927"/>
                    <a:pt x="1842" y="926"/>
                  </a:cubicBezTo>
                  <a:cubicBezTo>
                    <a:pt x="1842" y="926"/>
                    <a:pt x="1841" y="924"/>
                    <a:pt x="1841" y="924"/>
                  </a:cubicBezTo>
                  <a:cubicBezTo>
                    <a:pt x="1841" y="924"/>
                    <a:pt x="1841" y="923"/>
                    <a:pt x="1841" y="923"/>
                  </a:cubicBezTo>
                  <a:cubicBezTo>
                    <a:pt x="1840" y="923"/>
                    <a:pt x="1840" y="923"/>
                    <a:pt x="1840" y="923"/>
                  </a:cubicBezTo>
                  <a:cubicBezTo>
                    <a:pt x="1839" y="923"/>
                    <a:pt x="1838" y="923"/>
                    <a:pt x="1837" y="922"/>
                  </a:cubicBezTo>
                  <a:cubicBezTo>
                    <a:pt x="1836" y="922"/>
                    <a:pt x="1836" y="921"/>
                    <a:pt x="1835" y="920"/>
                  </a:cubicBezTo>
                  <a:cubicBezTo>
                    <a:pt x="1834" y="918"/>
                    <a:pt x="1832" y="918"/>
                    <a:pt x="1832" y="915"/>
                  </a:cubicBezTo>
                  <a:cubicBezTo>
                    <a:pt x="1834" y="914"/>
                    <a:pt x="1833" y="912"/>
                    <a:pt x="1832" y="910"/>
                  </a:cubicBezTo>
                  <a:cubicBezTo>
                    <a:pt x="1832" y="909"/>
                    <a:pt x="1832" y="909"/>
                    <a:pt x="1832" y="909"/>
                  </a:cubicBezTo>
                  <a:cubicBezTo>
                    <a:pt x="1832" y="908"/>
                    <a:pt x="1831" y="908"/>
                    <a:pt x="1831" y="908"/>
                  </a:cubicBezTo>
                  <a:cubicBezTo>
                    <a:pt x="1831" y="908"/>
                    <a:pt x="1830" y="907"/>
                    <a:pt x="1830" y="907"/>
                  </a:cubicBezTo>
                  <a:cubicBezTo>
                    <a:pt x="1829" y="906"/>
                    <a:pt x="1829" y="905"/>
                    <a:pt x="1828" y="905"/>
                  </a:cubicBezTo>
                  <a:cubicBezTo>
                    <a:pt x="1827" y="904"/>
                    <a:pt x="1827" y="905"/>
                    <a:pt x="1826" y="905"/>
                  </a:cubicBezTo>
                  <a:cubicBezTo>
                    <a:pt x="1826" y="905"/>
                    <a:pt x="1825" y="905"/>
                    <a:pt x="1825" y="905"/>
                  </a:cubicBezTo>
                  <a:cubicBezTo>
                    <a:pt x="1825" y="905"/>
                    <a:pt x="1824" y="905"/>
                    <a:pt x="1824" y="905"/>
                  </a:cubicBezTo>
                  <a:cubicBezTo>
                    <a:pt x="1824" y="904"/>
                    <a:pt x="1825" y="903"/>
                    <a:pt x="1826" y="903"/>
                  </a:cubicBezTo>
                  <a:cubicBezTo>
                    <a:pt x="1826" y="902"/>
                    <a:pt x="1826" y="900"/>
                    <a:pt x="1826" y="899"/>
                  </a:cubicBezTo>
                  <a:cubicBezTo>
                    <a:pt x="1825" y="899"/>
                    <a:pt x="1825" y="898"/>
                    <a:pt x="1824" y="897"/>
                  </a:cubicBezTo>
                  <a:cubicBezTo>
                    <a:pt x="1824" y="897"/>
                    <a:pt x="1824" y="896"/>
                    <a:pt x="1823" y="896"/>
                  </a:cubicBezTo>
                  <a:cubicBezTo>
                    <a:pt x="1822" y="897"/>
                    <a:pt x="1822" y="899"/>
                    <a:pt x="1821" y="900"/>
                  </a:cubicBezTo>
                  <a:cubicBezTo>
                    <a:pt x="1821" y="901"/>
                    <a:pt x="1821" y="901"/>
                    <a:pt x="1821" y="902"/>
                  </a:cubicBezTo>
                  <a:cubicBezTo>
                    <a:pt x="1820" y="902"/>
                    <a:pt x="1820" y="901"/>
                    <a:pt x="1819" y="901"/>
                  </a:cubicBezTo>
                  <a:cubicBezTo>
                    <a:pt x="1818" y="902"/>
                    <a:pt x="1818" y="902"/>
                    <a:pt x="1816" y="902"/>
                  </a:cubicBezTo>
                  <a:cubicBezTo>
                    <a:pt x="1816" y="902"/>
                    <a:pt x="1816" y="902"/>
                    <a:pt x="1816" y="902"/>
                  </a:cubicBezTo>
                  <a:cubicBezTo>
                    <a:pt x="1816" y="901"/>
                    <a:pt x="1817" y="901"/>
                    <a:pt x="1817" y="900"/>
                  </a:cubicBezTo>
                  <a:cubicBezTo>
                    <a:pt x="1817" y="900"/>
                    <a:pt x="1818" y="900"/>
                    <a:pt x="1818" y="900"/>
                  </a:cubicBezTo>
                  <a:cubicBezTo>
                    <a:pt x="1819" y="899"/>
                    <a:pt x="1820" y="898"/>
                    <a:pt x="1820" y="897"/>
                  </a:cubicBezTo>
                  <a:cubicBezTo>
                    <a:pt x="1820" y="896"/>
                    <a:pt x="1820" y="896"/>
                    <a:pt x="1819" y="895"/>
                  </a:cubicBezTo>
                  <a:cubicBezTo>
                    <a:pt x="1820" y="894"/>
                    <a:pt x="1820" y="894"/>
                    <a:pt x="1820" y="893"/>
                  </a:cubicBezTo>
                  <a:cubicBezTo>
                    <a:pt x="1820" y="892"/>
                    <a:pt x="1822" y="892"/>
                    <a:pt x="1822" y="890"/>
                  </a:cubicBezTo>
                  <a:cubicBezTo>
                    <a:pt x="1823" y="890"/>
                    <a:pt x="1822" y="889"/>
                    <a:pt x="1821" y="889"/>
                  </a:cubicBezTo>
                  <a:cubicBezTo>
                    <a:pt x="1822" y="889"/>
                    <a:pt x="1823" y="888"/>
                    <a:pt x="1823" y="887"/>
                  </a:cubicBezTo>
                  <a:cubicBezTo>
                    <a:pt x="1823" y="887"/>
                    <a:pt x="1823" y="887"/>
                    <a:pt x="1823" y="887"/>
                  </a:cubicBezTo>
                  <a:cubicBezTo>
                    <a:pt x="1822" y="886"/>
                    <a:pt x="1822" y="886"/>
                    <a:pt x="1822" y="885"/>
                  </a:cubicBezTo>
                  <a:cubicBezTo>
                    <a:pt x="1822" y="885"/>
                    <a:pt x="1822" y="885"/>
                    <a:pt x="1822" y="884"/>
                  </a:cubicBezTo>
                  <a:cubicBezTo>
                    <a:pt x="1822" y="884"/>
                    <a:pt x="1822" y="884"/>
                    <a:pt x="1822" y="884"/>
                  </a:cubicBezTo>
                  <a:cubicBezTo>
                    <a:pt x="1822" y="886"/>
                    <a:pt x="1820" y="887"/>
                    <a:pt x="1820" y="888"/>
                  </a:cubicBezTo>
                  <a:cubicBezTo>
                    <a:pt x="1819" y="888"/>
                    <a:pt x="1819" y="889"/>
                    <a:pt x="1819" y="889"/>
                  </a:cubicBezTo>
                  <a:cubicBezTo>
                    <a:pt x="1818" y="890"/>
                    <a:pt x="1818" y="891"/>
                    <a:pt x="1818" y="891"/>
                  </a:cubicBezTo>
                  <a:cubicBezTo>
                    <a:pt x="1817" y="891"/>
                    <a:pt x="1816" y="892"/>
                    <a:pt x="1816" y="892"/>
                  </a:cubicBezTo>
                  <a:cubicBezTo>
                    <a:pt x="1814" y="892"/>
                    <a:pt x="1814" y="894"/>
                    <a:pt x="1813" y="894"/>
                  </a:cubicBezTo>
                  <a:cubicBezTo>
                    <a:pt x="1812" y="895"/>
                    <a:pt x="1812" y="896"/>
                    <a:pt x="1811" y="897"/>
                  </a:cubicBezTo>
                  <a:cubicBezTo>
                    <a:pt x="1811" y="898"/>
                    <a:pt x="1810" y="898"/>
                    <a:pt x="1810" y="898"/>
                  </a:cubicBezTo>
                  <a:cubicBezTo>
                    <a:pt x="1811" y="899"/>
                    <a:pt x="1811" y="899"/>
                    <a:pt x="1811" y="900"/>
                  </a:cubicBezTo>
                  <a:cubicBezTo>
                    <a:pt x="1811" y="901"/>
                    <a:pt x="1810" y="901"/>
                    <a:pt x="1809" y="900"/>
                  </a:cubicBezTo>
                  <a:cubicBezTo>
                    <a:pt x="1808" y="900"/>
                    <a:pt x="1807" y="898"/>
                    <a:pt x="1806" y="897"/>
                  </a:cubicBezTo>
                  <a:cubicBezTo>
                    <a:pt x="1806" y="897"/>
                    <a:pt x="1806" y="897"/>
                    <a:pt x="1806" y="897"/>
                  </a:cubicBezTo>
                  <a:cubicBezTo>
                    <a:pt x="1806" y="897"/>
                    <a:pt x="1807" y="897"/>
                    <a:pt x="1807" y="897"/>
                  </a:cubicBezTo>
                  <a:cubicBezTo>
                    <a:pt x="1807" y="897"/>
                    <a:pt x="1807" y="896"/>
                    <a:pt x="1807" y="896"/>
                  </a:cubicBezTo>
                  <a:cubicBezTo>
                    <a:pt x="1807" y="896"/>
                    <a:pt x="1807" y="895"/>
                    <a:pt x="1807" y="895"/>
                  </a:cubicBezTo>
                  <a:cubicBezTo>
                    <a:pt x="1806" y="894"/>
                    <a:pt x="1806" y="893"/>
                    <a:pt x="1805" y="892"/>
                  </a:cubicBezTo>
                  <a:cubicBezTo>
                    <a:pt x="1805" y="892"/>
                    <a:pt x="1805" y="891"/>
                    <a:pt x="1805" y="891"/>
                  </a:cubicBezTo>
                  <a:cubicBezTo>
                    <a:pt x="1804" y="891"/>
                    <a:pt x="1804" y="891"/>
                    <a:pt x="1804" y="891"/>
                  </a:cubicBezTo>
                  <a:cubicBezTo>
                    <a:pt x="1804" y="890"/>
                    <a:pt x="1804" y="889"/>
                    <a:pt x="1803" y="888"/>
                  </a:cubicBezTo>
                  <a:cubicBezTo>
                    <a:pt x="1802" y="888"/>
                    <a:pt x="1800" y="887"/>
                    <a:pt x="1800" y="886"/>
                  </a:cubicBezTo>
                  <a:cubicBezTo>
                    <a:pt x="1799" y="885"/>
                    <a:pt x="1801" y="884"/>
                    <a:pt x="1800" y="883"/>
                  </a:cubicBezTo>
                  <a:cubicBezTo>
                    <a:pt x="1799" y="883"/>
                    <a:pt x="1799" y="883"/>
                    <a:pt x="1798" y="883"/>
                  </a:cubicBezTo>
                  <a:cubicBezTo>
                    <a:pt x="1798" y="883"/>
                    <a:pt x="1798" y="882"/>
                    <a:pt x="1799" y="882"/>
                  </a:cubicBezTo>
                  <a:cubicBezTo>
                    <a:pt x="1798" y="881"/>
                    <a:pt x="1797" y="880"/>
                    <a:pt x="1796" y="880"/>
                  </a:cubicBezTo>
                  <a:cubicBezTo>
                    <a:pt x="1795" y="881"/>
                    <a:pt x="1795" y="881"/>
                    <a:pt x="1794" y="881"/>
                  </a:cubicBezTo>
                  <a:cubicBezTo>
                    <a:pt x="1793" y="880"/>
                    <a:pt x="1792" y="880"/>
                    <a:pt x="1791" y="879"/>
                  </a:cubicBezTo>
                  <a:cubicBezTo>
                    <a:pt x="1790" y="879"/>
                    <a:pt x="1789" y="880"/>
                    <a:pt x="1788" y="880"/>
                  </a:cubicBezTo>
                  <a:cubicBezTo>
                    <a:pt x="1787" y="879"/>
                    <a:pt x="1786" y="878"/>
                    <a:pt x="1785" y="877"/>
                  </a:cubicBezTo>
                  <a:cubicBezTo>
                    <a:pt x="1783" y="877"/>
                    <a:pt x="1781" y="878"/>
                    <a:pt x="1780" y="878"/>
                  </a:cubicBezTo>
                  <a:cubicBezTo>
                    <a:pt x="1779" y="878"/>
                    <a:pt x="1778" y="878"/>
                    <a:pt x="1777" y="878"/>
                  </a:cubicBezTo>
                  <a:cubicBezTo>
                    <a:pt x="1776" y="877"/>
                    <a:pt x="1774" y="878"/>
                    <a:pt x="1773" y="878"/>
                  </a:cubicBezTo>
                  <a:cubicBezTo>
                    <a:pt x="1771" y="878"/>
                    <a:pt x="1770" y="879"/>
                    <a:pt x="1768" y="879"/>
                  </a:cubicBezTo>
                  <a:cubicBezTo>
                    <a:pt x="1768" y="880"/>
                    <a:pt x="1767" y="880"/>
                    <a:pt x="1767" y="880"/>
                  </a:cubicBezTo>
                  <a:cubicBezTo>
                    <a:pt x="1767" y="881"/>
                    <a:pt x="1766" y="881"/>
                    <a:pt x="1766" y="881"/>
                  </a:cubicBezTo>
                  <a:cubicBezTo>
                    <a:pt x="1763" y="882"/>
                    <a:pt x="1761" y="883"/>
                    <a:pt x="1758" y="884"/>
                  </a:cubicBezTo>
                  <a:cubicBezTo>
                    <a:pt x="1756" y="884"/>
                    <a:pt x="1754" y="884"/>
                    <a:pt x="1752" y="884"/>
                  </a:cubicBezTo>
                  <a:cubicBezTo>
                    <a:pt x="1749" y="885"/>
                    <a:pt x="1747" y="887"/>
                    <a:pt x="1744" y="888"/>
                  </a:cubicBezTo>
                  <a:cubicBezTo>
                    <a:pt x="1744" y="888"/>
                    <a:pt x="1743" y="888"/>
                    <a:pt x="1743" y="888"/>
                  </a:cubicBezTo>
                  <a:cubicBezTo>
                    <a:pt x="1741" y="889"/>
                    <a:pt x="1741" y="891"/>
                    <a:pt x="1741" y="893"/>
                  </a:cubicBezTo>
                  <a:cubicBezTo>
                    <a:pt x="1740" y="893"/>
                    <a:pt x="1740" y="894"/>
                    <a:pt x="1740" y="894"/>
                  </a:cubicBezTo>
                  <a:cubicBezTo>
                    <a:pt x="1740" y="894"/>
                    <a:pt x="1740" y="894"/>
                    <a:pt x="1740" y="894"/>
                  </a:cubicBezTo>
                  <a:cubicBezTo>
                    <a:pt x="1739" y="895"/>
                    <a:pt x="1739" y="896"/>
                    <a:pt x="1738" y="896"/>
                  </a:cubicBezTo>
                  <a:cubicBezTo>
                    <a:pt x="1738" y="896"/>
                    <a:pt x="1737" y="896"/>
                    <a:pt x="1737" y="896"/>
                  </a:cubicBezTo>
                  <a:cubicBezTo>
                    <a:pt x="1736" y="896"/>
                    <a:pt x="1736" y="896"/>
                    <a:pt x="1735" y="895"/>
                  </a:cubicBezTo>
                  <a:cubicBezTo>
                    <a:pt x="1734" y="896"/>
                    <a:pt x="1733" y="896"/>
                    <a:pt x="1732" y="896"/>
                  </a:cubicBezTo>
                  <a:cubicBezTo>
                    <a:pt x="1732" y="896"/>
                    <a:pt x="1732" y="897"/>
                    <a:pt x="1731" y="897"/>
                  </a:cubicBezTo>
                  <a:cubicBezTo>
                    <a:pt x="1731" y="896"/>
                    <a:pt x="1730" y="896"/>
                    <a:pt x="1729" y="896"/>
                  </a:cubicBezTo>
                  <a:cubicBezTo>
                    <a:pt x="1728" y="895"/>
                    <a:pt x="1726" y="896"/>
                    <a:pt x="1725" y="896"/>
                  </a:cubicBezTo>
                  <a:cubicBezTo>
                    <a:pt x="1724" y="897"/>
                    <a:pt x="1723" y="897"/>
                    <a:pt x="1722" y="897"/>
                  </a:cubicBezTo>
                  <a:cubicBezTo>
                    <a:pt x="1722" y="897"/>
                    <a:pt x="1722" y="897"/>
                    <a:pt x="1721" y="897"/>
                  </a:cubicBezTo>
                  <a:cubicBezTo>
                    <a:pt x="1721" y="897"/>
                    <a:pt x="1721" y="897"/>
                    <a:pt x="1720" y="897"/>
                  </a:cubicBezTo>
                  <a:cubicBezTo>
                    <a:pt x="1719" y="898"/>
                    <a:pt x="1717" y="898"/>
                    <a:pt x="1716" y="898"/>
                  </a:cubicBezTo>
                  <a:cubicBezTo>
                    <a:pt x="1715" y="899"/>
                    <a:pt x="1715" y="900"/>
                    <a:pt x="1714" y="901"/>
                  </a:cubicBezTo>
                  <a:cubicBezTo>
                    <a:pt x="1714" y="901"/>
                    <a:pt x="1714" y="902"/>
                    <a:pt x="1714" y="902"/>
                  </a:cubicBezTo>
                  <a:cubicBezTo>
                    <a:pt x="1712" y="902"/>
                    <a:pt x="1711" y="902"/>
                    <a:pt x="1710" y="903"/>
                  </a:cubicBezTo>
                  <a:cubicBezTo>
                    <a:pt x="1710" y="903"/>
                    <a:pt x="1710" y="904"/>
                    <a:pt x="1710" y="904"/>
                  </a:cubicBezTo>
                  <a:cubicBezTo>
                    <a:pt x="1709" y="904"/>
                    <a:pt x="1709" y="904"/>
                    <a:pt x="1709" y="904"/>
                  </a:cubicBezTo>
                  <a:cubicBezTo>
                    <a:pt x="1709" y="905"/>
                    <a:pt x="1709" y="906"/>
                    <a:pt x="1708" y="906"/>
                  </a:cubicBezTo>
                  <a:cubicBezTo>
                    <a:pt x="1708" y="906"/>
                    <a:pt x="1707" y="906"/>
                    <a:pt x="1707" y="906"/>
                  </a:cubicBezTo>
                  <a:cubicBezTo>
                    <a:pt x="1706" y="906"/>
                    <a:pt x="1705" y="908"/>
                    <a:pt x="1705" y="907"/>
                  </a:cubicBezTo>
                  <a:cubicBezTo>
                    <a:pt x="1705" y="907"/>
                    <a:pt x="1705" y="907"/>
                    <a:pt x="1705" y="907"/>
                  </a:cubicBezTo>
                  <a:cubicBezTo>
                    <a:pt x="1704" y="908"/>
                    <a:pt x="1703" y="907"/>
                    <a:pt x="1702" y="907"/>
                  </a:cubicBezTo>
                  <a:cubicBezTo>
                    <a:pt x="1702" y="907"/>
                    <a:pt x="1702" y="907"/>
                    <a:pt x="1702" y="907"/>
                  </a:cubicBezTo>
                  <a:cubicBezTo>
                    <a:pt x="1699" y="907"/>
                    <a:pt x="1697" y="907"/>
                    <a:pt x="1695" y="906"/>
                  </a:cubicBezTo>
                  <a:cubicBezTo>
                    <a:pt x="1694" y="906"/>
                    <a:pt x="1694" y="906"/>
                    <a:pt x="1694" y="905"/>
                  </a:cubicBezTo>
                  <a:cubicBezTo>
                    <a:pt x="1693" y="905"/>
                    <a:pt x="1693" y="904"/>
                    <a:pt x="1692" y="904"/>
                  </a:cubicBezTo>
                  <a:cubicBezTo>
                    <a:pt x="1692" y="903"/>
                    <a:pt x="1691" y="903"/>
                    <a:pt x="1690" y="903"/>
                  </a:cubicBezTo>
                  <a:cubicBezTo>
                    <a:pt x="1690" y="903"/>
                    <a:pt x="1690" y="903"/>
                    <a:pt x="1689" y="903"/>
                  </a:cubicBezTo>
                  <a:cubicBezTo>
                    <a:pt x="1689" y="903"/>
                    <a:pt x="1689" y="902"/>
                    <a:pt x="1689" y="902"/>
                  </a:cubicBezTo>
                  <a:cubicBezTo>
                    <a:pt x="1689" y="901"/>
                    <a:pt x="1688" y="901"/>
                    <a:pt x="1688" y="900"/>
                  </a:cubicBezTo>
                  <a:cubicBezTo>
                    <a:pt x="1688" y="900"/>
                    <a:pt x="1688" y="899"/>
                    <a:pt x="1688" y="899"/>
                  </a:cubicBezTo>
                  <a:cubicBezTo>
                    <a:pt x="1689" y="899"/>
                    <a:pt x="1690" y="899"/>
                    <a:pt x="1691" y="898"/>
                  </a:cubicBezTo>
                  <a:cubicBezTo>
                    <a:pt x="1691" y="898"/>
                    <a:pt x="1692" y="897"/>
                    <a:pt x="1692" y="896"/>
                  </a:cubicBezTo>
                  <a:cubicBezTo>
                    <a:pt x="1693" y="895"/>
                    <a:pt x="1692" y="893"/>
                    <a:pt x="1692" y="893"/>
                  </a:cubicBezTo>
                  <a:cubicBezTo>
                    <a:pt x="1692" y="892"/>
                    <a:pt x="1692" y="892"/>
                    <a:pt x="1692" y="892"/>
                  </a:cubicBezTo>
                  <a:cubicBezTo>
                    <a:pt x="1692" y="889"/>
                    <a:pt x="1691" y="887"/>
                    <a:pt x="1691" y="885"/>
                  </a:cubicBezTo>
                  <a:cubicBezTo>
                    <a:pt x="1689" y="882"/>
                    <a:pt x="1688" y="879"/>
                    <a:pt x="1687" y="876"/>
                  </a:cubicBezTo>
                  <a:cubicBezTo>
                    <a:pt x="1686" y="874"/>
                    <a:pt x="1686" y="871"/>
                    <a:pt x="1686" y="869"/>
                  </a:cubicBezTo>
                  <a:cubicBezTo>
                    <a:pt x="1684" y="869"/>
                    <a:pt x="1684" y="867"/>
                    <a:pt x="1683" y="865"/>
                  </a:cubicBezTo>
                  <a:cubicBezTo>
                    <a:pt x="1683" y="865"/>
                    <a:pt x="1682" y="865"/>
                    <a:pt x="1682" y="864"/>
                  </a:cubicBezTo>
                  <a:cubicBezTo>
                    <a:pt x="1681" y="864"/>
                    <a:pt x="1681" y="863"/>
                    <a:pt x="1681" y="863"/>
                  </a:cubicBezTo>
                  <a:cubicBezTo>
                    <a:pt x="1680" y="861"/>
                    <a:pt x="1680" y="858"/>
                    <a:pt x="1679" y="857"/>
                  </a:cubicBezTo>
                  <a:cubicBezTo>
                    <a:pt x="1679" y="856"/>
                    <a:pt x="1678" y="856"/>
                    <a:pt x="1678" y="855"/>
                  </a:cubicBezTo>
                  <a:cubicBezTo>
                    <a:pt x="1676" y="854"/>
                    <a:pt x="1674" y="852"/>
                    <a:pt x="1673" y="850"/>
                  </a:cubicBezTo>
                  <a:cubicBezTo>
                    <a:pt x="1672" y="850"/>
                    <a:pt x="1672" y="849"/>
                    <a:pt x="1672" y="849"/>
                  </a:cubicBezTo>
                  <a:cubicBezTo>
                    <a:pt x="1672" y="848"/>
                    <a:pt x="1672" y="848"/>
                    <a:pt x="1672" y="848"/>
                  </a:cubicBezTo>
                  <a:close/>
                  <a:moveTo>
                    <a:pt x="1820" y="905"/>
                  </a:moveTo>
                  <a:cubicBezTo>
                    <a:pt x="1820" y="905"/>
                    <a:pt x="1820" y="905"/>
                    <a:pt x="1820" y="905"/>
                  </a:cubicBezTo>
                  <a:cubicBezTo>
                    <a:pt x="1820" y="906"/>
                    <a:pt x="1822" y="905"/>
                    <a:pt x="1823" y="906"/>
                  </a:cubicBezTo>
                  <a:cubicBezTo>
                    <a:pt x="1823" y="907"/>
                    <a:pt x="1822" y="907"/>
                    <a:pt x="1821" y="907"/>
                  </a:cubicBezTo>
                  <a:cubicBezTo>
                    <a:pt x="1820" y="908"/>
                    <a:pt x="1820" y="908"/>
                    <a:pt x="1820" y="908"/>
                  </a:cubicBezTo>
                  <a:cubicBezTo>
                    <a:pt x="1819" y="908"/>
                    <a:pt x="1818" y="908"/>
                    <a:pt x="1818" y="907"/>
                  </a:cubicBezTo>
                  <a:cubicBezTo>
                    <a:pt x="1818" y="907"/>
                    <a:pt x="1817" y="908"/>
                    <a:pt x="1817" y="908"/>
                  </a:cubicBezTo>
                  <a:cubicBezTo>
                    <a:pt x="1816" y="907"/>
                    <a:pt x="1816" y="907"/>
                    <a:pt x="1815" y="907"/>
                  </a:cubicBezTo>
                  <a:cubicBezTo>
                    <a:pt x="1815" y="907"/>
                    <a:pt x="1815" y="907"/>
                    <a:pt x="1814" y="907"/>
                  </a:cubicBezTo>
                  <a:cubicBezTo>
                    <a:pt x="1814" y="907"/>
                    <a:pt x="1814" y="907"/>
                    <a:pt x="1814" y="906"/>
                  </a:cubicBezTo>
                  <a:cubicBezTo>
                    <a:pt x="1816" y="906"/>
                    <a:pt x="1818" y="905"/>
                    <a:pt x="1820" y="905"/>
                  </a:cubicBezTo>
                  <a:close/>
                  <a:moveTo>
                    <a:pt x="1860" y="934"/>
                  </a:moveTo>
                  <a:cubicBezTo>
                    <a:pt x="1860" y="935"/>
                    <a:pt x="1859" y="936"/>
                    <a:pt x="1858" y="936"/>
                  </a:cubicBezTo>
                  <a:cubicBezTo>
                    <a:pt x="1858" y="935"/>
                    <a:pt x="1858" y="934"/>
                    <a:pt x="1859" y="933"/>
                  </a:cubicBezTo>
                  <a:cubicBezTo>
                    <a:pt x="1859" y="934"/>
                    <a:pt x="1859" y="934"/>
                    <a:pt x="1860" y="934"/>
                  </a:cubicBezTo>
                  <a:close/>
                  <a:moveTo>
                    <a:pt x="1882" y="939"/>
                  </a:moveTo>
                  <a:cubicBezTo>
                    <a:pt x="1882" y="939"/>
                    <a:pt x="1882" y="939"/>
                    <a:pt x="1882" y="939"/>
                  </a:cubicBezTo>
                  <a:cubicBezTo>
                    <a:pt x="1882" y="937"/>
                    <a:pt x="1881" y="936"/>
                    <a:pt x="1881" y="935"/>
                  </a:cubicBezTo>
                  <a:cubicBezTo>
                    <a:pt x="1881" y="936"/>
                    <a:pt x="1883" y="938"/>
                    <a:pt x="1883" y="938"/>
                  </a:cubicBezTo>
                  <a:cubicBezTo>
                    <a:pt x="1883" y="938"/>
                    <a:pt x="1883" y="939"/>
                    <a:pt x="1882" y="939"/>
                  </a:cubicBezTo>
                  <a:close/>
                  <a:moveTo>
                    <a:pt x="1862" y="946"/>
                  </a:moveTo>
                  <a:cubicBezTo>
                    <a:pt x="1862" y="945"/>
                    <a:pt x="1862" y="944"/>
                    <a:pt x="1862" y="943"/>
                  </a:cubicBezTo>
                  <a:cubicBezTo>
                    <a:pt x="1862" y="942"/>
                    <a:pt x="1862" y="942"/>
                    <a:pt x="1862" y="941"/>
                  </a:cubicBezTo>
                  <a:cubicBezTo>
                    <a:pt x="1864" y="941"/>
                    <a:pt x="1864" y="942"/>
                    <a:pt x="1865" y="941"/>
                  </a:cubicBezTo>
                  <a:cubicBezTo>
                    <a:pt x="1866" y="942"/>
                    <a:pt x="1867" y="942"/>
                    <a:pt x="1867" y="943"/>
                  </a:cubicBezTo>
                  <a:cubicBezTo>
                    <a:pt x="1869" y="944"/>
                    <a:pt x="1871" y="945"/>
                    <a:pt x="1873" y="945"/>
                  </a:cubicBezTo>
                  <a:cubicBezTo>
                    <a:pt x="1874" y="944"/>
                    <a:pt x="1875" y="944"/>
                    <a:pt x="1876" y="944"/>
                  </a:cubicBezTo>
                  <a:cubicBezTo>
                    <a:pt x="1877" y="944"/>
                    <a:pt x="1877" y="944"/>
                    <a:pt x="1878" y="944"/>
                  </a:cubicBezTo>
                  <a:cubicBezTo>
                    <a:pt x="1878" y="944"/>
                    <a:pt x="1878" y="944"/>
                    <a:pt x="1879" y="944"/>
                  </a:cubicBezTo>
                  <a:cubicBezTo>
                    <a:pt x="1879" y="944"/>
                    <a:pt x="1879" y="944"/>
                    <a:pt x="1879" y="944"/>
                  </a:cubicBezTo>
                  <a:cubicBezTo>
                    <a:pt x="1880" y="944"/>
                    <a:pt x="1880" y="944"/>
                    <a:pt x="1880" y="944"/>
                  </a:cubicBezTo>
                  <a:cubicBezTo>
                    <a:pt x="1881" y="943"/>
                    <a:pt x="1881" y="943"/>
                    <a:pt x="1881" y="943"/>
                  </a:cubicBezTo>
                  <a:cubicBezTo>
                    <a:pt x="1882" y="943"/>
                    <a:pt x="1883" y="944"/>
                    <a:pt x="1883" y="946"/>
                  </a:cubicBezTo>
                  <a:cubicBezTo>
                    <a:pt x="1882" y="946"/>
                    <a:pt x="1882" y="947"/>
                    <a:pt x="1883" y="947"/>
                  </a:cubicBezTo>
                  <a:cubicBezTo>
                    <a:pt x="1883" y="948"/>
                    <a:pt x="1883" y="948"/>
                    <a:pt x="1883" y="948"/>
                  </a:cubicBezTo>
                  <a:cubicBezTo>
                    <a:pt x="1883" y="949"/>
                    <a:pt x="1883" y="949"/>
                    <a:pt x="1883" y="950"/>
                  </a:cubicBezTo>
                  <a:cubicBezTo>
                    <a:pt x="1883" y="952"/>
                    <a:pt x="1882" y="953"/>
                    <a:pt x="1881" y="954"/>
                  </a:cubicBezTo>
                  <a:cubicBezTo>
                    <a:pt x="1881" y="955"/>
                    <a:pt x="1880" y="956"/>
                    <a:pt x="1880" y="957"/>
                  </a:cubicBezTo>
                  <a:cubicBezTo>
                    <a:pt x="1880" y="958"/>
                    <a:pt x="1880" y="959"/>
                    <a:pt x="1880" y="961"/>
                  </a:cubicBezTo>
                  <a:cubicBezTo>
                    <a:pt x="1880" y="961"/>
                    <a:pt x="1879" y="961"/>
                    <a:pt x="1879" y="961"/>
                  </a:cubicBezTo>
                  <a:cubicBezTo>
                    <a:pt x="1879" y="960"/>
                    <a:pt x="1879" y="960"/>
                    <a:pt x="1879" y="959"/>
                  </a:cubicBezTo>
                  <a:cubicBezTo>
                    <a:pt x="1876" y="959"/>
                    <a:pt x="1875" y="962"/>
                    <a:pt x="1874" y="963"/>
                  </a:cubicBezTo>
                  <a:cubicBezTo>
                    <a:pt x="1873" y="963"/>
                    <a:pt x="1870" y="964"/>
                    <a:pt x="1869" y="962"/>
                  </a:cubicBezTo>
                  <a:cubicBezTo>
                    <a:pt x="1869" y="962"/>
                    <a:pt x="1869" y="962"/>
                    <a:pt x="1869" y="962"/>
                  </a:cubicBezTo>
                  <a:cubicBezTo>
                    <a:pt x="1869" y="962"/>
                    <a:pt x="1870" y="962"/>
                    <a:pt x="1870" y="961"/>
                  </a:cubicBezTo>
                  <a:cubicBezTo>
                    <a:pt x="1869" y="959"/>
                    <a:pt x="1867" y="961"/>
                    <a:pt x="1867" y="959"/>
                  </a:cubicBezTo>
                  <a:cubicBezTo>
                    <a:pt x="1866" y="958"/>
                    <a:pt x="1866" y="957"/>
                    <a:pt x="1865" y="955"/>
                  </a:cubicBezTo>
                  <a:cubicBezTo>
                    <a:pt x="1865" y="955"/>
                    <a:pt x="1865" y="954"/>
                    <a:pt x="1865" y="954"/>
                  </a:cubicBezTo>
                  <a:cubicBezTo>
                    <a:pt x="1865" y="953"/>
                    <a:pt x="1865" y="953"/>
                    <a:pt x="1865" y="952"/>
                  </a:cubicBezTo>
                  <a:cubicBezTo>
                    <a:pt x="1865" y="950"/>
                    <a:pt x="1863" y="948"/>
                    <a:pt x="1862" y="946"/>
                  </a:cubicBezTo>
                  <a:close/>
                </a:path>
              </a:pathLst>
            </a:custGeom>
            <a:solidFill>
              <a:srgbClr val="A5ACB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38"/>
            <p:cNvGrpSpPr/>
            <p:nvPr userDrawn="1"/>
          </p:nvGrpSpPr>
          <p:grpSpPr>
            <a:xfrm>
              <a:off x="255214" y="68031"/>
              <a:ext cx="1206499" cy="541569"/>
              <a:chOff x="5100638" y="822325"/>
              <a:chExt cx="2825750" cy="1268413"/>
            </a:xfrm>
          </p:grpSpPr>
          <p:sp>
            <p:nvSpPr>
              <p:cNvPr id="40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100638" y="850900"/>
                <a:ext cx="2824162" cy="120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Line 5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6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"/>
              <p:cNvSpPr>
                <a:spLocks/>
              </p:cNvSpPr>
              <p:nvPr userDrawn="1"/>
            </p:nvSpPr>
            <p:spPr bwMode="auto">
              <a:xfrm>
                <a:off x="6410325" y="1663700"/>
                <a:ext cx="509587" cy="427038"/>
              </a:xfrm>
              <a:custGeom>
                <a:avLst/>
                <a:gdLst>
                  <a:gd name="T0" fmla="*/ 198 w 227"/>
                  <a:gd name="T1" fmla="*/ 61 h 189"/>
                  <a:gd name="T2" fmla="*/ 227 w 227"/>
                  <a:gd name="T3" fmla="*/ 0 h 189"/>
                  <a:gd name="T4" fmla="*/ 212 w 227"/>
                  <a:gd name="T5" fmla="*/ 28 h 189"/>
                  <a:gd name="T6" fmla="*/ 50 w 227"/>
                  <a:gd name="T7" fmla="*/ 135 h 189"/>
                  <a:gd name="T8" fmla="*/ 33 w 227"/>
                  <a:gd name="T9" fmla="*/ 14 h 189"/>
                  <a:gd name="T10" fmla="*/ 36 w 227"/>
                  <a:gd name="T11" fmla="*/ 168 h 189"/>
                  <a:gd name="T12" fmla="*/ 198 w 227"/>
                  <a:gd name="T13" fmla="*/ 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189">
                    <a:moveTo>
                      <a:pt x="198" y="61"/>
                    </a:moveTo>
                    <a:cubicBezTo>
                      <a:pt x="211" y="40"/>
                      <a:pt x="220" y="20"/>
                      <a:pt x="227" y="0"/>
                    </a:cubicBezTo>
                    <a:cubicBezTo>
                      <a:pt x="222" y="9"/>
                      <a:pt x="217" y="18"/>
                      <a:pt x="212" y="28"/>
                    </a:cubicBezTo>
                    <a:cubicBezTo>
                      <a:pt x="164" y="107"/>
                      <a:pt x="91" y="156"/>
                      <a:pt x="50" y="135"/>
                    </a:cubicBezTo>
                    <a:cubicBezTo>
                      <a:pt x="19" y="120"/>
                      <a:pt x="14" y="71"/>
                      <a:pt x="33" y="14"/>
                    </a:cubicBezTo>
                    <a:cubicBezTo>
                      <a:pt x="0" y="84"/>
                      <a:pt x="0" y="150"/>
                      <a:pt x="36" y="168"/>
                    </a:cubicBezTo>
                    <a:cubicBezTo>
                      <a:pt x="77" y="189"/>
                      <a:pt x="150" y="141"/>
                      <a:pt x="198" y="6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"/>
              <p:cNvSpPr>
                <a:spLocks/>
              </p:cNvSpPr>
              <p:nvPr userDrawn="1"/>
            </p:nvSpPr>
            <p:spPr bwMode="auto">
              <a:xfrm>
                <a:off x="6942138" y="822325"/>
                <a:ext cx="492125" cy="450850"/>
              </a:xfrm>
              <a:custGeom>
                <a:avLst/>
                <a:gdLst>
                  <a:gd name="T0" fmla="*/ 192 w 219"/>
                  <a:gd name="T1" fmla="*/ 171 h 200"/>
                  <a:gd name="T2" fmla="*/ 175 w 219"/>
                  <a:gd name="T3" fmla="*/ 17 h 200"/>
                  <a:gd name="T4" fmla="*/ 23 w 219"/>
                  <a:gd name="T5" fmla="*/ 137 h 200"/>
                  <a:gd name="T6" fmla="*/ 0 w 219"/>
                  <a:gd name="T7" fmla="*/ 200 h 200"/>
                  <a:gd name="T8" fmla="*/ 13 w 219"/>
                  <a:gd name="T9" fmla="*/ 171 h 200"/>
                  <a:gd name="T10" fmla="*/ 164 w 219"/>
                  <a:gd name="T11" fmla="*/ 51 h 200"/>
                  <a:gd name="T12" fmla="*/ 192 w 219"/>
                  <a:gd name="T13" fmla="*/ 1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200">
                    <a:moveTo>
                      <a:pt x="192" y="171"/>
                    </a:moveTo>
                    <a:cubicBezTo>
                      <a:pt x="219" y="98"/>
                      <a:pt x="213" y="33"/>
                      <a:pt x="175" y="17"/>
                    </a:cubicBezTo>
                    <a:cubicBezTo>
                      <a:pt x="131" y="0"/>
                      <a:pt x="64" y="54"/>
                      <a:pt x="23" y="137"/>
                    </a:cubicBezTo>
                    <a:cubicBezTo>
                      <a:pt x="13" y="158"/>
                      <a:pt x="5" y="180"/>
                      <a:pt x="0" y="200"/>
                    </a:cubicBezTo>
                    <a:cubicBezTo>
                      <a:pt x="4" y="191"/>
                      <a:pt x="8" y="181"/>
                      <a:pt x="13" y="171"/>
                    </a:cubicBezTo>
                    <a:cubicBezTo>
                      <a:pt x="53" y="88"/>
                      <a:pt x="121" y="34"/>
                      <a:pt x="164" y="51"/>
                    </a:cubicBezTo>
                    <a:cubicBezTo>
                      <a:pt x="196" y="64"/>
                      <a:pt x="206" y="113"/>
                      <a:pt x="192" y="17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9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10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1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2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13"/>
              <p:cNvSpPr>
                <a:spLocks/>
              </p:cNvSpPr>
              <p:nvPr userDrawn="1"/>
            </p:nvSpPr>
            <p:spPr bwMode="auto">
              <a:xfrm>
                <a:off x="5100638" y="1281113"/>
                <a:ext cx="114300" cy="320675"/>
              </a:xfrm>
              <a:custGeom>
                <a:avLst/>
                <a:gdLst>
                  <a:gd name="T0" fmla="*/ 72 w 72"/>
                  <a:gd name="T1" fmla="*/ 0 h 202"/>
                  <a:gd name="T2" fmla="*/ 55 w 72"/>
                  <a:gd name="T3" fmla="*/ 202 h 202"/>
                  <a:gd name="T4" fmla="*/ 0 w 72"/>
                  <a:gd name="T5" fmla="*/ 202 h 202"/>
                  <a:gd name="T6" fmla="*/ 17 w 72"/>
                  <a:gd name="T7" fmla="*/ 0 h 202"/>
                  <a:gd name="T8" fmla="*/ 72 w 72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02">
                    <a:moveTo>
                      <a:pt x="72" y="0"/>
                    </a:moveTo>
                    <a:lnTo>
                      <a:pt x="55" y="202"/>
                    </a:lnTo>
                    <a:lnTo>
                      <a:pt x="0" y="202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14"/>
              <p:cNvSpPr>
                <a:spLocks/>
              </p:cNvSpPr>
              <p:nvPr userDrawn="1"/>
            </p:nvSpPr>
            <p:spPr bwMode="auto">
              <a:xfrm>
                <a:off x="5210175" y="1335088"/>
                <a:ext cx="211137" cy="266700"/>
              </a:xfrm>
              <a:custGeom>
                <a:avLst/>
                <a:gdLst>
                  <a:gd name="T0" fmla="*/ 48 w 94"/>
                  <a:gd name="T1" fmla="*/ 2 h 118"/>
                  <a:gd name="T2" fmla="*/ 47 w 94"/>
                  <a:gd name="T3" fmla="*/ 12 h 118"/>
                  <a:gd name="T4" fmla="*/ 57 w 94"/>
                  <a:gd name="T5" fmla="*/ 3 h 118"/>
                  <a:gd name="T6" fmla="*/ 71 w 94"/>
                  <a:gd name="T7" fmla="*/ 0 h 118"/>
                  <a:gd name="T8" fmla="*/ 87 w 94"/>
                  <a:gd name="T9" fmla="*/ 4 h 118"/>
                  <a:gd name="T10" fmla="*/ 94 w 94"/>
                  <a:gd name="T11" fmla="*/ 15 h 118"/>
                  <a:gd name="T12" fmla="*/ 93 w 94"/>
                  <a:gd name="T13" fmla="*/ 37 h 118"/>
                  <a:gd name="T14" fmla="*/ 86 w 94"/>
                  <a:gd name="T15" fmla="*/ 118 h 118"/>
                  <a:gd name="T16" fmla="*/ 49 w 94"/>
                  <a:gd name="T17" fmla="*/ 118 h 118"/>
                  <a:gd name="T18" fmla="*/ 56 w 94"/>
                  <a:gd name="T19" fmla="*/ 37 h 118"/>
                  <a:gd name="T20" fmla="*/ 56 w 94"/>
                  <a:gd name="T21" fmla="*/ 23 h 118"/>
                  <a:gd name="T22" fmla="*/ 52 w 94"/>
                  <a:gd name="T23" fmla="*/ 20 h 118"/>
                  <a:gd name="T24" fmla="*/ 47 w 94"/>
                  <a:gd name="T25" fmla="*/ 23 h 118"/>
                  <a:gd name="T26" fmla="*/ 44 w 94"/>
                  <a:gd name="T27" fmla="*/ 39 h 118"/>
                  <a:gd name="T28" fmla="*/ 37 w 94"/>
                  <a:gd name="T29" fmla="*/ 118 h 118"/>
                  <a:gd name="T30" fmla="*/ 0 w 94"/>
                  <a:gd name="T31" fmla="*/ 118 h 118"/>
                  <a:gd name="T32" fmla="*/ 10 w 94"/>
                  <a:gd name="T33" fmla="*/ 2 h 118"/>
                  <a:gd name="T34" fmla="*/ 48 w 94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118">
                    <a:moveTo>
                      <a:pt x="48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3" y="5"/>
                      <a:pt x="57" y="3"/>
                    </a:cubicBezTo>
                    <a:cubicBezTo>
                      <a:pt x="61" y="1"/>
                      <a:pt x="66" y="0"/>
                      <a:pt x="71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0" y="7"/>
                      <a:pt x="93" y="10"/>
                      <a:pt x="94" y="15"/>
                    </a:cubicBezTo>
                    <a:cubicBezTo>
                      <a:pt x="94" y="19"/>
                      <a:pt x="94" y="26"/>
                      <a:pt x="93" y="37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9"/>
                      <a:pt x="57" y="25"/>
                      <a:pt x="56" y="23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49" y="20"/>
                      <a:pt x="47" y="21"/>
                      <a:pt x="47" y="23"/>
                    </a:cubicBezTo>
                    <a:cubicBezTo>
                      <a:pt x="46" y="25"/>
                      <a:pt x="45" y="31"/>
                      <a:pt x="44" y="3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5"/>
              <p:cNvSpPr>
                <a:spLocks/>
              </p:cNvSpPr>
              <p:nvPr userDrawn="1"/>
            </p:nvSpPr>
            <p:spPr bwMode="auto">
              <a:xfrm>
                <a:off x="5429250" y="1303338"/>
                <a:ext cx="127000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5 w 57"/>
                  <a:gd name="T7" fmla="*/ 37 h 132"/>
                  <a:gd name="T8" fmla="*/ 45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0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5 w 57"/>
                  <a:gd name="T21" fmla="*/ 131 h 132"/>
                  <a:gd name="T22" fmla="*/ 6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1 w 57"/>
                  <a:gd name="T33" fmla="*/ 18 h 132"/>
                  <a:gd name="T34" fmla="*/ 9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39" y="107"/>
                      <a:pt x="39" y="112"/>
                      <a:pt x="40" y="112"/>
                    </a:cubicBezTo>
                    <a:cubicBezTo>
                      <a:pt x="41" y="113"/>
                      <a:pt x="44" y="114"/>
                      <a:pt x="50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5" y="131"/>
                    </a:cubicBezTo>
                    <a:cubicBezTo>
                      <a:pt x="12" y="131"/>
                      <a:pt x="9" y="129"/>
                      <a:pt x="6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1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6"/>
              <p:cNvSpPr>
                <a:spLocks noEditPoints="1"/>
              </p:cNvSpPr>
              <p:nvPr userDrawn="1"/>
            </p:nvSpPr>
            <p:spPr bwMode="auto">
              <a:xfrm>
                <a:off x="5545138" y="1335088"/>
                <a:ext cx="204787" cy="271463"/>
              </a:xfrm>
              <a:custGeom>
                <a:avLst/>
                <a:gdLst>
                  <a:gd name="T0" fmla="*/ 89 w 91"/>
                  <a:gd name="T1" fmla="*/ 62 h 120"/>
                  <a:gd name="T2" fmla="*/ 40 w 91"/>
                  <a:gd name="T3" fmla="*/ 62 h 120"/>
                  <a:gd name="T4" fmla="*/ 38 w 91"/>
                  <a:gd name="T5" fmla="*/ 87 h 120"/>
                  <a:gd name="T6" fmla="*/ 38 w 91"/>
                  <a:gd name="T7" fmla="*/ 97 h 120"/>
                  <a:gd name="T8" fmla="*/ 43 w 91"/>
                  <a:gd name="T9" fmla="*/ 100 h 120"/>
                  <a:gd name="T10" fmla="*/ 49 w 91"/>
                  <a:gd name="T11" fmla="*/ 97 h 120"/>
                  <a:gd name="T12" fmla="*/ 51 w 91"/>
                  <a:gd name="T13" fmla="*/ 85 h 120"/>
                  <a:gd name="T14" fmla="*/ 52 w 91"/>
                  <a:gd name="T15" fmla="*/ 69 h 120"/>
                  <a:gd name="T16" fmla="*/ 88 w 91"/>
                  <a:gd name="T17" fmla="*/ 69 h 120"/>
                  <a:gd name="T18" fmla="*/ 87 w 91"/>
                  <a:gd name="T19" fmla="*/ 78 h 120"/>
                  <a:gd name="T20" fmla="*/ 84 w 91"/>
                  <a:gd name="T21" fmla="*/ 95 h 120"/>
                  <a:gd name="T22" fmla="*/ 76 w 91"/>
                  <a:gd name="T23" fmla="*/ 107 h 120"/>
                  <a:gd name="T24" fmla="*/ 62 w 91"/>
                  <a:gd name="T25" fmla="*/ 117 h 120"/>
                  <a:gd name="T26" fmla="*/ 41 w 91"/>
                  <a:gd name="T27" fmla="*/ 120 h 120"/>
                  <a:gd name="T28" fmla="*/ 21 w 91"/>
                  <a:gd name="T29" fmla="*/ 117 h 120"/>
                  <a:gd name="T30" fmla="*/ 7 w 91"/>
                  <a:gd name="T31" fmla="*/ 108 h 120"/>
                  <a:gd name="T32" fmla="*/ 1 w 91"/>
                  <a:gd name="T33" fmla="*/ 96 h 120"/>
                  <a:gd name="T34" fmla="*/ 1 w 91"/>
                  <a:gd name="T35" fmla="*/ 76 h 120"/>
                  <a:gd name="T36" fmla="*/ 4 w 91"/>
                  <a:gd name="T37" fmla="*/ 42 h 120"/>
                  <a:gd name="T38" fmla="*/ 11 w 91"/>
                  <a:gd name="T39" fmla="*/ 18 h 120"/>
                  <a:gd name="T40" fmla="*/ 26 w 91"/>
                  <a:gd name="T41" fmla="*/ 4 h 120"/>
                  <a:gd name="T42" fmla="*/ 49 w 91"/>
                  <a:gd name="T43" fmla="*/ 0 h 120"/>
                  <a:gd name="T44" fmla="*/ 75 w 91"/>
                  <a:gd name="T45" fmla="*/ 5 h 120"/>
                  <a:gd name="T46" fmla="*/ 88 w 91"/>
                  <a:gd name="T47" fmla="*/ 20 h 120"/>
                  <a:gd name="T48" fmla="*/ 90 w 91"/>
                  <a:gd name="T49" fmla="*/ 46 h 120"/>
                  <a:gd name="T50" fmla="*/ 89 w 91"/>
                  <a:gd name="T51" fmla="*/ 62 h 120"/>
                  <a:gd name="T52" fmla="*/ 53 w 91"/>
                  <a:gd name="T53" fmla="*/ 43 h 120"/>
                  <a:gd name="T54" fmla="*/ 53 w 91"/>
                  <a:gd name="T55" fmla="*/ 34 h 120"/>
                  <a:gd name="T56" fmla="*/ 53 w 91"/>
                  <a:gd name="T57" fmla="*/ 23 h 120"/>
                  <a:gd name="T58" fmla="*/ 49 w 91"/>
                  <a:gd name="T59" fmla="*/ 20 h 120"/>
                  <a:gd name="T60" fmla="*/ 44 w 91"/>
                  <a:gd name="T61" fmla="*/ 22 h 120"/>
                  <a:gd name="T62" fmla="*/ 42 w 91"/>
                  <a:gd name="T63" fmla="*/ 34 h 120"/>
                  <a:gd name="T64" fmla="*/ 42 w 91"/>
                  <a:gd name="T65" fmla="*/ 43 h 120"/>
                  <a:gd name="T66" fmla="*/ 53 w 91"/>
                  <a:gd name="T67" fmla="*/ 4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89" y="62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9" y="99"/>
                      <a:pt x="40" y="100"/>
                      <a:pt x="43" y="100"/>
                    </a:cubicBezTo>
                    <a:cubicBezTo>
                      <a:pt x="45" y="100"/>
                      <a:pt x="47" y="99"/>
                      <a:pt x="49" y="97"/>
                    </a:cubicBezTo>
                    <a:cubicBezTo>
                      <a:pt x="50" y="95"/>
                      <a:pt x="50" y="91"/>
                      <a:pt x="51" y="85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85"/>
                      <a:pt x="86" y="91"/>
                      <a:pt x="84" y="95"/>
                    </a:cubicBezTo>
                    <a:cubicBezTo>
                      <a:pt x="83" y="99"/>
                      <a:pt x="80" y="103"/>
                      <a:pt x="76" y="107"/>
                    </a:cubicBezTo>
                    <a:cubicBezTo>
                      <a:pt x="73" y="111"/>
                      <a:pt x="68" y="115"/>
                      <a:pt x="62" y="117"/>
                    </a:cubicBezTo>
                    <a:cubicBezTo>
                      <a:pt x="57" y="119"/>
                      <a:pt x="50" y="120"/>
                      <a:pt x="41" y="120"/>
                    </a:cubicBezTo>
                    <a:cubicBezTo>
                      <a:pt x="34" y="120"/>
                      <a:pt x="27" y="119"/>
                      <a:pt x="21" y="117"/>
                    </a:cubicBezTo>
                    <a:cubicBezTo>
                      <a:pt x="15" y="115"/>
                      <a:pt x="10" y="112"/>
                      <a:pt x="7" y="108"/>
                    </a:cubicBezTo>
                    <a:cubicBezTo>
                      <a:pt x="4" y="104"/>
                      <a:pt x="2" y="100"/>
                      <a:pt x="1" y="96"/>
                    </a:cubicBezTo>
                    <a:cubicBezTo>
                      <a:pt x="1" y="91"/>
                      <a:pt x="0" y="85"/>
                      <a:pt x="1" y="76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32"/>
                      <a:pt x="7" y="24"/>
                      <a:pt x="11" y="18"/>
                    </a:cubicBezTo>
                    <a:cubicBezTo>
                      <a:pt x="14" y="12"/>
                      <a:pt x="19" y="7"/>
                      <a:pt x="26" y="4"/>
                    </a:cubicBezTo>
                    <a:cubicBezTo>
                      <a:pt x="33" y="1"/>
                      <a:pt x="41" y="0"/>
                      <a:pt x="49" y="0"/>
                    </a:cubicBezTo>
                    <a:cubicBezTo>
                      <a:pt x="60" y="0"/>
                      <a:pt x="68" y="1"/>
                      <a:pt x="75" y="5"/>
                    </a:cubicBezTo>
                    <a:cubicBezTo>
                      <a:pt x="82" y="9"/>
                      <a:pt x="86" y="14"/>
                      <a:pt x="88" y="20"/>
                    </a:cubicBezTo>
                    <a:cubicBezTo>
                      <a:pt x="90" y="26"/>
                      <a:pt x="91" y="35"/>
                      <a:pt x="90" y="46"/>
                    </a:cubicBezTo>
                    <a:lnTo>
                      <a:pt x="89" y="62"/>
                    </a:lnTo>
                    <a:close/>
                    <a:moveTo>
                      <a:pt x="53" y="43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28"/>
                      <a:pt x="54" y="24"/>
                      <a:pt x="53" y="23"/>
                    </a:cubicBezTo>
                    <a:cubicBezTo>
                      <a:pt x="53" y="21"/>
                      <a:pt x="52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4" y="24"/>
                      <a:pt x="43" y="28"/>
                      <a:pt x="42" y="34"/>
                    </a:cubicBezTo>
                    <a:cubicBezTo>
                      <a:pt x="42" y="43"/>
                      <a:pt x="42" y="43"/>
                      <a:pt x="42" y="43"/>
                    </a:cubicBez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7"/>
              <p:cNvSpPr>
                <a:spLocks noEditPoints="1"/>
              </p:cNvSpPr>
              <p:nvPr userDrawn="1"/>
            </p:nvSpPr>
            <p:spPr bwMode="auto">
              <a:xfrm>
                <a:off x="5748338" y="1335088"/>
                <a:ext cx="217487" cy="314325"/>
              </a:xfrm>
              <a:custGeom>
                <a:avLst/>
                <a:gdLst>
                  <a:gd name="T0" fmla="*/ 97 w 97"/>
                  <a:gd name="T1" fmla="*/ 2 h 139"/>
                  <a:gd name="T2" fmla="*/ 89 w 97"/>
                  <a:gd name="T3" fmla="*/ 92 h 139"/>
                  <a:gd name="T4" fmla="*/ 86 w 97"/>
                  <a:gd name="T5" fmla="*/ 115 h 139"/>
                  <a:gd name="T6" fmla="*/ 79 w 97"/>
                  <a:gd name="T7" fmla="*/ 126 h 139"/>
                  <a:gd name="T8" fmla="*/ 63 w 97"/>
                  <a:gd name="T9" fmla="*/ 135 h 139"/>
                  <a:gd name="T10" fmla="*/ 38 w 97"/>
                  <a:gd name="T11" fmla="*/ 139 h 139"/>
                  <a:gd name="T12" fmla="*/ 10 w 97"/>
                  <a:gd name="T13" fmla="*/ 133 h 139"/>
                  <a:gd name="T14" fmla="*/ 1 w 97"/>
                  <a:gd name="T15" fmla="*/ 110 h 139"/>
                  <a:gd name="T16" fmla="*/ 37 w 97"/>
                  <a:gd name="T17" fmla="*/ 110 h 139"/>
                  <a:gd name="T18" fmla="*/ 43 w 97"/>
                  <a:gd name="T19" fmla="*/ 118 h 139"/>
                  <a:gd name="T20" fmla="*/ 48 w 97"/>
                  <a:gd name="T21" fmla="*/ 116 h 139"/>
                  <a:gd name="T22" fmla="*/ 51 w 97"/>
                  <a:gd name="T23" fmla="*/ 106 h 139"/>
                  <a:gd name="T24" fmla="*/ 52 w 97"/>
                  <a:gd name="T25" fmla="*/ 97 h 139"/>
                  <a:gd name="T26" fmla="*/ 41 w 97"/>
                  <a:gd name="T27" fmla="*/ 103 h 139"/>
                  <a:gd name="T28" fmla="*/ 29 w 97"/>
                  <a:gd name="T29" fmla="*/ 105 h 139"/>
                  <a:gd name="T30" fmla="*/ 13 w 97"/>
                  <a:gd name="T31" fmla="*/ 101 h 139"/>
                  <a:gd name="T32" fmla="*/ 5 w 97"/>
                  <a:gd name="T33" fmla="*/ 91 h 139"/>
                  <a:gd name="T34" fmla="*/ 4 w 97"/>
                  <a:gd name="T35" fmla="*/ 73 h 139"/>
                  <a:gd name="T36" fmla="*/ 8 w 97"/>
                  <a:gd name="T37" fmla="*/ 31 h 139"/>
                  <a:gd name="T38" fmla="*/ 16 w 97"/>
                  <a:gd name="T39" fmla="*/ 7 h 139"/>
                  <a:gd name="T40" fmla="*/ 36 w 97"/>
                  <a:gd name="T41" fmla="*/ 0 h 139"/>
                  <a:gd name="T42" fmla="*/ 49 w 97"/>
                  <a:gd name="T43" fmla="*/ 2 h 139"/>
                  <a:gd name="T44" fmla="*/ 58 w 97"/>
                  <a:gd name="T45" fmla="*/ 10 h 139"/>
                  <a:gd name="T46" fmla="*/ 62 w 97"/>
                  <a:gd name="T47" fmla="*/ 2 h 139"/>
                  <a:gd name="T48" fmla="*/ 97 w 97"/>
                  <a:gd name="T49" fmla="*/ 2 h 139"/>
                  <a:gd name="T50" fmla="*/ 57 w 97"/>
                  <a:gd name="T51" fmla="*/ 33 h 139"/>
                  <a:gd name="T52" fmla="*/ 56 w 97"/>
                  <a:gd name="T53" fmla="*/ 22 h 139"/>
                  <a:gd name="T54" fmla="*/ 52 w 97"/>
                  <a:gd name="T55" fmla="*/ 20 h 139"/>
                  <a:gd name="T56" fmla="*/ 47 w 97"/>
                  <a:gd name="T57" fmla="*/ 23 h 139"/>
                  <a:gd name="T58" fmla="*/ 45 w 97"/>
                  <a:gd name="T59" fmla="*/ 33 h 139"/>
                  <a:gd name="T60" fmla="*/ 42 w 97"/>
                  <a:gd name="T61" fmla="*/ 72 h 139"/>
                  <a:gd name="T62" fmla="*/ 42 w 97"/>
                  <a:gd name="T63" fmla="*/ 82 h 139"/>
                  <a:gd name="T64" fmla="*/ 46 w 97"/>
                  <a:gd name="T65" fmla="*/ 85 h 139"/>
                  <a:gd name="T66" fmla="*/ 51 w 97"/>
                  <a:gd name="T67" fmla="*/ 82 h 139"/>
                  <a:gd name="T68" fmla="*/ 53 w 97"/>
                  <a:gd name="T69" fmla="*/ 69 h 139"/>
                  <a:gd name="T70" fmla="*/ 57 w 97"/>
                  <a:gd name="T71" fmla="*/ 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39">
                    <a:moveTo>
                      <a:pt x="97" y="2"/>
                    </a:moveTo>
                    <a:cubicBezTo>
                      <a:pt x="89" y="92"/>
                      <a:pt x="89" y="92"/>
                      <a:pt x="89" y="92"/>
                    </a:cubicBezTo>
                    <a:cubicBezTo>
                      <a:pt x="88" y="104"/>
                      <a:pt x="87" y="112"/>
                      <a:pt x="86" y="115"/>
                    </a:cubicBezTo>
                    <a:cubicBezTo>
                      <a:pt x="85" y="119"/>
                      <a:pt x="83" y="122"/>
                      <a:pt x="79" y="126"/>
                    </a:cubicBezTo>
                    <a:cubicBezTo>
                      <a:pt x="75" y="130"/>
                      <a:pt x="69" y="133"/>
                      <a:pt x="63" y="135"/>
                    </a:cubicBezTo>
                    <a:cubicBezTo>
                      <a:pt x="56" y="138"/>
                      <a:pt x="48" y="139"/>
                      <a:pt x="38" y="139"/>
                    </a:cubicBezTo>
                    <a:cubicBezTo>
                      <a:pt x="26" y="139"/>
                      <a:pt x="17" y="137"/>
                      <a:pt x="10" y="133"/>
                    </a:cubicBezTo>
                    <a:cubicBezTo>
                      <a:pt x="3" y="129"/>
                      <a:pt x="0" y="121"/>
                      <a:pt x="1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5"/>
                      <a:pt x="39" y="118"/>
                      <a:pt x="43" y="118"/>
                    </a:cubicBezTo>
                    <a:cubicBezTo>
                      <a:pt x="45" y="118"/>
                      <a:pt x="47" y="117"/>
                      <a:pt x="48" y="116"/>
                    </a:cubicBezTo>
                    <a:cubicBezTo>
                      <a:pt x="50" y="114"/>
                      <a:pt x="50" y="111"/>
                      <a:pt x="51" y="106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48" y="100"/>
                      <a:pt x="44" y="102"/>
                      <a:pt x="41" y="103"/>
                    </a:cubicBezTo>
                    <a:cubicBezTo>
                      <a:pt x="37" y="105"/>
                      <a:pt x="33" y="105"/>
                      <a:pt x="29" y="105"/>
                    </a:cubicBezTo>
                    <a:cubicBezTo>
                      <a:pt x="23" y="105"/>
                      <a:pt x="17" y="104"/>
                      <a:pt x="13" y="101"/>
                    </a:cubicBezTo>
                    <a:cubicBezTo>
                      <a:pt x="9" y="99"/>
                      <a:pt x="6" y="95"/>
                      <a:pt x="5" y="91"/>
                    </a:cubicBezTo>
                    <a:cubicBezTo>
                      <a:pt x="4" y="87"/>
                      <a:pt x="3" y="81"/>
                      <a:pt x="4" y="73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0"/>
                      <a:pt x="11" y="12"/>
                      <a:pt x="16" y="7"/>
                    </a:cubicBezTo>
                    <a:cubicBezTo>
                      <a:pt x="21" y="2"/>
                      <a:pt x="27" y="0"/>
                      <a:pt x="36" y="0"/>
                    </a:cubicBezTo>
                    <a:cubicBezTo>
                      <a:pt x="41" y="0"/>
                      <a:pt x="45" y="0"/>
                      <a:pt x="49" y="2"/>
                    </a:cubicBezTo>
                    <a:cubicBezTo>
                      <a:pt x="52" y="4"/>
                      <a:pt x="56" y="7"/>
                      <a:pt x="58" y="10"/>
                    </a:cubicBezTo>
                    <a:cubicBezTo>
                      <a:pt x="62" y="2"/>
                      <a:pt x="62" y="2"/>
                      <a:pt x="62" y="2"/>
                    </a:cubicBezTo>
                    <a:lnTo>
                      <a:pt x="97" y="2"/>
                    </a:lnTo>
                    <a:close/>
                    <a:moveTo>
                      <a:pt x="57" y="33"/>
                    </a:moveTo>
                    <a:cubicBezTo>
                      <a:pt x="57" y="27"/>
                      <a:pt x="57" y="24"/>
                      <a:pt x="56" y="22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4"/>
                      <a:pt x="46" y="28"/>
                      <a:pt x="45" y="33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7"/>
                      <a:pt x="41" y="81"/>
                      <a:pt x="42" y="82"/>
                    </a:cubicBezTo>
                    <a:cubicBezTo>
                      <a:pt x="42" y="84"/>
                      <a:pt x="44" y="85"/>
                      <a:pt x="46" y="85"/>
                    </a:cubicBezTo>
                    <a:cubicBezTo>
                      <a:pt x="48" y="85"/>
                      <a:pt x="50" y="84"/>
                      <a:pt x="51" y="82"/>
                    </a:cubicBezTo>
                    <a:cubicBezTo>
                      <a:pt x="52" y="80"/>
                      <a:pt x="53" y="76"/>
                      <a:pt x="53" y="69"/>
                    </a:cubicBez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8"/>
              <p:cNvSpPr>
                <a:spLocks/>
              </p:cNvSpPr>
              <p:nvPr userDrawn="1"/>
            </p:nvSpPr>
            <p:spPr bwMode="auto">
              <a:xfrm>
                <a:off x="5961063" y="1335088"/>
                <a:ext cx="157162" cy="266700"/>
              </a:xfrm>
              <a:custGeom>
                <a:avLst/>
                <a:gdLst>
                  <a:gd name="T0" fmla="*/ 48 w 70"/>
                  <a:gd name="T1" fmla="*/ 2 h 118"/>
                  <a:gd name="T2" fmla="*/ 45 w 70"/>
                  <a:gd name="T3" fmla="*/ 17 h 118"/>
                  <a:gd name="T4" fmla="*/ 70 w 70"/>
                  <a:gd name="T5" fmla="*/ 0 h 118"/>
                  <a:gd name="T6" fmla="*/ 67 w 70"/>
                  <a:gd name="T7" fmla="*/ 41 h 118"/>
                  <a:gd name="T8" fmla="*/ 51 w 70"/>
                  <a:gd name="T9" fmla="*/ 43 h 118"/>
                  <a:gd name="T10" fmla="*/ 45 w 70"/>
                  <a:gd name="T11" fmla="*/ 51 h 118"/>
                  <a:gd name="T12" fmla="*/ 42 w 70"/>
                  <a:gd name="T13" fmla="*/ 72 h 118"/>
                  <a:gd name="T14" fmla="*/ 38 w 70"/>
                  <a:gd name="T15" fmla="*/ 118 h 118"/>
                  <a:gd name="T16" fmla="*/ 0 w 70"/>
                  <a:gd name="T17" fmla="*/ 118 h 118"/>
                  <a:gd name="T18" fmla="*/ 11 w 70"/>
                  <a:gd name="T19" fmla="*/ 2 h 118"/>
                  <a:gd name="T20" fmla="*/ 48 w 70"/>
                  <a:gd name="T21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18">
                    <a:moveTo>
                      <a:pt x="48" y="2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52" y="6"/>
                      <a:pt x="60" y="0"/>
                      <a:pt x="70" y="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0" y="41"/>
                      <a:pt x="55" y="42"/>
                      <a:pt x="51" y="43"/>
                    </a:cubicBezTo>
                    <a:cubicBezTo>
                      <a:pt x="48" y="45"/>
                      <a:pt x="46" y="48"/>
                      <a:pt x="45" y="51"/>
                    </a:cubicBezTo>
                    <a:cubicBezTo>
                      <a:pt x="44" y="54"/>
                      <a:pt x="43" y="61"/>
                      <a:pt x="42" y="72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9"/>
              <p:cNvSpPr>
                <a:spLocks noEditPoints="1"/>
              </p:cNvSpPr>
              <p:nvPr userDrawn="1"/>
            </p:nvSpPr>
            <p:spPr bwMode="auto">
              <a:xfrm>
                <a:off x="6102350" y="1335088"/>
                <a:ext cx="204787" cy="271463"/>
              </a:xfrm>
              <a:custGeom>
                <a:avLst/>
                <a:gdLst>
                  <a:gd name="T0" fmla="*/ 40 w 91"/>
                  <a:gd name="T1" fmla="*/ 47 h 120"/>
                  <a:gd name="T2" fmla="*/ 5 w 91"/>
                  <a:gd name="T3" fmla="*/ 47 h 120"/>
                  <a:gd name="T4" fmla="*/ 6 w 91"/>
                  <a:gd name="T5" fmla="*/ 39 h 120"/>
                  <a:gd name="T6" fmla="*/ 11 w 91"/>
                  <a:gd name="T7" fmla="*/ 18 h 120"/>
                  <a:gd name="T8" fmla="*/ 25 w 91"/>
                  <a:gd name="T9" fmla="*/ 5 h 120"/>
                  <a:gd name="T10" fmla="*/ 52 w 91"/>
                  <a:gd name="T11" fmla="*/ 0 h 120"/>
                  <a:gd name="T12" fmla="*/ 80 w 91"/>
                  <a:gd name="T13" fmla="*/ 6 h 120"/>
                  <a:gd name="T14" fmla="*/ 90 w 91"/>
                  <a:gd name="T15" fmla="*/ 22 h 120"/>
                  <a:gd name="T16" fmla="*/ 89 w 91"/>
                  <a:gd name="T17" fmla="*/ 60 h 120"/>
                  <a:gd name="T18" fmla="*/ 84 w 91"/>
                  <a:gd name="T19" fmla="*/ 118 h 120"/>
                  <a:gd name="T20" fmla="*/ 47 w 91"/>
                  <a:gd name="T21" fmla="*/ 118 h 120"/>
                  <a:gd name="T22" fmla="*/ 48 w 91"/>
                  <a:gd name="T23" fmla="*/ 108 h 120"/>
                  <a:gd name="T24" fmla="*/ 38 w 91"/>
                  <a:gd name="T25" fmla="*/ 117 h 120"/>
                  <a:gd name="T26" fmla="*/ 25 w 91"/>
                  <a:gd name="T27" fmla="*/ 120 h 120"/>
                  <a:gd name="T28" fmla="*/ 7 w 91"/>
                  <a:gd name="T29" fmla="*/ 115 h 120"/>
                  <a:gd name="T30" fmla="*/ 1 w 91"/>
                  <a:gd name="T31" fmla="*/ 92 h 120"/>
                  <a:gd name="T32" fmla="*/ 2 w 91"/>
                  <a:gd name="T33" fmla="*/ 83 h 120"/>
                  <a:gd name="T34" fmla="*/ 8 w 91"/>
                  <a:gd name="T35" fmla="*/ 65 h 120"/>
                  <a:gd name="T36" fmla="*/ 31 w 91"/>
                  <a:gd name="T37" fmla="*/ 54 h 120"/>
                  <a:gd name="T38" fmla="*/ 51 w 91"/>
                  <a:gd name="T39" fmla="*/ 45 h 120"/>
                  <a:gd name="T40" fmla="*/ 53 w 91"/>
                  <a:gd name="T41" fmla="*/ 35 h 120"/>
                  <a:gd name="T42" fmla="*/ 53 w 91"/>
                  <a:gd name="T43" fmla="*/ 23 h 120"/>
                  <a:gd name="T44" fmla="*/ 48 w 91"/>
                  <a:gd name="T45" fmla="*/ 20 h 120"/>
                  <a:gd name="T46" fmla="*/ 43 w 91"/>
                  <a:gd name="T47" fmla="*/ 22 h 120"/>
                  <a:gd name="T48" fmla="*/ 41 w 91"/>
                  <a:gd name="T49" fmla="*/ 35 h 120"/>
                  <a:gd name="T50" fmla="*/ 40 w 91"/>
                  <a:gd name="T51" fmla="*/ 47 h 120"/>
                  <a:gd name="T52" fmla="*/ 51 w 91"/>
                  <a:gd name="T53" fmla="*/ 63 h 120"/>
                  <a:gd name="T54" fmla="*/ 39 w 91"/>
                  <a:gd name="T55" fmla="*/ 73 h 120"/>
                  <a:gd name="T56" fmla="*/ 37 w 91"/>
                  <a:gd name="T57" fmla="*/ 85 h 120"/>
                  <a:gd name="T58" fmla="*/ 37 w 91"/>
                  <a:gd name="T59" fmla="*/ 97 h 120"/>
                  <a:gd name="T60" fmla="*/ 42 w 91"/>
                  <a:gd name="T61" fmla="*/ 100 h 120"/>
                  <a:gd name="T62" fmla="*/ 47 w 91"/>
                  <a:gd name="T63" fmla="*/ 98 h 120"/>
                  <a:gd name="T64" fmla="*/ 49 w 91"/>
                  <a:gd name="T65" fmla="*/ 87 h 120"/>
                  <a:gd name="T66" fmla="*/ 51 w 91"/>
                  <a:gd name="T67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40" y="4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0"/>
                      <a:pt x="8" y="23"/>
                      <a:pt x="11" y="18"/>
                    </a:cubicBezTo>
                    <a:cubicBezTo>
                      <a:pt x="13" y="13"/>
                      <a:pt x="18" y="9"/>
                      <a:pt x="25" y="5"/>
                    </a:cubicBezTo>
                    <a:cubicBezTo>
                      <a:pt x="32" y="1"/>
                      <a:pt x="41" y="0"/>
                      <a:pt x="52" y="0"/>
                    </a:cubicBezTo>
                    <a:cubicBezTo>
                      <a:pt x="64" y="0"/>
                      <a:pt x="74" y="2"/>
                      <a:pt x="80" y="6"/>
                    </a:cubicBezTo>
                    <a:cubicBezTo>
                      <a:pt x="86" y="10"/>
                      <a:pt x="89" y="15"/>
                      <a:pt x="90" y="22"/>
                    </a:cubicBezTo>
                    <a:cubicBezTo>
                      <a:pt x="91" y="28"/>
                      <a:pt x="90" y="40"/>
                      <a:pt x="89" y="60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5" y="112"/>
                      <a:pt x="42" y="115"/>
                      <a:pt x="38" y="117"/>
                    </a:cubicBezTo>
                    <a:cubicBezTo>
                      <a:pt x="34" y="119"/>
                      <a:pt x="30" y="120"/>
                      <a:pt x="25" y="120"/>
                    </a:cubicBezTo>
                    <a:cubicBezTo>
                      <a:pt x="18" y="120"/>
                      <a:pt x="12" y="119"/>
                      <a:pt x="7" y="115"/>
                    </a:cubicBezTo>
                    <a:cubicBezTo>
                      <a:pt x="2" y="112"/>
                      <a:pt x="0" y="104"/>
                      <a:pt x="1" y="92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74"/>
                      <a:pt x="5" y="68"/>
                      <a:pt x="8" y="65"/>
                    </a:cubicBezTo>
                    <a:cubicBezTo>
                      <a:pt x="11" y="62"/>
                      <a:pt x="19" y="58"/>
                      <a:pt x="31" y="54"/>
                    </a:cubicBezTo>
                    <a:cubicBezTo>
                      <a:pt x="43" y="49"/>
                      <a:pt x="50" y="46"/>
                      <a:pt x="51" y="45"/>
                    </a:cubicBezTo>
                    <a:cubicBezTo>
                      <a:pt x="52" y="43"/>
                      <a:pt x="53" y="40"/>
                      <a:pt x="53" y="35"/>
                    </a:cubicBezTo>
                    <a:cubicBezTo>
                      <a:pt x="54" y="29"/>
                      <a:pt x="54" y="25"/>
                      <a:pt x="53" y="23"/>
                    </a:cubicBezTo>
                    <a:cubicBezTo>
                      <a:pt x="52" y="21"/>
                      <a:pt x="51" y="20"/>
                      <a:pt x="48" y="20"/>
                    </a:cubicBezTo>
                    <a:cubicBezTo>
                      <a:pt x="46" y="20"/>
                      <a:pt x="44" y="21"/>
                      <a:pt x="43" y="22"/>
                    </a:cubicBezTo>
                    <a:cubicBezTo>
                      <a:pt x="43" y="24"/>
                      <a:pt x="42" y="28"/>
                      <a:pt x="41" y="35"/>
                    </a:cubicBezTo>
                    <a:lnTo>
                      <a:pt x="40" y="47"/>
                    </a:lnTo>
                    <a:close/>
                    <a:moveTo>
                      <a:pt x="51" y="63"/>
                    </a:moveTo>
                    <a:cubicBezTo>
                      <a:pt x="44" y="67"/>
                      <a:pt x="41" y="71"/>
                      <a:pt x="39" y="73"/>
                    </a:cubicBezTo>
                    <a:cubicBezTo>
                      <a:pt x="38" y="76"/>
                      <a:pt x="37" y="80"/>
                      <a:pt x="37" y="85"/>
                    </a:cubicBezTo>
                    <a:cubicBezTo>
                      <a:pt x="36" y="91"/>
                      <a:pt x="36" y="95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6" y="99"/>
                      <a:pt x="47" y="98"/>
                    </a:cubicBezTo>
                    <a:cubicBezTo>
                      <a:pt x="48" y="96"/>
                      <a:pt x="48" y="93"/>
                      <a:pt x="49" y="87"/>
                    </a:cubicBezTo>
                    <a:lnTo>
                      <a:pt x="51" y="6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0"/>
              <p:cNvSpPr>
                <a:spLocks/>
              </p:cNvSpPr>
              <p:nvPr userDrawn="1"/>
            </p:nvSpPr>
            <p:spPr bwMode="auto">
              <a:xfrm>
                <a:off x="6313488" y="1303338"/>
                <a:ext cx="128587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6 w 57"/>
                  <a:gd name="T7" fmla="*/ 37 h 132"/>
                  <a:gd name="T8" fmla="*/ 46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1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6 w 57"/>
                  <a:gd name="T21" fmla="*/ 131 h 132"/>
                  <a:gd name="T22" fmla="*/ 7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2 w 57"/>
                  <a:gd name="T33" fmla="*/ 18 h 132"/>
                  <a:gd name="T34" fmla="*/ 10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1"/>
              <p:cNvSpPr>
                <a:spLocks noEditPoints="1"/>
              </p:cNvSpPr>
              <p:nvPr userDrawn="1"/>
            </p:nvSpPr>
            <p:spPr bwMode="auto">
              <a:xfrm>
                <a:off x="6435725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3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5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3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5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22"/>
              <p:cNvSpPr>
                <a:spLocks noEditPoints="1"/>
              </p:cNvSpPr>
              <p:nvPr userDrawn="1"/>
            </p:nvSpPr>
            <p:spPr bwMode="auto">
              <a:xfrm>
                <a:off x="6538913" y="1335088"/>
                <a:ext cx="204787" cy="271463"/>
              </a:xfrm>
              <a:custGeom>
                <a:avLst/>
                <a:gdLst>
                  <a:gd name="T0" fmla="*/ 90 w 91"/>
                  <a:gd name="T1" fmla="*/ 43 h 120"/>
                  <a:gd name="T2" fmla="*/ 87 w 91"/>
                  <a:gd name="T3" fmla="*/ 71 h 120"/>
                  <a:gd name="T4" fmla="*/ 84 w 91"/>
                  <a:gd name="T5" fmla="*/ 94 h 120"/>
                  <a:gd name="T6" fmla="*/ 75 w 91"/>
                  <a:gd name="T7" fmla="*/ 108 h 120"/>
                  <a:gd name="T8" fmla="*/ 60 w 91"/>
                  <a:gd name="T9" fmla="*/ 117 h 120"/>
                  <a:gd name="T10" fmla="*/ 40 w 91"/>
                  <a:gd name="T11" fmla="*/ 120 h 120"/>
                  <a:gd name="T12" fmla="*/ 20 w 91"/>
                  <a:gd name="T13" fmla="*/ 118 h 120"/>
                  <a:gd name="T14" fmla="*/ 7 w 91"/>
                  <a:gd name="T15" fmla="*/ 110 h 120"/>
                  <a:gd name="T16" fmla="*/ 1 w 91"/>
                  <a:gd name="T17" fmla="*/ 97 h 120"/>
                  <a:gd name="T18" fmla="*/ 1 w 91"/>
                  <a:gd name="T19" fmla="*/ 75 h 120"/>
                  <a:gd name="T20" fmla="*/ 4 w 91"/>
                  <a:gd name="T21" fmla="*/ 45 h 120"/>
                  <a:gd name="T22" fmla="*/ 10 w 91"/>
                  <a:gd name="T23" fmla="*/ 20 h 120"/>
                  <a:gd name="T24" fmla="*/ 24 w 91"/>
                  <a:gd name="T25" fmla="*/ 5 h 120"/>
                  <a:gd name="T26" fmla="*/ 49 w 91"/>
                  <a:gd name="T27" fmla="*/ 0 h 120"/>
                  <a:gd name="T28" fmla="*/ 71 w 91"/>
                  <a:gd name="T29" fmla="*/ 3 h 120"/>
                  <a:gd name="T30" fmla="*/ 84 w 91"/>
                  <a:gd name="T31" fmla="*/ 12 h 120"/>
                  <a:gd name="T32" fmla="*/ 90 w 91"/>
                  <a:gd name="T33" fmla="*/ 24 h 120"/>
                  <a:gd name="T34" fmla="*/ 90 w 91"/>
                  <a:gd name="T35" fmla="*/ 43 h 120"/>
                  <a:gd name="T36" fmla="*/ 53 w 91"/>
                  <a:gd name="T37" fmla="*/ 34 h 120"/>
                  <a:gd name="T38" fmla="*/ 53 w 91"/>
                  <a:gd name="T39" fmla="*/ 22 h 120"/>
                  <a:gd name="T40" fmla="*/ 49 w 91"/>
                  <a:gd name="T41" fmla="*/ 20 h 120"/>
                  <a:gd name="T42" fmla="*/ 44 w 91"/>
                  <a:gd name="T43" fmla="*/ 22 h 120"/>
                  <a:gd name="T44" fmla="*/ 42 w 91"/>
                  <a:gd name="T45" fmla="*/ 34 h 120"/>
                  <a:gd name="T46" fmla="*/ 38 w 91"/>
                  <a:gd name="T47" fmla="*/ 86 h 120"/>
                  <a:gd name="T48" fmla="*/ 38 w 91"/>
                  <a:gd name="T49" fmla="*/ 97 h 120"/>
                  <a:gd name="T50" fmla="*/ 42 w 91"/>
                  <a:gd name="T51" fmla="*/ 100 h 120"/>
                  <a:gd name="T52" fmla="*/ 47 w 91"/>
                  <a:gd name="T53" fmla="*/ 97 h 120"/>
                  <a:gd name="T54" fmla="*/ 49 w 91"/>
                  <a:gd name="T55" fmla="*/ 88 h 120"/>
                  <a:gd name="T56" fmla="*/ 53 w 91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5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20" y="118"/>
                    </a:cubicBezTo>
                    <a:cubicBezTo>
                      <a:pt x="14" y="116"/>
                      <a:pt x="10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4"/>
                      <a:pt x="7" y="26"/>
                      <a:pt x="10" y="20"/>
                    </a:cubicBezTo>
                    <a:cubicBezTo>
                      <a:pt x="13" y="14"/>
                      <a:pt x="17" y="9"/>
                      <a:pt x="24" y="5"/>
                    </a:cubicBezTo>
                    <a:cubicBezTo>
                      <a:pt x="31" y="1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7" y="5"/>
                      <a:pt x="81" y="9"/>
                      <a:pt x="84" y="12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1" y="28"/>
                      <a:pt x="91" y="34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4" y="28"/>
                      <a:pt x="54" y="24"/>
                      <a:pt x="53" y="22"/>
                    </a:cubicBezTo>
                    <a:cubicBezTo>
                      <a:pt x="53" y="21"/>
                      <a:pt x="51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3" y="24"/>
                      <a:pt x="43" y="28"/>
                      <a:pt x="42" y="3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8" y="99"/>
                      <a:pt x="40" y="100"/>
                      <a:pt x="42" y="100"/>
                    </a:cubicBezTo>
                    <a:cubicBezTo>
                      <a:pt x="44" y="100"/>
                      <a:pt x="46" y="99"/>
                      <a:pt x="47" y="97"/>
                    </a:cubicBezTo>
                    <a:cubicBezTo>
                      <a:pt x="47" y="96"/>
                      <a:pt x="48" y="93"/>
                      <a:pt x="49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23"/>
              <p:cNvSpPr>
                <a:spLocks/>
              </p:cNvSpPr>
              <p:nvPr userDrawn="1"/>
            </p:nvSpPr>
            <p:spPr bwMode="auto">
              <a:xfrm>
                <a:off x="6735763" y="1335088"/>
                <a:ext cx="214312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2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7 h 118"/>
                  <a:gd name="T20" fmla="*/ 57 w 95"/>
                  <a:gd name="T21" fmla="*/ 23 h 118"/>
                  <a:gd name="T22" fmla="*/ 53 w 95"/>
                  <a:gd name="T23" fmla="*/ 20 h 118"/>
                  <a:gd name="T24" fmla="*/ 47 w 95"/>
                  <a:gd name="T25" fmla="*/ 23 h 118"/>
                  <a:gd name="T26" fmla="*/ 45 w 95"/>
                  <a:gd name="T27" fmla="*/ 39 h 118"/>
                  <a:gd name="T28" fmla="*/ 38 w 95"/>
                  <a:gd name="T29" fmla="*/ 118 h 118"/>
                  <a:gd name="T30" fmla="*/ 0 w 95"/>
                  <a:gd name="T31" fmla="*/ 118 h 118"/>
                  <a:gd name="T32" fmla="*/ 11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0"/>
                      <a:pt x="94" y="15"/>
                    </a:cubicBezTo>
                    <a:cubicBezTo>
                      <a:pt x="95" y="19"/>
                      <a:pt x="95" y="26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7" y="29"/>
                      <a:pt x="57" y="25"/>
                      <a:pt x="57" y="23"/>
                    </a:cubicBezTo>
                    <a:cubicBezTo>
                      <a:pt x="57" y="21"/>
                      <a:pt x="55" y="20"/>
                      <a:pt x="53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6" y="31"/>
                      <a:pt x="45" y="39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24"/>
              <p:cNvSpPr>
                <a:spLocks noEditPoints="1"/>
              </p:cNvSpPr>
              <p:nvPr userDrawn="1"/>
            </p:nvSpPr>
            <p:spPr bwMode="auto">
              <a:xfrm>
                <a:off x="6946900" y="1281113"/>
                <a:ext cx="211137" cy="320675"/>
              </a:xfrm>
              <a:custGeom>
                <a:avLst/>
                <a:gdLst>
                  <a:gd name="T0" fmla="*/ 12 w 94"/>
                  <a:gd name="T1" fmla="*/ 0 h 142"/>
                  <a:gd name="T2" fmla="*/ 51 w 94"/>
                  <a:gd name="T3" fmla="*/ 0 h 142"/>
                  <a:gd name="T4" fmla="*/ 76 w 94"/>
                  <a:gd name="T5" fmla="*/ 3 h 142"/>
                  <a:gd name="T6" fmla="*/ 88 w 94"/>
                  <a:gd name="T7" fmla="*/ 10 h 142"/>
                  <a:gd name="T8" fmla="*/ 93 w 94"/>
                  <a:gd name="T9" fmla="*/ 20 h 142"/>
                  <a:gd name="T10" fmla="*/ 93 w 94"/>
                  <a:gd name="T11" fmla="*/ 40 h 142"/>
                  <a:gd name="T12" fmla="*/ 92 w 94"/>
                  <a:gd name="T13" fmla="*/ 52 h 142"/>
                  <a:gd name="T14" fmla="*/ 87 w 94"/>
                  <a:gd name="T15" fmla="*/ 72 h 142"/>
                  <a:gd name="T16" fmla="*/ 75 w 94"/>
                  <a:gd name="T17" fmla="*/ 82 h 142"/>
                  <a:gd name="T18" fmla="*/ 54 w 94"/>
                  <a:gd name="T19" fmla="*/ 85 h 142"/>
                  <a:gd name="T20" fmla="*/ 44 w 94"/>
                  <a:gd name="T21" fmla="*/ 85 h 142"/>
                  <a:gd name="T22" fmla="*/ 39 w 94"/>
                  <a:gd name="T23" fmla="*/ 142 h 142"/>
                  <a:gd name="T24" fmla="*/ 0 w 94"/>
                  <a:gd name="T25" fmla="*/ 142 h 142"/>
                  <a:gd name="T26" fmla="*/ 12 w 94"/>
                  <a:gd name="T27" fmla="*/ 0 h 142"/>
                  <a:gd name="T28" fmla="*/ 49 w 94"/>
                  <a:gd name="T29" fmla="*/ 25 h 142"/>
                  <a:gd name="T30" fmla="*/ 46 w 94"/>
                  <a:gd name="T31" fmla="*/ 61 h 142"/>
                  <a:gd name="T32" fmla="*/ 49 w 94"/>
                  <a:gd name="T33" fmla="*/ 61 h 142"/>
                  <a:gd name="T34" fmla="*/ 56 w 94"/>
                  <a:gd name="T35" fmla="*/ 59 h 142"/>
                  <a:gd name="T36" fmla="*/ 59 w 94"/>
                  <a:gd name="T37" fmla="*/ 48 h 142"/>
                  <a:gd name="T38" fmla="*/ 60 w 94"/>
                  <a:gd name="T39" fmla="*/ 36 h 142"/>
                  <a:gd name="T40" fmla="*/ 59 w 94"/>
                  <a:gd name="T41" fmla="*/ 27 h 142"/>
                  <a:gd name="T42" fmla="*/ 49 w 94"/>
                  <a:gd name="T43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42">
                    <a:moveTo>
                      <a:pt x="1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2" y="0"/>
                      <a:pt x="70" y="1"/>
                      <a:pt x="76" y="3"/>
                    </a:cubicBezTo>
                    <a:cubicBezTo>
                      <a:pt x="81" y="4"/>
                      <a:pt x="85" y="7"/>
                      <a:pt x="88" y="10"/>
                    </a:cubicBezTo>
                    <a:cubicBezTo>
                      <a:pt x="91" y="13"/>
                      <a:pt x="92" y="16"/>
                      <a:pt x="93" y="20"/>
                    </a:cubicBezTo>
                    <a:cubicBezTo>
                      <a:pt x="94" y="25"/>
                      <a:pt x="93" y="31"/>
                      <a:pt x="93" y="40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1" y="62"/>
                      <a:pt x="89" y="68"/>
                      <a:pt x="87" y="72"/>
                    </a:cubicBezTo>
                    <a:cubicBezTo>
                      <a:pt x="85" y="76"/>
                      <a:pt x="81" y="80"/>
                      <a:pt x="75" y="82"/>
                    </a:cubicBezTo>
                    <a:cubicBezTo>
                      <a:pt x="70" y="84"/>
                      <a:pt x="63" y="85"/>
                      <a:pt x="54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0" y="142"/>
                      <a:pt x="0" y="142"/>
                      <a:pt x="0" y="142"/>
                    </a:cubicBezTo>
                    <a:lnTo>
                      <a:pt x="12" y="0"/>
                    </a:lnTo>
                    <a:close/>
                    <a:moveTo>
                      <a:pt x="49" y="25"/>
                    </a:move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9" y="61"/>
                    </a:cubicBezTo>
                    <a:cubicBezTo>
                      <a:pt x="52" y="61"/>
                      <a:pt x="55" y="60"/>
                      <a:pt x="56" y="59"/>
                    </a:cubicBezTo>
                    <a:cubicBezTo>
                      <a:pt x="58" y="57"/>
                      <a:pt x="59" y="53"/>
                      <a:pt x="59" y="48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1"/>
                      <a:pt x="60" y="28"/>
                      <a:pt x="59" y="27"/>
                    </a:cubicBezTo>
                    <a:cubicBezTo>
                      <a:pt x="57" y="25"/>
                      <a:pt x="54" y="25"/>
                      <a:pt x="49" y="25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5"/>
              <p:cNvSpPr>
                <a:spLocks noEditPoints="1"/>
              </p:cNvSpPr>
              <p:nvPr userDrawn="1"/>
            </p:nvSpPr>
            <p:spPr bwMode="auto">
              <a:xfrm>
                <a:off x="7146925" y="1335088"/>
                <a:ext cx="203200" cy="271463"/>
              </a:xfrm>
              <a:custGeom>
                <a:avLst/>
                <a:gdLst>
                  <a:gd name="T0" fmla="*/ 90 w 90"/>
                  <a:gd name="T1" fmla="*/ 43 h 120"/>
                  <a:gd name="T2" fmla="*/ 87 w 90"/>
                  <a:gd name="T3" fmla="*/ 71 h 120"/>
                  <a:gd name="T4" fmla="*/ 84 w 90"/>
                  <a:gd name="T5" fmla="*/ 94 h 120"/>
                  <a:gd name="T6" fmla="*/ 75 w 90"/>
                  <a:gd name="T7" fmla="*/ 108 h 120"/>
                  <a:gd name="T8" fmla="*/ 60 w 90"/>
                  <a:gd name="T9" fmla="*/ 117 h 120"/>
                  <a:gd name="T10" fmla="*/ 40 w 90"/>
                  <a:gd name="T11" fmla="*/ 120 h 120"/>
                  <a:gd name="T12" fmla="*/ 19 w 90"/>
                  <a:gd name="T13" fmla="*/ 118 h 120"/>
                  <a:gd name="T14" fmla="*/ 7 w 90"/>
                  <a:gd name="T15" fmla="*/ 110 h 120"/>
                  <a:gd name="T16" fmla="*/ 1 w 90"/>
                  <a:gd name="T17" fmla="*/ 97 h 120"/>
                  <a:gd name="T18" fmla="*/ 1 w 90"/>
                  <a:gd name="T19" fmla="*/ 75 h 120"/>
                  <a:gd name="T20" fmla="*/ 3 w 90"/>
                  <a:gd name="T21" fmla="*/ 45 h 120"/>
                  <a:gd name="T22" fmla="*/ 9 w 90"/>
                  <a:gd name="T23" fmla="*/ 20 h 120"/>
                  <a:gd name="T24" fmla="*/ 24 w 90"/>
                  <a:gd name="T25" fmla="*/ 5 h 120"/>
                  <a:gd name="T26" fmla="*/ 49 w 90"/>
                  <a:gd name="T27" fmla="*/ 0 h 120"/>
                  <a:gd name="T28" fmla="*/ 71 w 90"/>
                  <a:gd name="T29" fmla="*/ 3 h 120"/>
                  <a:gd name="T30" fmla="*/ 84 w 90"/>
                  <a:gd name="T31" fmla="*/ 13 h 120"/>
                  <a:gd name="T32" fmla="*/ 90 w 90"/>
                  <a:gd name="T33" fmla="*/ 24 h 120"/>
                  <a:gd name="T34" fmla="*/ 90 w 90"/>
                  <a:gd name="T35" fmla="*/ 43 h 120"/>
                  <a:gd name="T36" fmla="*/ 53 w 90"/>
                  <a:gd name="T37" fmla="*/ 34 h 120"/>
                  <a:gd name="T38" fmla="*/ 53 w 90"/>
                  <a:gd name="T39" fmla="*/ 23 h 120"/>
                  <a:gd name="T40" fmla="*/ 49 w 90"/>
                  <a:gd name="T41" fmla="*/ 20 h 120"/>
                  <a:gd name="T42" fmla="*/ 44 w 90"/>
                  <a:gd name="T43" fmla="*/ 23 h 120"/>
                  <a:gd name="T44" fmla="*/ 42 w 90"/>
                  <a:gd name="T45" fmla="*/ 34 h 120"/>
                  <a:gd name="T46" fmla="*/ 37 w 90"/>
                  <a:gd name="T47" fmla="*/ 86 h 120"/>
                  <a:gd name="T48" fmla="*/ 37 w 90"/>
                  <a:gd name="T49" fmla="*/ 97 h 120"/>
                  <a:gd name="T50" fmla="*/ 42 w 90"/>
                  <a:gd name="T51" fmla="*/ 100 h 120"/>
                  <a:gd name="T52" fmla="*/ 46 w 90"/>
                  <a:gd name="T53" fmla="*/ 97 h 120"/>
                  <a:gd name="T54" fmla="*/ 48 w 90"/>
                  <a:gd name="T55" fmla="*/ 88 h 120"/>
                  <a:gd name="T56" fmla="*/ 53 w 90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4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19" y="118"/>
                    </a:cubicBezTo>
                    <a:cubicBezTo>
                      <a:pt x="14" y="116"/>
                      <a:pt x="9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35"/>
                      <a:pt x="6" y="26"/>
                      <a:pt x="9" y="20"/>
                    </a:cubicBezTo>
                    <a:cubicBezTo>
                      <a:pt x="12" y="14"/>
                      <a:pt x="17" y="9"/>
                      <a:pt x="24" y="5"/>
                    </a:cubicBezTo>
                    <a:cubicBezTo>
                      <a:pt x="31" y="2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6" y="6"/>
                      <a:pt x="81" y="9"/>
                      <a:pt x="84" y="13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0" y="28"/>
                      <a:pt x="90" y="35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3" y="28"/>
                      <a:pt x="53" y="24"/>
                      <a:pt x="53" y="23"/>
                    </a:cubicBezTo>
                    <a:cubicBezTo>
                      <a:pt x="52" y="21"/>
                      <a:pt x="51" y="20"/>
                      <a:pt x="49" y="20"/>
                    </a:cubicBezTo>
                    <a:cubicBezTo>
                      <a:pt x="46" y="20"/>
                      <a:pt x="45" y="21"/>
                      <a:pt x="44" y="23"/>
                    </a:cubicBezTo>
                    <a:cubicBezTo>
                      <a:pt x="43" y="24"/>
                      <a:pt x="42" y="28"/>
                      <a:pt x="42" y="34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92"/>
                      <a:pt x="37" y="96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5" y="99"/>
                      <a:pt x="46" y="97"/>
                    </a:cubicBezTo>
                    <a:cubicBezTo>
                      <a:pt x="47" y="96"/>
                      <a:pt x="48" y="93"/>
                      <a:pt x="48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6"/>
              <p:cNvSpPr>
                <a:spLocks noEditPoints="1"/>
              </p:cNvSpPr>
              <p:nvPr userDrawn="1"/>
            </p:nvSpPr>
            <p:spPr bwMode="auto">
              <a:xfrm>
                <a:off x="7351713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4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6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4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6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7"/>
              <p:cNvSpPr>
                <a:spLocks/>
              </p:cNvSpPr>
              <p:nvPr userDrawn="1"/>
            </p:nvSpPr>
            <p:spPr bwMode="auto">
              <a:xfrm>
                <a:off x="7458075" y="1335088"/>
                <a:ext cx="212725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3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8 h 118"/>
                  <a:gd name="T20" fmla="*/ 57 w 95"/>
                  <a:gd name="T21" fmla="*/ 23 h 118"/>
                  <a:gd name="T22" fmla="*/ 52 w 95"/>
                  <a:gd name="T23" fmla="*/ 20 h 118"/>
                  <a:gd name="T24" fmla="*/ 47 w 95"/>
                  <a:gd name="T25" fmla="*/ 23 h 118"/>
                  <a:gd name="T26" fmla="*/ 45 w 95"/>
                  <a:gd name="T27" fmla="*/ 40 h 118"/>
                  <a:gd name="T28" fmla="*/ 38 w 95"/>
                  <a:gd name="T29" fmla="*/ 118 h 118"/>
                  <a:gd name="T30" fmla="*/ 0 w 95"/>
                  <a:gd name="T31" fmla="*/ 118 h 118"/>
                  <a:gd name="T32" fmla="*/ 10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1"/>
                      <a:pt x="94" y="15"/>
                    </a:cubicBezTo>
                    <a:cubicBezTo>
                      <a:pt x="95" y="19"/>
                      <a:pt x="95" y="27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0"/>
                      <a:pt x="57" y="25"/>
                      <a:pt x="57" y="23"/>
                    </a:cubicBezTo>
                    <a:cubicBezTo>
                      <a:pt x="56" y="21"/>
                      <a:pt x="55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5" y="31"/>
                      <a:pt x="45" y="40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8"/>
              <p:cNvSpPr>
                <a:spLocks/>
              </p:cNvSpPr>
              <p:nvPr userDrawn="1"/>
            </p:nvSpPr>
            <p:spPr bwMode="auto">
              <a:xfrm>
                <a:off x="7675563" y="1303338"/>
                <a:ext cx="130175" cy="298450"/>
              </a:xfrm>
              <a:custGeom>
                <a:avLst/>
                <a:gdLst>
                  <a:gd name="T0" fmla="*/ 49 w 58"/>
                  <a:gd name="T1" fmla="*/ 0 h 132"/>
                  <a:gd name="T2" fmla="*/ 47 w 58"/>
                  <a:gd name="T3" fmla="*/ 19 h 132"/>
                  <a:gd name="T4" fmla="*/ 58 w 58"/>
                  <a:gd name="T5" fmla="*/ 19 h 132"/>
                  <a:gd name="T6" fmla="*/ 56 w 58"/>
                  <a:gd name="T7" fmla="*/ 37 h 132"/>
                  <a:gd name="T8" fmla="*/ 46 w 58"/>
                  <a:gd name="T9" fmla="*/ 37 h 132"/>
                  <a:gd name="T10" fmla="*/ 40 w 58"/>
                  <a:gd name="T11" fmla="*/ 100 h 132"/>
                  <a:gd name="T12" fmla="*/ 40 w 58"/>
                  <a:gd name="T13" fmla="*/ 112 h 132"/>
                  <a:gd name="T14" fmla="*/ 51 w 58"/>
                  <a:gd name="T15" fmla="*/ 114 h 132"/>
                  <a:gd name="T16" fmla="*/ 49 w 58"/>
                  <a:gd name="T17" fmla="*/ 132 h 132"/>
                  <a:gd name="T18" fmla="*/ 34 w 58"/>
                  <a:gd name="T19" fmla="*/ 132 h 132"/>
                  <a:gd name="T20" fmla="*/ 16 w 58"/>
                  <a:gd name="T21" fmla="*/ 131 h 132"/>
                  <a:gd name="T22" fmla="*/ 7 w 58"/>
                  <a:gd name="T23" fmla="*/ 127 h 132"/>
                  <a:gd name="T24" fmla="*/ 2 w 58"/>
                  <a:gd name="T25" fmla="*/ 118 h 132"/>
                  <a:gd name="T26" fmla="*/ 3 w 58"/>
                  <a:gd name="T27" fmla="*/ 96 h 132"/>
                  <a:gd name="T28" fmla="*/ 8 w 58"/>
                  <a:gd name="T29" fmla="*/ 37 h 132"/>
                  <a:gd name="T30" fmla="*/ 0 w 58"/>
                  <a:gd name="T31" fmla="*/ 37 h 132"/>
                  <a:gd name="T32" fmla="*/ 2 w 58"/>
                  <a:gd name="T33" fmla="*/ 19 h 132"/>
                  <a:gd name="T34" fmla="*/ 10 w 58"/>
                  <a:gd name="T35" fmla="*/ 19 h 132"/>
                  <a:gd name="T36" fmla="*/ 12 w 58"/>
                  <a:gd name="T37" fmla="*/ 0 h 132"/>
                  <a:gd name="T38" fmla="*/ 49 w 58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132">
                    <a:moveTo>
                      <a:pt x="49" y="0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6" y="132"/>
                      <a:pt x="20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3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9"/>
              <p:cNvSpPr>
                <a:spLocks noEditPoints="1"/>
              </p:cNvSpPr>
              <p:nvPr userDrawn="1"/>
            </p:nvSpPr>
            <p:spPr bwMode="auto">
              <a:xfrm>
                <a:off x="7843838" y="1187450"/>
                <a:ext cx="82550" cy="85725"/>
              </a:xfrm>
              <a:custGeom>
                <a:avLst/>
                <a:gdLst>
                  <a:gd name="T0" fmla="*/ 19 w 37"/>
                  <a:gd name="T1" fmla="*/ 0 h 38"/>
                  <a:gd name="T2" fmla="*/ 37 w 37"/>
                  <a:gd name="T3" fmla="*/ 19 h 38"/>
                  <a:gd name="T4" fmla="*/ 19 w 37"/>
                  <a:gd name="T5" fmla="*/ 38 h 38"/>
                  <a:gd name="T6" fmla="*/ 0 w 37"/>
                  <a:gd name="T7" fmla="*/ 19 h 38"/>
                  <a:gd name="T8" fmla="*/ 19 w 37"/>
                  <a:gd name="T9" fmla="*/ 0 h 38"/>
                  <a:gd name="T10" fmla="*/ 19 w 37"/>
                  <a:gd name="T11" fmla="*/ 3 h 38"/>
                  <a:gd name="T12" fmla="*/ 4 w 37"/>
                  <a:gd name="T13" fmla="*/ 19 h 38"/>
                  <a:gd name="T14" fmla="*/ 19 w 37"/>
                  <a:gd name="T15" fmla="*/ 35 h 38"/>
                  <a:gd name="T16" fmla="*/ 34 w 37"/>
                  <a:gd name="T17" fmla="*/ 19 h 38"/>
                  <a:gd name="T18" fmla="*/ 19 w 37"/>
                  <a:gd name="T19" fmla="*/ 3 h 38"/>
                  <a:gd name="T20" fmla="*/ 15 w 37"/>
                  <a:gd name="T21" fmla="*/ 30 h 38"/>
                  <a:gd name="T22" fmla="*/ 12 w 37"/>
                  <a:gd name="T23" fmla="*/ 30 h 38"/>
                  <a:gd name="T24" fmla="*/ 12 w 37"/>
                  <a:gd name="T25" fmla="*/ 9 h 38"/>
                  <a:gd name="T26" fmla="*/ 18 w 37"/>
                  <a:gd name="T27" fmla="*/ 9 h 38"/>
                  <a:gd name="T28" fmla="*/ 24 w 37"/>
                  <a:gd name="T29" fmla="*/ 10 h 38"/>
                  <a:gd name="T30" fmla="*/ 26 w 37"/>
                  <a:gd name="T31" fmla="*/ 15 h 38"/>
                  <a:gd name="T32" fmla="*/ 22 w 37"/>
                  <a:gd name="T33" fmla="*/ 20 h 38"/>
                  <a:gd name="T34" fmla="*/ 22 w 37"/>
                  <a:gd name="T35" fmla="*/ 20 h 38"/>
                  <a:gd name="T36" fmla="*/ 26 w 37"/>
                  <a:gd name="T37" fmla="*/ 25 h 38"/>
                  <a:gd name="T38" fmla="*/ 27 w 37"/>
                  <a:gd name="T39" fmla="*/ 30 h 38"/>
                  <a:gd name="T40" fmla="*/ 24 w 37"/>
                  <a:gd name="T41" fmla="*/ 30 h 38"/>
                  <a:gd name="T42" fmla="*/ 22 w 37"/>
                  <a:gd name="T43" fmla="*/ 25 h 38"/>
                  <a:gd name="T44" fmla="*/ 18 w 37"/>
                  <a:gd name="T45" fmla="*/ 21 h 38"/>
                  <a:gd name="T46" fmla="*/ 15 w 37"/>
                  <a:gd name="T47" fmla="*/ 21 h 38"/>
                  <a:gd name="T48" fmla="*/ 15 w 37"/>
                  <a:gd name="T49" fmla="*/ 30 h 38"/>
                  <a:gd name="T50" fmla="*/ 15 w 37"/>
                  <a:gd name="T51" fmla="*/ 19 h 38"/>
                  <a:gd name="T52" fmla="*/ 18 w 37"/>
                  <a:gd name="T53" fmla="*/ 19 h 38"/>
                  <a:gd name="T54" fmla="*/ 23 w 37"/>
                  <a:gd name="T55" fmla="*/ 15 h 38"/>
                  <a:gd name="T56" fmla="*/ 18 w 37"/>
                  <a:gd name="T57" fmla="*/ 11 h 38"/>
                  <a:gd name="T58" fmla="*/ 15 w 37"/>
                  <a:gd name="T59" fmla="*/ 11 h 38"/>
                  <a:gd name="T60" fmla="*/ 15 w 37"/>
                  <a:gd name="T6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cubicBezTo>
                      <a:pt x="29" y="0"/>
                      <a:pt x="37" y="9"/>
                      <a:pt x="37" y="19"/>
                    </a:cubicBezTo>
                    <a:cubicBezTo>
                      <a:pt x="37" y="30"/>
                      <a:pt x="29" y="38"/>
                      <a:pt x="19" y="38"/>
                    </a:cubicBezTo>
                    <a:cubicBezTo>
                      <a:pt x="8" y="38"/>
                      <a:pt x="0" y="30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19" y="3"/>
                    </a:moveTo>
                    <a:cubicBezTo>
                      <a:pt x="10" y="3"/>
                      <a:pt x="4" y="10"/>
                      <a:pt x="4" y="19"/>
                    </a:cubicBezTo>
                    <a:cubicBezTo>
                      <a:pt x="4" y="28"/>
                      <a:pt x="10" y="35"/>
                      <a:pt x="19" y="35"/>
                    </a:cubicBezTo>
                    <a:cubicBezTo>
                      <a:pt x="27" y="35"/>
                      <a:pt x="34" y="28"/>
                      <a:pt x="34" y="19"/>
                    </a:cubicBezTo>
                    <a:cubicBezTo>
                      <a:pt x="34" y="10"/>
                      <a:pt x="27" y="3"/>
                      <a:pt x="19" y="3"/>
                    </a:cubicBezTo>
                    <a:close/>
                    <a:moveTo>
                      <a:pt x="15" y="30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4" y="9"/>
                      <a:pt x="15" y="9"/>
                      <a:pt x="18" y="9"/>
                    </a:cubicBezTo>
                    <a:cubicBezTo>
                      <a:pt x="21" y="9"/>
                      <a:pt x="23" y="9"/>
                      <a:pt x="24" y="10"/>
                    </a:cubicBezTo>
                    <a:cubicBezTo>
                      <a:pt x="26" y="11"/>
                      <a:pt x="26" y="13"/>
                      <a:pt x="26" y="15"/>
                    </a:cubicBezTo>
                    <a:cubicBezTo>
                      <a:pt x="26" y="17"/>
                      <a:pt x="24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2"/>
                      <a:pt x="26" y="25"/>
                    </a:cubicBezTo>
                    <a:cubicBezTo>
                      <a:pt x="26" y="28"/>
                      <a:pt x="27" y="30"/>
                      <a:pt x="27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28"/>
                      <a:pt x="22" y="25"/>
                    </a:cubicBezTo>
                    <a:cubicBezTo>
                      <a:pt x="22" y="22"/>
                      <a:pt x="20" y="21"/>
                      <a:pt x="18" y="21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15" y="30"/>
                    </a:lnTo>
                    <a:close/>
                    <a:moveTo>
                      <a:pt x="15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9"/>
                      <a:pt x="23" y="18"/>
                      <a:pt x="23" y="15"/>
                    </a:cubicBezTo>
                    <a:cubicBezTo>
                      <a:pt x="23" y="13"/>
                      <a:pt x="21" y="11"/>
                      <a:pt x="18" y="11"/>
                    </a:cubicBezTo>
                    <a:cubicBezTo>
                      <a:pt x="17" y="11"/>
                      <a:pt x="16" y="11"/>
                      <a:pt x="15" y="11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96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64895"/>
            <a:ext cx="2438400" cy="261610"/>
          </a:xfrm>
          <a:prstGeom prst="rect">
            <a:avLst/>
          </a:prstGeom>
          <a:noFill/>
        </p:spPr>
        <p:txBody>
          <a:bodyPr wrap="square" bIns="91440" rtlCol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©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2015 Integration</a:t>
            </a:r>
            <a:r>
              <a:rPr lang="en-US" sz="800" b="0" i="0" kern="1200" spc="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Point </a:t>
            </a:r>
            <a:r>
              <a:rPr lang="en-US" sz="800" b="0" i="0" kern="1200" baseline="2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Proprietary </a:t>
            </a: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&amp;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Confidential</a:t>
            </a:r>
            <a:endParaRPr lang="en-US" sz="800" spc="100" baseline="30000" dirty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6400" y="0"/>
            <a:ext cx="7467600" cy="609600"/>
          </a:xfrm>
          <a:prstGeom prst="rect">
            <a:avLst/>
          </a:prstGeom>
          <a:solidFill>
            <a:srgbClr val="154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69850"/>
            <a:ext cx="7162800" cy="463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n>
                  <a:solidFill>
                    <a:srgbClr val="343735">
                      <a:alpha val="2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52400" y="13926"/>
            <a:ext cx="1357760" cy="708881"/>
            <a:chOff x="184813" y="13926"/>
            <a:chExt cx="1357760" cy="708881"/>
          </a:xfrm>
        </p:grpSpPr>
        <p:sp>
          <p:nvSpPr>
            <p:cNvPr id="12" name="Freeform 5"/>
            <p:cNvSpPr>
              <a:spLocks noEditPoints="1"/>
            </p:cNvSpPr>
            <p:nvPr userDrawn="1"/>
          </p:nvSpPr>
          <p:spPr bwMode="auto">
            <a:xfrm>
              <a:off x="184813" y="13926"/>
              <a:ext cx="1357760" cy="708881"/>
            </a:xfrm>
            <a:custGeom>
              <a:avLst/>
              <a:gdLst>
                <a:gd name="T0" fmla="*/ 999 w 2061"/>
                <a:gd name="T1" fmla="*/ 261 h 1075"/>
                <a:gd name="T2" fmla="*/ 1858 w 2061"/>
                <a:gd name="T3" fmla="*/ 235 h 1075"/>
                <a:gd name="T4" fmla="*/ 1633 w 2061"/>
                <a:gd name="T5" fmla="*/ 405 h 1075"/>
                <a:gd name="T6" fmla="*/ 1531 w 2061"/>
                <a:gd name="T7" fmla="*/ 593 h 1075"/>
                <a:gd name="T8" fmla="*/ 1344 w 2061"/>
                <a:gd name="T9" fmla="*/ 504 h 1075"/>
                <a:gd name="T10" fmla="*/ 1153 w 2061"/>
                <a:gd name="T11" fmla="*/ 417 h 1075"/>
                <a:gd name="T12" fmla="*/ 1129 w 2061"/>
                <a:gd name="T13" fmla="*/ 346 h 1075"/>
                <a:gd name="T14" fmla="*/ 1023 w 2061"/>
                <a:gd name="T15" fmla="*/ 356 h 1075"/>
                <a:gd name="T16" fmla="*/ 937 w 2061"/>
                <a:gd name="T17" fmla="*/ 359 h 1075"/>
                <a:gd name="T18" fmla="*/ 1050 w 2061"/>
                <a:gd name="T19" fmla="*/ 288 h 1075"/>
                <a:gd name="T20" fmla="*/ 1051 w 2061"/>
                <a:gd name="T21" fmla="*/ 246 h 1075"/>
                <a:gd name="T22" fmla="*/ 1009 w 2061"/>
                <a:gd name="T23" fmla="*/ 199 h 1075"/>
                <a:gd name="T24" fmla="*/ 1256 w 2061"/>
                <a:gd name="T25" fmla="*/ 161 h 1075"/>
                <a:gd name="T26" fmla="*/ 1503 w 2061"/>
                <a:gd name="T27" fmla="*/ 74 h 1075"/>
                <a:gd name="T28" fmla="*/ 1942 w 2061"/>
                <a:gd name="T29" fmla="*/ 147 h 1075"/>
                <a:gd name="T30" fmla="*/ 1287 w 2061"/>
                <a:gd name="T31" fmla="*/ 92 h 1075"/>
                <a:gd name="T32" fmla="*/ 1037 w 2061"/>
                <a:gd name="T33" fmla="*/ 37 h 1075"/>
                <a:gd name="T34" fmla="*/ 881 w 2061"/>
                <a:gd name="T35" fmla="*/ 307 h 1075"/>
                <a:gd name="T36" fmla="*/ 955 w 2061"/>
                <a:gd name="T37" fmla="*/ 419 h 1075"/>
                <a:gd name="T38" fmla="*/ 1174 w 2061"/>
                <a:gd name="T39" fmla="*/ 743 h 1075"/>
                <a:gd name="T40" fmla="*/ 865 w 2061"/>
                <a:gd name="T41" fmla="*/ 593 h 1075"/>
                <a:gd name="T42" fmla="*/ 808 w 2061"/>
                <a:gd name="T43" fmla="*/ 118 h 1075"/>
                <a:gd name="T44" fmla="*/ 744 w 2061"/>
                <a:gd name="T45" fmla="*/ 213 h 1075"/>
                <a:gd name="T46" fmla="*/ 688 w 2061"/>
                <a:gd name="T47" fmla="*/ 250 h 1075"/>
                <a:gd name="T48" fmla="*/ 662 w 2061"/>
                <a:gd name="T49" fmla="*/ 193 h 1075"/>
                <a:gd name="T50" fmla="*/ 668 w 2061"/>
                <a:gd name="T51" fmla="*/ 146 h 1075"/>
                <a:gd name="T52" fmla="*/ 608 w 2061"/>
                <a:gd name="T53" fmla="*/ 74 h 1075"/>
                <a:gd name="T54" fmla="*/ 697 w 2061"/>
                <a:gd name="T55" fmla="*/ 3 h 1075"/>
                <a:gd name="T56" fmla="*/ 776 w 2061"/>
                <a:gd name="T57" fmla="*/ 44 h 1075"/>
                <a:gd name="T58" fmla="*/ 790 w 2061"/>
                <a:gd name="T59" fmla="*/ 103 h 1075"/>
                <a:gd name="T60" fmla="*/ 802 w 2061"/>
                <a:gd name="T61" fmla="*/ 97 h 1075"/>
                <a:gd name="T62" fmla="*/ 485 w 2061"/>
                <a:gd name="T63" fmla="*/ 98 h 1075"/>
                <a:gd name="T64" fmla="*/ 441 w 2061"/>
                <a:gd name="T65" fmla="*/ 85 h 1075"/>
                <a:gd name="T66" fmla="*/ 347 w 2061"/>
                <a:gd name="T67" fmla="*/ 96 h 1075"/>
                <a:gd name="T68" fmla="*/ 389 w 2061"/>
                <a:gd name="T69" fmla="*/ 199 h 1075"/>
                <a:gd name="T70" fmla="*/ 626 w 2061"/>
                <a:gd name="T71" fmla="*/ 218 h 1075"/>
                <a:gd name="T72" fmla="*/ 466 w 2061"/>
                <a:gd name="T73" fmla="*/ 164 h 1075"/>
                <a:gd name="T74" fmla="*/ 536 w 2061"/>
                <a:gd name="T75" fmla="*/ 582 h 1075"/>
                <a:gd name="T76" fmla="*/ 663 w 2061"/>
                <a:gd name="T77" fmla="*/ 387 h 1075"/>
                <a:gd name="T78" fmla="*/ 431 w 2061"/>
                <a:gd name="T79" fmla="*/ 168 h 1075"/>
                <a:gd name="T80" fmla="*/ 570 w 2061"/>
                <a:gd name="T81" fmla="*/ 273 h 1075"/>
                <a:gd name="T82" fmla="*/ 609 w 2061"/>
                <a:gd name="T83" fmla="*/ 412 h 1075"/>
                <a:gd name="T84" fmla="*/ 543 w 2061"/>
                <a:gd name="T85" fmla="*/ 449 h 1075"/>
                <a:gd name="T86" fmla="*/ 513 w 2061"/>
                <a:gd name="T87" fmla="*/ 532 h 1075"/>
                <a:gd name="T88" fmla="*/ 530 w 2061"/>
                <a:gd name="T89" fmla="*/ 632 h 1075"/>
                <a:gd name="T90" fmla="*/ 663 w 2061"/>
                <a:gd name="T91" fmla="*/ 897 h 1075"/>
                <a:gd name="T92" fmla="*/ 531 w 2061"/>
                <a:gd name="T93" fmla="*/ 1000 h 1075"/>
                <a:gd name="T94" fmla="*/ 492 w 2061"/>
                <a:gd name="T95" fmla="*/ 628 h 1075"/>
                <a:gd name="T96" fmla="*/ 261 w 2061"/>
                <a:gd name="T97" fmla="*/ 404 h 1075"/>
                <a:gd name="T98" fmla="*/ 67 w 2061"/>
                <a:gd name="T99" fmla="*/ 294 h 1075"/>
                <a:gd name="T100" fmla="*/ 546 w 2061"/>
                <a:gd name="T101" fmla="*/ 462 h 1075"/>
                <a:gd name="T102" fmla="*/ 245 w 2061"/>
                <a:gd name="T103" fmla="*/ 365 h 1075"/>
                <a:gd name="T104" fmla="*/ 1604 w 2061"/>
                <a:gd name="T105" fmla="*/ 675 h 1075"/>
                <a:gd name="T106" fmla="*/ 1635 w 2061"/>
                <a:gd name="T107" fmla="*/ 609 h 1075"/>
                <a:gd name="T108" fmla="*/ 1760 w 2061"/>
                <a:gd name="T109" fmla="*/ 680 h 1075"/>
                <a:gd name="T110" fmla="*/ 1733 w 2061"/>
                <a:gd name="T111" fmla="*/ 683 h 1075"/>
                <a:gd name="T112" fmla="*/ 1680 w 2061"/>
                <a:gd name="T113" fmla="*/ 578 h 1075"/>
                <a:gd name="T114" fmla="*/ 1771 w 2061"/>
                <a:gd name="T115" fmla="*/ 416 h 1075"/>
                <a:gd name="T116" fmla="*/ 1856 w 2061"/>
                <a:gd name="T117" fmla="*/ 732 h 1075"/>
                <a:gd name="T118" fmla="*/ 1711 w 2061"/>
                <a:gd name="T119" fmla="*/ 809 h 1075"/>
                <a:gd name="T120" fmla="*/ 1809 w 2061"/>
                <a:gd name="T121" fmla="*/ 776 h 1075"/>
                <a:gd name="T122" fmla="*/ 1891 w 2061"/>
                <a:gd name="T123" fmla="*/ 920 h 1075"/>
                <a:gd name="T124" fmla="*/ 1707 w 2061"/>
                <a:gd name="T125" fmla="*/ 906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1" h="1075">
                  <a:moveTo>
                    <a:pt x="2060" y="927"/>
                  </a:moveTo>
                  <a:cubicBezTo>
                    <a:pt x="2059" y="927"/>
                    <a:pt x="2059" y="927"/>
                    <a:pt x="2058" y="927"/>
                  </a:cubicBezTo>
                  <a:cubicBezTo>
                    <a:pt x="2058" y="928"/>
                    <a:pt x="2058" y="929"/>
                    <a:pt x="2057" y="930"/>
                  </a:cubicBezTo>
                  <a:cubicBezTo>
                    <a:pt x="2055" y="930"/>
                    <a:pt x="2053" y="930"/>
                    <a:pt x="2052" y="931"/>
                  </a:cubicBezTo>
                  <a:cubicBezTo>
                    <a:pt x="2052" y="933"/>
                    <a:pt x="2053" y="934"/>
                    <a:pt x="2053" y="935"/>
                  </a:cubicBezTo>
                  <a:cubicBezTo>
                    <a:pt x="2051" y="937"/>
                    <a:pt x="2045" y="947"/>
                    <a:pt x="2042" y="947"/>
                  </a:cubicBezTo>
                  <a:cubicBezTo>
                    <a:pt x="2036" y="945"/>
                    <a:pt x="2043" y="941"/>
                    <a:pt x="2042" y="937"/>
                  </a:cubicBezTo>
                  <a:cubicBezTo>
                    <a:pt x="2041" y="935"/>
                    <a:pt x="2034" y="934"/>
                    <a:pt x="2033" y="931"/>
                  </a:cubicBezTo>
                  <a:cubicBezTo>
                    <a:pt x="2035" y="930"/>
                    <a:pt x="2037" y="929"/>
                    <a:pt x="2038" y="928"/>
                  </a:cubicBezTo>
                  <a:cubicBezTo>
                    <a:pt x="2038" y="927"/>
                    <a:pt x="2038" y="925"/>
                    <a:pt x="2039" y="924"/>
                  </a:cubicBezTo>
                  <a:cubicBezTo>
                    <a:pt x="2039" y="923"/>
                    <a:pt x="2040" y="922"/>
                    <a:pt x="2040" y="921"/>
                  </a:cubicBezTo>
                  <a:cubicBezTo>
                    <a:pt x="2040" y="920"/>
                    <a:pt x="2039" y="919"/>
                    <a:pt x="2039" y="919"/>
                  </a:cubicBezTo>
                  <a:cubicBezTo>
                    <a:pt x="2039" y="918"/>
                    <a:pt x="2039" y="917"/>
                    <a:pt x="2039" y="917"/>
                  </a:cubicBezTo>
                  <a:cubicBezTo>
                    <a:pt x="2038" y="915"/>
                    <a:pt x="2037" y="914"/>
                    <a:pt x="2036" y="912"/>
                  </a:cubicBezTo>
                  <a:cubicBezTo>
                    <a:pt x="2035" y="911"/>
                    <a:pt x="2036" y="910"/>
                    <a:pt x="2035" y="909"/>
                  </a:cubicBezTo>
                  <a:cubicBezTo>
                    <a:pt x="2034" y="909"/>
                    <a:pt x="2034" y="909"/>
                    <a:pt x="2033" y="908"/>
                  </a:cubicBezTo>
                  <a:cubicBezTo>
                    <a:pt x="2034" y="909"/>
                    <a:pt x="2034" y="910"/>
                    <a:pt x="2035" y="911"/>
                  </a:cubicBezTo>
                  <a:cubicBezTo>
                    <a:pt x="2035" y="911"/>
                    <a:pt x="2035" y="911"/>
                    <a:pt x="2034" y="911"/>
                  </a:cubicBezTo>
                  <a:cubicBezTo>
                    <a:pt x="2033" y="908"/>
                    <a:pt x="2031" y="907"/>
                    <a:pt x="2029" y="904"/>
                  </a:cubicBezTo>
                  <a:cubicBezTo>
                    <a:pt x="2029" y="903"/>
                    <a:pt x="2029" y="903"/>
                    <a:pt x="2029" y="901"/>
                  </a:cubicBezTo>
                  <a:cubicBezTo>
                    <a:pt x="2028" y="900"/>
                    <a:pt x="2027" y="899"/>
                    <a:pt x="2026" y="898"/>
                  </a:cubicBezTo>
                  <a:cubicBezTo>
                    <a:pt x="2026" y="898"/>
                    <a:pt x="2026" y="898"/>
                    <a:pt x="2027" y="898"/>
                  </a:cubicBezTo>
                  <a:cubicBezTo>
                    <a:pt x="2027" y="898"/>
                    <a:pt x="2028" y="898"/>
                    <a:pt x="2029" y="898"/>
                  </a:cubicBezTo>
                  <a:cubicBezTo>
                    <a:pt x="2029" y="900"/>
                    <a:pt x="2029" y="901"/>
                    <a:pt x="2030" y="902"/>
                  </a:cubicBezTo>
                  <a:cubicBezTo>
                    <a:pt x="2031" y="901"/>
                    <a:pt x="2033" y="902"/>
                    <a:pt x="2035" y="903"/>
                  </a:cubicBezTo>
                  <a:cubicBezTo>
                    <a:pt x="2035" y="903"/>
                    <a:pt x="2035" y="904"/>
                    <a:pt x="2035" y="904"/>
                  </a:cubicBezTo>
                  <a:cubicBezTo>
                    <a:pt x="2035" y="904"/>
                    <a:pt x="2035" y="904"/>
                    <a:pt x="2036" y="904"/>
                  </a:cubicBezTo>
                  <a:cubicBezTo>
                    <a:pt x="2036" y="904"/>
                    <a:pt x="2036" y="904"/>
                    <a:pt x="2036" y="904"/>
                  </a:cubicBezTo>
                  <a:cubicBezTo>
                    <a:pt x="2036" y="905"/>
                    <a:pt x="2037" y="905"/>
                    <a:pt x="2038" y="907"/>
                  </a:cubicBezTo>
                  <a:cubicBezTo>
                    <a:pt x="2037" y="907"/>
                    <a:pt x="2037" y="907"/>
                    <a:pt x="2038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8" y="908"/>
                    <a:pt x="2039" y="910"/>
                    <a:pt x="2039" y="911"/>
                  </a:cubicBezTo>
                  <a:cubicBezTo>
                    <a:pt x="2039" y="911"/>
                    <a:pt x="2039" y="911"/>
                    <a:pt x="2039" y="911"/>
                  </a:cubicBezTo>
                  <a:cubicBezTo>
                    <a:pt x="2039" y="912"/>
                    <a:pt x="2040" y="913"/>
                    <a:pt x="2040" y="913"/>
                  </a:cubicBezTo>
                  <a:cubicBezTo>
                    <a:pt x="2039" y="913"/>
                    <a:pt x="2039" y="913"/>
                    <a:pt x="2038" y="913"/>
                  </a:cubicBezTo>
                  <a:cubicBezTo>
                    <a:pt x="2038" y="913"/>
                    <a:pt x="2038" y="914"/>
                    <a:pt x="2038" y="914"/>
                  </a:cubicBezTo>
                  <a:cubicBezTo>
                    <a:pt x="2039" y="914"/>
                    <a:pt x="2039" y="914"/>
                    <a:pt x="2040" y="914"/>
                  </a:cubicBezTo>
                  <a:cubicBezTo>
                    <a:pt x="2040" y="915"/>
                    <a:pt x="2040" y="915"/>
                    <a:pt x="2040" y="915"/>
                  </a:cubicBezTo>
                  <a:cubicBezTo>
                    <a:pt x="2041" y="915"/>
                    <a:pt x="2041" y="915"/>
                    <a:pt x="2042" y="916"/>
                  </a:cubicBezTo>
                  <a:cubicBezTo>
                    <a:pt x="2042" y="916"/>
                    <a:pt x="2042" y="916"/>
                    <a:pt x="2042" y="917"/>
                  </a:cubicBezTo>
                  <a:cubicBezTo>
                    <a:pt x="2043" y="917"/>
                    <a:pt x="2043" y="917"/>
                    <a:pt x="2044" y="918"/>
                  </a:cubicBezTo>
                  <a:cubicBezTo>
                    <a:pt x="2044" y="916"/>
                    <a:pt x="2043" y="916"/>
                    <a:pt x="2044" y="914"/>
                  </a:cubicBezTo>
                  <a:cubicBezTo>
                    <a:pt x="2044" y="914"/>
                    <a:pt x="2044" y="914"/>
                    <a:pt x="2044" y="914"/>
                  </a:cubicBezTo>
                  <a:cubicBezTo>
                    <a:pt x="2046" y="915"/>
                    <a:pt x="2046" y="918"/>
                    <a:pt x="2047" y="920"/>
                  </a:cubicBezTo>
                  <a:cubicBezTo>
                    <a:pt x="2049" y="921"/>
                    <a:pt x="2052" y="924"/>
                    <a:pt x="2055" y="923"/>
                  </a:cubicBezTo>
                  <a:cubicBezTo>
                    <a:pt x="2057" y="923"/>
                    <a:pt x="2058" y="920"/>
                    <a:pt x="2061" y="920"/>
                  </a:cubicBezTo>
                  <a:cubicBezTo>
                    <a:pt x="2061" y="921"/>
                    <a:pt x="2061" y="921"/>
                    <a:pt x="2061" y="921"/>
                  </a:cubicBezTo>
                  <a:cubicBezTo>
                    <a:pt x="2061" y="923"/>
                    <a:pt x="2061" y="925"/>
                    <a:pt x="2060" y="927"/>
                  </a:cubicBezTo>
                  <a:close/>
                  <a:moveTo>
                    <a:pt x="2030" y="946"/>
                  </a:moveTo>
                  <a:cubicBezTo>
                    <a:pt x="2031" y="945"/>
                    <a:pt x="2032" y="945"/>
                    <a:pt x="2033" y="944"/>
                  </a:cubicBezTo>
                  <a:cubicBezTo>
                    <a:pt x="2033" y="944"/>
                    <a:pt x="2034" y="944"/>
                    <a:pt x="2035" y="944"/>
                  </a:cubicBezTo>
                  <a:cubicBezTo>
                    <a:pt x="2035" y="945"/>
                    <a:pt x="2035" y="945"/>
                    <a:pt x="2035" y="946"/>
                  </a:cubicBezTo>
                  <a:cubicBezTo>
                    <a:pt x="2035" y="946"/>
                    <a:pt x="2035" y="947"/>
                    <a:pt x="2035" y="947"/>
                  </a:cubicBezTo>
                  <a:cubicBezTo>
                    <a:pt x="2035" y="948"/>
                    <a:pt x="2036" y="948"/>
                    <a:pt x="2036" y="950"/>
                  </a:cubicBezTo>
                  <a:cubicBezTo>
                    <a:pt x="2033" y="951"/>
                    <a:pt x="2032" y="955"/>
                    <a:pt x="2030" y="956"/>
                  </a:cubicBezTo>
                  <a:cubicBezTo>
                    <a:pt x="2028" y="958"/>
                    <a:pt x="2026" y="959"/>
                    <a:pt x="2025" y="960"/>
                  </a:cubicBezTo>
                  <a:cubicBezTo>
                    <a:pt x="2026" y="961"/>
                    <a:pt x="2027" y="962"/>
                    <a:pt x="2029" y="962"/>
                  </a:cubicBezTo>
                  <a:cubicBezTo>
                    <a:pt x="2029" y="962"/>
                    <a:pt x="2029" y="962"/>
                    <a:pt x="2029" y="962"/>
                  </a:cubicBezTo>
                  <a:cubicBezTo>
                    <a:pt x="2028" y="963"/>
                    <a:pt x="2027" y="963"/>
                    <a:pt x="2027" y="963"/>
                  </a:cubicBezTo>
                  <a:cubicBezTo>
                    <a:pt x="2026" y="963"/>
                    <a:pt x="2026" y="962"/>
                    <a:pt x="2025" y="962"/>
                  </a:cubicBezTo>
                  <a:cubicBezTo>
                    <a:pt x="2023" y="963"/>
                    <a:pt x="2021" y="965"/>
                    <a:pt x="2019" y="966"/>
                  </a:cubicBezTo>
                  <a:cubicBezTo>
                    <a:pt x="2018" y="966"/>
                    <a:pt x="2017" y="965"/>
                    <a:pt x="2017" y="966"/>
                  </a:cubicBezTo>
                  <a:cubicBezTo>
                    <a:pt x="2017" y="966"/>
                    <a:pt x="2018" y="967"/>
                    <a:pt x="2018" y="967"/>
                  </a:cubicBezTo>
                  <a:cubicBezTo>
                    <a:pt x="2018" y="968"/>
                    <a:pt x="2018" y="969"/>
                    <a:pt x="2018" y="970"/>
                  </a:cubicBezTo>
                  <a:cubicBezTo>
                    <a:pt x="2017" y="970"/>
                    <a:pt x="2016" y="970"/>
                    <a:pt x="2015" y="970"/>
                  </a:cubicBezTo>
                  <a:cubicBezTo>
                    <a:pt x="2015" y="970"/>
                    <a:pt x="2015" y="970"/>
                    <a:pt x="2015" y="970"/>
                  </a:cubicBezTo>
                  <a:cubicBezTo>
                    <a:pt x="2016" y="971"/>
                    <a:pt x="2016" y="971"/>
                    <a:pt x="2017" y="971"/>
                  </a:cubicBezTo>
                  <a:cubicBezTo>
                    <a:pt x="2016" y="973"/>
                    <a:pt x="2015" y="976"/>
                    <a:pt x="2014" y="978"/>
                  </a:cubicBezTo>
                  <a:cubicBezTo>
                    <a:pt x="2014" y="979"/>
                    <a:pt x="2009" y="982"/>
                    <a:pt x="2007" y="983"/>
                  </a:cubicBezTo>
                  <a:cubicBezTo>
                    <a:pt x="2003" y="983"/>
                    <a:pt x="2000" y="982"/>
                    <a:pt x="1997" y="981"/>
                  </a:cubicBezTo>
                  <a:cubicBezTo>
                    <a:pt x="1997" y="980"/>
                    <a:pt x="1997" y="980"/>
                    <a:pt x="1996" y="980"/>
                  </a:cubicBezTo>
                  <a:cubicBezTo>
                    <a:pt x="1996" y="979"/>
                    <a:pt x="1995" y="979"/>
                    <a:pt x="1995" y="980"/>
                  </a:cubicBezTo>
                  <a:cubicBezTo>
                    <a:pt x="1993" y="981"/>
                    <a:pt x="1991" y="981"/>
                    <a:pt x="1990" y="979"/>
                  </a:cubicBezTo>
                  <a:cubicBezTo>
                    <a:pt x="1990" y="979"/>
                    <a:pt x="1990" y="979"/>
                    <a:pt x="1990" y="979"/>
                  </a:cubicBezTo>
                  <a:cubicBezTo>
                    <a:pt x="1990" y="979"/>
                    <a:pt x="1991" y="979"/>
                    <a:pt x="1991" y="979"/>
                  </a:cubicBezTo>
                  <a:cubicBezTo>
                    <a:pt x="1991" y="978"/>
                    <a:pt x="1991" y="978"/>
                    <a:pt x="1991" y="978"/>
                  </a:cubicBezTo>
                  <a:cubicBezTo>
                    <a:pt x="1991" y="978"/>
                    <a:pt x="1992" y="978"/>
                    <a:pt x="1992" y="977"/>
                  </a:cubicBezTo>
                  <a:cubicBezTo>
                    <a:pt x="1992" y="977"/>
                    <a:pt x="1992" y="977"/>
                    <a:pt x="1992" y="977"/>
                  </a:cubicBezTo>
                  <a:cubicBezTo>
                    <a:pt x="1992" y="977"/>
                    <a:pt x="1991" y="976"/>
                    <a:pt x="1991" y="976"/>
                  </a:cubicBezTo>
                  <a:cubicBezTo>
                    <a:pt x="1991" y="976"/>
                    <a:pt x="1991" y="976"/>
                    <a:pt x="1991" y="976"/>
                  </a:cubicBezTo>
                  <a:cubicBezTo>
                    <a:pt x="1992" y="976"/>
                    <a:pt x="1992" y="976"/>
                    <a:pt x="1993" y="977"/>
                  </a:cubicBezTo>
                  <a:cubicBezTo>
                    <a:pt x="1993" y="976"/>
                    <a:pt x="1992" y="975"/>
                    <a:pt x="1992" y="975"/>
                  </a:cubicBezTo>
                  <a:cubicBezTo>
                    <a:pt x="1992" y="975"/>
                    <a:pt x="1992" y="974"/>
                    <a:pt x="1992" y="974"/>
                  </a:cubicBezTo>
                  <a:cubicBezTo>
                    <a:pt x="1993" y="975"/>
                    <a:pt x="1994" y="975"/>
                    <a:pt x="1995" y="975"/>
                  </a:cubicBezTo>
                  <a:cubicBezTo>
                    <a:pt x="1995" y="974"/>
                    <a:pt x="1994" y="973"/>
                    <a:pt x="1994" y="972"/>
                  </a:cubicBezTo>
                  <a:cubicBezTo>
                    <a:pt x="1994" y="972"/>
                    <a:pt x="1994" y="972"/>
                    <a:pt x="1994" y="972"/>
                  </a:cubicBezTo>
                  <a:cubicBezTo>
                    <a:pt x="1996" y="971"/>
                    <a:pt x="1997" y="969"/>
                    <a:pt x="1999" y="968"/>
                  </a:cubicBezTo>
                  <a:cubicBezTo>
                    <a:pt x="1999" y="968"/>
                    <a:pt x="1999" y="967"/>
                    <a:pt x="1999" y="967"/>
                  </a:cubicBezTo>
                  <a:cubicBezTo>
                    <a:pt x="2001" y="965"/>
                    <a:pt x="2003" y="965"/>
                    <a:pt x="2005" y="964"/>
                  </a:cubicBezTo>
                  <a:cubicBezTo>
                    <a:pt x="2007" y="963"/>
                    <a:pt x="2009" y="962"/>
                    <a:pt x="2011" y="960"/>
                  </a:cubicBezTo>
                  <a:cubicBezTo>
                    <a:pt x="2011" y="959"/>
                    <a:pt x="2011" y="959"/>
                    <a:pt x="2012" y="958"/>
                  </a:cubicBezTo>
                  <a:cubicBezTo>
                    <a:pt x="2013" y="958"/>
                    <a:pt x="2014" y="957"/>
                    <a:pt x="2015" y="957"/>
                  </a:cubicBezTo>
                  <a:cubicBezTo>
                    <a:pt x="2015" y="957"/>
                    <a:pt x="2019" y="953"/>
                    <a:pt x="2019" y="953"/>
                  </a:cubicBezTo>
                  <a:cubicBezTo>
                    <a:pt x="2019" y="952"/>
                    <a:pt x="2019" y="950"/>
                    <a:pt x="2019" y="949"/>
                  </a:cubicBezTo>
                  <a:cubicBezTo>
                    <a:pt x="2020" y="949"/>
                    <a:pt x="2023" y="948"/>
                    <a:pt x="2023" y="947"/>
                  </a:cubicBezTo>
                  <a:cubicBezTo>
                    <a:pt x="2024" y="946"/>
                    <a:pt x="2023" y="944"/>
                    <a:pt x="2024" y="943"/>
                  </a:cubicBezTo>
                  <a:cubicBezTo>
                    <a:pt x="2024" y="942"/>
                    <a:pt x="2025" y="941"/>
                    <a:pt x="2025" y="940"/>
                  </a:cubicBezTo>
                  <a:cubicBezTo>
                    <a:pt x="2029" y="941"/>
                    <a:pt x="2028" y="944"/>
                    <a:pt x="2030" y="946"/>
                  </a:cubicBezTo>
                  <a:close/>
                  <a:moveTo>
                    <a:pt x="1015" y="281"/>
                  </a:moveTo>
                  <a:cubicBezTo>
                    <a:pt x="1015" y="281"/>
                    <a:pt x="1015" y="281"/>
                    <a:pt x="1014" y="281"/>
                  </a:cubicBezTo>
                  <a:cubicBezTo>
                    <a:pt x="1014" y="282"/>
                    <a:pt x="1013" y="283"/>
                    <a:pt x="1012" y="283"/>
                  </a:cubicBezTo>
                  <a:cubicBezTo>
                    <a:pt x="1011" y="283"/>
                    <a:pt x="1011" y="282"/>
                    <a:pt x="1011" y="281"/>
                  </a:cubicBezTo>
                  <a:cubicBezTo>
                    <a:pt x="1010" y="281"/>
                    <a:pt x="1008" y="282"/>
                    <a:pt x="1008" y="281"/>
                  </a:cubicBezTo>
                  <a:cubicBezTo>
                    <a:pt x="1006" y="278"/>
                    <a:pt x="1008" y="278"/>
                    <a:pt x="1009" y="276"/>
                  </a:cubicBezTo>
                  <a:cubicBezTo>
                    <a:pt x="1010" y="276"/>
                    <a:pt x="1010" y="276"/>
                    <a:pt x="1010" y="276"/>
                  </a:cubicBezTo>
                  <a:cubicBezTo>
                    <a:pt x="1010" y="277"/>
                    <a:pt x="1011" y="277"/>
                    <a:pt x="1012" y="278"/>
                  </a:cubicBezTo>
                  <a:cubicBezTo>
                    <a:pt x="1012" y="277"/>
                    <a:pt x="1012" y="275"/>
                    <a:pt x="1013" y="275"/>
                  </a:cubicBezTo>
                  <a:cubicBezTo>
                    <a:pt x="1013" y="275"/>
                    <a:pt x="1014" y="275"/>
                    <a:pt x="1015" y="275"/>
                  </a:cubicBezTo>
                  <a:cubicBezTo>
                    <a:pt x="1015" y="277"/>
                    <a:pt x="1015" y="278"/>
                    <a:pt x="1013" y="280"/>
                  </a:cubicBezTo>
                  <a:cubicBezTo>
                    <a:pt x="1013" y="280"/>
                    <a:pt x="1013" y="280"/>
                    <a:pt x="1013" y="280"/>
                  </a:cubicBezTo>
                  <a:cubicBezTo>
                    <a:pt x="1014" y="280"/>
                    <a:pt x="1014" y="280"/>
                    <a:pt x="1015" y="281"/>
                  </a:cubicBezTo>
                  <a:close/>
                  <a:moveTo>
                    <a:pt x="1002" y="266"/>
                  </a:moveTo>
                  <a:cubicBezTo>
                    <a:pt x="999" y="266"/>
                    <a:pt x="996" y="266"/>
                    <a:pt x="994" y="266"/>
                  </a:cubicBezTo>
                  <a:cubicBezTo>
                    <a:pt x="993" y="268"/>
                    <a:pt x="992" y="268"/>
                    <a:pt x="991" y="270"/>
                  </a:cubicBezTo>
                  <a:cubicBezTo>
                    <a:pt x="991" y="269"/>
                    <a:pt x="990" y="268"/>
                    <a:pt x="990" y="268"/>
                  </a:cubicBezTo>
                  <a:cubicBezTo>
                    <a:pt x="990" y="267"/>
                    <a:pt x="991" y="266"/>
                    <a:pt x="992" y="265"/>
                  </a:cubicBezTo>
                  <a:cubicBezTo>
                    <a:pt x="993" y="265"/>
                    <a:pt x="995" y="265"/>
                    <a:pt x="996" y="265"/>
                  </a:cubicBezTo>
                  <a:cubicBezTo>
                    <a:pt x="998" y="264"/>
                    <a:pt x="998" y="262"/>
                    <a:pt x="999" y="261"/>
                  </a:cubicBezTo>
                  <a:cubicBezTo>
                    <a:pt x="1000" y="261"/>
                    <a:pt x="1002" y="261"/>
                    <a:pt x="1003" y="260"/>
                  </a:cubicBezTo>
                  <a:cubicBezTo>
                    <a:pt x="1003" y="260"/>
                    <a:pt x="1003" y="260"/>
                    <a:pt x="1003" y="260"/>
                  </a:cubicBezTo>
                  <a:cubicBezTo>
                    <a:pt x="1003" y="260"/>
                    <a:pt x="1003" y="260"/>
                    <a:pt x="1004" y="260"/>
                  </a:cubicBezTo>
                  <a:cubicBezTo>
                    <a:pt x="1003" y="262"/>
                    <a:pt x="1003" y="262"/>
                    <a:pt x="1003" y="264"/>
                  </a:cubicBezTo>
                  <a:cubicBezTo>
                    <a:pt x="1002" y="265"/>
                    <a:pt x="1002" y="265"/>
                    <a:pt x="1002" y="266"/>
                  </a:cubicBezTo>
                  <a:close/>
                  <a:moveTo>
                    <a:pt x="1995" y="196"/>
                  </a:moveTo>
                  <a:cubicBezTo>
                    <a:pt x="1994" y="196"/>
                    <a:pt x="1994" y="197"/>
                    <a:pt x="1993" y="197"/>
                  </a:cubicBezTo>
                  <a:cubicBezTo>
                    <a:pt x="1992" y="198"/>
                    <a:pt x="1987" y="198"/>
                    <a:pt x="1985" y="197"/>
                  </a:cubicBezTo>
                  <a:cubicBezTo>
                    <a:pt x="1985" y="196"/>
                    <a:pt x="1985" y="196"/>
                    <a:pt x="1984" y="195"/>
                  </a:cubicBezTo>
                  <a:cubicBezTo>
                    <a:pt x="1984" y="195"/>
                    <a:pt x="1984" y="195"/>
                    <a:pt x="1983" y="195"/>
                  </a:cubicBezTo>
                  <a:cubicBezTo>
                    <a:pt x="1983" y="195"/>
                    <a:pt x="1983" y="195"/>
                    <a:pt x="1983" y="194"/>
                  </a:cubicBezTo>
                  <a:cubicBezTo>
                    <a:pt x="1982" y="195"/>
                    <a:pt x="1981" y="196"/>
                    <a:pt x="1979" y="196"/>
                  </a:cubicBezTo>
                  <a:cubicBezTo>
                    <a:pt x="1978" y="195"/>
                    <a:pt x="1978" y="195"/>
                    <a:pt x="1977" y="195"/>
                  </a:cubicBezTo>
                  <a:cubicBezTo>
                    <a:pt x="1977" y="196"/>
                    <a:pt x="1978" y="196"/>
                    <a:pt x="1978" y="197"/>
                  </a:cubicBezTo>
                  <a:cubicBezTo>
                    <a:pt x="1977" y="197"/>
                    <a:pt x="1977" y="198"/>
                    <a:pt x="1977" y="198"/>
                  </a:cubicBezTo>
                  <a:cubicBezTo>
                    <a:pt x="1978" y="198"/>
                    <a:pt x="1979" y="199"/>
                    <a:pt x="1980" y="199"/>
                  </a:cubicBezTo>
                  <a:cubicBezTo>
                    <a:pt x="1980" y="199"/>
                    <a:pt x="1981" y="198"/>
                    <a:pt x="1981" y="198"/>
                  </a:cubicBezTo>
                  <a:cubicBezTo>
                    <a:pt x="1982" y="198"/>
                    <a:pt x="1983" y="198"/>
                    <a:pt x="1983" y="198"/>
                  </a:cubicBezTo>
                  <a:cubicBezTo>
                    <a:pt x="1984" y="201"/>
                    <a:pt x="1984" y="201"/>
                    <a:pt x="1986" y="202"/>
                  </a:cubicBezTo>
                  <a:cubicBezTo>
                    <a:pt x="1987" y="202"/>
                    <a:pt x="1988" y="202"/>
                    <a:pt x="1989" y="201"/>
                  </a:cubicBezTo>
                  <a:cubicBezTo>
                    <a:pt x="1988" y="202"/>
                    <a:pt x="1988" y="202"/>
                    <a:pt x="1988" y="202"/>
                  </a:cubicBezTo>
                  <a:cubicBezTo>
                    <a:pt x="1989" y="202"/>
                    <a:pt x="1989" y="202"/>
                    <a:pt x="1990" y="202"/>
                  </a:cubicBezTo>
                  <a:cubicBezTo>
                    <a:pt x="1990" y="204"/>
                    <a:pt x="1991" y="204"/>
                    <a:pt x="1991" y="207"/>
                  </a:cubicBezTo>
                  <a:cubicBezTo>
                    <a:pt x="1991" y="207"/>
                    <a:pt x="1990" y="208"/>
                    <a:pt x="1990" y="208"/>
                  </a:cubicBezTo>
                  <a:cubicBezTo>
                    <a:pt x="1992" y="208"/>
                    <a:pt x="1992" y="211"/>
                    <a:pt x="1994" y="212"/>
                  </a:cubicBezTo>
                  <a:cubicBezTo>
                    <a:pt x="1995" y="213"/>
                    <a:pt x="1995" y="213"/>
                    <a:pt x="1994" y="214"/>
                  </a:cubicBezTo>
                  <a:cubicBezTo>
                    <a:pt x="1995" y="214"/>
                    <a:pt x="1996" y="214"/>
                    <a:pt x="1996" y="214"/>
                  </a:cubicBezTo>
                  <a:cubicBezTo>
                    <a:pt x="1996" y="220"/>
                    <a:pt x="1992" y="219"/>
                    <a:pt x="1988" y="218"/>
                  </a:cubicBezTo>
                  <a:cubicBezTo>
                    <a:pt x="1986" y="217"/>
                    <a:pt x="1985" y="217"/>
                    <a:pt x="1984" y="216"/>
                  </a:cubicBezTo>
                  <a:cubicBezTo>
                    <a:pt x="1984" y="216"/>
                    <a:pt x="1984" y="216"/>
                    <a:pt x="1984" y="215"/>
                  </a:cubicBezTo>
                  <a:cubicBezTo>
                    <a:pt x="1983" y="215"/>
                    <a:pt x="1982" y="215"/>
                    <a:pt x="1982" y="216"/>
                  </a:cubicBezTo>
                  <a:cubicBezTo>
                    <a:pt x="1981" y="216"/>
                    <a:pt x="1981" y="217"/>
                    <a:pt x="1980" y="218"/>
                  </a:cubicBezTo>
                  <a:cubicBezTo>
                    <a:pt x="1978" y="219"/>
                    <a:pt x="1975" y="221"/>
                    <a:pt x="1972" y="222"/>
                  </a:cubicBezTo>
                  <a:cubicBezTo>
                    <a:pt x="1971" y="222"/>
                    <a:pt x="1970" y="222"/>
                    <a:pt x="1968" y="223"/>
                  </a:cubicBezTo>
                  <a:cubicBezTo>
                    <a:pt x="1967" y="223"/>
                    <a:pt x="1966" y="225"/>
                    <a:pt x="1965" y="225"/>
                  </a:cubicBezTo>
                  <a:cubicBezTo>
                    <a:pt x="1963" y="225"/>
                    <a:pt x="1962" y="225"/>
                    <a:pt x="1961" y="226"/>
                  </a:cubicBezTo>
                  <a:cubicBezTo>
                    <a:pt x="1961" y="226"/>
                    <a:pt x="1960" y="228"/>
                    <a:pt x="1959" y="228"/>
                  </a:cubicBezTo>
                  <a:cubicBezTo>
                    <a:pt x="1958" y="228"/>
                    <a:pt x="1957" y="228"/>
                    <a:pt x="1956" y="228"/>
                  </a:cubicBezTo>
                  <a:cubicBezTo>
                    <a:pt x="1955" y="229"/>
                    <a:pt x="1955" y="231"/>
                    <a:pt x="1954" y="232"/>
                  </a:cubicBezTo>
                  <a:cubicBezTo>
                    <a:pt x="1952" y="233"/>
                    <a:pt x="1951" y="233"/>
                    <a:pt x="1949" y="234"/>
                  </a:cubicBezTo>
                  <a:cubicBezTo>
                    <a:pt x="1949" y="234"/>
                    <a:pt x="1948" y="235"/>
                    <a:pt x="1948" y="236"/>
                  </a:cubicBezTo>
                  <a:cubicBezTo>
                    <a:pt x="1947" y="236"/>
                    <a:pt x="1945" y="236"/>
                    <a:pt x="1944" y="237"/>
                  </a:cubicBezTo>
                  <a:cubicBezTo>
                    <a:pt x="1943" y="238"/>
                    <a:pt x="1944" y="239"/>
                    <a:pt x="1943" y="240"/>
                  </a:cubicBezTo>
                  <a:cubicBezTo>
                    <a:pt x="1943" y="240"/>
                    <a:pt x="1943" y="240"/>
                    <a:pt x="1942" y="240"/>
                  </a:cubicBezTo>
                  <a:cubicBezTo>
                    <a:pt x="1942" y="240"/>
                    <a:pt x="1941" y="240"/>
                    <a:pt x="1941" y="240"/>
                  </a:cubicBezTo>
                  <a:cubicBezTo>
                    <a:pt x="1939" y="239"/>
                    <a:pt x="1939" y="237"/>
                    <a:pt x="1937" y="236"/>
                  </a:cubicBezTo>
                  <a:cubicBezTo>
                    <a:pt x="1935" y="235"/>
                    <a:pt x="1926" y="236"/>
                    <a:pt x="1925" y="237"/>
                  </a:cubicBezTo>
                  <a:cubicBezTo>
                    <a:pt x="1923" y="239"/>
                    <a:pt x="1920" y="240"/>
                    <a:pt x="1918" y="242"/>
                  </a:cubicBezTo>
                  <a:cubicBezTo>
                    <a:pt x="1918" y="242"/>
                    <a:pt x="1918" y="242"/>
                    <a:pt x="1918" y="241"/>
                  </a:cubicBezTo>
                  <a:cubicBezTo>
                    <a:pt x="1918" y="240"/>
                    <a:pt x="1919" y="238"/>
                    <a:pt x="1919" y="237"/>
                  </a:cubicBezTo>
                  <a:cubicBezTo>
                    <a:pt x="1919" y="237"/>
                    <a:pt x="1919" y="237"/>
                    <a:pt x="1919" y="236"/>
                  </a:cubicBezTo>
                  <a:cubicBezTo>
                    <a:pt x="1918" y="237"/>
                    <a:pt x="1918" y="237"/>
                    <a:pt x="1917" y="236"/>
                  </a:cubicBezTo>
                  <a:cubicBezTo>
                    <a:pt x="1915" y="238"/>
                    <a:pt x="1914" y="239"/>
                    <a:pt x="1912" y="240"/>
                  </a:cubicBezTo>
                  <a:cubicBezTo>
                    <a:pt x="1912" y="240"/>
                    <a:pt x="1912" y="241"/>
                    <a:pt x="1912" y="242"/>
                  </a:cubicBezTo>
                  <a:cubicBezTo>
                    <a:pt x="1911" y="242"/>
                    <a:pt x="1910" y="242"/>
                    <a:pt x="1910" y="242"/>
                  </a:cubicBezTo>
                  <a:cubicBezTo>
                    <a:pt x="1909" y="241"/>
                    <a:pt x="1908" y="240"/>
                    <a:pt x="1907" y="239"/>
                  </a:cubicBezTo>
                  <a:cubicBezTo>
                    <a:pt x="1906" y="240"/>
                    <a:pt x="1905" y="240"/>
                    <a:pt x="1905" y="241"/>
                  </a:cubicBezTo>
                  <a:cubicBezTo>
                    <a:pt x="1905" y="241"/>
                    <a:pt x="1905" y="241"/>
                    <a:pt x="1905" y="241"/>
                  </a:cubicBezTo>
                  <a:cubicBezTo>
                    <a:pt x="1902" y="241"/>
                    <a:pt x="1902" y="243"/>
                    <a:pt x="1901" y="244"/>
                  </a:cubicBezTo>
                  <a:cubicBezTo>
                    <a:pt x="1901" y="245"/>
                    <a:pt x="1902" y="245"/>
                    <a:pt x="1902" y="246"/>
                  </a:cubicBezTo>
                  <a:cubicBezTo>
                    <a:pt x="1901" y="247"/>
                    <a:pt x="1900" y="248"/>
                    <a:pt x="1899" y="248"/>
                  </a:cubicBezTo>
                  <a:cubicBezTo>
                    <a:pt x="1899" y="249"/>
                    <a:pt x="1900" y="249"/>
                    <a:pt x="1900" y="249"/>
                  </a:cubicBezTo>
                  <a:cubicBezTo>
                    <a:pt x="1898" y="252"/>
                    <a:pt x="1894" y="253"/>
                    <a:pt x="1893" y="258"/>
                  </a:cubicBezTo>
                  <a:cubicBezTo>
                    <a:pt x="1896" y="260"/>
                    <a:pt x="1898" y="259"/>
                    <a:pt x="1901" y="260"/>
                  </a:cubicBezTo>
                  <a:cubicBezTo>
                    <a:pt x="1901" y="260"/>
                    <a:pt x="1901" y="260"/>
                    <a:pt x="1901" y="261"/>
                  </a:cubicBezTo>
                  <a:cubicBezTo>
                    <a:pt x="1900" y="263"/>
                    <a:pt x="1898" y="263"/>
                    <a:pt x="1898" y="265"/>
                  </a:cubicBezTo>
                  <a:cubicBezTo>
                    <a:pt x="1898" y="267"/>
                    <a:pt x="1899" y="268"/>
                    <a:pt x="1899" y="269"/>
                  </a:cubicBezTo>
                  <a:cubicBezTo>
                    <a:pt x="1900" y="269"/>
                    <a:pt x="1900" y="269"/>
                    <a:pt x="1901" y="269"/>
                  </a:cubicBezTo>
                  <a:cubicBezTo>
                    <a:pt x="1901" y="270"/>
                    <a:pt x="1902" y="272"/>
                    <a:pt x="1902" y="273"/>
                  </a:cubicBezTo>
                  <a:cubicBezTo>
                    <a:pt x="1901" y="274"/>
                    <a:pt x="1900" y="275"/>
                    <a:pt x="1899" y="274"/>
                  </a:cubicBezTo>
                  <a:cubicBezTo>
                    <a:pt x="1899" y="274"/>
                    <a:pt x="1898" y="274"/>
                    <a:pt x="1898" y="274"/>
                  </a:cubicBezTo>
                  <a:cubicBezTo>
                    <a:pt x="1898" y="272"/>
                    <a:pt x="1898" y="272"/>
                    <a:pt x="1899" y="271"/>
                  </a:cubicBezTo>
                  <a:cubicBezTo>
                    <a:pt x="1899" y="271"/>
                    <a:pt x="1899" y="271"/>
                    <a:pt x="1899" y="271"/>
                  </a:cubicBezTo>
                  <a:cubicBezTo>
                    <a:pt x="1898" y="271"/>
                    <a:pt x="1898" y="271"/>
                    <a:pt x="1898" y="271"/>
                  </a:cubicBezTo>
                  <a:cubicBezTo>
                    <a:pt x="1895" y="272"/>
                    <a:pt x="1891" y="278"/>
                    <a:pt x="1892" y="282"/>
                  </a:cubicBezTo>
                  <a:cubicBezTo>
                    <a:pt x="1893" y="283"/>
                    <a:pt x="1894" y="283"/>
                    <a:pt x="1895" y="284"/>
                  </a:cubicBezTo>
                  <a:cubicBezTo>
                    <a:pt x="1892" y="289"/>
                    <a:pt x="1891" y="285"/>
                    <a:pt x="1887" y="286"/>
                  </a:cubicBezTo>
                  <a:cubicBezTo>
                    <a:pt x="1884" y="287"/>
                    <a:pt x="1880" y="290"/>
                    <a:pt x="1881" y="294"/>
                  </a:cubicBezTo>
                  <a:cubicBezTo>
                    <a:pt x="1881" y="294"/>
                    <a:pt x="1882" y="295"/>
                    <a:pt x="1882" y="295"/>
                  </a:cubicBezTo>
                  <a:cubicBezTo>
                    <a:pt x="1882" y="295"/>
                    <a:pt x="1882" y="296"/>
                    <a:pt x="1882" y="296"/>
                  </a:cubicBezTo>
                  <a:cubicBezTo>
                    <a:pt x="1879" y="297"/>
                    <a:pt x="1876" y="299"/>
                    <a:pt x="1874" y="300"/>
                  </a:cubicBezTo>
                  <a:cubicBezTo>
                    <a:pt x="1874" y="301"/>
                    <a:pt x="1874" y="303"/>
                    <a:pt x="1874" y="304"/>
                  </a:cubicBezTo>
                  <a:cubicBezTo>
                    <a:pt x="1873" y="307"/>
                    <a:pt x="1866" y="313"/>
                    <a:pt x="1863" y="314"/>
                  </a:cubicBezTo>
                  <a:cubicBezTo>
                    <a:pt x="1863" y="312"/>
                    <a:pt x="1862" y="309"/>
                    <a:pt x="1862" y="307"/>
                  </a:cubicBezTo>
                  <a:cubicBezTo>
                    <a:pt x="1861" y="306"/>
                    <a:pt x="1861" y="305"/>
                    <a:pt x="1861" y="304"/>
                  </a:cubicBezTo>
                  <a:cubicBezTo>
                    <a:pt x="1861" y="302"/>
                    <a:pt x="1860" y="301"/>
                    <a:pt x="1859" y="300"/>
                  </a:cubicBezTo>
                  <a:cubicBezTo>
                    <a:pt x="1858" y="296"/>
                    <a:pt x="1858" y="293"/>
                    <a:pt x="1858" y="289"/>
                  </a:cubicBezTo>
                  <a:cubicBezTo>
                    <a:pt x="1857" y="284"/>
                    <a:pt x="1856" y="280"/>
                    <a:pt x="1857" y="275"/>
                  </a:cubicBezTo>
                  <a:cubicBezTo>
                    <a:pt x="1857" y="274"/>
                    <a:pt x="1857" y="273"/>
                    <a:pt x="1857" y="271"/>
                  </a:cubicBezTo>
                  <a:cubicBezTo>
                    <a:pt x="1858" y="269"/>
                    <a:pt x="1861" y="268"/>
                    <a:pt x="1863" y="266"/>
                  </a:cubicBezTo>
                  <a:cubicBezTo>
                    <a:pt x="1863" y="265"/>
                    <a:pt x="1864" y="263"/>
                    <a:pt x="1865" y="262"/>
                  </a:cubicBezTo>
                  <a:cubicBezTo>
                    <a:pt x="1864" y="262"/>
                    <a:pt x="1864" y="261"/>
                    <a:pt x="1864" y="260"/>
                  </a:cubicBezTo>
                  <a:cubicBezTo>
                    <a:pt x="1870" y="259"/>
                    <a:pt x="1876" y="255"/>
                    <a:pt x="1879" y="252"/>
                  </a:cubicBezTo>
                  <a:cubicBezTo>
                    <a:pt x="1880" y="250"/>
                    <a:pt x="1881" y="249"/>
                    <a:pt x="1881" y="248"/>
                  </a:cubicBezTo>
                  <a:cubicBezTo>
                    <a:pt x="1885" y="245"/>
                    <a:pt x="1888" y="243"/>
                    <a:pt x="1892" y="240"/>
                  </a:cubicBezTo>
                  <a:cubicBezTo>
                    <a:pt x="1893" y="239"/>
                    <a:pt x="1893" y="238"/>
                    <a:pt x="1894" y="237"/>
                  </a:cubicBezTo>
                  <a:cubicBezTo>
                    <a:pt x="1896" y="235"/>
                    <a:pt x="1900" y="235"/>
                    <a:pt x="1902" y="233"/>
                  </a:cubicBezTo>
                  <a:cubicBezTo>
                    <a:pt x="1902" y="233"/>
                    <a:pt x="1902" y="233"/>
                    <a:pt x="1902" y="233"/>
                  </a:cubicBezTo>
                  <a:cubicBezTo>
                    <a:pt x="1903" y="233"/>
                    <a:pt x="1905" y="229"/>
                    <a:pt x="1905" y="229"/>
                  </a:cubicBezTo>
                  <a:cubicBezTo>
                    <a:pt x="1905" y="228"/>
                    <a:pt x="1904" y="228"/>
                    <a:pt x="1904" y="228"/>
                  </a:cubicBezTo>
                  <a:cubicBezTo>
                    <a:pt x="1905" y="227"/>
                    <a:pt x="1905" y="225"/>
                    <a:pt x="1906" y="224"/>
                  </a:cubicBezTo>
                  <a:cubicBezTo>
                    <a:pt x="1906" y="223"/>
                    <a:pt x="1906" y="221"/>
                    <a:pt x="1906" y="220"/>
                  </a:cubicBezTo>
                  <a:cubicBezTo>
                    <a:pt x="1908" y="220"/>
                    <a:pt x="1911" y="219"/>
                    <a:pt x="1914" y="219"/>
                  </a:cubicBezTo>
                  <a:cubicBezTo>
                    <a:pt x="1914" y="218"/>
                    <a:pt x="1913" y="218"/>
                    <a:pt x="1913" y="218"/>
                  </a:cubicBezTo>
                  <a:cubicBezTo>
                    <a:pt x="1911" y="217"/>
                    <a:pt x="1909" y="217"/>
                    <a:pt x="1907" y="217"/>
                  </a:cubicBezTo>
                  <a:cubicBezTo>
                    <a:pt x="1905" y="217"/>
                    <a:pt x="1903" y="218"/>
                    <a:pt x="1901" y="219"/>
                  </a:cubicBezTo>
                  <a:cubicBezTo>
                    <a:pt x="1901" y="222"/>
                    <a:pt x="1899" y="222"/>
                    <a:pt x="1899" y="225"/>
                  </a:cubicBezTo>
                  <a:cubicBezTo>
                    <a:pt x="1899" y="225"/>
                    <a:pt x="1899" y="225"/>
                    <a:pt x="1899" y="225"/>
                  </a:cubicBezTo>
                  <a:cubicBezTo>
                    <a:pt x="1898" y="226"/>
                    <a:pt x="1897" y="226"/>
                    <a:pt x="1896" y="226"/>
                  </a:cubicBezTo>
                  <a:cubicBezTo>
                    <a:pt x="1893" y="228"/>
                    <a:pt x="1887" y="235"/>
                    <a:pt x="1883" y="234"/>
                  </a:cubicBezTo>
                  <a:cubicBezTo>
                    <a:pt x="1883" y="233"/>
                    <a:pt x="1884" y="232"/>
                    <a:pt x="1884" y="231"/>
                  </a:cubicBezTo>
                  <a:cubicBezTo>
                    <a:pt x="1883" y="231"/>
                    <a:pt x="1882" y="231"/>
                    <a:pt x="1882" y="230"/>
                  </a:cubicBezTo>
                  <a:cubicBezTo>
                    <a:pt x="1882" y="230"/>
                    <a:pt x="1881" y="230"/>
                    <a:pt x="1881" y="230"/>
                  </a:cubicBezTo>
                  <a:cubicBezTo>
                    <a:pt x="1882" y="228"/>
                    <a:pt x="1884" y="226"/>
                    <a:pt x="1884" y="224"/>
                  </a:cubicBezTo>
                  <a:cubicBezTo>
                    <a:pt x="1881" y="224"/>
                    <a:pt x="1881" y="226"/>
                    <a:pt x="1878" y="226"/>
                  </a:cubicBezTo>
                  <a:cubicBezTo>
                    <a:pt x="1877" y="221"/>
                    <a:pt x="1864" y="225"/>
                    <a:pt x="1862" y="227"/>
                  </a:cubicBezTo>
                  <a:cubicBezTo>
                    <a:pt x="1862" y="228"/>
                    <a:pt x="1862" y="229"/>
                    <a:pt x="1862" y="230"/>
                  </a:cubicBezTo>
                  <a:cubicBezTo>
                    <a:pt x="1860" y="230"/>
                    <a:pt x="1858" y="231"/>
                    <a:pt x="1858" y="233"/>
                  </a:cubicBezTo>
                  <a:cubicBezTo>
                    <a:pt x="1858" y="233"/>
                    <a:pt x="1858" y="234"/>
                    <a:pt x="1858" y="235"/>
                  </a:cubicBezTo>
                  <a:cubicBezTo>
                    <a:pt x="1855" y="235"/>
                    <a:pt x="1845" y="241"/>
                    <a:pt x="1847" y="245"/>
                  </a:cubicBezTo>
                  <a:cubicBezTo>
                    <a:pt x="1848" y="246"/>
                    <a:pt x="1851" y="245"/>
                    <a:pt x="1852" y="246"/>
                  </a:cubicBezTo>
                  <a:cubicBezTo>
                    <a:pt x="1852" y="246"/>
                    <a:pt x="1853" y="247"/>
                    <a:pt x="1853" y="247"/>
                  </a:cubicBezTo>
                  <a:cubicBezTo>
                    <a:pt x="1853" y="247"/>
                    <a:pt x="1853" y="247"/>
                    <a:pt x="1853" y="247"/>
                  </a:cubicBezTo>
                  <a:cubicBezTo>
                    <a:pt x="1852" y="248"/>
                    <a:pt x="1848" y="249"/>
                    <a:pt x="1847" y="249"/>
                  </a:cubicBezTo>
                  <a:cubicBezTo>
                    <a:pt x="1845" y="249"/>
                    <a:pt x="1843" y="248"/>
                    <a:pt x="1841" y="248"/>
                  </a:cubicBezTo>
                  <a:cubicBezTo>
                    <a:pt x="1841" y="249"/>
                    <a:pt x="1840" y="250"/>
                    <a:pt x="1839" y="250"/>
                  </a:cubicBezTo>
                  <a:cubicBezTo>
                    <a:pt x="1839" y="250"/>
                    <a:pt x="1839" y="250"/>
                    <a:pt x="1838" y="250"/>
                  </a:cubicBezTo>
                  <a:cubicBezTo>
                    <a:pt x="1838" y="250"/>
                    <a:pt x="1838" y="249"/>
                    <a:pt x="1837" y="249"/>
                  </a:cubicBezTo>
                  <a:cubicBezTo>
                    <a:pt x="1835" y="250"/>
                    <a:pt x="1832" y="252"/>
                    <a:pt x="1830" y="250"/>
                  </a:cubicBezTo>
                  <a:cubicBezTo>
                    <a:pt x="1831" y="248"/>
                    <a:pt x="1833" y="248"/>
                    <a:pt x="1835" y="248"/>
                  </a:cubicBezTo>
                  <a:cubicBezTo>
                    <a:pt x="1835" y="248"/>
                    <a:pt x="1835" y="248"/>
                    <a:pt x="1835" y="247"/>
                  </a:cubicBezTo>
                  <a:cubicBezTo>
                    <a:pt x="1834" y="245"/>
                    <a:pt x="1831" y="244"/>
                    <a:pt x="1828" y="244"/>
                  </a:cubicBezTo>
                  <a:cubicBezTo>
                    <a:pt x="1827" y="245"/>
                    <a:pt x="1826" y="245"/>
                    <a:pt x="1825" y="245"/>
                  </a:cubicBezTo>
                  <a:cubicBezTo>
                    <a:pt x="1824" y="244"/>
                    <a:pt x="1823" y="244"/>
                    <a:pt x="1822" y="243"/>
                  </a:cubicBezTo>
                  <a:cubicBezTo>
                    <a:pt x="1820" y="243"/>
                    <a:pt x="1818" y="243"/>
                    <a:pt x="1817" y="244"/>
                  </a:cubicBezTo>
                  <a:cubicBezTo>
                    <a:pt x="1817" y="245"/>
                    <a:pt x="1817" y="246"/>
                    <a:pt x="1816" y="246"/>
                  </a:cubicBezTo>
                  <a:cubicBezTo>
                    <a:pt x="1816" y="247"/>
                    <a:pt x="1815" y="247"/>
                    <a:pt x="1815" y="247"/>
                  </a:cubicBezTo>
                  <a:cubicBezTo>
                    <a:pt x="1814" y="247"/>
                    <a:pt x="1813" y="246"/>
                    <a:pt x="1812" y="246"/>
                  </a:cubicBezTo>
                  <a:cubicBezTo>
                    <a:pt x="1810" y="246"/>
                    <a:pt x="1809" y="246"/>
                    <a:pt x="1807" y="246"/>
                  </a:cubicBezTo>
                  <a:cubicBezTo>
                    <a:pt x="1805" y="247"/>
                    <a:pt x="1803" y="246"/>
                    <a:pt x="1801" y="246"/>
                  </a:cubicBezTo>
                  <a:cubicBezTo>
                    <a:pt x="1801" y="247"/>
                    <a:pt x="1800" y="248"/>
                    <a:pt x="1800" y="248"/>
                  </a:cubicBezTo>
                  <a:cubicBezTo>
                    <a:pt x="1797" y="248"/>
                    <a:pt x="1798" y="247"/>
                    <a:pt x="1797" y="245"/>
                  </a:cubicBezTo>
                  <a:cubicBezTo>
                    <a:pt x="1793" y="246"/>
                    <a:pt x="1784" y="245"/>
                    <a:pt x="1780" y="246"/>
                  </a:cubicBezTo>
                  <a:cubicBezTo>
                    <a:pt x="1778" y="247"/>
                    <a:pt x="1776" y="249"/>
                    <a:pt x="1774" y="251"/>
                  </a:cubicBezTo>
                  <a:cubicBezTo>
                    <a:pt x="1774" y="251"/>
                    <a:pt x="1774" y="252"/>
                    <a:pt x="1773" y="253"/>
                  </a:cubicBezTo>
                  <a:cubicBezTo>
                    <a:pt x="1772" y="254"/>
                    <a:pt x="1769" y="254"/>
                    <a:pt x="1768" y="255"/>
                  </a:cubicBezTo>
                  <a:cubicBezTo>
                    <a:pt x="1767" y="257"/>
                    <a:pt x="1766" y="258"/>
                    <a:pt x="1765" y="260"/>
                  </a:cubicBezTo>
                  <a:cubicBezTo>
                    <a:pt x="1763" y="261"/>
                    <a:pt x="1761" y="263"/>
                    <a:pt x="1758" y="264"/>
                  </a:cubicBezTo>
                  <a:cubicBezTo>
                    <a:pt x="1755" y="268"/>
                    <a:pt x="1752" y="271"/>
                    <a:pt x="1748" y="274"/>
                  </a:cubicBezTo>
                  <a:cubicBezTo>
                    <a:pt x="1747" y="275"/>
                    <a:pt x="1746" y="276"/>
                    <a:pt x="1745" y="277"/>
                  </a:cubicBezTo>
                  <a:cubicBezTo>
                    <a:pt x="1742" y="279"/>
                    <a:pt x="1735" y="281"/>
                    <a:pt x="1735" y="286"/>
                  </a:cubicBezTo>
                  <a:cubicBezTo>
                    <a:pt x="1736" y="286"/>
                    <a:pt x="1736" y="286"/>
                    <a:pt x="1736" y="287"/>
                  </a:cubicBezTo>
                  <a:cubicBezTo>
                    <a:pt x="1739" y="287"/>
                    <a:pt x="1742" y="286"/>
                    <a:pt x="1744" y="286"/>
                  </a:cubicBezTo>
                  <a:cubicBezTo>
                    <a:pt x="1744" y="289"/>
                    <a:pt x="1744" y="290"/>
                    <a:pt x="1744" y="293"/>
                  </a:cubicBezTo>
                  <a:cubicBezTo>
                    <a:pt x="1744" y="293"/>
                    <a:pt x="1744" y="293"/>
                    <a:pt x="1744" y="293"/>
                  </a:cubicBezTo>
                  <a:cubicBezTo>
                    <a:pt x="1747" y="293"/>
                    <a:pt x="1747" y="290"/>
                    <a:pt x="1750" y="292"/>
                  </a:cubicBezTo>
                  <a:cubicBezTo>
                    <a:pt x="1750" y="292"/>
                    <a:pt x="1750" y="292"/>
                    <a:pt x="1750" y="292"/>
                  </a:cubicBezTo>
                  <a:cubicBezTo>
                    <a:pt x="1749" y="292"/>
                    <a:pt x="1749" y="293"/>
                    <a:pt x="1748" y="294"/>
                  </a:cubicBezTo>
                  <a:cubicBezTo>
                    <a:pt x="1748" y="294"/>
                    <a:pt x="1748" y="294"/>
                    <a:pt x="1748" y="294"/>
                  </a:cubicBezTo>
                  <a:cubicBezTo>
                    <a:pt x="1752" y="295"/>
                    <a:pt x="1755" y="295"/>
                    <a:pt x="1756" y="292"/>
                  </a:cubicBezTo>
                  <a:cubicBezTo>
                    <a:pt x="1756" y="291"/>
                    <a:pt x="1756" y="290"/>
                    <a:pt x="1756" y="289"/>
                  </a:cubicBezTo>
                  <a:cubicBezTo>
                    <a:pt x="1759" y="290"/>
                    <a:pt x="1762" y="289"/>
                    <a:pt x="1764" y="290"/>
                  </a:cubicBezTo>
                  <a:cubicBezTo>
                    <a:pt x="1767" y="292"/>
                    <a:pt x="1768" y="296"/>
                    <a:pt x="1772" y="298"/>
                  </a:cubicBezTo>
                  <a:cubicBezTo>
                    <a:pt x="1772" y="298"/>
                    <a:pt x="1772" y="298"/>
                    <a:pt x="1772" y="298"/>
                  </a:cubicBezTo>
                  <a:cubicBezTo>
                    <a:pt x="1771" y="298"/>
                    <a:pt x="1771" y="299"/>
                    <a:pt x="1770" y="300"/>
                  </a:cubicBezTo>
                  <a:cubicBezTo>
                    <a:pt x="1771" y="300"/>
                    <a:pt x="1771" y="300"/>
                    <a:pt x="1771" y="300"/>
                  </a:cubicBezTo>
                  <a:cubicBezTo>
                    <a:pt x="1772" y="302"/>
                    <a:pt x="1771" y="303"/>
                    <a:pt x="1771" y="304"/>
                  </a:cubicBezTo>
                  <a:cubicBezTo>
                    <a:pt x="1772" y="304"/>
                    <a:pt x="1772" y="304"/>
                    <a:pt x="1773" y="305"/>
                  </a:cubicBezTo>
                  <a:cubicBezTo>
                    <a:pt x="1771" y="309"/>
                    <a:pt x="1768" y="312"/>
                    <a:pt x="1767" y="317"/>
                  </a:cubicBezTo>
                  <a:cubicBezTo>
                    <a:pt x="1767" y="318"/>
                    <a:pt x="1768" y="319"/>
                    <a:pt x="1768" y="321"/>
                  </a:cubicBezTo>
                  <a:cubicBezTo>
                    <a:pt x="1767" y="325"/>
                    <a:pt x="1766" y="329"/>
                    <a:pt x="1766" y="333"/>
                  </a:cubicBezTo>
                  <a:cubicBezTo>
                    <a:pt x="1764" y="335"/>
                    <a:pt x="1762" y="337"/>
                    <a:pt x="1760" y="338"/>
                  </a:cubicBezTo>
                  <a:cubicBezTo>
                    <a:pt x="1760" y="339"/>
                    <a:pt x="1760" y="341"/>
                    <a:pt x="1759" y="342"/>
                  </a:cubicBezTo>
                  <a:cubicBezTo>
                    <a:pt x="1758" y="343"/>
                    <a:pt x="1757" y="344"/>
                    <a:pt x="1755" y="345"/>
                  </a:cubicBezTo>
                  <a:cubicBezTo>
                    <a:pt x="1755" y="347"/>
                    <a:pt x="1754" y="348"/>
                    <a:pt x="1753" y="350"/>
                  </a:cubicBezTo>
                  <a:cubicBezTo>
                    <a:pt x="1751" y="353"/>
                    <a:pt x="1748" y="355"/>
                    <a:pt x="1745" y="359"/>
                  </a:cubicBezTo>
                  <a:cubicBezTo>
                    <a:pt x="1743" y="361"/>
                    <a:pt x="1743" y="362"/>
                    <a:pt x="1740" y="365"/>
                  </a:cubicBezTo>
                  <a:cubicBezTo>
                    <a:pt x="1738" y="366"/>
                    <a:pt x="1737" y="368"/>
                    <a:pt x="1736" y="370"/>
                  </a:cubicBezTo>
                  <a:cubicBezTo>
                    <a:pt x="1734" y="372"/>
                    <a:pt x="1731" y="373"/>
                    <a:pt x="1728" y="374"/>
                  </a:cubicBezTo>
                  <a:cubicBezTo>
                    <a:pt x="1727" y="375"/>
                    <a:pt x="1724" y="376"/>
                    <a:pt x="1723" y="376"/>
                  </a:cubicBezTo>
                  <a:cubicBezTo>
                    <a:pt x="1723" y="375"/>
                    <a:pt x="1723" y="375"/>
                    <a:pt x="1723" y="374"/>
                  </a:cubicBezTo>
                  <a:cubicBezTo>
                    <a:pt x="1721" y="374"/>
                    <a:pt x="1720" y="374"/>
                    <a:pt x="1719" y="372"/>
                  </a:cubicBezTo>
                  <a:cubicBezTo>
                    <a:pt x="1718" y="372"/>
                    <a:pt x="1717" y="373"/>
                    <a:pt x="1716" y="373"/>
                  </a:cubicBezTo>
                  <a:cubicBezTo>
                    <a:pt x="1716" y="373"/>
                    <a:pt x="1716" y="373"/>
                    <a:pt x="1716" y="373"/>
                  </a:cubicBezTo>
                  <a:cubicBezTo>
                    <a:pt x="1717" y="373"/>
                    <a:pt x="1717" y="372"/>
                    <a:pt x="1717" y="371"/>
                  </a:cubicBezTo>
                  <a:cubicBezTo>
                    <a:pt x="1717" y="372"/>
                    <a:pt x="1716" y="372"/>
                    <a:pt x="1716" y="372"/>
                  </a:cubicBezTo>
                  <a:cubicBezTo>
                    <a:pt x="1715" y="372"/>
                    <a:pt x="1705" y="383"/>
                    <a:pt x="1705" y="383"/>
                  </a:cubicBezTo>
                  <a:cubicBezTo>
                    <a:pt x="1704" y="385"/>
                    <a:pt x="1705" y="389"/>
                    <a:pt x="1704" y="390"/>
                  </a:cubicBezTo>
                  <a:cubicBezTo>
                    <a:pt x="1703" y="390"/>
                    <a:pt x="1702" y="390"/>
                    <a:pt x="1702" y="390"/>
                  </a:cubicBezTo>
                  <a:cubicBezTo>
                    <a:pt x="1700" y="392"/>
                    <a:pt x="1699" y="393"/>
                    <a:pt x="1698" y="394"/>
                  </a:cubicBezTo>
                  <a:cubicBezTo>
                    <a:pt x="1695" y="396"/>
                    <a:pt x="1693" y="394"/>
                    <a:pt x="1691" y="398"/>
                  </a:cubicBezTo>
                  <a:cubicBezTo>
                    <a:pt x="1691" y="399"/>
                    <a:pt x="1691" y="400"/>
                    <a:pt x="1691" y="400"/>
                  </a:cubicBezTo>
                  <a:cubicBezTo>
                    <a:pt x="1692" y="402"/>
                    <a:pt x="1694" y="403"/>
                    <a:pt x="1695" y="404"/>
                  </a:cubicBezTo>
                  <a:cubicBezTo>
                    <a:pt x="1698" y="407"/>
                    <a:pt x="1700" y="410"/>
                    <a:pt x="1702" y="413"/>
                  </a:cubicBezTo>
                  <a:cubicBezTo>
                    <a:pt x="1703" y="415"/>
                    <a:pt x="1701" y="420"/>
                    <a:pt x="1702" y="423"/>
                  </a:cubicBezTo>
                  <a:cubicBezTo>
                    <a:pt x="1703" y="423"/>
                    <a:pt x="1703" y="423"/>
                    <a:pt x="1704" y="423"/>
                  </a:cubicBezTo>
                  <a:cubicBezTo>
                    <a:pt x="1703" y="425"/>
                    <a:pt x="1702" y="427"/>
                    <a:pt x="1700" y="429"/>
                  </a:cubicBezTo>
                  <a:cubicBezTo>
                    <a:pt x="1699" y="429"/>
                    <a:pt x="1699" y="428"/>
                    <a:pt x="1698" y="428"/>
                  </a:cubicBezTo>
                  <a:cubicBezTo>
                    <a:pt x="1697" y="429"/>
                    <a:pt x="1697" y="429"/>
                    <a:pt x="1696" y="430"/>
                  </a:cubicBezTo>
                  <a:cubicBezTo>
                    <a:pt x="1695" y="430"/>
                    <a:pt x="1694" y="429"/>
                    <a:pt x="1693" y="429"/>
                  </a:cubicBezTo>
                  <a:cubicBezTo>
                    <a:pt x="1691" y="430"/>
                    <a:pt x="1690" y="432"/>
                    <a:pt x="1688" y="433"/>
                  </a:cubicBezTo>
                  <a:cubicBezTo>
                    <a:pt x="1687" y="433"/>
                    <a:pt x="1686" y="433"/>
                    <a:pt x="1686" y="434"/>
                  </a:cubicBezTo>
                  <a:cubicBezTo>
                    <a:pt x="1686" y="434"/>
                    <a:pt x="1686" y="434"/>
                    <a:pt x="1686" y="434"/>
                  </a:cubicBezTo>
                  <a:cubicBezTo>
                    <a:pt x="1685" y="432"/>
                    <a:pt x="1685" y="430"/>
                    <a:pt x="1685" y="428"/>
                  </a:cubicBezTo>
                  <a:cubicBezTo>
                    <a:pt x="1685" y="426"/>
                    <a:pt x="1687" y="425"/>
                    <a:pt x="1687" y="422"/>
                  </a:cubicBezTo>
                  <a:cubicBezTo>
                    <a:pt x="1686" y="422"/>
                    <a:pt x="1686" y="421"/>
                    <a:pt x="1685" y="420"/>
                  </a:cubicBezTo>
                  <a:cubicBezTo>
                    <a:pt x="1685" y="420"/>
                    <a:pt x="1685" y="419"/>
                    <a:pt x="1685" y="418"/>
                  </a:cubicBezTo>
                  <a:cubicBezTo>
                    <a:pt x="1685" y="418"/>
                    <a:pt x="1684" y="417"/>
                    <a:pt x="1683" y="417"/>
                  </a:cubicBezTo>
                  <a:cubicBezTo>
                    <a:pt x="1683" y="417"/>
                    <a:pt x="1683" y="417"/>
                    <a:pt x="1683" y="417"/>
                  </a:cubicBezTo>
                  <a:cubicBezTo>
                    <a:pt x="1684" y="416"/>
                    <a:pt x="1685" y="416"/>
                    <a:pt x="1685" y="416"/>
                  </a:cubicBezTo>
                  <a:cubicBezTo>
                    <a:pt x="1686" y="416"/>
                    <a:pt x="1687" y="416"/>
                    <a:pt x="1687" y="416"/>
                  </a:cubicBezTo>
                  <a:cubicBezTo>
                    <a:pt x="1687" y="416"/>
                    <a:pt x="1688" y="416"/>
                    <a:pt x="1688" y="416"/>
                  </a:cubicBezTo>
                  <a:cubicBezTo>
                    <a:pt x="1688" y="414"/>
                    <a:pt x="1686" y="411"/>
                    <a:pt x="1684" y="410"/>
                  </a:cubicBezTo>
                  <a:cubicBezTo>
                    <a:pt x="1684" y="411"/>
                    <a:pt x="1683" y="412"/>
                    <a:pt x="1682" y="412"/>
                  </a:cubicBezTo>
                  <a:cubicBezTo>
                    <a:pt x="1682" y="411"/>
                    <a:pt x="1682" y="410"/>
                    <a:pt x="1681" y="410"/>
                  </a:cubicBezTo>
                  <a:cubicBezTo>
                    <a:pt x="1680" y="410"/>
                    <a:pt x="1679" y="411"/>
                    <a:pt x="1679" y="412"/>
                  </a:cubicBezTo>
                  <a:cubicBezTo>
                    <a:pt x="1678" y="410"/>
                    <a:pt x="1676" y="409"/>
                    <a:pt x="1675" y="408"/>
                  </a:cubicBezTo>
                  <a:cubicBezTo>
                    <a:pt x="1676" y="405"/>
                    <a:pt x="1678" y="406"/>
                    <a:pt x="1679" y="404"/>
                  </a:cubicBezTo>
                  <a:cubicBezTo>
                    <a:pt x="1678" y="404"/>
                    <a:pt x="1678" y="403"/>
                    <a:pt x="1677" y="403"/>
                  </a:cubicBezTo>
                  <a:cubicBezTo>
                    <a:pt x="1678" y="402"/>
                    <a:pt x="1679" y="400"/>
                    <a:pt x="1679" y="399"/>
                  </a:cubicBezTo>
                  <a:cubicBezTo>
                    <a:pt x="1677" y="396"/>
                    <a:pt x="1674" y="399"/>
                    <a:pt x="1672" y="396"/>
                  </a:cubicBezTo>
                  <a:cubicBezTo>
                    <a:pt x="1671" y="396"/>
                    <a:pt x="1669" y="396"/>
                    <a:pt x="1667" y="397"/>
                  </a:cubicBezTo>
                  <a:cubicBezTo>
                    <a:pt x="1664" y="398"/>
                    <a:pt x="1661" y="399"/>
                    <a:pt x="1659" y="401"/>
                  </a:cubicBezTo>
                  <a:cubicBezTo>
                    <a:pt x="1657" y="402"/>
                    <a:pt x="1656" y="404"/>
                    <a:pt x="1654" y="403"/>
                  </a:cubicBezTo>
                  <a:cubicBezTo>
                    <a:pt x="1655" y="402"/>
                    <a:pt x="1657" y="401"/>
                    <a:pt x="1658" y="399"/>
                  </a:cubicBezTo>
                  <a:cubicBezTo>
                    <a:pt x="1657" y="399"/>
                    <a:pt x="1656" y="399"/>
                    <a:pt x="1655" y="399"/>
                  </a:cubicBezTo>
                  <a:cubicBezTo>
                    <a:pt x="1655" y="399"/>
                    <a:pt x="1655" y="399"/>
                    <a:pt x="1655" y="399"/>
                  </a:cubicBezTo>
                  <a:cubicBezTo>
                    <a:pt x="1655" y="399"/>
                    <a:pt x="1655" y="398"/>
                    <a:pt x="1655" y="398"/>
                  </a:cubicBezTo>
                  <a:cubicBezTo>
                    <a:pt x="1657" y="396"/>
                    <a:pt x="1659" y="394"/>
                    <a:pt x="1660" y="392"/>
                  </a:cubicBezTo>
                  <a:cubicBezTo>
                    <a:pt x="1660" y="390"/>
                    <a:pt x="1657" y="389"/>
                    <a:pt x="1654" y="389"/>
                  </a:cubicBezTo>
                  <a:cubicBezTo>
                    <a:pt x="1652" y="391"/>
                    <a:pt x="1651" y="392"/>
                    <a:pt x="1649" y="394"/>
                  </a:cubicBezTo>
                  <a:cubicBezTo>
                    <a:pt x="1648" y="395"/>
                    <a:pt x="1646" y="395"/>
                    <a:pt x="1645" y="396"/>
                  </a:cubicBezTo>
                  <a:cubicBezTo>
                    <a:pt x="1643" y="397"/>
                    <a:pt x="1643" y="399"/>
                    <a:pt x="1642" y="400"/>
                  </a:cubicBezTo>
                  <a:cubicBezTo>
                    <a:pt x="1641" y="401"/>
                    <a:pt x="1640" y="400"/>
                    <a:pt x="1639" y="401"/>
                  </a:cubicBezTo>
                  <a:cubicBezTo>
                    <a:pt x="1639" y="401"/>
                    <a:pt x="1639" y="401"/>
                    <a:pt x="1638" y="402"/>
                  </a:cubicBezTo>
                  <a:cubicBezTo>
                    <a:pt x="1637" y="401"/>
                    <a:pt x="1637" y="401"/>
                    <a:pt x="1636" y="400"/>
                  </a:cubicBezTo>
                  <a:cubicBezTo>
                    <a:pt x="1636" y="400"/>
                    <a:pt x="1636" y="400"/>
                    <a:pt x="1635" y="400"/>
                  </a:cubicBezTo>
                  <a:cubicBezTo>
                    <a:pt x="1634" y="401"/>
                    <a:pt x="1633" y="403"/>
                    <a:pt x="1633" y="405"/>
                  </a:cubicBezTo>
                  <a:cubicBezTo>
                    <a:pt x="1633" y="405"/>
                    <a:pt x="1633" y="406"/>
                    <a:pt x="1634" y="407"/>
                  </a:cubicBezTo>
                  <a:cubicBezTo>
                    <a:pt x="1635" y="408"/>
                    <a:pt x="1639" y="408"/>
                    <a:pt x="1641" y="409"/>
                  </a:cubicBezTo>
                  <a:cubicBezTo>
                    <a:pt x="1641" y="411"/>
                    <a:pt x="1641" y="413"/>
                    <a:pt x="1642" y="415"/>
                  </a:cubicBezTo>
                  <a:cubicBezTo>
                    <a:pt x="1643" y="415"/>
                    <a:pt x="1644" y="415"/>
                    <a:pt x="1645" y="415"/>
                  </a:cubicBezTo>
                  <a:cubicBezTo>
                    <a:pt x="1648" y="414"/>
                    <a:pt x="1649" y="410"/>
                    <a:pt x="1652" y="410"/>
                  </a:cubicBezTo>
                  <a:cubicBezTo>
                    <a:pt x="1654" y="411"/>
                    <a:pt x="1654" y="413"/>
                    <a:pt x="1656" y="413"/>
                  </a:cubicBezTo>
                  <a:cubicBezTo>
                    <a:pt x="1658" y="413"/>
                    <a:pt x="1660" y="413"/>
                    <a:pt x="1662" y="413"/>
                  </a:cubicBezTo>
                  <a:cubicBezTo>
                    <a:pt x="1662" y="414"/>
                    <a:pt x="1661" y="415"/>
                    <a:pt x="1661" y="417"/>
                  </a:cubicBezTo>
                  <a:cubicBezTo>
                    <a:pt x="1658" y="416"/>
                    <a:pt x="1653" y="417"/>
                    <a:pt x="1651" y="420"/>
                  </a:cubicBezTo>
                  <a:cubicBezTo>
                    <a:pt x="1651" y="420"/>
                    <a:pt x="1651" y="421"/>
                    <a:pt x="1651" y="422"/>
                  </a:cubicBezTo>
                  <a:cubicBezTo>
                    <a:pt x="1650" y="422"/>
                    <a:pt x="1650" y="422"/>
                    <a:pt x="1649" y="422"/>
                  </a:cubicBezTo>
                  <a:cubicBezTo>
                    <a:pt x="1649" y="422"/>
                    <a:pt x="1649" y="421"/>
                    <a:pt x="1649" y="421"/>
                  </a:cubicBezTo>
                  <a:cubicBezTo>
                    <a:pt x="1648" y="421"/>
                    <a:pt x="1648" y="421"/>
                    <a:pt x="1647" y="421"/>
                  </a:cubicBezTo>
                  <a:cubicBezTo>
                    <a:pt x="1649" y="426"/>
                    <a:pt x="1642" y="426"/>
                    <a:pt x="1642" y="431"/>
                  </a:cubicBezTo>
                  <a:cubicBezTo>
                    <a:pt x="1645" y="432"/>
                    <a:pt x="1648" y="434"/>
                    <a:pt x="1649" y="436"/>
                  </a:cubicBezTo>
                  <a:cubicBezTo>
                    <a:pt x="1649" y="437"/>
                    <a:pt x="1650" y="439"/>
                    <a:pt x="1650" y="440"/>
                  </a:cubicBezTo>
                  <a:cubicBezTo>
                    <a:pt x="1651" y="441"/>
                    <a:pt x="1651" y="441"/>
                    <a:pt x="1652" y="442"/>
                  </a:cubicBezTo>
                  <a:cubicBezTo>
                    <a:pt x="1652" y="443"/>
                    <a:pt x="1652" y="444"/>
                    <a:pt x="1652" y="445"/>
                  </a:cubicBezTo>
                  <a:cubicBezTo>
                    <a:pt x="1653" y="446"/>
                    <a:pt x="1653" y="446"/>
                    <a:pt x="1654" y="446"/>
                  </a:cubicBezTo>
                  <a:cubicBezTo>
                    <a:pt x="1654" y="447"/>
                    <a:pt x="1655" y="448"/>
                    <a:pt x="1655" y="448"/>
                  </a:cubicBezTo>
                  <a:cubicBezTo>
                    <a:pt x="1656" y="449"/>
                    <a:pt x="1657" y="449"/>
                    <a:pt x="1657" y="450"/>
                  </a:cubicBezTo>
                  <a:cubicBezTo>
                    <a:pt x="1657" y="450"/>
                    <a:pt x="1657" y="451"/>
                    <a:pt x="1657" y="451"/>
                  </a:cubicBezTo>
                  <a:cubicBezTo>
                    <a:pt x="1657" y="451"/>
                    <a:pt x="1656" y="452"/>
                    <a:pt x="1655" y="452"/>
                  </a:cubicBezTo>
                  <a:cubicBezTo>
                    <a:pt x="1657" y="453"/>
                    <a:pt x="1658" y="454"/>
                    <a:pt x="1657" y="457"/>
                  </a:cubicBezTo>
                  <a:cubicBezTo>
                    <a:pt x="1655" y="458"/>
                    <a:pt x="1649" y="459"/>
                    <a:pt x="1648" y="461"/>
                  </a:cubicBezTo>
                  <a:cubicBezTo>
                    <a:pt x="1648" y="461"/>
                    <a:pt x="1648" y="461"/>
                    <a:pt x="1648" y="461"/>
                  </a:cubicBezTo>
                  <a:cubicBezTo>
                    <a:pt x="1651" y="462"/>
                    <a:pt x="1652" y="460"/>
                    <a:pt x="1655" y="460"/>
                  </a:cubicBezTo>
                  <a:cubicBezTo>
                    <a:pt x="1655" y="462"/>
                    <a:pt x="1656" y="462"/>
                    <a:pt x="1658" y="463"/>
                  </a:cubicBezTo>
                  <a:cubicBezTo>
                    <a:pt x="1658" y="463"/>
                    <a:pt x="1658" y="463"/>
                    <a:pt x="1658" y="463"/>
                  </a:cubicBezTo>
                  <a:cubicBezTo>
                    <a:pt x="1658" y="464"/>
                    <a:pt x="1657" y="465"/>
                    <a:pt x="1656" y="465"/>
                  </a:cubicBezTo>
                  <a:cubicBezTo>
                    <a:pt x="1656" y="465"/>
                    <a:pt x="1656" y="466"/>
                    <a:pt x="1656" y="466"/>
                  </a:cubicBezTo>
                  <a:cubicBezTo>
                    <a:pt x="1657" y="466"/>
                    <a:pt x="1657" y="466"/>
                    <a:pt x="1658" y="466"/>
                  </a:cubicBezTo>
                  <a:cubicBezTo>
                    <a:pt x="1657" y="467"/>
                    <a:pt x="1656" y="473"/>
                    <a:pt x="1655" y="473"/>
                  </a:cubicBezTo>
                  <a:cubicBezTo>
                    <a:pt x="1654" y="473"/>
                    <a:pt x="1654" y="473"/>
                    <a:pt x="1654" y="473"/>
                  </a:cubicBezTo>
                  <a:cubicBezTo>
                    <a:pt x="1654" y="473"/>
                    <a:pt x="1654" y="473"/>
                    <a:pt x="1653" y="473"/>
                  </a:cubicBezTo>
                  <a:cubicBezTo>
                    <a:pt x="1653" y="475"/>
                    <a:pt x="1649" y="482"/>
                    <a:pt x="1647" y="482"/>
                  </a:cubicBezTo>
                  <a:cubicBezTo>
                    <a:pt x="1647" y="483"/>
                    <a:pt x="1645" y="483"/>
                    <a:pt x="1645" y="483"/>
                  </a:cubicBezTo>
                  <a:cubicBezTo>
                    <a:pt x="1645" y="484"/>
                    <a:pt x="1645" y="488"/>
                    <a:pt x="1644" y="490"/>
                  </a:cubicBezTo>
                  <a:cubicBezTo>
                    <a:pt x="1644" y="490"/>
                    <a:pt x="1643" y="490"/>
                    <a:pt x="1642" y="491"/>
                  </a:cubicBezTo>
                  <a:cubicBezTo>
                    <a:pt x="1642" y="492"/>
                    <a:pt x="1642" y="493"/>
                    <a:pt x="1641" y="494"/>
                  </a:cubicBezTo>
                  <a:cubicBezTo>
                    <a:pt x="1641" y="494"/>
                    <a:pt x="1638" y="496"/>
                    <a:pt x="1638" y="497"/>
                  </a:cubicBezTo>
                  <a:cubicBezTo>
                    <a:pt x="1637" y="496"/>
                    <a:pt x="1636" y="496"/>
                    <a:pt x="1635" y="496"/>
                  </a:cubicBezTo>
                  <a:cubicBezTo>
                    <a:pt x="1635" y="496"/>
                    <a:pt x="1635" y="496"/>
                    <a:pt x="1635" y="496"/>
                  </a:cubicBezTo>
                  <a:cubicBezTo>
                    <a:pt x="1635" y="497"/>
                    <a:pt x="1635" y="499"/>
                    <a:pt x="1635" y="500"/>
                  </a:cubicBezTo>
                  <a:cubicBezTo>
                    <a:pt x="1634" y="500"/>
                    <a:pt x="1633" y="501"/>
                    <a:pt x="1633" y="502"/>
                  </a:cubicBezTo>
                  <a:cubicBezTo>
                    <a:pt x="1630" y="503"/>
                    <a:pt x="1629" y="503"/>
                    <a:pt x="1627" y="505"/>
                  </a:cubicBezTo>
                  <a:cubicBezTo>
                    <a:pt x="1627" y="505"/>
                    <a:pt x="1627" y="506"/>
                    <a:pt x="1626" y="506"/>
                  </a:cubicBezTo>
                  <a:cubicBezTo>
                    <a:pt x="1625" y="506"/>
                    <a:pt x="1623" y="507"/>
                    <a:pt x="1623" y="508"/>
                  </a:cubicBezTo>
                  <a:cubicBezTo>
                    <a:pt x="1622" y="508"/>
                    <a:pt x="1621" y="508"/>
                    <a:pt x="1620" y="507"/>
                  </a:cubicBezTo>
                  <a:cubicBezTo>
                    <a:pt x="1619" y="508"/>
                    <a:pt x="1618" y="509"/>
                    <a:pt x="1616" y="509"/>
                  </a:cubicBezTo>
                  <a:cubicBezTo>
                    <a:pt x="1616" y="509"/>
                    <a:pt x="1616" y="508"/>
                    <a:pt x="1616" y="508"/>
                  </a:cubicBezTo>
                  <a:cubicBezTo>
                    <a:pt x="1611" y="508"/>
                    <a:pt x="1612" y="510"/>
                    <a:pt x="1609" y="507"/>
                  </a:cubicBezTo>
                  <a:cubicBezTo>
                    <a:pt x="1609" y="507"/>
                    <a:pt x="1609" y="507"/>
                    <a:pt x="1609" y="507"/>
                  </a:cubicBezTo>
                  <a:cubicBezTo>
                    <a:pt x="1609" y="509"/>
                    <a:pt x="1610" y="511"/>
                    <a:pt x="1607" y="512"/>
                  </a:cubicBezTo>
                  <a:cubicBezTo>
                    <a:pt x="1607" y="512"/>
                    <a:pt x="1606" y="512"/>
                    <a:pt x="1606" y="512"/>
                  </a:cubicBezTo>
                  <a:cubicBezTo>
                    <a:pt x="1606" y="512"/>
                    <a:pt x="1605" y="513"/>
                    <a:pt x="1605" y="513"/>
                  </a:cubicBezTo>
                  <a:cubicBezTo>
                    <a:pt x="1604" y="514"/>
                    <a:pt x="1603" y="514"/>
                    <a:pt x="1602" y="514"/>
                  </a:cubicBezTo>
                  <a:cubicBezTo>
                    <a:pt x="1601" y="514"/>
                    <a:pt x="1600" y="514"/>
                    <a:pt x="1600" y="514"/>
                  </a:cubicBezTo>
                  <a:cubicBezTo>
                    <a:pt x="1599" y="514"/>
                    <a:pt x="1599" y="515"/>
                    <a:pt x="1598" y="515"/>
                  </a:cubicBezTo>
                  <a:cubicBezTo>
                    <a:pt x="1597" y="515"/>
                    <a:pt x="1596" y="515"/>
                    <a:pt x="1595" y="515"/>
                  </a:cubicBezTo>
                  <a:cubicBezTo>
                    <a:pt x="1594" y="515"/>
                    <a:pt x="1593" y="517"/>
                    <a:pt x="1592" y="517"/>
                  </a:cubicBezTo>
                  <a:cubicBezTo>
                    <a:pt x="1591" y="517"/>
                    <a:pt x="1591" y="517"/>
                    <a:pt x="1591" y="516"/>
                  </a:cubicBezTo>
                  <a:cubicBezTo>
                    <a:pt x="1591" y="517"/>
                    <a:pt x="1591" y="517"/>
                    <a:pt x="1590" y="517"/>
                  </a:cubicBezTo>
                  <a:cubicBezTo>
                    <a:pt x="1590" y="517"/>
                    <a:pt x="1590" y="518"/>
                    <a:pt x="1590" y="519"/>
                  </a:cubicBezTo>
                  <a:cubicBezTo>
                    <a:pt x="1590" y="520"/>
                    <a:pt x="1591" y="521"/>
                    <a:pt x="1592" y="521"/>
                  </a:cubicBezTo>
                  <a:cubicBezTo>
                    <a:pt x="1592" y="521"/>
                    <a:pt x="1592" y="522"/>
                    <a:pt x="1592" y="522"/>
                  </a:cubicBezTo>
                  <a:cubicBezTo>
                    <a:pt x="1591" y="522"/>
                    <a:pt x="1590" y="523"/>
                    <a:pt x="1589" y="523"/>
                  </a:cubicBezTo>
                  <a:cubicBezTo>
                    <a:pt x="1588" y="522"/>
                    <a:pt x="1587" y="520"/>
                    <a:pt x="1587" y="519"/>
                  </a:cubicBezTo>
                  <a:cubicBezTo>
                    <a:pt x="1586" y="517"/>
                    <a:pt x="1588" y="517"/>
                    <a:pt x="1588" y="515"/>
                  </a:cubicBezTo>
                  <a:cubicBezTo>
                    <a:pt x="1587" y="515"/>
                    <a:pt x="1586" y="515"/>
                    <a:pt x="1586" y="515"/>
                  </a:cubicBezTo>
                  <a:cubicBezTo>
                    <a:pt x="1586" y="515"/>
                    <a:pt x="1585" y="515"/>
                    <a:pt x="1585" y="516"/>
                  </a:cubicBezTo>
                  <a:cubicBezTo>
                    <a:pt x="1582" y="516"/>
                    <a:pt x="1582" y="514"/>
                    <a:pt x="1580" y="513"/>
                  </a:cubicBezTo>
                  <a:cubicBezTo>
                    <a:pt x="1580" y="513"/>
                    <a:pt x="1580" y="513"/>
                    <a:pt x="1580" y="513"/>
                  </a:cubicBezTo>
                  <a:cubicBezTo>
                    <a:pt x="1580" y="514"/>
                    <a:pt x="1580" y="515"/>
                    <a:pt x="1579" y="515"/>
                  </a:cubicBezTo>
                  <a:cubicBezTo>
                    <a:pt x="1579" y="515"/>
                    <a:pt x="1578" y="515"/>
                    <a:pt x="1577" y="515"/>
                  </a:cubicBezTo>
                  <a:cubicBezTo>
                    <a:pt x="1576" y="516"/>
                    <a:pt x="1575" y="516"/>
                    <a:pt x="1574" y="517"/>
                  </a:cubicBezTo>
                  <a:cubicBezTo>
                    <a:pt x="1574" y="518"/>
                    <a:pt x="1574" y="518"/>
                    <a:pt x="1573" y="519"/>
                  </a:cubicBezTo>
                  <a:cubicBezTo>
                    <a:pt x="1572" y="519"/>
                    <a:pt x="1571" y="519"/>
                    <a:pt x="1570" y="519"/>
                  </a:cubicBezTo>
                  <a:cubicBezTo>
                    <a:pt x="1570" y="523"/>
                    <a:pt x="1567" y="523"/>
                    <a:pt x="1565" y="525"/>
                  </a:cubicBezTo>
                  <a:cubicBezTo>
                    <a:pt x="1564" y="526"/>
                    <a:pt x="1563" y="530"/>
                    <a:pt x="1563" y="532"/>
                  </a:cubicBezTo>
                  <a:cubicBezTo>
                    <a:pt x="1565" y="533"/>
                    <a:pt x="1566" y="535"/>
                    <a:pt x="1568" y="536"/>
                  </a:cubicBezTo>
                  <a:cubicBezTo>
                    <a:pt x="1569" y="538"/>
                    <a:pt x="1568" y="539"/>
                    <a:pt x="1569" y="540"/>
                  </a:cubicBezTo>
                  <a:cubicBezTo>
                    <a:pt x="1570" y="541"/>
                    <a:pt x="1571" y="542"/>
                    <a:pt x="1572" y="543"/>
                  </a:cubicBezTo>
                  <a:cubicBezTo>
                    <a:pt x="1573" y="544"/>
                    <a:pt x="1575" y="545"/>
                    <a:pt x="1576" y="547"/>
                  </a:cubicBezTo>
                  <a:cubicBezTo>
                    <a:pt x="1577" y="547"/>
                    <a:pt x="1578" y="547"/>
                    <a:pt x="1579" y="548"/>
                  </a:cubicBezTo>
                  <a:cubicBezTo>
                    <a:pt x="1579" y="549"/>
                    <a:pt x="1579" y="550"/>
                    <a:pt x="1579" y="551"/>
                  </a:cubicBezTo>
                  <a:cubicBezTo>
                    <a:pt x="1580" y="552"/>
                    <a:pt x="1581" y="553"/>
                    <a:pt x="1582" y="554"/>
                  </a:cubicBezTo>
                  <a:cubicBezTo>
                    <a:pt x="1583" y="558"/>
                    <a:pt x="1584" y="563"/>
                    <a:pt x="1585" y="567"/>
                  </a:cubicBezTo>
                  <a:cubicBezTo>
                    <a:pt x="1585" y="568"/>
                    <a:pt x="1584" y="569"/>
                    <a:pt x="1584" y="570"/>
                  </a:cubicBezTo>
                  <a:cubicBezTo>
                    <a:pt x="1584" y="571"/>
                    <a:pt x="1584" y="573"/>
                    <a:pt x="1584" y="575"/>
                  </a:cubicBezTo>
                  <a:cubicBezTo>
                    <a:pt x="1583" y="578"/>
                    <a:pt x="1580" y="578"/>
                    <a:pt x="1577" y="579"/>
                  </a:cubicBezTo>
                  <a:cubicBezTo>
                    <a:pt x="1575" y="581"/>
                    <a:pt x="1573" y="584"/>
                    <a:pt x="1570" y="581"/>
                  </a:cubicBezTo>
                  <a:cubicBezTo>
                    <a:pt x="1570" y="581"/>
                    <a:pt x="1570" y="581"/>
                    <a:pt x="1570" y="581"/>
                  </a:cubicBezTo>
                  <a:cubicBezTo>
                    <a:pt x="1570" y="583"/>
                    <a:pt x="1570" y="586"/>
                    <a:pt x="1568" y="587"/>
                  </a:cubicBezTo>
                  <a:cubicBezTo>
                    <a:pt x="1568" y="587"/>
                    <a:pt x="1567" y="587"/>
                    <a:pt x="1567" y="587"/>
                  </a:cubicBezTo>
                  <a:cubicBezTo>
                    <a:pt x="1566" y="588"/>
                    <a:pt x="1566" y="589"/>
                    <a:pt x="1565" y="589"/>
                  </a:cubicBezTo>
                  <a:cubicBezTo>
                    <a:pt x="1564" y="590"/>
                    <a:pt x="1564" y="590"/>
                    <a:pt x="1563" y="590"/>
                  </a:cubicBezTo>
                  <a:cubicBezTo>
                    <a:pt x="1561" y="592"/>
                    <a:pt x="1561" y="594"/>
                    <a:pt x="1558" y="594"/>
                  </a:cubicBezTo>
                  <a:cubicBezTo>
                    <a:pt x="1558" y="591"/>
                    <a:pt x="1558" y="587"/>
                    <a:pt x="1560" y="586"/>
                  </a:cubicBezTo>
                  <a:cubicBezTo>
                    <a:pt x="1559" y="585"/>
                    <a:pt x="1559" y="585"/>
                    <a:pt x="1559" y="584"/>
                  </a:cubicBezTo>
                  <a:cubicBezTo>
                    <a:pt x="1557" y="583"/>
                    <a:pt x="1556" y="582"/>
                    <a:pt x="1555" y="581"/>
                  </a:cubicBezTo>
                  <a:cubicBezTo>
                    <a:pt x="1554" y="582"/>
                    <a:pt x="1553" y="582"/>
                    <a:pt x="1552" y="582"/>
                  </a:cubicBezTo>
                  <a:cubicBezTo>
                    <a:pt x="1551" y="582"/>
                    <a:pt x="1551" y="582"/>
                    <a:pt x="1551" y="581"/>
                  </a:cubicBezTo>
                  <a:cubicBezTo>
                    <a:pt x="1552" y="580"/>
                    <a:pt x="1552" y="580"/>
                    <a:pt x="1551" y="578"/>
                  </a:cubicBezTo>
                  <a:cubicBezTo>
                    <a:pt x="1550" y="579"/>
                    <a:pt x="1550" y="579"/>
                    <a:pt x="1548" y="579"/>
                  </a:cubicBezTo>
                  <a:cubicBezTo>
                    <a:pt x="1548" y="579"/>
                    <a:pt x="1548" y="579"/>
                    <a:pt x="1548" y="579"/>
                  </a:cubicBezTo>
                  <a:cubicBezTo>
                    <a:pt x="1547" y="577"/>
                    <a:pt x="1547" y="574"/>
                    <a:pt x="1546" y="572"/>
                  </a:cubicBezTo>
                  <a:cubicBezTo>
                    <a:pt x="1545" y="572"/>
                    <a:pt x="1545" y="572"/>
                    <a:pt x="1544" y="572"/>
                  </a:cubicBezTo>
                  <a:cubicBezTo>
                    <a:pt x="1543" y="571"/>
                    <a:pt x="1542" y="570"/>
                    <a:pt x="1542" y="569"/>
                  </a:cubicBezTo>
                  <a:cubicBezTo>
                    <a:pt x="1540" y="568"/>
                    <a:pt x="1539" y="570"/>
                    <a:pt x="1538" y="569"/>
                  </a:cubicBezTo>
                  <a:cubicBezTo>
                    <a:pt x="1537" y="569"/>
                    <a:pt x="1536" y="569"/>
                    <a:pt x="1535" y="569"/>
                  </a:cubicBezTo>
                  <a:cubicBezTo>
                    <a:pt x="1535" y="567"/>
                    <a:pt x="1536" y="566"/>
                    <a:pt x="1536" y="564"/>
                  </a:cubicBezTo>
                  <a:cubicBezTo>
                    <a:pt x="1533" y="564"/>
                    <a:pt x="1532" y="564"/>
                    <a:pt x="1530" y="565"/>
                  </a:cubicBezTo>
                  <a:cubicBezTo>
                    <a:pt x="1530" y="567"/>
                    <a:pt x="1530" y="568"/>
                    <a:pt x="1529" y="569"/>
                  </a:cubicBezTo>
                  <a:cubicBezTo>
                    <a:pt x="1529" y="570"/>
                    <a:pt x="1529" y="572"/>
                    <a:pt x="1530" y="573"/>
                  </a:cubicBezTo>
                  <a:cubicBezTo>
                    <a:pt x="1528" y="576"/>
                    <a:pt x="1523" y="584"/>
                    <a:pt x="1526" y="589"/>
                  </a:cubicBezTo>
                  <a:cubicBezTo>
                    <a:pt x="1527" y="589"/>
                    <a:pt x="1528" y="589"/>
                    <a:pt x="1529" y="589"/>
                  </a:cubicBezTo>
                  <a:cubicBezTo>
                    <a:pt x="1530" y="591"/>
                    <a:pt x="1529" y="593"/>
                    <a:pt x="1530" y="593"/>
                  </a:cubicBezTo>
                  <a:cubicBezTo>
                    <a:pt x="1531" y="593"/>
                    <a:pt x="1531" y="593"/>
                    <a:pt x="1531" y="593"/>
                  </a:cubicBezTo>
                  <a:cubicBezTo>
                    <a:pt x="1532" y="599"/>
                    <a:pt x="1531" y="604"/>
                    <a:pt x="1539" y="603"/>
                  </a:cubicBezTo>
                  <a:cubicBezTo>
                    <a:pt x="1540" y="605"/>
                    <a:pt x="1541" y="606"/>
                    <a:pt x="1542" y="607"/>
                  </a:cubicBezTo>
                  <a:cubicBezTo>
                    <a:pt x="1543" y="607"/>
                    <a:pt x="1543" y="608"/>
                    <a:pt x="1544" y="608"/>
                  </a:cubicBezTo>
                  <a:cubicBezTo>
                    <a:pt x="1545" y="609"/>
                    <a:pt x="1547" y="611"/>
                    <a:pt x="1548" y="613"/>
                  </a:cubicBezTo>
                  <a:cubicBezTo>
                    <a:pt x="1549" y="614"/>
                    <a:pt x="1549" y="614"/>
                    <a:pt x="1550" y="615"/>
                  </a:cubicBezTo>
                  <a:cubicBezTo>
                    <a:pt x="1550" y="619"/>
                    <a:pt x="1550" y="623"/>
                    <a:pt x="1550" y="627"/>
                  </a:cubicBezTo>
                  <a:cubicBezTo>
                    <a:pt x="1550" y="628"/>
                    <a:pt x="1552" y="629"/>
                    <a:pt x="1552" y="630"/>
                  </a:cubicBezTo>
                  <a:cubicBezTo>
                    <a:pt x="1553" y="632"/>
                    <a:pt x="1554" y="634"/>
                    <a:pt x="1555" y="635"/>
                  </a:cubicBezTo>
                  <a:cubicBezTo>
                    <a:pt x="1553" y="635"/>
                    <a:pt x="1552" y="635"/>
                    <a:pt x="1550" y="635"/>
                  </a:cubicBezTo>
                  <a:cubicBezTo>
                    <a:pt x="1548" y="634"/>
                    <a:pt x="1545" y="632"/>
                    <a:pt x="1543" y="630"/>
                  </a:cubicBezTo>
                  <a:cubicBezTo>
                    <a:pt x="1541" y="629"/>
                    <a:pt x="1540" y="629"/>
                    <a:pt x="1538" y="628"/>
                  </a:cubicBezTo>
                  <a:cubicBezTo>
                    <a:pt x="1537" y="627"/>
                    <a:pt x="1537" y="624"/>
                    <a:pt x="1537" y="623"/>
                  </a:cubicBezTo>
                  <a:cubicBezTo>
                    <a:pt x="1536" y="622"/>
                    <a:pt x="1535" y="621"/>
                    <a:pt x="1534" y="621"/>
                  </a:cubicBezTo>
                  <a:cubicBezTo>
                    <a:pt x="1533" y="619"/>
                    <a:pt x="1534" y="618"/>
                    <a:pt x="1534" y="617"/>
                  </a:cubicBezTo>
                  <a:cubicBezTo>
                    <a:pt x="1533" y="616"/>
                    <a:pt x="1533" y="615"/>
                    <a:pt x="1532" y="614"/>
                  </a:cubicBezTo>
                  <a:cubicBezTo>
                    <a:pt x="1531" y="611"/>
                    <a:pt x="1531" y="608"/>
                    <a:pt x="1531" y="605"/>
                  </a:cubicBezTo>
                  <a:cubicBezTo>
                    <a:pt x="1531" y="605"/>
                    <a:pt x="1531" y="605"/>
                    <a:pt x="1531" y="605"/>
                  </a:cubicBezTo>
                  <a:cubicBezTo>
                    <a:pt x="1530" y="605"/>
                    <a:pt x="1529" y="605"/>
                    <a:pt x="1529" y="605"/>
                  </a:cubicBezTo>
                  <a:cubicBezTo>
                    <a:pt x="1529" y="604"/>
                    <a:pt x="1528" y="604"/>
                    <a:pt x="1528" y="604"/>
                  </a:cubicBezTo>
                  <a:cubicBezTo>
                    <a:pt x="1528" y="602"/>
                    <a:pt x="1528" y="601"/>
                    <a:pt x="1527" y="600"/>
                  </a:cubicBezTo>
                  <a:cubicBezTo>
                    <a:pt x="1526" y="600"/>
                    <a:pt x="1526" y="600"/>
                    <a:pt x="1526" y="600"/>
                  </a:cubicBezTo>
                  <a:cubicBezTo>
                    <a:pt x="1525" y="597"/>
                    <a:pt x="1523" y="597"/>
                    <a:pt x="1522" y="595"/>
                  </a:cubicBezTo>
                  <a:cubicBezTo>
                    <a:pt x="1521" y="595"/>
                    <a:pt x="1521" y="595"/>
                    <a:pt x="1520" y="595"/>
                  </a:cubicBezTo>
                  <a:cubicBezTo>
                    <a:pt x="1519" y="592"/>
                    <a:pt x="1521" y="587"/>
                    <a:pt x="1522" y="584"/>
                  </a:cubicBezTo>
                  <a:cubicBezTo>
                    <a:pt x="1522" y="584"/>
                    <a:pt x="1521" y="583"/>
                    <a:pt x="1521" y="583"/>
                  </a:cubicBezTo>
                  <a:cubicBezTo>
                    <a:pt x="1520" y="582"/>
                    <a:pt x="1523" y="576"/>
                    <a:pt x="1523" y="575"/>
                  </a:cubicBezTo>
                  <a:cubicBezTo>
                    <a:pt x="1523" y="575"/>
                    <a:pt x="1522" y="575"/>
                    <a:pt x="1522" y="575"/>
                  </a:cubicBezTo>
                  <a:cubicBezTo>
                    <a:pt x="1522" y="572"/>
                    <a:pt x="1523" y="569"/>
                    <a:pt x="1521" y="566"/>
                  </a:cubicBezTo>
                  <a:cubicBezTo>
                    <a:pt x="1520" y="563"/>
                    <a:pt x="1518" y="560"/>
                    <a:pt x="1517" y="557"/>
                  </a:cubicBezTo>
                  <a:cubicBezTo>
                    <a:pt x="1517" y="553"/>
                    <a:pt x="1516" y="550"/>
                    <a:pt x="1516" y="546"/>
                  </a:cubicBezTo>
                  <a:cubicBezTo>
                    <a:pt x="1514" y="545"/>
                    <a:pt x="1514" y="542"/>
                    <a:pt x="1512" y="541"/>
                  </a:cubicBezTo>
                  <a:cubicBezTo>
                    <a:pt x="1512" y="541"/>
                    <a:pt x="1511" y="541"/>
                    <a:pt x="1511" y="541"/>
                  </a:cubicBezTo>
                  <a:cubicBezTo>
                    <a:pt x="1511" y="547"/>
                    <a:pt x="1509" y="545"/>
                    <a:pt x="1505" y="547"/>
                  </a:cubicBezTo>
                  <a:cubicBezTo>
                    <a:pt x="1504" y="548"/>
                    <a:pt x="1504" y="551"/>
                    <a:pt x="1502" y="550"/>
                  </a:cubicBezTo>
                  <a:cubicBezTo>
                    <a:pt x="1502" y="550"/>
                    <a:pt x="1502" y="549"/>
                    <a:pt x="1502" y="549"/>
                  </a:cubicBezTo>
                  <a:cubicBezTo>
                    <a:pt x="1501" y="549"/>
                    <a:pt x="1501" y="549"/>
                    <a:pt x="1500" y="550"/>
                  </a:cubicBezTo>
                  <a:cubicBezTo>
                    <a:pt x="1500" y="550"/>
                    <a:pt x="1500" y="550"/>
                    <a:pt x="1500" y="550"/>
                  </a:cubicBezTo>
                  <a:cubicBezTo>
                    <a:pt x="1500" y="549"/>
                    <a:pt x="1499" y="549"/>
                    <a:pt x="1499" y="549"/>
                  </a:cubicBezTo>
                  <a:cubicBezTo>
                    <a:pt x="1499" y="548"/>
                    <a:pt x="1500" y="548"/>
                    <a:pt x="1500" y="547"/>
                  </a:cubicBezTo>
                  <a:cubicBezTo>
                    <a:pt x="1498" y="548"/>
                    <a:pt x="1498" y="548"/>
                    <a:pt x="1497" y="549"/>
                  </a:cubicBezTo>
                  <a:cubicBezTo>
                    <a:pt x="1496" y="549"/>
                    <a:pt x="1496" y="549"/>
                    <a:pt x="1496" y="548"/>
                  </a:cubicBezTo>
                  <a:cubicBezTo>
                    <a:pt x="1496" y="545"/>
                    <a:pt x="1497" y="544"/>
                    <a:pt x="1498" y="541"/>
                  </a:cubicBezTo>
                  <a:cubicBezTo>
                    <a:pt x="1498" y="537"/>
                    <a:pt x="1496" y="532"/>
                    <a:pt x="1495" y="529"/>
                  </a:cubicBezTo>
                  <a:cubicBezTo>
                    <a:pt x="1495" y="529"/>
                    <a:pt x="1495" y="529"/>
                    <a:pt x="1495" y="530"/>
                  </a:cubicBezTo>
                  <a:cubicBezTo>
                    <a:pt x="1494" y="530"/>
                    <a:pt x="1494" y="530"/>
                    <a:pt x="1494" y="531"/>
                  </a:cubicBezTo>
                  <a:cubicBezTo>
                    <a:pt x="1493" y="530"/>
                    <a:pt x="1492" y="530"/>
                    <a:pt x="1492" y="529"/>
                  </a:cubicBezTo>
                  <a:cubicBezTo>
                    <a:pt x="1492" y="529"/>
                    <a:pt x="1493" y="529"/>
                    <a:pt x="1494" y="529"/>
                  </a:cubicBezTo>
                  <a:cubicBezTo>
                    <a:pt x="1494" y="529"/>
                    <a:pt x="1494" y="529"/>
                    <a:pt x="1494" y="529"/>
                  </a:cubicBezTo>
                  <a:cubicBezTo>
                    <a:pt x="1493" y="527"/>
                    <a:pt x="1492" y="525"/>
                    <a:pt x="1491" y="524"/>
                  </a:cubicBezTo>
                  <a:cubicBezTo>
                    <a:pt x="1490" y="524"/>
                    <a:pt x="1490" y="524"/>
                    <a:pt x="1489" y="524"/>
                  </a:cubicBezTo>
                  <a:cubicBezTo>
                    <a:pt x="1489" y="523"/>
                    <a:pt x="1489" y="523"/>
                    <a:pt x="1489" y="522"/>
                  </a:cubicBezTo>
                  <a:cubicBezTo>
                    <a:pt x="1488" y="522"/>
                    <a:pt x="1487" y="522"/>
                    <a:pt x="1487" y="522"/>
                  </a:cubicBezTo>
                  <a:cubicBezTo>
                    <a:pt x="1482" y="520"/>
                    <a:pt x="1483" y="510"/>
                    <a:pt x="1480" y="508"/>
                  </a:cubicBezTo>
                  <a:cubicBezTo>
                    <a:pt x="1479" y="508"/>
                    <a:pt x="1478" y="508"/>
                    <a:pt x="1477" y="508"/>
                  </a:cubicBezTo>
                  <a:cubicBezTo>
                    <a:pt x="1476" y="508"/>
                    <a:pt x="1475" y="507"/>
                    <a:pt x="1475" y="506"/>
                  </a:cubicBezTo>
                  <a:cubicBezTo>
                    <a:pt x="1475" y="506"/>
                    <a:pt x="1475" y="506"/>
                    <a:pt x="1475" y="506"/>
                  </a:cubicBezTo>
                  <a:cubicBezTo>
                    <a:pt x="1474" y="506"/>
                    <a:pt x="1474" y="507"/>
                    <a:pt x="1474" y="508"/>
                  </a:cubicBezTo>
                  <a:cubicBezTo>
                    <a:pt x="1475" y="509"/>
                    <a:pt x="1475" y="510"/>
                    <a:pt x="1475" y="512"/>
                  </a:cubicBezTo>
                  <a:cubicBezTo>
                    <a:pt x="1474" y="512"/>
                    <a:pt x="1473" y="512"/>
                    <a:pt x="1473" y="513"/>
                  </a:cubicBezTo>
                  <a:cubicBezTo>
                    <a:pt x="1473" y="513"/>
                    <a:pt x="1472" y="513"/>
                    <a:pt x="1472" y="513"/>
                  </a:cubicBezTo>
                  <a:cubicBezTo>
                    <a:pt x="1472" y="513"/>
                    <a:pt x="1471" y="512"/>
                    <a:pt x="1471" y="511"/>
                  </a:cubicBezTo>
                  <a:cubicBezTo>
                    <a:pt x="1471" y="511"/>
                    <a:pt x="1471" y="511"/>
                    <a:pt x="1471" y="511"/>
                  </a:cubicBezTo>
                  <a:cubicBezTo>
                    <a:pt x="1470" y="512"/>
                    <a:pt x="1470" y="513"/>
                    <a:pt x="1470" y="514"/>
                  </a:cubicBezTo>
                  <a:cubicBezTo>
                    <a:pt x="1469" y="514"/>
                    <a:pt x="1469" y="514"/>
                    <a:pt x="1469" y="514"/>
                  </a:cubicBezTo>
                  <a:cubicBezTo>
                    <a:pt x="1469" y="513"/>
                    <a:pt x="1468" y="513"/>
                    <a:pt x="1468" y="512"/>
                  </a:cubicBezTo>
                  <a:cubicBezTo>
                    <a:pt x="1468" y="513"/>
                    <a:pt x="1468" y="513"/>
                    <a:pt x="1468" y="513"/>
                  </a:cubicBezTo>
                  <a:cubicBezTo>
                    <a:pt x="1468" y="513"/>
                    <a:pt x="1467" y="514"/>
                    <a:pt x="1467" y="514"/>
                  </a:cubicBezTo>
                  <a:cubicBezTo>
                    <a:pt x="1467" y="514"/>
                    <a:pt x="1466" y="514"/>
                    <a:pt x="1466" y="513"/>
                  </a:cubicBezTo>
                  <a:cubicBezTo>
                    <a:pt x="1466" y="514"/>
                    <a:pt x="1466" y="514"/>
                    <a:pt x="1466" y="515"/>
                  </a:cubicBezTo>
                  <a:cubicBezTo>
                    <a:pt x="1465" y="515"/>
                    <a:pt x="1465" y="515"/>
                    <a:pt x="1464" y="515"/>
                  </a:cubicBezTo>
                  <a:cubicBezTo>
                    <a:pt x="1464" y="514"/>
                    <a:pt x="1464" y="513"/>
                    <a:pt x="1463" y="513"/>
                  </a:cubicBezTo>
                  <a:cubicBezTo>
                    <a:pt x="1463" y="513"/>
                    <a:pt x="1463" y="513"/>
                    <a:pt x="1463" y="513"/>
                  </a:cubicBezTo>
                  <a:cubicBezTo>
                    <a:pt x="1462" y="514"/>
                    <a:pt x="1462" y="514"/>
                    <a:pt x="1462" y="515"/>
                  </a:cubicBezTo>
                  <a:cubicBezTo>
                    <a:pt x="1461" y="515"/>
                    <a:pt x="1461" y="515"/>
                    <a:pt x="1461" y="515"/>
                  </a:cubicBezTo>
                  <a:cubicBezTo>
                    <a:pt x="1461" y="514"/>
                    <a:pt x="1460" y="513"/>
                    <a:pt x="1460" y="512"/>
                  </a:cubicBezTo>
                  <a:cubicBezTo>
                    <a:pt x="1459" y="513"/>
                    <a:pt x="1459" y="514"/>
                    <a:pt x="1458" y="515"/>
                  </a:cubicBezTo>
                  <a:cubicBezTo>
                    <a:pt x="1456" y="516"/>
                    <a:pt x="1454" y="516"/>
                    <a:pt x="1453" y="517"/>
                  </a:cubicBezTo>
                  <a:cubicBezTo>
                    <a:pt x="1453" y="518"/>
                    <a:pt x="1453" y="519"/>
                    <a:pt x="1453" y="520"/>
                  </a:cubicBezTo>
                  <a:cubicBezTo>
                    <a:pt x="1452" y="522"/>
                    <a:pt x="1451" y="524"/>
                    <a:pt x="1449" y="526"/>
                  </a:cubicBezTo>
                  <a:cubicBezTo>
                    <a:pt x="1447" y="527"/>
                    <a:pt x="1444" y="526"/>
                    <a:pt x="1443" y="527"/>
                  </a:cubicBezTo>
                  <a:cubicBezTo>
                    <a:pt x="1441" y="530"/>
                    <a:pt x="1439" y="532"/>
                    <a:pt x="1437" y="535"/>
                  </a:cubicBezTo>
                  <a:cubicBezTo>
                    <a:pt x="1436" y="535"/>
                    <a:pt x="1435" y="535"/>
                    <a:pt x="1434" y="536"/>
                  </a:cubicBezTo>
                  <a:cubicBezTo>
                    <a:pt x="1433" y="537"/>
                    <a:pt x="1432" y="539"/>
                    <a:pt x="1431" y="540"/>
                  </a:cubicBezTo>
                  <a:cubicBezTo>
                    <a:pt x="1429" y="540"/>
                    <a:pt x="1428" y="541"/>
                    <a:pt x="1427" y="542"/>
                  </a:cubicBezTo>
                  <a:cubicBezTo>
                    <a:pt x="1426" y="543"/>
                    <a:pt x="1426" y="545"/>
                    <a:pt x="1425" y="546"/>
                  </a:cubicBezTo>
                  <a:cubicBezTo>
                    <a:pt x="1424" y="547"/>
                    <a:pt x="1421" y="546"/>
                    <a:pt x="1420" y="547"/>
                  </a:cubicBezTo>
                  <a:cubicBezTo>
                    <a:pt x="1420" y="548"/>
                    <a:pt x="1419" y="550"/>
                    <a:pt x="1418" y="550"/>
                  </a:cubicBezTo>
                  <a:cubicBezTo>
                    <a:pt x="1417" y="549"/>
                    <a:pt x="1416" y="550"/>
                    <a:pt x="1414" y="551"/>
                  </a:cubicBezTo>
                  <a:cubicBezTo>
                    <a:pt x="1414" y="552"/>
                    <a:pt x="1413" y="553"/>
                    <a:pt x="1413" y="553"/>
                  </a:cubicBezTo>
                  <a:cubicBezTo>
                    <a:pt x="1412" y="557"/>
                    <a:pt x="1414" y="560"/>
                    <a:pt x="1413" y="563"/>
                  </a:cubicBezTo>
                  <a:cubicBezTo>
                    <a:pt x="1417" y="567"/>
                    <a:pt x="1411" y="571"/>
                    <a:pt x="1411" y="576"/>
                  </a:cubicBezTo>
                  <a:cubicBezTo>
                    <a:pt x="1411" y="578"/>
                    <a:pt x="1412" y="581"/>
                    <a:pt x="1411" y="583"/>
                  </a:cubicBezTo>
                  <a:cubicBezTo>
                    <a:pt x="1410" y="583"/>
                    <a:pt x="1409" y="583"/>
                    <a:pt x="1408" y="583"/>
                  </a:cubicBezTo>
                  <a:cubicBezTo>
                    <a:pt x="1407" y="585"/>
                    <a:pt x="1407" y="586"/>
                    <a:pt x="1406" y="588"/>
                  </a:cubicBezTo>
                  <a:cubicBezTo>
                    <a:pt x="1407" y="588"/>
                    <a:pt x="1407" y="588"/>
                    <a:pt x="1407" y="589"/>
                  </a:cubicBezTo>
                  <a:cubicBezTo>
                    <a:pt x="1406" y="590"/>
                    <a:pt x="1404" y="590"/>
                    <a:pt x="1402" y="591"/>
                  </a:cubicBezTo>
                  <a:cubicBezTo>
                    <a:pt x="1402" y="591"/>
                    <a:pt x="1402" y="593"/>
                    <a:pt x="1402" y="594"/>
                  </a:cubicBezTo>
                  <a:cubicBezTo>
                    <a:pt x="1401" y="595"/>
                    <a:pt x="1398" y="596"/>
                    <a:pt x="1397" y="596"/>
                  </a:cubicBezTo>
                  <a:cubicBezTo>
                    <a:pt x="1395" y="595"/>
                    <a:pt x="1394" y="594"/>
                    <a:pt x="1393" y="592"/>
                  </a:cubicBezTo>
                  <a:cubicBezTo>
                    <a:pt x="1392" y="590"/>
                    <a:pt x="1392" y="588"/>
                    <a:pt x="1391" y="586"/>
                  </a:cubicBezTo>
                  <a:cubicBezTo>
                    <a:pt x="1390" y="582"/>
                    <a:pt x="1388" y="579"/>
                    <a:pt x="1387" y="576"/>
                  </a:cubicBezTo>
                  <a:cubicBezTo>
                    <a:pt x="1386" y="575"/>
                    <a:pt x="1385" y="573"/>
                    <a:pt x="1384" y="572"/>
                  </a:cubicBezTo>
                  <a:cubicBezTo>
                    <a:pt x="1384" y="571"/>
                    <a:pt x="1384" y="569"/>
                    <a:pt x="1383" y="568"/>
                  </a:cubicBezTo>
                  <a:cubicBezTo>
                    <a:pt x="1382" y="564"/>
                    <a:pt x="1381" y="561"/>
                    <a:pt x="1380" y="558"/>
                  </a:cubicBezTo>
                  <a:cubicBezTo>
                    <a:pt x="1378" y="554"/>
                    <a:pt x="1375" y="550"/>
                    <a:pt x="1374" y="545"/>
                  </a:cubicBezTo>
                  <a:cubicBezTo>
                    <a:pt x="1373" y="541"/>
                    <a:pt x="1372" y="537"/>
                    <a:pt x="1372" y="533"/>
                  </a:cubicBezTo>
                  <a:cubicBezTo>
                    <a:pt x="1371" y="530"/>
                    <a:pt x="1370" y="527"/>
                    <a:pt x="1370" y="524"/>
                  </a:cubicBezTo>
                  <a:cubicBezTo>
                    <a:pt x="1370" y="522"/>
                    <a:pt x="1372" y="521"/>
                    <a:pt x="1372" y="520"/>
                  </a:cubicBezTo>
                  <a:cubicBezTo>
                    <a:pt x="1372" y="519"/>
                    <a:pt x="1370" y="518"/>
                    <a:pt x="1370" y="517"/>
                  </a:cubicBezTo>
                  <a:cubicBezTo>
                    <a:pt x="1369" y="515"/>
                    <a:pt x="1369" y="513"/>
                    <a:pt x="1370" y="511"/>
                  </a:cubicBezTo>
                  <a:cubicBezTo>
                    <a:pt x="1368" y="511"/>
                    <a:pt x="1367" y="511"/>
                    <a:pt x="1367" y="512"/>
                  </a:cubicBezTo>
                  <a:cubicBezTo>
                    <a:pt x="1367" y="512"/>
                    <a:pt x="1366" y="513"/>
                    <a:pt x="1366" y="513"/>
                  </a:cubicBezTo>
                  <a:cubicBezTo>
                    <a:pt x="1369" y="517"/>
                    <a:pt x="1364" y="519"/>
                    <a:pt x="1361" y="520"/>
                  </a:cubicBezTo>
                  <a:cubicBezTo>
                    <a:pt x="1360" y="520"/>
                    <a:pt x="1360" y="520"/>
                    <a:pt x="1359" y="520"/>
                  </a:cubicBezTo>
                  <a:cubicBezTo>
                    <a:pt x="1356" y="520"/>
                    <a:pt x="1348" y="512"/>
                    <a:pt x="1347" y="510"/>
                  </a:cubicBezTo>
                  <a:cubicBezTo>
                    <a:pt x="1347" y="510"/>
                    <a:pt x="1347" y="510"/>
                    <a:pt x="1347" y="510"/>
                  </a:cubicBezTo>
                  <a:cubicBezTo>
                    <a:pt x="1351" y="509"/>
                    <a:pt x="1352" y="512"/>
                    <a:pt x="1355" y="509"/>
                  </a:cubicBezTo>
                  <a:cubicBezTo>
                    <a:pt x="1356" y="508"/>
                    <a:pt x="1356" y="508"/>
                    <a:pt x="1356" y="507"/>
                  </a:cubicBezTo>
                  <a:cubicBezTo>
                    <a:pt x="1352" y="508"/>
                    <a:pt x="1346" y="506"/>
                    <a:pt x="1344" y="504"/>
                  </a:cubicBezTo>
                  <a:cubicBezTo>
                    <a:pt x="1343" y="503"/>
                    <a:pt x="1343" y="502"/>
                    <a:pt x="1342" y="501"/>
                  </a:cubicBezTo>
                  <a:cubicBezTo>
                    <a:pt x="1341" y="500"/>
                    <a:pt x="1339" y="501"/>
                    <a:pt x="1338" y="500"/>
                  </a:cubicBezTo>
                  <a:cubicBezTo>
                    <a:pt x="1338" y="498"/>
                    <a:pt x="1337" y="497"/>
                    <a:pt x="1337" y="495"/>
                  </a:cubicBezTo>
                  <a:cubicBezTo>
                    <a:pt x="1336" y="495"/>
                    <a:pt x="1335" y="495"/>
                    <a:pt x="1334" y="495"/>
                  </a:cubicBezTo>
                  <a:cubicBezTo>
                    <a:pt x="1334" y="492"/>
                    <a:pt x="1334" y="491"/>
                    <a:pt x="1333" y="490"/>
                  </a:cubicBezTo>
                  <a:cubicBezTo>
                    <a:pt x="1330" y="490"/>
                    <a:pt x="1320" y="494"/>
                    <a:pt x="1319" y="491"/>
                  </a:cubicBezTo>
                  <a:cubicBezTo>
                    <a:pt x="1317" y="491"/>
                    <a:pt x="1316" y="492"/>
                    <a:pt x="1315" y="492"/>
                  </a:cubicBezTo>
                  <a:cubicBezTo>
                    <a:pt x="1313" y="492"/>
                    <a:pt x="1311" y="492"/>
                    <a:pt x="1309" y="492"/>
                  </a:cubicBezTo>
                  <a:cubicBezTo>
                    <a:pt x="1307" y="493"/>
                    <a:pt x="1305" y="494"/>
                    <a:pt x="1302" y="493"/>
                  </a:cubicBezTo>
                  <a:cubicBezTo>
                    <a:pt x="1300" y="493"/>
                    <a:pt x="1299" y="492"/>
                    <a:pt x="1298" y="491"/>
                  </a:cubicBezTo>
                  <a:cubicBezTo>
                    <a:pt x="1295" y="491"/>
                    <a:pt x="1292" y="491"/>
                    <a:pt x="1289" y="491"/>
                  </a:cubicBezTo>
                  <a:cubicBezTo>
                    <a:pt x="1289" y="491"/>
                    <a:pt x="1288" y="490"/>
                    <a:pt x="1288" y="490"/>
                  </a:cubicBezTo>
                  <a:cubicBezTo>
                    <a:pt x="1286" y="490"/>
                    <a:pt x="1284" y="490"/>
                    <a:pt x="1282" y="490"/>
                  </a:cubicBezTo>
                  <a:cubicBezTo>
                    <a:pt x="1281" y="489"/>
                    <a:pt x="1280" y="489"/>
                    <a:pt x="1279" y="488"/>
                  </a:cubicBezTo>
                  <a:cubicBezTo>
                    <a:pt x="1279" y="486"/>
                    <a:pt x="1277" y="486"/>
                    <a:pt x="1277" y="484"/>
                  </a:cubicBezTo>
                  <a:cubicBezTo>
                    <a:pt x="1276" y="483"/>
                    <a:pt x="1276" y="482"/>
                    <a:pt x="1276" y="481"/>
                  </a:cubicBezTo>
                  <a:cubicBezTo>
                    <a:pt x="1275" y="481"/>
                    <a:pt x="1275" y="480"/>
                    <a:pt x="1274" y="480"/>
                  </a:cubicBezTo>
                  <a:cubicBezTo>
                    <a:pt x="1272" y="480"/>
                    <a:pt x="1270" y="480"/>
                    <a:pt x="1268" y="481"/>
                  </a:cubicBezTo>
                  <a:cubicBezTo>
                    <a:pt x="1268" y="482"/>
                    <a:pt x="1265" y="484"/>
                    <a:pt x="1264" y="485"/>
                  </a:cubicBezTo>
                  <a:cubicBezTo>
                    <a:pt x="1262" y="484"/>
                    <a:pt x="1261" y="483"/>
                    <a:pt x="1260" y="483"/>
                  </a:cubicBezTo>
                  <a:cubicBezTo>
                    <a:pt x="1257" y="482"/>
                    <a:pt x="1255" y="482"/>
                    <a:pt x="1253" y="481"/>
                  </a:cubicBezTo>
                  <a:cubicBezTo>
                    <a:pt x="1252" y="479"/>
                    <a:pt x="1251" y="478"/>
                    <a:pt x="1250" y="477"/>
                  </a:cubicBezTo>
                  <a:cubicBezTo>
                    <a:pt x="1248" y="476"/>
                    <a:pt x="1245" y="476"/>
                    <a:pt x="1244" y="474"/>
                  </a:cubicBezTo>
                  <a:cubicBezTo>
                    <a:pt x="1243" y="473"/>
                    <a:pt x="1241" y="469"/>
                    <a:pt x="1240" y="467"/>
                  </a:cubicBezTo>
                  <a:cubicBezTo>
                    <a:pt x="1240" y="467"/>
                    <a:pt x="1240" y="466"/>
                    <a:pt x="1240" y="465"/>
                  </a:cubicBezTo>
                  <a:cubicBezTo>
                    <a:pt x="1240" y="464"/>
                    <a:pt x="1238" y="462"/>
                    <a:pt x="1237" y="461"/>
                  </a:cubicBezTo>
                  <a:cubicBezTo>
                    <a:pt x="1235" y="462"/>
                    <a:pt x="1233" y="462"/>
                    <a:pt x="1232" y="460"/>
                  </a:cubicBezTo>
                  <a:cubicBezTo>
                    <a:pt x="1231" y="460"/>
                    <a:pt x="1231" y="459"/>
                    <a:pt x="1231" y="458"/>
                  </a:cubicBezTo>
                  <a:cubicBezTo>
                    <a:pt x="1231" y="458"/>
                    <a:pt x="1231" y="458"/>
                    <a:pt x="1231" y="458"/>
                  </a:cubicBezTo>
                  <a:cubicBezTo>
                    <a:pt x="1229" y="459"/>
                    <a:pt x="1230" y="460"/>
                    <a:pt x="1228" y="462"/>
                  </a:cubicBezTo>
                  <a:cubicBezTo>
                    <a:pt x="1227" y="462"/>
                    <a:pt x="1224" y="462"/>
                    <a:pt x="1224" y="462"/>
                  </a:cubicBezTo>
                  <a:cubicBezTo>
                    <a:pt x="1224" y="463"/>
                    <a:pt x="1224" y="464"/>
                    <a:pt x="1224" y="465"/>
                  </a:cubicBezTo>
                  <a:cubicBezTo>
                    <a:pt x="1224" y="465"/>
                    <a:pt x="1224" y="465"/>
                    <a:pt x="1223" y="465"/>
                  </a:cubicBezTo>
                  <a:cubicBezTo>
                    <a:pt x="1223" y="465"/>
                    <a:pt x="1223" y="466"/>
                    <a:pt x="1222" y="466"/>
                  </a:cubicBezTo>
                  <a:cubicBezTo>
                    <a:pt x="1222" y="466"/>
                    <a:pt x="1223" y="467"/>
                    <a:pt x="1223" y="467"/>
                  </a:cubicBezTo>
                  <a:cubicBezTo>
                    <a:pt x="1224" y="467"/>
                    <a:pt x="1224" y="466"/>
                    <a:pt x="1225" y="466"/>
                  </a:cubicBezTo>
                  <a:cubicBezTo>
                    <a:pt x="1226" y="470"/>
                    <a:pt x="1228" y="474"/>
                    <a:pt x="1229" y="477"/>
                  </a:cubicBezTo>
                  <a:cubicBezTo>
                    <a:pt x="1230" y="477"/>
                    <a:pt x="1231" y="477"/>
                    <a:pt x="1232" y="478"/>
                  </a:cubicBezTo>
                  <a:cubicBezTo>
                    <a:pt x="1231" y="478"/>
                    <a:pt x="1231" y="478"/>
                    <a:pt x="1232" y="479"/>
                  </a:cubicBezTo>
                  <a:cubicBezTo>
                    <a:pt x="1233" y="481"/>
                    <a:pt x="1235" y="481"/>
                    <a:pt x="1237" y="482"/>
                  </a:cubicBezTo>
                  <a:cubicBezTo>
                    <a:pt x="1237" y="483"/>
                    <a:pt x="1236" y="483"/>
                    <a:pt x="1236" y="484"/>
                  </a:cubicBezTo>
                  <a:cubicBezTo>
                    <a:pt x="1236" y="484"/>
                    <a:pt x="1236" y="485"/>
                    <a:pt x="1237" y="485"/>
                  </a:cubicBezTo>
                  <a:cubicBezTo>
                    <a:pt x="1236" y="487"/>
                    <a:pt x="1236" y="488"/>
                    <a:pt x="1237" y="490"/>
                  </a:cubicBezTo>
                  <a:cubicBezTo>
                    <a:pt x="1238" y="490"/>
                    <a:pt x="1238" y="490"/>
                    <a:pt x="1238" y="490"/>
                  </a:cubicBezTo>
                  <a:cubicBezTo>
                    <a:pt x="1238" y="492"/>
                    <a:pt x="1240" y="495"/>
                    <a:pt x="1241" y="497"/>
                  </a:cubicBezTo>
                  <a:cubicBezTo>
                    <a:pt x="1242" y="497"/>
                    <a:pt x="1242" y="496"/>
                    <a:pt x="1242" y="495"/>
                  </a:cubicBezTo>
                  <a:cubicBezTo>
                    <a:pt x="1241" y="493"/>
                    <a:pt x="1241" y="488"/>
                    <a:pt x="1243" y="487"/>
                  </a:cubicBezTo>
                  <a:cubicBezTo>
                    <a:pt x="1243" y="487"/>
                    <a:pt x="1244" y="487"/>
                    <a:pt x="1244" y="487"/>
                  </a:cubicBezTo>
                  <a:cubicBezTo>
                    <a:pt x="1244" y="488"/>
                    <a:pt x="1245" y="487"/>
                    <a:pt x="1245" y="488"/>
                  </a:cubicBezTo>
                  <a:cubicBezTo>
                    <a:pt x="1245" y="488"/>
                    <a:pt x="1246" y="493"/>
                    <a:pt x="1246" y="494"/>
                  </a:cubicBezTo>
                  <a:cubicBezTo>
                    <a:pt x="1245" y="495"/>
                    <a:pt x="1243" y="496"/>
                    <a:pt x="1244" y="498"/>
                  </a:cubicBezTo>
                  <a:cubicBezTo>
                    <a:pt x="1245" y="498"/>
                    <a:pt x="1246" y="498"/>
                    <a:pt x="1245" y="500"/>
                  </a:cubicBezTo>
                  <a:cubicBezTo>
                    <a:pt x="1247" y="500"/>
                    <a:pt x="1248" y="500"/>
                    <a:pt x="1249" y="500"/>
                  </a:cubicBezTo>
                  <a:cubicBezTo>
                    <a:pt x="1250" y="499"/>
                    <a:pt x="1250" y="499"/>
                    <a:pt x="1250" y="499"/>
                  </a:cubicBezTo>
                  <a:cubicBezTo>
                    <a:pt x="1252" y="500"/>
                    <a:pt x="1258" y="500"/>
                    <a:pt x="1260" y="499"/>
                  </a:cubicBezTo>
                  <a:cubicBezTo>
                    <a:pt x="1260" y="499"/>
                    <a:pt x="1260" y="499"/>
                    <a:pt x="1260" y="498"/>
                  </a:cubicBezTo>
                  <a:cubicBezTo>
                    <a:pt x="1260" y="499"/>
                    <a:pt x="1261" y="499"/>
                    <a:pt x="1262" y="499"/>
                  </a:cubicBezTo>
                  <a:cubicBezTo>
                    <a:pt x="1262" y="498"/>
                    <a:pt x="1262" y="498"/>
                    <a:pt x="1263" y="497"/>
                  </a:cubicBezTo>
                  <a:cubicBezTo>
                    <a:pt x="1264" y="496"/>
                    <a:pt x="1264" y="495"/>
                    <a:pt x="1264" y="495"/>
                  </a:cubicBezTo>
                  <a:cubicBezTo>
                    <a:pt x="1266" y="492"/>
                    <a:pt x="1268" y="491"/>
                    <a:pt x="1271" y="489"/>
                  </a:cubicBezTo>
                  <a:cubicBezTo>
                    <a:pt x="1272" y="488"/>
                    <a:pt x="1273" y="487"/>
                    <a:pt x="1273" y="486"/>
                  </a:cubicBezTo>
                  <a:cubicBezTo>
                    <a:pt x="1273" y="486"/>
                    <a:pt x="1274" y="486"/>
                    <a:pt x="1274" y="486"/>
                  </a:cubicBezTo>
                  <a:cubicBezTo>
                    <a:pt x="1274" y="488"/>
                    <a:pt x="1273" y="489"/>
                    <a:pt x="1272" y="490"/>
                  </a:cubicBezTo>
                  <a:cubicBezTo>
                    <a:pt x="1273" y="490"/>
                    <a:pt x="1273" y="490"/>
                    <a:pt x="1274" y="491"/>
                  </a:cubicBezTo>
                  <a:cubicBezTo>
                    <a:pt x="1274" y="492"/>
                    <a:pt x="1273" y="493"/>
                    <a:pt x="1274" y="495"/>
                  </a:cubicBezTo>
                  <a:cubicBezTo>
                    <a:pt x="1274" y="497"/>
                    <a:pt x="1277" y="499"/>
                    <a:pt x="1278" y="500"/>
                  </a:cubicBezTo>
                  <a:cubicBezTo>
                    <a:pt x="1280" y="501"/>
                    <a:pt x="1282" y="502"/>
                    <a:pt x="1283" y="503"/>
                  </a:cubicBezTo>
                  <a:cubicBezTo>
                    <a:pt x="1285" y="503"/>
                    <a:pt x="1286" y="502"/>
                    <a:pt x="1287" y="503"/>
                  </a:cubicBezTo>
                  <a:cubicBezTo>
                    <a:pt x="1288" y="504"/>
                    <a:pt x="1289" y="506"/>
                    <a:pt x="1291" y="508"/>
                  </a:cubicBezTo>
                  <a:cubicBezTo>
                    <a:pt x="1291" y="509"/>
                    <a:pt x="1294" y="509"/>
                    <a:pt x="1294" y="510"/>
                  </a:cubicBezTo>
                  <a:cubicBezTo>
                    <a:pt x="1293" y="512"/>
                    <a:pt x="1292" y="514"/>
                    <a:pt x="1291" y="515"/>
                  </a:cubicBezTo>
                  <a:cubicBezTo>
                    <a:pt x="1290" y="516"/>
                    <a:pt x="1289" y="517"/>
                    <a:pt x="1288" y="518"/>
                  </a:cubicBezTo>
                  <a:cubicBezTo>
                    <a:pt x="1287" y="519"/>
                    <a:pt x="1287" y="521"/>
                    <a:pt x="1286" y="522"/>
                  </a:cubicBezTo>
                  <a:cubicBezTo>
                    <a:pt x="1285" y="522"/>
                    <a:pt x="1284" y="521"/>
                    <a:pt x="1283" y="522"/>
                  </a:cubicBezTo>
                  <a:cubicBezTo>
                    <a:pt x="1282" y="524"/>
                    <a:pt x="1282" y="528"/>
                    <a:pt x="1282" y="530"/>
                  </a:cubicBezTo>
                  <a:cubicBezTo>
                    <a:pt x="1279" y="531"/>
                    <a:pt x="1276" y="531"/>
                    <a:pt x="1275" y="534"/>
                  </a:cubicBezTo>
                  <a:cubicBezTo>
                    <a:pt x="1275" y="534"/>
                    <a:pt x="1275" y="535"/>
                    <a:pt x="1274" y="536"/>
                  </a:cubicBezTo>
                  <a:cubicBezTo>
                    <a:pt x="1272" y="537"/>
                    <a:pt x="1271" y="536"/>
                    <a:pt x="1269" y="537"/>
                  </a:cubicBezTo>
                  <a:cubicBezTo>
                    <a:pt x="1267" y="538"/>
                    <a:pt x="1267" y="540"/>
                    <a:pt x="1266" y="542"/>
                  </a:cubicBezTo>
                  <a:cubicBezTo>
                    <a:pt x="1266" y="542"/>
                    <a:pt x="1265" y="543"/>
                    <a:pt x="1265" y="543"/>
                  </a:cubicBezTo>
                  <a:cubicBezTo>
                    <a:pt x="1263" y="543"/>
                    <a:pt x="1262" y="542"/>
                    <a:pt x="1261" y="542"/>
                  </a:cubicBezTo>
                  <a:cubicBezTo>
                    <a:pt x="1258" y="543"/>
                    <a:pt x="1256" y="544"/>
                    <a:pt x="1253" y="545"/>
                  </a:cubicBezTo>
                  <a:cubicBezTo>
                    <a:pt x="1252" y="545"/>
                    <a:pt x="1250" y="547"/>
                    <a:pt x="1249" y="548"/>
                  </a:cubicBezTo>
                  <a:cubicBezTo>
                    <a:pt x="1248" y="550"/>
                    <a:pt x="1249" y="551"/>
                    <a:pt x="1248" y="551"/>
                  </a:cubicBezTo>
                  <a:cubicBezTo>
                    <a:pt x="1243" y="554"/>
                    <a:pt x="1237" y="554"/>
                    <a:pt x="1232" y="557"/>
                  </a:cubicBezTo>
                  <a:cubicBezTo>
                    <a:pt x="1231" y="558"/>
                    <a:pt x="1230" y="559"/>
                    <a:pt x="1229" y="560"/>
                  </a:cubicBezTo>
                  <a:cubicBezTo>
                    <a:pt x="1228" y="561"/>
                    <a:pt x="1226" y="560"/>
                    <a:pt x="1224" y="560"/>
                  </a:cubicBezTo>
                  <a:cubicBezTo>
                    <a:pt x="1222" y="561"/>
                    <a:pt x="1220" y="563"/>
                    <a:pt x="1217" y="564"/>
                  </a:cubicBezTo>
                  <a:cubicBezTo>
                    <a:pt x="1216" y="564"/>
                    <a:pt x="1213" y="564"/>
                    <a:pt x="1211" y="564"/>
                  </a:cubicBezTo>
                  <a:cubicBezTo>
                    <a:pt x="1210" y="565"/>
                    <a:pt x="1209" y="566"/>
                    <a:pt x="1208" y="567"/>
                  </a:cubicBezTo>
                  <a:cubicBezTo>
                    <a:pt x="1205" y="569"/>
                    <a:pt x="1199" y="570"/>
                    <a:pt x="1197" y="566"/>
                  </a:cubicBezTo>
                  <a:cubicBezTo>
                    <a:pt x="1197" y="564"/>
                    <a:pt x="1197" y="563"/>
                    <a:pt x="1197" y="561"/>
                  </a:cubicBezTo>
                  <a:cubicBezTo>
                    <a:pt x="1196" y="559"/>
                    <a:pt x="1194" y="555"/>
                    <a:pt x="1194" y="551"/>
                  </a:cubicBezTo>
                  <a:cubicBezTo>
                    <a:pt x="1193" y="550"/>
                    <a:pt x="1194" y="550"/>
                    <a:pt x="1194" y="549"/>
                  </a:cubicBezTo>
                  <a:cubicBezTo>
                    <a:pt x="1194" y="547"/>
                    <a:pt x="1194" y="546"/>
                    <a:pt x="1194" y="545"/>
                  </a:cubicBezTo>
                  <a:cubicBezTo>
                    <a:pt x="1193" y="543"/>
                    <a:pt x="1191" y="539"/>
                    <a:pt x="1189" y="538"/>
                  </a:cubicBezTo>
                  <a:cubicBezTo>
                    <a:pt x="1188" y="537"/>
                    <a:pt x="1187" y="537"/>
                    <a:pt x="1187" y="536"/>
                  </a:cubicBezTo>
                  <a:cubicBezTo>
                    <a:pt x="1185" y="533"/>
                    <a:pt x="1183" y="529"/>
                    <a:pt x="1181" y="525"/>
                  </a:cubicBezTo>
                  <a:cubicBezTo>
                    <a:pt x="1180" y="523"/>
                    <a:pt x="1177" y="523"/>
                    <a:pt x="1175" y="521"/>
                  </a:cubicBezTo>
                  <a:cubicBezTo>
                    <a:pt x="1174" y="520"/>
                    <a:pt x="1173" y="518"/>
                    <a:pt x="1172" y="517"/>
                  </a:cubicBezTo>
                  <a:cubicBezTo>
                    <a:pt x="1171" y="514"/>
                    <a:pt x="1173" y="510"/>
                    <a:pt x="1171" y="508"/>
                  </a:cubicBezTo>
                  <a:cubicBezTo>
                    <a:pt x="1170" y="505"/>
                    <a:pt x="1169" y="503"/>
                    <a:pt x="1167" y="500"/>
                  </a:cubicBezTo>
                  <a:cubicBezTo>
                    <a:pt x="1165" y="498"/>
                    <a:pt x="1162" y="498"/>
                    <a:pt x="1161" y="495"/>
                  </a:cubicBezTo>
                  <a:cubicBezTo>
                    <a:pt x="1162" y="492"/>
                    <a:pt x="1159" y="489"/>
                    <a:pt x="1157" y="487"/>
                  </a:cubicBezTo>
                  <a:cubicBezTo>
                    <a:pt x="1155" y="484"/>
                    <a:pt x="1153" y="481"/>
                    <a:pt x="1151" y="477"/>
                  </a:cubicBezTo>
                  <a:cubicBezTo>
                    <a:pt x="1150" y="476"/>
                    <a:pt x="1149" y="475"/>
                    <a:pt x="1149" y="474"/>
                  </a:cubicBezTo>
                  <a:cubicBezTo>
                    <a:pt x="1148" y="474"/>
                    <a:pt x="1147" y="474"/>
                    <a:pt x="1146" y="474"/>
                  </a:cubicBezTo>
                  <a:cubicBezTo>
                    <a:pt x="1147" y="471"/>
                    <a:pt x="1148" y="468"/>
                    <a:pt x="1148" y="466"/>
                  </a:cubicBezTo>
                  <a:cubicBezTo>
                    <a:pt x="1148" y="465"/>
                    <a:pt x="1148" y="465"/>
                    <a:pt x="1147" y="465"/>
                  </a:cubicBezTo>
                  <a:cubicBezTo>
                    <a:pt x="1146" y="461"/>
                    <a:pt x="1144" y="457"/>
                    <a:pt x="1143" y="454"/>
                  </a:cubicBezTo>
                  <a:cubicBezTo>
                    <a:pt x="1145" y="452"/>
                    <a:pt x="1145" y="450"/>
                    <a:pt x="1146" y="447"/>
                  </a:cubicBezTo>
                  <a:cubicBezTo>
                    <a:pt x="1146" y="446"/>
                    <a:pt x="1147" y="445"/>
                    <a:pt x="1147" y="444"/>
                  </a:cubicBezTo>
                  <a:cubicBezTo>
                    <a:pt x="1149" y="441"/>
                    <a:pt x="1150" y="436"/>
                    <a:pt x="1153" y="433"/>
                  </a:cubicBezTo>
                  <a:cubicBezTo>
                    <a:pt x="1152" y="430"/>
                    <a:pt x="1153" y="428"/>
                    <a:pt x="1151" y="426"/>
                  </a:cubicBezTo>
                  <a:cubicBezTo>
                    <a:pt x="1152" y="425"/>
                    <a:pt x="1152" y="424"/>
                    <a:pt x="1153" y="423"/>
                  </a:cubicBezTo>
                  <a:cubicBezTo>
                    <a:pt x="1152" y="422"/>
                    <a:pt x="1152" y="422"/>
                    <a:pt x="1152" y="421"/>
                  </a:cubicBezTo>
                  <a:cubicBezTo>
                    <a:pt x="1152" y="420"/>
                    <a:pt x="1153" y="420"/>
                    <a:pt x="1154" y="419"/>
                  </a:cubicBezTo>
                  <a:cubicBezTo>
                    <a:pt x="1154" y="419"/>
                    <a:pt x="1154" y="418"/>
                    <a:pt x="1154" y="418"/>
                  </a:cubicBezTo>
                  <a:cubicBezTo>
                    <a:pt x="1154" y="418"/>
                    <a:pt x="1154" y="417"/>
                    <a:pt x="1153" y="417"/>
                  </a:cubicBezTo>
                  <a:cubicBezTo>
                    <a:pt x="1153" y="417"/>
                    <a:pt x="1153" y="417"/>
                    <a:pt x="1153" y="417"/>
                  </a:cubicBezTo>
                  <a:cubicBezTo>
                    <a:pt x="1152" y="418"/>
                    <a:pt x="1151" y="419"/>
                    <a:pt x="1150" y="419"/>
                  </a:cubicBezTo>
                  <a:cubicBezTo>
                    <a:pt x="1148" y="419"/>
                    <a:pt x="1147" y="418"/>
                    <a:pt x="1145" y="418"/>
                  </a:cubicBezTo>
                  <a:cubicBezTo>
                    <a:pt x="1143" y="419"/>
                    <a:pt x="1142" y="420"/>
                    <a:pt x="1141" y="421"/>
                  </a:cubicBezTo>
                  <a:cubicBezTo>
                    <a:pt x="1140" y="422"/>
                    <a:pt x="1136" y="423"/>
                    <a:pt x="1134" y="422"/>
                  </a:cubicBezTo>
                  <a:cubicBezTo>
                    <a:pt x="1132" y="422"/>
                    <a:pt x="1131" y="420"/>
                    <a:pt x="1130" y="419"/>
                  </a:cubicBezTo>
                  <a:cubicBezTo>
                    <a:pt x="1128" y="417"/>
                    <a:pt x="1125" y="417"/>
                    <a:pt x="1122" y="417"/>
                  </a:cubicBezTo>
                  <a:cubicBezTo>
                    <a:pt x="1121" y="418"/>
                    <a:pt x="1121" y="420"/>
                    <a:pt x="1121" y="421"/>
                  </a:cubicBezTo>
                  <a:cubicBezTo>
                    <a:pt x="1121" y="421"/>
                    <a:pt x="1120" y="421"/>
                    <a:pt x="1120" y="421"/>
                  </a:cubicBezTo>
                  <a:cubicBezTo>
                    <a:pt x="1119" y="421"/>
                    <a:pt x="1116" y="422"/>
                    <a:pt x="1114" y="421"/>
                  </a:cubicBezTo>
                  <a:cubicBezTo>
                    <a:pt x="1114" y="420"/>
                    <a:pt x="1113" y="419"/>
                    <a:pt x="1113" y="417"/>
                  </a:cubicBezTo>
                  <a:cubicBezTo>
                    <a:pt x="1112" y="418"/>
                    <a:pt x="1112" y="419"/>
                    <a:pt x="1111" y="418"/>
                  </a:cubicBezTo>
                  <a:cubicBezTo>
                    <a:pt x="1110" y="418"/>
                    <a:pt x="1110" y="417"/>
                    <a:pt x="1108" y="417"/>
                  </a:cubicBezTo>
                  <a:cubicBezTo>
                    <a:pt x="1108" y="418"/>
                    <a:pt x="1107" y="418"/>
                    <a:pt x="1107" y="419"/>
                  </a:cubicBezTo>
                  <a:cubicBezTo>
                    <a:pt x="1107" y="418"/>
                    <a:pt x="1107" y="418"/>
                    <a:pt x="1107" y="418"/>
                  </a:cubicBezTo>
                  <a:cubicBezTo>
                    <a:pt x="1106" y="418"/>
                    <a:pt x="1106" y="418"/>
                    <a:pt x="1106" y="417"/>
                  </a:cubicBezTo>
                  <a:cubicBezTo>
                    <a:pt x="1106" y="417"/>
                    <a:pt x="1106" y="417"/>
                    <a:pt x="1107" y="416"/>
                  </a:cubicBezTo>
                  <a:cubicBezTo>
                    <a:pt x="1107" y="416"/>
                    <a:pt x="1107" y="416"/>
                    <a:pt x="1107" y="416"/>
                  </a:cubicBezTo>
                  <a:cubicBezTo>
                    <a:pt x="1105" y="416"/>
                    <a:pt x="1104" y="416"/>
                    <a:pt x="1103" y="416"/>
                  </a:cubicBezTo>
                  <a:cubicBezTo>
                    <a:pt x="1102" y="416"/>
                    <a:pt x="1102" y="415"/>
                    <a:pt x="1102" y="415"/>
                  </a:cubicBezTo>
                  <a:cubicBezTo>
                    <a:pt x="1103" y="415"/>
                    <a:pt x="1103" y="415"/>
                    <a:pt x="1104" y="414"/>
                  </a:cubicBezTo>
                  <a:cubicBezTo>
                    <a:pt x="1104" y="414"/>
                    <a:pt x="1104" y="414"/>
                    <a:pt x="1104" y="414"/>
                  </a:cubicBezTo>
                  <a:cubicBezTo>
                    <a:pt x="1103" y="413"/>
                    <a:pt x="1102" y="413"/>
                    <a:pt x="1102" y="413"/>
                  </a:cubicBezTo>
                  <a:cubicBezTo>
                    <a:pt x="1101" y="412"/>
                    <a:pt x="1102" y="410"/>
                    <a:pt x="1102" y="409"/>
                  </a:cubicBezTo>
                  <a:cubicBezTo>
                    <a:pt x="1100" y="409"/>
                    <a:pt x="1099" y="408"/>
                    <a:pt x="1097" y="408"/>
                  </a:cubicBezTo>
                  <a:cubicBezTo>
                    <a:pt x="1097" y="408"/>
                    <a:pt x="1097" y="407"/>
                    <a:pt x="1097" y="407"/>
                  </a:cubicBezTo>
                  <a:cubicBezTo>
                    <a:pt x="1097" y="407"/>
                    <a:pt x="1097" y="406"/>
                    <a:pt x="1098" y="406"/>
                  </a:cubicBezTo>
                  <a:cubicBezTo>
                    <a:pt x="1098" y="406"/>
                    <a:pt x="1099" y="406"/>
                    <a:pt x="1099" y="406"/>
                  </a:cubicBezTo>
                  <a:cubicBezTo>
                    <a:pt x="1100" y="406"/>
                    <a:pt x="1101" y="406"/>
                    <a:pt x="1100" y="405"/>
                  </a:cubicBezTo>
                  <a:cubicBezTo>
                    <a:pt x="1099" y="405"/>
                    <a:pt x="1099" y="404"/>
                    <a:pt x="1099" y="404"/>
                  </a:cubicBezTo>
                  <a:cubicBezTo>
                    <a:pt x="1100" y="403"/>
                    <a:pt x="1100" y="403"/>
                    <a:pt x="1101" y="403"/>
                  </a:cubicBezTo>
                  <a:cubicBezTo>
                    <a:pt x="1101" y="403"/>
                    <a:pt x="1101" y="402"/>
                    <a:pt x="1101" y="402"/>
                  </a:cubicBezTo>
                  <a:cubicBezTo>
                    <a:pt x="1100" y="402"/>
                    <a:pt x="1100" y="402"/>
                    <a:pt x="1099" y="402"/>
                  </a:cubicBezTo>
                  <a:cubicBezTo>
                    <a:pt x="1099" y="401"/>
                    <a:pt x="1100" y="401"/>
                    <a:pt x="1100" y="401"/>
                  </a:cubicBezTo>
                  <a:cubicBezTo>
                    <a:pt x="1099" y="400"/>
                    <a:pt x="1099" y="400"/>
                    <a:pt x="1098" y="400"/>
                  </a:cubicBezTo>
                  <a:cubicBezTo>
                    <a:pt x="1099" y="400"/>
                    <a:pt x="1099" y="399"/>
                    <a:pt x="1099" y="399"/>
                  </a:cubicBezTo>
                  <a:cubicBezTo>
                    <a:pt x="1100" y="399"/>
                    <a:pt x="1100" y="398"/>
                    <a:pt x="1100" y="398"/>
                  </a:cubicBezTo>
                  <a:cubicBezTo>
                    <a:pt x="1100" y="398"/>
                    <a:pt x="1100" y="398"/>
                    <a:pt x="1100" y="398"/>
                  </a:cubicBezTo>
                  <a:cubicBezTo>
                    <a:pt x="1099" y="398"/>
                    <a:pt x="1097" y="398"/>
                    <a:pt x="1095" y="399"/>
                  </a:cubicBezTo>
                  <a:cubicBezTo>
                    <a:pt x="1095" y="397"/>
                    <a:pt x="1096" y="396"/>
                    <a:pt x="1096" y="395"/>
                  </a:cubicBezTo>
                  <a:cubicBezTo>
                    <a:pt x="1097" y="395"/>
                    <a:pt x="1096" y="394"/>
                    <a:pt x="1097" y="394"/>
                  </a:cubicBezTo>
                  <a:cubicBezTo>
                    <a:pt x="1098" y="392"/>
                    <a:pt x="1100" y="392"/>
                    <a:pt x="1102" y="392"/>
                  </a:cubicBezTo>
                  <a:cubicBezTo>
                    <a:pt x="1103" y="393"/>
                    <a:pt x="1104" y="393"/>
                    <a:pt x="1106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5" y="392"/>
                    <a:pt x="1105" y="392"/>
                    <a:pt x="1105" y="392"/>
                  </a:cubicBezTo>
                  <a:cubicBezTo>
                    <a:pt x="1105" y="392"/>
                    <a:pt x="1105" y="392"/>
                    <a:pt x="1105" y="391"/>
                  </a:cubicBezTo>
                  <a:cubicBezTo>
                    <a:pt x="1106" y="391"/>
                    <a:pt x="1106" y="391"/>
                    <a:pt x="1107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8" y="392"/>
                    <a:pt x="1111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2" y="392"/>
                    <a:pt x="1112" y="391"/>
                    <a:pt x="1111" y="391"/>
                  </a:cubicBezTo>
                  <a:cubicBezTo>
                    <a:pt x="1111" y="391"/>
                    <a:pt x="1111" y="391"/>
                    <a:pt x="1112" y="390"/>
                  </a:cubicBezTo>
                  <a:cubicBezTo>
                    <a:pt x="1114" y="390"/>
                    <a:pt x="1116" y="390"/>
                    <a:pt x="1117" y="390"/>
                  </a:cubicBezTo>
                  <a:cubicBezTo>
                    <a:pt x="1117" y="390"/>
                    <a:pt x="1117" y="390"/>
                    <a:pt x="1117" y="390"/>
                  </a:cubicBezTo>
                  <a:cubicBezTo>
                    <a:pt x="1116" y="390"/>
                    <a:pt x="1115" y="390"/>
                    <a:pt x="1114" y="390"/>
                  </a:cubicBezTo>
                  <a:cubicBezTo>
                    <a:pt x="1114" y="389"/>
                    <a:pt x="1113" y="388"/>
                    <a:pt x="1113" y="388"/>
                  </a:cubicBezTo>
                  <a:cubicBezTo>
                    <a:pt x="1113" y="387"/>
                    <a:pt x="1113" y="387"/>
                    <a:pt x="1113" y="386"/>
                  </a:cubicBezTo>
                  <a:cubicBezTo>
                    <a:pt x="1115" y="387"/>
                    <a:pt x="1117" y="387"/>
                    <a:pt x="1119" y="387"/>
                  </a:cubicBezTo>
                  <a:cubicBezTo>
                    <a:pt x="1119" y="387"/>
                    <a:pt x="1120" y="387"/>
                    <a:pt x="1120" y="386"/>
                  </a:cubicBezTo>
                  <a:cubicBezTo>
                    <a:pt x="1122" y="387"/>
                    <a:pt x="1124" y="388"/>
                    <a:pt x="1127" y="387"/>
                  </a:cubicBezTo>
                  <a:cubicBezTo>
                    <a:pt x="1126" y="386"/>
                    <a:pt x="1126" y="386"/>
                    <a:pt x="1126" y="386"/>
                  </a:cubicBezTo>
                  <a:cubicBezTo>
                    <a:pt x="1130" y="385"/>
                    <a:pt x="1133" y="382"/>
                    <a:pt x="1137" y="381"/>
                  </a:cubicBezTo>
                  <a:cubicBezTo>
                    <a:pt x="1141" y="380"/>
                    <a:pt x="1144" y="383"/>
                    <a:pt x="1148" y="380"/>
                  </a:cubicBezTo>
                  <a:cubicBezTo>
                    <a:pt x="1149" y="382"/>
                    <a:pt x="1148" y="383"/>
                    <a:pt x="1150" y="383"/>
                  </a:cubicBezTo>
                  <a:cubicBezTo>
                    <a:pt x="1151" y="384"/>
                    <a:pt x="1153" y="383"/>
                    <a:pt x="1154" y="383"/>
                  </a:cubicBezTo>
                  <a:cubicBezTo>
                    <a:pt x="1154" y="385"/>
                    <a:pt x="1154" y="385"/>
                    <a:pt x="1156" y="386"/>
                  </a:cubicBezTo>
                  <a:cubicBezTo>
                    <a:pt x="1159" y="385"/>
                    <a:pt x="1159" y="387"/>
                    <a:pt x="1162" y="388"/>
                  </a:cubicBezTo>
                  <a:cubicBezTo>
                    <a:pt x="1164" y="388"/>
                    <a:pt x="1168" y="389"/>
                    <a:pt x="1170" y="388"/>
                  </a:cubicBezTo>
                  <a:cubicBezTo>
                    <a:pt x="1171" y="388"/>
                    <a:pt x="1172" y="388"/>
                    <a:pt x="1173" y="387"/>
                  </a:cubicBezTo>
                  <a:cubicBezTo>
                    <a:pt x="1175" y="387"/>
                    <a:pt x="1177" y="389"/>
                    <a:pt x="1180" y="388"/>
                  </a:cubicBezTo>
                  <a:cubicBezTo>
                    <a:pt x="1184" y="387"/>
                    <a:pt x="1188" y="385"/>
                    <a:pt x="1186" y="379"/>
                  </a:cubicBezTo>
                  <a:cubicBezTo>
                    <a:pt x="1186" y="378"/>
                    <a:pt x="1185" y="377"/>
                    <a:pt x="1185" y="376"/>
                  </a:cubicBezTo>
                  <a:cubicBezTo>
                    <a:pt x="1184" y="374"/>
                    <a:pt x="1180" y="373"/>
                    <a:pt x="1177" y="372"/>
                  </a:cubicBezTo>
                  <a:cubicBezTo>
                    <a:pt x="1178" y="371"/>
                    <a:pt x="1178" y="371"/>
                    <a:pt x="1178" y="370"/>
                  </a:cubicBezTo>
                  <a:cubicBezTo>
                    <a:pt x="1177" y="371"/>
                    <a:pt x="1175" y="369"/>
                    <a:pt x="1174" y="368"/>
                  </a:cubicBezTo>
                  <a:cubicBezTo>
                    <a:pt x="1172" y="366"/>
                    <a:pt x="1171" y="364"/>
                    <a:pt x="1169" y="364"/>
                  </a:cubicBezTo>
                  <a:cubicBezTo>
                    <a:pt x="1168" y="363"/>
                    <a:pt x="1167" y="363"/>
                    <a:pt x="1166" y="363"/>
                  </a:cubicBezTo>
                  <a:cubicBezTo>
                    <a:pt x="1165" y="362"/>
                    <a:pt x="1165" y="361"/>
                    <a:pt x="1164" y="361"/>
                  </a:cubicBezTo>
                  <a:cubicBezTo>
                    <a:pt x="1163" y="361"/>
                    <a:pt x="1163" y="361"/>
                    <a:pt x="1162" y="361"/>
                  </a:cubicBezTo>
                  <a:cubicBezTo>
                    <a:pt x="1161" y="360"/>
                    <a:pt x="1160" y="358"/>
                    <a:pt x="1159" y="357"/>
                  </a:cubicBezTo>
                  <a:cubicBezTo>
                    <a:pt x="1160" y="357"/>
                    <a:pt x="1162" y="357"/>
                    <a:pt x="1163" y="356"/>
                  </a:cubicBezTo>
                  <a:cubicBezTo>
                    <a:pt x="1163" y="354"/>
                    <a:pt x="1164" y="353"/>
                    <a:pt x="1165" y="352"/>
                  </a:cubicBezTo>
                  <a:cubicBezTo>
                    <a:pt x="1166" y="352"/>
                    <a:pt x="1167" y="351"/>
                    <a:pt x="1168" y="351"/>
                  </a:cubicBezTo>
                  <a:cubicBezTo>
                    <a:pt x="1167" y="349"/>
                    <a:pt x="1165" y="348"/>
                    <a:pt x="1164" y="347"/>
                  </a:cubicBezTo>
                  <a:cubicBezTo>
                    <a:pt x="1164" y="347"/>
                    <a:pt x="1164" y="347"/>
                    <a:pt x="1164" y="347"/>
                  </a:cubicBezTo>
                  <a:cubicBezTo>
                    <a:pt x="1168" y="347"/>
                    <a:pt x="1171" y="345"/>
                    <a:pt x="1173" y="344"/>
                  </a:cubicBezTo>
                  <a:cubicBezTo>
                    <a:pt x="1172" y="343"/>
                    <a:pt x="1172" y="343"/>
                    <a:pt x="1172" y="342"/>
                  </a:cubicBezTo>
                  <a:cubicBezTo>
                    <a:pt x="1170" y="343"/>
                    <a:pt x="1168" y="343"/>
                    <a:pt x="1166" y="343"/>
                  </a:cubicBezTo>
                  <a:cubicBezTo>
                    <a:pt x="1166" y="344"/>
                    <a:pt x="1166" y="344"/>
                    <a:pt x="1166" y="344"/>
                  </a:cubicBezTo>
                  <a:cubicBezTo>
                    <a:pt x="1165" y="344"/>
                    <a:pt x="1163" y="344"/>
                    <a:pt x="1162" y="344"/>
                  </a:cubicBezTo>
                  <a:cubicBezTo>
                    <a:pt x="1161" y="345"/>
                    <a:pt x="1161" y="345"/>
                    <a:pt x="1160" y="346"/>
                  </a:cubicBezTo>
                  <a:cubicBezTo>
                    <a:pt x="1158" y="346"/>
                    <a:pt x="1155" y="347"/>
                    <a:pt x="1153" y="347"/>
                  </a:cubicBezTo>
                  <a:cubicBezTo>
                    <a:pt x="1152" y="348"/>
                    <a:pt x="1152" y="348"/>
                    <a:pt x="1151" y="349"/>
                  </a:cubicBezTo>
                  <a:cubicBezTo>
                    <a:pt x="1150" y="349"/>
                    <a:pt x="1150" y="349"/>
                    <a:pt x="1150" y="349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8" y="349"/>
                    <a:pt x="1148" y="350"/>
                    <a:pt x="1147" y="351"/>
                  </a:cubicBezTo>
                  <a:cubicBezTo>
                    <a:pt x="1145" y="351"/>
                    <a:pt x="1143" y="350"/>
                    <a:pt x="1141" y="351"/>
                  </a:cubicBezTo>
                  <a:cubicBezTo>
                    <a:pt x="1141" y="351"/>
                    <a:pt x="1141" y="351"/>
                    <a:pt x="1141" y="351"/>
                  </a:cubicBezTo>
                  <a:cubicBezTo>
                    <a:pt x="1144" y="352"/>
                    <a:pt x="1147" y="355"/>
                    <a:pt x="1148" y="357"/>
                  </a:cubicBezTo>
                  <a:cubicBezTo>
                    <a:pt x="1150" y="358"/>
                    <a:pt x="1151" y="357"/>
                    <a:pt x="1152" y="356"/>
                  </a:cubicBezTo>
                  <a:cubicBezTo>
                    <a:pt x="1154" y="357"/>
                    <a:pt x="1155" y="357"/>
                    <a:pt x="1156" y="357"/>
                  </a:cubicBezTo>
                  <a:cubicBezTo>
                    <a:pt x="1156" y="358"/>
                    <a:pt x="1155" y="359"/>
                    <a:pt x="1155" y="359"/>
                  </a:cubicBezTo>
                  <a:cubicBezTo>
                    <a:pt x="1154" y="359"/>
                    <a:pt x="1153" y="360"/>
                    <a:pt x="1153" y="360"/>
                  </a:cubicBezTo>
                  <a:cubicBezTo>
                    <a:pt x="1152" y="360"/>
                    <a:pt x="1151" y="359"/>
                    <a:pt x="1150" y="359"/>
                  </a:cubicBezTo>
                  <a:cubicBezTo>
                    <a:pt x="1149" y="360"/>
                    <a:pt x="1149" y="360"/>
                    <a:pt x="1148" y="361"/>
                  </a:cubicBezTo>
                  <a:cubicBezTo>
                    <a:pt x="1147" y="361"/>
                    <a:pt x="1146" y="361"/>
                    <a:pt x="1145" y="361"/>
                  </a:cubicBezTo>
                  <a:cubicBezTo>
                    <a:pt x="1141" y="362"/>
                    <a:pt x="1144" y="364"/>
                    <a:pt x="1138" y="363"/>
                  </a:cubicBezTo>
                  <a:cubicBezTo>
                    <a:pt x="1138" y="363"/>
                    <a:pt x="1138" y="363"/>
                    <a:pt x="1138" y="362"/>
                  </a:cubicBezTo>
                  <a:cubicBezTo>
                    <a:pt x="1140" y="357"/>
                    <a:pt x="1137" y="358"/>
                    <a:pt x="1133" y="357"/>
                  </a:cubicBezTo>
                  <a:cubicBezTo>
                    <a:pt x="1133" y="357"/>
                    <a:pt x="1133" y="357"/>
                    <a:pt x="1133" y="357"/>
                  </a:cubicBezTo>
                  <a:cubicBezTo>
                    <a:pt x="1134" y="355"/>
                    <a:pt x="1138" y="354"/>
                    <a:pt x="1139" y="353"/>
                  </a:cubicBezTo>
                  <a:cubicBezTo>
                    <a:pt x="1139" y="352"/>
                    <a:pt x="1139" y="352"/>
                    <a:pt x="1139" y="351"/>
                  </a:cubicBezTo>
                  <a:cubicBezTo>
                    <a:pt x="1135" y="351"/>
                    <a:pt x="1131" y="352"/>
                    <a:pt x="1129" y="350"/>
                  </a:cubicBezTo>
                  <a:cubicBezTo>
                    <a:pt x="1129" y="349"/>
                    <a:pt x="1129" y="349"/>
                    <a:pt x="1129" y="349"/>
                  </a:cubicBezTo>
                  <a:cubicBezTo>
                    <a:pt x="1130" y="349"/>
                    <a:pt x="1130" y="348"/>
                    <a:pt x="1131" y="348"/>
                  </a:cubicBezTo>
                  <a:cubicBezTo>
                    <a:pt x="1131" y="348"/>
                    <a:pt x="1131" y="348"/>
                    <a:pt x="1131" y="348"/>
                  </a:cubicBezTo>
                  <a:cubicBezTo>
                    <a:pt x="1130" y="347"/>
                    <a:pt x="1130" y="347"/>
                    <a:pt x="1129" y="346"/>
                  </a:cubicBezTo>
                  <a:cubicBezTo>
                    <a:pt x="1129" y="346"/>
                    <a:pt x="1129" y="346"/>
                    <a:pt x="1129" y="346"/>
                  </a:cubicBezTo>
                  <a:cubicBezTo>
                    <a:pt x="1129" y="347"/>
                    <a:pt x="1129" y="347"/>
                    <a:pt x="1129" y="347"/>
                  </a:cubicBezTo>
                  <a:cubicBezTo>
                    <a:pt x="1120" y="347"/>
                    <a:pt x="1122" y="351"/>
                    <a:pt x="1118" y="354"/>
                  </a:cubicBezTo>
                  <a:cubicBezTo>
                    <a:pt x="1117" y="354"/>
                    <a:pt x="1115" y="354"/>
                    <a:pt x="1115" y="356"/>
                  </a:cubicBezTo>
                  <a:cubicBezTo>
                    <a:pt x="1116" y="357"/>
                    <a:pt x="1116" y="357"/>
                    <a:pt x="1116" y="358"/>
                  </a:cubicBezTo>
                  <a:cubicBezTo>
                    <a:pt x="1116" y="359"/>
                    <a:pt x="1115" y="360"/>
                    <a:pt x="1115" y="361"/>
                  </a:cubicBezTo>
                  <a:cubicBezTo>
                    <a:pt x="1110" y="361"/>
                    <a:pt x="1110" y="364"/>
                    <a:pt x="1109" y="368"/>
                  </a:cubicBezTo>
                  <a:cubicBezTo>
                    <a:pt x="1109" y="369"/>
                    <a:pt x="1109" y="370"/>
                    <a:pt x="1109" y="371"/>
                  </a:cubicBezTo>
                  <a:cubicBezTo>
                    <a:pt x="1109" y="371"/>
                    <a:pt x="1107" y="371"/>
                    <a:pt x="1106" y="372"/>
                  </a:cubicBezTo>
                  <a:cubicBezTo>
                    <a:pt x="1106" y="373"/>
                    <a:pt x="1106" y="374"/>
                    <a:pt x="1105" y="376"/>
                  </a:cubicBezTo>
                  <a:cubicBezTo>
                    <a:pt x="1104" y="376"/>
                    <a:pt x="1104" y="377"/>
                    <a:pt x="1103" y="378"/>
                  </a:cubicBezTo>
                  <a:cubicBezTo>
                    <a:pt x="1103" y="378"/>
                    <a:pt x="1103" y="378"/>
                    <a:pt x="1103" y="379"/>
                  </a:cubicBezTo>
                  <a:cubicBezTo>
                    <a:pt x="1105" y="378"/>
                    <a:pt x="1107" y="384"/>
                    <a:pt x="1109" y="385"/>
                  </a:cubicBezTo>
                  <a:cubicBezTo>
                    <a:pt x="1110" y="385"/>
                    <a:pt x="1112" y="385"/>
                    <a:pt x="1113" y="386"/>
                  </a:cubicBezTo>
                  <a:cubicBezTo>
                    <a:pt x="1113" y="387"/>
                    <a:pt x="1112" y="388"/>
                    <a:pt x="1112" y="388"/>
                  </a:cubicBezTo>
                  <a:cubicBezTo>
                    <a:pt x="1108" y="388"/>
                    <a:pt x="1109" y="387"/>
                    <a:pt x="1106" y="388"/>
                  </a:cubicBezTo>
                  <a:cubicBezTo>
                    <a:pt x="1105" y="389"/>
                    <a:pt x="1104" y="388"/>
                    <a:pt x="1103" y="389"/>
                  </a:cubicBezTo>
                  <a:cubicBezTo>
                    <a:pt x="1103" y="389"/>
                    <a:pt x="1102" y="390"/>
                    <a:pt x="1102" y="390"/>
                  </a:cubicBezTo>
                  <a:cubicBezTo>
                    <a:pt x="1101" y="391"/>
                    <a:pt x="1100" y="391"/>
                    <a:pt x="1098" y="392"/>
                  </a:cubicBezTo>
                  <a:cubicBezTo>
                    <a:pt x="1097" y="393"/>
                    <a:pt x="1097" y="394"/>
                    <a:pt x="1096" y="394"/>
                  </a:cubicBezTo>
                  <a:cubicBezTo>
                    <a:pt x="1096" y="394"/>
                    <a:pt x="1096" y="393"/>
                    <a:pt x="1096" y="392"/>
                  </a:cubicBezTo>
                  <a:cubicBezTo>
                    <a:pt x="1097" y="392"/>
                    <a:pt x="1097" y="392"/>
                    <a:pt x="1098" y="391"/>
                  </a:cubicBezTo>
                  <a:cubicBezTo>
                    <a:pt x="1098" y="391"/>
                    <a:pt x="1098" y="391"/>
                    <a:pt x="1098" y="391"/>
                  </a:cubicBezTo>
                  <a:cubicBezTo>
                    <a:pt x="1097" y="391"/>
                    <a:pt x="1096" y="391"/>
                    <a:pt x="1095" y="390"/>
                  </a:cubicBezTo>
                  <a:cubicBezTo>
                    <a:pt x="1095" y="390"/>
                    <a:pt x="1095" y="391"/>
                    <a:pt x="1094" y="391"/>
                  </a:cubicBezTo>
                  <a:cubicBezTo>
                    <a:pt x="1094" y="388"/>
                    <a:pt x="1090" y="390"/>
                    <a:pt x="1089" y="388"/>
                  </a:cubicBezTo>
                  <a:cubicBezTo>
                    <a:pt x="1088" y="389"/>
                    <a:pt x="1087" y="389"/>
                    <a:pt x="1086" y="389"/>
                  </a:cubicBezTo>
                  <a:cubicBezTo>
                    <a:pt x="1085" y="389"/>
                    <a:pt x="1086" y="389"/>
                    <a:pt x="1085" y="389"/>
                  </a:cubicBezTo>
                  <a:cubicBezTo>
                    <a:pt x="1083" y="390"/>
                    <a:pt x="1083" y="390"/>
                    <a:pt x="1081" y="390"/>
                  </a:cubicBezTo>
                  <a:cubicBezTo>
                    <a:pt x="1081" y="390"/>
                    <a:pt x="1081" y="390"/>
                    <a:pt x="1081" y="390"/>
                  </a:cubicBezTo>
                  <a:cubicBezTo>
                    <a:pt x="1081" y="392"/>
                    <a:pt x="1083" y="393"/>
                    <a:pt x="1084" y="394"/>
                  </a:cubicBezTo>
                  <a:cubicBezTo>
                    <a:pt x="1084" y="394"/>
                    <a:pt x="1084" y="394"/>
                    <a:pt x="1084" y="394"/>
                  </a:cubicBezTo>
                  <a:cubicBezTo>
                    <a:pt x="1084" y="394"/>
                    <a:pt x="1084" y="394"/>
                    <a:pt x="1084" y="395"/>
                  </a:cubicBezTo>
                  <a:cubicBezTo>
                    <a:pt x="1084" y="394"/>
                    <a:pt x="1083" y="394"/>
                    <a:pt x="1083" y="394"/>
                  </a:cubicBezTo>
                  <a:cubicBezTo>
                    <a:pt x="1083" y="393"/>
                    <a:pt x="1082" y="393"/>
                    <a:pt x="1081" y="393"/>
                  </a:cubicBezTo>
                  <a:cubicBezTo>
                    <a:pt x="1081" y="393"/>
                    <a:pt x="1081" y="393"/>
                    <a:pt x="1081" y="393"/>
                  </a:cubicBezTo>
                  <a:cubicBezTo>
                    <a:pt x="1081" y="394"/>
                    <a:pt x="1082" y="394"/>
                    <a:pt x="1082" y="395"/>
                  </a:cubicBezTo>
                  <a:cubicBezTo>
                    <a:pt x="1082" y="395"/>
                    <a:pt x="1082" y="395"/>
                    <a:pt x="1082" y="395"/>
                  </a:cubicBezTo>
                  <a:cubicBezTo>
                    <a:pt x="1082" y="395"/>
                    <a:pt x="1082" y="396"/>
                    <a:pt x="1081" y="396"/>
                  </a:cubicBezTo>
                  <a:cubicBezTo>
                    <a:pt x="1081" y="395"/>
                    <a:pt x="1080" y="394"/>
                    <a:pt x="1078" y="394"/>
                  </a:cubicBezTo>
                  <a:cubicBezTo>
                    <a:pt x="1078" y="394"/>
                    <a:pt x="1078" y="394"/>
                    <a:pt x="1078" y="394"/>
                  </a:cubicBezTo>
                  <a:cubicBezTo>
                    <a:pt x="1079" y="395"/>
                    <a:pt x="1080" y="395"/>
                    <a:pt x="1081" y="396"/>
                  </a:cubicBezTo>
                  <a:cubicBezTo>
                    <a:pt x="1080" y="396"/>
                    <a:pt x="1080" y="396"/>
                    <a:pt x="1080" y="396"/>
                  </a:cubicBezTo>
                  <a:cubicBezTo>
                    <a:pt x="1080" y="396"/>
                    <a:pt x="1079" y="396"/>
                    <a:pt x="1078" y="396"/>
                  </a:cubicBezTo>
                  <a:cubicBezTo>
                    <a:pt x="1078" y="393"/>
                    <a:pt x="1076" y="393"/>
                    <a:pt x="1075" y="392"/>
                  </a:cubicBezTo>
                  <a:cubicBezTo>
                    <a:pt x="1076" y="392"/>
                    <a:pt x="1076" y="392"/>
                    <a:pt x="1076" y="391"/>
                  </a:cubicBezTo>
                  <a:cubicBezTo>
                    <a:pt x="1076" y="391"/>
                    <a:pt x="1076" y="391"/>
                    <a:pt x="1076" y="391"/>
                  </a:cubicBezTo>
                  <a:cubicBezTo>
                    <a:pt x="1076" y="391"/>
                    <a:pt x="1076" y="391"/>
                    <a:pt x="1075" y="391"/>
                  </a:cubicBezTo>
                  <a:cubicBezTo>
                    <a:pt x="1075" y="392"/>
                    <a:pt x="1075" y="392"/>
                    <a:pt x="1074" y="392"/>
                  </a:cubicBezTo>
                  <a:cubicBezTo>
                    <a:pt x="1074" y="392"/>
                    <a:pt x="1074" y="392"/>
                    <a:pt x="1075" y="393"/>
                  </a:cubicBezTo>
                  <a:cubicBezTo>
                    <a:pt x="1074" y="393"/>
                    <a:pt x="1074" y="394"/>
                    <a:pt x="1074" y="395"/>
                  </a:cubicBezTo>
                  <a:cubicBezTo>
                    <a:pt x="1075" y="397"/>
                    <a:pt x="1077" y="399"/>
                    <a:pt x="1078" y="401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78" y="402"/>
                    <a:pt x="1077" y="402"/>
                    <a:pt x="1077" y="402"/>
                  </a:cubicBezTo>
                  <a:cubicBezTo>
                    <a:pt x="1077" y="402"/>
                    <a:pt x="1077" y="402"/>
                    <a:pt x="1077" y="402"/>
                  </a:cubicBezTo>
                  <a:cubicBezTo>
                    <a:pt x="1077" y="401"/>
                    <a:pt x="1077" y="401"/>
                    <a:pt x="1077" y="400"/>
                  </a:cubicBezTo>
                  <a:cubicBezTo>
                    <a:pt x="1076" y="400"/>
                    <a:pt x="1076" y="400"/>
                    <a:pt x="1075" y="400"/>
                  </a:cubicBezTo>
                  <a:cubicBezTo>
                    <a:pt x="1075" y="400"/>
                    <a:pt x="1075" y="400"/>
                    <a:pt x="1075" y="400"/>
                  </a:cubicBezTo>
                  <a:cubicBezTo>
                    <a:pt x="1076" y="401"/>
                    <a:pt x="1076" y="402"/>
                    <a:pt x="1076" y="402"/>
                  </a:cubicBezTo>
                  <a:cubicBezTo>
                    <a:pt x="1075" y="403"/>
                    <a:pt x="1075" y="403"/>
                    <a:pt x="1074" y="403"/>
                  </a:cubicBezTo>
                  <a:cubicBezTo>
                    <a:pt x="1074" y="403"/>
                    <a:pt x="1074" y="403"/>
                    <a:pt x="1074" y="403"/>
                  </a:cubicBezTo>
                  <a:cubicBezTo>
                    <a:pt x="1076" y="404"/>
                    <a:pt x="1082" y="407"/>
                    <a:pt x="1082" y="408"/>
                  </a:cubicBezTo>
                  <a:cubicBezTo>
                    <a:pt x="1082" y="408"/>
                    <a:pt x="1082" y="408"/>
                    <a:pt x="1082" y="408"/>
                  </a:cubicBezTo>
                  <a:cubicBezTo>
                    <a:pt x="1082" y="409"/>
                    <a:pt x="1082" y="410"/>
                    <a:pt x="1083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1" y="410"/>
                    <a:pt x="1080" y="409"/>
                    <a:pt x="1079" y="409"/>
                  </a:cubicBezTo>
                  <a:cubicBezTo>
                    <a:pt x="1078" y="409"/>
                    <a:pt x="1077" y="409"/>
                    <a:pt x="1076" y="410"/>
                  </a:cubicBezTo>
                  <a:cubicBezTo>
                    <a:pt x="1077" y="410"/>
                    <a:pt x="1077" y="411"/>
                    <a:pt x="1077" y="412"/>
                  </a:cubicBezTo>
                  <a:cubicBezTo>
                    <a:pt x="1078" y="412"/>
                    <a:pt x="1078" y="412"/>
                    <a:pt x="1079" y="412"/>
                  </a:cubicBezTo>
                  <a:cubicBezTo>
                    <a:pt x="1079" y="412"/>
                    <a:pt x="1079" y="412"/>
                    <a:pt x="1079" y="413"/>
                  </a:cubicBezTo>
                  <a:cubicBezTo>
                    <a:pt x="1078" y="413"/>
                    <a:pt x="1078" y="413"/>
                    <a:pt x="1078" y="414"/>
                  </a:cubicBezTo>
                  <a:cubicBezTo>
                    <a:pt x="1077" y="414"/>
                    <a:pt x="1077" y="414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6" y="412"/>
                    <a:pt x="1075" y="412"/>
                    <a:pt x="1075" y="412"/>
                  </a:cubicBezTo>
                  <a:cubicBezTo>
                    <a:pt x="1075" y="412"/>
                    <a:pt x="1075" y="412"/>
                    <a:pt x="1075" y="413"/>
                  </a:cubicBezTo>
                  <a:cubicBezTo>
                    <a:pt x="1075" y="415"/>
                    <a:pt x="1076" y="416"/>
                    <a:pt x="1077" y="419"/>
                  </a:cubicBezTo>
                  <a:cubicBezTo>
                    <a:pt x="1076" y="418"/>
                    <a:pt x="1075" y="417"/>
                    <a:pt x="1074" y="418"/>
                  </a:cubicBezTo>
                  <a:cubicBezTo>
                    <a:pt x="1074" y="418"/>
                    <a:pt x="1073" y="419"/>
                    <a:pt x="1073" y="419"/>
                  </a:cubicBezTo>
                  <a:cubicBezTo>
                    <a:pt x="1073" y="419"/>
                    <a:pt x="1073" y="419"/>
                    <a:pt x="1073" y="419"/>
                  </a:cubicBezTo>
                  <a:cubicBezTo>
                    <a:pt x="1073" y="418"/>
                    <a:pt x="1072" y="416"/>
                    <a:pt x="1071" y="416"/>
                  </a:cubicBezTo>
                  <a:cubicBezTo>
                    <a:pt x="1070" y="416"/>
                    <a:pt x="1070" y="417"/>
                    <a:pt x="1070" y="417"/>
                  </a:cubicBezTo>
                  <a:cubicBezTo>
                    <a:pt x="1069" y="417"/>
                    <a:pt x="1069" y="416"/>
                    <a:pt x="1068" y="416"/>
                  </a:cubicBezTo>
                  <a:cubicBezTo>
                    <a:pt x="1068" y="415"/>
                    <a:pt x="1069" y="414"/>
                    <a:pt x="1069" y="413"/>
                  </a:cubicBezTo>
                  <a:cubicBezTo>
                    <a:pt x="1068" y="412"/>
                    <a:pt x="1067" y="411"/>
                    <a:pt x="1066" y="410"/>
                  </a:cubicBezTo>
                  <a:cubicBezTo>
                    <a:pt x="1067" y="410"/>
                    <a:pt x="1067" y="409"/>
                    <a:pt x="1068" y="408"/>
                  </a:cubicBezTo>
                  <a:cubicBezTo>
                    <a:pt x="1069" y="408"/>
                    <a:pt x="1070" y="407"/>
                    <a:pt x="1071" y="407"/>
                  </a:cubicBezTo>
                  <a:cubicBezTo>
                    <a:pt x="1073" y="408"/>
                    <a:pt x="1075" y="411"/>
                    <a:pt x="1077" y="408"/>
                  </a:cubicBezTo>
                  <a:cubicBezTo>
                    <a:pt x="1077" y="408"/>
                    <a:pt x="1077" y="408"/>
                    <a:pt x="1077" y="408"/>
                  </a:cubicBezTo>
                  <a:cubicBezTo>
                    <a:pt x="1075" y="408"/>
                    <a:pt x="1074" y="407"/>
                    <a:pt x="1073" y="406"/>
                  </a:cubicBezTo>
                  <a:cubicBezTo>
                    <a:pt x="1070" y="405"/>
                    <a:pt x="1068" y="407"/>
                    <a:pt x="1066" y="407"/>
                  </a:cubicBezTo>
                  <a:cubicBezTo>
                    <a:pt x="1065" y="406"/>
                    <a:pt x="1064" y="404"/>
                    <a:pt x="1064" y="403"/>
                  </a:cubicBezTo>
                  <a:cubicBezTo>
                    <a:pt x="1064" y="403"/>
                    <a:pt x="1064" y="403"/>
                    <a:pt x="1064" y="403"/>
                  </a:cubicBezTo>
                  <a:cubicBezTo>
                    <a:pt x="1064" y="403"/>
                    <a:pt x="1065" y="403"/>
                    <a:pt x="1066" y="402"/>
                  </a:cubicBezTo>
                  <a:cubicBezTo>
                    <a:pt x="1066" y="402"/>
                    <a:pt x="1066" y="402"/>
                    <a:pt x="1066" y="402"/>
                  </a:cubicBezTo>
                  <a:cubicBezTo>
                    <a:pt x="1066" y="402"/>
                    <a:pt x="1065" y="402"/>
                    <a:pt x="1065" y="402"/>
                  </a:cubicBezTo>
                  <a:cubicBezTo>
                    <a:pt x="1063" y="402"/>
                    <a:pt x="1060" y="400"/>
                    <a:pt x="1060" y="398"/>
                  </a:cubicBezTo>
                  <a:cubicBezTo>
                    <a:pt x="1060" y="398"/>
                    <a:pt x="1059" y="397"/>
                    <a:pt x="1059" y="396"/>
                  </a:cubicBezTo>
                  <a:cubicBezTo>
                    <a:pt x="1058" y="395"/>
                    <a:pt x="1056" y="395"/>
                    <a:pt x="1055" y="393"/>
                  </a:cubicBezTo>
                  <a:cubicBezTo>
                    <a:pt x="1056" y="393"/>
                    <a:pt x="1056" y="393"/>
                    <a:pt x="1056" y="393"/>
                  </a:cubicBezTo>
                  <a:cubicBezTo>
                    <a:pt x="1056" y="392"/>
                    <a:pt x="1056" y="392"/>
                    <a:pt x="1055" y="391"/>
                  </a:cubicBezTo>
                  <a:cubicBezTo>
                    <a:pt x="1056" y="391"/>
                    <a:pt x="1056" y="390"/>
                    <a:pt x="1056" y="389"/>
                  </a:cubicBezTo>
                  <a:cubicBezTo>
                    <a:pt x="1056" y="389"/>
                    <a:pt x="1056" y="386"/>
                    <a:pt x="1056" y="385"/>
                  </a:cubicBezTo>
                  <a:cubicBezTo>
                    <a:pt x="1057" y="384"/>
                    <a:pt x="1057" y="384"/>
                    <a:pt x="1057" y="383"/>
                  </a:cubicBezTo>
                  <a:cubicBezTo>
                    <a:pt x="1056" y="383"/>
                    <a:pt x="1055" y="382"/>
                    <a:pt x="1054" y="382"/>
                  </a:cubicBezTo>
                  <a:cubicBezTo>
                    <a:pt x="1054" y="381"/>
                    <a:pt x="1053" y="381"/>
                    <a:pt x="1052" y="380"/>
                  </a:cubicBezTo>
                  <a:cubicBezTo>
                    <a:pt x="1050" y="378"/>
                    <a:pt x="1047" y="377"/>
                    <a:pt x="1044" y="375"/>
                  </a:cubicBezTo>
                  <a:cubicBezTo>
                    <a:pt x="1043" y="374"/>
                    <a:pt x="1042" y="373"/>
                    <a:pt x="1041" y="372"/>
                  </a:cubicBezTo>
                  <a:cubicBezTo>
                    <a:pt x="1041" y="372"/>
                    <a:pt x="1038" y="371"/>
                    <a:pt x="1038" y="371"/>
                  </a:cubicBezTo>
                  <a:cubicBezTo>
                    <a:pt x="1037" y="370"/>
                    <a:pt x="1036" y="371"/>
                    <a:pt x="1036" y="371"/>
                  </a:cubicBezTo>
                  <a:cubicBezTo>
                    <a:pt x="1034" y="369"/>
                    <a:pt x="1032" y="368"/>
                    <a:pt x="1031" y="366"/>
                  </a:cubicBezTo>
                  <a:cubicBezTo>
                    <a:pt x="1031" y="366"/>
                    <a:pt x="1031" y="365"/>
                    <a:pt x="1031" y="365"/>
                  </a:cubicBezTo>
                  <a:cubicBezTo>
                    <a:pt x="1031" y="365"/>
                    <a:pt x="1032" y="365"/>
                    <a:pt x="1033" y="365"/>
                  </a:cubicBezTo>
                  <a:cubicBezTo>
                    <a:pt x="1028" y="364"/>
                    <a:pt x="1031" y="360"/>
                    <a:pt x="1026" y="357"/>
                  </a:cubicBezTo>
                  <a:cubicBezTo>
                    <a:pt x="1025" y="358"/>
                    <a:pt x="1025" y="359"/>
                    <a:pt x="1025" y="360"/>
                  </a:cubicBezTo>
                  <a:cubicBezTo>
                    <a:pt x="1024" y="361"/>
                    <a:pt x="1024" y="361"/>
                    <a:pt x="1023" y="362"/>
                  </a:cubicBezTo>
                  <a:cubicBezTo>
                    <a:pt x="1023" y="360"/>
                    <a:pt x="1022" y="358"/>
                    <a:pt x="1021" y="356"/>
                  </a:cubicBezTo>
                  <a:cubicBezTo>
                    <a:pt x="1022" y="356"/>
                    <a:pt x="1022" y="356"/>
                    <a:pt x="1023" y="356"/>
                  </a:cubicBezTo>
                  <a:cubicBezTo>
                    <a:pt x="1022" y="355"/>
                    <a:pt x="1022" y="355"/>
                    <a:pt x="1022" y="355"/>
                  </a:cubicBezTo>
                  <a:cubicBezTo>
                    <a:pt x="1021" y="355"/>
                    <a:pt x="1020" y="355"/>
                    <a:pt x="1019" y="355"/>
                  </a:cubicBezTo>
                  <a:cubicBezTo>
                    <a:pt x="1019" y="355"/>
                    <a:pt x="1019" y="355"/>
                    <a:pt x="1019" y="356"/>
                  </a:cubicBezTo>
                  <a:cubicBezTo>
                    <a:pt x="1017" y="356"/>
                    <a:pt x="1015" y="357"/>
                    <a:pt x="1014" y="357"/>
                  </a:cubicBezTo>
                  <a:cubicBezTo>
                    <a:pt x="1013" y="358"/>
                    <a:pt x="1013" y="358"/>
                    <a:pt x="1013" y="358"/>
                  </a:cubicBezTo>
                  <a:cubicBezTo>
                    <a:pt x="1013" y="358"/>
                    <a:pt x="1014" y="358"/>
                    <a:pt x="1014" y="359"/>
                  </a:cubicBezTo>
                  <a:cubicBezTo>
                    <a:pt x="1014" y="360"/>
                    <a:pt x="1015" y="360"/>
                    <a:pt x="1015" y="361"/>
                  </a:cubicBezTo>
                  <a:cubicBezTo>
                    <a:pt x="1015" y="361"/>
                    <a:pt x="1014" y="362"/>
                    <a:pt x="1014" y="362"/>
                  </a:cubicBezTo>
                  <a:cubicBezTo>
                    <a:pt x="1015" y="366"/>
                    <a:pt x="1016" y="368"/>
                    <a:pt x="1019" y="369"/>
                  </a:cubicBezTo>
                  <a:cubicBezTo>
                    <a:pt x="1020" y="370"/>
                    <a:pt x="1021" y="370"/>
                    <a:pt x="1022" y="371"/>
                  </a:cubicBezTo>
                  <a:cubicBezTo>
                    <a:pt x="1023" y="372"/>
                    <a:pt x="1023" y="374"/>
                    <a:pt x="1023" y="375"/>
                  </a:cubicBezTo>
                  <a:cubicBezTo>
                    <a:pt x="1024" y="377"/>
                    <a:pt x="1027" y="380"/>
                    <a:pt x="1028" y="381"/>
                  </a:cubicBezTo>
                  <a:cubicBezTo>
                    <a:pt x="1030" y="383"/>
                    <a:pt x="1036" y="381"/>
                    <a:pt x="1037" y="383"/>
                  </a:cubicBezTo>
                  <a:cubicBezTo>
                    <a:pt x="1037" y="383"/>
                    <a:pt x="1037" y="383"/>
                    <a:pt x="1037" y="383"/>
                  </a:cubicBezTo>
                  <a:cubicBezTo>
                    <a:pt x="1036" y="384"/>
                    <a:pt x="1035" y="384"/>
                    <a:pt x="1035" y="385"/>
                  </a:cubicBezTo>
                  <a:cubicBezTo>
                    <a:pt x="1035" y="385"/>
                    <a:pt x="1035" y="385"/>
                    <a:pt x="1035" y="386"/>
                  </a:cubicBezTo>
                  <a:cubicBezTo>
                    <a:pt x="1042" y="387"/>
                    <a:pt x="1046" y="391"/>
                    <a:pt x="1050" y="394"/>
                  </a:cubicBezTo>
                  <a:cubicBezTo>
                    <a:pt x="1050" y="395"/>
                    <a:pt x="1050" y="396"/>
                    <a:pt x="1050" y="397"/>
                  </a:cubicBezTo>
                  <a:cubicBezTo>
                    <a:pt x="1049" y="397"/>
                    <a:pt x="1048" y="396"/>
                    <a:pt x="1047" y="396"/>
                  </a:cubicBezTo>
                  <a:cubicBezTo>
                    <a:pt x="1047" y="395"/>
                    <a:pt x="1047" y="395"/>
                    <a:pt x="1047" y="394"/>
                  </a:cubicBezTo>
                  <a:cubicBezTo>
                    <a:pt x="1046" y="393"/>
                    <a:pt x="1043" y="394"/>
                    <a:pt x="1043" y="392"/>
                  </a:cubicBezTo>
                  <a:cubicBezTo>
                    <a:pt x="1041" y="392"/>
                    <a:pt x="1039" y="395"/>
                    <a:pt x="1039" y="397"/>
                  </a:cubicBezTo>
                  <a:cubicBezTo>
                    <a:pt x="1040" y="398"/>
                    <a:pt x="1041" y="399"/>
                    <a:pt x="1042" y="399"/>
                  </a:cubicBezTo>
                  <a:cubicBezTo>
                    <a:pt x="1042" y="400"/>
                    <a:pt x="1042" y="401"/>
                    <a:pt x="1043" y="402"/>
                  </a:cubicBezTo>
                  <a:cubicBezTo>
                    <a:pt x="1042" y="402"/>
                    <a:pt x="1042" y="403"/>
                    <a:pt x="1042" y="403"/>
                  </a:cubicBezTo>
                  <a:cubicBezTo>
                    <a:pt x="1040" y="403"/>
                    <a:pt x="1040" y="403"/>
                    <a:pt x="1039" y="404"/>
                  </a:cubicBezTo>
                  <a:cubicBezTo>
                    <a:pt x="1039" y="405"/>
                    <a:pt x="1039" y="406"/>
                    <a:pt x="1039" y="406"/>
                  </a:cubicBezTo>
                  <a:cubicBezTo>
                    <a:pt x="1037" y="407"/>
                    <a:pt x="1037" y="408"/>
                    <a:pt x="1036" y="410"/>
                  </a:cubicBezTo>
                  <a:cubicBezTo>
                    <a:pt x="1035" y="410"/>
                    <a:pt x="1035" y="410"/>
                    <a:pt x="1034" y="410"/>
                  </a:cubicBezTo>
                  <a:cubicBezTo>
                    <a:pt x="1034" y="409"/>
                    <a:pt x="1034" y="409"/>
                    <a:pt x="1033" y="409"/>
                  </a:cubicBezTo>
                  <a:cubicBezTo>
                    <a:pt x="1033" y="409"/>
                    <a:pt x="1033" y="408"/>
                    <a:pt x="1033" y="408"/>
                  </a:cubicBezTo>
                  <a:cubicBezTo>
                    <a:pt x="1035" y="407"/>
                    <a:pt x="1035" y="406"/>
                    <a:pt x="1035" y="405"/>
                  </a:cubicBezTo>
                  <a:cubicBezTo>
                    <a:pt x="1035" y="405"/>
                    <a:pt x="1035" y="404"/>
                    <a:pt x="1035" y="404"/>
                  </a:cubicBezTo>
                  <a:cubicBezTo>
                    <a:pt x="1036" y="404"/>
                    <a:pt x="1036" y="404"/>
                    <a:pt x="1037" y="404"/>
                  </a:cubicBezTo>
                  <a:cubicBezTo>
                    <a:pt x="1037" y="404"/>
                    <a:pt x="1037" y="404"/>
                    <a:pt x="1037" y="404"/>
                  </a:cubicBezTo>
                  <a:cubicBezTo>
                    <a:pt x="1037" y="403"/>
                    <a:pt x="1034" y="395"/>
                    <a:pt x="1033" y="395"/>
                  </a:cubicBezTo>
                  <a:cubicBezTo>
                    <a:pt x="1033" y="395"/>
                    <a:pt x="1032" y="396"/>
                    <a:pt x="1032" y="395"/>
                  </a:cubicBezTo>
                  <a:cubicBezTo>
                    <a:pt x="1031" y="395"/>
                    <a:pt x="1030" y="394"/>
                    <a:pt x="1029" y="394"/>
                  </a:cubicBezTo>
                  <a:cubicBezTo>
                    <a:pt x="1029" y="393"/>
                    <a:pt x="1030" y="393"/>
                    <a:pt x="1029" y="392"/>
                  </a:cubicBezTo>
                  <a:cubicBezTo>
                    <a:pt x="1029" y="391"/>
                    <a:pt x="1029" y="391"/>
                    <a:pt x="1028" y="391"/>
                  </a:cubicBezTo>
                  <a:cubicBezTo>
                    <a:pt x="1027" y="391"/>
                    <a:pt x="1027" y="391"/>
                    <a:pt x="1026" y="391"/>
                  </a:cubicBezTo>
                  <a:cubicBezTo>
                    <a:pt x="1026" y="391"/>
                    <a:pt x="1026" y="391"/>
                    <a:pt x="1026" y="391"/>
                  </a:cubicBezTo>
                  <a:cubicBezTo>
                    <a:pt x="1026" y="391"/>
                    <a:pt x="1027" y="391"/>
                    <a:pt x="1027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5" y="390"/>
                    <a:pt x="1025" y="390"/>
                    <a:pt x="1024" y="390"/>
                  </a:cubicBezTo>
                  <a:cubicBezTo>
                    <a:pt x="1023" y="386"/>
                    <a:pt x="1020" y="387"/>
                    <a:pt x="1017" y="385"/>
                  </a:cubicBezTo>
                  <a:cubicBezTo>
                    <a:pt x="1014" y="384"/>
                    <a:pt x="1011" y="380"/>
                    <a:pt x="1007" y="378"/>
                  </a:cubicBezTo>
                  <a:cubicBezTo>
                    <a:pt x="1003" y="375"/>
                    <a:pt x="1003" y="368"/>
                    <a:pt x="999" y="365"/>
                  </a:cubicBezTo>
                  <a:cubicBezTo>
                    <a:pt x="995" y="364"/>
                    <a:pt x="993" y="364"/>
                    <a:pt x="990" y="366"/>
                  </a:cubicBezTo>
                  <a:cubicBezTo>
                    <a:pt x="989" y="366"/>
                    <a:pt x="989" y="367"/>
                    <a:pt x="988" y="367"/>
                  </a:cubicBezTo>
                  <a:cubicBezTo>
                    <a:pt x="987" y="368"/>
                    <a:pt x="987" y="368"/>
                    <a:pt x="986" y="368"/>
                  </a:cubicBezTo>
                  <a:cubicBezTo>
                    <a:pt x="982" y="370"/>
                    <a:pt x="981" y="373"/>
                    <a:pt x="976" y="374"/>
                  </a:cubicBezTo>
                  <a:cubicBezTo>
                    <a:pt x="974" y="375"/>
                    <a:pt x="973" y="372"/>
                    <a:pt x="971" y="372"/>
                  </a:cubicBezTo>
                  <a:cubicBezTo>
                    <a:pt x="970" y="371"/>
                    <a:pt x="969" y="372"/>
                    <a:pt x="969" y="372"/>
                  </a:cubicBezTo>
                  <a:cubicBezTo>
                    <a:pt x="966" y="372"/>
                    <a:pt x="965" y="370"/>
                    <a:pt x="962" y="372"/>
                  </a:cubicBezTo>
                  <a:cubicBezTo>
                    <a:pt x="957" y="376"/>
                    <a:pt x="961" y="378"/>
                    <a:pt x="960" y="382"/>
                  </a:cubicBezTo>
                  <a:cubicBezTo>
                    <a:pt x="959" y="384"/>
                    <a:pt x="956" y="384"/>
                    <a:pt x="954" y="385"/>
                  </a:cubicBezTo>
                  <a:cubicBezTo>
                    <a:pt x="954" y="386"/>
                    <a:pt x="954" y="386"/>
                    <a:pt x="954" y="386"/>
                  </a:cubicBezTo>
                  <a:cubicBezTo>
                    <a:pt x="951" y="388"/>
                    <a:pt x="948" y="387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6" y="391"/>
                    <a:pt x="946" y="391"/>
                  </a:cubicBezTo>
                  <a:cubicBezTo>
                    <a:pt x="944" y="392"/>
                    <a:pt x="940" y="397"/>
                    <a:pt x="939" y="400"/>
                  </a:cubicBezTo>
                  <a:cubicBezTo>
                    <a:pt x="940" y="401"/>
                    <a:pt x="940" y="402"/>
                    <a:pt x="941" y="403"/>
                  </a:cubicBezTo>
                  <a:cubicBezTo>
                    <a:pt x="941" y="403"/>
                    <a:pt x="942" y="403"/>
                    <a:pt x="942" y="404"/>
                  </a:cubicBezTo>
                  <a:cubicBezTo>
                    <a:pt x="942" y="404"/>
                    <a:pt x="942" y="404"/>
                    <a:pt x="942" y="404"/>
                  </a:cubicBezTo>
                  <a:cubicBezTo>
                    <a:pt x="940" y="405"/>
                    <a:pt x="937" y="408"/>
                    <a:pt x="936" y="411"/>
                  </a:cubicBezTo>
                  <a:cubicBezTo>
                    <a:pt x="936" y="411"/>
                    <a:pt x="937" y="411"/>
                    <a:pt x="937" y="412"/>
                  </a:cubicBezTo>
                  <a:cubicBezTo>
                    <a:pt x="934" y="412"/>
                    <a:pt x="932" y="412"/>
                    <a:pt x="931" y="414"/>
                  </a:cubicBezTo>
                  <a:cubicBezTo>
                    <a:pt x="930" y="416"/>
                    <a:pt x="930" y="417"/>
                    <a:pt x="928" y="418"/>
                  </a:cubicBezTo>
                  <a:cubicBezTo>
                    <a:pt x="928" y="418"/>
                    <a:pt x="928" y="417"/>
                    <a:pt x="928" y="417"/>
                  </a:cubicBezTo>
                  <a:cubicBezTo>
                    <a:pt x="926" y="417"/>
                    <a:pt x="926" y="418"/>
                    <a:pt x="925" y="418"/>
                  </a:cubicBezTo>
                  <a:cubicBezTo>
                    <a:pt x="922" y="418"/>
                    <a:pt x="919" y="418"/>
                    <a:pt x="915" y="418"/>
                  </a:cubicBezTo>
                  <a:cubicBezTo>
                    <a:pt x="915" y="418"/>
                    <a:pt x="914" y="419"/>
                    <a:pt x="913" y="420"/>
                  </a:cubicBezTo>
                  <a:cubicBezTo>
                    <a:pt x="911" y="420"/>
                    <a:pt x="910" y="420"/>
                    <a:pt x="910" y="422"/>
                  </a:cubicBezTo>
                  <a:cubicBezTo>
                    <a:pt x="910" y="422"/>
                    <a:pt x="910" y="422"/>
                    <a:pt x="910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6" y="423"/>
                    <a:pt x="905" y="421"/>
                    <a:pt x="904" y="419"/>
                  </a:cubicBezTo>
                  <a:cubicBezTo>
                    <a:pt x="904" y="419"/>
                    <a:pt x="904" y="419"/>
                    <a:pt x="903" y="418"/>
                  </a:cubicBezTo>
                  <a:cubicBezTo>
                    <a:pt x="904" y="416"/>
                    <a:pt x="901" y="414"/>
                    <a:pt x="898" y="415"/>
                  </a:cubicBezTo>
                  <a:cubicBezTo>
                    <a:pt x="897" y="415"/>
                    <a:pt x="896" y="415"/>
                    <a:pt x="895" y="416"/>
                  </a:cubicBezTo>
                  <a:cubicBezTo>
                    <a:pt x="894" y="416"/>
                    <a:pt x="893" y="415"/>
                    <a:pt x="893" y="415"/>
                  </a:cubicBezTo>
                  <a:cubicBezTo>
                    <a:pt x="891" y="415"/>
                    <a:pt x="890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8" y="415"/>
                    <a:pt x="889" y="414"/>
                    <a:pt x="889" y="413"/>
                  </a:cubicBezTo>
                  <a:cubicBezTo>
                    <a:pt x="890" y="411"/>
                    <a:pt x="889" y="410"/>
                    <a:pt x="889" y="410"/>
                  </a:cubicBezTo>
                  <a:cubicBezTo>
                    <a:pt x="889" y="409"/>
                    <a:pt x="889" y="409"/>
                    <a:pt x="889" y="409"/>
                  </a:cubicBezTo>
                  <a:cubicBezTo>
                    <a:pt x="889" y="408"/>
                    <a:pt x="889" y="407"/>
                    <a:pt x="890" y="406"/>
                  </a:cubicBezTo>
                  <a:cubicBezTo>
                    <a:pt x="890" y="406"/>
                    <a:pt x="889" y="406"/>
                    <a:pt x="889" y="406"/>
                  </a:cubicBezTo>
                  <a:cubicBezTo>
                    <a:pt x="889" y="406"/>
                    <a:pt x="888" y="406"/>
                    <a:pt x="887" y="406"/>
                  </a:cubicBezTo>
                  <a:cubicBezTo>
                    <a:pt x="887" y="406"/>
                    <a:pt x="887" y="405"/>
                    <a:pt x="887" y="405"/>
                  </a:cubicBezTo>
                  <a:cubicBezTo>
                    <a:pt x="887" y="405"/>
                    <a:pt x="887" y="405"/>
                    <a:pt x="887" y="405"/>
                  </a:cubicBezTo>
                  <a:cubicBezTo>
                    <a:pt x="888" y="405"/>
                    <a:pt x="888" y="405"/>
                    <a:pt x="889" y="404"/>
                  </a:cubicBezTo>
                  <a:cubicBezTo>
                    <a:pt x="889" y="404"/>
                    <a:pt x="889" y="403"/>
                    <a:pt x="888" y="403"/>
                  </a:cubicBezTo>
                  <a:cubicBezTo>
                    <a:pt x="888" y="403"/>
                    <a:pt x="888" y="403"/>
                    <a:pt x="888" y="403"/>
                  </a:cubicBezTo>
                  <a:cubicBezTo>
                    <a:pt x="888" y="404"/>
                    <a:pt x="887" y="404"/>
                    <a:pt x="886" y="405"/>
                  </a:cubicBezTo>
                  <a:cubicBezTo>
                    <a:pt x="886" y="404"/>
                    <a:pt x="886" y="404"/>
                    <a:pt x="885" y="404"/>
                  </a:cubicBezTo>
                  <a:cubicBezTo>
                    <a:pt x="886" y="403"/>
                    <a:pt x="886" y="401"/>
                    <a:pt x="886" y="400"/>
                  </a:cubicBezTo>
                  <a:cubicBezTo>
                    <a:pt x="889" y="398"/>
                    <a:pt x="891" y="387"/>
                    <a:pt x="889" y="383"/>
                  </a:cubicBezTo>
                  <a:cubicBezTo>
                    <a:pt x="889" y="383"/>
                    <a:pt x="891" y="379"/>
                    <a:pt x="890" y="378"/>
                  </a:cubicBezTo>
                  <a:cubicBezTo>
                    <a:pt x="890" y="377"/>
                    <a:pt x="889" y="376"/>
                    <a:pt x="887" y="375"/>
                  </a:cubicBezTo>
                  <a:cubicBezTo>
                    <a:pt x="887" y="375"/>
                    <a:pt x="887" y="374"/>
                    <a:pt x="887" y="374"/>
                  </a:cubicBezTo>
                  <a:cubicBezTo>
                    <a:pt x="888" y="372"/>
                    <a:pt x="889" y="372"/>
                    <a:pt x="891" y="372"/>
                  </a:cubicBezTo>
                  <a:cubicBezTo>
                    <a:pt x="891" y="372"/>
                    <a:pt x="892" y="372"/>
                    <a:pt x="893" y="372"/>
                  </a:cubicBezTo>
                  <a:cubicBezTo>
                    <a:pt x="893" y="371"/>
                    <a:pt x="893" y="370"/>
                    <a:pt x="893" y="370"/>
                  </a:cubicBezTo>
                  <a:cubicBezTo>
                    <a:pt x="896" y="369"/>
                    <a:pt x="898" y="370"/>
                    <a:pt x="901" y="371"/>
                  </a:cubicBezTo>
                  <a:cubicBezTo>
                    <a:pt x="903" y="371"/>
                    <a:pt x="905" y="370"/>
                    <a:pt x="906" y="369"/>
                  </a:cubicBezTo>
                  <a:cubicBezTo>
                    <a:pt x="907" y="369"/>
                    <a:pt x="912" y="371"/>
                    <a:pt x="913" y="371"/>
                  </a:cubicBezTo>
                  <a:cubicBezTo>
                    <a:pt x="917" y="371"/>
                    <a:pt x="922" y="372"/>
                    <a:pt x="924" y="370"/>
                  </a:cubicBezTo>
                  <a:cubicBezTo>
                    <a:pt x="926" y="371"/>
                    <a:pt x="928" y="372"/>
                    <a:pt x="931" y="372"/>
                  </a:cubicBezTo>
                  <a:cubicBezTo>
                    <a:pt x="932" y="369"/>
                    <a:pt x="933" y="366"/>
                    <a:pt x="934" y="363"/>
                  </a:cubicBezTo>
                  <a:cubicBezTo>
                    <a:pt x="934" y="363"/>
                    <a:pt x="934" y="363"/>
                    <a:pt x="935" y="363"/>
                  </a:cubicBezTo>
                  <a:cubicBezTo>
                    <a:pt x="935" y="362"/>
                    <a:pt x="934" y="362"/>
                    <a:pt x="934" y="362"/>
                  </a:cubicBezTo>
                  <a:cubicBezTo>
                    <a:pt x="934" y="362"/>
                    <a:pt x="934" y="362"/>
                    <a:pt x="934" y="362"/>
                  </a:cubicBezTo>
                  <a:cubicBezTo>
                    <a:pt x="934" y="360"/>
                    <a:pt x="934" y="358"/>
                    <a:pt x="935" y="356"/>
                  </a:cubicBezTo>
                  <a:cubicBezTo>
                    <a:pt x="935" y="356"/>
                    <a:pt x="935" y="356"/>
                    <a:pt x="935" y="356"/>
                  </a:cubicBezTo>
                  <a:cubicBezTo>
                    <a:pt x="935" y="357"/>
                    <a:pt x="936" y="358"/>
                    <a:pt x="937" y="359"/>
                  </a:cubicBezTo>
                  <a:cubicBezTo>
                    <a:pt x="936" y="357"/>
                    <a:pt x="935" y="356"/>
                    <a:pt x="934" y="355"/>
                  </a:cubicBezTo>
                  <a:cubicBezTo>
                    <a:pt x="934" y="354"/>
                    <a:pt x="935" y="353"/>
                    <a:pt x="935" y="352"/>
                  </a:cubicBezTo>
                  <a:cubicBezTo>
                    <a:pt x="934" y="349"/>
                    <a:pt x="934" y="351"/>
                    <a:pt x="931" y="349"/>
                  </a:cubicBezTo>
                  <a:cubicBezTo>
                    <a:pt x="931" y="348"/>
                    <a:pt x="930" y="347"/>
                    <a:pt x="929" y="346"/>
                  </a:cubicBezTo>
                  <a:cubicBezTo>
                    <a:pt x="929" y="346"/>
                    <a:pt x="929" y="345"/>
                    <a:pt x="930" y="345"/>
                  </a:cubicBezTo>
                  <a:cubicBezTo>
                    <a:pt x="929" y="344"/>
                    <a:pt x="927" y="344"/>
                    <a:pt x="926" y="343"/>
                  </a:cubicBezTo>
                  <a:cubicBezTo>
                    <a:pt x="927" y="342"/>
                    <a:pt x="927" y="342"/>
                    <a:pt x="927" y="341"/>
                  </a:cubicBezTo>
                  <a:cubicBezTo>
                    <a:pt x="927" y="341"/>
                    <a:pt x="927" y="341"/>
                    <a:pt x="926" y="341"/>
                  </a:cubicBezTo>
                  <a:cubicBezTo>
                    <a:pt x="926" y="341"/>
                    <a:pt x="925" y="341"/>
                    <a:pt x="925" y="341"/>
                  </a:cubicBezTo>
                  <a:cubicBezTo>
                    <a:pt x="922" y="339"/>
                    <a:pt x="919" y="339"/>
                    <a:pt x="916" y="339"/>
                  </a:cubicBezTo>
                  <a:cubicBezTo>
                    <a:pt x="916" y="339"/>
                    <a:pt x="916" y="338"/>
                    <a:pt x="916" y="338"/>
                  </a:cubicBezTo>
                  <a:cubicBezTo>
                    <a:pt x="915" y="338"/>
                    <a:pt x="914" y="338"/>
                    <a:pt x="914" y="337"/>
                  </a:cubicBezTo>
                  <a:cubicBezTo>
                    <a:pt x="915" y="337"/>
                    <a:pt x="915" y="337"/>
                    <a:pt x="916" y="337"/>
                  </a:cubicBezTo>
                  <a:cubicBezTo>
                    <a:pt x="916" y="337"/>
                    <a:pt x="916" y="337"/>
                    <a:pt x="916" y="337"/>
                  </a:cubicBezTo>
                  <a:cubicBezTo>
                    <a:pt x="916" y="336"/>
                    <a:pt x="916" y="336"/>
                    <a:pt x="916" y="336"/>
                  </a:cubicBezTo>
                  <a:cubicBezTo>
                    <a:pt x="916" y="336"/>
                    <a:pt x="915" y="336"/>
                    <a:pt x="915" y="336"/>
                  </a:cubicBezTo>
                  <a:cubicBezTo>
                    <a:pt x="916" y="335"/>
                    <a:pt x="916" y="335"/>
                    <a:pt x="916" y="335"/>
                  </a:cubicBezTo>
                  <a:cubicBezTo>
                    <a:pt x="915" y="335"/>
                    <a:pt x="914" y="335"/>
                    <a:pt x="913" y="335"/>
                  </a:cubicBezTo>
                  <a:cubicBezTo>
                    <a:pt x="913" y="335"/>
                    <a:pt x="913" y="334"/>
                    <a:pt x="913" y="333"/>
                  </a:cubicBezTo>
                  <a:cubicBezTo>
                    <a:pt x="915" y="333"/>
                    <a:pt x="916" y="332"/>
                    <a:pt x="918" y="332"/>
                  </a:cubicBezTo>
                  <a:cubicBezTo>
                    <a:pt x="918" y="332"/>
                    <a:pt x="918" y="332"/>
                    <a:pt x="918" y="332"/>
                  </a:cubicBezTo>
                  <a:cubicBezTo>
                    <a:pt x="918" y="332"/>
                    <a:pt x="920" y="333"/>
                    <a:pt x="920" y="332"/>
                  </a:cubicBezTo>
                  <a:cubicBezTo>
                    <a:pt x="920" y="332"/>
                    <a:pt x="921" y="332"/>
                    <a:pt x="921" y="331"/>
                  </a:cubicBezTo>
                  <a:cubicBezTo>
                    <a:pt x="922" y="331"/>
                    <a:pt x="922" y="331"/>
                    <a:pt x="923" y="331"/>
                  </a:cubicBezTo>
                  <a:cubicBezTo>
                    <a:pt x="924" y="332"/>
                    <a:pt x="924" y="333"/>
                    <a:pt x="925" y="333"/>
                  </a:cubicBezTo>
                  <a:cubicBezTo>
                    <a:pt x="926" y="333"/>
                    <a:pt x="929" y="333"/>
                    <a:pt x="931" y="332"/>
                  </a:cubicBezTo>
                  <a:cubicBezTo>
                    <a:pt x="931" y="332"/>
                    <a:pt x="931" y="333"/>
                    <a:pt x="931" y="333"/>
                  </a:cubicBezTo>
                  <a:cubicBezTo>
                    <a:pt x="931" y="333"/>
                    <a:pt x="932" y="333"/>
                    <a:pt x="933" y="333"/>
                  </a:cubicBezTo>
                  <a:cubicBezTo>
                    <a:pt x="932" y="331"/>
                    <a:pt x="932" y="330"/>
                    <a:pt x="932" y="329"/>
                  </a:cubicBezTo>
                  <a:cubicBezTo>
                    <a:pt x="931" y="328"/>
                    <a:pt x="930" y="326"/>
                    <a:pt x="930" y="325"/>
                  </a:cubicBezTo>
                  <a:cubicBezTo>
                    <a:pt x="932" y="325"/>
                    <a:pt x="933" y="325"/>
                    <a:pt x="934" y="325"/>
                  </a:cubicBezTo>
                  <a:cubicBezTo>
                    <a:pt x="934" y="326"/>
                    <a:pt x="934" y="327"/>
                    <a:pt x="935" y="328"/>
                  </a:cubicBezTo>
                  <a:cubicBezTo>
                    <a:pt x="938" y="326"/>
                    <a:pt x="941" y="329"/>
                    <a:pt x="943" y="327"/>
                  </a:cubicBezTo>
                  <a:cubicBezTo>
                    <a:pt x="943" y="326"/>
                    <a:pt x="942" y="326"/>
                    <a:pt x="942" y="326"/>
                  </a:cubicBezTo>
                  <a:cubicBezTo>
                    <a:pt x="942" y="326"/>
                    <a:pt x="942" y="326"/>
                    <a:pt x="942" y="325"/>
                  </a:cubicBezTo>
                  <a:cubicBezTo>
                    <a:pt x="944" y="323"/>
                    <a:pt x="947" y="324"/>
                    <a:pt x="949" y="322"/>
                  </a:cubicBezTo>
                  <a:cubicBezTo>
                    <a:pt x="951" y="321"/>
                    <a:pt x="950" y="318"/>
                    <a:pt x="951" y="316"/>
                  </a:cubicBezTo>
                  <a:cubicBezTo>
                    <a:pt x="952" y="315"/>
                    <a:pt x="953" y="315"/>
                    <a:pt x="954" y="314"/>
                  </a:cubicBezTo>
                  <a:cubicBezTo>
                    <a:pt x="954" y="314"/>
                    <a:pt x="955" y="314"/>
                    <a:pt x="956" y="314"/>
                  </a:cubicBezTo>
                  <a:cubicBezTo>
                    <a:pt x="957" y="314"/>
                    <a:pt x="958" y="313"/>
                    <a:pt x="959" y="312"/>
                  </a:cubicBezTo>
                  <a:cubicBezTo>
                    <a:pt x="961" y="312"/>
                    <a:pt x="963" y="313"/>
                    <a:pt x="964" y="312"/>
                  </a:cubicBezTo>
                  <a:cubicBezTo>
                    <a:pt x="963" y="311"/>
                    <a:pt x="963" y="310"/>
                    <a:pt x="962" y="310"/>
                  </a:cubicBezTo>
                  <a:cubicBezTo>
                    <a:pt x="964" y="309"/>
                    <a:pt x="965" y="308"/>
                    <a:pt x="967" y="306"/>
                  </a:cubicBezTo>
                  <a:cubicBezTo>
                    <a:pt x="967" y="304"/>
                    <a:pt x="968" y="303"/>
                    <a:pt x="969" y="301"/>
                  </a:cubicBezTo>
                  <a:cubicBezTo>
                    <a:pt x="970" y="300"/>
                    <a:pt x="970" y="300"/>
                    <a:pt x="971" y="300"/>
                  </a:cubicBezTo>
                  <a:cubicBezTo>
                    <a:pt x="972" y="301"/>
                    <a:pt x="972" y="301"/>
                    <a:pt x="972" y="302"/>
                  </a:cubicBezTo>
                  <a:cubicBezTo>
                    <a:pt x="972" y="302"/>
                    <a:pt x="972" y="302"/>
                    <a:pt x="972" y="302"/>
                  </a:cubicBezTo>
                  <a:cubicBezTo>
                    <a:pt x="971" y="303"/>
                    <a:pt x="972" y="303"/>
                    <a:pt x="971" y="303"/>
                  </a:cubicBezTo>
                  <a:cubicBezTo>
                    <a:pt x="971" y="304"/>
                    <a:pt x="971" y="304"/>
                    <a:pt x="971" y="305"/>
                  </a:cubicBezTo>
                  <a:cubicBezTo>
                    <a:pt x="972" y="305"/>
                    <a:pt x="973" y="306"/>
                    <a:pt x="974" y="305"/>
                  </a:cubicBezTo>
                  <a:cubicBezTo>
                    <a:pt x="975" y="304"/>
                    <a:pt x="975" y="304"/>
                    <a:pt x="976" y="303"/>
                  </a:cubicBezTo>
                  <a:cubicBezTo>
                    <a:pt x="975" y="303"/>
                    <a:pt x="975" y="303"/>
                    <a:pt x="974" y="302"/>
                  </a:cubicBezTo>
                  <a:cubicBezTo>
                    <a:pt x="974" y="301"/>
                    <a:pt x="974" y="301"/>
                    <a:pt x="975" y="301"/>
                  </a:cubicBezTo>
                  <a:cubicBezTo>
                    <a:pt x="974" y="301"/>
                    <a:pt x="973" y="301"/>
                    <a:pt x="973" y="301"/>
                  </a:cubicBezTo>
                  <a:cubicBezTo>
                    <a:pt x="973" y="299"/>
                    <a:pt x="973" y="299"/>
                    <a:pt x="973" y="298"/>
                  </a:cubicBezTo>
                  <a:cubicBezTo>
                    <a:pt x="975" y="297"/>
                    <a:pt x="979" y="295"/>
                    <a:pt x="982" y="296"/>
                  </a:cubicBezTo>
                  <a:cubicBezTo>
                    <a:pt x="982" y="297"/>
                    <a:pt x="983" y="297"/>
                    <a:pt x="983" y="298"/>
                  </a:cubicBezTo>
                  <a:cubicBezTo>
                    <a:pt x="983" y="298"/>
                    <a:pt x="983" y="298"/>
                    <a:pt x="984" y="298"/>
                  </a:cubicBezTo>
                  <a:cubicBezTo>
                    <a:pt x="984" y="298"/>
                    <a:pt x="984" y="297"/>
                    <a:pt x="984" y="297"/>
                  </a:cubicBezTo>
                  <a:cubicBezTo>
                    <a:pt x="983" y="297"/>
                    <a:pt x="983" y="297"/>
                    <a:pt x="983" y="296"/>
                  </a:cubicBezTo>
                  <a:cubicBezTo>
                    <a:pt x="983" y="295"/>
                    <a:pt x="983" y="295"/>
                    <a:pt x="983" y="295"/>
                  </a:cubicBezTo>
                  <a:cubicBezTo>
                    <a:pt x="984" y="294"/>
                    <a:pt x="986" y="294"/>
                    <a:pt x="988" y="294"/>
                  </a:cubicBezTo>
                  <a:cubicBezTo>
                    <a:pt x="989" y="295"/>
                    <a:pt x="989" y="295"/>
                    <a:pt x="989" y="296"/>
                  </a:cubicBezTo>
                  <a:cubicBezTo>
                    <a:pt x="989" y="296"/>
                    <a:pt x="989" y="296"/>
                    <a:pt x="989" y="296"/>
                  </a:cubicBezTo>
                  <a:cubicBezTo>
                    <a:pt x="989" y="296"/>
                    <a:pt x="990" y="296"/>
                    <a:pt x="990" y="296"/>
                  </a:cubicBezTo>
                  <a:cubicBezTo>
                    <a:pt x="990" y="296"/>
                    <a:pt x="990" y="296"/>
                    <a:pt x="990" y="296"/>
                  </a:cubicBezTo>
                  <a:cubicBezTo>
                    <a:pt x="990" y="295"/>
                    <a:pt x="990" y="295"/>
                    <a:pt x="990" y="295"/>
                  </a:cubicBezTo>
                  <a:cubicBezTo>
                    <a:pt x="990" y="295"/>
                    <a:pt x="991" y="295"/>
                    <a:pt x="992" y="295"/>
                  </a:cubicBezTo>
                  <a:cubicBezTo>
                    <a:pt x="991" y="294"/>
                    <a:pt x="991" y="294"/>
                    <a:pt x="992" y="293"/>
                  </a:cubicBezTo>
                  <a:cubicBezTo>
                    <a:pt x="993" y="293"/>
                    <a:pt x="994" y="293"/>
                    <a:pt x="995" y="293"/>
                  </a:cubicBezTo>
                  <a:cubicBezTo>
                    <a:pt x="994" y="292"/>
                    <a:pt x="994" y="292"/>
                    <a:pt x="993" y="292"/>
                  </a:cubicBezTo>
                  <a:cubicBezTo>
                    <a:pt x="993" y="292"/>
                    <a:pt x="993" y="291"/>
                    <a:pt x="993" y="291"/>
                  </a:cubicBezTo>
                  <a:cubicBezTo>
                    <a:pt x="994" y="291"/>
                    <a:pt x="994" y="291"/>
                    <a:pt x="994" y="291"/>
                  </a:cubicBezTo>
                  <a:cubicBezTo>
                    <a:pt x="994" y="290"/>
                    <a:pt x="993" y="290"/>
                    <a:pt x="993" y="290"/>
                  </a:cubicBezTo>
                  <a:cubicBezTo>
                    <a:pt x="993" y="290"/>
                    <a:pt x="993" y="290"/>
                    <a:pt x="994" y="289"/>
                  </a:cubicBezTo>
                  <a:cubicBezTo>
                    <a:pt x="993" y="289"/>
                    <a:pt x="992" y="290"/>
                    <a:pt x="992" y="289"/>
                  </a:cubicBezTo>
                  <a:cubicBezTo>
                    <a:pt x="993" y="289"/>
                    <a:pt x="993" y="288"/>
                    <a:pt x="994" y="288"/>
                  </a:cubicBezTo>
                  <a:cubicBezTo>
                    <a:pt x="994" y="286"/>
                    <a:pt x="992" y="286"/>
                    <a:pt x="992" y="285"/>
                  </a:cubicBezTo>
                  <a:cubicBezTo>
                    <a:pt x="992" y="284"/>
                    <a:pt x="992" y="281"/>
                    <a:pt x="992" y="280"/>
                  </a:cubicBezTo>
                  <a:cubicBezTo>
                    <a:pt x="991" y="280"/>
                    <a:pt x="991" y="279"/>
                    <a:pt x="990" y="279"/>
                  </a:cubicBezTo>
                  <a:cubicBezTo>
                    <a:pt x="990" y="279"/>
                    <a:pt x="990" y="279"/>
                    <a:pt x="990" y="279"/>
                  </a:cubicBezTo>
                  <a:cubicBezTo>
                    <a:pt x="989" y="279"/>
                    <a:pt x="989" y="279"/>
                    <a:pt x="989" y="279"/>
                  </a:cubicBezTo>
                  <a:cubicBezTo>
                    <a:pt x="989" y="278"/>
                    <a:pt x="990" y="277"/>
                    <a:pt x="990" y="276"/>
                  </a:cubicBezTo>
                  <a:cubicBezTo>
                    <a:pt x="990" y="274"/>
                    <a:pt x="988" y="273"/>
                    <a:pt x="990" y="271"/>
                  </a:cubicBezTo>
                  <a:cubicBezTo>
                    <a:pt x="991" y="271"/>
                    <a:pt x="992" y="272"/>
                    <a:pt x="993" y="271"/>
                  </a:cubicBezTo>
                  <a:cubicBezTo>
                    <a:pt x="993" y="271"/>
                    <a:pt x="993" y="269"/>
                    <a:pt x="994" y="269"/>
                  </a:cubicBezTo>
                  <a:cubicBezTo>
                    <a:pt x="995" y="270"/>
                    <a:pt x="995" y="270"/>
                    <a:pt x="995" y="271"/>
                  </a:cubicBezTo>
                  <a:cubicBezTo>
                    <a:pt x="996" y="271"/>
                    <a:pt x="996" y="271"/>
                    <a:pt x="996" y="270"/>
                  </a:cubicBezTo>
                  <a:cubicBezTo>
                    <a:pt x="996" y="269"/>
                    <a:pt x="996" y="268"/>
                    <a:pt x="996" y="267"/>
                  </a:cubicBezTo>
                  <a:cubicBezTo>
                    <a:pt x="998" y="267"/>
                    <a:pt x="1000" y="267"/>
                    <a:pt x="1002" y="268"/>
                  </a:cubicBezTo>
                  <a:cubicBezTo>
                    <a:pt x="1002" y="269"/>
                    <a:pt x="1002" y="270"/>
                    <a:pt x="1002" y="271"/>
                  </a:cubicBezTo>
                  <a:cubicBezTo>
                    <a:pt x="1003" y="271"/>
                    <a:pt x="1004" y="271"/>
                    <a:pt x="1005" y="271"/>
                  </a:cubicBezTo>
                  <a:cubicBezTo>
                    <a:pt x="1006" y="271"/>
                    <a:pt x="1005" y="274"/>
                    <a:pt x="1005" y="274"/>
                  </a:cubicBezTo>
                  <a:cubicBezTo>
                    <a:pt x="1004" y="274"/>
                    <a:pt x="1004" y="274"/>
                    <a:pt x="1003" y="274"/>
                  </a:cubicBezTo>
                  <a:cubicBezTo>
                    <a:pt x="1003" y="274"/>
                    <a:pt x="1003" y="274"/>
                    <a:pt x="1003" y="273"/>
                  </a:cubicBezTo>
                  <a:cubicBezTo>
                    <a:pt x="1002" y="273"/>
                    <a:pt x="1002" y="274"/>
                    <a:pt x="1001" y="274"/>
                  </a:cubicBezTo>
                  <a:cubicBezTo>
                    <a:pt x="1002" y="276"/>
                    <a:pt x="1001" y="276"/>
                    <a:pt x="1000" y="278"/>
                  </a:cubicBezTo>
                  <a:cubicBezTo>
                    <a:pt x="1000" y="278"/>
                    <a:pt x="999" y="278"/>
                    <a:pt x="998" y="278"/>
                  </a:cubicBezTo>
                  <a:cubicBezTo>
                    <a:pt x="999" y="278"/>
                    <a:pt x="999" y="278"/>
                    <a:pt x="999" y="279"/>
                  </a:cubicBezTo>
                  <a:cubicBezTo>
                    <a:pt x="998" y="280"/>
                    <a:pt x="997" y="281"/>
                    <a:pt x="997" y="283"/>
                  </a:cubicBezTo>
                  <a:cubicBezTo>
                    <a:pt x="998" y="284"/>
                    <a:pt x="1001" y="285"/>
                    <a:pt x="1000" y="287"/>
                  </a:cubicBezTo>
                  <a:cubicBezTo>
                    <a:pt x="1001" y="287"/>
                    <a:pt x="1001" y="287"/>
                    <a:pt x="1001" y="288"/>
                  </a:cubicBezTo>
                  <a:cubicBezTo>
                    <a:pt x="1002" y="288"/>
                    <a:pt x="1002" y="288"/>
                    <a:pt x="1003" y="289"/>
                  </a:cubicBezTo>
                  <a:cubicBezTo>
                    <a:pt x="1004" y="289"/>
                    <a:pt x="1005" y="288"/>
                    <a:pt x="1006" y="288"/>
                  </a:cubicBezTo>
                  <a:cubicBezTo>
                    <a:pt x="1006" y="289"/>
                    <a:pt x="1007" y="289"/>
                    <a:pt x="1007" y="289"/>
                  </a:cubicBezTo>
                  <a:cubicBezTo>
                    <a:pt x="1006" y="290"/>
                    <a:pt x="1006" y="290"/>
                    <a:pt x="1005" y="291"/>
                  </a:cubicBezTo>
                  <a:cubicBezTo>
                    <a:pt x="1005" y="291"/>
                    <a:pt x="1005" y="291"/>
                    <a:pt x="1005" y="292"/>
                  </a:cubicBezTo>
                  <a:cubicBezTo>
                    <a:pt x="1006" y="292"/>
                    <a:pt x="1006" y="292"/>
                    <a:pt x="1007" y="291"/>
                  </a:cubicBezTo>
                  <a:cubicBezTo>
                    <a:pt x="1007" y="291"/>
                    <a:pt x="1007" y="291"/>
                    <a:pt x="1007" y="291"/>
                  </a:cubicBezTo>
                  <a:cubicBezTo>
                    <a:pt x="1007" y="292"/>
                    <a:pt x="1007" y="292"/>
                    <a:pt x="1007" y="292"/>
                  </a:cubicBezTo>
                  <a:cubicBezTo>
                    <a:pt x="1008" y="292"/>
                    <a:pt x="1008" y="292"/>
                    <a:pt x="1009" y="292"/>
                  </a:cubicBezTo>
                  <a:cubicBezTo>
                    <a:pt x="1009" y="291"/>
                    <a:pt x="1017" y="288"/>
                    <a:pt x="1018" y="288"/>
                  </a:cubicBezTo>
                  <a:cubicBezTo>
                    <a:pt x="1019" y="291"/>
                    <a:pt x="1021" y="290"/>
                    <a:pt x="1022" y="291"/>
                  </a:cubicBezTo>
                  <a:cubicBezTo>
                    <a:pt x="1022" y="291"/>
                    <a:pt x="1023" y="292"/>
                    <a:pt x="1023" y="293"/>
                  </a:cubicBezTo>
                  <a:cubicBezTo>
                    <a:pt x="1024" y="293"/>
                    <a:pt x="1025" y="294"/>
                    <a:pt x="1027" y="294"/>
                  </a:cubicBezTo>
                  <a:cubicBezTo>
                    <a:pt x="1027" y="293"/>
                    <a:pt x="1027" y="293"/>
                    <a:pt x="1027" y="291"/>
                  </a:cubicBezTo>
                  <a:cubicBezTo>
                    <a:pt x="1034" y="291"/>
                    <a:pt x="1038" y="288"/>
                    <a:pt x="1044" y="286"/>
                  </a:cubicBezTo>
                  <a:cubicBezTo>
                    <a:pt x="1045" y="285"/>
                    <a:pt x="1050" y="284"/>
                    <a:pt x="1049" y="286"/>
                  </a:cubicBezTo>
                  <a:cubicBezTo>
                    <a:pt x="1050" y="287"/>
                    <a:pt x="1050" y="287"/>
                    <a:pt x="1050" y="288"/>
                  </a:cubicBezTo>
                  <a:cubicBezTo>
                    <a:pt x="1054" y="290"/>
                    <a:pt x="1056" y="288"/>
                    <a:pt x="1058" y="286"/>
                  </a:cubicBezTo>
                  <a:cubicBezTo>
                    <a:pt x="1058" y="285"/>
                    <a:pt x="1058" y="284"/>
                    <a:pt x="1059" y="283"/>
                  </a:cubicBezTo>
                  <a:cubicBezTo>
                    <a:pt x="1061" y="283"/>
                    <a:pt x="1064" y="284"/>
                    <a:pt x="1066" y="283"/>
                  </a:cubicBezTo>
                  <a:cubicBezTo>
                    <a:pt x="1066" y="282"/>
                    <a:pt x="1066" y="282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79"/>
                    <a:pt x="1064" y="272"/>
                    <a:pt x="1065" y="269"/>
                  </a:cubicBezTo>
                  <a:cubicBezTo>
                    <a:pt x="1066" y="268"/>
                    <a:pt x="1066" y="268"/>
                    <a:pt x="1067" y="267"/>
                  </a:cubicBezTo>
                  <a:cubicBezTo>
                    <a:pt x="1067" y="266"/>
                    <a:pt x="1067" y="266"/>
                    <a:pt x="1067" y="265"/>
                  </a:cubicBezTo>
                  <a:cubicBezTo>
                    <a:pt x="1068" y="264"/>
                    <a:pt x="1068" y="263"/>
                    <a:pt x="1069" y="262"/>
                  </a:cubicBezTo>
                  <a:cubicBezTo>
                    <a:pt x="1071" y="262"/>
                    <a:pt x="1072" y="261"/>
                    <a:pt x="1074" y="261"/>
                  </a:cubicBezTo>
                  <a:cubicBezTo>
                    <a:pt x="1074" y="261"/>
                    <a:pt x="1074" y="262"/>
                    <a:pt x="1074" y="262"/>
                  </a:cubicBezTo>
                  <a:cubicBezTo>
                    <a:pt x="1075" y="263"/>
                    <a:pt x="1076" y="263"/>
                    <a:pt x="1077" y="264"/>
                  </a:cubicBezTo>
                  <a:cubicBezTo>
                    <a:pt x="1077" y="265"/>
                    <a:pt x="1078" y="266"/>
                    <a:pt x="1078" y="266"/>
                  </a:cubicBezTo>
                  <a:cubicBezTo>
                    <a:pt x="1080" y="268"/>
                    <a:pt x="1084" y="267"/>
                    <a:pt x="1085" y="265"/>
                  </a:cubicBezTo>
                  <a:cubicBezTo>
                    <a:pt x="1084" y="261"/>
                    <a:pt x="1085" y="259"/>
                    <a:pt x="1085" y="256"/>
                  </a:cubicBezTo>
                  <a:cubicBezTo>
                    <a:pt x="1085" y="256"/>
                    <a:pt x="1085" y="255"/>
                    <a:pt x="1085" y="255"/>
                  </a:cubicBezTo>
                  <a:cubicBezTo>
                    <a:pt x="1084" y="256"/>
                    <a:pt x="1084" y="256"/>
                    <a:pt x="1083" y="257"/>
                  </a:cubicBezTo>
                  <a:cubicBezTo>
                    <a:pt x="1082" y="256"/>
                    <a:pt x="1082" y="256"/>
                    <a:pt x="1081" y="256"/>
                  </a:cubicBezTo>
                  <a:cubicBezTo>
                    <a:pt x="1081" y="254"/>
                    <a:pt x="1081" y="253"/>
                    <a:pt x="1081" y="252"/>
                  </a:cubicBezTo>
                  <a:cubicBezTo>
                    <a:pt x="1080" y="252"/>
                    <a:pt x="1080" y="253"/>
                    <a:pt x="1080" y="253"/>
                  </a:cubicBezTo>
                  <a:cubicBezTo>
                    <a:pt x="1079" y="251"/>
                    <a:pt x="1079" y="251"/>
                    <a:pt x="1079" y="249"/>
                  </a:cubicBezTo>
                  <a:cubicBezTo>
                    <a:pt x="1080" y="249"/>
                    <a:pt x="1079" y="249"/>
                    <a:pt x="1079" y="248"/>
                  </a:cubicBezTo>
                  <a:cubicBezTo>
                    <a:pt x="1082" y="248"/>
                    <a:pt x="1083" y="247"/>
                    <a:pt x="1085" y="246"/>
                  </a:cubicBezTo>
                  <a:cubicBezTo>
                    <a:pt x="1086" y="246"/>
                    <a:pt x="1086" y="246"/>
                    <a:pt x="1087" y="246"/>
                  </a:cubicBezTo>
                  <a:cubicBezTo>
                    <a:pt x="1087" y="246"/>
                    <a:pt x="1087" y="245"/>
                    <a:pt x="1087" y="245"/>
                  </a:cubicBezTo>
                  <a:cubicBezTo>
                    <a:pt x="1088" y="245"/>
                    <a:pt x="1089" y="246"/>
                    <a:pt x="1090" y="246"/>
                  </a:cubicBezTo>
                  <a:cubicBezTo>
                    <a:pt x="1090" y="245"/>
                    <a:pt x="1091" y="245"/>
                    <a:pt x="1091" y="245"/>
                  </a:cubicBezTo>
                  <a:cubicBezTo>
                    <a:pt x="1092" y="245"/>
                    <a:pt x="1094" y="245"/>
                    <a:pt x="1095" y="245"/>
                  </a:cubicBezTo>
                  <a:cubicBezTo>
                    <a:pt x="1098" y="246"/>
                    <a:pt x="1101" y="246"/>
                    <a:pt x="1104" y="246"/>
                  </a:cubicBezTo>
                  <a:cubicBezTo>
                    <a:pt x="1105" y="246"/>
                    <a:pt x="1106" y="245"/>
                    <a:pt x="1107" y="245"/>
                  </a:cubicBezTo>
                  <a:cubicBezTo>
                    <a:pt x="1107" y="245"/>
                    <a:pt x="1107" y="245"/>
                    <a:pt x="1107" y="246"/>
                  </a:cubicBezTo>
                  <a:cubicBezTo>
                    <a:pt x="1107" y="244"/>
                    <a:pt x="1106" y="244"/>
                    <a:pt x="1106" y="243"/>
                  </a:cubicBezTo>
                  <a:cubicBezTo>
                    <a:pt x="1106" y="243"/>
                    <a:pt x="1106" y="243"/>
                    <a:pt x="1106" y="243"/>
                  </a:cubicBezTo>
                  <a:cubicBezTo>
                    <a:pt x="1106" y="242"/>
                    <a:pt x="1107" y="242"/>
                    <a:pt x="1107" y="242"/>
                  </a:cubicBezTo>
                  <a:cubicBezTo>
                    <a:pt x="1107" y="243"/>
                    <a:pt x="1108" y="243"/>
                    <a:pt x="1108" y="243"/>
                  </a:cubicBezTo>
                  <a:cubicBezTo>
                    <a:pt x="1108" y="242"/>
                    <a:pt x="1108" y="243"/>
                    <a:pt x="1108" y="242"/>
                  </a:cubicBezTo>
                  <a:cubicBezTo>
                    <a:pt x="1109" y="242"/>
                    <a:pt x="1109" y="242"/>
                    <a:pt x="1111" y="243"/>
                  </a:cubicBezTo>
                  <a:cubicBezTo>
                    <a:pt x="1111" y="242"/>
                    <a:pt x="1112" y="240"/>
                    <a:pt x="1113" y="240"/>
                  </a:cubicBezTo>
                  <a:cubicBezTo>
                    <a:pt x="1115" y="241"/>
                    <a:pt x="1116" y="242"/>
                    <a:pt x="1118" y="242"/>
                  </a:cubicBezTo>
                  <a:cubicBezTo>
                    <a:pt x="1118" y="242"/>
                    <a:pt x="1118" y="241"/>
                    <a:pt x="1119" y="241"/>
                  </a:cubicBezTo>
                  <a:cubicBezTo>
                    <a:pt x="1116" y="236"/>
                    <a:pt x="1112" y="241"/>
                    <a:pt x="1109" y="236"/>
                  </a:cubicBezTo>
                  <a:cubicBezTo>
                    <a:pt x="1109" y="236"/>
                    <a:pt x="1110" y="234"/>
                    <a:pt x="1109" y="234"/>
                  </a:cubicBezTo>
                  <a:cubicBezTo>
                    <a:pt x="1109" y="234"/>
                    <a:pt x="1109" y="235"/>
                    <a:pt x="1109" y="235"/>
                  </a:cubicBezTo>
                  <a:cubicBezTo>
                    <a:pt x="1107" y="235"/>
                    <a:pt x="1104" y="236"/>
                    <a:pt x="1103" y="237"/>
                  </a:cubicBezTo>
                  <a:cubicBezTo>
                    <a:pt x="1102" y="237"/>
                    <a:pt x="1102" y="237"/>
                    <a:pt x="1101" y="236"/>
                  </a:cubicBezTo>
                  <a:cubicBezTo>
                    <a:pt x="1100" y="237"/>
                    <a:pt x="1100" y="237"/>
                    <a:pt x="1100" y="238"/>
                  </a:cubicBezTo>
                  <a:cubicBezTo>
                    <a:pt x="1099" y="237"/>
                    <a:pt x="1098" y="237"/>
                    <a:pt x="1098" y="237"/>
                  </a:cubicBezTo>
                  <a:cubicBezTo>
                    <a:pt x="1098" y="236"/>
                    <a:pt x="1098" y="236"/>
                    <a:pt x="1098" y="236"/>
                  </a:cubicBezTo>
                  <a:cubicBezTo>
                    <a:pt x="1097" y="236"/>
                    <a:pt x="1097" y="237"/>
                    <a:pt x="1097" y="238"/>
                  </a:cubicBezTo>
                  <a:cubicBezTo>
                    <a:pt x="1096" y="238"/>
                    <a:pt x="1094" y="238"/>
                    <a:pt x="1094" y="239"/>
                  </a:cubicBezTo>
                  <a:cubicBezTo>
                    <a:pt x="1094" y="239"/>
                    <a:pt x="1094" y="239"/>
                    <a:pt x="1093" y="239"/>
                  </a:cubicBezTo>
                  <a:cubicBezTo>
                    <a:pt x="1093" y="239"/>
                    <a:pt x="1092" y="238"/>
                    <a:pt x="1092" y="238"/>
                  </a:cubicBezTo>
                  <a:cubicBezTo>
                    <a:pt x="1091" y="239"/>
                    <a:pt x="1089" y="239"/>
                    <a:pt x="1088" y="240"/>
                  </a:cubicBezTo>
                  <a:cubicBezTo>
                    <a:pt x="1088" y="240"/>
                    <a:pt x="1088" y="240"/>
                    <a:pt x="1088" y="239"/>
                  </a:cubicBezTo>
                  <a:cubicBezTo>
                    <a:pt x="1087" y="240"/>
                    <a:pt x="1086" y="240"/>
                    <a:pt x="1085" y="241"/>
                  </a:cubicBezTo>
                  <a:cubicBezTo>
                    <a:pt x="1084" y="241"/>
                    <a:pt x="1084" y="241"/>
                    <a:pt x="1082" y="241"/>
                  </a:cubicBezTo>
                  <a:cubicBezTo>
                    <a:pt x="1082" y="241"/>
                    <a:pt x="1082" y="241"/>
                    <a:pt x="1082" y="241"/>
                  </a:cubicBezTo>
                  <a:cubicBezTo>
                    <a:pt x="1082" y="241"/>
                    <a:pt x="1079" y="243"/>
                    <a:pt x="1078" y="242"/>
                  </a:cubicBezTo>
                  <a:cubicBezTo>
                    <a:pt x="1077" y="241"/>
                    <a:pt x="1076" y="241"/>
                    <a:pt x="1076" y="240"/>
                  </a:cubicBezTo>
                  <a:cubicBezTo>
                    <a:pt x="1076" y="239"/>
                    <a:pt x="1076" y="239"/>
                    <a:pt x="1077" y="238"/>
                  </a:cubicBezTo>
                  <a:cubicBezTo>
                    <a:pt x="1075" y="238"/>
                    <a:pt x="1074" y="239"/>
                    <a:pt x="1073" y="239"/>
                  </a:cubicBezTo>
                  <a:cubicBezTo>
                    <a:pt x="1073" y="239"/>
                    <a:pt x="1073" y="238"/>
                    <a:pt x="1073" y="238"/>
                  </a:cubicBezTo>
                  <a:cubicBezTo>
                    <a:pt x="1072" y="238"/>
                    <a:pt x="1072" y="237"/>
                    <a:pt x="1070" y="237"/>
                  </a:cubicBezTo>
                  <a:cubicBezTo>
                    <a:pt x="1068" y="235"/>
                    <a:pt x="1067" y="233"/>
                    <a:pt x="1068" y="229"/>
                  </a:cubicBezTo>
                  <a:cubicBezTo>
                    <a:pt x="1068" y="228"/>
                    <a:pt x="1068" y="228"/>
                    <a:pt x="1068" y="227"/>
                  </a:cubicBezTo>
                  <a:cubicBezTo>
                    <a:pt x="1068" y="226"/>
                    <a:pt x="1067" y="225"/>
                    <a:pt x="1066" y="224"/>
                  </a:cubicBezTo>
                  <a:cubicBezTo>
                    <a:pt x="1067" y="222"/>
                    <a:pt x="1067" y="221"/>
                    <a:pt x="1067" y="219"/>
                  </a:cubicBezTo>
                  <a:cubicBezTo>
                    <a:pt x="1066" y="219"/>
                    <a:pt x="1066" y="218"/>
                    <a:pt x="1065" y="218"/>
                  </a:cubicBezTo>
                  <a:cubicBezTo>
                    <a:pt x="1066" y="216"/>
                    <a:pt x="1067" y="215"/>
                    <a:pt x="1068" y="214"/>
                  </a:cubicBezTo>
                  <a:cubicBezTo>
                    <a:pt x="1068" y="213"/>
                    <a:pt x="1068" y="212"/>
                    <a:pt x="1068" y="212"/>
                  </a:cubicBezTo>
                  <a:cubicBezTo>
                    <a:pt x="1069" y="211"/>
                    <a:pt x="1070" y="212"/>
                    <a:pt x="1071" y="212"/>
                  </a:cubicBezTo>
                  <a:cubicBezTo>
                    <a:pt x="1074" y="211"/>
                    <a:pt x="1073" y="208"/>
                    <a:pt x="1074" y="207"/>
                  </a:cubicBezTo>
                  <a:cubicBezTo>
                    <a:pt x="1074" y="207"/>
                    <a:pt x="1074" y="207"/>
                    <a:pt x="1074" y="207"/>
                  </a:cubicBezTo>
                  <a:cubicBezTo>
                    <a:pt x="1075" y="207"/>
                    <a:pt x="1075" y="208"/>
                    <a:pt x="1075" y="208"/>
                  </a:cubicBezTo>
                  <a:cubicBezTo>
                    <a:pt x="1075" y="208"/>
                    <a:pt x="1076" y="208"/>
                    <a:pt x="1076" y="208"/>
                  </a:cubicBezTo>
                  <a:cubicBezTo>
                    <a:pt x="1077" y="206"/>
                    <a:pt x="1086" y="197"/>
                    <a:pt x="1088" y="196"/>
                  </a:cubicBezTo>
                  <a:cubicBezTo>
                    <a:pt x="1089" y="196"/>
                    <a:pt x="1090" y="196"/>
                    <a:pt x="1091" y="196"/>
                  </a:cubicBezTo>
                  <a:cubicBezTo>
                    <a:pt x="1091" y="195"/>
                    <a:pt x="1091" y="195"/>
                    <a:pt x="1090" y="195"/>
                  </a:cubicBezTo>
                  <a:cubicBezTo>
                    <a:pt x="1090" y="194"/>
                    <a:pt x="1090" y="194"/>
                    <a:pt x="1089" y="194"/>
                  </a:cubicBezTo>
                  <a:cubicBezTo>
                    <a:pt x="1090" y="193"/>
                    <a:pt x="1090" y="191"/>
                    <a:pt x="1090" y="190"/>
                  </a:cubicBezTo>
                  <a:cubicBezTo>
                    <a:pt x="1090" y="190"/>
                    <a:pt x="1089" y="190"/>
                    <a:pt x="1089" y="189"/>
                  </a:cubicBezTo>
                  <a:cubicBezTo>
                    <a:pt x="1086" y="189"/>
                    <a:pt x="1085" y="188"/>
                    <a:pt x="1084" y="187"/>
                  </a:cubicBezTo>
                  <a:cubicBezTo>
                    <a:pt x="1082" y="187"/>
                    <a:pt x="1078" y="188"/>
                    <a:pt x="1078" y="188"/>
                  </a:cubicBezTo>
                  <a:cubicBezTo>
                    <a:pt x="1077" y="187"/>
                    <a:pt x="1076" y="186"/>
                    <a:pt x="1075" y="185"/>
                  </a:cubicBezTo>
                  <a:cubicBezTo>
                    <a:pt x="1072" y="187"/>
                    <a:pt x="1072" y="189"/>
                    <a:pt x="1070" y="190"/>
                  </a:cubicBezTo>
                  <a:cubicBezTo>
                    <a:pt x="1069" y="192"/>
                    <a:pt x="1068" y="190"/>
                    <a:pt x="1067" y="192"/>
                  </a:cubicBezTo>
                  <a:cubicBezTo>
                    <a:pt x="1067" y="193"/>
                    <a:pt x="1068" y="194"/>
                    <a:pt x="1068" y="194"/>
                  </a:cubicBezTo>
                  <a:cubicBezTo>
                    <a:pt x="1067" y="196"/>
                    <a:pt x="1066" y="197"/>
                    <a:pt x="1065" y="197"/>
                  </a:cubicBezTo>
                  <a:cubicBezTo>
                    <a:pt x="1065" y="197"/>
                    <a:pt x="1065" y="197"/>
                    <a:pt x="1065" y="198"/>
                  </a:cubicBezTo>
                  <a:cubicBezTo>
                    <a:pt x="1065" y="199"/>
                    <a:pt x="1067" y="199"/>
                    <a:pt x="1067" y="200"/>
                  </a:cubicBezTo>
                  <a:cubicBezTo>
                    <a:pt x="1067" y="200"/>
                    <a:pt x="1067" y="200"/>
                    <a:pt x="1067" y="201"/>
                  </a:cubicBezTo>
                  <a:cubicBezTo>
                    <a:pt x="1065" y="202"/>
                    <a:pt x="1065" y="204"/>
                    <a:pt x="1063" y="206"/>
                  </a:cubicBezTo>
                  <a:cubicBezTo>
                    <a:pt x="1061" y="207"/>
                    <a:pt x="1059" y="208"/>
                    <a:pt x="1057" y="210"/>
                  </a:cubicBezTo>
                  <a:cubicBezTo>
                    <a:pt x="1057" y="209"/>
                    <a:pt x="1056" y="209"/>
                    <a:pt x="1056" y="209"/>
                  </a:cubicBezTo>
                  <a:cubicBezTo>
                    <a:pt x="1055" y="209"/>
                    <a:pt x="1055" y="211"/>
                    <a:pt x="1054" y="211"/>
                  </a:cubicBezTo>
                  <a:cubicBezTo>
                    <a:pt x="1051" y="213"/>
                    <a:pt x="1051" y="213"/>
                    <a:pt x="1049" y="215"/>
                  </a:cubicBezTo>
                  <a:cubicBezTo>
                    <a:pt x="1048" y="215"/>
                    <a:pt x="1047" y="215"/>
                    <a:pt x="1047" y="215"/>
                  </a:cubicBezTo>
                  <a:cubicBezTo>
                    <a:pt x="1047" y="216"/>
                    <a:pt x="1047" y="217"/>
                    <a:pt x="1047" y="218"/>
                  </a:cubicBezTo>
                  <a:cubicBezTo>
                    <a:pt x="1046" y="218"/>
                    <a:pt x="1046" y="219"/>
                    <a:pt x="1046" y="219"/>
                  </a:cubicBezTo>
                  <a:cubicBezTo>
                    <a:pt x="1045" y="219"/>
                    <a:pt x="1044" y="219"/>
                    <a:pt x="1043" y="218"/>
                  </a:cubicBezTo>
                  <a:cubicBezTo>
                    <a:pt x="1044" y="221"/>
                    <a:pt x="1045" y="222"/>
                    <a:pt x="1044" y="226"/>
                  </a:cubicBezTo>
                  <a:cubicBezTo>
                    <a:pt x="1043" y="226"/>
                    <a:pt x="1043" y="226"/>
                    <a:pt x="1042" y="226"/>
                  </a:cubicBezTo>
                  <a:cubicBezTo>
                    <a:pt x="1042" y="228"/>
                    <a:pt x="1044" y="233"/>
                    <a:pt x="1043" y="234"/>
                  </a:cubicBezTo>
                  <a:cubicBezTo>
                    <a:pt x="1043" y="234"/>
                    <a:pt x="1043" y="234"/>
                    <a:pt x="1043" y="234"/>
                  </a:cubicBezTo>
                  <a:cubicBezTo>
                    <a:pt x="1044" y="234"/>
                    <a:pt x="1045" y="235"/>
                    <a:pt x="1046" y="235"/>
                  </a:cubicBezTo>
                  <a:cubicBezTo>
                    <a:pt x="1046" y="235"/>
                    <a:pt x="1047" y="235"/>
                    <a:pt x="1047" y="235"/>
                  </a:cubicBezTo>
                  <a:cubicBezTo>
                    <a:pt x="1048" y="237"/>
                    <a:pt x="1050" y="239"/>
                    <a:pt x="1052" y="239"/>
                  </a:cubicBezTo>
                  <a:cubicBezTo>
                    <a:pt x="1053" y="241"/>
                    <a:pt x="1053" y="241"/>
                    <a:pt x="1053" y="243"/>
                  </a:cubicBezTo>
                  <a:cubicBezTo>
                    <a:pt x="1053" y="243"/>
                    <a:pt x="1053" y="243"/>
                    <a:pt x="1052" y="243"/>
                  </a:cubicBezTo>
                  <a:cubicBezTo>
                    <a:pt x="1052" y="243"/>
                    <a:pt x="1048" y="247"/>
                    <a:pt x="1046" y="246"/>
                  </a:cubicBezTo>
                  <a:cubicBezTo>
                    <a:pt x="1045" y="245"/>
                    <a:pt x="1039" y="243"/>
                    <a:pt x="1039" y="244"/>
                  </a:cubicBezTo>
                  <a:cubicBezTo>
                    <a:pt x="1038" y="244"/>
                    <a:pt x="1038" y="245"/>
                    <a:pt x="1038" y="245"/>
                  </a:cubicBezTo>
                  <a:cubicBezTo>
                    <a:pt x="1038" y="245"/>
                    <a:pt x="1038" y="245"/>
                    <a:pt x="1038" y="245"/>
                  </a:cubicBezTo>
                  <a:cubicBezTo>
                    <a:pt x="1041" y="244"/>
                    <a:pt x="1042" y="247"/>
                    <a:pt x="1044" y="247"/>
                  </a:cubicBezTo>
                  <a:cubicBezTo>
                    <a:pt x="1046" y="247"/>
                    <a:pt x="1048" y="245"/>
                    <a:pt x="1050" y="246"/>
                  </a:cubicBezTo>
                  <a:cubicBezTo>
                    <a:pt x="1050" y="246"/>
                    <a:pt x="1050" y="246"/>
                    <a:pt x="1050" y="245"/>
                  </a:cubicBezTo>
                  <a:cubicBezTo>
                    <a:pt x="1050" y="245"/>
                    <a:pt x="1050" y="245"/>
                    <a:pt x="1051" y="245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0" y="246"/>
                    <a:pt x="1050" y="246"/>
                    <a:pt x="1049" y="246"/>
                  </a:cubicBezTo>
                  <a:cubicBezTo>
                    <a:pt x="1049" y="247"/>
                    <a:pt x="1049" y="247"/>
                    <a:pt x="1049" y="248"/>
                  </a:cubicBezTo>
                  <a:cubicBezTo>
                    <a:pt x="1048" y="248"/>
                    <a:pt x="1047" y="249"/>
                    <a:pt x="1047" y="250"/>
                  </a:cubicBezTo>
                  <a:cubicBezTo>
                    <a:pt x="1047" y="250"/>
                    <a:pt x="1046" y="250"/>
                    <a:pt x="1046" y="250"/>
                  </a:cubicBezTo>
                  <a:cubicBezTo>
                    <a:pt x="1046" y="250"/>
                    <a:pt x="1046" y="250"/>
                    <a:pt x="1046" y="250"/>
                  </a:cubicBezTo>
                  <a:cubicBezTo>
                    <a:pt x="1046" y="249"/>
                    <a:pt x="1046" y="249"/>
                    <a:pt x="1046" y="248"/>
                  </a:cubicBezTo>
                  <a:cubicBezTo>
                    <a:pt x="1044" y="249"/>
                    <a:pt x="1046" y="252"/>
                    <a:pt x="1042" y="251"/>
                  </a:cubicBezTo>
                  <a:cubicBezTo>
                    <a:pt x="1042" y="252"/>
                    <a:pt x="1042" y="252"/>
                    <a:pt x="1042" y="252"/>
                  </a:cubicBezTo>
                  <a:cubicBezTo>
                    <a:pt x="1041" y="252"/>
                    <a:pt x="1039" y="252"/>
                    <a:pt x="1038" y="252"/>
                  </a:cubicBezTo>
                  <a:cubicBezTo>
                    <a:pt x="1039" y="254"/>
                    <a:pt x="1042" y="257"/>
                    <a:pt x="1040" y="259"/>
                  </a:cubicBezTo>
                  <a:cubicBezTo>
                    <a:pt x="1039" y="259"/>
                    <a:pt x="1039" y="259"/>
                    <a:pt x="1038" y="259"/>
                  </a:cubicBezTo>
                  <a:cubicBezTo>
                    <a:pt x="1038" y="259"/>
                    <a:pt x="1038" y="260"/>
                    <a:pt x="1038" y="260"/>
                  </a:cubicBezTo>
                  <a:cubicBezTo>
                    <a:pt x="1039" y="260"/>
                    <a:pt x="1039" y="260"/>
                    <a:pt x="1039" y="261"/>
                  </a:cubicBezTo>
                  <a:cubicBezTo>
                    <a:pt x="1039" y="261"/>
                    <a:pt x="1039" y="262"/>
                    <a:pt x="1039" y="263"/>
                  </a:cubicBezTo>
                  <a:cubicBezTo>
                    <a:pt x="1039" y="264"/>
                    <a:pt x="1038" y="264"/>
                    <a:pt x="1038" y="265"/>
                  </a:cubicBezTo>
                  <a:cubicBezTo>
                    <a:pt x="1038" y="266"/>
                    <a:pt x="1038" y="267"/>
                    <a:pt x="1038" y="268"/>
                  </a:cubicBezTo>
                  <a:cubicBezTo>
                    <a:pt x="1037" y="270"/>
                    <a:pt x="1035" y="272"/>
                    <a:pt x="1034" y="274"/>
                  </a:cubicBezTo>
                  <a:cubicBezTo>
                    <a:pt x="1034" y="274"/>
                    <a:pt x="1034" y="274"/>
                    <a:pt x="1034" y="274"/>
                  </a:cubicBezTo>
                  <a:cubicBezTo>
                    <a:pt x="1034" y="274"/>
                    <a:pt x="1033" y="273"/>
                    <a:pt x="1033" y="273"/>
                  </a:cubicBezTo>
                  <a:cubicBezTo>
                    <a:pt x="1031" y="274"/>
                    <a:pt x="1030" y="274"/>
                    <a:pt x="1028" y="274"/>
                  </a:cubicBezTo>
                  <a:cubicBezTo>
                    <a:pt x="1028" y="274"/>
                    <a:pt x="1027" y="274"/>
                    <a:pt x="1027" y="275"/>
                  </a:cubicBezTo>
                  <a:cubicBezTo>
                    <a:pt x="1027" y="274"/>
                    <a:pt x="1027" y="274"/>
                    <a:pt x="1027" y="275"/>
                  </a:cubicBezTo>
                  <a:cubicBezTo>
                    <a:pt x="1025" y="275"/>
                    <a:pt x="1025" y="276"/>
                    <a:pt x="1025" y="277"/>
                  </a:cubicBezTo>
                  <a:cubicBezTo>
                    <a:pt x="1025" y="278"/>
                    <a:pt x="1026" y="278"/>
                    <a:pt x="1025" y="279"/>
                  </a:cubicBezTo>
                  <a:cubicBezTo>
                    <a:pt x="1025" y="279"/>
                    <a:pt x="1025" y="280"/>
                    <a:pt x="1024" y="280"/>
                  </a:cubicBezTo>
                  <a:cubicBezTo>
                    <a:pt x="1022" y="279"/>
                    <a:pt x="1020" y="280"/>
                    <a:pt x="1017" y="280"/>
                  </a:cubicBezTo>
                  <a:cubicBezTo>
                    <a:pt x="1017" y="279"/>
                    <a:pt x="1017" y="278"/>
                    <a:pt x="1018" y="277"/>
                  </a:cubicBezTo>
                  <a:cubicBezTo>
                    <a:pt x="1016" y="276"/>
                    <a:pt x="1015" y="274"/>
                    <a:pt x="1015" y="273"/>
                  </a:cubicBezTo>
                  <a:cubicBezTo>
                    <a:pt x="1015" y="272"/>
                    <a:pt x="1015" y="272"/>
                    <a:pt x="1016" y="272"/>
                  </a:cubicBezTo>
                  <a:cubicBezTo>
                    <a:pt x="1016" y="272"/>
                    <a:pt x="1016" y="271"/>
                    <a:pt x="1016" y="271"/>
                  </a:cubicBezTo>
                  <a:cubicBezTo>
                    <a:pt x="1016" y="271"/>
                    <a:pt x="1016" y="271"/>
                    <a:pt x="1017" y="271"/>
                  </a:cubicBezTo>
                  <a:cubicBezTo>
                    <a:pt x="1017" y="271"/>
                    <a:pt x="1017" y="270"/>
                    <a:pt x="1017" y="270"/>
                  </a:cubicBezTo>
                  <a:cubicBezTo>
                    <a:pt x="1015" y="268"/>
                    <a:pt x="1013" y="267"/>
                    <a:pt x="1012" y="264"/>
                  </a:cubicBezTo>
                  <a:cubicBezTo>
                    <a:pt x="1012" y="263"/>
                    <a:pt x="1012" y="263"/>
                    <a:pt x="1011" y="263"/>
                  </a:cubicBezTo>
                  <a:cubicBezTo>
                    <a:pt x="1011" y="261"/>
                    <a:pt x="1011" y="261"/>
                    <a:pt x="1010" y="259"/>
                  </a:cubicBezTo>
                  <a:cubicBezTo>
                    <a:pt x="1010" y="258"/>
                    <a:pt x="1011" y="257"/>
                    <a:pt x="1011" y="256"/>
                  </a:cubicBezTo>
                  <a:cubicBezTo>
                    <a:pt x="1010" y="256"/>
                    <a:pt x="1010" y="256"/>
                    <a:pt x="1009" y="256"/>
                  </a:cubicBezTo>
                  <a:cubicBezTo>
                    <a:pt x="1009" y="256"/>
                    <a:pt x="1009" y="255"/>
                    <a:pt x="1009" y="255"/>
                  </a:cubicBezTo>
                  <a:cubicBezTo>
                    <a:pt x="1008" y="255"/>
                    <a:pt x="1008" y="255"/>
                    <a:pt x="1008" y="255"/>
                  </a:cubicBezTo>
                  <a:cubicBezTo>
                    <a:pt x="1008" y="254"/>
                    <a:pt x="1007" y="251"/>
                    <a:pt x="1006" y="250"/>
                  </a:cubicBezTo>
                  <a:cubicBezTo>
                    <a:pt x="1007" y="249"/>
                    <a:pt x="1007" y="249"/>
                    <a:pt x="1007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5" y="249"/>
                    <a:pt x="1004" y="247"/>
                    <a:pt x="1003" y="246"/>
                  </a:cubicBezTo>
                  <a:cubicBezTo>
                    <a:pt x="1004" y="245"/>
                    <a:pt x="1004" y="245"/>
                    <a:pt x="1004" y="244"/>
                  </a:cubicBezTo>
                  <a:cubicBezTo>
                    <a:pt x="1003" y="244"/>
                    <a:pt x="1003" y="244"/>
                    <a:pt x="1003" y="245"/>
                  </a:cubicBezTo>
                  <a:cubicBezTo>
                    <a:pt x="1003" y="246"/>
                    <a:pt x="1002" y="248"/>
                    <a:pt x="1001" y="249"/>
                  </a:cubicBezTo>
                  <a:cubicBezTo>
                    <a:pt x="1000" y="250"/>
                    <a:pt x="999" y="249"/>
                    <a:pt x="998" y="249"/>
                  </a:cubicBezTo>
                  <a:cubicBezTo>
                    <a:pt x="997" y="250"/>
                    <a:pt x="997" y="251"/>
                    <a:pt x="996" y="251"/>
                  </a:cubicBezTo>
                  <a:cubicBezTo>
                    <a:pt x="994" y="253"/>
                    <a:pt x="991" y="255"/>
                    <a:pt x="989" y="257"/>
                  </a:cubicBezTo>
                  <a:cubicBezTo>
                    <a:pt x="988" y="258"/>
                    <a:pt x="984" y="258"/>
                    <a:pt x="982" y="258"/>
                  </a:cubicBezTo>
                  <a:cubicBezTo>
                    <a:pt x="982" y="257"/>
                    <a:pt x="982" y="257"/>
                    <a:pt x="981" y="257"/>
                  </a:cubicBezTo>
                  <a:cubicBezTo>
                    <a:pt x="981" y="257"/>
                    <a:pt x="981" y="257"/>
                    <a:pt x="980" y="257"/>
                  </a:cubicBezTo>
                  <a:cubicBezTo>
                    <a:pt x="980" y="257"/>
                    <a:pt x="980" y="257"/>
                    <a:pt x="980" y="257"/>
                  </a:cubicBezTo>
                  <a:cubicBezTo>
                    <a:pt x="980" y="257"/>
                    <a:pt x="980" y="256"/>
                    <a:pt x="980" y="256"/>
                  </a:cubicBezTo>
                  <a:cubicBezTo>
                    <a:pt x="978" y="256"/>
                    <a:pt x="977" y="255"/>
                    <a:pt x="974" y="254"/>
                  </a:cubicBezTo>
                  <a:cubicBezTo>
                    <a:pt x="974" y="253"/>
                    <a:pt x="974" y="252"/>
                    <a:pt x="973" y="251"/>
                  </a:cubicBezTo>
                  <a:cubicBezTo>
                    <a:pt x="974" y="251"/>
                    <a:pt x="974" y="250"/>
                    <a:pt x="974" y="249"/>
                  </a:cubicBezTo>
                  <a:cubicBezTo>
                    <a:pt x="974" y="249"/>
                    <a:pt x="974" y="249"/>
                    <a:pt x="975" y="249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6" y="249"/>
                    <a:pt x="976" y="250"/>
                    <a:pt x="977" y="251"/>
                  </a:cubicBezTo>
                  <a:cubicBezTo>
                    <a:pt x="977" y="250"/>
                    <a:pt x="977" y="250"/>
                    <a:pt x="977" y="250"/>
                  </a:cubicBezTo>
                  <a:cubicBezTo>
                    <a:pt x="977" y="250"/>
                    <a:pt x="977" y="249"/>
                    <a:pt x="978" y="249"/>
                  </a:cubicBezTo>
                  <a:cubicBezTo>
                    <a:pt x="978" y="249"/>
                    <a:pt x="978" y="249"/>
                    <a:pt x="978" y="249"/>
                  </a:cubicBezTo>
                  <a:cubicBezTo>
                    <a:pt x="976" y="249"/>
                    <a:pt x="977" y="250"/>
                    <a:pt x="976" y="249"/>
                  </a:cubicBezTo>
                  <a:cubicBezTo>
                    <a:pt x="976" y="248"/>
                    <a:pt x="975" y="249"/>
                    <a:pt x="976" y="248"/>
                  </a:cubicBezTo>
                  <a:cubicBezTo>
                    <a:pt x="976" y="248"/>
                    <a:pt x="977" y="247"/>
                    <a:pt x="978" y="247"/>
                  </a:cubicBezTo>
                  <a:cubicBezTo>
                    <a:pt x="978" y="247"/>
                    <a:pt x="978" y="247"/>
                    <a:pt x="978" y="247"/>
                  </a:cubicBezTo>
                  <a:cubicBezTo>
                    <a:pt x="977" y="247"/>
                    <a:pt x="977" y="247"/>
                    <a:pt x="976" y="246"/>
                  </a:cubicBezTo>
                  <a:cubicBezTo>
                    <a:pt x="977" y="246"/>
                    <a:pt x="977" y="245"/>
                    <a:pt x="977" y="245"/>
                  </a:cubicBezTo>
                  <a:cubicBezTo>
                    <a:pt x="977" y="245"/>
                    <a:pt x="976" y="246"/>
                    <a:pt x="976" y="246"/>
                  </a:cubicBezTo>
                  <a:cubicBezTo>
                    <a:pt x="976" y="246"/>
                    <a:pt x="976" y="246"/>
                    <a:pt x="976" y="246"/>
                  </a:cubicBezTo>
                  <a:cubicBezTo>
                    <a:pt x="976" y="245"/>
                    <a:pt x="975" y="245"/>
                    <a:pt x="975" y="245"/>
                  </a:cubicBezTo>
                  <a:cubicBezTo>
                    <a:pt x="975" y="245"/>
                    <a:pt x="975" y="246"/>
                    <a:pt x="975" y="246"/>
                  </a:cubicBezTo>
                  <a:cubicBezTo>
                    <a:pt x="974" y="246"/>
                    <a:pt x="974" y="247"/>
                    <a:pt x="973" y="247"/>
                  </a:cubicBezTo>
                  <a:cubicBezTo>
                    <a:pt x="973" y="247"/>
                    <a:pt x="973" y="246"/>
                    <a:pt x="973" y="246"/>
                  </a:cubicBezTo>
                  <a:cubicBezTo>
                    <a:pt x="973" y="246"/>
                    <a:pt x="973" y="247"/>
                    <a:pt x="973" y="247"/>
                  </a:cubicBezTo>
                  <a:cubicBezTo>
                    <a:pt x="972" y="247"/>
                    <a:pt x="972" y="246"/>
                    <a:pt x="972" y="246"/>
                  </a:cubicBezTo>
                  <a:cubicBezTo>
                    <a:pt x="972" y="246"/>
                    <a:pt x="972" y="245"/>
                    <a:pt x="971" y="245"/>
                  </a:cubicBezTo>
                  <a:cubicBezTo>
                    <a:pt x="972" y="244"/>
                    <a:pt x="972" y="243"/>
                    <a:pt x="973" y="243"/>
                  </a:cubicBezTo>
                  <a:cubicBezTo>
                    <a:pt x="973" y="243"/>
                    <a:pt x="973" y="243"/>
                    <a:pt x="973" y="243"/>
                  </a:cubicBezTo>
                  <a:cubicBezTo>
                    <a:pt x="973" y="243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3"/>
                  </a:cubicBezTo>
                  <a:cubicBezTo>
                    <a:pt x="974" y="244"/>
                    <a:pt x="974" y="244"/>
                    <a:pt x="975" y="244"/>
                  </a:cubicBezTo>
                  <a:cubicBezTo>
                    <a:pt x="975" y="243"/>
                    <a:pt x="975" y="243"/>
                    <a:pt x="975" y="243"/>
                  </a:cubicBezTo>
                  <a:cubicBezTo>
                    <a:pt x="976" y="243"/>
                    <a:pt x="977" y="243"/>
                    <a:pt x="978" y="242"/>
                  </a:cubicBezTo>
                  <a:cubicBezTo>
                    <a:pt x="977" y="242"/>
                    <a:pt x="976" y="243"/>
                    <a:pt x="975" y="243"/>
                  </a:cubicBezTo>
                  <a:cubicBezTo>
                    <a:pt x="975" y="242"/>
                    <a:pt x="974" y="242"/>
                    <a:pt x="974" y="242"/>
                  </a:cubicBezTo>
                  <a:cubicBezTo>
                    <a:pt x="974" y="242"/>
                    <a:pt x="974" y="241"/>
                    <a:pt x="975" y="241"/>
                  </a:cubicBezTo>
                  <a:cubicBezTo>
                    <a:pt x="976" y="241"/>
                    <a:pt x="976" y="240"/>
                    <a:pt x="976" y="239"/>
                  </a:cubicBezTo>
                  <a:cubicBezTo>
                    <a:pt x="974" y="239"/>
                    <a:pt x="973" y="240"/>
                    <a:pt x="972" y="238"/>
                  </a:cubicBezTo>
                  <a:cubicBezTo>
                    <a:pt x="972" y="237"/>
                    <a:pt x="973" y="236"/>
                    <a:pt x="974" y="236"/>
                  </a:cubicBezTo>
                  <a:cubicBezTo>
                    <a:pt x="974" y="235"/>
                    <a:pt x="974" y="235"/>
                    <a:pt x="973" y="235"/>
                  </a:cubicBezTo>
                  <a:cubicBezTo>
                    <a:pt x="972" y="235"/>
                    <a:pt x="972" y="235"/>
                    <a:pt x="971" y="235"/>
                  </a:cubicBezTo>
                  <a:cubicBezTo>
                    <a:pt x="971" y="234"/>
                    <a:pt x="971" y="234"/>
                    <a:pt x="971" y="234"/>
                  </a:cubicBezTo>
                  <a:cubicBezTo>
                    <a:pt x="971" y="232"/>
                    <a:pt x="972" y="232"/>
                    <a:pt x="973" y="231"/>
                  </a:cubicBezTo>
                  <a:cubicBezTo>
                    <a:pt x="973" y="231"/>
                    <a:pt x="973" y="231"/>
                    <a:pt x="973" y="231"/>
                  </a:cubicBezTo>
                  <a:cubicBezTo>
                    <a:pt x="972" y="231"/>
                    <a:pt x="972" y="230"/>
                    <a:pt x="971" y="229"/>
                  </a:cubicBezTo>
                  <a:cubicBezTo>
                    <a:pt x="972" y="228"/>
                    <a:pt x="971" y="226"/>
                    <a:pt x="972" y="225"/>
                  </a:cubicBezTo>
                  <a:cubicBezTo>
                    <a:pt x="973" y="224"/>
                    <a:pt x="974" y="224"/>
                    <a:pt x="976" y="224"/>
                  </a:cubicBezTo>
                  <a:cubicBezTo>
                    <a:pt x="976" y="224"/>
                    <a:pt x="976" y="224"/>
                    <a:pt x="976" y="224"/>
                  </a:cubicBezTo>
                  <a:cubicBezTo>
                    <a:pt x="975" y="223"/>
                    <a:pt x="974" y="223"/>
                    <a:pt x="973" y="222"/>
                  </a:cubicBezTo>
                  <a:cubicBezTo>
                    <a:pt x="973" y="222"/>
                    <a:pt x="974" y="222"/>
                    <a:pt x="974" y="221"/>
                  </a:cubicBezTo>
                  <a:cubicBezTo>
                    <a:pt x="976" y="221"/>
                    <a:pt x="977" y="219"/>
                    <a:pt x="979" y="220"/>
                  </a:cubicBezTo>
                  <a:cubicBezTo>
                    <a:pt x="980" y="219"/>
                    <a:pt x="980" y="219"/>
                    <a:pt x="980" y="217"/>
                  </a:cubicBezTo>
                  <a:cubicBezTo>
                    <a:pt x="983" y="217"/>
                    <a:pt x="984" y="218"/>
                    <a:pt x="986" y="217"/>
                  </a:cubicBezTo>
                  <a:cubicBezTo>
                    <a:pt x="984" y="217"/>
                    <a:pt x="983" y="216"/>
                    <a:pt x="983" y="215"/>
                  </a:cubicBezTo>
                  <a:cubicBezTo>
                    <a:pt x="983" y="214"/>
                    <a:pt x="983" y="214"/>
                    <a:pt x="983" y="214"/>
                  </a:cubicBezTo>
                  <a:cubicBezTo>
                    <a:pt x="986" y="214"/>
                    <a:pt x="988" y="214"/>
                    <a:pt x="990" y="215"/>
                  </a:cubicBezTo>
                  <a:cubicBezTo>
                    <a:pt x="990" y="212"/>
                    <a:pt x="993" y="209"/>
                    <a:pt x="994" y="210"/>
                  </a:cubicBezTo>
                  <a:cubicBezTo>
                    <a:pt x="995" y="210"/>
                    <a:pt x="995" y="210"/>
                    <a:pt x="996" y="210"/>
                  </a:cubicBezTo>
                  <a:cubicBezTo>
                    <a:pt x="996" y="210"/>
                    <a:pt x="996" y="210"/>
                    <a:pt x="996" y="210"/>
                  </a:cubicBezTo>
                  <a:cubicBezTo>
                    <a:pt x="997" y="209"/>
                    <a:pt x="998" y="208"/>
                    <a:pt x="999" y="207"/>
                  </a:cubicBezTo>
                  <a:cubicBezTo>
                    <a:pt x="999" y="206"/>
                    <a:pt x="999" y="206"/>
                    <a:pt x="1000" y="205"/>
                  </a:cubicBezTo>
                  <a:cubicBezTo>
                    <a:pt x="1000" y="203"/>
                    <a:pt x="1004" y="200"/>
                    <a:pt x="1006" y="199"/>
                  </a:cubicBezTo>
                  <a:cubicBezTo>
                    <a:pt x="1007" y="199"/>
                    <a:pt x="1008" y="200"/>
                    <a:pt x="1009" y="199"/>
                  </a:cubicBezTo>
                  <a:cubicBezTo>
                    <a:pt x="1009" y="199"/>
                    <a:pt x="1009" y="199"/>
                    <a:pt x="1009" y="199"/>
                  </a:cubicBezTo>
                  <a:cubicBezTo>
                    <a:pt x="1009" y="199"/>
                    <a:pt x="1009" y="198"/>
                    <a:pt x="1009" y="198"/>
                  </a:cubicBezTo>
                  <a:cubicBezTo>
                    <a:pt x="1010" y="196"/>
                    <a:pt x="1011" y="195"/>
                    <a:pt x="1013" y="193"/>
                  </a:cubicBezTo>
                  <a:cubicBezTo>
                    <a:pt x="1014" y="193"/>
                    <a:pt x="1014" y="193"/>
                    <a:pt x="1015" y="193"/>
                  </a:cubicBezTo>
                  <a:cubicBezTo>
                    <a:pt x="1015" y="192"/>
                    <a:pt x="1015" y="192"/>
                    <a:pt x="1015" y="191"/>
                  </a:cubicBezTo>
                  <a:cubicBezTo>
                    <a:pt x="1015" y="190"/>
                    <a:pt x="1014" y="190"/>
                    <a:pt x="1014" y="190"/>
                  </a:cubicBezTo>
                  <a:cubicBezTo>
                    <a:pt x="1015" y="188"/>
                    <a:pt x="1015" y="185"/>
                    <a:pt x="1018" y="186"/>
                  </a:cubicBezTo>
                  <a:cubicBezTo>
                    <a:pt x="1019" y="185"/>
                    <a:pt x="1019" y="184"/>
                    <a:pt x="1019" y="183"/>
                  </a:cubicBezTo>
                  <a:cubicBezTo>
                    <a:pt x="1020" y="183"/>
                    <a:pt x="1020" y="183"/>
                    <a:pt x="1021" y="183"/>
                  </a:cubicBezTo>
                  <a:cubicBezTo>
                    <a:pt x="1021" y="183"/>
                    <a:pt x="1021" y="183"/>
                    <a:pt x="1021" y="183"/>
                  </a:cubicBezTo>
                  <a:cubicBezTo>
                    <a:pt x="1021" y="182"/>
                    <a:pt x="1020" y="181"/>
                    <a:pt x="1019" y="180"/>
                  </a:cubicBezTo>
                  <a:cubicBezTo>
                    <a:pt x="1019" y="180"/>
                    <a:pt x="1020" y="179"/>
                    <a:pt x="1020" y="178"/>
                  </a:cubicBezTo>
                  <a:cubicBezTo>
                    <a:pt x="1021" y="178"/>
                    <a:pt x="1022" y="178"/>
                    <a:pt x="1024" y="178"/>
                  </a:cubicBezTo>
                  <a:cubicBezTo>
                    <a:pt x="1024" y="178"/>
                    <a:pt x="1024" y="178"/>
                    <a:pt x="1024" y="178"/>
                  </a:cubicBezTo>
                  <a:cubicBezTo>
                    <a:pt x="1023" y="177"/>
                    <a:pt x="1023" y="176"/>
                    <a:pt x="1022" y="176"/>
                  </a:cubicBezTo>
                  <a:cubicBezTo>
                    <a:pt x="1022" y="176"/>
                    <a:pt x="1023" y="176"/>
                    <a:pt x="1023" y="175"/>
                  </a:cubicBezTo>
                  <a:cubicBezTo>
                    <a:pt x="1024" y="175"/>
                    <a:pt x="1028" y="174"/>
                    <a:pt x="1028" y="173"/>
                  </a:cubicBezTo>
                  <a:cubicBezTo>
                    <a:pt x="1027" y="173"/>
                    <a:pt x="1027" y="172"/>
                    <a:pt x="1027" y="172"/>
                  </a:cubicBezTo>
                  <a:cubicBezTo>
                    <a:pt x="1028" y="171"/>
                    <a:pt x="1029" y="170"/>
                    <a:pt x="1030" y="170"/>
                  </a:cubicBezTo>
                  <a:cubicBezTo>
                    <a:pt x="1031" y="170"/>
                    <a:pt x="1031" y="170"/>
                    <a:pt x="1032" y="170"/>
                  </a:cubicBezTo>
                  <a:cubicBezTo>
                    <a:pt x="1033" y="169"/>
                    <a:pt x="1033" y="169"/>
                    <a:pt x="1034" y="169"/>
                  </a:cubicBezTo>
                  <a:cubicBezTo>
                    <a:pt x="1034" y="169"/>
                    <a:pt x="1034" y="168"/>
                    <a:pt x="1034" y="168"/>
                  </a:cubicBezTo>
                  <a:cubicBezTo>
                    <a:pt x="1034" y="168"/>
                    <a:pt x="1033" y="167"/>
                    <a:pt x="1033" y="167"/>
                  </a:cubicBezTo>
                  <a:cubicBezTo>
                    <a:pt x="1035" y="166"/>
                    <a:pt x="1035" y="165"/>
                    <a:pt x="1036" y="164"/>
                  </a:cubicBezTo>
                  <a:cubicBezTo>
                    <a:pt x="1036" y="164"/>
                    <a:pt x="1036" y="164"/>
                    <a:pt x="1036" y="164"/>
                  </a:cubicBezTo>
                  <a:cubicBezTo>
                    <a:pt x="1037" y="165"/>
                    <a:pt x="1037" y="166"/>
                    <a:pt x="1038" y="166"/>
                  </a:cubicBezTo>
                  <a:cubicBezTo>
                    <a:pt x="1038" y="166"/>
                    <a:pt x="1038" y="166"/>
                    <a:pt x="1038" y="166"/>
                  </a:cubicBezTo>
                  <a:cubicBezTo>
                    <a:pt x="1039" y="165"/>
                    <a:pt x="1039" y="165"/>
                    <a:pt x="1039" y="164"/>
                  </a:cubicBezTo>
                  <a:cubicBezTo>
                    <a:pt x="1039" y="163"/>
                    <a:pt x="1039" y="162"/>
                    <a:pt x="1039" y="162"/>
                  </a:cubicBezTo>
                  <a:cubicBezTo>
                    <a:pt x="1040" y="162"/>
                    <a:pt x="1042" y="162"/>
                    <a:pt x="1042" y="161"/>
                  </a:cubicBezTo>
                  <a:cubicBezTo>
                    <a:pt x="1042" y="161"/>
                    <a:pt x="1042" y="161"/>
                    <a:pt x="1042" y="161"/>
                  </a:cubicBezTo>
                  <a:cubicBezTo>
                    <a:pt x="1042" y="160"/>
                    <a:pt x="1041" y="160"/>
                    <a:pt x="1041" y="159"/>
                  </a:cubicBezTo>
                  <a:cubicBezTo>
                    <a:pt x="1041" y="159"/>
                    <a:pt x="1041" y="158"/>
                    <a:pt x="1042" y="158"/>
                  </a:cubicBezTo>
                  <a:cubicBezTo>
                    <a:pt x="1044" y="157"/>
                    <a:pt x="1043" y="156"/>
                    <a:pt x="1045" y="155"/>
                  </a:cubicBezTo>
                  <a:cubicBezTo>
                    <a:pt x="1047" y="153"/>
                    <a:pt x="1048" y="156"/>
                    <a:pt x="1049" y="151"/>
                  </a:cubicBezTo>
                  <a:cubicBezTo>
                    <a:pt x="1050" y="151"/>
                    <a:pt x="1050" y="152"/>
                    <a:pt x="1051" y="152"/>
                  </a:cubicBezTo>
                  <a:cubicBezTo>
                    <a:pt x="1053" y="151"/>
                    <a:pt x="1054" y="153"/>
                    <a:pt x="1057" y="153"/>
                  </a:cubicBezTo>
                  <a:cubicBezTo>
                    <a:pt x="1058" y="151"/>
                    <a:pt x="1059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9"/>
                    <a:pt x="1061" y="150"/>
                    <a:pt x="1060" y="151"/>
                  </a:cubicBezTo>
                  <a:cubicBezTo>
                    <a:pt x="1062" y="150"/>
                    <a:pt x="1063" y="149"/>
                    <a:pt x="1063" y="147"/>
                  </a:cubicBezTo>
                  <a:cubicBezTo>
                    <a:pt x="1066" y="146"/>
                    <a:pt x="1066" y="145"/>
                    <a:pt x="1067" y="144"/>
                  </a:cubicBezTo>
                  <a:cubicBezTo>
                    <a:pt x="1068" y="144"/>
                    <a:pt x="1068" y="144"/>
                    <a:pt x="1068" y="144"/>
                  </a:cubicBezTo>
                  <a:cubicBezTo>
                    <a:pt x="1069" y="145"/>
                    <a:pt x="1070" y="146"/>
                    <a:pt x="1070" y="146"/>
                  </a:cubicBezTo>
                  <a:cubicBezTo>
                    <a:pt x="1072" y="139"/>
                    <a:pt x="1074" y="143"/>
                    <a:pt x="1078" y="145"/>
                  </a:cubicBezTo>
                  <a:cubicBezTo>
                    <a:pt x="1079" y="143"/>
                    <a:pt x="1080" y="140"/>
                    <a:pt x="1082" y="139"/>
                  </a:cubicBezTo>
                  <a:cubicBezTo>
                    <a:pt x="1082" y="139"/>
                    <a:pt x="1083" y="139"/>
                    <a:pt x="1084" y="139"/>
                  </a:cubicBezTo>
                  <a:cubicBezTo>
                    <a:pt x="1087" y="136"/>
                    <a:pt x="1088" y="134"/>
                    <a:pt x="1093" y="135"/>
                  </a:cubicBezTo>
                  <a:cubicBezTo>
                    <a:pt x="1091" y="137"/>
                    <a:pt x="1089" y="138"/>
                    <a:pt x="1089" y="143"/>
                  </a:cubicBezTo>
                  <a:cubicBezTo>
                    <a:pt x="1089" y="143"/>
                    <a:pt x="1090" y="143"/>
                    <a:pt x="1090" y="143"/>
                  </a:cubicBezTo>
                  <a:cubicBezTo>
                    <a:pt x="1091" y="140"/>
                    <a:pt x="1095" y="136"/>
                    <a:pt x="1098" y="134"/>
                  </a:cubicBezTo>
                  <a:cubicBezTo>
                    <a:pt x="1098" y="136"/>
                    <a:pt x="1098" y="138"/>
                    <a:pt x="1098" y="140"/>
                  </a:cubicBezTo>
                  <a:cubicBezTo>
                    <a:pt x="1101" y="139"/>
                    <a:pt x="1102" y="137"/>
                    <a:pt x="1103" y="134"/>
                  </a:cubicBezTo>
                  <a:cubicBezTo>
                    <a:pt x="1105" y="134"/>
                    <a:pt x="1107" y="133"/>
                    <a:pt x="1108" y="134"/>
                  </a:cubicBezTo>
                  <a:cubicBezTo>
                    <a:pt x="1107" y="136"/>
                    <a:pt x="1106" y="137"/>
                    <a:pt x="1106" y="140"/>
                  </a:cubicBezTo>
                  <a:cubicBezTo>
                    <a:pt x="1106" y="140"/>
                    <a:pt x="1107" y="140"/>
                    <a:pt x="1108" y="140"/>
                  </a:cubicBezTo>
                  <a:cubicBezTo>
                    <a:pt x="1108" y="138"/>
                    <a:pt x="1110" y="136"/>
                    <a:pt x="1111" y="135"/>
                  </a:cubicBezTo>
                  <a:cubicBezTo>
                    <a:pt x="1113" y="136"/>
                    <a:pt x="1115" y="137"/>
                    <a:pt x="1117" y="138"/>
                  </a:cubicBezTo>
                  <a:cubicBezTo>
                    <a:pt x="1118" y="138"/>
                    <a:pt x="1120" y="138"/>
                    <a:pt x="1121" y="138"/>
                  </a:cubicBezTo>
                  <a:cubicBezTo>
                    <a:pt x="1121" y="139"/>
                    <a:pt x="1122" y="139"/>
                    <a:pt x="1123" y="139"/>
                  </a:cubicBezTo>
                  <a:cubicBezTo>
                    <a:pt x="1123" y="140"/>
                    <a:pt x="1123" y="140"/>
                    <a:pt x="1123" y="141"/>
                  </a:cubicBezTo>
                  <a:cubicBezTo>
                    <a:pt x="1120" y="143"/>
                    <a:pt x="1116" y="143"/>
                    <a:pt x="1111" y="143"/>
                  </a:cubicBezTo>
                  <a:cubicBezTo>
                    <a:pt x="1112" y="145"/>
                    <a:pt x="1115" y="145"/>
                    <a:pt x="1116" y="147"/>
                  </a:cubicBezTo>
                  <a:cubicBezTo>
                    <a:pt x="1119" y="147"/>
                    <a:pt x="1122" y="146"/>
                    <a:pt x="1124" y="148"/>
                  </a:cubicBezTo>
                  <a:cubicBezTo>
                    <a:pt x="1125" y="147"/>
                    <a:pt x="1126" y="147"/>
                    <a:pt x="1127" y="147"/>
                  </a:cubicBezTo>
                  <a:cubicBezTo>
                    <a:pt x="1128" y="146"/>
                    <a:pt x="1129" y="145"/>
                    <a:pt x="1130" y="145"/>
                  </a:cubicBezTo>
                  <a:cubicBezTo>
                    <a:pt x="1130" y="149"/>
                    <a:pt x="1134" y="150"/>
                    <a:pt x="1137" y="150"/>
                  </a:cubicBezTo>
                  <a:cubicBezTo>
                    <a:pt x="1137" y="151"/>
                    <a:pt x="1138" y="152"/>
                    <a:pt x="1138" y="153"/>
                  </a:cubicBezTo>
                  <a:cubicBezTo>
                    <a:pt x="1138" y="153"/>
                    <a:pt x="1139" y="152"/>
                    <a:pt x="1139" y="152"/>
                  </a:cubicBezTo>
                  <a:cubicBezTo>
                    <a:pt x="1143" y="152"/>
                    <a:pt x="1147" y="152"/>
                    <a:pt x="1150" y="153"/>
                  </a:cubicBezTo>
                  <a:cubicBezTo>
                    <a:pt x="1153" y="153"/>
                    <a:pt x="1155" y="154"/>
                    <a:pt x="1157" y="155"/>
                  </a:cubicBezTo>
                  <a:cubicBezTo>
                    <a:pt x="1158" y="155"/>
                    <a:pt x="1160" y="156"/>
                    <a:pt x="1161" y="156"/>
                  </a:cubicBezTo>
                  <a:cubicBezTo>
                    <a:pt x="1163" y="158"/>
                    <a:pt x="1166" y="160"/>
                    <a:pt x="1168" y="162"/>
                  </a:cubicBezTo>
                  <a:cubicBezTo>
                    <a:pt x="1171" y="163"/>
                    <a:pt x="1173" y="164"/>
                    <a:pt x="1176" y="165"/>
                  </a:cubicBezTo>
                  <a:cubicBezTo>
                    <a:pt x="1178" y="165"/>
                    <a:pt x="1181" y="167"/>
                    <a:pt x="1183" y="169"/>
                  </a:cubicBezTo>
                  <a:cubicBezTo>
                    <a:pt x="1183" y="171"/>
                    <a:pt x="1183" y="172"/>
                    <a:pt x="1184" y="173"/>
                  </a:cubicBezTo>
                  <a:cubicBezTo>
                    <a:pt x="1184" y="177"/>
                    <a:pt x="1182" y="179"/>
                    <a:pt x="1179" y="180"/>
                  </a:cubicBezTo>
                  <a:cubicBezTo>
                    <a:pt x="1169" y="188"/>
                    <a:pt x="1153" y="181"/>
                    <a:pt x="1143" y="178"/>
                  </a:cubicBezTo>
                  <a:cubicBezTo>
                    <a:pt x="1141" y="178"/>
                    <a:pt x="1140" y="177"/>
                    <a:pt x="1138" y="177"/>
                  </a:cubicBezTo>
                  <a:cubicBezTo>
                    <a:pt x="1136" y="176"/>
                    <a:pt x="1136" y="172"/>
                    <a:pt x="1131" y="174"/>
                  </a:cubicBezTo>
                  <a:cubicBezTo>
                    <a:pt x="1134" y="177"/>
                    <a:pt x="1136" y="179"/>
                    <a:pt x="1139" y="181"/>
                  </a:cubicBezTo>
                  <a:cubicBezTo>
                    <a:pt x="1140" y="182"/>
                    <a:pt x="1144" y="182"/>
                    <a:pt x="1145" y="184"/>
                  </a:cubicBezTo>
                  <a:cubicBezTo>
                    <a:pt x="1147" y="186"/>
                    <a:pt x="1146" y="189"/>
                    <a:pt x="1143" y="190"/>
                  </a:cubicBezTo>
                  <a:cubicBezTo>
                    <a:pt x="1144" y="191"/>
                    <a:pt x="1147" y="200"/>
                    <a:pt x="1148" y="200"/>
                  </a:cubicBezTo>
                  <a:cubicBezTo>
                    <a:pt x="1150" y="201"/>
                    <a:pt x="1152" y="201"/>
                    <a:pt x="1154" y="202"/>
                  </a:cubicBezTo>
                  <a:cubicBezTo>
                    <a:pt x="1154" y="202"/>
                    <a:pt x="1154" y="203"/>
                    <a:pt x="1155" y="204"/>
                  </a:cubicBezTo>
                  <a:cubicBezTo>
                    <a:pt x="1156" y="204"/>
                    <a:pt x="1158" y="204"/>
                    <a:pt x="1159" y="204"/>
                  </a:cubicBezTo>
                  <a:cubicBezTo>
                    <a:pt x="1162" y="205"/>
                    <a:pt x="1167" y="206"/>
                    <a:pt x="1164" y="200"/>
                  </a:cubicBezTo>
                  <a:cubicBezTo>
                    <a:pt x="1163" y="200"/>
                    <a:pt x="1162" y="201"/>
                    <a:pt x="1161" y="200"/>
                  </a:cubicBezTo>
                  <a:cubicBezTo>
                    <a:pt x="1159" y="200"/>
                    <a:pt x="1157" y="197"/>
                    <a:pt x="1157" y="195"/>
                  </a:cubicBezTo>
                  <a:cubicBezTo>
                    <a:pt x="1158" y="194"/>
                    <a:pt x="1158" y="193"/>
                    <a:pt x="1160" y="193"/>
                  </a:cubicBezTo>
                  <a:cubicBezTo>
                    <a:pt x="1163" y="195"/>
                    <a:pt x="1168" y="197"/>
                    <a:pt x="1172" y="198"/>
                  </a:cubicBezTo>
                  <a:cubicBezTo>
                    <a:pt x="1174" y="199"/>
                    <a:pt x="1175" y="198"/>
                    <a:pt x="1177" y="198"/>
                  </a:cubicBezTo>
                  <a:cubicBezTo>
                    <a:pt x="1177" y="198"/>
                    <a:pt x="1178" y="198"/>
                    <a:pt x="1179" y="199"/>
                  </a:cubicBezTo>
                  <a:cubicBezTo>
                    <a:pt x="1181" y="195"/>
                    <a:pt x="1176" y="193"/>
                    <a:pt x="1176" y="189"/>
                  </a:cubicBezTo>
                  <a:cubicBezTo>
                    <a:pt x="1179" y="185"/>
                    <a:pt x="1187" y="185"/>
                    <a:pt x="1189" y="180"/>
                  </a:cubicBezTo>
                  <a:cubicBezTo>
                    <a:pt x="1194" y="180"/>
                    <a:pt x="1197" y="184"/>
                    <a:pt x="1201" y="184"/>
                  </a:cubicBezTo>
                  <a:cubicBezTo>
                    <a:pt x="1201" y="184"/>
                    <a:pt x="1201" y="184"/>
                    <a:pt x="1201" y="184"/>
                  </a:cubicBezTo>
                  <a:cubicBezTo>
                    <a:pt x="1201" y="183"/>
                    <a:pt x="1201" y="182"/>
                    <a:pt x="1201" y="181"/>
                  </a:cubicBezTo>
                  <a:cubicBezTo>
                    <a:pt x="1202" y="177"/>
                    <a:pt x="1203" y="178"/>
                    <a:pt x="1202" y="173"/>
                  </a:cubicBezTo>
                  <a:cubicBezTo>
                    <a:pt x="1200" y="173"/>
                    <a:pt x="1199" y="172"/>
                    <a:pt x="1199" y="171"/>
                  </a:cubicBezTo>
                  <a:cubicBezTo>
                    <a:pt x="1199" y="171"/>
                    <a:pt x="1199" y="171"/>
                    <a:pt x="1199" y="171"/>
                  </a:cubicBezTo>
                  <a:cubicBezTo>
                    <a:pt x="1200" y="170"/>
                    <a:pt x="1201" y="168"/>
                    <a:pt x="1202" y="166"/>
                  </a:cubicBezTo>
                  <a:cubicBezTo>
                    <a:pt x="1203" y="163"/>
                    <a:pt x="1199" y="162"/>
                    <a:pt x="1200" y="159"/>
                  </a:cubicBezTo>
                  <a:cubicBezTo>
                    <a:pt x="1201" y="159"/>
                    <a:pt x="1202" y="160"/>
                    <a:pt x="1204" y="160"/>
                  </a:cubicBezTo>
                  <a:cubicBezTo>
                    <a:pt x="1206" y="160"/>
                    <a:pt x="1208" y="160"/>
                    <a:pt x="1210" y="160"/>
                  </a:cubicBezTo>
                  <a:cubicBezTo>
                    <a:pt x="1213" y="160"/>
                    <a:pt x="1215" y="165"/>
                    <a:pt x="1216" y="167"/>
                  </a:cubicBezTo>
                  <a:cubicBezTo>
                    <a:pt x="1211" y="167"/>
                    <a:pt x="1207" y="167"/>
                    <a:pt x="1206" y="171"/>
                  </a:cubicBezTo>
                  <a:cubicBezTo>
                    <a:pt x="1210" y="174"/>
                    <a:pt x="1211" y="178"/>
                    <a:pt x="1218" y="176"/>
                  </a:cubicBezTo>
                  <a:cubicBezTo>
                    <a:pt x="1220" y="176"/>
                    <a:pt x="1221" y="176"/>
                    <a:pt x="1222" y="176"/>
                  </a:cubicBezTo>
                  <a:cubicBezTo>
                    <a:pt x="1224" y="174"/>
                    <a:pt x="1223" y="170"/>
                    <a:pt x="1225" y="169"/>
                  </a:cubicBezTo>
                  <a:cubicBezTo>
                    <a:pt x="1226" y="168"/>
                    <a:pt x="1227" y="168"/>
                    <a:pt x="1228" y="168"/>
                  </a:cubicBezTo>
                  <a:cubicBezTo>
                    <a:pt x="1232" y="166"/>
                    <a:pt x="1236" y="164"/>
                    <a:pt x="1241" y="162"/>
                  </a:cubicBezTo>
                  <a:cubicBezTo>
                    <a:pt x="1244" y="161"/>
                    <a:pt x="1246" y="160"/>
                    <a:pt x="1249" y="159"/>
                  </a:cubicBezTo>
                  <a:cubicBezTo>
                    <a:pt x="1249" y="160"/>
                    <a:pt x="1250" y="160"/>
                    <a:pt x="1250" y="161"/>
                  </a:cubicBezTo>
                  <a:cubicBezTo>
                    <a:pt x="1250" y="161"/>
                    <a:pt x="1250" y="161"/>
                    <a:pt x="1250" y="161"/>
                  </a:cubicBezTo>
                  <a:cubicBezTo>
                    <a:pt x="1255" y="160"/>
                    <a:pt x="1251" y="156"/>
                    <a:pt x="1259" y="156"/>
                  </a:cubicBezTo>
                  <a:cubicBezTo>
                    <a:pt x="1258" y="157"/>
                    <a:pt x="1258" y="159"/>
                    <a:pt x="1258" y="161"/>
                  </a:cubicBezTo>
                  <a:cubicBezTo>
                    <a:pt x="1257" y="161"/>
                    <a:pt x="1257" y="161"/>
                    <a:pt x="1256" y="161"/>
                  </a:cubicBezTo>
                  <a:cubicBezTo>
                    <a:pt x="1255" y="162"/>
                    <a:pt x="1255" y="162"/>
                    <a:pt x="1255" y="163"/>
                  </a:cubicBezTo>
                  <a:cubicBezTo>
                    <a:pt x="1258" y="164"/>
                    <a:pt x="1259" y="163"/>
                    <a:pt x="1263" y="163"/>
                  </a:cubicBezTo>
                  <a:cubicBezTo>
                    <a:pt x="1263" y="163"/>
                    <a:pt x="1263" y="163"/>
                    <a:pt x="1264" y="164"/>
                  </a:cubicBezTo>
                  <a:cubicBezTo>
                    <a:pt x="1265" y="163"/>
                    <a:pt x="1265" y="160"/>
                    <a:pt x="1267" y="159"/>
                  </a:cubicBezTo>
                  <a:cubicBezTo>
                    <a:pt x="1269" y="159"/>
                    <a:pt x="1272" y="158"/>
                    <a:pt x="1274" y="159"/>
                  </a:cubicBezTo>
                  <a:cubicBezTo>
                    <a:pt x="1276" y="159"/>
                    <a:pt x="1277" y="160"/>
                    <a:pt x="1279" y="160"/>
                  </a:cubicBezTo>
                  <a:cubicBezTo>
                    <a:pt x="1280" y="159"/>
                    <a:pt x="1281" y="158"/>
                    <a:pt x="1282" y="158"/>
                  </a:cubicBezTo>
                  <a:cubicBezTo>
                    <a:pt x="1285" y="155"/>
                    <a:pt x="1287" y="155"/>
                    <a:pt x="1291" y="157"/>
                  </a:cubicBezTo>
                  <a:cubicBezTo>
                    <a:pt x="1290" y="158"/>
                    <a:pt x="1290" y="158"/>
                    <a:pt x="1289" y="159"/>
                  </a:cubicBezTo>
                  <a:cubicBezTo>
                    <a:pt x="1290" y="161"/>
                    <a:pt x="1292" y="162"/>
                    <a:pt x="1293" y="161"/>
                  </a:cubicBezTo>
                  <a:cubicBezTo>
                    <a:pt x="1294" y="160"/>
                    <a:pt x="1294" y="159"/>
                    <a:pt x="1294" y="158"/>
                  </a:cubicBezTo>
                  <a:cubicBezTo>
                    <a:pt x="1298" y="158"/>
                    <a:pt x="1300" y="158"/>
                    <a:pt x="1300" y="154"/>
                  </a:cubicBezTo>
                  <a:cubicBezTo>
                    <a:pt x="1299" y="152"/>
                    <a:pt x="1298" y="151"/>
                    <a:pt x="1297" y="149"/>
                  </a:cubicBezTo>
                  <a:cubicBezTo>
                    <a:pt x="1297" y="149"/>
                    <a:pt x="1297" y="149"/>
                    <a:pt x="1297" y="149"/>
                  </a:cubicBezTo>
                  <a:cubicBezTo>
                    <a:pt x="1298" y="148"/>
                    <a:pt x="1299" y="147"/>
                    <a:pt x="1300" y="146"/>
                  </a:cubicBezTo>
                  <a:cubicBezTo>
                    <a:pt x="1304" y="145"/>
                    <a:pt x="1311" y="147"/>
                    <a:pt x="1313" y="148"/>
                  </a:cubicBezTo>
                  <a:cubicBezTo>
                    <a:pt x="1325" y="151"/>
                    <a:pt x="1335" y="155"/>
                    <a:pt x="1343" y="162"/>
                  </a:cubicBezTo>
                  <a:cubicBezTo>
                    <a:pt x="1344" y="162"/>
                    <a:pt x="1344" y="162"/>
                    <a:pt x="1344" y="162"/>
                  </a:cubicBezTo>
                  <a:cubicBezTo>
                    <a:pt x="1346" y="161"/>
                    <a:pt x="1348" y="158"/>
                    <a:pt x="1348" y="156"/>
                  </a:cubicBezTo>
                  <a:cubicBezTo>
                    <a:pt x="1345" y="156"/>
                    <a:pt x="1343" y="155"/>
                    <a:pt x="1342" y="153"/>
                  </a:cubicBezTo>
                  <a:cubicBezTo>
                    <a:pt x="1342" y="152"/>
                    <a:pt x="1343" y="150"/>
                    <a:pt x="1342" y="149"/>
                  </a:cubicBezTo>
                  <a:cubicBezTo>
                    <a:pt x="1340" y="148"/>
                    <a:pt x="1336" y="149"/>
                    <a:pt x="1335" y="146"/>
                  </a:cubicBezTo>
                  <a:cubicBezTo>
                    <a:pt x="1335" y="142"/>
                    <a:pt x="1340" y="144"/>
                    <a:pt x="1337" y="136"/>
                  </a:cubicBezTo>
                  <a:cubicBezTo>
                    <a:pt x="1336" y="136"/>
                    <a:pt x="1335" y="136"/>
                    <a:pt x="1334" y="136"/>
                  </a:cubicBezTo>
                  <a:cubicBezTo>
                    <a:pt x="1333" y="130"/>
                    <a:pt x="1341" y="129"/>
                    <a:pt x="1344" y="126"/>
                  </a:cubicBezTo>
                  <a:cubicBezTo>
                    <a:pt x="1345" y="124"/>
                    <a:pt x="1346" y="123"/>
                    <a:pt x="1347" y="121"/>
                  </a:cubicBezTo>
                  <a:cubicBezTo>
                    <a:pt x="1347" y="119"/>
                    <a:pt x="1347" y="117"/>
                    <a:pt x="1348" y="115"/>
                  </a:cubicBezTo>
                  <a:cubicBezTo>
                    <a:pt x="1348" y="114"/>
                    <a:pt x="1349" y="113"/>
                    <a:pt x="1349" y="113"/>
                  </a:cubicBezTo>
                  <a:cubicBezTo>
                    <a:pt x="1351" y="113"/>
                    <a:pt x="1353" y="114"/>
                    <a:pt x="1356" y="114"/>
                  </a:cubicBezTo>
                  <a:cubicBezTo>
                    <a:pt x="1359" y="113"/>
                    <a:pt x="1362" y="113"/>
                    <a:pt x="1365" y="113"/>
                  </a:cubicBezTo>
                  <a:cubicBezTo>
                    <a:pt x="1367" y="113"/>
                    <a:pt x="1368" y="112"/>
                    <a:pt x="1370" y="114"/>
                  </a:cubicBezTo>
                  <a:cubicBezTo>
                    <a:pt x="1373" y="118"/>
                    <a:pt x="1365" y="126"/>
                    <a:pt x="1364" y="128"/>
                  </a:cubicBezTo>
                  <a:cubicBezTo>
                    <a:pt x="1366" y="129"/>
                    <a:pt x="1371" y="135"/>
                    <a:pt x="1370" y="139"/>
                  </a:cubicBezTo>
                  <a:cubicBezTo>
                    <a:pt x="1369" y="140"/>
                    <a:pt x="1368" y="141"/>
                    <a:pt x="1368" y="142"/>
                  </a:cubicBezTo>
                  <a:cubicBezTo>
                    <a:pt x="1368" y="143"/>
                    <a:pt x="1368" y="145"/>
                    <a:pt x="1368" y="146"/>
                  </a:cubicBezTo>
                  <a:cubicBezTo>
                    <a:pt x="1368" y="149"/>
                    <a:pt x="1368" y="151"/>
                    <a:pt x="1368" y="154"/>
                  </a:cubicBezTo>
                  <a:cubicBezTo>
                    <a:pt x="1369" y="159"/>
                    <a:pt x="1371" y="157"/>
                    <a:pt x="1373" y="160"/>
                  </a:cubicBezTo>
                  <a:cubicBezTo>
                    <a:pt x="1373" y="161"/>
                    <a:pt x="1373" y="161"/>
                    <a:pt x="1372" y="163"/>
                  </a:cubicBezTo>
                  <a:cubicBezTo>
                    <a:pt x="1372" y="164"/>
                    <a:pt x="1371" y="165"/>
                    <a:pt x="1371" y="166"/>
                  </a:cubicBezTo>
                  <a:cubicBezTo>
                    <a:pt x="1370" y="168"/>
                    <a:pt x="1367" y="171"/>
                    <a:pt x="1366" y="172"/>
                  </a:cubicBezTo>
                  <a:cubicBezTo>
                    <a:pt x="1365" y="173"/>
                    <a:pt x="1362" y="173"/>
                    <a:pt x="1362" y="175"/>
                  </a:cubicBezTo>
                  <a:cubicBezTo>
                    <a:pt x="1362" y="176"/>
                    <a:pt x="1362" y="176"/>
                    <a:pt x="1362" y="177"/>
                  </a:cubicBezTo>
                  <a:cubicBezTo>
                    <a:pt x="1361" y="178"/>
                    <a:pt x="1360" y="178"/>
                    <a:pt x="1358" y="179"/>
                  </a:cubicBezTo>
                  <a:cubicBezTo>
                    <a:pt x="1357" y="178"/>
                    <a:pt x="1357" y="178"/>
                    <a:pt x="1356" y="178"/>
                  </a:cubicBezTo>
                  <a:cubicBezTo>
                    <a:pt x="1354" y="177"/>
                    <a:pt x="1351" y="177"/>
                    <a:pt x="1348" y="177"/>
                  </a:cubicBezTo>
                  <a:cubicBezTo>
                    <a:pt x="1350" y="181"/>
                    <a:pt x="1354" y="181"/>
                    <a:pt x="1358" y="182"/>
                  </a:cubicBezTo>
                  <a:cubicBezTo>
                    <a:pt x="1359" y="182"/>
                    <a:pt x="1360" y="182"/>
                    <a:pt x="1361" y="182"/>
                  </a:cubicBezTo>
                  <a:cubicBezTo>
                    <a:pt x="1363" y="182"/>
                    <a:pt x="1365" y="183"/>
                    <a:pt x="1367" y="182"/>
                  </a:cubicBezTo>
                  <a:cubicBezTo>
                    <a:pt x="1368" y="178"/>
                    <a:pt x="1372" y="178"/>
                    <a:pt x="1375" y="176"/>
                  </a:cubicBezTo>
                  <a:cubicBezTo>
                    <a:pt x="1376" y="175"/>
                    <a:pt x="1376" y="173"/>
                    <a:pt x="1377" y="172"/>
                  </a:cubicBezTo>
                  <a:cubicBezTo>
                    <a:pt x="1377" y="171"/>
                    <a:pt x="1378" y="171"/>
                    <a:pt x="1379" y="170"/>
                  </a:cubicBezTo>
                  <a:cubicBezTo>
                    <a:pt x="1380" y="169"/>
                    <a:pt x="1381" y="168"/>
                    <a:pt x="1381" y="167"/>
                  </a:cubicBezTo>
                  <a:cubicBezTo>
                    <a:pt x="1382" y="164"/>
                    <a:pt x="1380" y="163"/>
                    <a:pt x="1379" y="161"/>
                  </a:cubicBezTo>
                  <a:cubicBezTo>
                    <a:pt x="1380" y="154"/>
                    <a:pt x="1393" y="155"/>
                    <a:pt x="1395" y="160"/>
                  </a:cubicBezTo>
                  <a:cubicBezTo>
                    <a:pt x="1395" y="162"/>
                    <a:pt x="1394" y="167"/>
                    <a:pt x="1395" y="168"/>
                  </a:cubicBezTo>
                  <a:cubicBezTo>
                    <a:pt x="1395" y="171"/>
                    <a:pt x="1401" y="170"/>
                    <a:pt x="1403" y="169"/>
                  </a:cubicBezTo>
                  <a:cubicBezTo>
                    <a:pt x="1403" y="169"/>
                    <a:pt x="1404" y="169"/>
                    <a:pt x="1404" y="168"/>
                  </a:cubicBezTo>
                  <a:cubicBezTo>
                    <a:pt x="1402" y="167"/>
                    <a:pt x="1400" y="167"/>
                    <a:pt x="1397" y="166"/>
                  </a:cubicBezTo>
                  <a:cubicBezTo>
                    <a:pt x="1397" y="166"/>
                    <a:pt x="1397" y="166"/>
                    <a:pt x="1397" y="166"/>
                  </a:cubicBezTo>
                  <a:cubicBezTo>
                    <a:pt x="1397" y="166"/>
                    <a:pt x="1397" y="165"/>
                    <a:pt x="1398" y="164"/>
                  </a:cubicBezTo>
                  <a:cubicBezTo>
                    <a:pt x="1398" y="164"/>
                    <a:pt x="1400" y="163"/>
                    <a:pt x="1400" y="162"/>
                  </a:cubicBezTo>
                  <a:cubicBezTo>
                    <a:pt x="1401" y="161"/>
                    <a:pt x="1400" y="160"/>
                    <a:pt x="1399" y="159"/>
                  </a:cubicBezTo>
                  <a:cubicBezTo>
                    <a:pt x="1399" y="158"/>
                    <a:pt x="1398" y="155"/>
                    <a:pt x="1397" y="155"/>
                  </a:cubicBezTo>
                  <a:cubicBezTo>
                    <a:pt x="1396" y="155"/>
                    <a:pt x="1395" y="154"/>
                    <a:pt x="1394" y="154"/>
                  </a:cubicBezTo>
                  <a:cubicBezTo>
                    <a:pt x="1392" y="154"/>
                    <a:pt x="1389" y="151"/>
                    <a:pt x="1386" y="152"/>
                  </a:cubicBezTo>
                  <a:cubicBezTo>
                    <a:pt x="1385" y="152"/>
                    <a:pt x="1384" y="153"/>
                    <a:pt x="1383" y="153"/>
                  </a:cubicBezTo>
                  <a:cubicBezTo>
                    <a:pt x="1381" y="153"/>
                    <a:pt x="1378" y="152"/>
                    <a:pt x="1376" y="153"/>
                  </a:cubicBezTo>
                  <a:cubicBezTo>
                    <a:pt x="1376" y="150"/>
                    <a:pt x="1375" y="148"/>
                    <a:pt x="1375" y="146"/>
                  </a:cubicBezTo>
                  <a:cubicBezTo>
                    <a:pt x="1375" y="143"/>
                    <a:pt x="1379" y="140"/>
                    <a:pt x="1378" y="137"/>
                  </a:cubicBezTo>
                  <a:cubicBezTo>
                    <a:pt x="1378" y="134"/>
                    <a:pt x="1374" y="131"/>
                    <a:pt x="1372" y="128"/>
                  </a:cubicBezTo>
                  <a:cubicBezTo>
                    <a:pt x="1374" y="125"/>
                    <a:pt x="1378" y="125"/>
                    <a:pt x="1381" y="123"/>
                  </a:cubicBezTo>
                  <a:cubicBezTo>
                    <a:pt x="1383" y="122"/>
                    <a:pt x="1383" y="118"/>
                    <a:pt x="1383" y="114"/>
                  </a:cubicBezTo>
                  <a:cubicBezTo>
                    <a:pt x="1384" y="114"/>
                    <a:pt x="1385" y="115"/>
                    <a:pt x="1387" y="115"/>
                  </a:cubicBezTo>
                  <a:cubicBezTo>
                    <a:pt x="1387" y="117"/>
                    <a:pt x="1387" y="119"/>
                    <a:pt x="1386" y="120"/>
                  </a:cubicBezTo>
                  <a:cubicBezTo>
                    <a:pt x="1386" y="122"/>
                    <a:pt x="1383" y="125"/>
                    <a:pt x="1385" y="128"/>
                  </a:cubicBezTo>
                  <a:cubicBezTo>
                    <a:pt x="1386" y="132"/>
                    <a:pt x="1392" y="131"/>
                    <a:pt x="1397" y="132"/>
                  </a:cubicBezTo>
                  <a:cubicBezTo>
                    <a:pt x="1397" y="132"/>
                    <a:pt x="1398" y="132"/>
                    <a:pt x="1399" y="133"/>
                  </a:cubicBezTo>
                  <a:cubicBezTo>
                    <a:pt x="1400" y="133"/>
                    <a:pt x="1400" y="134"/>
                    <a:pt x="1401" y="135"/>
                  </a:cubicBezTo>
                  <a:cubicBezTo>
                    <a:pt x="1402" y="135"/>
                    <a:pt x="1403" y="135"/>
                    <a:pt x="1404" y="135"/>
                  </a:cubicBezTo>
                  <a:cubicBezTo>
                    <a:pt x="1404" y="135"/>
                    <a:pt x="1404" y="135"/>
                    <a:pt x="1404" y="134"/>
                  </a:cubicBezTo>
                  <a:cubicBezTo>
                    <a:pt x="1403" y="132"/>
                    <a:pt x="1403" y="131"/>
                    <a:pt x="1401" y="129"/>
                  </a:cubicBezTo>
                  <a:cubicBezTo>
                    <a:pt x="1396" y="129"/>
                    <a:pt x="1393" y="128"/>
                    <a:pt x="1391" y="125"/>
                  </a:cubicBezTo>
                  <a:cubicBezTo>
                    <a:pt x="1391" y="125"/>
                    <a:pt x="1391" y="124"/>
                    <a:pt x="1391" y="123"/>
                  </a:cubicBezTo>
                  <a:cubicBezTo>
                    <a:pt x="1393" y="123"/>
                    <a:pt x="1394" y="123"/>
                    <a:pt x="1395" y="123"/>
                  </a:cubicBezTo>
                  <a:cubicBezTo>
                    <a:pt x="1398" y="124"/>
                    <a:pt x="1398" y="125"/>
                    <a:pt x="1401" y="124"/>
                  </a:cubicBezTo>
                  <a:cubicBezTo>
                    <a:pt x="1401" y="123"/>
                    <a:pt x="1401" y="121"/>
                    <a:pt x="1401" y="120"/>
                  </a:cubicBezTo>
                  <a:cubicBezTo>
                    <a:pt x="1410" y="116"/>
                    <a:pt x="1416" y="125"/>
                    <a:pt x="1422" y="127"/>
                  </a:cubicBezTo>
                  <a:cubicBezTo>
                    <a:pt x="1424" y="127"/>
                    <a:pt x="1427" y="126"/>
                    <a:pt x="1429" y="126"/>
                  </a:cubicBezTo>
                  <a:cubicBezTo>
                    <a:pt x="1429" y="126"/>
                    <a:pt x="1429" y="127"/>
                    <a:pt x="1429" y="128"/>
                  </a:cubicBezTo>
                  <a:cubicBezTo>
                    <a:pt x="1428" y="129"/>
                    <a:pt x="1427" y="130"/>
                    <a:pt x="1425" y="131"/>
                  </a:cubicBezTo>
                  <a:cubicBezTo>
                    <a:pt x="1425" y="134"/>
                    <a:pt x="1425" y="136"/>
                    <a:pt x="1424" y="139"/>
                  </a:cubicBezTo>
                  <a:cubicBezTo>
                    <a:pt x="1425" y="139"/>
                    <a:pt x="1425" y="139"/>
                    <a:pt x="1425" y="140"/>
                  </a:cubicBezTo>
                  <a:cubicBezTo>
                    <a:pt x="1426" y="138"/>
                    <a:pt x="1427" y="136"/>
                    <a:pt x="1428" y="135"/>
                  </a:cubicBezTo>
                  <a:cubicBezTo>
                    <a:pt x="1428" y="135"/>
                    <a:pt x="1429" y="135"/>
                    <a:pt x="1429" y="135"/>
                  </a:cubicBezTo>
                  <a:cubicBezTo>
                    <a:pt x="1430" y="137"/>
                    <a:pt x="1431" y="138"/>
                    <a:pt x="1430" y="141"/>
                  </a:cubicBezTo>
                  <a:cubicBezTo>
                    <a:pt x="1430" y="141"/>
                    <a:pt x="1430" y="141"/>
                    <a:pt x="1430" y="141"/>
                  </a:cubicBezTo>
                  <a:cubicBezTo>
                    <a:pt x="1432" y="140"/>
                    <a:pt x="1433" y="139"/>
                    <a:pt x="1434" y="139"/>
                  </a:cubicBezTo>
                  <a:cubicBezTo>
                    <a:pt x="1434" y="136"/>
                    <a:pt x="1432" y="133"/>
                    <a:pt x="1431" y="131"/>
                  </a:cubicBezTo>
                  <a:cubicBezTo>
                    <a:pt x="1432" y="129"/>
                    <a:pt x="1432" y="128"/>
                    <a:pt x="1433" y="126"/>
                  </a:cubicBezTo>
                  <a:cubicBezTo>
                    <a:pt x="1432" y="125"/>
                    <a:pt x="1432" y="125"/>
                    <a:pt x="1431" y="124"/>
                  </a:cubicBezTo>
                  <a:cubicBezTo>
                    <a:pt x="1429" y="122"/>
                    <a:pt x="1427" y="123"/>
                    <a:pt x="1426" y="120"/>
                  </a:cubicBezTo>
                  <a:cubicBezTo>
                    <a:pt x="1424" y="119"/>
                    <a:pt x="1418" y="117"/>
                    <a:pt x="1417" y="116"/>
                  </a:cubicBezTo>
                  <a:cubicBezTo>
                    <a:pt x="1417" y="114"/>
                    <a:pt x="1417" y="112"/>
                    <a:pt x="1417" y="111"/>
                  </a:cubicBezTo>
                  <a:cubicBezTo>
                    <a:pt x="1417" y="109"/>
                    <a:pt x="1414" y="107"/>
                    <a:pt x="1416" y="106"/>
                  </a:cubicBezTo>
                  <a:cubicBezTo>
                    <a:pt x="1417" y="104"/>
                    <a:pt x="1431" y="103"/>
                    <a:pt x="1434" y="103"/>
                  </a:cubicBezTo>
                  <a:cubicBezTo>
                    <a:pt x="1435" y="103"/>
                    <a:pt x="1439" y="102"/>
                    <a:pt x="1439" y="103"/>
                  </a:cubicBezTo>
                  <a:cubicBezTo>
                    <a:pt x="1440" y="103"/>
                    <a:pt x="1441" y="104"/>
                    <a:pt x="1442" y="104"/>
                  </a:cubicBezTo>
                  <a:cubicBezTo>
                    <a:pt x="1445" y="103"/>
                    <a:pt x="1448" y="100"/>
                    <a:pt x="1452" y="102"/>
                  </a:cubicBezTo>
                  <a:cubicBezTo>
                    <a:pt x="1452" y="102"/>
                    <a:pt x="1452" y="102"/>
                    <a:pt x="1452" y="102"/>
                  </a:cubicBezTo>
                  <a:cubicBezTo>
                    <a:pt x="1450" y="103"/>
                    <a:pt x="1449" y="104"/>
                    <a:pt x="1448" y="106"/>
                  </a:cubicBezTo>
                  <a:cubicBezTo>
                    <a:pt x="1452" y="105"/>
                    <a:pt x="1456" y="104"/>
                    <a:pt x="1458" y="100"/>
                  </a:cubicBezTo>
                  <a:cubicBezTo>
                    <a:pt x="1457" y="100"/>
                    <a:pt x="1457" y="99"/>
                    <a:pt x="1457" y="98"/>
                  </a:cubicBezTo>
                  <a:cubicBezTo>
                    <a:pt x="1456" y="97"/>
                    <a:pt x="1454" y="97"/>
                    <a:pt x="1453" y="96"/>
                  </a:cubicBezTo>
                  <a:cubicBezTo>
                    <a:pt x="1453" y="96"/>
                    <a:pt x="1453" y="95"/>
                    <a:pt x="1452" y="94"/>
                  </a:cubicBezTo>
                  <a:cubicBezTo>
                    <a:pt x="1452" y="93"/>
                    <a:pt x="1453" y="92"/>
                    <a:pt x="1453" y="90"/>
                  </a:cubicBezTo>
                  <a:cubicBezTo>
                    <a:pt x="1458" y="89"/>
                    <a:pt x="1462" y="84"/>
                    <a:pt x="1467" y="82"/>
                  </a:cubicBezTo>
                  <a:cubicBezTo>
                    <a:pt x="1469" y="82"/>
                    <a:pt x="1471" y="81"/>
                    <a:pt x="1473" y="81"/>
                  </a:cubicBezTo>
                  <a:cubicBezTo>
                    <a:pt x="1479" y="80"/>
                    <a:pt x="1486" y="79"/>
                    <a:pt x="1492" y="78"/>
                  </a:cubicBezTo>
                  <a:cubicBezTo>
                    <a:pt x="1496" y="76"/>
                    <a:pt x="1496" y="74"/>
                    <a:pt x="1503" y="74"/>
                  </a:cubicBezTo>
                  <a:cubicBezTo>
                    <a:pt x="1504" y="74"/>
                    <a:pt x="1506" y="74"/>
                    <a:pt x="1507" y="74"/>
                  </a:cubicBezTo>
                  <a:cubicBezTo>
                    <a:pt x="1507" y="75"/>
                    <a:pt x="1507" y="75"/>
                    <a:pt x="1507" y="75"/>
                  </a:cubicBezTo>
                  <a:cubicBezTo>
                    <a:pt x="1507" y="76"/>
                    <a:pt x="1507" y="76"/>
                    <a:pt x="1506" y="77"/>
                  </a:cubicBezTo>
                  <a:cubicBezTo>
                    <a:pt x="1508" y="77"/>
                    <a:pt x="1510" y="77"/>
                    <a:pt x="1511" y="78"/>
                  </a:cubicBezTo>
                  <a:cubicBezTo>
                    <a:pt x="1514" y="77"/>
                    <a:pt x="1518" y="76"/>
                    <a:pt x="1521" y="75"/>
                  </a:cubicBezTo>
                  <a:cubicBezTo>
                    <a:pt x="1523" y="75"/>
                    <a:pt x="1525" y="76"/>
                    <a:pt x="1527" y="76"/>
                  </a:cubicBezTo>
                  <a:cubicBezTo>
                    <a:pt x="1527" y="76"/>
                    <a:pt x="1528" y="75"/>
                    <a:pt x="1529" y="75"/>
                  </a:cubicBezTo>
                  <a:cubicBezTo>
                    <a:pt x="1529" y="73"/>
                    <a:pt x="1529" y="72"/>
                    <a:pt x="1530" y="71"/>
                  </a:cubicBezTo>
                  <a:cubicBezTo>
                    <a:pt x="1531" y="70"/>
                    <a:pt x="1534" y="71"/>
                    <a:pt x="1535" y="70"/>
                  </a:cubicBezTo>
                  <a:cubicBezTo>
                    <a:pt x="1536" y="70"/>
                    <a:pt x="1537" y="69"/>
                    <a:pt x="1538" y="68"/>
                  </a:cubicBezTo>
                  <a:cubicBezTo>
                    <a:pt x="1538" y="68"/>
                    <a:pt x="1538" y="68"/>
                    <a:pt x="1538" y="68"/>
                  </a:cubicBezTo>
                  <a:cubicBezTo>
                    <a:pt x="1537" y="67"/>
                    <a:pt x="1536" y="65"/>
                    <a:pt x="1537" y="63"/>
                  </a:cubicBezTo>
                  <a:cubicBezTo>
                    <a:pt x="1538" y="63"/>
                    <a:pt x="1539" y="62"/>
                    <a:pt x="1540" y="61"/>
                  </a:cubicBezTo>
                  <a:cubicBezTo>
                    <a:pt x="1544" y="58"/>
                    <a:pt x="1556" y="54"/>
                    <a:pt x="1562" y="58"/>
                  </a:cubicBezTo>
                  <a:cubicBezTo>
                    <a:pt x="1562" y="59"/>
                    <a:pt x="1562" y="59"/>
                    <a:pt x="1562" y="60"/>
                  </a:cubicBezTo>
                  <a:cubicBezTo>
                    <a:pt x="1560" y="61"/>
                    <a:pt x="1558" y="62"/>
                    <a:pt x="1556" y="64"/>
                  </a:cubicBezTo>
                  <a:cubicBezTo>
                    <a:pt x="1556" y="64"/>
                    <a:pt x="1556" y="64"/>
                    <a:pt x="1556" y="64"/>
                  </a:cubicBezTo>
                  <a:cubicBezTo>
                    <a:pt x="1559" y="65"/>
                    <a:pt x="1560" y="63"/>
                    <a:pt x="1563" y="64"/>
                  </a:cubicBezTo>
                  <a:cubicBezTo>
                    <a:pt x="1566" y="64"/>
                    <a:pt x="1568" y="65"/>
                    <a:pt x="1572" y="64"/>
                  </a:cubicBezTo>
                  <a:cubicBezTo>
                    <a:pt x="1572" y="65"/>
                    <a:pt x="1573" y="65"/>
                    <a:pt x="1573" y="65"/>
                  </a:cubicBezTo>
                  <a:cubicBezTo>
                    <a:pt x="1573" y="65"/>
                    <a:pt x="1573" y="65"/>
                    <a:pt x="1573" y="65"/>
                  </a:cubicBezTo>
                  <a:cubicBezTo>
                    <a:pt x="1571" y="67"/>
                    <a:pt x="1569" y="68"/>
                    <a:pt x="1568" y="71"/>
                  </a:cubicBezTo>
                  <a:cubicBezTo>
                    <a:pt x="1569" y="71"/>
                    <a:pt x="1575" y="71"/>
                    <a:pt x="1576" y="71"/>
                  </a:cubicBezTo>
                  <a:cubicBezTo>
                    <a:pt x="1576" y="70"/>
                    <a:pt x="1577" y="70"/>
                    <a:pt x="1577" y="69"/>
                  </a:cubicBezTo>
                  <a:cubicBezTo>
                    <a:pt x="1578" y="69"/>
                    <a:pt x="1578" y="68"/>
                    <a:pt x="1579" y="68"/>
                  </a:cubicBezTo>
                  <a:cubicBezTo>
                    <a:pt x="1589" y="68"/>
                    <a:pt x="1602" y="67"/>
                    <a:pt x="1605" y="75"/>
                  </a:cubicBezTo>
                  <a:cubicBezTo>
                    <a:pt x="1607" y="75"/>
                    <a:pt x="1608" y="75"/>
                    <a:pt x="1610" y="75"/>
                  </a:cubicBezTo>
                  <a:cubicBezTo>
                    <a:pt x="1610" y="76"/>
                    <a:pt x="1610" y="77"/>
                    <a:pt x="1611" y="78"/>
                  </a:cubicBezTo>
                  <a:cubicBezTo>
                    <a:pt x="1610" y="79"/>
                    <a:pt x="1608" y="80"/>
                    <a:pt x="1607" y="82"/>
                  </a:cubicBezTo>
                  <a:cubicBezTo>
                    <a:pt x="1607" y="82"/>
                    <a:pt x="1607" y="82"/>
                    <a:pt x="1607" y="82"/>
                  </a:cubicBezTo>
                  <a:cubicBezTo>
                    <a:pt x="1608" y="83"/>
                    <a:pt x="1609" y="84"/>
                    <a:pt x="1610" y="84"/>
                  </a:cubicBezTo>
                  <a:cubicBezTo>
                    <a:pt x="1610" y="85"/>
                    <a:pt x="1610" y="85"/>
                    <a:pt x="1610" y="85"/>
                  </a:cubicBezTo>
                  <a:cubicBezTo>
                    <a:pt x="1608" y="86"/>
                    <a:pt x="1606" y="88"/>
                    <a:pt x="1604" y="89"/>
                  </a:cubicBezTo>
                  <a:cubicBezTo>
                    <a:pt x="1602" y="90"/>
                    <a:pt x="1600" y="90"/>
                    <a:pt x="1598" y="91"/>
                  </a:cubicBezTo>
                  <a:cubicBezTo>
                    <a:pt x="1591" y="95"/>
                    <a:pt x="1585" y="99"/>
                    <a:pt x="1579" y="103"/>
                  </a:cubicBezTo>
                  <a:cubicBezTo>
                    <a:pt x="1577" y="104"/>
                    <a:pt x="1575" y="104"/>
                    <a:pt x="1573" y="105"/>
                  </a:cubicBezTo>
                  <a:cubicBezTo>
                    <a:pt x="1568" y="107"/>
                    <a:pt x="1564" y="110"/>
                    <a:pt x="1561" y="114"/>
                  </a:cubicBezTo>
                  <a:cubicBezTo>
                    <a:pt x="1566" y="114"/>
                    <a:pt x="1566" y="111"/>
                    <a:pt x="1568" y="110"/>
                  </a:cubicBezTo>
                  <a:cubicBezTo>
                    <a:pt x="1570" y="109"/>
                    <a:pt x="1573" y="110"/>
                    <a:pt x="1575" y="109"/>
                  </a:cubicBezTo>
                  <a:cubicBezTo>
                    <a:pt x="1579" y="109"/>
                    <a:pt x="1589" y="107"/>
                    <a:pt x="1591" y="104"/>
                  </a:cubicBezTo>
                  <a:cubicBezTo>
                    <a:pt x="1591" y="104"/>
                    <a:pt x="1591" y="103"/>
                    <a:pt x="1591" y="102"/>
                  </a:cubicBezTo>
                  <a:cubicBezTo>
                    <a:pt x="1590" y="102"/>
                    <a:pt x="1590" y="102"/>
                    <a:pt x="1590" y="102"/>
                  </a:cubicBezTo>
                  <a:cubicBezTo>
                    <a:pt x="1590" y="100"/>
                    <a:pt x="1591" y="100"/>
                    <a:pt x="1592" y="99"/>
                  </a:cubicBezTo>
                  <a:cubicBezTo>
                    <a:pt x="1595" y="100"/>
                    <a:pt x="1596" y="103"/>
                    <a:pt x="1599" y="103"/>
                  </a:cubicBezTo>
                  <a:cubicBezTo>
                    <a:pt x="1603" y="104"/>
                    <a:pt x="1605" y="102"/>
                    <a:pt x="1608" y="102"/>
                  </a:cubicBezTo>
                  <a:cubicBezTo>
                    <a:pt x="1608" y="104"/>
                    <a:pt x="1608" y="105"/>
                    <a:pt x="1608" y="107"/>
                  </a:cubicBezTo>
                  <a:cubicBezTo>
                    <a:pt x="1609" y="107"/>
                    <a:pt x="1609" y="108"/>
                    <a:pt x="1610" y="109"/>
                  </a:cubicBezTo>
                  <a:cubicBezTo>
                    <a:pt x="1610" y="108"/>
                    <a:pt x="1610" y="108"/>
                    <a:pt x="1610" y="108"/>
                  </a:cubicBezTo>
                  <a:cubicBezTo>
                    <a:pt x="1611" y="107"/>
                    <a:pt x="1612" y="106"/>
                    <a:pt x="1613" y="105"/>
                  </a:cubicBezTo>
                  <a:cubicBezTo>
                    <a:pt x="1616" y="105"/>
                    <a:pt x="1620" y="103"/>
                    <a:pt x="1622" y="104"/>
                  </a:cubicBezTo>
                  <a:cubicBezTo>
                    <a:pt x="1628" y="104"/>
                    <a:pt x="1633" y="105"/>
                    <a:pt x="1639" y="105"/>
                  </a:cubicBezTo>
                  <a:cubicBezTo>
                    <a:pt x="1638" y="107"/>
                    <a:pt x="1638" y="109"/>
                    <a:pt x="1639" y="110"/>
                  </a:cubicBezTo>
                  <a:cubicBezTo>
                    <a:pt x="1643" y="111"/>
                    <a:pt x="1647" y="112"/>
                    <a:pt x="1651" y="113"/>
                  </a:cubicBezTo>
                  <a:cubicBezTo>
                    <a:pt x="1654" y="113"/>
                    <a:pt x="1657" y="112"/>
                    <a:pt x="1660" y="112"/>
                  </a:cubicBezTo>
                  <a:cubicBezTo>
                    <a:pt x="1662" y="112"/>
                    <a:pt x="1663" y="114"/>
                    <a:pt x="1665" y="113"/>
                  </a:cubicBezTo>
                  <a:cubicBezTo>
                    <a:pt x="1666" y="112"/>
                    <a:pt x="1667" y="110"/>
                    <a:pt x="1668" y="109"/>
                  </a:cubicBezTo>
                  <a:cubicBezTo>
                    <a:pt x="1668" y="108"/>
                    <a:pt x="1668" y="107"/>
                    <a:pt x="1668" y="105"/>
                  </a:cubicBezTo>
                  <a:cubicBezTo>
                    <a:pt x="1669" y="105"/>
                    <a:pt x="1671" y="104"/>
                    <a:pt x="1672" y="103"/>
                  </a:cubicBezTo>
                  <a:cubicBezTo>
                    <a:pt x="1675" y="102"/>
                    <a:pt x="1679" y="106"/>
                    <a:pt x="1681" y="106"/>
                  </a:cubicBezTo>
                  <a:cubicBezTo>
                    <a:pt x="1685" y="106"/>
                    <a:pt x="1689" y="106"/>
                    <a:pt x="1693" y="106"/>
                  </a:cubicBezTo>
                  <a:cubicBezTo>
                    <a:pt x="1694" y="107"/>
                    <a:pt x="1696" y="108"/>
                    <a:pt x="1698" y="109"/>
                  </a:cubicBezTo>
                  <a:cubicBezTo>
                    <a:pt x="1698" y="110"/>
                    <a:pt x="1698" y="111"/>
                    <a:pt x="1698" y="112"/>
                  </a:cubicBezTo>
                  <a:cubicBezTo>
                    <a:pt x="1694" y="112"/>
                    <a:pt x="1685" y="116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92" y="119"/>
                    <a:pt x="1691" y="122"/>
                    <a:pt x="1696" y="124"/>
                  </a:cubicBezTo>
                  <a:cubicBezTo>
                    <a:pt x="1696" y="125"/>
                    <a:pt x="1697" y="125"/>
                    <a:pt x="1698" y="125"/>
                  </a:cubicBezTo>
                  <a:cubicBezTo>
                    <a:pt x="1700" y="127"/>
                    <a:pt x="1701" y="130"/>
                    <a:pt x="1703" y="132"/>
                  </a:cubicBezTo>
                  <a:cubicBezTo>
                    <a:pt x="1706" y="134"/>
                    <a:pt x="1709" y="137"/>
                    <a:pt x="1713" y="136"/>
                  </a:cubicBezTo>
                  <a:cubicBezTo>
                    <a:pt x="1717" y="133"/>
                    <a:pt x="1717" y="127"/>
                    <a:pt x="1721" y="124"/>
                  </a:cubicBezTo>
                  <a:cubicBezTo>
                    <a:pt x="1722" y="124"/>
                    <a:pt x="1722" y="124"/>
                    <a:pt x="1722" y="124"/>
                  </a:cubicBezTo>
                  <a:cubicBezTo>
                    <a:pt x="1723" y="127"/>
                    <a:pt x="1724" y="128"/>
                    <a:pt x="1726" y="128"/>
                  </a:cubicBezTo>
                  <a:cubicBezTo>
                    <a:pt x="1728" y="129"/>
                    <a:pt x="1730" y="130"/>
                    <a:pt x="1732" y="130"/>
                  </a:cubicBezTo>
                  <a:cubicBezTo>
                    <a:pt x="1735" y="130"/>
                    <a:pt x="1738" y="126"/>
                    <a:pt x="1742" y="127"/>
                  </a:cubicBezTo>
                  <a:cubicBezTo>
                    <a:pt x="1745" y="128"/>
                    <a:pt x="1751" y="132"/>
                    <a:pt x="1752" y="132"/>
                  </a:cubicBezTo>
                  <a:cubicBezTo>
                    <a:pt x="1754" y="131"/>
                    <a:pt x="1754" y="129"/>
                    <a:pt x="1754" y="127"/>
                  </a:cubicBezTo>
                  <a:cubicBezTo>
                    <a:pt x="1756" y="127"/>
                    <a:pt x="1756" y="126"/>
                    <a:pt x="1758" y="126"/>
                  </a:cubicBezTo>
                  <a:cubicBezTo>
                    <a:pt x="1759" y="128"/>
                    <a:pt x="1761" y="129"/>
                    <a:pt x="1764" y="128"/>
                  </a:cubicBezTo>
                  <a:cubicBezTo>
                    <a:pt x="1764" y="125"/>
                    <a:pt x="1764" y="123"/>
                    <a:pt x="1764" y="120"/>
                  </a:cubicBezTo>
                  <a:cubicBezTo>
                    <a:pt x="1763" y="120"/>
                    <a:pt x="1760" y="121"/>
                    <a:pt x="1759" y="120"/>
                  </a:cubicBezTo>
                  <a:cubicBezTo>
                    <a:pt x="1759" y="120"/>
                    <a:pt x="1759" y="120"/>
                    <a:pt x="1759" y="119"/>
                  </a:cubicBezTo>
                  <a:cubicBezTo>
                    <a:pt x="1760" y="119"/>
                    <a:pt x="1760" y="119"/>
                    <a:pt x="1760" y="118"/>
                  </a:cubicBezTo>
                  <a:cubicBezTo>
                    <a:pt x="1762" y="117"/>
                    <a:pt x="1764" y="118"/>
                    <a:pt x="1767" y="117"/>
                  </a:cubicBezTo>
                  <a:cubicBezTo>
                    <a:pt x="1769" y="117"/>
                    <a:pt x="1771" y="115"/>
                    <a:pt x="1773" y="113"/>
                  </a:cubicBezTo>
                  <a:cubicBezTo>
                    <a:pt x="1779" y="113"/>
                    <a:pt x="1786" y="116"/>
                    <a:pt x="1792" y="117"/>
                  </a:cubicBezTo>
                  <a:cubicBezTo>
                    <a:pt x="1794" y="117"/>
                    <a:pt x="1796" y="117"/>
                    <a:pt x="1798" y="117"/>
                  </a:cubicBezTo>
                  <a:cubicBezTo>
                    <a:pt x="1798" y="117"/>
                    <a:pt x="1798" y="117"/>
                    <a:pt x="1798" y="118"/>
                  </a:cubicBezTo>
                  <a:cubicBezTo>
                    <a:pt x="1797" y="119"/>
                    <a:pt x="1795" y="120"/>
                    <a:pt x="1794" y="120"/>
                  </a:cubicBezTo>
                  <a:cubicBezTo>
                    <a:pt x="1795" y="120"/>
                    <a:pt x="1798" y="120"/>
                    <a:pt x="1799" y="121"/>
                  </a:cubicBezTo>
                  <a:cubicBezTo>
                    <a:pt x="1799" y="121"/>
                    <a:pt x="1799" y="121"/>
                    <a:pt x="1800" y="121"/>
                  </a:cubicBezTo>
                  <a:cubicBezTo>
                    <a:pt x="1799" y="121"/>
                    <a:pt x="1799" y="121"/>
                    <a:pt x="1799" y="121"/>
                  </a:cubicBezTo>
                  <a:cubicBezTo>
                    <a:pt x="1799" y="122"/>
                    <a:pt x="1799" y="122"/>
                    <a:pt x="1799" y="123"/>
                  </a:cubicBezTo>
                  <a:cubicBezTo>
                    <a:pt x="1797" y="124"/>
                    <a:pt x="1794" y="124"/>
                    <a:pt x="1794" y="127"/>
                  </a:cubicBezTo>
                  <a:cubicBezTo>
                    <a:pt x="1800" y="127"/>
                    <a:pt x="1803" y="122"/>
                    <a:pt x="1806" y="120"/>
                  </a:cubicBezTo>
                  <a:cubicBezTo>
                    <a:pt x="1813" y="120"/>
                    <a:pt x="1818" y="120"/>
                    <a:pt x="1822" y="123"/>
                  </a:cubicBezTo>
                  <a:cubicBezTo>
                    <a:pt x="1822" y="123"/>
                    <a:pt x="1822" y="123"/>
                    <a:pt x="1822" y="123"/>
                  </a:cubicBezTo>
                  <a:cubicBezTo>
                    <a:pt x="1820" y="124"/>
                    <a:pt x="1818" y="125"/>
                    <a:pt x="1817" y="126"/>
                  </a:cubicBezTo>
                  <a:cubicBezTo>
                    <a:pt x="1817" y="126"/>
                    <a:pt x="1817" y="126"/>
                    <a:pt x="1817" y="126"/>
                  </a:cubicBezTo>
                  <a:cubicBezTo>
                    <a:pt x="1818" y="127"/>
                    <a:pt x="1820" y="127"/>
                    <a:pt x="1822" y="128"/>
                  </a:cubicBezTo>
                  <a:cubicBezTo>
                    <a:pt x="1825" y="129"/>
                    <a:pt x="1828" y="129"/>
                    <a:pt x="1831" y="130"/>
                  </a:cubicBezTo>
                  <a:cubicBezTo>
                    <a:pt x="1833" y="132"/>
                    <a:pt x="1834" y="136"/>
                    <a:pt x="1837" y="137"/>
                  </a:cubicBezTo>
                  <a:cubicBezTo>
                    <a:pt x="1840" y="136"/>
                    <a:pt x="1843" y="136"/>
                    <a:pt x="1846" y="135"/>
                  </a:cubicBezTo>
                  <a:cubicBezTo>
                    <a:pt x="1848" y="135"/>
                    <a:pt x="1851" y="134"/>
                    <a:pt x="1854" y="133"/>
                  </a:cubicBezTo>
                  <a:cubicBezTo>
                    <a:pt x="1858" y="133"/>
                    <a:pt x="1871" y="133"/>
                    <a:pt x="1874" y="135"/>
                  </a:cubicBezTo>
                  <a:cubicBezTo>
                    <a:pt x="1876" y="136"/>
                    <a:pt x="1880" y="138"/>
                    <a:pt x="1881" y="141"/>
                  </a:cubicBezTo>
                  <a:cubicBezTo>
                    <a:pt x="1881" y="143"/>
                    <a:pt x="1880" y="145"/>
                    <a:pt x="1880" y="146"/>
                  </a:cubicBezTo>
                  <a:cubicBezTo>
                    <a:pt x="1881" y="148"/>
                    <a:pt x="1885" y="147"/>
                    <a:pt x="1887" y="148"/>
                  </a:cubicBezTo>
                  <a:cubicBezTo>
                    <a:pt x="1887" y="150"/>
                    <a:pt x="1887" y="152"/>
                    <a:pt x="1888" y="153"/>
                  </a:cubicBezTo>
                  <a:cubicBezTo>
                    <a:pt x="1891" y="152"/>
                    <a:pt x="1892" y="149"/>
                    <a:pt x="1894" y="148"/>
                  </a:cubicBezTo>
                  <a:cubicBezTo>
                    <a:pt x="1896" y="148"/>
                    <a:pt x="1898" y="148"/>
                    <a:pt x="1900" y="148"/>
                  </a:cubicBezTo>
                  <a:cubicBezTo>
                    <a:pt x="1902" y="148"/>
                    <a:pt x="1903" y="147"/>
                    <a:pt x="1904" y="147"/>
                  </a:cubicBezTo>
                  <a:cubicBezTo>
                    <a:pt x="1908" y="146"/>
                    <a:pt x="1908" y="149"/>
                    <a:pt x="1910" y="150"/>
                  </a:cubicBezTo>
                  <a:cubicBezTo>
                    <a:pt x="1911" y="150"/>
                    <a:pt x="1913" y="150"/>
                    <a:pt x="1914" y="150"/>
                  </a:cubicBezTo>
                  <a:cubicBezTo>
                    <a:pt x="1920" y="151"/>
                    <a:pt x="1923" y="149"/>
                    <a:pt x="1926" y="147"/>
                  </a:cubicBezTo>
                  <a:cubicBezTo>
                    <a:pt x="1928" y="149"/>
                    <a:pt x="1929" y="150"/>
                    <a:pt x="1931" y="152"/>
                  </a:cubicBezTo>
                  <a:cubicBezTo>
                    <a:pt x="1934" y="154"/>
                    <a:pt x="1935" y="153"/>
                    <a:pt x="1937" y="156"/>
                  </a:cubicBezTo>
                  <a:cubicBezTo>
                    <a:pt x="1939" y="157"/>
                    <a:pt x="1945" y="156"/>
                    <a:pt x="1947" y="155"/>
                  </a:cubicBezTo>
                  <a:cubicBezTo>
                    <a:pt x="1948" y="153"/>
                    <a:pt x="1945" y="150"/>
                    <a:pt x="1944" y="148"/>
                  </a:cubicBezTo>
                  <a:cubicBezTo>
                    <a:pt x="1944" y="148"/>
                    <a:pt x="1943" y="148"/>
                    <a:pt x="1942" y="147"/>
                  </a:cubicBezTo>
                  <a:cubicBezTo>
                    <a:pt x="1943" y="146"/>
                    <a:pt x="1943" y="144"/>
                    <a:pt x="1944" y="143"/>
                  </a:cubicBezTo>
                  <a:cubicBezTo>
                    <a:pt x="1949" y="143"/>
                    <a:pt x="1955" y="145"/>
                    <a:pt x="1959" y="145"/>
                  </a:cubicBezTo>
                  <a:cubicBezTo>
                    <a:pt x="1959" y="146"/>
                    <a:pt x="1959" y="146"/>
                    <a:pt x="1959" y="147"/>
                  </a:cubicBezTo>
                  <a:cubicBezTo>
                    <a:pt x="1963" y="146"/>
                    <a:pt x="1970" y="145"/>
                    <a:pt x="1975" y="146"/>
                  </a:cubicBezTo>
                  <a:cubicBezTo>
                    <a:pt x="1977" y="146"/>
                    <a:pt x="1979" y="147"/>
                    <a:pt x="1981" y="148"/>
                  </a:cubicBezTo>
                  <a:cubicBezTo>
                    <a:pt x="1983" y="148"/>
                    <a:pt x="1985" y="149"/>
                    <a:pt x="1987" y="149"/>
                  </a:cubicBezTo>
                  <a:cubicBezTo>
                    <a:pt x="1992" y="150"/>
                    <a:pt x="1996" y="153"/>
                    <a:pt x="1999" y="155"/>
                  </a:cubicBezTo>
                  <a:cubicBezTo>
                    <a:pt x="1999" y="165"/>
                    <a:pt x="1999" y="174"/>
                    <a:pt x="1999" y="184"/>
                  </a:cubicBezTo>
                  <a:cubicBezTo>
                    <a:pt x="1999" y="186"/>
                    <a:pt x="2000" y="193"/>
                    <a:pt x="1999" y="194"/>
                  </a:cubicBezTo>
                  <a:cubicBezTo>
                    <a:pt x="1998" y="195"/>
                    <a:pt x="1997" y="195"/>
                    <a:pt x="1995" y="196"/>
                  </a:cubicBezTo>
                  <a:close/>
                  <a:moveTo>
                    <a:pt x="1098" y="384"/>
                  </a:moveTo>
                  <a:cubicBezTo>
                    <a:pt x="1098" y="384"/>
                    <a:pt x="1097" y="384"/>
                    <a:pt x="1097" y="383"/>
                  </a:cubicBezTo>
                  <a:cubicBezTo>
                    <a:pt x="1097" y="384"/>
                    <a:pt x="1097" y="384"/>
                    <a:pt x="1097" y="384"/>
                  </a:cubicBezTo>
                  <a:cubicBezTo>
                    <a:pt x="1098" y="384"/>
                    <a:pt x="1098" y="384"/>
                    <a:pt x="1098" y="385"/>
                  </a:cubicBezTo>
                  <a:cubicBezTo>
                    <a:pt x="1098" y="385"/>
                    <a:pt x="1099" y="385"/>
                    <a:pt x="1099" y="385"/>
                  </a:cubicBezTo>
                  <a:cubicBezTo>
                    <a:pt x="1098" y="384"/>
                    <a:pt x="1098" y="384"/>
                    <a:pt x="1098" y="384"/>
                  </a:cubicBezTo>
                  <a:close/>
                  <a:moveTo>
                    <a:pt x="1261" y="384"/>
                  </a:moveTo>
                  <a:cubicBezTo>
                    <a:pt x="1260" y="384"/>
                    <a:pt x="1260" y="381"/>
                    <a:pt x="1259" y="380"/>
                  </a:cubicBezTo>
                  <a:cubicBezTo>
                    <a:pt x="1257" y="380"/>
                    <a:pt x="1256" y="380"/>
                    <a:pt x="1254" y="381"/>
                  </a:cubicBezTo>
                  <a:cubicBezTo>
                    <a:pt x="1254" y="382"/>
                    <a:pt x="1254" y="385"/>
                    <a:pt x="1253" y="387"/>
                  </a:cubicBezTo>
                  <a:cubicBezTo>
                    <a:pt x="1253" y="387"/>
                    <a:pt x="1253" y="387"/>
                    <a:pt x="1253" y="386"/>
                  </a:cubicBezTo>
                  <a:cubicBezTo>
                    <a:pt x="1253" y="386"/>
                    <a:pt x="1252" y="385"/>
                    <a:pt x="1252" y="384"/>
                  </a:cubicBezTo>
                  <a:cubicBezTo>
                    <a:pt x="1252" y="384"/>
                    <a:pt x="1252" y="383"/>
                    <a:pt x="1252" y="383"/>
                  </a:cubicBezTo>
                  <a:cubicBezTo>
                    <a:pt x="1252" y="383"/>
                    <a:pt x="1251" y="383"/>
                    <a:pt x="1251" y="383"/>
                  </a:cubicBezTo>
                  <a:cubicBezTo>
                    <a:pt x="1251" y="382"/>
                    <a:pt x="1251" y="381"/>
                    <a:pt x="1251" y="380"/>
                  </a:cubicBezTo>
                  <a:cubicBezTo>
                    <a:pt x="1251" y="379"/>
                    <a:pt x="1252" y="377"/>
                    <a:pt x="1253" y="376"/>
                  </a:cubicBezTo>
                  <a:cubicBezTo>
                    <a:pt x="1251" y="375"/>
                    <a:pt x="1250" y="375"/>
                    <a:pt x="1248" y="375"/>
                  </a:cubicBezTo>
                  <a:cubicBezTo>
                    <a:pt x="1248" y="374"/>
                    <a:pt x="1247" y="373"/>
                    <a:pt x="1246" y="372"/>
                  </a:cubicBezTo>
                  <a:cubicBezTo>
                    <a:pt x="1246" y="372"/>
                    <a:pt x="1245" y="372"/>
                    <a:pt x="1244" y="372"/>
                  </a:cubicBezTo>
                  <a:cubicBezTo>
                    <a:pt x="1244" y="369"/>
                    <a:pt x="1242" y="368"/>
                    <a:pt x="1242" y="365"/>
                  </a:cubicBezTo>
                  <a:cubicBezTo>
                    <a:pt x="1241" y="365"/>
                    <a:pt x="1239" y="365"/>
                    <a:pt x="1238" y="364"/>
                  </a:cubicBezTo>
                  <a:cubicBezTo>
                    <a:pt x="1238" y="363"/>
                    <a:pt x="1238" y="363"/>
                    <a:pt x="1238" y="362"/>
                  </a:cubicBezTo>
                  <a:cubicBezTo>
                    <a:pt x="1238" y="362"/>
                    <a:pt x="1238" y="362"/>
                    <a:pt x="1238" y="362"/>
                  </a:cubicBezTo>
                  <a:cubicBezTo>
                    <a:pt x="1241" y="362"/>
                    <a:pt x="1244" y="363"/>
                    <a:pt x="1245" y="362"/>
                  </a:cubicBezTo>
                  <a:cubicBezTo>
                    <a:pt x="1245" y="362"/>
                    <a:pt x="1245" y="362"/>
                    <a:pt x="1245" y="362"/>
                  </a:cubicBezTo>
                  <a:cubicBezTo>
                    <a:pt x="1244" y="362"/>
                    <a:pt x="1243" y="361"/>
                    <a:pt x="1242" y="360"/>
                  </a:cubicBezTo>
                  <a:cubicBezTo>
                    <a:pt x="1243" y="359"/>
                    <a:pt x="1243" y="359"/>
                    <a:pt x="1244" y="359"/>
                  </a:cubicBezTo>
                  <a:cubicBezTo>
                    <a:pt x="1244" y="358"/>
                    <a:pt x="1244" y="357"/>
                    <a:pt x="1245" y="357"/>
                  </a:cubicBezTo>
                  <a:cubicBezTo>
                    <a:pt x="1246" y="357"/>
                    <a:pt x="1246" y="356"/>
                    <a:pt x="1247" y="356"/>
                  </a:cubicBezTo>
                  <a:cubicBezTo>
                    <a:pt x="1250" y="356"/>
                    <a:pt x="1252" y="357"/>
                    <a:pt x="1255" y="357"/>
                  </a:cubicBezTo>
                  <a:cubicBezTo>
                    <a:pt x="1255" y="357"/>
                    <a:pt x="1255" y="357"/>
                    <a:pt x="1255" y="357"/>
                  </a:cubicBezTo>
                  <a:cubicBezTo>
                    <a:pt x="1254" y="356"/>
                    <a:pt x="1253" y="356"/>
                    <a:pt x="1253" y="355"/>
                  </a:cubicBezTo>
                  <a:cubicBezTo>
                    <a:pt x="1255" y="352"/>
                    <a:pt x="1255" y="351"/>
                    <a:pt x="1254" y="348"/>
                  </a:cubicBezTo>
                  <a:cubicBezTo>
                    <a:pt x="1255" y="348"/>
                    <a:pt x="1255" y="347"/>
                    <a:pt x="1255" y="347"/>
                  </a:cubicBezTo>
                  <a:cubicBezTo>
                    <a:pt x="1255" y="346"/>
                    <a:pt x="1255" y="346"/>
                    <a:pt x="1254" y="345"/>
                  </a:cubicBezTo>
                  <a:cubicBezTo>
                    <a:pt x="1253" y="345"/>
                    <a:pt x="1252" y="345"/>
                    <a:pt x="1251" y="345"/>
                  </a:cubicBezTo>
                  <a:cubicBezTo>
                    <a:pt x="1250" y="345"/>
                    <a:pt x="1250" y="346"/>
                    <a:pt x="1248" y="346"/>
                  </a:cubicBezTo>
                  <a:cubicBezTo>
                    <a:pt x="1247" y="345"/>
                    <a:pt x="1246" y="344"/>
                    <a:pt x="1244" y="344"/>
                  </a:cubicBezTo>
                  <a:cubicBezTo>
                    <a:pt x="1241" y="344"/>
                    <a:pt x="1238" y="347"/>
                    <a:pt x="1236" y="348"/>
                  </a:cubicBezTo>
                  <a:cubicBezTo>
                    <a:pt x="1235" y="348"/>
                    <a:pt x="1234" y="348"/>
                    <a:pt x="1233" y="348"/>
                  </a:cubicBezTo>
                  <a:cubicBezTo>
                    <a:pt x="1232" y="349"/>
                    <a:pt x="1231" y="351"/>
                    <a:pt x="1229" y="351"/>
                  </a:cubicBezTo>
                  <a:cubicBezTo>
                    <a:pt x="1229" y="352"/>
                    <a:pt x="1229" y="352"/>
                    <a:pt x="1229" y="352"/>
                  </a:cubicBezTo>
                  <a:cubicBezTo>
                    <a:pt x="1228" y="352"/>
                    <a:pt x="1228" y="352"/>
                    <a:pt x="1228" y="352"/>
                  </a:cubicBezTo>
                  <a:cubicBezTo>
                    <a:pt x="1226" y="353"/>
                    <a:pt x="1224" y="355"/>
                    <a:pt x="1222" y="354"/>
                  </a:cubicBezTo>
                  <a:cubicBezTo>
                    <a:pt x="1222" y="354"/>
                    <a:pt x="1222" y="354"/>
                    <a:pt x="1222" y="354"/>
                  </a:cubicBezTo>
                  <a:cubicBezTo>
                    <a:pt x="1221" y="356"/>
                    <a:pt x="1221" y="358"/>
                    <a:pt x="1219" y="360"/>
                  </a:cubicBezTo>
                  <a:cubicBezTo>
                    <a:pt x="1219" y="361"/>
                    <a:pt x="1217" y="361"/>
                    <a:pt x="1217" y="362"/>
                  </a:cubicBezTo>
                  <a:cubicBezTo>
                    <a:pt x="1217" y="362"/>
                    <a:pt x="1217" y="363"/>
                    <a:pt x="1217" y="363"/>
                  </a:cubicBezTo>
                  <a:cubicBezTo>
                    <a:pt x="1217" y="364"/>
                    <a:pt x="1218" y="363"/>
                    <a:pt x="1219" y="364"/>
                  </a:cubicBezTo>
                  <a:cubicBezTo>
                    <a:pt x="1221" y="365"/>
                    <a:pt x="1221" y="367"/>
                    <a:pt x="1221" y="370"/>
                  </a:cubicBezTo>
                  <a:cubicBezTo>
                    <a:pt x="1221" y="370"/>
                    <a:pt x="1221" y="370"/>
                    <a:pt x="1221" y="370"/>
                  </a:cubicBezTo>
                  <a:cubicBezTo>
                    <a:pt x="1222" y="369"/>
                    <a:pt x="1222" y="368"/>
                    <a:pt x="1222" y="367"/>
                  </a:cubicBezTo>
                  <a:cubicBezTo>
                    <a:pt x="1222" y="367"/>
                    <a:pt x="1222" y="367"/>
                    <a:pt x="1222" y="367"/>
                  </a:cubicBezTo>
                  <a:cubicBezTo>
                    <a:pt x="1222" y="367"/>
                    <a:pt x="1222" y="367"/>
                    <a:pt x="1222" y="368"/>
                  </a:cubicBezTo>
                  <a:cubicBezTo>
                    <a:pt x="1222" y="370"/>
                    <a:pt x="1221" y="372"/>
                    <a:pt x="1222" y="374"/>
                  </a:cubicBezTo>
                  <a:cubicBezTo>
                    <a:pt x="1223" y="374"/>
                    <a:pt x="1222" y="375"/>
                    <a:pt x="1223" y="376"/>
                  </a:cubicBezTo>
                  <a:cubicBezTo>
                    <a:pt x="1223" y="376"/>
                    <a:pt x="1224" y="376"/>
                    <a:pt x="1224" y="376"/>
                  </a:cubicBezTo>
                  <a:cubicBezTo>
                    <a:pt x="1225" y="377"/>
                    <a:pt x="1226" y="379"/>
                    <a:pt x="1227" y="381"/>
                  </a:cubicBezTo>
                  <a:cubicBezTo>
                    <a:pt x="1227" y="381"/>
                    <a:pt x="1227" y="381"/>
                    <a:pt x="1228" y="381"/>
                  </a:cubicBezTo>
                  <a:cubicBezTo>
                    <a:pt x="1229" y="382"/>
                    <a:pt x="1230" y="384"/>
                    <a:pt x="1231" y="385"/>
                  </a:cubicBezTo>
                  <a:cubicBezTo>
                    <a:pt x="1232" y="386"/>
                    <a:pt x="1231" y="386"/>
                    <a:pt x="1232" y="387"/>
                  </a:cubicBezTo>
                  <a:cubicBezTo>
                    <a:pt x="1232" y="388"/>
                    <a:pt x="1233" y="389"/>
                    <a:pt x="1234" y="390"/>
                  </a:cubicBezTo>
                  <a:cubicBezTo>
                    <a:pt x="1235" y="392"/>
                    <a:pt x="1237" y="390"/>
                    <a:pt x="1239" y="392"/>
                  </a:cubicBezTo>
                  <a:cubicBezTo>
                    <a:pt x="1239" y="392"/>
                    <a:pt x="1239" y="393"/>
                    <a:pt x="1239" y="393"/>
                  </a:cubicBezTo>
                  <a:cubicBezTo>
                    <a:pt x="1239" y="393"/>
                    <a:pt x="1239" y="393"/>
                    <a:pt x="1239" y="393"/>
                  </a:cubicBezTo>
                  <a:cubicBezTo>
                    <a:pt x="1233" y="391"/>
                    <a:pt x="1233" y="396"/>
                    <a:pt x="1233" y="400"/>
                  </a:cubicBezTo>
                  <a:cubicBezTo>
                    <a:pt x="1232" y="400"/>
                    <a:pt x="1232" y="400"/>
                    <a:pt x="1232" y="400"/>
                  </a:cubicBezTo>
                  <a:cubicBezTo>
                    <a:pt x="1232" y="400"/>
                    <a:pt x="1232" y="401"/>
                    <a:pt x="1232" y="402"/>
                  </a:cubicBezTo>
                  <a:cubicBezTo>
                    <a:pt x="1232" y="402"/>
                    <a:pt x="1231" y="401"/>
                    <a:pt x="1231" y="401"/>
                  </a:cubicBezTo>
                  <a:cubicBezTo>
                    <a:pt x="1231" y="401"/>
                    <a:pt x="1231" y="401"/>
                    <a:pt x="1231" y="400"/>
                  </a:cubicBezTo>
                  <a:cubicBezTo>
                    <a:pt x="1231" y="401"/>
                    <a:pt x="1231" y="401"/>
                    <a:pt x="1230" y="401"/>
                  </a:cubicBezTo>
                  <a:cubicBezTo>
                    <a:pt x="1230" y="404"/>
                    <a:pt x="1228" y="408"/>
                    <a:pt x="1229" y="412"/>
                  </a:cubicBezTo>
                  <a:cubicBezTo>
                    <a:pt x="1231" y="413"/>
                    <a:pt x="1234" y="413"/>
                    <a:pt x="1236" y="414"/>
                  </a:cubicBezTo>
                  <a:cubicBezTo>
                    <a:pt x="1239" y="420"/>
                    <a:pt x="1247" y="419"/>
                    <a:pt x="1254" y="418"/>
                  </a:cubicBezTo>
                  <a:cubicBezTo>
                    <a:pt x="1255" y="417"/>
                    <a:pt x="1258" y="418"/>
                    <a:pt x="1259" y="417"/>
                  </a:cubicBezTo>
                  <a:cubicBezTo>
                    <a:pt x="1261" y="416"/>
                    <a:pt x="1259" y="411"/>
                    <a:pt x="1259" y="409"/>
                  </a:cubicBezTo>
                  <a:cubicBezTo>
                    <a:pt x="1259" y="408"/>
                    <a:pt x="1259" y="407"/>
                    <a:pt x="1259" y="406"/>
                  </a:cubicBezTo>
                  <a:cubicBezTo>
                    <a:pt x="1259" y="405"/>
                    <a:pt x="1260" y="403"/>
                    <a:pt x="1260" y="402"/>
                  </a:cubicBezTo>
                  <a:cubicBezTo>
                    <a:pt x="1259" y="401"/>
                    <a:pt x="1258" y="401"/>
                    <a:pt x="1258" y="400"/>
                  </a:cubicBezTo>
                  <a:cubicBezTo>
                    <a:pt x="1256" y="399"/>
                    <a:pt x="1256" y="399"/>
                    <a:pt x="1255" y="400"/>
                  </a:cubicBezTo>
                  <a:cubicBezTo>
                    <a:pt x="1255" y="399"/>
                    <a:pt x="1255" y="399"/>
                    <a:pt x="1255" y="399"/>
                  </a:cubicBezTo>
                  <a:cubicBezTo>
                    <a:pt x="1255" y="398"/>
                    <a:pt x="1255" y="398"/>
                    <a:pt x="1256" y="398"/>
                  </a:cubicBezTo>
                  <a:cubicBezTo>
                    <a:pt x="1257" y="398"/>
                    <a:pt x="1257" y="398"/>
                    <a:pt x="1258" y="398"/>
                  </a:cubicBezTo>
                  <a:cubicBezTo>
                    <a:pt x="1258" y="398"/>
                    <a:pt x="1258" y="398"/>
                    <a:pt x="1258" y="398"/>
                  </a:cubicBezTo>
                  <a:cubicBezTo>
                    <a:pt x="1258" y="398"/>
                    <a:pt x="1257" y="397"/>
                    <a:pt x="1257" y="397"/>
                  </a:cubicBezTo>
                  <a:cubicBezTo>
                    <a:pt x="1257" y="397"/>
                    <a:pt x="1257" y="396"/>
                    <a:pt x="1257" y="396"/>
                  </a:cubicBezTo>
                  <a:cubicBezTo>
                    <a:pt x="1257" y="396"/>
                    <a:pt x="1257" y="395"/>
                    <a:pt x="1258" y="395"/>
                  </a:cubicBezTo>
                  <a:cubicBezTo>
                    <a:pt x="1256" y="395"/>
                    <a:pt x="1254" y="395"/>
                    <a:pt x="1253" y="395"/>
                  </a:cubicBezTo>
                  <a:cubicBezTo>
                    <a:pt x="1253" y="393"/>
                    <a:pt x="1253" y="389"/>
                    <a:pt x="1254" y="387"/>
                  </a:cubicBezTo>
                  <a:cubicBezTo>
                    <a:pt x="1254" y="388"/>
                    <a:pt x="1255" y="389"/>
                    <a:pt x="1255" y="389"/>
                  </a:cubicBezTo>
                  <a:cubicBezTo>
                    <a:pt x="1256" y="389"/>
                    <a:pt x="1256" y="389"/>
                    <a:pt x="1257" y="390"/>
                  </a:cubicBezTo>
                  <a:cubicBezTo>
                    <a:pt x="1257" y="389"/>
                    <a:pt x="1257" y="389"/>
                    <a:pt x="1258" y="389"/>
                  </a:cubicBezTo>
                  <a:cubicBezTo>
                    <a:pt x="1258" y="389"/>
                    <a:pt x="1258" y="389"/>
                    <a:pt x="1258" y="389"/>
                  </a:cubicBezTo>
                  <a:cubicBezTo>
                    <a:pt x="1258" y="389"/>
                    <a:pt x="1258" y="390"/>
                    <a:pt x="1258" y="390"/>
                  </a:cubicBezTo>
                  <a:cubicBezTo>
                    <a:pt x="1259" y="390"/>
                    <a:pt x="1259" y="390"/>
                    <a:pt x="1259" y="390"/>
                  </a:cubicBezTo>
                  <a:cubicBezTo>
                    <a:pt x="1259" y="390"/>
                    <a:pt x="1260" y="390"/>
                    <a:pt x="1261" y="390"/>
                  </a:cubicBezTo>
                  <a:cubicBezTo>
                    <a:pt x="1262" y="390"/>
                    <a:pt x="1262" y="390"/>
                    <a:pt x="1262" y="390"/>
                  </a:cubicBezTo>
                  <a:cubicBezTo>
                    <a:pt x="1262" y="389"/>
                    <a:pt x="1262" y="389"/>
                    <a:pt x="1262" y="388"/>
                  </a:cubicBezTo>
                  <a:cubicBezTo>
                    <a:pt x="1262" y="389"/>
                    <a:pt x="1262" y="389"/>
                    <a:pt x="1263" y="389"/>
                  </a:cubicBezTo>
                  <a:cubicBezTo>
                    <a:pt x="1264" y="389"/>
                    <a:pt x="1264" y="389"/>
                    <a:pt x="1264" y="388"/>
                  </a:cubicBezTo>
                  <a:cubicBezTo>
                    <a:pt x="1263" y="386"/>
                    <a:pt x="1261" y="386"/>
                    <a:pt x="1261" y="384"/>
                  </a:cubicBezTo>
                  <a:close/>
                  <a:moveTo>
                    <a:pt x="1335" y="75"/>
                  </a:moveTo>
                  <a:cubicBezTo>
                    <a:pt x="1326" y="78"/>
                    <a:pt x="1318" y="80"/>
                    <a:pt x="1309" y="82"/>
                  </a:cubicBezTo>
                  <a:cubicBezTo>
                    <a:pt x="1306" y="83"/>
                    <a:pt x="1297" y="84"/>
                    <a:pt x="1297" y="88"/>
                  </a:cubicBezTo>
                  <a:cubicBezTo>
                    <a:pt x="1297" y="88"/>
                    <a:pt x="1298" y="88"/>
                    <a:pt x="1298" y="89"/>
                  </a:cubicBezTo>
                  <a:cubicBezTo>
                    <a:pt x="1298" y="89"/>
                    <a:pt x="1297" y="90"/>
                    <a:pt x="1297" y="90"/>
                  </a:cubicBezTo>
                  <a:cubicBezTo>
                    <a:pt x="1296" y="91"/>
                    <a:pt x="1296" y="91"/>
                    <a:pt x="1295" y="92"/>
                  </a:cubicBezTo>
                  <a:cubicBezTo>
                    <a:pt x="1293" y="92"/>
                    <a:pt x="1290" y="92"/>
                    <a:pt x="1288" y="92"/>
                  </a:cubicBezTo>
                  <a:cubicBezTo>
                    <a:pt x="1287" y="92"/>
                    <a:pt x="1287" y="92"/>
                    <a:pt x="1287" y="92"/>
                  </a:cubicBezTo>
                  <a:cubicBezTo>
                    <a:pt x="1287" y="93"/>
                    <a:pt x="1286" y="93"/>
                    <a:pt x="1287" y="94"/>
                  </a:cubicBezTo>
                  <a:cubicBezTo>
                    <a:pt x="1287" y="94"/>
                    <a:pt x="1287" y="95"/>
                    <a:pt x="1288" y="95"/>
                  </a:cubicBezTo>
                  <a:cubicBezTo>
                    <a:pt x="1288" y="95"/>
                    <a:pt x="1288" y="95"/>
                    <a:pt x="1288" y="95"/>
                  </a:cubicBezTo>
                  <a:cubicBezTo>
                    <a:pt x="1287" y="96"/>
                    <a:pt x="1285" y="97"/>
                    <a:pt x="1284" y="98"/>
                  </a:cubicBezTo>
                  <a:cubicBezTo>
                    <a:pt x="1283" y="98"/>
                    <a:pt x="1282" y="97"/>
                    <a:pt x="1281" y="97"/>
                  </a:cubicBezTo>
                  <a:cubicBezTo>
                    <a:pt x="1280" y="98"/>
                    <a:pt x="1280" y="98"/>
                    <a:pt x="1279" y="99"/>
                  </a:cubicBezTo>
                  <a:cubicBezTo>
                    <a:pt x="1279" y="99"/>
                    <a:pt x="1280" y="99"/>
                    <a:pt x="1280" y="99"/>
                  </a:cubicBezTo>
                  <a:cubicBezTo>
                    <a:pt x="1280" y="100"/>
                    <a:pt x="1281" y="100"/>
                    <a:pt x="1282" y="100"/>
                  </a:cubicBezTo>
                  <a:cubicBezTo>
                    <a:pt x="1282" y="101"/>
                    <a:pt x="1282" y="102"/>
                    <a:pt x="1282" y="102"/>
                  </a:cubicBezTo>
                  <a:cubicBezTo>
                    <a:pt x="1280" y="104"/>
                    <a:pt x="1279" y="106"/>
                    <a:pt x="1277" y="107"/>
                  </a:cubicBezTo>
                  <a:cubicBezTo>
                    <a:pt x="1274" y="106"/>
                    <a:pt x="1272" y="105"/>
                    <a:pt x="1270" y="104"/>
                  </a:cubicBezTo>
                  <a:cubicBezTo>
                    <a:pt x="1264" y="103"/>
                    <a:pt x="1264" y="108"/>
                    <a:pt x="1259" y="103"/>
                  </a:cubicBezTo>
                  <a:cubicBezTo>
                    <a:pt x="1259" y="103"/>
                    <a:pt x="1259" y="103"/>
                    <a:pt x="1259" y="103"/>
                  </a:cubicBezTo>
                  <a:cubicBezTo>
                    <a:pt x="1264" y="100"/>
                    <a:pt x="1263" y="98"/>
                    <a:pt x="1270" y="98"/>
                  </a:cubicBezTo>
                  <a:cubicBezTo>
                    <a:pt x="1270" y="98"/>
                    <a:pt x="1271" y="97"/>
                    <a:pt x="1271" y="97"/>
                  </a:cubicBezTo>
                  <a:cubicBezTo>
                    <a:pt x="1270" y="96"/>
                    <a:pt x="1269" y="95"/>
                    <a:pt x="1269" y="95"/>
                  </a:cubicBezTo>
                  <a:cubicBezTo>
                    <a:pt x="1269" y="95"/>
                    <a:pt x="1269" y="95"/>
                    <a:pt x="1269" y="94"/>
                  </a:cubicBezTo>
                  <a:cubicBezTo>
                    <a:pt x="1270" y="92"/>
                    <a:pt x="1273" y="93"/>
                    <a:pt x="1275" y="91"/>
                  </a:cubicBezTo>
                  <a:cubicBezTo>
                    <a:pt x="1274" y="91"/>
                    <a:pt x="1274" y="90"/>
                    <a:pt x="1273" y="89"/>
                  </a:cubicBezTo>
                  <a:cubicBezTo>
                    <a:pt x="1273" y="89"/>
                    <a:pt x="1273" y="89"/>
                    <a:pt x="1274" y="89"/>
                  </a:cubicBezTo>
                  <a:cubicBezTo>
                    <a:pt x="1274" y="87"/>
                    <a:pt x="1277" y="84"/>
                    <a:pt x="1278" y="84"/>
                  </a:cubicBezTo>
                  <a:cubicBezTo>
                    <a:pt x="1279" y="84"/>
                    <a:pt x="1280" y="84"/>
                    <a:pt x="1281" y="84"/>
                  </a:cubicBezTo>
                  <a:cubicBezTo>
                    <a:pt x="1283" y="82"/>
                    <a:pt x="1286" y="79"/>
                    <a:pt x="1289" y="78"/>
                  </a:cubicBezTo>
                  <a:cubicBezTo>
                    <a:pt x="1296" y="76"/>
                    <a:pt x="1299" y="79"/>
                    <a:pt x="1302" y="73"/>
                  </a:cubicBezTo>
                  <a:cubicBezTo>
                    <a:pt x="1303" y="73"/>
                    <a:pt x="1304" y="72"/>
                    <a:pt x="1305" y="72"/>
                  </a:cubicBezTo>
                  <a:cubicBezTo>
                    <a:pt x="1307" y="73"/>
                    <a:pt x="1309" y="73"/>
                    <a:pt x="1310" y="74"/>
                  </a:cubicBezTo>
                  <a:cubicBezTo>
                    <a:pt x="1312" y="73"/>
                    <a:pt x="1314" y="72"/>
                    <a:pt x="1316" y="72"/>
                  </a:cubicBezTo>
                  <a:cubicBezTo>
                    <a:pt x="1317" y="72"/>
                    <a:pt x="1318" y="72"/>
                    <a:pt x="1319" y="72"/>
                  </a:cubicBezTo>
                  <a:cubicBezTo>
                    <a:pt x="1322" y="71"/>
                    <a:pt x="1326" y="70"/>
                    <a:pt x="1329" y="70"/>
                  </a:cubicBezTo>
                  <a:cubicBezTo>
                    <a:pt x="1332" y="65"/>
                    <a:pt x="1334" y="66"/>
                    <a:pt x="1340" y="65"/>
                  </a:cubicBezTo>
                  <a:cubicBezTo>
                    <a:pt x="1341" y="65"/>
                    <a:pt x="1342" y="65"/>
                    <a:pt x="1343" y="65"/>
                  </a:cubicBezTo>
                  <a:cubicBezTo>
                    <a:pt x="1345" y="65"/>
                    <a:pt x="1348" y="67"/>
                    <a:pt x="1347" y="69"/>
                  </a:cubicBezTo>
                  <a:cubicBezTo>
                    <a:pt x="1345" y="73"/>
                    <a:pt x="1340" y="74"/>
                    <a:pt x="1335" y="75"/>
                  </a:cubicBezTo>
                  <a:close/>
                  <a:moveTo>
                    <a:pt x="1270" y="107"/>
                  </a:moveTo>
                  <a:cubicBezTo>
                    <a:pt x="1271" y="108"/>
                    <a:pt x="1273" y="108"/>
                    <a:pt x="1274" y="109"/>
                  </a:cubicBezTo>
                  <a:cubicBezTo>
                    <a:pt x="1273" y="115"/>
                    <a:pt x="1266" y="112"/>
                    <a:pt x="1268" y="121"/>
                  </a:cubicBezTo>
                  <a:cubicBezTo>
                    <a:pt x="1269" y="125"/>
                    <a:pt x="1271" y="129"/>
                    <a:pt x="1273" y="132"/>
                  </a:cubicBezTo>
                  <a:cubicBezTo>
                    <a:pt x="1275" y="133"/>
                    <a:pt x="1278" y="134"/>
                    <a:pt x="1278" y="136"/>
                  </a:cubicBezTo>
                  <a:cubicBezTo>
                    <a:pt x="1275" y="136"/>
                    <a:pt x="1272" y="136"/>
                    <a:pt x="1269" y="136"/>
                  </a:cubicBezTo>
                  <a:cubicBezTo>
                    <a:pt x="1268" y="136"/>
                    <a:pt x="1267" y="138"/>
                    <a:pt x="1265" y="138"/>
                  </a:cubicBezTo>
                  <a:cubicBezTo>
                    <a:pt x="1264" y="137"/>
                    <a:pt x="1264" y="136"/>
                    <a:pt x="1263" y="136"/>
                  </a:cubicBezTo>
                  <a:cubicBezTo>
                    <a:pt x="1261" y="136"/>
                    <a:pt x="1260" y="136"/>
                    <a:pt x="1258" y="135"/>
                  </a:cubicBezTo>
                  <a:cubicBezTo>
                    <a:pt x="1257" y="133"/>
                    <a:pt x="1259" y="133"/>
                    <a:pt x="1261" y="132"/>
                  </a:cubicBezTo>
                  <a:cubicBezTo>
                    <a:pt x="1261" y="132"/>
                    <a:pt x="1261" y="131"/>
                    <a:pt x="1261" y="131"/>
                  </a:cubicBezTo>
                  <a:cubicBezTo>
                    <a:pt x="1258" y="130"/>
                    <a:pt x="1256" y="127"/>
                    <a:pt x="1251" y="127"/>
                  </a:cubicBezTo>
                  <a:cubicBezTo>
                    <a:pt x="1249" y="126"/>
                    <a:pt x="1249" y="129"/>
                    <a:pt x="1246" y="127"/>
                  </a:cubicBezTo>
                  <a:cubicBezTo>
                    <a:pt x="1246" y="127"/>
                    <a:pt x="1245" y="126"/>
                    <a:pt x="1245" y="126"/>
                  </a:cubicBezTo>
                  <a:cubicBezTo>
                    <a:pt x="1244" y="123"/>
                    <a:pt x="1245" y="122"/>
                    <a:pt x="1246" y="121"/>
                  </a:cubicBezTo>
                  <a:cubicBezTo>
                    <a:pt x="1247" y="121"/>
                    <a:pt x="1248" y="122"/>
                    <a:pt x="1250" y="122"/>
                  </a:cubicBezTo>
                  <a:cubicBezTo>
                    <a:pt x="1252" y="121"/>
                    <a:pt x="1254" y="117"/>
                    <a:pt x="1254" y="115"/>
                  </a:cubicBezTo>
                  <a:cubicBezTo>
                    <a:pt x="1253" y="115"/>
                    <a:pt x="1252" y="114"/>
                    <a:pt x="1251" y="114"/>
                  </a:cubicBezTo>
                  <a:cubicBezTo>
                    <a:pt x="1251" y="114"/>
                    <a:pt x="1251" y="114"/>
                    <a:pt x="1251" y="114"/>
                  </a:cubicBezTo>
                  <a:cubicBezTo>
                    <a:pt x="1253" y="113"/>
                    <a:pt x="1254" y="110"/>
                    <a:pt x="1256" y="109"/>
                  </a:cubicBezTo>
                  <a:cubicBezTo>
                    <a:pt x="1258" y="109"/>
                    <a:pt x="1259" y="109"/>
                    <a:pt x="1261" y="109"/>
                  </a:cubicBezTo>
                  <a:cubicBezTo>
                    <a:pt x="1263" y="109"/>
                    <a:pt x="1267" y="107"/>
                    <a:pt x="1270" y="107"/>
                  </a:cubicBezTo>
                  <a:close/>
                  <a:moveTo>
                    <a:pt x="1095" y="31"/>
                  </a:moveTo>
                  <a:cubicBezTo>
                    <a:pt x="1094" y="32"/>
                    <a:pt x="1092" y="33"/>
                    <a:pt x="1090" y="34"/>
                  </a:cubicBezTo>
                  <a:cubicBezTo>
                    <a:pt x="1089" y="34"/>
                    <a:pt x="1087" y="34"/>
                    <a:pt x="1085" y="35"/>
                  </a:cubicBezTo>
                  <a:cubicBezTo>
                    <a:pt x="1084" y="35"/>
                    <a:pt x="1083" y="36"/>
                    <a:pt x="1082" y="37"/>
                  </a:cubicBezTo>
                  <a:cubicBezTo>
                    <a:pt x="1076" y="37"/>
                    <a:pt x="1071" y="37"/>
                    <a:pt x="1065" y="36"/>
                  </a:cubicBezTo>
                  <a:cubicBezTo>
                    <a:pt x="1065" y="36"/>
                    <a:pt x="1065" y="35"/>
                    <a:pt x="1065" y="34"/>
                  </a:cubicBezTo>
                  <a:cubicBezTo>
                    <a:pt x="1069" y="33"/>
                    <a:pt x="1069" y="32"/>
                    <a:pt x="1071" y="29"/>
                  </a:cubicBezTo>
                  <a:cubicBezTo>
                    <a:pt x="1071" y="29"/>
                    <a:pt x="1071" y="29"/>
                    <a:pt x="1071" y="28"/>
                  </a:cubicBezTo>
                  <a:cubicBezTo>
                    <a:pt x="1063" y="29"/>
                    <a:pt x="1054" y="30"/>
                    <a:pt x="1049" y="27"/>
                  </a:cubicBezTo>
                  <a:cubicBezTo>
                    <a:pt x="1049" y="27"/>
                    <a:pt x="1050" y="27"/>
                    <a:pt x="1050" y="27"/>
                  </a:cubicBezTo>
                  <a:cubicBezTo>
                    <a:pt x="1051" y="25"/>
                    <a:pt x="1052" y="25"/>
                    <a:pt x="1054" y="23"/>
                  </a:cubicBezTo>
                  <a:cubicBezTo>
                    <a:pt x="1055" y="21"/>
                    <a:pt x="1057" y="19"/>
                    <a:pt x="1058" y="17"/>
                  </a:cubicBezTo>
                  <a:cubicBezTo>
                    <a:pt x="1060" y="18"/>
                    <a:pt x="1061" y="20"/>
                    <a:pt x="1062" y="21"/>
                  </a:cubicBezTo>
                  <a:cubicBezTo>
                    <a:pt x="1065" y="24"/>
                    <a:pt x="1069" y="19"/>
                    <a:pt x="1072" y="24"/>
                  </a:cubicBezTo>
                  <a:cubicBezTo>
                    <a:pt x="1072" y="24"/>
                    <a:pt x="1073" y="24"/>
                    <a:pt x="1073" y="23"/>
                  </a:cubicBezTo>
                  <a:cubicBezTo>
                    <a:pt x="1075" y="22"/>
                    <a:pt x="1075" y="19"/>
                    <a:pt x="1078" y="17"/>
                  </a:cubicBezTo>
                  <a:cubicBezTo>
                    <a:pt x="1078" y="19"/>
                    <a:pt x="1077" y="22"/>
                    <a:pt x="1078" y="24"/>
                  </a:cubicBezTo>
                  <a:cubicBezTo>
                    <a:pt x="1078" y="24"/>
                    <a:pt x="1079" y="24"/>
                    <a:pt x="1080" y="24"/>
                  </a:cubicBezTo>
                  <a:cubicBezTo>
                    <a:pt x="1081" y="23"/>
                    <a:pt x="1083" y="20"/>
                    <a:pt x="1086" y="20"/>
                  </a:cubicBezTo>
                  <a:cubicBezTo>
                    <a:pt x="1086" y="20"/>
                    <a:pt x="1087" y="20"/>
                    <a:pt x="1087" y="20"/>
                  </a:cubicBezTo>
                  <a:cubicBezTo>
                    <a:pt x="1088" y="21"/>
                    <a:pt x="1088" y="22"/>
                    <a:pt x="1089" y="23"/>
                  </a:cubicBezTo>
                  <a:cubicBezTo>
                    <a:pt x="1091" y="24"/>
                    <a:pt x="1094" y="22"/>
                    <a:pt x="1096" y="23"/>
                  </a:cubicBezTo>
                  <a:cubicBezTo>
                    <a:pt x="1098" y="23"/>
                    <a:pt x="1099" y="24"/>
                    <a:pt x="1100" y="24"/>
                  </a:cubicBezTo>
                  <a:cubicBezTo>
                    <a:pt x="1101" y="25"/>
                    <a:pt x="1101" y="26"/>
                    <a:pt x="1102" y="26"/>
                  </a:cubicBezTo>
                  <a:cubicBezTo>
                    <a:pt x="1101" y="26"/>
                    <a:pt x="1101" y="26"/>
                    <a:pt x="1101" y="27"/>
                  </a:cubicBezTo>
                  <a:cubicBezTo>
                    <a:pt x="1099" y="28"/>
                    <a:pt x="1097" y="30"/>
                    <a:pt x="1095" y="31"/>
                  </a:cubicBezTo>
                  <a:close/>
                  <a:moveTo>
                    <a:pt x="1047" y="34"/>
                  </a:moveTo>
                  <a:cubicBezTo>
                    <a:pt x="1048" y="33"/>
                    <a:pt x="1049" y="32"/>
                    <a:pt x="1051" y="32"/>
                  </a:cubicBezTo>
                  <a:cubicBezTo>
                    <a:pt x="1052" y="33"/>
                    <a:pt x="1053" y="35"/>
                    <a:pt x="1054" y="36"/>
                  </a:cubicBezTo>
                  <a:cubicBezTo>
                    <a:pt x="1056" y="37"/>
                    <a:pt x="1057" y="37"/>
                    <a:pt x="1059" y="37"/>
                  </a:cubicBezTo>
                  <a:cubicBezTo>
                    <a:pt x="1061" y="38"/>
                    <a:pt x="1064" y="40"/>
                    <a:pt x="1065" y="42"/>
                  </a:cubicBezTo>
                  <a:cubicBezTo>
                    <a:pt x="1063" y="42"/>
                    <a:pt x="1062" y="43"/>
                    <a:pt x="1061" y="43"/>
                  </a:cubicBezTo>
                  <a:cubicBezTo>
                    <a:pt x="1059" y="44"/>
                    <a:pt x="1058" y="44"/>
                    <a:pt x="1056" y="44"/>
                  </a:cubicBezTo>
                  <a:cubicBezTo>
                    <a:pt x="1053" y="46"/>
                    <a:pt x="1053" y="50"/>
                    <a:pt x="1052" y="53"/>
                  </a:cubicBezTo>
                  <a:cubicBezTo>
                    <a:pt x="1051" y="54"/>
                    <a:pt x="1051" y="56"/>
                    <a:pt x="1050" y="58"/>
                  </a:cubicBezTo>
                  <a:cubicBezTo>
                    <a:pt x="1049" y="58"/>
                    <a:pt x="1047" y="58"/>
                    <a:pt x="1046" y="59"/>
                  </a:cubicBezTo>
                  <a:cubicBezTo>
                    <a:pt x="1044" y="60"/>
                    <a:pt x="1043" y="63"/>
                    <a:pt x="1043" y="67"/>
                  </a:cubicBezTo>
                  <a:cubicBezTo>
                    <a:pt x="1042" y="67"/>
                    <a:pt x="1042" y="68"/>
                    <a:pt x="1041" y="68"/>
                  </a:cubicBezTo>
                  <a:cubicBezTo>
                    <a:pt x="1038" y="69"/>
                    <a:pt x="1029" y="61"/>
                    <a:pt x="1027" y="60"/>
                  </a:cubicBezTo>
                  <a:cubicBezTo>
                    <a:pt x="1027" y="60"/>
                    <a:pt x="1027" y="60"/>
                    <a:pt x="1027" y="60"/>
                  </a:cubicBezTo>
                  <a:cubicBezTo>
                    <a:pt x="1027" y="59"/>
                    <a:pt x="1028" y="58"/>
                    <a:pt x="1028" y="58"/>
                  </a:cubicBezTo>
                  <a:cubicBezTo>
                    <a:pt x="1033" y="58"/>
                    <a:pt x="1038" y="57"/>
                    <a:pt x="1040" y="55"/>
                  </a:cubicBezTo>
                  <a:cubicBezTo>
                    <a:pt x="1039" y="54"/>
                    <a:pt x="1039" y="54"/>
                    <a:pt x="1038" y="53"/>
                  </a:cubicBezTo>
                  <a:cubicBezTo>
                    <a:pt x="1034" y="53"/>
                    <a:pt x="1030" y="55"/>
                    <a:pt x="1025" y="55"/>
                  </a:cubicBezTo>
                  <a:cubicBezTo>
                    <a:pt x="1024" y="54"/>
                    <a:pt x="1024" y="53"/>
                    <a:pt x="1023" y="52"/>
                  </a:cubicBezTo>
                  <a:cubicBezTo>
                    <a:pt x="1023" y="52"/>
                    <a:pt x="1023" y="52"/>
                    <a:pt x="1024" y="52"/>
                  </a:cubicBezTo>
                  <a:cubicBezTo>
                    <a:pt x="1029" y="50"/>
                    <a:pt x="1035" y="50"/>
                    <a:pt x="1039" y="46"/>
                  </a:cubicBezTo>
                  <a:cubicBezTo>
                    <a:pt x="1039" y="46"/>
                    <a:pt x="1039" y="46"/>
                    <a:pt x="1039" y="46"/>
                  </a:cubicBezTo>
                  <a:cubicBezTo>
                    <a:pt x="1036" y="45"/>
                    <a:pt x="1032" y="44"/>
                    <a:pt x="1030" y="42"/>
                  </a:cubicBezTo>
                  <a:cubicBezTo>
                    <a:pt x="1027" y="44"/>
                    <a:pt x="1026" y="47"/>
                    <a:pt x="1023" y="48"/>
                  </a:cubicBezTo>
                  <a:cubicBezTo>
                    <a:pt x="1019" y="49"/>
                    <a:pt x="1012" y="43"/>
                    <a:pt x="1011" y="40"/>
                  </a:cubicBezTo>
                  <a:cubicBezTo>
                    <a:pt x="1012" y="40"/>
                    <a:pt x="1014" y="39"/>
                    <a:pt x="1015" y="38"/>
                  </a:cubicBezTo>
                  <a:cubicBezTo>
                    <a:pt x="1014" y="37"/>
                    <a:pt x="1014" y="36"/>
                    <a:pt x="1013" y="35"/>
                  </a:cubicBezTo>
                  <a:cubicBezTo>
                    <a:pt x="1012" y="35"/>
                    <a:pt x="1011" y="36"/>
                    <a:pt x="1009" y="37"/>
                  </a:cubicBezTo>
                  <a:cubicBezTo>
                    <a:pt x="1008" y="36"/>
                    <a:pt x="1006" y="34"/>
                    <a:pt x="1006" y="32"/>
                  </a:cubicBezTo>
                  <a:cubicBezTo>
                    <a:pt x="1008" y="30"/>
                    <a:pt x="1009" y="29"/>
                    <a:pt x="1012" y="29"/>
                  </a:cubicBezTo>
                  <a:cubicBezTo>
                    <a:pt x="1013" y="29"/>
                    <a:pt x="1014" y="29"/>
                    <a:pt x="1015" y="29"/>
                  </a:cubicBezTo>
                  <a:cubicBezTo>
                    <a:pt x="1016" y="29"/>
                    <a:pt x="1018" y="28"/>
                    <a:pt x="1020" y="28"/>
                  </a:cubicBezTo>
                  <a:cubicBezTo>
                    <a:pt x="1019" y="30"/>
                    <a:pt x="1020" y="32"/>
                    <a:pt x="1020" y="33"/>
                  </a:cubicBezTo>
                  <a:cubicBezTo>
                    <a:pt x="1022" y="34"/>
                    <a:pt x="1023" y="34"/>
                    <a:pt x="1025" y="34"/>
                  </a:cubicBezTo>
                  <a:cubicBezTo>
                    <a:pt x="1025" y="34"/>
                    <a:pt x="1025" y="34"/>
                    <a:pt x="1025" y="34"/>
                  </a:cubicBezTo>
                  <a:cubicBezTo>
                    <a:pt x="1025" y="32"/>
                    <a:pt x="1025" y="31"/>
                    <a:pt x="1026" y="29"/>
                  </a:cubicBezTo>
                  <a:cubicBezTo>
                    <a:pt x="1028" y="28"/>
                    <a:pt x="1028" y="28"/>
                    <a:pt x="1030" y="29"/>
                  </a:cubicBezTo>
                  <a:cubicBezTo>
                    <a:pt x="1030" y="31"/>
                    <a:pt x="1034" y="36"/>
                    <a:pt x="1037" y="37"/>
                  </a:cubicBezTo>
                  <a:cubicBezTo>
                    <a:pt x="1037" y="37"/>
                    <a:pt x="1037" y="36"/>
                    <a:pt x="1038" y="36"/>
                  </a:cubicBezTo>
                  <a:cubicBezTo>
                    <a:pt x="1037" y="34"/>
                    <a:pt x="1034" y="30"/>
                    <a:pt x="1035" y="28"/>
                  </a:cubicBezTo>
                  <a:cubicBezTo>
                    <a:pt x="1036" y="27"/>
                    <a:pt x="1037" y="26"/>
                    <a:pt x="1037" y="25"/>
                  </a:cubicBezTo>
                  <a:cubicBezTo>
                    <a:pt x="1039" y="25"/>
                    <a:pt x="1040" y="27"/>
                    <a:pt x="1042" y="27"/>
                  </a:cubicBezTo>
                  <a:cubicBezTo>
                    <a:pt x="1043" y="27"/>
                    <a:pt x="1044" y="27"/>
                    <a:pt x="1045" y="27"/>
                  </a:cubicBezTo>
                  <a:cubicBezTo>
                    <a:pt x="1045" y="27"/>
                    <a:pt x="1046" y="28"/>
                    <a:pt x="1046" y="28"/>
                  </a:cubicBezTo>
                  <a:cubicBezTo>
                    <a:pt x="1046" y="30"/>
                    <a:pt x="1046" y="32"/>
                    <a:pt x="1046" y="34"/>
                  </a:cubicBezTo>
                  <a:cubicBezTo>
                    <a:pt x="1047" y="34"/>
                    <a:pt x="1047" y="34"/>
                    <a:pt x="1047" y="34"/>
                  </a:cubicBezTo>
                  <a:close/>
                  <a:moveTo>
                    <a:pt x="943" y="311"/>
                  </a:moveTo>
                  <a:cubicBezTo>
                    <a:pt x="943" y="311"/>
                    <a:pt x="943" y="311"/>
                    <a:pt x="943" y="311"/>
                  </a:cubicBezTo>
                  <a:cubicBezTo>
                    <a:pt x="944" y="311"/>
                    <a:pt x="949" y="312"/>
                    <a:pt x="949" y="312"/>
                  </a:cubicBezTo>
                  <a:cubicBezTo>
                    <a:pt x="949" y="312"/>
                    <a:pt x="949" y="312"/>
                    <a:pt x="949" y="312"/>
                  </a:cubicBezTo>
                  <a:cubicBezTo>
                    <a:pt x="949" y="312"/>
                    <a:pt x="949" y="313"/>
                    <a:pt x="949" y="314"/>
                  </a:cubicBezTo>
                  <a:cubicBezTo>
                    <a:pt x="949" y="314"/>
                    <a:pt x="947" y="314"/>
                    <a:pt x="947" y="315"/>
                  </a:cubicBezTo>
                  <a:cubicBezTo>
                    <a:pt x="945" y="315"/>
                    <a:pt x="944" y="316"/>
                    <a:pt x="943" y="317"/>
                  </a:cubicBezTo>
                  <a:cubicBezTo>
                    <a:pt x="941" y="317"/>
                    <a:pt x="940" y="316"/>
                    <a:pt x="939" y="316"/>
                  </a:cubicBezTo>
                  <a:cubicBezTo>
                    <a:pt x="938" y="316"/>
                    <a:pt x="937" y="317"/>
                    <a:pt x="936" y="317"/>
                  </a:cubicBezTo>
                  <a:cubicBezTo>
                    <a:pt x="936" y="317"/>
                    <a:pt x="935" y="316"/>
                    <a:pt x="934" y="316"/>
                  </a:cubicBezTo>
                  <a:cubicBezTo>
                    <a:pt x="933" y="316"/>
                    <a:pt x="931" y="317"/>
                    <a:pt x="929" y="317"/>
                  </a:cubicBezTo>
                  <a:cubicBezTo>
                    <a:pt x="929" y="317"/>
                    <a:pt x="930" y="318"/>
                    <a:pt x="930" y="318"/>
                  </a:cubicBezTo>
                  <a:cubicBezTo>
                    <a:pt x="926" y="318"/>
                    <a:pt x="925" y="317"/>
                    <a:pt x="921" y="318"/>
                  </a:cubicBezTo>
                  <a:cubicBezTo>
                    <a:pt x="921" y="322"/>
                    <a:pt x="919" y="321"/>
                    <a:pt x="917" y="319"/>
                  </a:cubicBezTo>
                  <a:cubicBezTo>
                    <a:pt x="916" y="320"/>
                    <a:pt x="916" y="320"/>
                    <a:pt x="915" y="320"/>
                  </a:cubicBezTo>
                  <a:cubicBezTo>
                    <a:pt x="913" y="320"/>
                    <a:pt x="911" y="321"/>
                    <a:pt x="910" y="323"/>
                  </a:cubicBezTo>
                  <a:cubicBezTo>
                    <a:pt x="910" y="322"/>
                    <a:pt x="910" y="322"/>
                    <a:pt x="909" y="322"/>
                  </a:cubicBezTo>
                  <a:cubicBezTo>
                    <a:pt x="909" y="322"/>
                    <a:pt x="908" y="322"/>
                    <a:pt x="907" y="321"/>
                  </a:cubicBezTo>
                  <a:cubicBezTo>
                    <a:pt x="908" y="321"/>
                    <a:pt x="908" y="321"/>
                    <a:pt x="908" y="321"/>
                  </a:cubicBezTo>
                  <a:cubicBezTo>
                    <a:pt x="910" y="320"/>
                    <a:pt x="914" y="317"/>
                    <a:pt x="915" y="315"/>
                  </a:cubicBezTo>
                  <a:cubicBezTo>
                    <a:pt x="916" y="315"/>
                    <a:pt x="916" y="314"/>
                    <a:pt x="917" y="313"/>
                  </a:cubicBezTo>
                  <a:cubicBezTo>
                    <a:pt x="919" y="312"/>
                    <a:pt x="921" y="314"/>
                    <a:pt x="923" y="313"/>
                  </a:cubicBezTo>
                  <a:cubicBezTo>
                    <a:pt x="924" y="312"/>
                    <a:pt x="925" y="311"/>
                    <a:pt x="925" y="310"/>
                  </a:cubicBezTo>
                  <a:cubicBezTo>
                    <a:pt x="924" y="310"/>
                    <a:pt x="923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0" y="311"/>
                    <a:pt x="918" y="310"/>
                    <a:pt x="917" y="309"/>
                  </a:cubicBezTo>
                  <a:cubicBezTo>
                    <a:pt x="915" y="309"/>
                    <a:pt x="914" y="309"/>
                    <a:pt x="912" y="309"/>
                  </a:cubicBezTo>
                  <a:cubicBezTo>
                    <a:pt x="912" y="309"/>
                    <a:pt x="911" y="308"/>
                    <a:pt x="911" y="308"/>
                  </a:cubicBezTo>
                  <a:cubicBezTo>
                    <a:pt x="911" y="308"/>
                    <a:pt x="911" y="308"/>
                    <a:pt x="911" y="307"/>
                  </a:cubicBezTo>
                  <a:cubicBezTo>
                    <a:pt x="912" y="306"/>
                    <a:pt x="916" y="306"/>
                    <a:pt x="917" y="304"/>
                  </a:cubicBezTo>
                  <a:cubicBezTo>
                    <a:pt x="917" y="303"/>
                    <a:pt x="918" y="301"/>
                    <a:pt x="917" y="301"/>
                  </a:cubicBezTo>
                  <a:cubicBezTo>
                    <a:pt x="917" y="300"/>
                    <a:pt x="917" y="300"/>
                    <a:pt x="917" y="300"/>
                  </a:cubicBezTo>
                  <a:cubicBezTo>
                    <a:pt x="916" y="300"/>
                    <a:pt x="915" y="300"/>
                    <a:pt x="914" y="300"/>
                  </a:cubicBezTo>
                  <a:cubicBezTo>
                    <a:pt x="914" y="300"/>
                    <a:pt x="914" y="300"/>
                    <a:pt x="914" y="300"/>
                  </a:cubicBezTo>
                  <a:cubicBezTo>
                    <a:pt x="916" y="297"/>
                    <a:pt x="920" y="297"/>
                    <a:pt x="924" y="297"/>
                  </a:cubicBezTo>
                  <a:cubicBezTo>
                    <a:pt x="924" y="297"/>
                    <a:pt x="924" y="297"/>
                    <a:pt x="924" y="297"/>
                  </a:cubicBezTo>
                  <a:cubicBezTo>
                    <a:pt x="923" y="294"/>
                    <a:pt x="924" y="293"/>
                    <a:pt x="925" y="289"/>
                  </a:cubicBezTo>
                  <a:cubicBezTo>
                    <a:pt x="924" y="289"/>
                    <a:pt x="924" y="289"/>
                    <a:pt x="924" y="289"/>
                  </a:cubicBezTo>
                  <a:cubicBezTo>
                    <a:pt x="924" y="290"/>
                    <a:pt x="923" y="290"/>
                    <a:pt x="922" y="290"/>
                  </a:cubicBezTo>
                  <a:cubicBezTo>
                    <a:pt x="922" y="289"/>
                    <a:pt x="921" y="289"/>
                    <a:pt x="920" y="288"/>
                  </a:cubicBezTo>
                  <a:cubicBezTo>
                    <a:pt x="921" y="286"/>
                    <a:pt x="922" y="285"/>
                    <a:pt x="923" y="284"/>
                  </a:cubicBezTo>
                  <a:cubicBezTo>
                    <a:pt x="919" y="283"/>
                    <a:pt x="920" y="285"/>
                    <a:pt x="917" y="285"/>
                  </a:cubicBezTo>
                  <a:cubicBezTo>
                    <a:pt x="917" y="284"/>
                    <a:pt x="916" y="284"/>
                    <a:pt x="915" y="284"/>
                  </a:cubicBezTo>
                  <a:cubicBezTo>
                    <a:pt x="915" y="285"/>
                    <a:pt x="915" y="285"/>
                    <a:pt x="914" y="285"/>
                  </a:cubicBezTo>
                  <a:cubicBezTo>
                    <a:pt x="913" y="285"/>
                    <a:pt x="912" y="285"/>
                    <a:pt x="911" y="285"/>
                  </a:cubicBezTo>
                  <a:cubicBezTo>
                    <a:pt x="912" y="283"/>
                    <a:pt x="914" y="280"/>
                    <a:pt x="914" y="279"/>
                  </a:cubicBezTo>
                  <a:cubicBezTo>
                    <a:pt x="913" y="278"/>
                    <a:pt x="913" y="277"/>
                    <a:pt x="913" y="276"/>
                  </a:cubicBezTo>
                  <a:cubicBezTo>
                    <a:pt x="913" y="276"/>
                    <a:pt x="914" y="276"/>
                    <a:pt x="914" y="275"/>
                  </a:cubicBezTo>
                  <a:cubicBezTo>
                    <a:pt x="914" y="275"/>
                    <a:pt x="914" y="274"/>
                    <a:pt x="914" y="274"/>
                  </a:cubicBezTo>
                  <a:cubicBezTo>
                    <a:pt x="914" y="274"/>
                    <a:pt x="914" y="274"/>
                    <a:pt x="913" y="274"/>
                  </a:cubicBezTo>
                  <a:cubicBezTo>
                    <a:pt x="912" y="275"/>
                    <a:pt x="910" y="276"/>
                    <a:pt x="909" y="277"/>
                  </a:cubicBezTo>
                  <a:cubicBezTo>
                    <a:pt x="909" y="277"/>
                    <a:pt x="909" y="276"/>
                    <a:pt x="909" y="276"/>
                  </a:cubicBezTo>
                  <a:cubicBezTo>
                    <a:pt x="908" y="274"/>
                    <a:pt x="910" y="272"/>
                    <a:pt x="910" y="270"/>
                  </a:cubicBezTo>
                  <a:cubicBezTo>
                    <a:pt x="910" y="270"/>
                    <a:pt x="909" y="270"/>
                    <a:pt x="909" y="269"/>
                  </a:cubicBezTo>
                  <a:cubicBezTo>
                    <a:pt x="909" y="269"/>
                    <a:pt x="909" y="269"/>
                    <a:pt x="909" y="269"/>
                  </a:cubicBezTo>
                  <a:cubicBezTo>
                    <a:pt x="908" y="270"/>
                    <a:pt x="908" y="271"/>
                    <a:pt x="907" y="271"/>
                  </a:cubicBezTo>
                  <a:cubicBezTo>
                    <a:pt x="907" y="271"/>
                    <a:pt x="906" y="271"/>
                    <a:pt x="906" y="270"/>
                  </a:cubicBezTo>
                  <a:cubicBezTo>
                    <a:pt x="906" y="270"/>
                    <a:pt x="908" y="266"/>
                    <a:pt x="908" y="266"/>
                  </a:cubicBezTo>
                  <a:cubicBezTo>
                    <a:pt x="908" y="266"/>
                    <a:pt x="908" y="265"/>
                    <a:pt x="908" y="264"/>
                  </a:cubicBezTo>
                  <a:cubicBezTo>
                    <a:pt x="908" y="263"/>
                    <a:pt x="909" y="264"/>
                    <a:pt x="909" y="263"/>
                  </a:cubicBezTo>
                  <a:cubicBezTo>
                    <a:pt x="909" y="262"/>
                    <a:pt x="908" y="262"/>
                    <a:pt x="908" y="261"/>
                  </a:cubicBezTo>
                  <a:cubicBezTo>
                    <a:pt x="908" y="260"/>
                    <a:pt x="908" y="260"/>
                    <a:pt x="909" y="260"/>
                  </a:cubicBezTo>
                  <a:cubicBezTo>
                    <a:pt x="910" y="260"/>
                    <a:pt x="911" y="260"/>
                    <a:pt x="912" y="260"/>
                  </a:cubicBezTo>
                  <a:cubicBezTo>
                    <a:pt x="911" y="259"/>
                    <a:pt x="911" y="258"/>
                    <a:pt x="910" y="257"/>
                  </a:cubicBezTo>
                  <a:cubicBezTo>
                    <a:pt x="911" y="257"/>
                    <a:pt x="912" y="256"/>
                    <a:pt x="912" y="256"/>
                  </a:cubicBezTo>
                  <a:cubicBezTo>
                    <a:pt x="912" y="256"/>
                    <a:pt x="912" y="255"/>
                    <a:pt x="911" y="254"/>
                  </a:cubicBezTo>
                  <a:cubicBezTo>
                    <a:pt x="912" y="254"/>
                    <a:pt x="912" y="253"/>
                    <a:pt x="912" y="253"/>
                  </a:cubicBezTo>
                  <a:cubicBezTo>
                    <a:pt x="913" y="253"/>
                    <a:pt x="914" y="254"/>
                    <a:pt x="915" y="254"/>
                  </a:cubicBezTo>
                  <a:cubicBezTo>
                    <a:pt x="917" y="255"/>
                    <a:pt x="920" y="252"/>
                    <a:pt x="923" y="253"/>
                  </a:cubicBezTo>
                  <a:cubicBezTo>
                    <a:pt x="923" y="254"/>
                    <a:pt x="924" y="254"/>
                    <a:pt x="923" y="255"/>
                  </a:cubicBezTo>
                  <a:cubicBezTo>
                    <a:pt x="922" y="257"/>
                    <a:pt x="917" y="257"/>
                    <a:pt x="917" y="261"/>
                  </a:cubicBezTo>
                  <a:cubicBezTo>
                    <a:pt x="917" y="261"/>
                    <a:pt x="917" y="261"/>
                    <a:pt x="917" y="261"/>
                  </a:cubicBezTo>
                  <a:cubicBezTo>
                    <a:pt x="920" y="262"/>
                    <a:pt x="927" y="261"/>
                    <a:pt x="930" y="262"/>
                  </a:cubicBezTo>
                  <a:cubicBezTo>
                    <a:pt x="930" y="263"/>
                    <a:pt x="930" y="263"/>
                    <a:pt x="930" y="263"/>
                  </a:cubicBezTo>
                  <a:cubicBezTo>
                    <a:pt x="929" y="266"/>
                    <a:pt x="927" y="272"/>
                    <a:pt x="923" y="272"/>
                  </a:cubicBezTo>
                  <a:cubicBezTo>
                    <a:pt x="923" y="272"/>
                    <a:pt x="923" y="272"/>
                    <a:pt x="923" y="272"/>
                  </a:cubicBezTo>
                  <a:cubicBezTo>
                    <a:pt x="924" y="272"/>
                    <a:pt x="925" y="273"/>
                    <a:pt x="925" y="273"/>
                  </a:cubicBezTo>
                  <a:cubicBezTo>
                    <a:pt x="925" y="273"/>
                    <a:pt x="925" y="273"/>
                    <a:pt x="925" y="273"/>
                  </a:cubicBezTo>
                  <a:cubicBezTo>
                    <a:pt x="924" y="274"/>
                    <a:pt x="921" y="275"/>
                    <a:pt x="919" y="275"/>
                  </a:cubicBezTo>
                  <a:cubicBezTo>
                    <a:pt x="919" y="275"/>
                    <a:pt x="919" y="275"/>
                    <a:pt x="919" y="275"/>
                  </a:cubicBezTo>
                  <a:cubicBezTo>
                    <a:pt x="922" y="276"/>
                    <a:pt x="922" y="275"/>
                    <a:pt x="925" y="275"/>
                  </a:cubicBezTo>
                  <a:cubicBezTo>
                    <a:pt x="927" y="275"/>
                    <a:pt x="931" y="278"/>
                    <a:pt x="931" y="279"/>
                  </a:cubicBezTo>
                  <a:cubicBezTo>
                    <a:pt x="932" y="281"/>
                    <a:pt x="932" y="284"/>
                    <a:pt x="933" y="285"/>
                  </a:cubicBezTo>
                  <a:cubicBezTo>
                    <a:pt x="934" y="286"/>
                    <a:pt x="935" y="286"/>
                    <a:pt x="936" y="286"/>
                  </a:cubicBezTo>
                  <a:cubicBezTo>
                    <a:pt x="937" y="288"/>
                    <a:pt x="938" y="289"/>
                    <a:pt x="939" y="290"/>
                  </a:cubicBezTo>
                  <a:cubicBezTo>
                    <a:pt x="940" y="291"/>
                    <a:pt x="940" y="294"/>
                    <a:pt x="940" y="294"/>
                  </a:cubicBezTo>
                  <a:cubicBezTo>
                    <a:pt x="943" y="297"/>
                    <a:pt x="944" y="297"/>
                    <a:pt x="941" y="301"/>
                  </a:cubicBezTo>
                  <a:cubicBezTo>
                    <a:pt x="942" y="301"/>
                    <a:pt x="943" y="301"/>
                    <a:pt x="943" y="301"/>
                  </a:cubicBezTo>
                  <a:cubicBezTo>
                    <a:pt x="945" y="298"/>
                    <a:pt x="949" y="300"/>
                    <a:pt x="951" y="302"/>
                  </a:cubicBezTo>
                  <a:cubicBezTo>
                    <a:pt x="951" y="303"/>
                    <a:pt x="951" y="304"/>
                    <a:pt x="951" y="305"/>
                  </a:cubicBezTo>
                  <a:cubicBezTo>
                    <a:pt x="951" y="307"/>
                    <a:pt x="945" y="310"/>
                    <a:pt x="943" y="311"/>
                  </a:cubicBezTo>
                  <a:close/>
                  <a:moveTo>
                    <a:pt x="908" y="278"/>
                  </a:moveTo>
                  <a:cubicBezTo>
                    <a:pt x="908" y="277"/>
                    <a:pt x="909" y="277"/>
                    <a:pt x="909" y="277"/>
                  </a:cubicBezTo>
                  <a:cubicBezTo>
                    <a:pt x="909" y="278"/>
                    <a:pt x="909" y="279"/>
                    <a:pt x="909" y="279"/>
                  </a:cubicBezTo>
                  <a:cubicBezTo>
                    <a:pt x="909" y="280"/>
                    <a:pt x="909" y="280"/>
                    <a:pt x="908" y="280"/>
                  </a:cubicBezTo>
                  <a:cubicBezTo>
                    <a:pt x="908" y="280"/>
                    <a:pt x="908" y="280"/>
                    <a:pt x="908" y="280"/>
                  </a:cubicBezTo>
                  <a:cubicBezTo>
                    <a:pt x="908" y="279"/>
                    <a:pt x="908" y="278"/>
                    <a:pt x="908" y="278"/>
                  </a:cubicBezTo>
                  <a:close/>
                  <a:moveTo>
                    <a:pt x="908" y="289"/>
                  </a:moveTo>
                  <a:cubicBezTo>
                    <a:pt x="907" y="291"/>
                    <a:pt x="906" y="291"/>
                    <a:pt x="903" y="292"/>
                  </a:cubicBezTo>
                  <a:cubicBezTo>
                    <a:pt x="905" y="293"/>
                    <a:pt x="907" y="298"/>
                    <a:pt x="906" y="301"/>
                  </a:cubicBezTo>
                  <a:cubicBezTo>
                    <a:pt x="905" y="302"/>
                    <a:pt x="904" y="303"/>
                    <a:pt x="904" y="305"/>
                  </a:cubicBezTo>
                  <a:cubicBezTo>
                    <a:pt x="903" y="305"/>
                    <a:pt x="902" y="305"/>
                    <a:pt x="901" y="305"/>
                  </a:cubicBezTo>
                  <a:cubicBezTo>
                    <a:pt x="901" y="306"/>
                    <a:pt x="901" y="306"/>
                    <a:pt x="900" y="306"/>
                  </a:cubicBezTo>
                  <a:cubicBezTo>
                    <a:pt x="899" y="306"/>
                    <a:pt x="897" y="306"/>
                    <a:pt x="896" y="306"/>
                  </a:cubicBezTo>
                  <a:cubicBezTo>
                    <a:pt x="894" y="308"/>
                    <a:pt x="893" y="309"/>
                    <a:pt x="891" y="310"/>
                  </a:cubicBezTo>
                  <a:cubicBezTo>
                    <a:pt x="891" y="310"/>
                    <a:pt x="890" y="310"/>
                    <a:pt x="889" y="310"/>
                  </a:cubicBezTo>
                  <a:cubicBezTo>
                    <a:pt x="888" y="310"/>
                    <a:pt x="886" y="311"/>
                    <a:pt x="884" y="311"/>
                  </a:cubicBezTo>
                  <a:cubicBezTo>
                    <a:pt x="884" y="310"/>
                    <a:pt x="884" y="309"/>
                    <a:pt x="884" y="308"/>
                  </a:cubicBezTo>
                  <a:cubicBezTo>
                    <a:pt x="883" y="308"/>
                    <a:pt x="882" y="309"/>
                    <a:pt x="881" y="309"/>
                  </a:cubicBezTo>
                  <a:cubicBezTo>
                    <a:pt x="881" y="308"/>
                    <a:pt x="881" y="308"/>
                    <a:pt x="881" y="307"/>
                  </a:cubicBezTo>
                  <a:cubicBezTo>
                    <a:pt x="882" y="307"/>
                    <a:pt x="882" y="307"/>
                    <a:pt x="882" y="306"/>
                  </a:cubicBezTo>
                  <a:cubicBezTo>
                    <a:pt x="882" y="306"/>
                    <a:pt x="882" y="306"/>
                    <a:pt x="882" y="306"/>
                  </a:cubicBezTo>
                  <a:cubicBezTo>
                    <a:pt x="882" y="306"/>
                    <a:pt x="881" y="306"/>
                    <a:pt x="880" y="306"/>
                  </a:cubicBezTo>
                  <a:cubicBezTo>
                    <a:pt x="880" y="306"/>
                    <a:pt x="880" y="305"/>
                    <a:pt x="880" y="305"/>
                  </a:cubicBezTo>
                  <a:cubicBezTo>
                    <a:pt x="881" y="305"/>
                    <a:pt x="883" y="305"/>
                    <a:pt x="884" y="305"/>
                  </a:cubicBezTo>
                  <a:cubicBezTo>
                    <a:pt x="884" y="304"/>
                    <a:pt x="884" y="303"/>
                    <a:pt x="884" y="303"/>
                  </a:cubicBezTo>
                  <a:cubicBezTo>
                    <a:pt x="886" y="303"/>
                    <a:pt x="887" y="303"/>
                    <a:pt x="888" y="301"/>
                  </a:cubicBezTo>
                  <a:cubicBezTo>
                    <a:pt x="887" y="301"/>
                    <a:pt x="886" y="302"/>
                    <a:pt x="885" y="302"/>
                  </a:cubicBezTo>
                  <a:cubicBezTo>
                    <a:pt x="885" y="302"/>
                    <a:pt x="885" y="302"/>
                    <a:pt x="885" y="301"/>
                  </a:cubicBezTo>
                  <a:cubicBezTo>
                    <a:pt x="885" y="301"/>
                    <a:pt x="886" y="301"/>
                    <a:pt x="886" y="300"/>
                  </a:cubicBezTo>
                  <a:cubicBezTo>
                    <a:pt x="885" y="300"/>
                    <a:pt x="885" y="300"/>
                    <a:pt x="886" y="300"/>
                  </a:cubicBezTo>
                  <a:cubicBezTo>
                    <a:pt x="886" y="298"/>
                    <a:pt x="887" y="298"/>
                    <a:pt x="889" y="298"/>
                  </a:cubicBezTo>
                  <a:cubicBezTo>
                    <a:pt x="889" y="297"/>
                    <a:pt x="889" y="297"/>
                    <a:pt x="889" y="297"/>
                  </a:cubicBezTo>
                  <a:cubicBezTo>
                    <a:pt x="887" y="297"/>
                    <a:pt x="883" y="296"/>
                    <a:pt x="882" y="296"/>
                  </a:cubicBezTo>
                  <a:cubicBezTo>
                    <a:pt x="882" y="295"/>
                    <a:pt x="882" y="295"/>
                    <a:pt x="882" y="295"/>
                  </a:cubicBezTo>
                  <a:cubicBezTo>
                    <a:pt x="882" y="295"/>
                    <a:pt x="882" y="294"/>
                    <a:pt x="882" y="294"/>
                  </a:cubicBezTo>
                  <a:cubicBezTo>
                    <a:pt x="882" y="294"/>
                    <a:pt x="883" y="294"/>
                    <a:pt x="884" y="294"/>
                  </a:cubicBezTo>
                  <a:cubicBezTo>
                    <a:pt x="883" y="293"/>
                    <a:pt x="884" y="293"/>
                    <a:pt x="884" y="292"/>
                  </a:cubicBezTo>
                  <a:cubicBezTo>
                    <a:pt x="884" y="292"/>
                    <a:pt x="884" y="292"/>
                    <a:pt x="884" y="292"/>
                  </a:cubicBezTo>
                  <a:cubicBezTo>
                    <a:pt x="883" y="291"/>
                    <a:pt x="883" y="291"/>
                    <a:pt x="882" y="292"/>
                  </a:cubicBezTo>
                  <a:cubicBezTo>
                    <a:pt x="882" y="291"/>
                    <a:pt x="882" y="291"/>
                    <a:pt x="882" y="291"/>
                  </a:cubicBezTo>
                  <a:cubicBezTo>
                    <a:pt x="882" y="290"/>
                    <a:pt x="882" y="289"/>
                    <a:pt x="883" y="288"/>
                  </a:cubicBezTo>
                  <a:cubicBezTo>
                    <a:pt x="885" y="289"/>
                    <a:pt x="888" y="289"/>
                    <a:pt x="891" y="289"/>
                  </a:cubicBezTo>
                  <a:cubicBezTo>
                    <a:pt x="891" y="289"/>
                    <a:pt x="890" y="288"/>
                    <a:pt x="890" y="288"/>
                  </a:cubicBezTo>
                  <a:cubicBezTo>
                    <a:pt x="892" y="288"/>
                    <a:pt x="893" y="287"/>
                    <a:pt x="893" y="286"/>
                  </a:cubicBezTo>
                  <a:cubicBezTo>
                    <a:pt x="892" y="286"/>
                    <a:pt x="891" y="286"/>
                    <a:pt x="889" y="286"/>
                  </a:cubicBezTo>
                  <a:cubicBezTo>
                    <a:pt x="890" y="286"/>
                    <a:pt x="890" y="285"/>
                    <a:pt x="890" y="285"/>
                  </a:cubicBezTo>
                  <a:cubicBezTo>
                    <a:pt x="890" y="285"/>
                    <a:pt x="891" y="285"/>
                    <a:pt x="891" y="285"/>
                  </a:cubicBezTo>
                  <a:cubicBezTo>
                    <a:pt x="892" y="282"/>
                    <a:pt x="893" y="281"/>
                    <a:pt x="896" y="281"/>
                  </a:cubicBezTo>
                  <a:cubicBezTo>
                    <a:pt x="896" y="282"/>
                    <a:pt x="897" y="282"/>
                    <a:pt x="898" y="282"/>
                  </a:cubicBezTo>
                  <a:cubicBezTo>
                    <a:pt x="900" y="281"/>
                    <a:pt x="904" y="281"/>
                    <a:pt x="906" y="282"/>
                  </a:cubicBezTo>
                  <a:cubicBezTo>
                    <a:pt x="907" y="284"/>
                    <a:pt x="908" y="286"/>
                    <a:pt x="908" y="289"/>
                  </a:cubicBezTo>
                  <a:close/>
                  <a:moveTo>
                    <a:pt x="999" y="392"/>
                  </a:moveTo>
                  <a:cubicBezTo>
                    <a:pt x="999" y="393"/>
                    <a:pt x="998" y="394"/>
                    <a:pt x="998" y="394"/>
                  </a:cubicBezTo>
                  <a:cubicBezTo>
                    <a:pt x="998" y="395"/>
                    <a:pt x="998" y="396"/>
                    <a:pt x="999" y="397"/>
                  </a:cubicBezTo>
                  <a:cubicBezTo>
                    <a:pt x="999" y="399"/>
                    <a:pt x="998" y="400"/>
                    <a:pt x="997" y="401"/>
                  </a:cubicBezTo>
                  <a:cubicBezTo>
                    <a:pt x="996" y="401"/>
                    <a:pt x="996" y="400"/>
                    <a:pt x="994" y="401"/>
                  </a:cubicBezTo>
                  <a:cubicBezTo>
                    <a:pt x="994" y="401"/>
                    <a:pt x="994" y="402"/>
                    <a:pt x="993" y="402"/>
                  </a:cubicBezTo>
                  <a:cubicBezTo>
                    <a:pt x="989" y="402"/>
                    <a:pt x="992" y="398"/>
                    <a:pt x="991" y="394"/>
                  </a:cubicBezTo>
                  <a:cubicBezTo>
                    <a:pt x="991" y="392"/>
                    <a:pt x="990" y="391"/>
                    <a:pt x="989" y="390"/>
                  </a:cubicBezTo>
                  <a:cubicBezTo>
                    <a:pt x="990" y="390"/>
                    <a:pt x="990" y="390"/>
                    <a:pt x="990" y="390"/>
                  </a:cubicBezTo>
                  <a:cubicBezTo>
                    <a:pt x="993" y="389"/>
                    <a:pt x="994" y="389"/>
                    <a:pt x="996" y="387"/>
                  </a:cubicBezTo>
                  <a:cubicBezTo>
                    <a:pt x="997" y="388"/>
                    <a:pt x="1000" y="391"/>
                    <a:pt x="999" y="392"/>
                  </a:cubicBezTo>
                  <a:close/>
                  <a:moveTo>
                    <a:pt x="996" y="376"/>
                  </a:moveTo>
                  <a:cubicBezTo>
                    <a:pt x="996" y="376"/>
                    <a:pt x="996" y="375"/>
                    <a:pt x="996" y="374"/>
                  </a:cubicBezTo>
                  <a:cubicBezTo>
                    <a:pt x="996" y="374"/>
                    <a:pt x="996" y="374"/>
                    <a:pt x="996" y="374"/>
                  </a:cubicBezTo>
                  <a:cubicBezTo>
                    <a:pt x="997" y="374"/>
                    <a:pt x="997" y="375"/>
                    <a:pt x="997" y="375"/>
                  </a:cubicBezTo>
                  <a:cubicBezTo>
                    <a:pt x="997" y="378"/>
                    <a:pt x="998" y="384"/>
                    <a:pt x="995" y="386"/>
                  </a:cubicBezTo>
                  <a:cubicBezTo>
                    <a:pt x="995" y="386"/>
                    <a:pt x="995" y="386"/>
                    <a:pt x="995" y="386"/>
                  </a:cubicBezTo>
                  <a:cubicBezTo>
                    <a:pt x="995" y="386"/>
                    <a:pt x="995" y="385"/>
                    <a:pt x="995" y="385"/>
                  </a:cubicBezTo>
                  <a:cubicBezTo>
                    <a:pt x="994" y="385"/>
                    <a:pt x="994" y="385"/>
                    <a:pt x="993" y="385"/>
                  </a:cubicBezTo>
                  <a:cubicBezTo>
                    <a:pt x="993" y="385"/>
                    <a:pt x="993" y="385"/>
                    <a:pt x="993" y="385"/>
                  </a:cubicBezTo>
                  <a:cubicBezTo>
                    <a:pt x="993" y="384"/>
                    <a:pt x="993" y="384"/>
                    <a:pt x="993" y="384"/>
                  </a:cubicBezTo>
                  <a:cubicBezTo>
                    <a:pt x="993" y="383"/>
                    <a:pt x="993" y="383"/>
                    <a:pt x="992" y="383"/>
                  </a:cubicBezTo>
                  <a:cubicBezTo>
                    <a:pt x="992" y="383"/>
                    <a:pt x="992" y="383"/>
                    <a:pt x="992" y="383"/>
                  </a:cubicBezTo>
                  <a:cubicBezTo>
                    <a:pt x="992" y="383"/>
                    <a:pt x="993" y="382"/>
                    <a:pt x="993" y="382"/>
                  </a:cubicBezTo>
                  <a:cubicBezTo>
                    <a:pt x="993" y="382"/>
                    <a:pt x="993" y="382"/>
                    <a:pt x="993" y="382"/>
                  </a:cubicBezTo>
                  <a:cubicBezTo>
                    <a:pt x="992" y="382"/>
                    <a:pt x="992" y="382"/>
                    <a:pt x="992" y="382"/>
                  </a:cubicBezTo>
                  <a:cubicBezTo>
                    <a:pt x="992" y="382"/>
                    <a:pt x="992" y="381"/>
                    <a:pt x="992" y="381"/>
                  </a:cubicBezTo>
                  <a:cubicBezTo>
                    <a:pt x="992" y="381"/>
                    <a:pt x="992" y="381"/>
                    <a:pt x="992" y="380"/>
                  </a:cubicBezTo>
                  <a:cubicBezTo>
                    <a:pt x="992" y="380"/>
                    <a:pt x="992" y="380"/>
                    <a:pt x="992" y="379"/>
                  </a:cubicBezTo>
                  <a:cubicBezTo>
                    <a:pt x="992" y="379"/>
                    <a:pt x="992" y="379"/>
                    <a:pt x="992" y="379"/>
                  </a:cubicBezTo>
                  <a:cubicBezTo>
                    <a:pt x="992" y="378"/>
                    <a:pt x="996" y="376"/>
                    <a:pt x="996" y="376"/>
                  </a:cubicBezTo>
                  <a:close/>
                  <a:moveTo>
                    <a:pt x="1031" y="416"/>
                  </a:moveTo>
                  <a:cubicBezTo>
                    <a:pt x="1031" y="416"/>
                    <a:pt x="1030" y="417"/>
                    <a:pt x="1029" y="418"/>
                  </a:cubicBezTo>
                  <a:cubicBezTo>
                    <a:pt x="1025" y="417"/>
                    <a:pt x="1022" y="414"/>
                    <a:pt x="1019" y="413"/>
                  </a:cubicBezTo>
                  <a:cubicBezTo>
                    <a:pt x="1017" y="412"/>
                    <a:pt x="1016" y="412"/>
                    <a:pt x="1015" y="411"/>
                  </a:cubicBezTo>
                  <a:cubicBezTo>
                    <a:pt x="1016" y="408"/>
                    <a:pt x="1018" y="409"/>
                    <a:pt x="1020" y="408"/>
                  </a:cubicBezTo>
                  <a:cubicBezTo>
                    <a:pt x="1023" y="410"/>
                    <a:pt x="1025" y="410"/>
                    <a:pt x="1029" y="409"/>
                  </a:cubicBezTo>
                  <a:cubicBezTo>
                    <a:pt x="1030" y="408"/>
                    <a:pt x="1031" y="408"/>
                    <a:pt x="1032" y="408"/>
                  </a:cubicBezTo>
                  <a:cubicBezTo>
                    <a:pt x="1032" y="408"/>
                    <a:pt x="1032" y="408"/>
                    <a:pt x="1032" y="408"/>
                  </a:cubicBezTo>
                  <a:cubicBezTo>
                    <a:pt x="1032" y="410"/>
                    <a:pt x="1030" y="412"/>
                    <a:pt x="1030" y="414"/>
                  </a:cubicBezTo>
                  <a:cubicBezTo>
                    <a:pt x="1031" y="415"/>
                    <a:pt x="1032" y="415"/>
                    <a:pt x="1031" y="416"/>
                  </a:cubicBezTo>
                  <a:close/>
                  <a:moveTo>
                    <a:pt x="1096" y="427"/>
                  </a:moveTo>
                  <a:cubicBezTo>
                    <a:pt x="1096" y="428"/>
                    <a:pt x="1096" y="429"/>
                    <a:pt x="1095" y="429"/>
                  </a:cubicBezTo>
                  <a:cubicBezTo>
                    <a:pt x="1093" y="429"/>
                    <a:pt x="1090" y="430"/>
                    <a:pt x="1087" y="430"/>
                  </a:cubicBezTo>
                  <a:cubicBezTo>
                    <a:pt x="1087" y="429"/>
                    <a:pt x="1087" y="429"/>
                    <a:pt x="1087" y="429"/>
                  </a:cubicBezTo>
                  <a:cubicBezTo>
                    <a:pt x="1085" y="428"/>
                    <a:pt x="1081" y="428"/>
                    <a:pt x="1080" y="427"/>
                  </a:cubicBezTo>
                  <a:cubicBezTo>
                    <a:pt x="1080" y="427"/>
                    <a:pt x="1080" y="426"/>
                    <a:pt x="1080" y="426"/>
                  </a:cubicBezTo>
                  <a:cubicBezTo>
                    <a:pt x="1080" y="426"/>
                    <a:pt x="1080" y="426"/>
                    <a:pt x="1081" y="426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6"/>
                    <a:pt x="1082" y="426"/>
                    <a:pt x="1082" y="426"/>
                  </a:cubicBezTo>
                  <a:cubicBezTo>
                    <a:pt x="1083" y="426"/>
                    <a:pt x="1083" y="425"/>
                    <a:pt x="1083" y="425"/>
                  </a:cubicBezTo>
                  <a:cubicBezTo>
                    <a:pt x="1083" y="425"/>
                    <a:pt x="1084" y="426"/>
                    <a:pt x="1084" y="426"/>
                  </a:cubicBezTo>
                  <a:cubicBezTo>
                    <a:pt x="1083" y="426"/>
                    <a:pt x="1083" y="426"/>
                    <a:pt x="1083" y="426"/>
                  </a:cubicBezTo>
                  <a:cubicBezTo>
                    <a:pt x="1084" y="426"/>
                    <a:pt x="1084" y="426"/>
                    <a:pt x="1084" y="427"/>
                  </a:cubicBezTo>
                  <a:cubicBezTo>
                    <a:pt x="1086" y="427"/>
                    <a:pt x="1087" y="427"/>
                    <a:pt x="1088" y="426"/>
                  </a:cubicBezTo>
                  <a:cubicBezTo>
                    <a:pt x="1090" y="427"/>
                    <a:pt x="1091" y="427"/>
                    <a:pt x="1093" y="427"/>
                  </a:cubicBezTo>
                  <a:cubicBezTo>
                    <a:pt x="1093" y="427"/>
                    <a:pt x="1093" y="427"/>
                    <a:pt x="1093" y="427"/>
                  </a:cubicBezTo>
                  <a:cubicBezTo>
                    <a:pt x="1093" y="428"/>
                    <a:pt x="1093" y="428"/>
                    <a:pt x="1093" y="428"/>
                  </a:cubicBezTo>
                  <a:cubicBezTo>
                    <a:pt x="1093" y="428"/>
                    <a:pt x="1093" y="428"/>
                    <a:pt x="1093" y="429"/>
                  </a:cubicBezTo>
                  <a:cubicBezTo>
                    <a:pt x="1094" y="428"/>
                    <a:pt x="1095" y="428"/>
                    <a:pt x="1096" y="427"/>
                  </a:cubicBezTo>
                  <a:close/>
                  <a:moveTo>
                    <a:pt x="1138" y="427"/>
                  </a:moveTo>
                  <a:cubicBezTo>
                    <a:pt x="1140" y="426"/>
                    <a:pt x="1142" y="425"/>
                    <a:pt x="1144" y="425"/>
                  </a:cubicBezTo>
                  <a:cubicBezTo>
                    <a:pt x="1143" y="426"/>
                    <a:pt x="1142" y="426"/>
                    <a:pt x="1140" y="428"/>
                  </a:cubicBezTo>
                  <a:cubicBezTo>
                    <a:pt x="1141" y="428"/>
                    <a:pt x="1141" y="429"/>
                    <a:pt x="1141" y="429"/>
                  </a:cubicBezTo>
                  <a:cubicBezTo>
                    <a:pt x="1139" y="429"/>
                    <a:pt x="1138" y="431"/>
                    <a:pt x="1135" y="431"/>
                  </a:cubicBezTo>
                  <a:cubicBezTo>
                    <a:pt x="1135" y="432"/>
                    <a:pt x="1136" y="432"/>
                    <a:pt x="1135" y="432"/>
                  </a:cubicBezTo>
                  <a:cubicBezTo>
                    <a:pt x="1134" y="431"/>
                    <a:pt x="1133" y="431"/>
                    <a:pt x="1132" y="431"/>
                  </a:cubicBezTo>
                  <a:cubicBezTo>
                    <a:pt x="1132" y="430"/>
                    <a:pt x="1131" y="430"/>
                    <a:pt x="1131" y="429"/>
                  </a:cubicBezTo>
                  <a:cubicBezTo>
                    <a:pt x="1131" y="429"/>
                    <a:pt x="1135" y="428"/>
                    <a:pt x="1135" y="428"/>
                  </a:cubicBezTo>
                  <a:cubicBezTo>
                    <a:pt x="1135" y="427"/>
                    <a:pt x="1135" y="427"/>
                    <a:pt x="1135" y="426"/>
                  </a:cubicBezTo>
                  <a:cubicBezTo>
                    <a:pt x="1136" y="426"/>
                    <a:pt x="1137" y="427"/>
                    <a:pt x="1138" y="427"/>
                  </a:cubicBezTo>
                  <a:close/>
                  <a:moveTo>
                    <a:pt x="883" y="453"/>
                  </a:moveTo>
                  <a:cubicBezTo>
                    <a:pt x="884" y="452"/>
                    <a:pt x="886" y="451"/>
                    <a:pt x="886" y="449"/>
                  </a:cubicBezTo>
                  <a:cubicBezTo>
                    <a:pt x="887" y="448"/>
                    <a:pt x="886" y="446"/>
                    <a:pt x="887" y="445"/>
                  </a:cubicBezTo>
                  <a:cubicBezTo>
                    <a:pt x="887" y="444"/>
                    <a:pt x="891" y="441"/>
                    <a:pt x="892" y="440"/>
                  </a:cubicBezTo>
                  <a:cubicBezTo>
                    <a:pt x="895" y="438"/>
                    <a:pt x="899" y="438"/>
                    <a:pt x="902" y="435"/>
                  </a:cubicBezTo>
                  <a:cubicBezTo>
                    <a:pt x="903" y="433"/>
                    <a:pt x="905" y="425"/>
                    <a:pt x="907" y="424"/>
                  </a:cubicBezTo>
                  <a:cubicBezTo>
                    <a:pt x="907" y="424"/>
                    <a:pt x="908" y="424"/>
                    <a:pt x="908" y="423"/>
                  </a:cubicBezTo>
                  <a:cubicBezTo>
                    <a:pt x="910" y="425"/>
                    <a:pt x="911" y="427"/>
                    <a:pt x="914" y="428"/>
                  </a:cubicBezTo>
                  <a:cubicBezTo>
                    <a:pt x="917" y="429"/>
                    <a:pt x="924" y="427"/>
                    <a:pt x="924" y="427"/>
                  </a:cubicBezTo>
                  <a:cubicBezTo>
                    <a:pt x="924" y="429"/>
                    <a:pt x="928" y="429"/>
                    <a:pt x="930" y="429"/>
                  </a:cubicBezTo>
                  <a:cubicBezTo>
                    <a:pt x="933" y="428"/>
                    <a:pt x="932" y="426"/>
                    <a:pt x="934" y="425"/>
                  </a:cubicBezTo>
                  <a:cubicBezTo>
                    <a:pt x="935" y="425"/>
                    <a:pt x="938" y="424"/>
                    <a:pt x="939" y="423"/>
                  </a:cubicBezTo>
                  <a:cubicBezTo>
                    <a:pt x="939" y="424"/>
                    <a:pt x="940" y="424"/>
                    <a:pt x="941" y="424"/>
                  </a:cubicBezTo>
                  <a:cubicBezTo>
                    <a:pt x="942" y="423"/>
                    <a:pt x="944" y="421"/>
                    <a:pt x="946" y="420"/>
                  </a:cubicBezTo>
                  <a:cubicBezTo>
                    <a:pt x="948" y="419"/>
                    <a:pt x="952" y="420"/>
                    <a:pt x="955" y="419"/>
                  </a:cubicBezTo>
                  <a:cubicBezTo>
                    <a:pt x="956" y="418"/>
                    <a:pt x="957" y="418"/>
                    <a:pt x="958" y="418"/>
                  </a:cubicBezTo>
                  <a:cubicBezTo>
                    <a:pt x="959" y="417"/>
                    <a:pt x="959" y="419"/>
                    <a:pt x="961" y="418"/>
                  </a:cubicBezTo>
                  <a:cubicBezTo>
                    <a:pt x="962" y="418"/>
                    <a:pt x="962" y="417"/>
                    <a:pt x="963" y="417"/>
                  </a:cubicBezTo>
                  <a:cubicBezTo>
                    <a:pt x="967" y="416"/>
                    <a:pt x="970" y="419"/>
                    <a:pt x="973" y="418"/>
                  </a:cubicBezTo>
                  <a:cubicBezTo>
                    <a:pt x="975" y="417"/>
                    <a:pt x="977" y="416"/>
                    <a:pt x="979" y="415"/>
                  </a:cubicBezTo>
                  <a:cubicBezTo>
                    <a:pt x="980" y="416"/>
                    <a:pt x="981" y="417"/>
                    <a:pt x="982" y="417"/>
                  </a:cubicBezTo>
                  <a:cubicBezTo>
                    <a:pt x="983" y="416"/>
                    <a:pt x="984" y="415"/>
                    <a:pt x="985" y="415"/>
                  </a:cubicBezTo>
                  <a:cubicBezTo>
                    <a:pt x="986" y="416"/>
                    <a:pt x="987" y="417"/>
                    <a:pt x="988" y="417"/>
                  </a:cubicBezTo>
                  <a:cubicBezTo>
                    <a:pt x="991" y="418"/>
                    <a:pt x="994" y="415"/>
                    <a:pt x="996" y="414"/>
                  </a:cubicBezTo>
                  <a:cubicBezTo>
                    <a:pt x="997" y="414"/>
                    <a:pt x="998" y="414"/>
                    <a:pt x="998" y="414"/>
                  </a:cubicBezTo>
                  <a:cubicBezTo>
                    <a:pt x="999" y="414"/>
                    <a:pt x="1000" y="414"/>
                    <a:pt x="1001" y="415"/>
                  </a:cubicBezTo>
                  <a:cubicBezTo>
                    <a:pt x="1001" y="416"/>
                    <a:pt x="1001" y="417"/>
                    <a:pt x="1002" y="417"/>
                  </a:cubicBezTo>
                  <a:cubicBezTo>
                    <a:pt x="1002" y="418"/>
                    <a:pt x="1002" y="418"/>
                    <a:pt x="1002" y="418"/>
                  </a:cubicBezTo>
                  <a:cubicBezTo>
                    <a:pt x="1004" y="417"/>
                    <a:pt x="1005" y="416"/>
                    <a:pt x="1006" y="415"/>
                  </a:cubicBezTo>
                  <a:cubicBezTo>
                    <a:pt x="1006" y="420"/>
                    <a:pt x="999" y="421"/>
                    <a:pt x="1006" y="425"/>
                  </a:cubicBezTo>
                  <a:cubicBezTo>
                    <a:pt x="1006" y="426"/>
                    <a:pt x="1007" y="427"/>
                    <a:pt x="1007" y="428"/>
                  </a:cubicBezTo>
                  <a:cubicBezTo>
                    <a:pt x="1007" y="429"/>
                    <a:pt x="1001" y="434"/>
                    <a:pt x="1000" y="435"/>
                  </a:cubicBezTo>
                  <a:cubicBezTo>
                    <a:pt x="1001" y="437"/>
                    <a:pt x="1003" y="438"/>
                    <a:pt x="1004" y="439"/>
                  </a:cubicBezTo>
                  <a:cubicBezTo>
                    <a:pt x="1005" y="439"/>
                    <a:pt x="1006" y="439"/>
                    <a:pt x="1007" y="439"/>
                  </a:cubicBezTo>
                  <a:cubicBezTo>
                    <a:pt x="1007" y="439"/>
                    <a:pt x="1007" y="440"/>
                    <a:pt x="1007" y="441"/>
                  </a:cubicBezTo>
                  <a:cubicBezTo>
                    <a:pt x="1010" y="442"/>
                    <a:pt x="1012" y="443"/>
                    <a:pt x="1015" y="444"/>
                  </a:cubicBezTo>
                  <a:cubicBezTo>
                    <a:pt x="1017" y="444"/>
                    <a:pt x="1019" y="444"/>
                    <a:pt x="1021" y="444"/>
                  </a:cubicBezTo>
                  <a:cubicBezTo>
                    <a:pt x="1022" y="444"/>
                    <a:pt x="1023" y="444"/>
                    <a:pt x="1025" y="445"/>
                  </a:cubicBezTo>
                  <a:cubicBezTo>
                    <a:pt x="1025" y="445"/>
                    <a:pt x="1026" y="446"/>
                    <a:pt x="1026" y="446"/>
                  </a:cubicBezTo>
                  <a:cubicBezTo>
                    <a:pt x="1027" y="447"/>
                    <a:pt x="1028" y="446"/>
                    <a:pt x="1030" y="447"/>
                  </a:cubicBezTo>
                  <a:cubicBezTo>
                    <a:pt x="1032" y="447"/>
                    <a:pt x="1032" y="452"/>
                    <a:pt x="1034" y="454"/>
                  </a:cubicBezTo>
                  <a:cubicBezTo>
                    <a:pt x="1037" y="455"/>
                    <a:pt x="1043" y="455"/>
                    <a:pt x="1045" y="456"/>
                  </a:cubicBezTo>
                  <a:cubicBezTo>
                    <a:pt x="1048" y="457"/>
                    <a:pt x="1050" y="460"/>
                    <a:pt x="1053" y="461"/>
                  </a:cubicBezTo>
                  <a:cubicBezTo>
                    <a:pt x="1055" y="461"/>
                    <a:pt x="1056" y="460"/>
                    <a:pt x="1056" y="459"/>
                  </a:cubicBezTo>
                  <a:cubicBezTo>
                    <a:pt x="1063" y="456"/>
                    <a:pt x="1057" y="453"/>
                    <a:pt x="1059" y="449"/>
                  </a:cubicBezTo>
                  <a:cubicBezTo>
                    <a:pt x="1061" y="445"/>
                    <a:pt x="1070" y="442"/>
                    <a:pt x="1075" y="445"/>
                  </a:cubicBezTo>
                  <a:cubicBezTo>
                    <a:pt x="1077" y="445"/>
                    <a:pt x="1076" y="447"/>
                    <a:pt x="1078" y="448"/>
                  </a:cubicBezTo>
                  <a:cubicBezTo>
                    <a:pt x="1079" y="449"/>
                    <a:pt x="1083" y="449"/>
                    <a:pt x="1084" y="449"/>
                  </a:cubicBezTo>
                  <a:cubicBezTo>
                    <a:pt x="1085" y="449"/>
                    <a:pt x="1086" y="449"/>
                    <a:pt x="1087" y="449"/>
                  </a:cubicBezTo>
                  <a:cubicBezTo>
                    <a:pt x="1088" y="450"/>
                    <a:pt x="1088" y="452"/>
                    <a:pt x="1089" y="452"/>
                  </a:cubicBezTo>
                  <a:cubicBezTo>
                    <a:pt x="1092" y="452"/>
                    <a:pt x="1094" y="452"/>
                    <a:pt x="1096" y="452"/>
                  </a:cubicBezTo>
                  <a:cubicBezTo>
                    <a:pt x="1099" y="453"/>
                    <a:pt x="1102" y="454"/>
                    <a:pt x="1105" y="454"/>
                  </a:cubicBezTo>
                  <a:cubicBezTo>
                    <a:pt x="1105" y="455"/>
                    <a:pt x="1105" y="455"/>
                    <a:pt x="1106" y="455"/>
                  </a:cubicBezTo>
                  <a:cubicBezTo>
                    <a:pt x="1107" y="455"/>
                    <a:pt x="1108" y="456"/>
                    <a:pt x="1109" y="456"/>
                  </a:cubicBezTo>
                  <a:cubicBezTo>
                    <a:pt x="1110" y="456"/>
                    <a:pt x="1112" y="457"/>
                    <a:pt x="1113" y="457"/>
                  </a:cubicBezTo>
                  <a:cubicBezTo>
                    <a:pt x="1114" y="456"/>
                    <a:pt x="1115" y="456"/>
                    <a:pt x="1116" y="455"/>
                  </a:cubicBezTo>
                  <a:cubicBezTo>
                    <a:pt x="1119" y="453"/>
                    <a:pt x="1124" y="452"/>
                    <a:pt x="1128" y="453"/>
                  </a:cubicBezTo>
                  <a:cubicBezTo>
                    <a:pt x="1128" y="454"/>
                    <a:pt x="1129" y="454"/>
                    <a:pt x="1130" y="455"/>
                  </a:cubicBezTo>
                  <a:cubicBezTo>
                    <a:pt x="1132" y="455"/>
                    <a:pt x="1133" y="456"/>
                    <a:pt x="1136" y="455"/>
                  </a:cubicBezTo>
                  <a:cubicBezTo>
                    <a:pt x="1139" y="457"/>
                    <a:pt x="1140" y="455"/>
                    <a:pt x="1142" y="454"/>
                  </a:cubicBezTo>
                  <a:cubicBezTo>
                    <a:pt x="1144" y="458"/>
                    <a:pt x="1145" y="462"/>
                    <a:pt x="1147" y="466"/>
                  </a:cubicBezTo>
                  <a:cubicBezTo>
                    <a:pt x="1144" y="468"/>
                    <a:pt x="1145" y="473"/>
                    <a:pt x="1143" y="476"/>
                  </a:cubicBezTo>
                  <a:cubicBezTo>
                    <a:pt x="1143" y="476"/>
                    <a:pt x="1142" y="476"/>
                    <a:pt x="1142" y="476"/>
                  </a:cubicBezTo>
                  <a:cubicBezTo>
                    <a:pt x="1138" y="473"/>
                    <a:pt x="1135" y="468"/>
                    <a:pt x="1134" y="463"/>
                  </a:cubicBezTo>
                  <a:cubicBezTo>
                    <a:pt x="1132" y="463"/>
                    <a:pt x="1132" y="464"/>
                    <a:pt x="1132" y="465"/>
                  </a:cubicBezTo>
                  <a:cubicBezTo>
                    <a:pt x="1132" y="469"/>
                    <a:pt x="1136" y="472"/>
                    <a:pt x="1138" y="475"/>
                  </a:cubicBezTo>
                  <a:cubicBezTo>
                    <a:pt x="1139" y="478"/>
                    <a:pt x="1140" y="481"/>
                    <a:pt x="1141" y="484"/>
                  </a:cubicBezTo>
                  <a:cubicBezTo>
                    <a:pt x="1144" y="488"/>
                    <a:pt x="1146" y="493"/>
                    <a:pt x="1148" y="497"/>
                  </a:cubicBezTo>
                  <a:cubicBezTo>
                    <a:pt x="1149" y="498"/>
                    <a:pt x="1150" y="499"/>
                    <a:pt x="1151" y="500"/>
                  </a:cubicBezTo>
                  <a:cubicBezTo>
                    <a:pt x="1151" y="501"/>
                    <a:pt x="1151" y="501"/>
                    <a:pt x="1150" y="502"/>
                  </a:cubicBezTo>
                  <a:cubicBezTo>
                    <a:pt x="1151" y="503"/>
                    <a:pt x="1151" y="505"/>
                    <a:pt x="1152" y="507"/>
                  </a:cubicBezTo>
                  <a:cubicBezTo>
                    <a:pt x="1152" y="508"/>
                    <a:pt x="1154" y="508"/>
                    <a:pt x="1155" y="509"/>
                  </a:cubicBezTo>
                  <a:cubicBezTo>
                    <a:pt x="1157" y="510"/>
                    <a:pt x="1159" y="514"/>
                    <a:pt x="1160" y="517"/>
                  </a:cubicBezTo>
                  <a:cubicBezTo>
                    <a:pt x="1161" y="521"/>
                    <a:pt x="1160" y="529"/>
                    <a:pt x="1162" y="532"/>
                  </a:cubicBezTo>
                  <a:cubicBezTo>
                    <a:pt x="1163" y="534"/>
                    <a:pt x="1168" y="535"/>
                    <a:pt x="1169" y="537"/>
                  </a:cubicBezTo>
                  <a:cubicBezTo>
                    <a:pt x="1171" y="542"/>
                    <a:pt x="1172" y="551"/>
                    <a:pt x="1176" y="554"/>
                  </a:cubicBezTo>
                  <a:cubicBezTo>
                    <a:pt x="1176" y="554"/>
                    <a:pt x="1176" y="554"/>
                    <a:pt x="1176" y="554"/>
                  </a:cubicBezTo>
                  <a:cubicBezTo>
                    <a:pt x="1176" y="554"/>
                    <a:pt x="1176" y="553"/>
                    <a:pt x="1176" y="552"/>
                  </a:cubicBezTo>
                  <a:cubicBezTo>
                    <a:pt x="1178" y="553"/>
                    <a:pt x="1178" y="554"/>
                    <a:pt x="1179" y="556"/>
                  </a:cubicBezTo>
                  <a:cubicBezTo>
                    <a:pt x="1180" y="555"/>
                    <a:pt x="1181" y="555"/>
                    <a:pt x="1182" y="556"/>
                  </a:cubicBezTo>
                  <a:cubicBezTo>
                    <a:pt x="1183" y="558"/>
                    <a:pt x="1185" y="560"/>
                    <a:pt x="1187" y="562"/>
                  </a:cubicBezTo>
                  <a:cubicBezTo>
                    <a:pt x="1188" y="562"/>
                    <a:pt x="1189" y="562"/>
                    <a:pt x="1189" y="562"/>
                  </a:cubicBezTo>
                  <a:cubicBezTo>
                    <a:pt x="1190" y="563"/>
                    <a:pt x="1191" y="566"/>
                    <a:pt x="1191" y="566"/>
                  </a:cubicBezTo>
                  <a:cubicBezTo>
                    <a:pt x="1193" y="568"/>
                    <a:pt x="1197" y="569"/>
                    <a:pt x="1198" y="572"/>
                  </a:cubicBezTo>
                  <a:cubicBezTo>
                    <a:pt x="1197" y="573"/>
                    <a:pt x="1194" y="574"/>
                    <a:pt x="1192" y="575"/>
                  </a:cubicBezTo>
                  <a:cubicBezTo>
                    <a:pt x="1192" y="575"/>
                    <a:pt x="1192" y="575"/>
                    <a:pt x="1192" y="575"/>
                  </a:cubicBezTo>
                  <a:cubicBezTo>
                    <a:pt x="1192" y="575"/>
                    <a:pt x="1193" y="575"/>
                    <a:pt x="1193" y="575"/>
                  </a:cubicBezTo>
                  <a:cubicBezTo>
                    <a:pt x="1194" y="576"/>
                    <a:pt x="1195" y="575"/>
                    <a:pt x="1196" y="576"/>
                  </a:cubicBezTo>
                  <a:cubicBezTo>
                    <a:pt x="1198" y="578"/>
                    <a:pt x="1200" y="580"/>
                    <a:pt x="1202" y="582"/>
                  </a:cubicBezTo>
                  <a:cubicBezTo>
                    <a:pt x="1203" y="582"/>
                    <a:pt x="1204" y="582"/>
                    <a:pt x="1206" y="582"/>
                  </a:cubicBezTo>
                  <a:cubicBezTo>
                    <a:pt x="1207" y="582"/>
                    <a:pt x="1209" y="581"/>
                    <a:pt x="1211" y="580"/>
                  </a:cubicBezTo>
                  <a:cubicBezTo>
                    <a:pt x="1213" y="580"/>
                    <a:pt x="1214" y="582"/>
                    <a:pt x="1216" y="581"/>
                  </a:cubicBezTo>
                  <a:cubicBezTo>
                    <a:pt x="1217" y="580"/>
                    <a:pt x="1219" y="579"/>
                    <a:pt x="1220" y="578"/>
                  </a:cubicBezTo>
                  <a:cubicBezTo>
                    <a:pt x="1220" y="578"/>
                    <a:pt x="1220" y="578"/>
                    <a:pt x="1221" y="578"/>
                  </a:cubicBezTo>
                  <a:cubicBezTo>
                    <a:pt x="1222" y="578"/>
                    <a:pt x="1223" y="578"/>
                    <a:pt x="1224" y="578"/>
                  </a:cubicBezTo>
                  <a:cubicBezTo>
                    <a:pt x="1225" y="578"/>
                    <a:pt x="1226" y="577"/>
                    <a:pt x="1228" y="577"/>
                  </a:cubicBezTo>
                  <a:cubicBezTo>
                    <a:pt x="1229" y="577"/>
                    <a:pt x="1230" y="578"/>
                    <a:pt x="1232" y="577"/>
                  </a:cubicBezTo>
                  <a:cubicBezTo>
                    <a:pt x="1235" y="577"/>
                    <a:pt x="1237" y="575"/>
                    <a:pt x="1240" y="573"/>
                  </a:cubicBezTo>
                  <a:cubicBezTo>
                    <a:pt x="1241" y="574"/>
                    <a:pt x="1242" y="574"/>
                    <a:pt x="1243" y="574"/>
                  </a:cubicBezTo>
                  <a:cubicBezTo>
                    <a:pt x="1243" y="575"/>
                    <a:pt x="1243" y="575"/>
                    <a:pt x="1243" y="575"/>
                  </a:cubicBezTo>
                  <a:cubicBezTo>
                    <a:pt x="1243" y="576"/>
                    <a:pt x="1242" y="577"/>
                    <a:pt x="1242" y="577"/>
                  </a:cubicBezTo>
                  <a:cubicBezTo>
                    <a:pt x="1242" y="579"/>
                    <a:pt x="1242" y="580"/>
                    <a:pt x="1242" y="581"/>
                  </a:cubicBezTo>
                  <a:cubicBezTo>
                    <a:pt x="1242" y="582"/>
                    <a:pt x="1241" y="583"/>
                    <a:pt x="1241" y="583"/>
                  </a:cubicBezTo>
                  <a:cubicBezTo>
                    <a:pt x="1241" y="585"/>
                    <a:pt x="1241" y="587"/>
                    <a:pt x="1240" y="589"/>
                  </a:cubicBezTo>
                  <a:cubicBezTo>
                    <a:pt x="1239" y="591"/>
                    <a:pt x="1238" y="593"/>
                    <a:pt x="1237" y="594"/>
                  </a:cubicBezTo>
                  <a:cubicBezTo>
                    <a:pt x="1236" y="595"/>
                    <a:pt x="1235" y="596"/>
                    <a:pt x="1235" y="597"/>
                  </a:cubicBezTo>
                  <a:cubicBezTo>
                    <a:pt x="1235" y="597"/>
                    <a:pt x="1235" y="598"/>
                    <a:pt x="1235" y="599"/>
                  </a:cubicBezTo>
                  <a:cubicBezTo>
                    <a:pt x="1233" y="601"/>
                    <a:pt x="1232" y="603"/>
                    <a:pt x="1230" y="606"/>
                  </a:cubicBezTo>
                  <a:cubicBezTo>
                    <a:pt x="1230" y="607"/>
                    <a:pt x="1230" y="608"/>
                    <a:pt x="1230" y="609"/>
                  </a:cubicBezTo>
                  <a:cubicBezTo>
                    <a:pt x="1227" y="614"/>
                    <a:pt x="1222" y="618"/>
                    <a:pt x="1219" y="623"/>
                  </a:cubicBezTo>
                  <a:cubicBezTo>
                    <a:pt x="1217" y="625"/>
                    <a:pt x="1215" y="627"/>
                    <a:pt x="1214" y="629"/>
                  </a:cubicBezTo>
                  <a:cubicBezTo>
                    <a:pt x="1209" y="633"/>
                    <a:pt x="1203" y="635"/>
                    <a:pt x="1199" y="639"/>
                  </a:cubicBezTo>
                  <a:cubicBezTo>
                    <a:pt x="1195" y="644"/>
                    <a:pt x="1190" y="649"/>
                    <a:pt x="1186" y="653"/>
                  </a:cubicBezTo>
                  <a:cubicBezTo>
                    <a:pt x="1187" y="654"/>
                    <a:pt x="1187" y="655"/>
                    <a:pt x="1186" y="655"/>
                  </a:cubicBezTo>
                  <a:cubicBezTo>
                    <a:pt x="1185" y="656"/>
                    <a:pt x="1184" y="657"/>
                    <a:pt x="1182" y="656"/>
                  </a:cubicBezTo>
                  <a:cubicBezTo>
                    <a:pt x="1182" y="659"/>
                    <a:pt x="1180" y="659"/>
                    <a:pt x="1178" y="660"/>
                  </a:cubicBezTo>
                  <a:cubicBezTo>
                    <a:pt x="1178" y="665"/>
                    <a:pt x="1176" y="665"/>
                    <a:pt x="1175" y="668"/>
                  </a:cubicBezTo>
                  <a:cubicBezTo>
                    <a:pt x="1174" y="669"/>
                    <a:pt x="1175" y="670"/>
                    <a:pt x="1174" y="671"/>
                  </a:cubicBezTo>
                  <a:cubicBezTo>
                    <a:pt x="1174" y="672"/>
                    <a:pt x="1173" y="672"/>
                    <a:pt x="1172" y="672"/>
                  </a:cubicBezTo>
                  <a:cubicBezTo>
                    <a:pt x="1172" y="673"/>
                    <a:pt x="1170" y="679"/>
                    <a:pt x="1170" y="681"/>
                  </a:cubicBezTo>
                  <a:cubicBezTo>
                    <a:pt x="1171" y="683"/>
                    <a:pt x="1173" y="684"/>
                    <a:pt x="1174" y="686"/>
                  </a:cubicBezTo>
                  <a:cubicBezTo>
                    <a:pt x="1174" y="687"/>
                    <a:pt x="1173" y="689"/>
                    <a:pt x="1173" y="690"/>
                  </a:cubicBezTo>
                  <a:cubicBezTo>
                    <a:pt x="1173" y="690"/>
                    <a:pt x="1173" y="691"/>
                    <a:pt x="1174" y="691"/>
                  </a:cubicBezTo>
                  <a:cubicBezTo>
                    <a:pt x="1173" y="694"/>
                    <a:pt x="1174" y="700"/>
                    <a:pt x="1175" y="702"/>
                  </a:cubicBezTo>
                  <a:cubicBezTo>
                    <a:pt x="1177" y="705"/>
                    <a:pt x="1179" y="705"/>
                    <a:pt x="1181" y="708"/>
                  </a:cubicBezTo>
                  <a:cubicBezTo>
                    <a:pt x="1180" y="709"/>
                    <a:pt x="1179" y="710"/>
                    <a:pt x="1179" y="711"/>
                  </a:cubicBezTo>
                  <a:cubicBezTo>
                    <a:pt x="1179" y="713"/>
                    <a:pt x="1180" y="717"/>
                    <a:pt x="1180" y="719"/>
                  </a:cubicBezTo>
                  <a:cubicBezTo>
                    <a:pt x="1180" y="720"/>
                    <a:pt x="1179" y="720"/>
                    <a:pt x="1179" y="721"/>
                  </a:cubicBezTo>
                  <a:cubicBezTo>
                    <a:pt x="1181" y="723"/>
                    <a:pt x="1180" y="727"/>
                    <a:pt x="1180" y="730"/>
                  </a:cubicBezTo>
                  <a:cubicBezTo>
                    <a:pt x="1181" y="730"/>
                    <a:pt x="1181" y="730"/>
                    <a:pt x="1182" y="730"/>
                  </a:cubicBezTo>
                  <a:cubicBezTo>
                    <a:pt x="1182" y="731"/>
                    <a:pt x="1182" y="731"/>
                    <a:pt x="1182" y="731"/>
                  </a:cubicBezTo>
                  <a:cubicBezTo>
                    <a:pt x="1181" y="732"/>
                    <a:pt x="1181" y="733"/>
                    <a:pt x="1180" y="734"/>
                  </a:cubicBezTo>
                  <a:cubicBezTo>
                    <a:pt x="1180" y="735"/>
                    <a:pt x="1180" y="735"/>
                    <a:pt x="1180" y="735"/>
                  </a:cubicBezTo>
                  <a:cubicBezTo>
                    <a:pt x="1178" y="738"/>
                    <a:pt x="1177" y="741"/>
                    <a:pt x="1174" y="743"/>
                  </a:cubicBezTo>
                  <a:cubicBezTo>
                    <a:pt x="1170" y="746"/>
                    <a:pt x="1165" y="747"/>
                    <a:pt x="1161" y="749"/>
                  </a:cubicBezTo>
                  <a:cubicBezTo>
                    <a:pt x="1157" y="751"/>
                    <a:pt x="1156" y="755"/>
                    <a:pt x="1153" y="757"/>
                  </a:cubicBezTo>
                  <a:cubicBezTo>
                    <a:pt x="1150" y="759"/>
                    <a:pt x="1148" y="761"/>
                    <a:pt x="1146" y="763"/>
                  </a:cubicBezTo>
                  <a:cubicBezTo>
                    <a:pt x="1146" y="764"/>
                    <a:pt x="1146" y="765"/>
                    <a:pt x="1146" y="767"/>
                  </a:cubicBezTo>
                  <a:cubicBezTo>
                    <a:pt x="1147" y="767"/>
                    <a:pt x="1148" y="768"/>
                    <a:pt x="1148" y="770"/>
                  </a:cubicBezTo>
                  <a:cubicBezTo>
                    <a:pt x="1147" y="772"/>
                    <a:pt x="1148" y="775"/>
                    <a:pt x="1149" y="777"/>
                  </a:cubicBezTo>
                  <a:cubicBezTo>
                    <a:pt x="1150" y="777"/>
                    <a:pt x="1150" y="777"/>
                    <a:pt x="1150" y="777"/>
                  </a:cubicBezTo>
                  <a:cubicBezTo>
                    <a:pt x="1150" y="779"/>
                    <a:pt x="1151" y="782"/>
                    <a:pt x="1150" y="785"/>
                  </a:cubicBezTo>
                  <a:cubicBezTo>
                    <a:pt x="1150" y="785"/>
                    <a:pt x="1149" y="786"/>
                    <a:pt x="1149" y="787"/>
                  </a:cubicBezTo>
                  <a:cubicBezTo>
                    <a:pt x="1149" y="787"/>
                    <a:pt x="1149" y="787"/>
                    <a:pt x="1149" y="787"/>
                  </a:cubicBezTo>
                  <a:cubicBezTo>
                    <a:pt x="1149" y="788"/>
                    <a:pt x="1150" y="787"/>
                    <a:pt x="1150" y="788"/>
                  </a:cubicBezTo>
                  <a:cubicBezTo>
                    <a:pt x="1148" y="794"/>
                    <a:pt x="1142" y="793"/>
                    <a:pt x="1138" y="796"/>
                  </a:cubicBezTo>
                  <a:cubicBezTo>
                    <a:pt x="1135" y="797"/>
                    <a:pt x="1134" y="799"/>
                    <a:pt x="1133" y="801"/>
                  </a:cubicBezTo>
                  <a:cubicBezTo>
                    <a:pt x="1133" y="801"/>
                    <a:pt x="1133" y="801"/>
                    <a:pt x="1133" y="801"/>
                  </a:cubicBezTo>
                  <a:cubicBezTo>
                    <a:pt x="1133" y="802"/>
                    <a:pt x="1134" y="802"/>
                    <a:pt x="1135" y="803"/>
                  </a:cubicBezTo>
                  <a:cubicBezTo>
                    <a:pt x="1135" y="806"/>
                    <a:pt x="1135" y="811"/>
                    <a:pt x="1133" y="813"/>
                  </a:cubicBezTo>
                  <a:cubicBezTo>
                    <a:pt x="1133" y="813"/>
                    <a:pt x="1132" y="813"/>
                    <a:pt x="1131" y="814"/>
                  </a:cubicBezTo>
                  <a:cubicBezTo>
                    <a:pt x="1131" y="815"/>
                    <a:pt x="1132" y="816"/>
                    <a:pt x="1132" y="817"/>
                  </a:cubicBezTo>
                  <a:cubicBezTo>
                    <a:pt x="1131" y="819"/>
                    <a:pt x="1127" y="821"/>
                    <a:pt x="1126" y="823"/>
                  </a:cubicBezTo>
                  <a:cubicBezTo>
                    <a:pt x="1120" y="832"/>
                    <a:pt x="1114" y="839"/>
                    <a:pt x="1105" y="846"/>
                  </a:cubicBezTo>
                  <a:cubicBezTo>
                    <a:pt x="1103" y="847"/>
                    <a:pt x="1102" y="849"/>
                    <a:pt x="1100" y="850"/>
                  </a:cubicBezTo>
                  <a:cubicBezTo>
                    <a:pt x="1099" y="851"/>
                    <a:pt x="1093" y="851"/>
                    <a:pt x="1092" y="852"/>
                  </a:cubicBezTo>
                  <a:cubicBezTo>
                    <a:pt x="1092" y="852"/>
                    <a:pt x="1092" y="853"/>
                    <a:pt x="1091" y="853"/>
                  </a:cubicBezTo>
                  <a:cubicBezTo>
                    <a:pt x="1090" y="853"/>
                    <a:pt x="1089" y="853"/>
                    <a:pt x="1088" y="853"/>
                  </a:cubicBezTo>
                  <a:cubicBezTo>
                    <a:pt x="1087" y="853"/>
                    <a:pt x="1087" y="854"/>
                    <a:pt x="1086" y="855"/>
                  </a:cubicBezTo>
                  <a:cubicBezTo>
                    <a:pt x="1084" y="854"/>
                    <a:pt x="1082" y="852"/>
                    <a:pt x="1080" y="853"/>
                  </a:cubicBezTo>
                  <a:cubicBezTo>
                    <a:pt x="1079" y="853"/>
                    <a:pt x="1078" y="853"/>
                    <a:pt x="1078" y="854"/>
                  </a:cubicBezTo>
                  <a:cubicBezTo>
                    <a:pt x="1075" y="854"/>
                    <a:pt x="1074" y="852"/>
                    <a:pt x="1071" y="854"/>
                  </a:cubicBezTo>
                  <a:cubicBezTo>
                    <a:pt x="1070" y="854"/>
                    <a:pt x="1070" y="855"/>
                    <a:pt x="1069" y="855"/>
                  </a:cubicBezTo>
                  <a:cubicBezTo>
                    <a:pt x="1067" y="856"/>
                    <a:pt x="1064" y="855"/>
                    <a:pt x="1062" y="856"/>
                  </a:cubicBezTo>
                  <a:cubicBezTo>
                    <a:pt x="1060" y="856"/>
                    <a:pt x="1059" y="858"/>
                    <a:pt x="1058" y="859"/>
                  </a:cubicBezTo>
                  <a:cubicBezTo>
                    <a:pt x="1057" y="858"/>
                    <a:pt x="1055" y="858"/>
                    <a:pt x="1055" y="857"/>
                  </a:cubicBezTo>
                  <a:cubicBezTo>
                    <a:pt x="1055" y="856"/>
                    <a:pt x="1055" y="855"/>
                    <a:pt x="1054" y="855"/>
                  </a:cubicBezTo>
                  <a:cubicBezTo>
                    <a:pt x="1053" y="855"/>
                    <a:pt x="1053" y="855"/>
                    <a:pt x="1052" y="855"/>
                  </a:cubicBezTo>
                  <a:cubicBezTo>
                    <a:pt x="1052" y="854"/>
                    <a:pt x="1052" y="854"/>
                    <a:pt x="1051" y="854"/>
                  </a:cubicBezTo>
                  <a:cubicBezTo>
                    <a:pt x="1051" y="854"/>
                    <a:pt x="1051" y="854"/>
                    <a:pt x="1050" y="854"/>
                  </a:cubicBezTo>
                  <a:cubicBezTo>
                    <a:pt x="1050" y="854"/>
                    <a:pt x="1050" y="854"/>
                    <a:pt x="1050" y="855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49" y="854"/>
                    <a:pt x="1049" y="854"/>
                    <a:pt x="1049" y="854"/>
                  </a:cubicBezTo>
                  <a:cubicBezTo>
                    <a:pt x="1049" y="853"/>
                    <a:pt x="1050" y="852"/>
                    <a:pt x="1050" y="851"/>
                  </a:cubicBezTo>
                  <a:cubicBezTo>
                    <a:pt x="1049" y="850"/>
                    <a:pt x="1046" y="846"/>
                    <a:pt x="1047" y="845"/>
                  </a:cubicBezTo>
                  <a:cubicBezTo>
                    <a:pt x="1047" y="845"/>
                    <a:pt x="1048" y="845"/>
                    <a:pt x="1049" y="845"/>
                  </a:cubicBezTo>
                  <a:cubicBezTo>
                    <a:pt x="1050" y="839"/>
                    <a:pt x="1047" y="835"/>
                    <a:pt x="1045" y="831"/>
                  </a:cubicBezTo>
                  <a:cubicBezTo>
                    <a:pt x="1042" y="827"/>
                    <a:pt x="1041" y="822"/>
                    <a:pt x="1039" y="819"/>
                  </a:cubicBezTo>
                  <a:cubicBezTo>
                    <a:pt x="1037" y="816"/>
                    <a:pt x="1034" y="813"/>
                    <a:pt x="1032" y="811"/>
                  </a:cubicBezTo>
                  <a:cubicBezTo>
                    <a:pt x="1031" y="809"/>
                    <a:pt x="1031" y="807"/>
                    <a:pt x="1030" y="804"/>
                  </a:cubicBezTo>
                  <a:cubicBezTo>
                    <a:pt x="1030" y="804"/>
                    <a:pt x="1031" y="803"/>
                    <a:pt x="1030" y="802"/>
                  </a:cubicBezTo>
                  <a:cubicBezTo>
                    <a:pt x="1030" y="801"/>
                    <a:pt x="1029" y="800"/>
                    <a:pt x="1029" y="798"/>
                  </a:cubicBezTo>
                  <a:cubicBezTo>
                    <a:pt x="1028" y="797"/>
                    <a:pt x="1029" y="796"/>
                    <a:pt x="1029" y="794"/>
                  </a:cubicBezTo>
                  <a:cubicBezTo>
                    <a:pt x="1029" y="793"/>
                    <a:pt x="1028" y="792"/>
                    <a:pt x="1028" y="791"/>
                  </a:cubicBezTo>
                  <a:cubicBezTo>
                    <a:pt x="1027" y="788"/>
                    <a:pt x="1026" y="785"/>
                    <a:pt x="1026" y="782"/>
                  </a:cubicBezTo>
                  <a:cubicBezTo>
                    <a:pt x="1029" y="779"/>
                    <a:pt x="1023" y="774"/>
                    <a:pt x="1022" y="771"/>
                  </a:cubicBezTo>
                  <a:cubicBezTo>
                    <a:pt x="1020" y="766"/>
                    <a:pt x="1017" y="762"/>
                    <a:pt x="1015" y="758"/>
                  </a:cubicBezTo>
                  <a:cubicBezTo>
                    <a:pt x="1014" y="756"/>
                    <a:pt x="1012" y="754"/>
                    <a:pt x="1011" y="751"/>
                  </a:cubicBezTo>
                  <a:cubicBezTo>
                    <a:pt x="1010" y="748"/>
                    <a:pt x="1011" y="742"/>
                    <a:pt x="1011" y="738"/>
                  </a:cubicBezTo>
                  <a:cubicBezTo>
                    <a:pt x="1014" y="735"/>
                    <a:pt x="1013" y="728"/>
                    <a:pt x="1015" y="724"/>
                  </a:cubicBezTo>
                  <a:cubicBezTo>
                    <a:pt x="1016" y="723"/>
                    <a:pt x="1016" y="723"/>
                    <a:pt x="1017" y="722"/>
                  </a:cubicBezTo>
                  <a:cubicBezTo>
                    <a:pt x="1017" y="721"/>
                    <a:pt x="1018" y="720"/>
                    <a:pt x="1018" y="719"/>
                  </a:cubicBezTo>
                  <a:cubicBezTo>
                    <a:pt x="1018" y="719"/>
                    <a:pt x="1019" y="719"/>
                    <a:pt x="1020" y="719"/>
                  </a:cubicBezTo>
                  <a:cubicBezTo>
                    <a:pt x="1021" y="718"/>
                    <a:pt x="1022" y="714"/>
                    <a:pt x="1023" y="712"/>
                  </a:cubicBezTo>
                  <a:cubicBezTo>
                    <a:pt x="1022" y="710"/>
                    <a:pt x="1022" y="708"/>
                    <a:pt x="1022" y="706"/>
                  </a:cubicBezTo>
                  <a:cubicBezTo>
                    <a:pt x="1021" y="703"/>
                    <a:pt x="1015" y="698"/>
                    <a:pt x="1020" y="696"/>
                  </a:cubicBezTo>
                  <a:cubicBezTo>
                    <a:pt x="1021" y="692"/>
                    <a:pt x="1019" y="691"/>
                    <a:pt x="1018" y="688"/>
                  </a:cubicBezTo>
                  <a:cubicBezTo>
                    <a:pt x="1017" y="687"/>
                    <a:pt x="1017" y="686"/>
                    <a:pt x="1017" y="685"/>
                  </a:cubicBezTo>
                  <a:cubicBezTo>
                    <a:pt x="1016" y="683"/>
                    <a:pt x="1015" y="682"/>
                    <a:pt x="1014" y="681"/>
                  </a:cubicBezTo>
                  <a:cubicBezTo>
                    <a:pt x="1013" y="679"/>
                    <a:pt x="1014" y="677"/>
                    <a:pt x="1013" y="676"/>
                  </a:cubicBezTo>
                  <a:cubicBezTo>
                    <a:pt x="1013" y="675"/>
                    <a:pt x="1011" y="671"/>
                    <a:pt x="1011" y="671"/>
                  </a:cubicBezTo>
                  <a:cubicBezTo>
                    <a:pt x="1008" y="668"/>
                    <a:pt x="1006" y="666"/>
                    <a:pt x="1004" y="664"/>
                  </a:cubicBezTo>
                  <a:cubicBezTo>
                    <a:pt x="1003" y="662"/>
                    <a:pt x="1001" y="661"/>
                    <a:pt x="1000" y="660"/>
                  </a:cubicBezTo>
                  <a:cubicBezTo>
                    <a:pt x="1000" y="660"/>
                    <a:pt x="1000" y="659"/>
                    <a:pt x="1000" y="659"/>
                  </a:cubicBezTo>
                  <a:cubicBezTo>
                    <a:pt x="1000" y="658"/>
                    <a:pt x="999" y="659"/>
                    <a:pt x="998" y="658"/>
                  </a:cubicBezTo>
                  <a:cubicBezTo>
                    <a:pt x="997" y="657"/>
                    <a:pt x="996" y="656"/>
                    <a:pt x="996" y="654"/>
                  </a:cubicBezTo>
                  <a:cubicBezTo>
                    <a:pt x="996" y="654"/>
                    <a:pt x="996" y="654"/>
                    <a:pt x="996" y="654"/>
                  </a:cubicBezTo>
                  <a:cubicBezTo>
                    <a:pt x="996" y="654"/>
                    <a:pt x="997" y="654"/>
                    <a:pt x="997" y="653"/>
                  </a:cubicBezTo>
                  <a:cubicBezTo>
                    <a:pt x="996" y="652"/>
                    <a:pt x="995" y="653"/>
                    <a:pt x="995" y="652"/>
                  </a:cubicBezTo>
                  <a:cubicBezTo>
                    <a:pt x="994" y="651"/>
                    <a:pt x="993" y="650"/>
                    <a:pt x="993" y="649"/>
                  </a:cubicBezTo>
                  <a:cubicBezTo>
                    <a:pt x="996" y="648"/>
                    <a:pt x="996" y="646"/>
                    <a:pt x="997" y="643"/>
                  </a:cubicBezTo>
                  <a:cubicBezTo>
                    <a:pt x="998" y="643"/>
                    <a:pt x="999" y="643"/>
                    <a:pt x="999" y="643"/>
                  </a:cubicBezTo>
                  <a:cubicBezTo>
                    <a:pt x="999" y="643"/>
                    <a:pt x="999" y="643"/>
                    <a:pt x="999" y="643"/>
                  </a:cubicBezTo>
                  <a:cubicBezTo>
                    <a:pt x="998" y="642"/>
                    <a:pt x="997" y="642"/>
                    <a:pt x="996" y="641"/>
                  </a:cubicBezTo>
                  <a:cubicBezTo>
                    <a:pt x="998" y="640"/>
                    <a:pt x="998" y="639"/>
                    <a:pt x="998" y="637"/>
                  </a:cubicBezTo>
                  <a:cubicBezTo>
                    <a:pt x="997" y="637"/>
                    <a:pt x="997" y="637"/>
                    <a:pt x="996" y="637"/>
                  </a:cubicBezTo>
                  <a:cubicBezTo>
                    <a:pt x="996" y="637"/>
                    <a:pt x="996" y="637"/>
                    <a:pt x="996" y="637"/>
                  </a:cubicBezTo>
                  <a:cubicBezTo>
                    <a:pt x="998" y="636"/>
                    <a:pt x="999" y="634"/>
                    <a:pt x="1000" y="632"/>
                  </a:cubicBezTo>
                  <a:cubicBezTo>
                    <a:pt x="999" y="631"/>
                    <a:pt x="999" y="630"/>
                    <a:pt x="999" y="630"/>
                  </a:cubicBezTo>
                  <a:cubicBezTo>
                    <a:pt x="999" y="629"/>
                    <a:pt x="999" y="628"/>
                    <a:pt x="1000" y="627"/>
                  </a:cubicBezTo>
                  <a:cubicBezTo>
                    <a:pt x="999" y="625"/>
                    <a:pt x="998" y="624"/>
                    <a:pt x="998" y="622"/>
                  </a:cubicBezTo>
                  <a:cubicBezTo>
                    <a:pt x="998" y="622"/>
                    <a:pt x="998" y="622"/>
                    <a:pt x="999" y="621"/>
                  </a:cubicBezTo>
                  <a:cubicBezTo>
                    <a:pt x="999" y="621"/>
                    <a:pt x="999" y="621"/>
                    <a:pt x="999" y="621"/>
                  </a:cubicBezTo>
                  <a:cubicBezTo>
                    <a:pt x="998" y="621"/>
                    <a:pt x="998" y="621"/>
                    <a:pt x="998" y="620"/>
                  </a:cubicBezTo>
                  <a:cubicBezTo>
                    <a:pt x="993" y="620"/>
                    <a:pt x="995" y="619"/>
                    <a:pt x="994" y="617"/>
                  </a:cubicBezTo>
                  <a:cubicBezTo>
                    <a:pt x="993" y="616"/>
                    <a:pt x="990" y="616"/>
                    <a:pt x="990" y="616"/>
                  </a:cubicBezTo>
                  <a:cubicBezTo>
                    <a:pt x="990" y="616"/>
                    <a:pt x="990" y="617"/>
                    <a:pt x="990" y="617"/>
                  </a:cubicBezTo>
                  <a:cubicBezTo>
                    <a:pt x="988" y="618"/>
                    <a:pt x="985" y="618"/>
                    <a:pt x="983" y="617"/>
                  </a:cubicBezTo>
                  <a:cubicBezTo>
                    <a:pt x="980" y="621"/>
                    <a:pt x="973" y="618"/>
                    <a:pt x="973" y="613"/>
                  </a:cubicBezTo>
                  <a:cubicBezTo>
                    <a:pt x="973" y="613"/>
                    <a:pt x="973" y="612"/>
                    <a:pt x="973" y="611"/>
                  </a:cubicBezTo>
                  <a:cubicBezTo>
                    <a:pt x="973" y="611"/>
                    <a:pt x="973" y="611"/>
                    <a:pt x="973" y="611"/>
                  </a:cubicBezTo>
                  <a:cubicBezTo>
                    <a:pt x="972" y="611"/>
                    <a:pt x="972" y="611"/>
                    <a:pt x="972" y="611"/>
                  </a:cubicBezTo>
                  <a:cubicBezTo>
                    <a:pt x="971" y="610"/>
                    <a:pt x="971" y="610"/>
                    <a:pt x="971" y="609"/>
                  </a:cubicBezTo>
                  <a:cubicBezTo>
                    <a:pt x="970" y="608"/>
                    <a:pt x="966" y="605"/>
                    <a:pt x="964" y="605"/>
                  </a:cubicBezTo>
                  <a:cubicBezTo>
                    <a:pt x="963" y="605"/>
                    <a:pt x="963" y="606"/>
                    <a:pt x="962" y="606"/>
                  </a:cubicBezTo>
                  <a:cubicBezTo>
                    <a:pt x="958" y="607"/>
                    <a:pt x="954" y="607"/>
                    <a:pt x="949" y="607"/>
                  </a:cubicBezTo>
                  <a:cubicBezTo>
                    <a:pt x="948" y="608"/>
                    <a:pt x="948" y="609"/>
                    <a:pt x="947" y="610"/>
                  </a:cubicBezTo>
                  <a:cubicBezTo>
                    <a:pt x="945" y="610"/>
                    <a:pt x="943" y="610"/>
                    <a:pt x="942" y="611"/>
                  </a:cubicBezTo>
                  <a:cubicBezTo>
                    <a:pt x="937" y="613"/>
                    <a:pt x="933" y="614"/>
                    <a:pt x="929" y="616"/>
                  </a:cubicBezTo>
                  <a:cubicBezTo>
                    <a:pt x="928" y="616"/>
                    <a:pt x="924" y="613"/>
                    <a:pt x="923" y="613"/>
                  </a:cubicBezTo>
                  <a:cubicBezTo>
                    <a:pt x="923" y="613"/>
                    <a:pt x="923" y="613"/>
                    <a:pt x="923" y="614"/>
                  </a:cubicBezTo>
                  <a:cubicBezTo>
                    <a:pt x="921" y="614"/>
                    <a:pt x="919" y="613"/>
                    <a:pt x="918" y="613"/>
                  </a:cubicBezTo>
                  <a:cubicBezTo>
                    <a:pt x="916" y="612"/>
                    <a:pt x="912" y="613"/>
                    <a:pt x="910" y="613"/>
                  </a:cubicBezTo>
                  <a:cubicBezTo>
                    <a:pt x="908" y="614"/>
                    <a:pt x="906" y="615"/>
                    <a:pt x="904" y="615"/>
                  </a:cubicBezTo>
                  <a:cubicBezTo>
                    <a:pt x="902" y="616"/>
                    <a:pt x="900" y="617"/>
                    <a:pt x="898" y="618"/>
                  </a:cubicBezTo>
                  <a:cubicBezTo>
                    <a:pt x="896" y="619"/>
                    <a:pt x="891" y="616"/>
                    <a:pt x="890" y="615"/>
                  </a:cubicBezTo>
                  <a:cubicBezTo>
                    <a:pt x="886" y="613"/>
                    <a:pt x="884" y="610"/>
                    <a:pt x="880" y="608"/>
                  </a:cubicBezTo>
                  <a:cubicBezTo>
                    <a:pt x="879" y="607"/>
                    <a:pt x="877" y="606"/>
                    <a:pt x="875" y="605"/>
                  </a:cubicBezTo>
                  <a:cubicBezTo>
                    <a:pt x="873" y="604"/>
                    <a:pt x="872" y="602"/>
                    <a:pt x="869" y="601"/>
                  </a:cubicBezTo>
                  <a:cubicBezTo>
                    <a:pt x="869" y="600"/>
                    <a:pt x="869" y="599"/>
                    <a:pt x="869" y="599"/>
                  </a:cubicBezTo>
                  <a:cubicBezTo>
                    <a:pt x="867" y="598"/>
                    <a:pt x="864" y="597"/>
                    <a:pt x="864" y="595"/>
                  </a:cubicBezTo>
                  <a:cubicBezTo>
                    <a:pt x="864" y="595"/>
                    <a:pt x="864" y="595"/>
                    <a:pt x="864" y="595"/>
                  </a:cubicBezTo>
                  <a:cubicBezTo>
                    <a:pt x="864" y="594"/>
                    <a:pt x="865" y="594"/>
                    <a:pt x="865" y="593"/>
                  </a:cubicBezTo>
                  <a:cubicBezTo>
                    <a:pt x="865" y="593"/>
                    <a:pt x="865" y="593"/>
                    <a:pt x="865" y="593"/>
                  </a:cubicBezTo>
                  <a:cubicBezTo>
                    <a:pt x="864" y="593"/>
                    <a:pt x="864" y="593"/>
                    <a:pt x="864" y="592"/>
                  </a:cubicBezTo>
                  <a:cubicBezTo>
                    <a:pt x="864" y="592"/>
                    <a:pt x="864" y="591"/>
                    <a:pt x="864" y="591"/>
                  </a:cubicBezTo>
                  <a:cubicBezTo>
                    <a:pt x="863" y="589"/>
                    <a:pt x="862" y="589"/>
                    <a:pt x="861" y="587"/>
                  </a:cubicBezTo>
                  <a:cubicBezTo>
                    <a:pt x="861" y="587"/>
                    <a:pt x="861" y="586"/>
                    <a:pt x="861" y="585"/>
                  </a:cubicBezTo>
                  <a:cubicBezTo>
                    <a:pt x="859" y="585"/>
                    <a:pt x="857" y="583"/>
                    <a:pt x="855" y="582"/>
                  </a:cubicBezTo>
                  <a:cubicBezTo>
                    <a:pt x="855" y="581"/>
                    <a:pt x="855" y="581"/>
                    <a:pt x="855" y="580"/>
                  </a:cubicBezTo>
                  <a:cubicBezTo>
                    <a:pt x="854" y="580"/>
                    <a:pt x="853" y="580"/>
                    <a:pt x="853" y="579"/>
                  </a:cubicBezTo>
                  <a:cubicBezTo>
                    <a:pt x="853" y="579"/>
                    <a:pt x="853" y="579"/>
                    <a:pt x="853" y="578"/>
                  </a:cubicBezTo>
                  <a:cubicBezTo>
                    <a:pt x="852" y="578"/>
                    <a:pt x="851" y="578"/>
                    <a:pt x="851" y="577"/>
                  </a:cubicBezTo>
                  <a:cubicBezTo>
                    <a:pt x="850" y="576"/>
                    <a:pt x="851" y="575"/>
                    <a:pt x="852" y="574"/>
                  </a:cubicBezTo>
                  <a:cubicBezTo>
                    <a:pt x="851" y="573"/>
                    <a:pt x="849" y="574"/>
                    <a:pt x="848" y="574"/>
                  </a:cubicBezTo>
                  <a:cubicBezTo>
                    <a:pt x="847" y="573"/>
                    <a:pt x="846" y="573"/>
                    <a:pt x="845" y="572"/>
                  </a:cubicBezTo>
                  <a:cubicBezTo>
                    <a:pt x="845" y="572"/>
                    <a:pt x="845" y="572"/>
                    <a:pt x="845" y="572"/>
                  </a:cubicBezTo>
                  <a:cubicBezTo>
                    <a:pt x="843" y="570"/>
                    <a:pt x="844" y="572"/>
                    <a:pt x="842" y="570"/>
                  </a:cubicBezTo>
                  <a:cubicBezTo>
                    <a:pt x="843" y="568"/>
                    <a:pt x="842" y="566"/>
                    <a:pt x="843" y="564"/>
                  </a:cubicBezTo>
                  <a:cubicBezTo>
                    <a:pt x="843" y="564"/>
                    <a:pt x="844" y="564"/>
                    <a:pt x="844" y="564"/>
                  </a:cubicBezTo>
                  <a:cubicBezTo>
                    <a:pt x="844" y="563"/>
                    <a:pt x="844" y="563"/>
                    <a:pt x="844" y="562"/>
                  </a:cubicBezTo>
                  <a:cubicBezTo>
                    <a:pt x="842" y="562"/>
                    <a:pt x="842" y="558"/>
                    <a:pt x="839" y="556"/>
                  </a:cubicBezTo>
                  <a:cubicBezTo>
                    <a:pt x="839" y="556"/>
                    <a:pt x="839" y="556"/>
                    <a:pt x="839" y="556"/>
                  </a:cubicBezTo>
                  <a:cubicBezTo>
                    <a:pt x="841" y="555"/>
                    <a:pt x="843" y="551"/>
                    <a:pt x="844" y="549"/>
                  </a:cubicBezTo>
                  <a:cubicBezTo>
                    <a:pt x="844" y="547"/>
                    <a:pt x="845" y="546"/>
                    <a:pt x="845" y="545"/>
                  </a:cubicBezTo>
                  <a:cubicBezTo>
                    <a:pt x="846" y="540"/>
                    <a:pt x="849" y="532"/>
                    <a:pt x="844" y="529"/>
                  </a:cubicBezTo>
                  <a:cubicBezTo>
                    <a:pt x="846" y="526"/>
                    <a:pt x="846" y="519"/>
                    <a:pt x="842" y="519"/>
                  </a:cubicBezTo>
                  <a:cubicBezTo>
                    <a:pt x="842" y="519"/>
                    <a:pt x="841" y="520"/>
                    <a:pt x="841" y="520"/>
                  </a:cubicBezTo>
                  <a:cubicBezTo>
                    <a:pt x="841" y="517"/>
                    <a:pt x="841" y="514"/>
                    <a:pt x="842" y="512"/>
                  </a:cubicBezTo>
                  <a:cubicBezTo>
                    <a:pt x="843" y="511"/>
                    <a:pt x="844" y="510"/>
                    <a:pt x="845" y="509"/>
                  </a:cubicBezTo>
                  <a:cubicBezTo>
                    <a:pt x="846" y="506"/>
                    <a:pt x="848" y="503"/>
                    <a:pt x="849" y="500"/>
                  </a:cubicBezTo>
                  <a:cubicBezTo>
                    <a:pt x="850" y="499"/>
                    <a:pt x="853" y="498"/>
                    <a:pt x="854" y="496"/>
                  </a:cubicBezTo>
                  <a:cubicBezTo>
                    <a:pt x="854" y="495"/>
                    <a:pt x="854" y="494"/>
                    <a:pt x="854" y="493"/>
                  </a:cubicBezTo>
                  <a:cubicBezTo>
                    <a:pt x="854" y="491"/>
                    <a:pt x="855" y="488"/>
                    <a:pt x="856" y="487"/>
                  </a:cubicBezTo>
                  <a:cubicBezTo>
                    <a:pt x="858" y="485"/>
                    <a:pt x="860" y="485"/>
                    <a:pt x="861" y="483"/>
                  </a:cubicBezTo>
                  <a:cubicBezTo>
                    <a:pt x="863" y="481"/>
                    <a:pt x="863" y="477"/>
                    <a:pt x="865" y="476"/>
                  </a:cubicBezTo>
                  <a:cubicBezTo>
                    <a:pt x="867" y="475"/>
                    <a:pt x="870" y="475"/>
                    <a:pt x="872" y="474"/>
                  </a:cubicBezTo>
                  <a:cubicBezTo>
                    <a:pt x="875" y="473"/>
                    <a:pt x="881" y="467"/>
                    <a:pt x="883" y="464"/>
                  </a:cubicBezTo>
                  <a:cubicBezTo>
                    <a:pt x="887" y="459"/>
                    <a:pt x="882" y="457"/>
                    <a:pt x="883" y="453"/>
                  </a:cubicBezTo>
                  <a:close/>
                  <a:moveTo>
                    <a:pt x="857" y="198"/>
                  </a:moveTo>
                  <a:cubicBezTo>
                    <a:pt x="857" y="198"/>
                    <a:pt x="857" y="199"/>
                    <a:pt x="857" y="199"/>
                  </a:cubicBezTo>
                  <a:cubicBezTo>
                    <a:pt x="856" y="201"/>
                    <a:pt x="854" y="203"/>
                    <a:pt x="852" y="201"/>
                  </a:cubicBezTo>
                  <a:cubicBezTo>
                    <a:pt x="850" y="203"/>
                    <a:pt x="847" y="205"/>
                    <a:pt x="844" y="206"/>
                  </a:cubicBezTo>
                  <a:cubicBezTo>
                    <a:pt x="842" y="206"/>
                    <a:pt x="840" y="207"/>
                    <a:pt x="838" y="207"/>
                  </a:cubicBezTo>
                  <a:cubicBezTo>
                    <a:pt x="836" y="208"/>
                    <a:pt x="836" y="211"/>
                    <a:pt x="831" y="210"/>
                  </a:cubicBezTo>
                  <a:cubicBezTo>
                    <a:pt x="829" y="210"/>
                    <a:pt x="826" y="210"/>
                    <a:pt x="824" y="209"/>
                  </a:cubicBezTo>
                  <a:cubicBezTo>
                    <a:pt x="823" y="208"/>
                    <a:pt x="822" y="207"/>
                    <a:pt x="822" y="207"/>
                  </a:cubicBezTo>
                  <a:cubicBezTo>
                    <a:pt x="818" y="205"/>
                    <a:pt x="811" y="208"/>
                    <a:pt x="809" y="205"/>
                  </a:cubicBezTo>
                  <a:cubicBezTo>
                    <a:pt x="811" y="203"/>
                    <a:pt x="813" y="203"/>
                    <a:pt x="815" y="200"/>
                  </a:cubicBezTo>
                  <a:cubicBezTo>
                    <a:pt x="812" y="200"/>
                    <a:pt x="811" y="199"/>
                    <a:pt x="810" y="198"/>
                  </a:cubicBezTo>
                  <a:cubicBezTo>
                    <a:pt x="808" y="198"/>
                    <a:pt x="804" y="199"/>
                    <a:pt x="803" y="198"/>
                  </a:cubicBezTo>
                  <a:cubicBezTo>
                    <a:pt x="803" y="198"/>
                    <a:pt x="802" y="198"/>
                    <a:pt x="802" y="198"/>
                  </a:cubicBezTo>
                  <a:cubicBezTo>
                    <a:pt x="802" y="198"/>
                    <a:pt x="802" y="197"/>
                    <a:pt x="802" y="197"/>
                  </a:cubicBezTo>
                  <a:cubicBezTo>
                    <a:pt x="803" y="195"/>
                    <a:pt x="811" y="196"/>
                    <a:pt x="813" y="194"/>
                  </a:cubicBezTo>
                  <a:cubicBezTo>
                    <a:pt x="813" y="194"/>
                    <a:pt x="813" y="193"/>
                    <a:pt x="814" y="193"/>
                  </a:cubicBezTo>
                  <a:cubicBezTo>
                    <a:pt x="813" y="192"/>
                    <a:pt x="813" y="192"/>
                    <a:pt x="813" y="192"/>
                  </a:cubicBezTo>
                  <a:cubicBezTo>
                    <a:pt x="812" y="191"/>
                    <a:pt x="810" y="190"/>
                    <a:pt x="808" y="190"/>
                  </a:cubicBezTo>
                  <a:cubicBezTo>
                    <a:pt x="805" y="189"/>
                    <a:pt x="801" y="193"/>
                    <a:pt x="799" y="190"/>
                  </a:cubicBezTo>
                  <a:cubicBezTo>
                    <a:pt x="799" y="189"/>
                    <a:pt x="799" y="189"/>
                    <a:pt x="799" y="188"/>
                  </a:cubicBezTo>
                  <a:cubicBezTo>
                    <a:pt x="800" y="188"/>
                    <a:pt x="803" y="188"/>
                    <a:pt x="804" y="187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4" y="186"/>
                    <a:pt x="803" y="186"/>
                    <a:pt x="803" y="185"/>
                  </a:cubicBezTo>
                  <a:cubicBezTo>
                    <a:pt x="804" y="181"/>
                    <a:pt x="806" y="187"/>
                    <a:pt x="809" y="185"/>
                  </a:cubicBezTo>
                  <a:cubicBezTo>
                    <a:pt x="809" y="185"/>
                    <a:pt x="809" y="185"/>
                    <a:pt x="809" y="185"/>
                  </a:cubicBezTo>
                  <a:cubicBezTo>
                    <a:pt x="809" y="184"/>
                    <a:pt x="808" y="183"/>
                    <a:pt x="807" y="182"/>
                  </a:cubicBezTo>
                  <a:cubicBezTo>
                    <a:pt x="807" y="182"/>
                    <a:pt x="807" y="182"/>
                    <a:pt x="807" y="182"/>
                  </a:cubicBezTo>
                  <a:cubicBezTo>
                    <a:pt x="808" y="182"/>
                    <a:pt x="808" y="181"/>
                    <a:pt x="808" y="181"/>
                  </a:cubicBezTo>
                  <a:cubicBezTo>
                    <a:pt x="811" y="182"/>
                    <a:pt x="816" y="182"/>
                    <a:pt x="817" y="186"/>
                  </a:cubicBezTo>
                  <a:cubicBezTo>
                    <a:pt x="817" y="187"/>
                    <a:pt x="815" y="188"/>
                    <a:pt x="815" y="189"/>
                  </a:cubicBezTo>
                  <a:cubicBezTo>
                    <a:pt x="816" y="190"/>
                    <a:pt x="817" y="191"/>
                    <a:pt x="817" y="192"/>
                  </a:cubicBezTo>
                  <a:cubicBezTo>
                    <a:pt x="818" y="192"/>
                    <a:pt x="819" y="191"/>
                    <a:pt x="819" y="190"/>
                  </a:cubicBezTo>
                  <a:cubicBezTo>
                    <a:pt x="821" y="190"/>
                    <a:pt x="822" y="190"/>
                    <a:pt x="823" y="189"/>
                  </a:cubicBezTo>
                  <a:cubicBezTo>
                    <a:pt x="823" y="187"/>
                    <a:pt x="822" y="185"/>
                    <a:pt x="823" y="184"/>
                  </a:cubicBezTo>
                  <a:cubicBezTo>
                    <a:pt x="823" y="184"/>
                    <a:pt x="824" y="184"/>
                    <a:pt x="824" y="184"/>
                  </a:cubicBezTo>
                  <a:cubicBezTo>
                    <a:pt x="824" y="184"/>
                    <a:pt x="824" y="184"/>
                    <a:pt x="824" y="184"/>
                  </a:cubicBezTo>
                  <a:cubicBezTo>
                    <a:pt x="825" y="185"/>
                    <a:pt x="826" y="187"/>
                    <a:pt x="828" y="188"/>
                  </a:cubicBezTo>
                  <a:cubicBezTo>
                    <a:pt x="828" y="188"/>
                    <a:pt x="828" y="188"/>
                    <a:pt x="829" y="188"/>
                  </a:cubicBezTo>
                  <a:cubicBezTo>
                    <a:pt x="829" y="187"/>
                    <a:pt x="829" y="187"/>
                    <a:pt x="829" y="187"/>
                  </a:cubicBezTo>
                  <a:cubicBezTo>
                    <a:pt x="828" y="187"/>
                    <a:pt x="828" y="186"/>
                    <a:pt x="828" y="185"/>
                  </a:cubicBezTo>
                  <a:cubicBezTo>
                    <a:pt x="829" y="184"/>
                    <a:pt x="831" y="184"/>
                    <a:pt x="832" y="185"/>
                  </a:cubicBezTo>
                  <a:cubicBezTo>
                    <a:pt x="833" y="186"/>
                    <a:pt x="834" y="187"/>
                    <a:pt x="836" y="187"/>
                  </a:cubicBezTo>
                  <a:cubicBezTo>
                    <a:pt x="836" y="186"/>
                    <a:pt x="836" y="185"/>
                    <a:pt x="835" y="184"/>
                  </a:cubicBezTo>
                  <a:cubicBezTo>
                    <a:pt x="839" y="184"/>
                    <a:pt x="842" y="185"/>
                    <a:pt x="845" y="184"/>
                  </a:cubicBezTo>
                  <a:cubicBezTo>
                    <a:pt x="845" y="182"/>
                    <a:pt x="845" y="181"/>
                    <a:pt x="845" y="180"/>
                  </a:cubicBezTo>
                  <a:cubicBezTo>
                    <a:pt x="846" y="180"/>
                    <a:pt x="848" y="180"/>
                    <a:pt x="849" y="181"/>
                  </a:cubicBezTo>
                  <a:cubicBezTo>
                    <a:pt x="850" y="184"/>
                    <a:pt x="852" y="183"/>
                    <a:pt x="855" y="184"/>
                  </a:cubicBezTo>
                  <a:cubicBezTo>
                    <a:pt x="855" y="185"/>
                    <a:pt x="855" y="185"/>
                    <a:pt x="855" y="185"/>
                  </a:cubicBezTo>
                  <a:cubicBezTo>
                    <a:pt x="855" y="186"/>
                    <a:pt x="855" y="187"/>
                    <a:pt x="855" y="188"/>
                  </a:cubicBezTo>
                  <a:cubicBezTo>
                    <a:pt x="856" y="188"/>
                    <a:pt x="856" y="189"/>
                    <a:pt x="857" y="189"/>
                  </a:cubicBezTo>
                  <a:cubicBezTo>
                    <a:pt x="858" y="190"/>
                    <a:pt x="860" y="189"/>
                    <a:pt x="861" y="190"/>
                  </a:cubicBezTo>
                  <a:cubicBezTo>
                    <a:pt x="863" y="192"/>
                    <a:pt x="862" y="195"/>
                    <a:pt x="861" y="197"/>
                  </a:cubicBezTo>
                  <a:cubicBezTo>
                    <a:pt x="860" y="197"/>
                    <a:pt x="858" y="197"/>
                    <a:pt x="857" y="198"/>
                  </a:cubicBezTo>
                  <a:close/>
                  <a:moveTo>
                    <a:pt x="670" y="163"/>
                  </a:moveTo>
                  <a:cubicBezTo>
                    <a:pt x="670" y="163"/>
                    <a:pt x="670" y="163"/>
                    <a:pt x="670" y="163"/>
                  </a:cubicBezTo>
                  <a:cubicBezTo>
                    <a:pt x="668" y="161"/>
                    <a:pt x="670" y="161"/>
                    <a:pt x="671" y="159"/>
                  </a:cubicBezTo>
                  <a:cubicBezTo>
                    <a:pt x="672" y="161"/>
                    <a:pt x="671" y="163"/>
                    <a:pt x="670" y="163"/>
                  </a:cubicBezTo>
                  <a:close/>
                  <a:moveTo>
                    <a:pt x="658" y="141"/>
                  </a:moveTo>
                  <a:cubicBezTo>
                    <a:pt x="659" y="141"/>
                    <a:pt x="661" y="142"/>
                    <a:pt x="659" y="143"/>
                  </a:cubicBezTo>
                  <a:cubicBezTo>
                    <a:pt x="657" y="142"/>
                    <a:pt x="657" y="141"/>
                    <a:pt x="658" y="141"/>
                  </a:cubicBezTo>
                  <a:cubicBezTo>
                    <a:pt x="658" y="141"/>
                    <a:pt x="658" y="141"/>
                    <a:pt x="658" y="141"/>
                  </a:cubicBezTo>
                  <a:close/>
                  <a:moveTo>
                    <a:pt x="655" y="146"/>
                  </a:moveTo>
                  <a:cubicBezTo>
                    <a:pt x="655" y="145"/>
                    <a:pt x="655" y="145"/>
                    <a:pt x="656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7" y="145"/>
                    <a:pt x="658" y="147"/>
                    <a:pt x="657" y="148"/>
                  </a:cubicBezTo>
                  <a:cubicBezTo>
                    <a:pt x="655" y="147"/>
                    <a:pt x="654" y="147"/>
                    <a:pt x="655" y="146"/>
                  </a:cubicBezTo>
                  <a:close/>
                  <a:moveTo>
                    <a:pt x="805" y="81"/>
                  </a:moveTo>
                  <a:cubicBezTo>
                    <a:pt x="803" y="82"/>
                    <a:pt x="801" y="81"/>
                    <a:pt x="800" y="80"/>
                  </a:cubicBezTo>
                  <a:cubicBezTo>
                    <a:pt x="800" y="79"/>
                    <a:pt x="802" y="79"/>
                    <a:pt x="803" y="78"/>
                  </a:cubicBezTo>
                  <a:cubicBezTo>
                    <a:pt x="805" y="77"/>
                    <a:pt x="806" y="79"/>
                    <a:pt x="807" y="79"/>
                  </a:cubicBezTo>
                  <a:cubicBezTo>
                    <a:pt x="807" y="79"/>
                    <a:pt x="807" y="80"/>
                    <a:pt x="806" y="80"/>
                  </a:cubicBezTo>
                  <a:cubicBezTo>
                    <a:pt x="806" y="81"/>
                    <a:pt x="805" y="81"/>
                    <a:pt x="805" y="81"/>
                  </a:cubicBezTo>
                  <a:close/>
                  <a:moveTo>
                    <a:pt x="809" y="123"/>
                  </a:move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8" y="124"/>
                    <a:pt x="807" y="125"/>
                  </a:cubicBezTo>
                  <a:cubicBezTo>
                    <a:pt x="806" y="125"/>
                    <a:pt x="806" y="125"/>
                    <a:pt x="805" y="125"/>
                  </a:cubicBezTo>
                  <a:cubicBezTo>
                    <a:pt x="805" y="125"/>
                    <a:pt x="805" y="126"/>
                    <a:pt x="805" y="126"/>
                  </a:cubicBezTo>
                  <a:cubicBezTo>
                    <a:pt x="804" y="126"/>
                    <a:pt x="803" y="127"/>
                    <a:pt x="802" y="127"/>
                  </a:cubicBezTo>
                  <a:cubicBezTo>
                    <a:pt x="802" y="127"/>
                    <a:pt x="800" y="128"/>
                    <a:pt x="799" y="128"/>
                  </a:cubicBezTo>
                  <a:cubicBezTo>
                    <a:pt x="799" y="128"/>
                    <a:pt x="800" y="126"/>
                    <a:pt x="800" y="126"/>
                  </a:cubicBezTo>
                  <a:cubicBezTo>
                    <a:pt x="801" y="125"/>
                    <a:pt x="801" y="123"/>
                    <a:pt x="801" y="123"/>
                  </a:cubicBezTo>
                  <a:cubicBezTo>
                    <a:pt x="802" y="122"/>
                    <a:pt x="803" y="122"/>
                    <a:pt x="805" y="121"/>
                  </a:cubicBezTo>
                  <a:cubicBezTo>
                    <a:pt x="806" y="120"/>
                    <a:pt x="807" y="119"/>
                    <a:pt x="808" y="118"/>
                  </a:cubicBezTo>
                  <a:cubicBezTo>
                    <a:pt x="808" y="118"/>
                    <a:pt x="808" y="118"/>
                    <a:pt x="808" y="118"/>
                  </a:cubicBezTo>
                  <a:cubicBezTo>
                    <a:pt x="809" y="119"/>
                    <a:pt x="812" y="120"/>
                    <a:pt x="812" y="121"/>
                  </a:cubicBezTo>
                  <a:cubicBezTo>
                    <a:pt x="811" y="122"/>
                    <a:pt x="811" y="123"/>
                    <a:pt x="810" y="123"/>
                  </a:cubicBezTo>
                  <a:cubicBezTo>
                    <a:pt x="810" y="123"/>
                    <a:pt x="809" y="123"/>
                    <a:pt x="809" y="123"/>
                  </a:cubicBezTo>
                  <a:close/>
                  <a:moveTo>
                    <a:pt x="830" y="124"/>
                  </a:moveTo>
                  <a:cubicBezTo>
                    <a:pt x="831" y="124"/>
                    <a:pt x="832" y="124"/>
                    <a:pt x="832" y="125"/>
                  </a:cubicBezTo>
                  <a:cubicBezTo>
                    <a:pt x="831" y="125"/>
                    <a:pt x="831" y="125"/>
                    <a:pt x="831" y="125"/>
                  </a:cubicBezTo>
                  <a:cubicBezTo>
                    <a:pt x="831" y="125"/>
                    <a:pt x="830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30" y="125"/>
                    <a:pt x="830" y="125"/>
                    <a:pt x="830" y="125"/>
                  </a:cubicBezTo>
                  <a:cubicBezTo>
                    <a:pt x="829" y="126"/>
                    <a:pt x="824" y="128"/>
                    <a:pt x="826" y="129"/>
                  </a:cubicBezTo>
                  <a:cubicBezTo>
                    <a:pt x="827" y="130"/>
                    <a:pt x="827" y="130"/>
                    <a:pt x="828" y="130"/>
                  </a:cubicBezTo>
                  <a:cubicBezTo>
                    <a:pt x="828" y="130"/>
                    <a:pt x="828" y="130"/>
                    <a:pt x="828" y="131"/>
                  </a:cubicBezTo>
                  <a:cubicBezTo>
                    <a:pt x="827" y="130"/>
                    <a:pt x="826" y="131"/>
                    <a:pt x="825" y="132"/>
                  </a:cubicBezTo>
                  <a:cubicBezTo>
                    <a:pt x="826" y="132"/>
                    <a:pt x="826" y="132"/>
                    <a:pt x="827" y="133"/>
                  </a:cubicBezTo>
                  <a:cubicBezTo>
                    <a:pt x="826" y="134"/>
                    <a:pt x="824" y="134"/>
                    <a:pt x="824" y="134"/>
                  </a:cubicBezTo>
                  <a:cubicBezTo>
                    <a:pt x="824" y="134"/>
                    <a:pt x="825" y="135"/>
                    <a:pt x="825" y="135"/>
                  </a:cubicBezTo>
                  <a:cubicBezTo>
                    <a:pt x="824" y="136"/>
                    <a:pt x="823" y="136"/>
                    <a:pt x="823" y="137"/>
                  </a:cubicBezTo>
                  <a:cubicBezTo>
                    <a:pt x="823" y="137"/>
                    <a:pt x="824" y="138"/>
                    <a:pt x="824" y="139"/>
                  </a:cubicBezTo>
                  <a:cubicBezTo>
                    <a:pt x="823" y="139"/>
                    <a:pt x="823" y="139"/>
                    <a:pt x="823" y="139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22" y="140"/>
                    <a:pt x="822" y="141"/>
                    <a:pt x="821" y="141"/>
                  </a:cubicBezTo>
                  <a:cubicBezTo>
                    <a:pt x="821" y="141"/>
                    <a:pt x="821" y="141"/>
                    <a:pt x="822" y="142"/>
                  </a:cubicBezTo>
                  <a:cubicBezTo>
                    <a:pt x="822" y="142"/>
                    <a:pt x="821" y="142"/>
                    <a:pt x="820" y="142"/>
                  </a:cubicBezTo>
                  <a:cubicBezTo>
                    <a:pt x="820" y="143"/>
                    <a:pt x="820" y="143"/>
                    <a:pt x="820" y="143"/>
                  </a:cubicBezTo>
                  <a:cubicBezTo>
                    <a:pt x="820" y="143"/>
                    <a:pt x="819" y="143"/>
                    <a:pt x="819" y="143"/>
                  </a:cubicBezTo>
                  <a:cubicBezTo>
                    <a:pt x="819" y="144"/>
                    <a:pt x="817" y="145"/>
                    <a:pt x="816" y="146"/>
                  </a:cubicBezTo>
                  <a:cubicBezTo>
                    <a:pt x="815" y="146"/>
                    <a:pt x="815" y="147"/>
                    <a:pt x="815" y="147"/>
                  </a:cubicBezTo>
                  <a:cubicBezTo>
                    <a:pt x="814" y="147"/>
                    <a:pt x="814" y="147"/>
                    <a:pt x="813" y="148"/>
                  </a:cubicBezTo>
                  <a:cubicBezTo>
                    <a:pt x="812" y="148"/>
                    <a:pt x="811" y="149"/>
                    <a:pt x="810" y="150"/>
                  </a:cubicBezTo>
                  <a:cubicBezTo>
                    <a:pt x="809" y="150"/>
                    <a:pt x="808" y="150"/>
                    <a:pt x="807" y="150"/>
                  </a:cubicBezTo>
                  <a:cubicBezTo>
                    <a:pt x="806" y="151"/>
                    <a:pt x="807" y="152"/>
                    <a:pt x="806" y="153"/>
                  </a:cubicBezTo>
                  <a:cubicBezTo>
                    <a:pt x="805" y="153"/>
                    <a:pt x="804" y="152"/>
                    <a:pt x="803" y="151"/>
                  </a:cubicBezTo>
                  <a:cubicBezTo>
                    <a:pt x="803" y="152"/>
                    <a:pt x="803" y="152"/>
                    <a:pt x="803" y="152"/>
                  </a:cubicBezTo>
                  <a:cubicBezTo>
                    <a:pt x="803" y="153"/>
                    <a:pt x="804" y="153"/>
                    <a:pt x="804" y="155"/>
                  </a:cubicBezTo>
                  <a:cubicBezTo>
                    <a:pt x="804" y="155"/>
                    <a:pt x="802" y="155"/>
                    <a:pt x="802" y="155"/>
                  </a:cubicBezTo>
                  <a:cubicBezTo>
                    <a:pt x="800" y="154"/>
                    <a:pt x="801" y="155"/>
                    <a:pt x="799" y="155"/>
                  </a:cubicBezTo>
                  <a:cubicBezTo>
                    <a:pt x="799" y="155"/>
                    <a:pt x="801" y="155"/>
                    <a:pt x="801" y="156"/>
                  </a:cubicBezTo>
                  <a:cubicBezTo>
                    <a:pt x="801" y="157"/>
                    <a:pt x="798" y="157"/>
                    <a:pt x="797" y="157"/>
                  </a:cubicBezTo>
                  <a:cubicBezTo>
                    <a:pt x="796" y="157"/>
                    <a:pt x="796" y="156"/>
                    <a:pt x="795" y="156"/>
                  </a:cubicBezTo>
                  <a:cubicBezTo>
                    <a:pt x="794" y="156"/>
                    <a:pt x="793" y="156"/>
                    <a:pt x="792" y="156"/>
                  </a:cubicBezTo>
                  <a:cubicBezTo>
                    <a:pt x="790" y="156"/>
                    <a:pt x="788" y="156"/>
                    <a:pt x="787" y="154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6"/>
                    <a:pt x="790" y="156"/>
                    <a:pt x="790" y="158"/>
                  </a:cubicBezTo>
                  <a:cubicBezTo>
                    <a:pt x="790" y="158"/>
                    <a:pt x="790" y="158"/>
                    <a:pt x="789" y="158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90" y="158"/>
                    <a:pt x="791" y="158"/>
                    <a:pt x="791" y="158"/>
                  </a:cubicBezTo>
                  <a:cubicBezTo>
                    <a:pt x="793" y="159"/>
                    <a:pt x="790" y="161"/>
                    <a:pt x="790" y="161"/>
                  </a:cubicBezTo>
                  <a:cubicBezTo>
                    <a:pt x="790" y="162"/>
                    <a:pt x="790" y="162"/>
                    <a:pt x="790" y="162"/>
                  </a:cubicBezTo>
                  <a:cubicBezTo>
                    <a:pt x="790" y="163"/>
                    <a:pt x="788" y="164"/>
                    <a:pt x="787" y="164"/>
                  </a:cubicBezTo>
                  <a:cubicBezTo>
                    <a:pt x="787" y="165"/>
                    <a:pt x="788" y="166"/>
                    <a:pt x="787" y="166"/>
                  </a:cubicBezTo>
                  <a:cubicBezTo>
                    <a:pt x="787" y="167"/>
                    <a:pt x="786" y="167"/>
                    <a:pt x="786" y="168"/>
                  </a:cubicBezTo>
                  <a:cubicBezTo>
                    <a:pt x="786" y="169"/>
                    <a:pt x="786" y="170"/>
                    <a:pt x="786" y="170"/>
                  </a:cubicBezTo>
                  <a:cubicBezTo>
                    <a:pt x="787" y="171"/>
                    <a:pt x="787" y="171"/>
                    <a:pt x="787" y="171"/>
                  </a:cubicBezTo>
                  <a:cubicBezTo>
                    <a:pt x="787" y="172"/>
                    <a:pt x="786" y="172"/>
                    <a:pt x="786" y="173"/>
                  </a:cubicBezTo>
                  <a:cubicBezTo>
                    <a:pt x="786" y="173"/>
                    <a:pt x="786" y="173"/>
                    <a:pt x="786" y="173"/>
                  </a:cubicBezTo>
                  <a:cubicBezTo>
                    <a:pt x="787" y="174"/>
                    <a:pt x="787" y="175"/>
                    <a:pt x="787" y="175"/>
                  </a:cubicBezTo>
                  <a:cubicBezTo>
                    <a:pt x="786" y="176"/>
                    <a:pt x="786" y="176"/>
                    <a:pt x="786" y="177"/>
                  </a:cubicBezTo>
                  <a:cubicBezTo>
                    <a:pt x="785" y="178"/>
                    <a:pt x="785" y="179"/>
                    <a:pt x="784" y="180"/>
                  </a:cubicBezTo>
                  <a:cubicBezTo>
                    <a:pt x="784" y="181"/>
                    <a:pt x="783" y="182"/>
                    <a:pt x="782" y="182"/>
                  </a:cubicBezTo>
                  <a:cubicBezTo>
                    <a:pt x="782" y="182"/>
                    <a:pt x="781" y="181"/>
                    <a:pt x="781" y="181"/>
                  </a:cubicBezTo>
                  <a:cubicBezTo>
                    <a:pt x="780" y="181"/>
                    <a:pt x="776" y="181"/>
                    <a:pt x="776" y="181"/>
                  </a:cubicBezTo>
                  <a:cubicBezTo>
                    <a:pt x="776" y="183"/>
                    <a:pt x="778" y="182"/>
                    <a:pt x="778" y="183"/>
                  </a:cubicBezTo>
                  <a:cubicBezTo>
                    <a:pt x="778" y="184"/>
                    <a:pt x="777" y="184"/>
                    <a:pt x="777" y="185"/>
                  </a:cubicBezTo>
                  <a:cubicBezTo>
                    <a:pt x="777" y="185"/>
                    <a:pt x="777" y="186"/>
                    <a:pt x="777" y="187"/>
                  </a:cubicBezTo>
                  <a:cubicBezTo>
                    <a:pt x="776" y="188"/>
                    <a:pt x="774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8"/>
                    <a:pt x="772" y="189"/>
                    <a:pt x="771" y="190"/>
                  </a:cubicBezTo>
                  <a:cubicBezTo>
                    <a:pt x="771" y="190"/>
                    <a:pt x="771" y="190"/>
                    <a:pt x="771" y="190"/>
                  </a:cubicBezTo>
                  <a:cubicBezTo>
                    <a:pt x="770" y="190"/>
                    <a:pt x="770" y="189"/>
                    <a:pt x="769" y="188"/>
                  </a:cubicBezTo>
                  <a:cubicBezTo>
                    <a:pt x="769" y="188"/>
                    <a:pt x="769" y="188"/>
                    <a:pt x="769" y="188"/>
                  </a:cubicBezTo>
                  <a:cubicBezTo>
                    <a:pt x="769" y="189"/>
                    <a:pt x="768" y="190"/>
                    <a:pt x="767" y="191"/>
                  </a:cubicBezTo>
                  <a:cubicBezTo>
                    <a:pt x="767" y="191"/>
                    <a:pt x="767" y="192"/>
                    <a:pt x="767" y="193"/>
                  </a:cubicBezTo>
                  <a:cubicBezTo>
                    <a:pt x="767" y="193"/>
                    <a:pt x="767" y="193"/>
                    <a:pt x="767" y="193"/>
                  </a:cubicBezTo>
                  <a:cubicBezTo>
                    <a:pt x="766" y="193"/>
                    <a:pt x="765" y="193"/>
                    <a:pt x="765" y="193"/>
                  </a:cubicBezTo>
                  <a:cubicBezTo>
                    <a:pt x="764" y="192"/>
                    <a:pt x="765" y="191"/>
                    <a:pt x="765" y="191"/>
                  </a:cubicBezTo>
                  <a:cubicBezTo>
                    <a:pt x="765" y="190"/>
                    <a:pt x="765" y="190"/>
                    <a:pt x="765" y="190"/>
                  </a:cubicBezTo>
                  <a:cubicBezTo>
                    <a:pt x="765" y="189"/>
                    <a:pt x="766" y="189"/>
                    <a:pt x="766" y="188"/>
                  </a:cubicBezTo>
                  <a:cubicBezTo>
                    <a:pt x="766" y="187"/>
                    <a:pt x="767" y="186"/>
                    <a:pt x="767" y="185"/>
                  </a:cubicBezTo>
                  <a:cubicBezTo>
                    <a:pt x="766" y="185"/>
                    <a:pt x="764" y="185"/>
                    <a:pt x="763" y="185"/>
                  </a:cubicBezTo>
                  <a:cubicBezTo>
                    <a:pt x="763" y="186"/>
                    <a:pt x="764" y="186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8"/>
                    <a:pt x="762" y="189"/>
                    <a:pt x="761" y="189"/>
                  </a:cubicBezTo>
                  <a:cubicBezTo>
                    <a:pt x="761" y="190"/>
                    <a:pt x="760" y="190"/>
                    <a:pt x="760" y="190"/>
                  </a:cubicBezTo>
                  <a:cubicBezTo>
                    <a:pt x="760" y="191"/>
                    <a:pt x="765" y="192"/>
                    <a:pt x="762" y="194"/>
                  </a:cubicBezTo>
                  <a:cubicBezTo>
                    <a:pt x="762" y="193"/>
                    <a:pt x="762" y="193"/>
                    <a:pt x="762" y="194"/>
                  </a:cubicBezTo>
                  <a:cubicBezTo>
                    <a:pt x="761" y="194"/>
                    <a:pt x="761" y="195"/>
                    <a:pt x="761" y="195"/>
                  </a:cubicBezTo>
                  <a:cubicBezTo>
                    <a:pt x="760" y="196"/>
                    <a:pt x="758" y="196"/>
                    <a:pt x="757" y="196"/>
                  </a:cubicBezTo>
                  <a:cubicBezTo>
                    <a:pt x="757" y="195"/>
                    <a:pt x="757" y="195"/>
                    <a:pt x="757" y="195"/>
                  </a:cubicBezTo>
                  <a:cubicBezTo>
                    <a:pt x="756" y="195"/>
                    <a:pt x="756" y="195"/>
                    <a:pt x="756" y="195"/>
                  </a:cubicBezTo>
                  <a:cubicBezTo>
                    <a:pt x="755" y="195"/>
                    <a:pt x="755" y="194"/>
                    <a:pt x="755" y="194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5" y="195"/>
                    <a:pt x="755" y="196"/>
                    <a:pt x="755" y="196"/>
                  </a:cubicBezTo>
                  <a:cubicBezTo>
                    <a:pt x="755" y="196"/>
                    <a:pt x="755" y="196"/>
                    <a:pt x="755" y="196"/>
                  </a:cubicBezTo>
                  <a:cubicBezTo>
                    <a:pt x="755" y="196"/>
                    <a:pt x="755" y="197"/>
                    <a:pt x="755" y="197"/>
                  </a:cubicBezTo>
                  <a:cubicBezTo>
                    <a:pt x="754" y="196"/>
                    <a:pt x="754" y="196"/>
                    <a:pt x="753" y="195"/>
                  </a:cubicBezTo>
                  <a:cubicBezTo>
                    <a:pt x="753" y="195"/>
                    <a:pt x="753" y="195"/>
                    <a:pt x="753" y="195"/>
                  </a:cubicBezTo>
                  <a:cubicBezTo>
                    <a:pt x="753" y="196"/>
                    <a:pt x="753" y="196"/>
                    <a:pt x="753" y="196"/>
                  </a:cubicBezTo>
                  <a:cubicBezTo>
                    <a:pt x="752" y="197"/>
                    <a:pt x="753" y="198"/>
                    <a:pt x="749" y="198"/>
                  </a:cubicBezTo>
                  <a:cubicBezTo>
                    <a:pt x="749" y="198"/>
                    <a:pt x="749" y="198"/>
                    <a:pt x="749" y="198"/>
                  </a:cubicBezTo>
                  <a:cubicBezTo>
                    <a:pt x="749" y="198"/>
                    <a:pt x="750" y="198"/>
                    <a:pt x="750" y="198"/>
                  </a:cubicBezTo>
                  <a:cubicBezTo>
                    <a:pt x="751" y="198"/>
                    <a:pt x="752" y="198"/>
                    <a:pt x="753" y="199"/>
                  </a:cubicBezTo>
                  <a:cubicBezTo>
                    <a:pt x="755" y="199"/>
                    <a:pt x="754" y="202"/>
                    <a:pt x="753" y="202"/>
                  </a:cubicBezTo>
                  <a:cubicBezTo>
                    <a:pt x="752" y="203"/>
                    <a:pt x="751" y="203"/>
                    <a:pt x="751" y="203"/>
                  </a:cubicBezTo>
                  <a:cubicBezTo>
                    <a:pt x="748" y="203"/>
                    <a:pt x="748" y="202"/>
                    <a:pt x="744" y="203"/>
                  </a:cubicBezTo>
                  <a:cubicBezTo>
                    <a:pt x="745" y="203"/>
                    <a:pt x="745" y="204"/>
                    <a:pt x="745" y="204"/>
                  </a:cubicBezTo>
                  <a:cubicBezTo>
                    <a:pt x="745" y="206"/>
                    <a:pt x="747" y="205"/>
                    <a:pt x="749" y="206"/>
                  </a:cubicBezTo>
                  <a:cubicBezTo>
                    <a:pt x="750" y="206"/>
                    <a:pt x="750" y="206"/>
                    <a:pt x="750" y="206"/>
                  </a:cubicBezTo>
                  <a:cubicBezTo>
                    <a:pt x="750" y="207"/>
                    <a:pt x="751" y="207"/>
                    <a:pt x="751" y="207"/>
                  </a:cubicBezTo>
                  <a:cubicBezTo>
                    <a:pt x="751" y="208"/>
                    <a:pt x="751" y="207"/>
                    <a:pt x="752" y="208"/>
                  </a:cubicBezTo>
                  <a:cubicBezTo>
                    <a:pt x="752" y="208"/>
                    <a:pt x="752" y="209"/>
                    <a:pt x="751" y="209"/>
                  </a:cubicBezTo>
                  <a:cubicBezTo>
                    <a:pt x="751" y="210"/>
                    <a:pt x="752" y="210"/>
                    <a:pt x="752" y="210"/>
                  </a:cubicBezTo>
                  <a:cubicBezTo>
                    <a:pt x="751" y="211"/>
                    <a:pt x="751" y="210"/>
                    <a:pt x="749" y="211"/>
                  </a:cubicBezTo>
                  <a:cubicBezTo>
                    <a:pt x="748" y="211"/>
                    <a:pt x="748" y="212"/>
                    <a:pt x="746" y="212"/>
                  </a:cubicBezTo>
                  <a:cubicBezTo>
                    <a:pt x="746" y="212"/>
                    <a:pt x="745" y="213"/>
                    <a:pt x="744" y="213"/>
                  </a:cubicBezTo>
                  <a:cubicBezTo>
                    <a:pt x="745" y="213"/>
                    <a:pt x="746" y="214"/>
                    <a:pt x="747" y="214"/>
                  </a:cubicBezTo>
                  <a:cubicBezTo>
                    <a:pt x="748" y="214"/>
                    <a:pt x="749" y="214"/>
                    <a:pt x="749" y="214"/>
                  </a:cubicBezTo>
                  <a:cubicBezTo>
                    <a:pt x="749" y="214"/>
                    <a:pt x="750" y="215"/>
                    <a:pt x="750" y="215"/>
                  </a:cubicBezTo>
                  <a:cubicBezTo>
                    <a:pt x="750" y="215"/>
                    <a:pt x="751" y="215"/>
                    <a:pt x="751" y="216"/>
                  </a:cubicBezTo>
                  <a:cubicBezTo>
                    <a:pt x="752" y="216"/>
                    <a:pt x="753" y="217"/>
                    <a:pt x="753" y="217"/>
                  </a:cubicBezTo>
                  <a:cubicBezTo>
                    <a:pt x="752" y="218"/>
                    <a:pt x="751" y="218"/>
                    <a:pt x="751" y="218"/>
                  </a:cubicBezTo>
                  <a:cubicBezTo>
                    <a:pt x="750" y="218"/>
                    <a:pt x="749" y="218"/>
                    <a:pt x="748" y="218"/>
                  </a:cubicBezTo>
                  <a:cubicBezTo>
                    <a:pt x="747" y="218"/>
                    <a:pt x="746" y="218"/>
                    <a:pt x="745" y="218"/>
                  </a:cubicBezTo>
                  <a:cubicBezTo>
                    <a:pt x="745" y="218"/>
                    <a:pt x="745" y="218"/>
                    <a:pt x="745" y="218"/>
                  </a:cubicBezTo>
                  <a:cubicBezTo>
                    <a:pt x="746" y="218"/>
                    <a:pt x="746" y="218"/>
                    <a:pt x="747" y="218"/>
                  </a:cubicBezTo>
                  <a:cubicBezTo>
                    <a:pt x="747" y="218"/>
                    <a:pt x="747" y="218"/>
                    <a:pt x="748" y="218"/>
                  </a:cubicBezTo>
                  <a:cubicBezTo>
                    <a:pt x="749" y="218"/>
                    <a:pt x="750" y="219"/>
                    <a:pt x="752" y="218"/>
                  </a:cubicBezTo>
                  <a:cubicBezTo>
                    <a:pt x="752" y="219"/>
                    <a:pt x="752" y="219"/>
                    <a:pt x="752" y="220"/>
                  </a:cubicBezTo>
                  <a:cubicBezTo>
                    <a:pt x="751" y="220"/>
                    <a:pt x="750" y="220"/>
                    <a:pt x="750" y="220"/>
                  </a:cubicBezTo>
                  <a:cubicBezTo>
                    <a:pt x="749" y="221"/>
                    <a:pt x="749" y="221"/>
                    <a:pt x="749" y="221"/>
                  </a:cubicBezTo>
                  <a:cubicBezTo>
                    <a:pt x="748" y="222"/>
                    <a:pt x="748" y="221"/>
                    <a:pt x="747" y="222"/>
                  </a:cubicBezTo>
                  <a:cubicBezTo>
                    <a:pt x="747" y="222"/>
                    <a:pt x="747" y="222"/>
                    <a:pt x="747" y="222"/>
                  </a:cubicBezTo>
                  <a:cubicBezTo>
                    <a:pt x="747" y="222"/>
                    <a:pt x="748" y="222"/>
                    <a:pt x="749" y="223"/>
                  </a:cubicBezTo>
                  <a:cubicBezTo>
                    <a:pt x="749" y="223"/>
                    <a:pt x="748" y="223"/>
                    <a:pt x="748" y="224"/>
                  </a:cubicBezTo>
                  <a:cubicBezTo>
                    <a:pt x="747" y="224"/>
                    <a:pt x="746" y="223"/>
                    <a:pt x="746" y="223"/>
                  </a:cubicBezTo>
                  <a:cubicBezTo>
                    <a:pt x="746" y="223"/>
                    <a:pt x="746" y="223"/>
                    <a:pt x="745" y="223"/>
                  </a:cubicBezTo>
                  <a:cubicBezTo>
                    <a:pt x="745" y="224"/>
                    <a:pt x="747" y="225"/>
                    <a:pt x="748" y="225"/>
                  </a:cubicBezTo>
                  <a:cubicBezTo>
                    <a:pt x="748" y="225"/>
                    <a:pt x="748" y="225"/>
                    <a:pt x="747" y="225"/>
                  </a:cubicBezTo>
                  <a:cubicBezTo>
                    <a:pt x="747" y="225"/>
                    <a:pt x="748" y="225"/>
                    <a:pt x="748" y="225"/>
                  </a:cubicBezTo>
                  <a:cubicBezTo>
                    <a:pt x="746" y="226"/>
                    <a:pt x="744" y="225"/>
                    <a:pt x="743" y="225"/>
                  </a:cubicBezTo>
                  <a:cubicBezTo>
                    <a:pt x="743" y="225"/>
                    <a:pt x="743" y="225"/>
                    <a:pt x="743" y="225"/>
                  </a:cubicBezTo>
                  <a:cubicBezTo>
                    <a:pt x="743" y="226"/>
                    <a:pt x="744" y="226"/>
                    <a:pt x="745" y="227"/>
                  </a:cubicBezTo>
                  <a:cubicBezTo>
                    <a:pt x="745" y="227"/>
                    <a:pt x="745" y="228"/>
                    <a:pt x="745" y="228"/>
                  </a:cubicBezTo>
                  <a:cubicBezTo>
                    <a:pt x="745" y="228"/>
                    <a:pt x="745" y="228"/>
                    <a:pt x="746" y="228"/>
                  </a:cubicBezTo>
                  <a:cubicBezTo>
                    <a:pt x="745" y="229"/>
                    <a:pt x="744" y="229"/>
                    <a:pt x="743" y="229"/>
                  </a:cubicBezTo>
                  <a:cubicBezTo>
                    <a:pt x="742" y="230"/>
                    <a:pt x="741" y="231"/>
                    <a:pt x="740" y="231"/>
                  </a:cubicBezTo>
                  <a:cubicBezTo>
                    <a:pt x="740" y="232"/>
                    <a:pt x="741" y="233"/>
                    <a:pt x="741" y="233"/>
                  </a:cubicBezTo>
                  <a:cubicBezTo>
                    <a:pt x="742" y="234"/>
                    <a:pt x="743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3" y="235"/>
                    <a:pt x="740" y="233"/>
                    <a:pt x="738" y="234"/>
                  </a:cubicBezTo>
                  <a:cubicBezTo>
                    <a:pt x="740" y="235"/>
                    <a:pt x="742" y="235"/>
                    <a:pt x="744" y="236"/>
                  </a:cubicBezTo>
                  <a:cubicBezTo>
                    <a:pt x="744" y="237"/>
                    <a:pt x="746" y="238"/>
                    <a:pt x="746" y="239"/>
                  </a:cubicBezTo>
                  <a:cubicBezTo>
                    <a:pt x="746" y="240"/>
                    <a:pt x="745" y="241"/>
                    <a:pt x="743" y="241"/>
                  </a:cubicBezTo>
                  <a:cubicBezTo>
                    <a:pt x="743" y="241"/>
                    <a:pt x="743" y="242"/>
                    <a:pt x="743" y="242"/>
                  </a:cubicBezTo>
                  <a:cubicBezTo>
                    <a:pt x="744" y="242"/>
                    <a:pt x="745" y="241"/>
                    <a:pt x="745" y="241"/>
                  </a:cubicBezTo>
                  <a:cubicBezTo>
                    <a:pt x="745" y="242"/>
                    <a:pt x="745" y="242"/>
                    <a:pt x="745" y="242"/>
                  </a:cubicBezTo>
                  <a:cubicBezTo>
                    <a:pt x="744" y="243"/>
                    <a:pt x="745" y="243"/>
                    <a:pt x="744" y="244"/>
                  </a:cubicBezTo>
                  <a:cubicBezTo>
                    <a:pt x="744" y="244"/>
                    <a:pt x="744" y="246"/>
                    <a:pt x="743" y="246"/>
                  </a:cubicBezTo>
                  <a:cubicBezTo>
                    <a:pt x="743" y="246"/>
                    <a:pt x="743" y="246"/>
                    <a:pt x="743" y="246"/>
                  </a:cubicBezTo>
                  <a:cubicBezTo>
                    <a:pt x="742" y="246"/>
                    <a:pt x="740" y="246"/>
                    <a:pt x="739" y="247"/>
                  </a:cubicBezTo>
                  <a:cubicBezTo>
                    <a:pt x="739" y="247"/>
                    <a:pt x="739" y="247"/>
                    <a:pt x="739" y="247"/>
                  </a:cubicBezTo>
                  <a:cubicBezTo>
                    <a:pt x="739" y="248"/>
                    <a:pt x="742" y="248"/>
                    <a:pt x="743" y="248"/>
                  </a:cubicBezTo>
                  <a:cubicBezTo>
                    <a:pt x="743" y="248"/>
                    <a:pt x="743" y="248"/>
                    <a:pt x="743" y="248"/>
                  </a:cubicBezTo>
                  <a:cubicBezTo>
                    <a:pt x="741" y="249"/>
                    <a:pt x="743" y="250"/>
                    <a:pt x="742" y="251"/>
                  </a:cubicBezTo>
                  <a:cubicBezTo>
                    <a:pt x="741" y="251"/>
                    <a:pt x="740" y="251"/>
                    <a:pt x="740" y="251"/>
                  </a:cubicBezTo>
                  <a:cubicBezTo>
                    <a:pt x="740" y="251"/>
                    <a:pt x="740" y="251"/>
                    <a:pt x="740" y="252"/>
                  </a:cubicBezTo>
                  <a:cubicBezTo>
                    <a:pt x="741" y="252"/>
                    <a:pt x="741" y="252"/>
                    <a:pt x="742" y="252"/>
                  </a:cubicBezTo>
                  <a:cubicBezTo>
                    <a:pt x="741" y="252"/>
                    <a:pt x="739" y="252"/>
                    <a:pt x="738" y="253"/>
                  </a:cubicBezTo>
                  <a:cubicBezTo>
                    <a:pt x="738" y="253"/>
                    <a:pt x="740" y="254"/>
                    <a:pt x="741" y="254"/>
                  </a:cubicBezTo>
                  <a:cubicBezTo>
                    <a:pt x="742" y="254"/>
                    <a:pt x="742" y="253"/>
                    <a:pt x="743" y="253"/>
                  </a:cubicBezTo>
                  <a:cubicBezTo>
                    <a:pt x="743" y="253"/>
                    <a:pt x="744" y="253"/>
                    <a:pt x="744" y="253"/>
                  </a:cubicBezTo>
                  <a:cubicBezTo>
                    <a:pt x="744" y="255"/>
                    <a:pt x="739" y="256"/>
                    <a:pt x="736" y="257"/>
                  </a:cubicBezTo>
                  <a:cubicBezTo>
                    <a:pt x="737" y="258"/>
                    <a:pt x="738" y="258"/>
                    <a:pt x="739" y="258"/>
                  </a:cubicBezTo>
                  <a:cubicBezTo>
                    <a:pt x="740" y="257"/>
                    <a:pt x="740" y="257"/>
                    <a:pt x="741" y="257"/>
                  </a:cubicBezTo>
                  <a:cubicBezTo>
                    <a:pt x="740" y="258"/>
                    <a:pt x="743" y="258"/>
                    <a:pt x="742" y="259"/>
                  </a:cubicBezTo>
                  <a:cubicBezTo>
                    <a:pt x="742" y="260"/>
                    <a:pt x="742" y="260"/>
                    <a:pt x="742" y="260"/>
                  </a:cubicBezTo>
                  <a:cubicBezTo>
                    <a:pt x="741" y="260"/>
                    <a:pt x="740" y="260"/>
                    <a:pt x="740" y="260"/>
                  </a:cubicBezTo>
                  <a:cubicBezTo>
                    <a:pt x="739" y="260"/>
                    <a:pt x="738" y="260"/>
                    <a:pt x="737" y="260"/>
                  </a:cubicBezTo>
                  <a:cubicBezTo>
                    <a:pt x="736" y="260"/>
                    <a:pt x="734" y="259"/>
                    <a:pt x="733" y="260"/>
                  </a:cubicBezTo>
                  <a:cubicBezTo>
                    <a:pt x="732" y="260"/>
                    <a:pt x="732" y="262"/>
                    <a:pt x="731" y="263"/>
                  </a:cubicBezTo>
                  <a:cubicBezTo>
                    <a:pt x="731" y="263"/>
                    <a:pt x="730" y="263"/>
                    <a:pt x="730" y="263"/>
                  </a:cubicBezTo>
                  <a:cubicBezTo>
                    <a:pt x="730" y="262"/>
                    <a:pt x="729" y="262"/>
                    <a:pt x="728" y="262"/>
                  </a:cubicBezTo>
                  <a:cubicBezTo>
                    <a:pt x="727" y="262"/>
                    <a:pt x="726" y="263"/>
                    <a:pt x="725" y="262"/>
                  </a:cubicBezTo>
                  <a:cubicBezTo>
                    <a:pt x="724" y="261"/>
                    <a:pt x="728" y="260"/>
                    <a:pt x="726" y="259"/>
                  </a:cubicBezTo>
                  <a:cubicBezTo>
                    <a:pt x="726" y="259"/>
                    <a:pt x="726" y="259"/>
                    <a:pt x="726" y="259"/>
                  </a:cubicBezTo>
                  <a:cubicBezTo>
                    <a:pt x="727" y="258"/>
                    <a:pt x="727" y="257"/>
                    <a:pt x="727" y="256"/>
                  </a:cubicBezTo>
                  <a:cubicBezTo>
                    <a:pt x="727" y="256"/>
                    <a:pt x="726" y="257"/>
                    <a:pt x="726" y="257"/>
                  </a:cubicBezTo>
                  <a:cubicBezTo>
                    <a:pt x="726" y="258"/>
                    <a:pt x="725" y="259"/>
                    <a:pt x="724" y="259"/>
                  </a:cubicBezTo>
                  <a:cubicBezTo>
                    <a:pt x="723" y="258"/>
                    <a:pt x="724" y="257"/>
                    <a:pt x="725" y="256"/>
                  </a:cubicBezTo>
                  <a:cubicBezTo>
                    <a:pt x="725" y="256"/>
                    <a:pt x="723" y="256"/>
                    <a:pt x="722" y="256"/>
                  </a:cubicBezTo>
                  <a:cubicBezTo>
                    <a:pt x="722" y="257"/>
                    <a:pt x="722" y="258"/>
                    <a:pt x="721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0" y="258"/>
                    <a:pt x="720" y="258"/>
                    <a:pt x="720" y="257"/>
                  </a:cubicBezTo>
                  <a:cubicBezTo>
                    <a:pt x="719" y="257"/>
                    <a:pt x="719" y="258"/>
                    <a:pt x="718" y="258"/>
                  </a:cubicBezTo>
                  <a:cubicBezTo>
                    <a:pt x="718" y="258"/>
                    <a:pt x="718" y="258"/>
                    <a:pt x="718" y="258"/>
                  </a:cubicBezTo>
                  <a:cubicBezTo>
                    <a:pt x="719" y="257"/>
                    <a:pt x="719" y="257"/>
                    <a:pt x="720" y="256"/>
                  </a:cubicBezTo>
                  <a:cubicBezTo>
                    <a:pt x="720" y="256"/>
                    <a:pt x="720" y="255"/>
                    <a:pt x="721" y="255"/>
                  </a:cubicBezTo>
                  <a:cubicBezTo>
                    <a:pt x="721" y="255"/>
                    <a:pt x="723" y="254"/>
                    <a:pt x="723" y="254"/>
                  </a:cubicBezTo>
                  <a:cubicBezTo>
                    <a:pt x="722" y="253"/>
                    <a:pt x="722" y="253"/>
                    <a:pt x="721" y="253"/>
                  </a:cubicBezTo>
                  <a:cubicBezTo>
                    <a:pt x="721" y="253"/>
                    <a:pt x="721" y="252"/>
                    <a:pt x="721" y="252"/>
                  </a:cubicBezTo>
                  <a:cubicBezTo>
                    <a:pt x="720" y="252"/>
                    <a:pt x="720" y="252"/>
                    <a:pt x="719" y="253"/>
                  </a:cubicBezTo>
                  <a:cubicBezTo>
                    <a:pt x="719" y="253"/>
                    <a:pt x="718" y="253"/>
                    <a:pt x="718" y="253"/>
                  </a:cubicBezTo>
                  <a:cubicBezTo>
                    <a:pt x="717" y="253"/>
                    <a:pt x="717" y="254"/>
                    <a:pt x="716" y="254"/>
                  </a:cubicBezTo>
                  <a:cubicBezTo>
                    <a:pt x="717" y="253"/>
                    <a:pt x="718" y="252"/>
                    <a:pt x="719" y="251"/>
                  </a:cubicBezTo>
                  <a:cubicBezTo>
                    <a:pt x="719" y="251"/>
                    <a:pt x="718" y="251"/>
                    <a:pt x="718" y="251"/>
                  </a:cubicBezTo>
                  <a:cubicBezTo>
                    <a:pt x="718" y="251"/>
                    <a:pt x="718" y="250"/>
                    <a:pt x="717" y="250"/>
                  </a:cubicBezTo>
                  <a:cubicBezTo>
                    <a:pt x="716" y="250"/>
                    <a:pt x="714" y="251"/>
                    <a:pt x="716" y="252"/>
                  </a:cubicBezTo>
                  <a:cubicBezTo>
                    <a:pt x="716" y="253"/>
                    <a:pt x="715" y="253"/>
                    <a:pt x="714" y="253"/>
                  </a:cubicBezTo>
                  <a:cubicBezTo>
                    <a:pt x="714" y="254"/>
                    <a:pt x="713" y="253"/>
                    <a:pt x="712" y="254"/>
                  </a:cubicBezTo>
                  <a:cubicBezTo>
                    <a:pt x="711" y="254"/>
                    <a:pt x="711" y="254"/>
                    <a:pt x="710" y="255"/>
                  </a:cubicBezTo>
                  <a:cubicBezTo>
                    <a:pt x="709" y="255"/>
                    <a:pt x="709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7" y="255"/>
                    <a:pt x="707" y="255"/>
                    <a:pt x="707" y="255"/>
                  </a:cubicBezTo>
                  <a:cubicBezTo>
                    <a:pt x="706" y="255"/>
                    <a:pt x="706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3" y="257"/>
                    <a:pt x="701" y="257"/>
                    <a:pt x="700" y="256"/>
                  </a:cubicBezTo>
                  <a:cubicBezTo>
                    <a:pt x="701" y="256"/>
                    <a:pt x="702" y="256"/>
                    <a:pt x="702" y="255"/>
                  </a:cubicBezTo>
                  <a:cubicBezTo>
                    <a:pt x="702" y="255"/>
                    <a:pt x="702" y="254"/>
                    <a:pt x="702" y="253"/>
                  </a:cubicBezTo>
                  <a:cubicBezTo>
                    <a:pt x="701" y="253"/>
                    <a:pt x="701" y="253"/>
                    <a:pt x="701" y="253"/>
                  </a:cubicBezTo>
                  <a:cubicBezTo>
                    <a:pt x="700" y="253"/>
                    <a:pt x="700" y="254"/>
                    <a:pt x="699" y="254"/>
                  </a:cubicBezTo>
                  <a:cubicBezTo>
                    <a:pt x="699" y="254"/>
                    <a:pt x="699" y="254"/>
                    <a:pt x="699" y="254"/>
                  </a:cubicBezTo>
                  <a:cubicBezTo>
                    <a:pt x="698" y="254"/>
                    <a:pt x="700" y="253"/>
                    <a:pt x="699" y="252"/>
                  </a:cubicBezTo>
                  <a:cubicBezTo>
                    <a:pt x="698" y="251"/>
                    <a:pt x="695" y="252"/>
                    <a:pt x="693" y="251"/>
                  </a:cubicBezTo>
                  <a:cubicBezTo>
                    <a:pt x="695" y="251"/>
                    <a:pt x="696" y="250"/>
                    <a:pt x="696" y="250"/>
                  </a:cubicBezTo>
                  <a:cubicBezTo>
                    <a:pt x="696" y="250"/>
                    <a:pt x="696" y="250"/>
                    <a:pt x="696" y="250"/>
                  </a:cubicBezTo>
                  <a:cubicBezTo>
                    <a:pt x="694" y="249"/>
                    <a:pt x="695" y="250"/>
                    <a:pt x="694" y="250"/>
                  </a:cubicBezTo>
                  <a:cubicBezTo>
                    <a:pt x="693" y="251"/>
                    <a:pt x="693" y="250"/>
                    <a:pt x="693" y="250"/>
                  </a:cubicBezTo>
                  <a:cubicBezTo>
                    <a:pt x="693" y="250"/>
                    <a:pt x="692" y="251"/>
                    <a:pt x="692" y="251"/>
                  </a:cubicBezTo>
                  <a:cubicBezTo>
                    <a:pt x="690" y="251"/>
                    <a:pt x="689" y="251"/>
                    <a:pt x="688" y="250"/>
                  </a:cubicBezTo>
                  <a:cubicBezTo>
                    <a:pt x="689" y="250"/>
                    <a:pt x="690" y="250"/>
                    <a:pt x="690" y="249"/>
                  </a:cubicBezTo>
                  <a:cubicBezTo>
                    <a:pt x="690" y="249"/>
                    <a:pt x="689" y="249"/>
                    <a:pt x="689" y="248"/>
                  </a:cubicBezTo>
                  <a:cubicBezTo>
                    <a:pt x="690" y="247"/>
                    <a:pt x="692" y="247"/>
                    <a:pt x="692" y="245"/>
                  </a:cubicBezTo>
                  <a:cubicBezTo>
                    <a:pt x="690" y="246"/>
                    <a:pt x="689" y="247"/>
                    <a:pt x="687" y="247"/>
                  </a:cubicBezTo>
                  <a:cubicBezTo>
                    <a:pt x="687" y="246"/>
                    <a:pt x="688" y="246"/>
                    <a:pt x="689" y="245"/>
                  </a:cubicBezTo>
                  <a:cubicBezTo>
                    <a:pt x="689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89" y="245"/>
                    <a:pt x="688" y="245"/>
                    <a:pt x="687" y="246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4"/>
                    <a:pt x="688" y="244"/>
                    <a:pt x="688" y="244"/>
                  </a:cubicBezTo>
                  <a:cubicBezTo>
                    <a:pt x="688" y="243"/>
                    <a:pt x="688" y="243"/>
                    <a:pt x="688" y="242"/>
                  </a:cubicBezTo>
                  <a:cubicBezTo>
                    <a:pt x="687" y="242"/>
                    <a:pt x="686" y="242"/>
                    <a:pt x="685" y="242"/>
                  </a:cubicBezTo>
                  <a:cubicBezTo>
                    <a:pt x="684" y="242"/>
                    <a:pt x="683" y="242"/>
                    <a:pt x="682" y="242"/>
                  </a:cubicBezTo>
                  <a:cubicBezTo>
                    <a:pt x="680" y="242"/>
                    <a:pt x="679" y="241"/>
                    <a:pt x="680" y="240"/>
                  </a:cubicBezTo>
                  <a:cubicBezTo>
                    <a:pt x="681" y="238"/>
                    <a:pt x="682" y="237"/>
                    <a:pt x="683" y="236"/>
                  </a:cubicBezTo>
                  <a:cubicBezTo>
                    <a:pt x="683" y="235"/>
                    <a:pt x="683" y="235"/>
                    <a:pt x="683" y="234"/>
                  </a:cubicBezTo>
                  <a:cubicBezTo>
                    <a:pt x="683" y="234"/>
                    <a:pt x="683" y="234"/>
                    <a:pt x="683" y="234"/>
                  </a:cubicBezTo>
                  <a:cubicBezTo>
                    <a:pt x="681" y="235"/>
                    <a:pt x="681" y="236"/>
                    <a:pt x="679" y="237"/>
                  </a:cubicBezTo>
                  <a:cubicBezTo>
                    <a:pt x="679" y="237"/>
                    <a:pt x="679" y="237"/>
                    <a:pt x="679" y="237"/>
                  </a:cubicBezTo>
                  <a:cubicBezTo>
                    <a:pt x="678" y="236"/>
                    <a:pt x="679" y="236"/>
                    <a:pt x="680" y="235"/>
                  </a:cubicBezTo>
                  <a:cubicBezTo>
                    <a:pt x="680" y="235"/>
                    <a:pt x="679" y="235"/>
                    <a:pt x="679" y="235"/>
                  </a:cubicBezTo>
                  <a:cubicBezTo>
                    <a:pt x="678" y="235"/>
                    <a:pt x="678" y="236"/>
                    <a:pt x="677" y="235"/>
                  </a:cubicBezTo>
                  <a:cubicBezTo>
                    <a:pt x="676" y="234"/>
                    <a:pt x="678" y="234"/>
                    <a:pt x="679" y="233"/>
                  </a:cubicBezTo>
                  <a:cubicBezTo>
                    <a:pt x="679" y="232"/>
                    <a:pt x="678" y="231"/>
                    <a:pt x="676" y="231"/>
                  </a:cubicBezTo>
                  <a:cubicBezTo>
                    <a:pt x="675" y="231"/>
                    <a:pt x="674" y="232"/>
                    <a:pt x="673" y="232"/>
                  </a:cubicBezTo>
                  <a:cubicBezTo>
                    <a:pt x="673" y="231"/>
                    <a:pt x="673" y="231"/>
                    <a:pt x="673" y="231"/>
                  </a:cubicBezTo>
                  <a:cubicBezTo>
                    <a:pt x="674" y="230"/>
                    <a:pt x="675" y="229"/>
                    <a:pt x="677" y="228"/>
                  </a:cubicBezTo>
                  <a:cubicBezTo>
                    <a:pt x="676" y="228"/>
                    <a:pt x="675" y="228"/>
                    <a:pt x="674" y="229"/>
                  </a:cubicBezTo>
                  <a:cubicBezTo>
                    <a:pt x="673" y="229"/>
                    <a:pt x="672" y="230"/>
                    <a:pt x="671" y="230"/>
                  </a:cubicBezTo>
                  <a:cubicBezTo>
                    <a:pt x="670" y="228"/>
                    <a:pt x="671" y="228"/>
                    <a:pt x="669" y="227"/>
                  </a:cubicBezTo>
                  <a:cubicBezTo>
                    <a:pt x="669" y="227"/>
                    <a:pt x="669" y="227"/>
                    <a:pt x="669" y="227"/>
                  </a:cubicBezTo>
                  <a:cubicBezTo>
                    <a:pt x="670" y="227"/>
                    <a:pt x="671" y="227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0" y="225"/>
                    <a:pt x="670" y="225"/>
                    <a:pt x="669" y="224"/>
                  </a:cubicBezTo>
                  <a:cubicBezTo>
                    <a:pt x="670" y="225"/>
                    <a:pt x="671" y="224"/>
                    <a:pt x="672" y="224"/>
                  </a:cubicBezTo>
                  <a:cubicBezTo>
                    <a:pt x="674" y="223"/>
                    <a:pt x="676" y="223"/>
                    <a:pt x="678" y="222"/>
                  </a:cubicBezTo>
                  <a:cubicBezTo>
                    <a:pt x="678" y="222"/>
                    <a:pt x="679" y="222"/>
                    <a:pt x="680" y="222"/>
                  </a:cubicBezTo>
                  <a:cubicBezTo>
                    <a:pt x="679" y="221"/>
                    <a:pt x="678" y="221"/>
                    <a:pt x="678" y="220"/>
                  </a:cubicBezTo>
                  <a:cubicBezTo>
                    <a:pt x="678" y="220"/>
                    <a:pt x="677" y="221"/>
                    <a:pt x="677" y="221"/>
                  </a:cubicBezTo>
                  <a:cubicBezTo>
                    <a:pt x="675" y="222"/>
                    <a:pt x="674" y="222"/>
                    <a:pt x="672" y="223"/>
                  </a:cubicBezTo>
                  <a:cubicBezTo>
                    <a:pt x="670" y="224"/>
                    <a:pt x="669" y="223"/>
                    <a:pt x="668" y="223"/>
                  </a:cubicBezTo>
                  <a:cubicBezTo>
                    <a:pt x="668" y="222"/>
                    <a:pt x="670" y="222"/>
                    <a:pt x="670" y="222"/>
                  </a:cubicBezTo>
                  <a:cubicBezTo>
                    <a:pt x="672" y="221"/>
                    <a:pt x="673" y="221"/>
                    <a:pt x="674" y="220"/>
                  </a:cubicBezTo>
                  <a:cubicBezTo>
                    <a:pt x="674" y="220"/>
                    <a:pt x="675" y="219"/>
                    <a:pt x="676" y="219"/>
                  </a:cubicBezTo>
                  <a:cubicBezTo>
                    <a:pt x="676" y="218"/>
                    <a:pt x="675" y="218"/>
                    <a:pt x="674" y="218"/>
                  </a:cubicBezTo>
                  <a:cubicBezTo>
                    <a:pt x="674" y="218"/>
                    <a:pt x="674" y="218"/>
                    <a:pt x="674" y="218"/>
                  </a:cubicBezTo>
                  <a:cubicBezTo>
                    <a:pt x="675" y="217"/>
                    <a:pt x="676" y="216"/>
                    <a:pt x="678" y="216"/>
                  </a:cubicBezTo>
                  <a:cubicBezTo>
                    <a:pt x="678" y="217"/>
                    <a:pt x="678" y="218"/>
                    <a:pt x="679" y="218"/>
                  </a:cubicBezTo>
                  <a:cubicBezTo>
                    <a:pt x="680" y="219"/>
                    <a:pt x="682" y="220"/>
                    <a:pt x="684" y="220"/>
                  </a:cubicBezTo>
                  <a:cubicBezTo>
                    <a:pt x="684" y="220"/>
                    <a:pt x="684" y="220"/>
                    <a:pt x="684" y="220"/>
                  </a:cubicBezTo>
                  <a:cubicBezTo>
                    <a:pt x="684" y="219"/>
                    <a:pt x="683" y="219"/>
                    <a:pt x="682" y="218"/>
                  </a:cubicBezTo>
                  <a:cubicBezTo>
                    <a:pt x="682" y="218"/>
                    <a:pt x="681" y="218"/>
                    <a:pt x="681" y="218"/>
                  </a:cubicBezTo>
                  <a:cubicBezTo>
                    <a:pt x="680" y="217"/>
                    <a:pt x="679" y="215"/>
                    <a:pt x="679" y="215"/>
                  </a:cubicBezTo>
                  <a:cubicBezTo>
                    <a:pt x="678" y="215"/>
                    <a:pt x="677" y="215"/>
                    <a:pt x="676" y="215"/>
                  </a:cubicBezTo>
                  <a:cubicBezTo>
                    <a:pt x="676" y="215"/>
                    <a:pt x="675" y="214"/>
                    <a:pt x="675" y="213"/>
                  </a:cubicBezTo>
                  <a:cubicBezTo>
                    <a:pt x="675" y="213"/>
                    <a:pt x="676" y="213"/>
                    <a:pt x="675" y="213"/>
                  </a:cubicBezTo>
                  <a:cubicBezTo>
                    <a:pt x="675" y="212"/>
                    <a:pt x="674" y="212"/>
                    <a:pt x="674" y="212"/>
                  </a:cubicBezTo>
                  <a:cubicBezTo>
                    <a:pt x="674" y="212"/>
                    <a:pt x="674" y="212"/>
                    <a:pt x="674" y="212"/>
                  </a:cubicBezTo>
                  <a:cubicBezTo>
                    <a:pt x="674" y="212"/>
                    <a:pt x="673" y="213"/>
                    <a:pt x="673" y="214"/>
                  </a:cubicBezTo>
                  <a:cubicBezTo>
                    <a:pt x="673" y="215"/>
                    <a:pt x="673" y="216"/>
                    <a:pt x="673" y="217"/>
                  </a:cubicBezTo>
                  <a:cubicBezTo>
                    <a:pt x="673" y="217"/>
                    <a:pt x="673" y="217"/>
                    <a:pt x="673" y="218"/>
                  </a:cubicBezTo>
                  <a:cubicBezTo>
                    <a:pt x="673" y="218"/>
                    <a:pt x="673" y="218"/>
                    <a:pt x="673" y="218"/>
                  </a:cubicBezTo>
                  <a:cubicBezTo>
                    <a:pt x="672" y="217"/>
                    <a:pt x="672" y="217"/>
                    <a:pt x="671" y="216"/>
                  </a:cubicBezTo>
                  <a:cubicBezTo>
                    <a:pt x="671" y="216"/>
                    <a:pt x="671" y="216"/>
                    <a:pt x="671" y="216"/>
                  </a:cubicBezTo>
                  <a:cubicBezTo>
                    <a:pt x="670" y="217"/>
                    <a:pt x="670" y="217"/>
                    <a:pt x="670" y="218"/>
                  </a:cubicBezTo>
                  <a:cubicBezTo>
                    <a:pt x="670" y="218"/>
                    <a:pt x="670" y="218"/>
                    <a:pt x="670" y="219"/>
                  </a:cubicBezTo>
                  <a:cubicBezTo>
                    <a:pt x="670" y="220"/>
                    <a:pt x="668" y="221"/>
                    <a:pt x="667" y="221"/>
                  </a:cubicBezTo>
                  <a:cubicBezTo>
                    <a:pt x="667" y="222"/>
                    <a:pt x="666" y="222"/>
                    <a:pt x="666" y="222"/>
                  </a:cubicBezTo>
                  <a:cubicBezTo>
                    <a:pt x="665" y="222"/>
                    <a:pt x="665" y="222"/>
                    <a:pt x="665" y="222"/>
                  </a:cubicBezTo>
                  <a:cubicBezTo>
                    <a:pt x="665" y="222"/>
                    <a:pt x="665" y="220"/>
                    <a:pt x="666" y="220"/>
                  </a:cubicBezTo>
                  <a:cubicBezTo>
                    <a:pt x="666" y="218"/>
                    <a:pt x="665" y="215"/>
                    <a:pt x="668" y="215"/>
                  </a:cubicBezTo>
                  <a:cubicBezTo>
                    <a:pt x="668" y="214"/>
                    <a:pt x="668" y="214"/>
                    <a:pt x="667" y="213"/>
                  </a:cubicBezTo>
                  <a:cubicBezTo>
                    <a:pt x="666" y="213"/>
                    <a:pt x="665" y="214"/>
                    <a:pt x="664" y="213"/>
                  </a:cubicBezTo>
                  <a:cubicBezTo>
                    <a:pt x="664" y="213"/>
                    <a:pt x="665" y="213"/>
                    <a:pt x="665" y="213"/>
                  </a:cubicBezTo>
                  <a:cubicBezTo>
                    <a:pt x="665" y="213"/>
                    <a:pt x="665" y="212"/>
                    <a:pt x="666" y="212"/>
                  </a:cubicBezTo>
                  <a:cubicBezTo>
                    <a:pt x="666" y="211"/>
                    <a:pt x="665" y="211"/>
                    <a:pt x="665" y="211"/>
                  </a:cubicBezTo>
                  <a:cubicBezTo>
                    <a:pt x="665" y="211"/>
                    <a:pt x="664" y="212"/>
                    <a:pt x="663" y="212"/>
                  </a:cubicBezTo>
                  <a:cubicBezTo>
                    <a:pt x="663" y="211"/>
                    <a:pt x="662" y="211"/>
                    <a:pt x="662" y="211"/>
                  </a:cubicBezTo>
                  <a:cubicBezTo>
                    <a:pt x="663" y="210"/>
                    <a:pt x="665" y="209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5" y="208"/>
                    <a:pt x="663" y="209"/>
                    <a:pt x="662" y="209"/>
                  </a:cubicBezTo>
                  <a:cubicBezTo>
                    <a:pt x="662" y="209"/>
                    <a:pt x="662" y="209"/>
                    <a:pt x="662" y="209"/>
                  </a:cubicBezTo>
                  <a:cubicBezTo>
                    <a:pt x="662" y="208"/>
                    <a:pt x="663" y="206"/>
                    <a:pt x="661" y="206"/>
                  </a:cubicBezTo>
                  <a:cubicBezTo>
                    <a:pt x="660" y="207"/>
                    <a:pt x="658" y="207"/>
                    <a:pt x="657" y="206"/>
                  </a:cubicBezTo>
                  <a:cubicBezTo>
                    <a:pt x="657" y="206"/>
                    <a:pt x="657" y="206"/>
                    <a:pt x="657" y="206"/>
                  </a:cubicBezTo>
                  <a:cubicBezTo>
                    <a:pt x="659" y="206"/>
                    <a:pt x="660" y="205"/>
                    <a:pt x="660" y="204"/>
                  </a:cubicBezTo>
                  <a:cubicBezTo>
                    <a:pt x="658" y="204"/>
                    <a:pt x="657" y="205"/>
                    <a:pt x="656" y="204"/>
                  </a:cubicBezTo>
                  <a:cubicBezTo>
                    <a:pt x="656" y="204"/>
                    <a:pt x="655" y="204"/>
                    <a:pt x="656" y="203"/>
                  </a:cubicBezTo>
                  <a:cubicBezTo>
                    <a:pt x="656" y="203"/>
                    <a:pt x="657" y="202"/>
                    <a:pt x="658" y="202"/>
                  </a:cubicBezTo>
                  <a:cubicBezTo>
                    <a:pt x="660" y="200"/>
                    <a:pt x="662" y="199"/>
                    <a:pt x="666" y="198"/>
                  </a:cubicBezTo>
                  <a:cubicBezTo>
                    <a:pt x="666" y="197"/>
                    <a:pt x="665" y="197"/>
                    <a:pt x="665" y="197"/>
                  </a:cubicBezTo>
                  <a:cubicBezTo>
                    <a:pt x="667" y="197"/>
                    <a:pt x="667" y="196"/>
                    <a:pt x="668" y="196"/>
                  </a:cubicBezTo>
                  <a:cubicBezTo>
                    <a:pt x="668" y="196"/>
                    <a:pt x="668" y="195"/>
                    <a:pt x="668" y="195"/>
                  </a:cubicBezTo>
                  <a:cubicBezTo>
                    <a:pt x="669" y="195"/>
                    <a:pt x="670" y="194"/>
                    <a:pt x="671" y="193"/>
                  </a:cubicBezTo>
                  <a:cubicBezTo>
                    <a:pt x="673" y="193"/>
                    <a:pt x="676" y="193"/>
                    <a:pt x="677" y="193"/>
                  </a:cubicBezTo>
                  <a:cubicBezTo>
                    <a:pt x="678" y="192"/>
                    <a:pt x="678" y="192"/>
                    <a:pt x="679" y="191"/>
                  </a:cubicBezTo>
                  <a:cubicBezTo>
                    <a:pt x="678" y="191"/>
                    <a:pt x="678" y="191"/>
                    <a:pt x="677" y="191"/>
                  </a:cubicBezTo>
                  <a:cubicBezTo>
                    <a:pt x="677" y="191"/>
                    <a:pt x="676" y="191"/>
                    <a:pt x="676" y="191"/>
                  </a:cubicBezTo>
                  <a:cubicBezTo>
                    <a:pt x="675" y="191"/>
                    <a:pt x="674" y="192"/>
                    <a:pt x="673" y="192"/>
                  </a:cubicBezTo>
                  <a:cubicBezTo>
                    <a:pt x="672" y="192"/>
                    <a:pt x="672" y="192"/>
                    <a:pt x="671" y="193"/>
                  </a:cubicBezTo>
                  <a:cubicBezTo>
                    <a:pt x="670" y="193"/>
                    <a:pt x="668" y="193"/>
                    <a:pt x="668" y="194"/>
                  </a:cubicBezTo>
                  <a:cubicBezTo>
                    <a:pt x="667" y="195"/>
                    <a:pt x="666" y="196"/>
                    <a:pt x="665" y="196"/>
                  </a:cubicBezTo>
                  <a:cubicBezTo>
                    <a:pt x="665" y="197"/>
                    <a:pt x="664" y="197"/>
                    <a:pt x="664" y="197"/>
                  </a:cubicBezTo>
                  <a:cubicBezTo>
                    <a:pt x="662" y="198"/>
                    <a:pt x="661" y="199"/>
                    <a:pt x="659" y="200"/>
                  </a:cubicBezTo>
                  <a:cubicBezTo>
                    <a:pt x="659" y="201"/>
                    <a:pt x="657" y="201"/>
                    <a:pt x="656" y="202"/>
                  </a:cubicBezTo>
                  <a:cubicBezTo>
                    <a:pt x="655" y="202"/>
                    <a:pt x="655" y="202"/>
                    <a:pt x="655" y="201"/>
                  </a:cubicBezTo>
                  <a:cubicBezTo>
                    <a:pt x="655" y="201"/>
                    <a:pt x="656" y="201"/>
                    <a:pt x="656" y="200"/>
                  </a:cubicBezTo>
                  <a:cubicBezTo>
                    <a:pt x="656" y="200"/>
                    <a:pt x="655" y="200"/>
                    <a:pt x="655" y="200"/>
                  </a:cubicBezTo>
                  <a:cubicBezTo>
                    <a:pt x="653" y="199"/>
                    <a:pt x="654" y="198"/>
                    <a:pt x="655" y="198"/>
                  </a:cubicBezTo>
                  <a:cubicBezTo>
                    <a:pt x="656" y="197"/>
                    <a:pt x="657" y="198"/>
                    <a:pt x="658" y="198"/>
                  </a:cubicBezTo>
                  <a:cubicBezTo>
                    <a:pt x="658" y="198"/>
                    <a:pt x="661" y="197"/>
                    <a:pt x="661" y="197"/>
                  </a:cubicBezTo>
                  <a:cubicBezTo>
                    <a:pt x="660" y="197"/>
                    <a:pt x="657" y="196"/>
                    <a:pt x="657" y="196"/>
                  </a:cubicBezTo>
                  <a:cubicBezTo>
                    <a:pt x="657" y="196"/>
                    <a:pt x="657" y="196"/>
                    <a:pt x="657" y="196"/>
                  </a:cubicBezTo>
                  <a:cubicBezTo>
                    <a:pt x="658" y="195"/>
                    <a:pt x="662" y="195"/>
                    <a:pt x="663" y="194"/>
                  </a:cubicBezTo>
                  <a:cubicBezTo>
                    <a:pt x="664" y="194"/>
                    <a:pt x="664" y="192"/>
                    <a:pt x="662" y="193"/>
                  </a:cubicBezTo>
                  <a:cubicBezTo>
                    <a:pt x="662" y="193"/>
                    <a:pt x="662" y="193"/>
                    <a:pt x="661" y="193"/>
                  </a:cubicBezTo>
                  <a:cubicBezTo>
                    <a:pt x="661" y="193"/>
                    <a:pt x="657" y="193"/>
                    <a:pt x="657" y="193"/>
                  </a:cubicBezTo>
                  <a:cubicBezTo>
                    <a:pt x="657" y="192"/>
                    <a:pt x="656" y="192"/>
                    <a:pt x="656" y="191"/>
                  </a:cubicBezTo>
                  <a:cubicBezTo>
                    <a:pt x="655" y="191"/>
                    <a:pt x="654" y="191"/>
                    <a:pt x="653" y="191"/>
                  </a:cubicBezTo>
                  <a:cubicBezTo>
                    <a:pt x="654" y="191"/>
                    <a:pt x="655" y="190"/>
                    <a:pt x="656" y="190"/>
                  </a:cubicBezTo>
                  <a:cubicBezTo>
                    <a:pt x="660" y="189"/>
                    <a:pt x="665" y="189"/>
                    <a:pt x="668" y="189"/>
                  </a:cubicBezTo>
                  <a:cubicBezTo>
                    <a:pt x="669" y="189"/>
                    <a:pt x="670" y="189"/>
                    <a:pt x="671" y="189"/>
                  </a:cubicBezTo>
                  <a:cubicBezTo>
                    <a:pt x="670" y="189"/>
                    <a:pt x="670" y="188"/>
                    <a:pt x="668" y="187"/>
                  </a:cubicBezTo>
                  <a:cubicBezTo>
                    <a:pt x="668" y="187"/>
                    <a:pt x="667" y="188"/>
                    <a:pt x="667" y="188"/>
                  </a:cubicBezTo>
                  <a:cubicBezTo>
                    <a:pt x="666" y="187"/>
                    <a:pt x="666" y="187"/>
                    <a:pt x="665" y="187"/>
                  </a:cubicBezTo>
                  <a:cubicBezTo>
                    <a:pt x="664" y="187"/>
                    <a:pt x="664" y="187"/>
                    <a:pt x="663" y="187"/>
                  </a:cubicBezTo>
                  <a:cubicBezTo>
                    <a:pt x="660" y="188"/>
                    <a:pt x="655" y="189"/>
                    <a:pt x="653" y="189"/>
                  </a:cubicBezTo>
                  <a:cubicBezTo>
                    <a:pt x="654" y="188"/>
                    <a:pt x="654" y="188"/>
                    <a:pt x="655" y="187"/>
                  </a:cubicBezTo>
                  <a:cubicBezTo>
                    <a:pt x="655" y="187"/>
                    <a:pt x="656" y="187"/>
                    <a:pt x="657" y="186"/>
                  </a:cubicBezTo>
                  <a:cubicBezTo>
                    <a:pt x="658" y="186"/>
                    <a:pt x="659" y="185"/>
                    <a:pt x="660" y="185"/>
                  </a:cubicBezTo>
                  <a:cubicBezTo>
                    <a:pt x="660" y="184"/>
                    <a:pt x="661" y="184"/>
                    <a:pt x="662" y="184"/>
                  </a:cubicBezTo>
                  <a:cubicBezTo>
                    <a:pt x="663" y="184"/>
                    <a:pt x="664" y="184"/>
                    <a:pt x="665" y="184"/>
                  </a:cubicBezTo>
                  <a:cubicBezTo>
                    <a:pt x="667" y="184"/>
                    <a:pt x="670" y="184"/>
                    <a:pt x="672" y="184"/>
                  </a:cubicBezTo>
                  <a:cubicBezTo>
                    <a:pt x="672" y="183"/>
                    <a:pt x="671" y="183"/>
                    <a:pt x="670" y="183"/>
                  </a:cubicBezTo>
                  <a:cubicBezTo>
                    <a:pt x="670" y="182"/>
                    <a:pt x="672" y="182"/>
                    <a:pt x="672" y="181"/>
                  </a:cubicBezTo>
                  <a:cubicBezTo>
                    <a:pt x="672" y="181"/>
                    <a:pt x="672" y="181"/>
                    <a:pt x="672" y="181"/>
                  </a:cubicBezTo>
                  <a:cubicBezTo>
                    <a:pt x="671" y="181"/>
                    <a:pt x="670" y="181"/>
                    <a:pt x="669" y="18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70" y="182"/>
                    <a:pt x="668" y="182"/>
                    <a:pt x="668" y="183"/>
                  </a:cubicBezTo>
                  <a:cubicBezTo>
                    <a:pt x="668" y="183"/>
                    <a:pt x="667" y="183"/>
                    <a:pt x="667" y="183"/>
                  </a:cubicBezTo>
                  <a:cubicBezTo>
                    <a:pt x="665" y="183"/>
                    <a:pt x="665" y="183"/>
                    <a:pt x="664" y="183"/>
                  </a:cubicBezTo>
                  <a:cubicBezTo>
                    <a:pt x="664" y="182"/>
                    <a:pt x="664" y="182"/>
                    <a:pt x="664" y="182"/>
                  </a:cubicBezTo>
                  <a:cubicBezTo>
                    <a:pt x="662" y="182"/>
                    <a:pt x="661" y="183"/>
                    <a:pt x="660" y="184"/>
                  </a:cubicBezTo>
                  <a:cubicBezTo>
                    <a:pt x="659" y="184"/>
                    <a:pt x="659" y="184"/>
                    <a:pt x="658" y="184"/>
                  </a:cubicBezTo>
                  <a:cubicBezTo>
                    <a:pt x="657" y="185"/>
                    <a:pt x="656" y="187"/>
                    <a:pt x="654" y="186"/>
                  </a:cubicBezTo>
                  <a:cubicBezTo>
                    <a:pt x="654" y="186"/>
                    <a:pt x="654" y="186"/>
                    <a:pt x="654" y="186"/>
                  </a:cubicBezTo>
                  <a:cubicBezTo>
                    <a:pt x="654" y="185"/>
                    <a:pt x="655" y="184"/>
                    <a:pt x="655" y="184"/>
                  </a:cubicBezTo>
                  <a:cubicBezTo>
                    <a:pt x="656" y="183"/>
                    <a:pt x="656" y="181"/>
                    <a:pt x="658" y="181"/>
                  </a:cubicBezTo>
                  <a:cubicBezTo>
                    <a:pt x="660" y="180"/>
                    <a:pt x="662" y="181"/>
                    <a:pt x="663" y="181"/>
                  </a:cubicBezTo>
                  <a:cubicBezTo>
                    <a:pt x="663" y="181"/>
                    <a:pt x="663" y="181"/>
                    <a:pt x="662" y="181"/>
                  </a:cubicBezTo>
                  <a:cubicBezTo>
                    <a:pt x="662" y="181"/>
                    <a:pt x="658" y="180"/>
                    <a:pt x="658" y="180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0" y="179"/>
                    <a:pt x="662" y="180"/>
                    <a:pt x="663" y="180"/>
                  </a:cubicBezTo>
                  <a:cubicBezTo>
                    <a:pt x="664" y="180"/>
                    <a:pt x="665" y="180"/>
                    <a:pt x="666" y="180"/>
                  </a:cubicBezTo>
                  <a:cubicBezTo>
                    <a:pt x="667" y="180"/>
                    <a:pt x="668" y="180"/>
                    <a:pt x="669" y="180"/>
                  </a:cubicBezTo>
                  <a:cubicBezTo>
                    <a:pt x="671" y="180"/>
                    <a:pt x="672" y="180"/>
                    <a:pt x="674" y="180"/>
                  </a:cubicBezTo>
                  <a:cubicBezTo>
                    <a:pt x="674" y="180"/>
                    <a:pt x="674" y="180"/>
                    <a:pt x="674" y="180"/>
                  </a:cubicBezTo>
                  <a:cubicBezTo>
                    <a:pt x="673" y="179"/>
                    <a:pt x="670" y="179"/>
                    <a:pt x="670" y="178"/>
                  </a:cubicBezTo>
                  <a:cubicBezTo>
                    <a:pt x="670" y="177"/>
                    <a:pt x="671" y="177"/>
                    <a:pt x="671" y="176"/>
                  </a:cubicBezTo>
                  <a:cubicBezTo>
                    <a:pt x="671" y="176"/>
                    <a:pt x="669" y="176"/>
                    <a:pt x="669" y="176"/>
                  </a:cubicBezTo>
                  <a:cubicBezTo>
                    <a:pt x="669" y="176"/>
                    <a:pt x="669" y="176"/>
                    <a:pt x="669" y="176"/>
                  </a:cubicBezTo>
                  <a:cubicBezTo>
                    <a:pt x="669" y="176"/>
                    <a:pt x="669" y="177"/>
                    <a:pt x="669" y="177"/>
                  </a:cubicBezTo>
                  <a:cubicBezTo>
                    <a:pt x="669" y="177"/>
                    <a:pt x="669" y="177"/>
                    <a:pt x="669" y="177"/>
                  </a:cubicBezTo>
                  <a:cubicBezTo>
                    <a:pt x="668" y="177"/>
                    <a:pt x="667" y="177"/>
                    <a:pt x="667" y="178"/>
                  </a:cubicBezTo>
                  <a:cubicBezTo>
                    <a:pt x="666" y="178"/>
                    <a:pt x="665" y="178"/>
                    <a:pt x="664" y="178"/>
                  </a:cubicBezTo>
                  <a:cubicBezTo>
                    <a:pt x="663" y="178"/>
                    <a:pt x="663" y="178"/>
                    <a:pt x="662" y="178"/>
                  </a:cubicBezTo>
                  <a:cubicBezTo>
                    <a:pt x="661" y="178"/>
                    <a:pt x="661" y="178"/>
                    <a:pt x="660" y="178"/>
                  </a:cubicBezTo>
                  <a:cubicBezTo>
                    <a:pt x="659" y="178"/>
                    <a:pt x="658" y="178"/>
                    <a:pt x="657" y="178"/>
                  </a:cubicBezTo>
                  <a:cubicBezTo>
                    <a:pt x="660" y="177"/>
                    <a:pt x="661" y="175"/>
                    <a:pt x="663" y="175"/>
                  </a:cubicBezTo>
                  <a:cubicBezTo>
                    <a:pt x="664" y="174"/>
                    <a:pt x="665" y="175"/>
                    <a:pt x="666" y="174"/>
                  </a:cubicBezTo>
                  <a:cubicBezTo>
                    <a:pt x="668" y="174"/>
                    <a:pt x="669" y="174"/>
                    <a:pt x="670" y="174"/>
                  </a:cubicBezTo>
                  <a:cubicBezTo>
                    <a:pt x="671" y="173"/>
                    <a:pt x="672" y="174"/>
                    <a:pt x="672" y="173"/>
                  </a:cubicBezTo>
                  <a:cubicBezTo>
                    <a:pt x="673" y="173"/>
                    <a:pt x="674" y="172"/>
                    <a:pt x="673" y="171"/>
                  </a:cubicBezTo>
                  <a:cubicBezTo>
                    <a:pt x="671" y="171"/>
                    <a:pt x="671" y="172"/>
                    <a:pt x="669" y="172"/>
                  </a:cubicBezTo>
                  <a:cubicBezTo>
                    <a:pt x="670" y="172"/>
                    <a:pt x="670" y="171"/>
                    <a:pt x="671" y="171"/>
                  </a:cubicBezTo>
                  <a:cubicBezTo>
                    <a:pt x="671" y="170"/>
                    <a:pt x="671" y="170"/>
                    <a:pt x="671" y="170"/>
                  </a:cubicBezTo>
                  <a:cubicBezTo>
                    <a:pt x="671" y="170"/>
                    <a:pt x="671" y="169"/>
                    <a:pt x="671" y="169"/>
                  </a:cubicBezTo>
                  <a:cubicBezTo>
                    <a:pt x="671" y="169"/>
                    <a:pt x="672" y="168"/>
                    <a:pt x="672" y="168"/>
                  </a:cubicBezTo>
                  <a:cubicBezTo>
                    <a:pt x="673" y="167"/>
                    <a:pt x="676" y="168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6"/>
                    <a:pt x="675" y="166"/>
                  </a:cubicBezTo>
                  <a:cubicBezTo>
                    <a:pt x="675" y="166"/>
                    <a:pt x="675" y="166"/>
                    <a:pt x="674" y="166"/>
                  </a:cubicBezTo>
                  <a:cubicBezTo>
                    <a:pt x="673" y="166"/>
                    <a:pt x="673" y="167"/>
                    <a:pt x="672" y="167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72" y="166"/>
                    <a:pt x="673" y="166"/>
                    <a:pt x="673" y="166"/>
                  </a:cubicBezTo>
                  <a:cubicBezTo>
                    <a:pt x="673" y="165"/>
                    <a:pt x="673" y="165"/>
                    <a:pt x="673" y="164"/>
                  </a:cubicBezTo>
                  <a:cubicBezTo>
                    <a:pt x="673" y="164"/>
                    <a:pt x="673" y="164"/>
                    <a:pt x="674" y="164"/>
                  </a:cubicBezTo>
                  <a:cubicBezTo>
                    <a:pt x="674" y="164"/>
                    <a:pt x="673" y="164"/>
                    <a:pt x="673" y="164"/>
                  </a:cubicBezTo>
                  <a:cubicBezTo>
                    <a:pt x="673" y="164"/>
                    <a:pt x="673" y="164"/>
                    <a:pt x="673" y="163"/>
                  </a:cubicBezTo>
                  <a:cubicBezTo>
                    <a:pt x="672" y="163"/>
                    <a:pt x="673" y="163"/>
                    <a:pt x="673" y="162"/>
                  </a:cubicBezTo>
                  <a:cubicBezTo>
                    <a:pt x="673" y="162"/>
                    <a:pt x="674" y="162"/>
                    <a:pt x="674" y="162"/>
                  </a:cubicBezTo>
                  <a:cubicBezTo>
                    <a:pt x="674" y="161"/>
                    <a:pt x="673" y="161"/>
                    <a:pt x="673" y="161"/>
                  </a:cubicBezTo>
                  <a:cubicBezTo>
                    <a:pt x="673" y="160"/>
                    <a:pt x="674" y="160"/>
                    <a:pt x="674" y="160"/>
                  </a:cubicBezTo>
                  <a:cubicBezTo>
                    <a:pt x="674" y="160"/>
                    <a:pt x="674" y="159"/>
                    <a:pt x="674" y="159"/>
                  </a:cubicBezTo>
                  <a:cubicBezTo>
                    <a:pt x="675" y="158"/>
                    <a:pt x="675" y="158"/>
                    <a:pt x="675" y="157"/>
                  </a:cubicBezTo>
                  <a:cubicBezTo>
                    <a:pt x="675" y="158"/>
                    <a:pt x="674" y="157"/>
                    <a:pt x="674" y="158"/>
                  </a:cubicBezTo>
                  <a:cubicBezTo>
                    <a:pt x="673" y="158"/>
                    <a:pt x="672" y="159"/>
                    <a:pt x="671" y="159"/>
                  </a:cubicBezTo>
                  <a:cubicBezTo>
                    <a:pt x="671" y="159"/>
                    <a:pt x="670" y="158"/>
                    <a:pt x="670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0" y="158"/>
                    <a:pt x="669" y="158"/>
                    <a:pt x="669" y="159"/>
                  </a:cubicBezTo>
                  <a:cubicBezTo>
                    <a:pt x="668" y="159"/>
                    <a:pt x="668" y="159"/>
                    <a:pt x="668" y="159"/>
                  </a:cubicBezTo>
                  <a:cubicBezTo>
                    <a:pt x="666" y="158"/>
                    <a:pt x="665" y="158"/>
                    <a:pt x="663" y="158"/>
                  </a:cubicBezTo>
                  <a:cubicBezTo>
                    <a:pt x="662" y="157"/>
                    <a:pt x="661" y="155"/>
                    <a:pt x="659" y="155"/>
                  </a:cubicBezTo>
                  <a:cubicBezTo>
                    <a:pt x="658" y="155"/>
                    <a:pt x="658" y="155"/>
                    <a:pt x="657" y="155"/>
                  </a:cubicBezTo>
                  <a:cubicBezTo>
                    <a:pt x="657" y="155"/>
                    <a:pt x="657" y="155"/>
                    <a:pt x="657" y="155"/>
                  </a:cubicBezTo>
                  <a:cubicBezTo>
                    <a:pt x="656" y="155"/>
                    <a:pt x="653" y="155"/>
                    <a:pt x="653" y="154"/>
                  </a:cubicBezTo>
                  <a:cubicBezTo>
                    <a:pt x="652" y="153"/>
                    <a:pt x="653" y="153"/>
                    <a:pt x="652" y="153"/>
                  </a:cubicBezTo>
                  <a:cubicBezTo>
                    <a:pt x="652" y="152"/>
                    <a:pt x="651" y="152"/>
                    <a:pt x="650" y="152"/>
                  </a:cubicBezTo>
                  <a:cubicBezTo>
                    <a:pt x="651" y="151"/>
                    <a:pt x="652" y="150"/>
                    <a:pt x="654" y="150"/>
                  </a:cubicBezTo>
                  <a:cubicBezTo>
                    <a:pt x="655" y="150"/>
                    <a:pt x="656" y="150"/>
                    <a:pt x="656" y="150"/>
                  </a:cubicBezTo>
                  <a:cubicBezTo>
                    <a:pt x="657" y="151"/>
                    <a:pt x="659" y="150"/>
                    <a:pt x="660" y="150"/>
                  </a:cubicBezTo>
                  <a:cubicBezTo>
                    <a:pt x="661" y="150"/>
                    <a:pt x="664" y="152"/>
                    <a:pt x="665" y="152"/>
                  </a:cubicBezTo>
                  <a:cubicBezTo>
                    <a:pt x="666" y="153"/>
                    <a:pt x="667" y="154"/>
                    <a:pt x="668" y="154"/>
                  </a:cubicBezTo>
                  <a:cubicBezTo>
                    <a:pt x="669" y="154"/>
                    <a:pt x="672" y="154"/>
                    <a:pt x="673" y="154"/>
                  </a:cubicBezTo>
                  <a:cubicBezTo>
                    <a:pt x="674" y="154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3"/>
                    <a:pt x="673" y="153"/>
                    <a:pt x="672" y="153"/>
                  </a:cubicBezTo>
                  <a:cubicBezTo>
                    <a:pt x="671" y="153"/>
                    <a:pt x="670" y="153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1" y="152"/>
                    <a:pt x="672" y="152"/>
                    <a:pt x="672" y="152"/>
                  </a:cubicBezTo>
                  <a:cubicBezTo>
                    <a:pt x="672" y="152"/>
                    <a:pt x="672" y="152"/>
                    <a:pt x="672" y="152"/>
                  </a:cubicBezTo>
                  <a:cubicBezTo>
                    <a:pt x="673" y="151"/>
                    <a:pt x="669" y="151"/>
                    <a:pt x="669" y="150"/>
                  </a:cubicBezTo>
                  <a:cubicBezTo>
                    <a:pt x="671" y="150"/>
                    <a:pt x="672" y="150"/>
                    <a:pt x="672" y="149"/>
                  </a:cubicBezTo>
                  <a:cubicBezTo>
                    <a:pt x="672" y="148"/>
                    <a:pt x="666" y="148"/>
                    <a:pt x="666" y="147"/>
                  </a:cubicBezTo>
                  <a:cubicBezTo>
                    <a:pt x="666" y="147"/>
                    <a:pt x="666" y="147"/>
                    <a:pt x="667" y="147"/>
                  </a:cubicBezTo>
                  <a:cubicBezTo>
                    <a:pt x="667" y="147"/>
                    <a:pt x="667" y="147"/>
                    <a:pt x="667" y="147"/>
                  </a:cubicBezTo>
                  <a:cubicBezTo>
                    <a:pt x="667" y="147"/>
                    <a:pt x="670" y="148"/>
                    <a:pt x="671" y="147"/>
                  </a:cubicBezTo>
                  <a:cubicBezTo>
                    <a:pt x="671" y="146"/>
                    <a:pt x="669" y="146"/>
                    <a:pt x="668" y="146"/>
                  </a:cubicBezTo>
                  <a:cubicBezTo>
                    <a:pt x="668" y="146"/>
                    <a:pt x="668" y="146"/>
                    <a:pt x="668" y="146"/>
                  </a:cubicBezTo>
                  <a:cubicBezTo>
                    <a:pt x="667" y="145"/>
                    <a:pt x="668" y="144"/>
                    <a:pt x="667" y="144"/>
                  </a:cubicBezTo>
                  <a:cubicBezTo>
                    <a:pt x="667" y="143"/>
                    <a:pt x="664" y="146"/>
                    <a:pt x="662" y="145"/>
                  </a:cubicBezTo>
                  <a:cubicBezTo>
                    <a:pt x="663" y="145"/>
                    <a:pt x="663" y="145"/>
                    <a:pt x="663" y="144"/>
                  </a:cubicBezTo>
                  <a:cubicBezTo>
                    <a:pt x="664" y="144"/>
                    <a:pt x="664" y="144"/>
                    <a:pt x="664" y="144"/>
                  </a:cubicBezTo>
                  <a:cubicBezTo>
                    <a:pt x="665" y="143"/>
                    <a:pt x="667" y="143"/>
                    <a:pt x="668" y="142"/>
                  </a:cubicBezTo>
                  <a:cubicBezTo>
                    <a:pt x="668" y="142"/>
                    <a:pt x="668" y="142"/>
                    <a:pt x="668" y="142"/>
                  </a:cubicBezTo>
                  <a:cubicBezTo>
                    <a:pt x="667" y="142"/>
                    <a:pt x="666" y="142"/>
                    <a:pt x="665" y="142"/>
                  </a:cubicBezTo>
                  <a:cubicBezTo>
                    <a:pt x="665" y="142"/>
                    <a:pt x="663" y="144"/>
                    <a:pt x="662" y="143"/>
                  </a:cubicBezTo>
                  <a:cubicBezTo>
                    <a:pt x="662" y="143"/>
                    <a:pt x="662" y="142"/>
                    <a:pt x="661" y="142"/>
                  </a:cubicBezTo>
                  <a:cubicBezTo>
                    <a:pt x="661" y="142"/>
                    <a:pt x="661" y="142"/>
                    <a:pt x="661" y="142"/>
                  </a:cubicBezTo>
                  <a:cubicBezTo>
                    <a:pt x="663" y="142"/>
                    <a:pt x="666" y="141"/>
                    <a:pt x="667" y="140"/>
                  </a:cubicBezTo>
                  <a:cubicBezTo>
                    <a:pt x="667" y="140"/>
                    <a:pt x="667" y="140"/>
                    <a:pt x="667" y="139"/>
                  </a:cubicBezTo>
                  <a:cubicBezTo>
                    <a:pt x="666" y="140"/>
                    <a:pt x="664" y="141"/>
                    <a:pt x="663" y="141"/>
                  </a:cubicBezTo>
                  <a:cubicBezTo>
                    <a:pt x="662" y="141"/>
                    <a:pt x="661" y="141"/>
                    <a:pt x="661" y="141"/>
                  </a:cubicBezTo>
                  <a:cubicBezTo>
                    <a:pt x="660" y="140"/>
                    <a:pt x="660" y="140"/>
                    <a:pt x="659" y="140"/>
                  </a:cubicBezTo>
                  <a:cubicBezTo>
                    <a:pt x="660" y="139"/>
                    <a:pt x="661" y="138"/>
                    <a:pt x="661" y="137"/>
                  </a:cubicBezTo>
                  <a:cubicBezTo>
                    <a:pt x="660" y="137"/>
                    <a:pt x="659" y="138"/>
                    <a:pt x="659" y="139"/>
                  </a:cubicBezTo>
                  <a:cubicBezTo>
                    <a:pt x="659" y="139"/>
                    <a:pt x="658" y="139"/>
                    <a:pt x="658" y="139"/>
                  </a:cubicBezTo>
                  <a:cubicBezTo>
                    <a:pt x="658" y="139"/>
                    <a:pt x="658" y="139"/>
                    <a:pt x="658" y="139"/>
                  </a:cubicBezTo>
                  <a:cubicBezTo>
                    <a:pt x="658" y="139"/>
                    <a:pt x="658" y="138"/>
                    <a:pt x="658" y="138"/>
                  </a:cubicBezTo>
                  <a:cubicBezTo>
                    <a:pt x="658" y="138"/>
                    <a:pt x="658" y="138"/>
                    <a:pt x="658" y="138"/>
                  </a:cubicBezTo>
                  <a:cubicBezTo>
                    <a:pt x="658" y="139"/>
                    <a:pt x="656" y="139"/>
                    <a:pt x="656" y="140"/>
                  </a:cubicBezTo>
                  <a:cubicBezTo>
                    <a:pt x="656" y="141"/>
                    <a:pt x="655" y="143"/>
                    <a:pt x="654" y="144"/>
                  </a:cubicBezTo>
                  <a:cubicBezTo>
                    <a:pt x="652" y="145"/>
                    <a:pt x="649" y="144"/>
                    <a:pt x="647" y="143"/>
                  </a:cubicBezTo>
                  <a:cubicBezTo>
                    <a:pt x="647" y="143"/>
                    <a:pt x="646" y="143"/>
                    <a:pt x="645" y="143"/>
                  </a:cubicBezTo>
                  <a:cubicBezTo>
                    <a:pt x="645" y="142"/>
                    <a:pt x="645" y="142"/>
                    <a:pt x="645" y="142"/>
                  </a:cubicBezTo>
                  <a:cubicBezTo>
                    <a:pt x="645" y="141"/>
                    <a:pt x="644" y="141"/>
                    <a:pt x="645" y="141"/>
                  </a:cubicBezTo>
                  <a:cubicBezTo>
                    <a:pt x="646" y="140"/>
                    <a:pt x="647" y="140"/>
                    <a:pt x="648" y="139"/>
                  </a:cubicBezTo>
                  <a:cubicBezTo>
                    <a:pt x="649" y="139"/>
                    <a:pt x="650" y="138"/>
                    <a:pt x="651" y="138"/>
                  </a:cubicBezTo>
                  <a:cubicBezTo>
                    <a:pt x="651" y="138"/>
                    <a:pt x="652" y="137"/>
                    <a:pt x="652" y="137"/>
                  </a:cubicBezTo>
                  <a:cubicBezTo>
                    <a:pt x="652" y="137"/>
                    <a:pt x="652" y="136"/>
                    <a:pt x="651" y="136"/>
                  </a:cubicBezTo>
                  <a:cubicBezTo>
                    <a:pt x="651" y="137"/>
                    <a:pt x="651" y="137"/>
                    <a:pt x="650" y="137"/>
                  </a:cubicBezTo>
                  <a:cubicBezTo>
                    <a:pt x="649" y="138"/>
                    <a:pt x="647" y="138"/>
                    <a:pt x="646" y="137"/>
                  </a:cubicBezTo>
                  <a:cubicBezTo>
                    <a:pt x="647" y="136"/>
                    <a:pt x="649" y="135"/>
                    <a:pt x="650" y="134"/>
                  </a:cubicBezTo>
                  <a:cubicBezTo>
                    <a:pt x="651" y="134"/>
                    <a:pt x="651" y="133"/>
                    <a:pt x="650" y="132"/>
                  </a:cubicBezTo>
                  <a:cubicBezTo>
                    <a:pt x="649" y="132"/>
                    <a:pt x="647" y="132"/>
                    <a:pt x="646" y="132"/>
                  </a:cubicBezTo>
                  <a:cubicBezTo>
                    <a:pt x="646" y="132"/>
                    <a:pt x="646" y="132"/>
                    <a:pt x="646" y="132"/>
                  </a:cubicBezTo>
                  <a:cubicBezTo>
                    <a:pt x="647" y="131"/>
                    <a:pt x="648" y="132"/>
                    <a:pt x="649" y="132"/>
                  </a:cubicBezTo>
                  <a:cubicBezTo>
                    <a:pt x="650" y="132"/>
                    <a:pt x="651" y="132"/>
                    <a:pt x="651" y="132"/>
                  </a:cubicBezTo>
                  <a:cubicBezTo>
                    <a:pt x="652" y="132"/>
                    <a:pt x="653" y="132"/>
                    <a:pt x="653" y="131"/>
                  </a:cubicBezTo>
                  <a:cubicBezTo>
                    <a:pt x="653" y="131"/>
                    <a:pt x="653" y="131"/>
                    <a:pt x="653" y="130"/>
                  </a:cubicBezTo>
                  <a:cubicBezTo>
                    <a:pt x="653" y="129"/>
                    <a:pt x="652" y="128"/>
                    <a:pt x="651" y="128"/>
                  </a:cubicBezTo>
                  <a:cubicBezTo>
                    <a:pt x="650" y="127"/>
                    <a:pt x="651" y="127"/>
                    <a:pt x="651" y="126"/>
                  </a:cubicBezTo>
                  <a:cubicBezTo>
                    <a:pt x="651" y="126"/>
                    <a:pt x="651" y="126"/>
                    <a:pt x="651" y="126"/>
                  </a:cubicBezTo>
                  <a:cubicBezTo>
                    <a:pt x="650" y="126"/>
                    <a:pt x="650" y="126"/>
                    <a:pt x="650" y="126"/>
                  </a:cubicBezTo>
                  <a:cubicBezTo>
                    <a:pt x="649" y="126"/>
                    <a:pt x="649" y="126"/>
                    <a:pt x="648" y="125"/>
                  </a:cubicBezTo>
                  <a:cubicBezTo>
                    <a:pt x="648" y="125"/>
                    <a:pt x="647" y="125"/>
                    <a:pt x="647" y="125"/>
                  </a:cubicBezTo>
                  <a:cubicBezTo>
                    <a:pt x="647" y="124"/>
                    <a:pt x="648" y="124"/>
                    <a:pt x="649" y="123"/>
                  </a:cubicBezTo>
                  <a:cubicBezTo>
                    <a:pt x="649" y="123"/>
                    <a:pt x="649" y="123"/>
                    <a:pt x="649" y="122"/>
                  </a:cubicBezTo>
                  <a:cubicBezTo>
                    <a:pt x="649" y="122"/>
                    <a:pt x="650" y="121"/>
                    <a:pt x="650" y="121"/>
                  </a:cubicBezTo>
                  <a:cubicBezTo>
                    <a:pt x="649" y="121"/>
                    <a:pt x="649" y="121"/>
                    <a:pt x="648" y="121"/>
                  </a:cubicBezTo>
                  <a:cubicBezTo>
                    <a:pt x="648" y="120"/>
                    <a:pt x="647" y="120"/>
                    <a:pt x="647" y="119"/>
                  </a:cubicBezTo>
                  <a:cubicBezTo>
                    <a:pt x="647" y="119"/>
                    <a:pt x="646" y="119"/>
                    <a:pt x="646" y="119"/>
                  </a:cubicBezTo>
                  <a:cubicBezTo>
                    <a:pt x="646" y="118"/>
                    <a:pt x="646" y="118"/>
                    <a:pt x="647" y="118"/>
                  </a:cubicBezTo>
                  <a:cubicBezTo>
                    <a:pt x="647" y="118"/>
                    <a:pt x="648" y="118"/>
                    <a:pt x="648" y="118"/>
                  </a:cubicBezTo>
                  <a:cubicBezTo>
                    <a:pt x="648" y="118"/>
                    <a:pt x="648" y="117"/>
                    <a:pt x="648" y="117"/>
                  </a:cubicBezTo>
                  <a:cubicBezTo>
                    <a:pt x="648" y="117"/>
                    <a:pt x="647" y="117"/>
                    <a:pt x="647" y="117"/>
                  </a:cubicBezTo>
                  <a:cubicBezTo>
                    <a:pt x="646" y="116"/>
                    <a:pt x="644" y="114"/>
                    <a:pt x="645" y="113"/>
                  </a:cubicBezTo>
                  <a:cubicBezTo>
                    <a:pt x="643" y="113"/>
                    <a:pt x="642" y="114"/>
                    <a:pt x="640" y="114"/>
                  </a:cubicBezTo>
                  <a:cubicBezTo>
                    <a:pt x="640" y="114"/>
                    <a:pt x="640" y="114"/>
                    <a:pt x="640" y="114"/>
                  </a:cubicBezTo>
                  <a:cubicBezTo>
                    <a:pt x="642" y="113"/>
                    <a:pt x="643" y="112"/>
                    <a:pt x="645" y="111"/>
                  </a:cubicBezTo>
                  <a:cubicBezTo>
                    <a:pt x="645" y="111"/>
                    <a:pt x="644" y="111"/>
                    <a:pt x="644" y="111"/>
                  </a:cubicBezTo>
                  <a:cubicBezTo>
                    <a:pt x="645" y="111"/>
                    <a:pt x="646" y="110"/>
                    <a:pt x="646" y="110"/>
                  </a:cubicBezTo>
                  <a:cubicBezTo>
                    <a:pt x="646" y="109"/>
                    <a:pt x="643" y="108"/>
                    <a:pt x="643" y="108"/>
                  </a:cubicBezTo>
                  <a:cubicBezTo>
                    <a:pt x="642" y="106"/>
                    <a:pt x="642" y="105"/>
                    <a:pt x="640" y="104"/>
                  </a:cubicBezTo>
                  <a:cubicBezTo>
                    <a:pt x="640" y="104"/>
                    <a:pt x="639" y="104"/>
                    <a:pt x="638" y="103"/>
                  </a:cubicBezTo>
                  <a:cubicBezTo>
                    <a:pt x="638" y="103"/>
                    <a:pt x="638" y="102"/>
                    <a:pt x="638" y="102"/>
                  </a:cubicBezTo>
                  <a:cubicBezTo>
                    <a:pt x="637" y="101"/>
                    <a:pt x="635" y="99"/>
                    <a:pt x="635" y="98"/>
                  </a:cubicBezTo>
                  <a:cubicBezTo>
                    <a:pt x="635" y="97"/>
                    <a:pt x="635" y="96"/>
                    <a:pt x="635" y="95"/>
                  </a:cubicBezTo>
                  <a:cubicBezTo>
                    <a:pt x="634" y="95"/>
                    <a:pt x="634" y="95"/>
                    <a:pt x="633" y="95"/>
                  </a:cubicBezTo>
                  <a:cubicBezTo>
                    <a:pt x="633" y="95"/>
                    <a:pt x="632" y="94"/>
                    <a:pt x="632" y="94"/>
                  </a:cubicBezTo>
                  <a:cubicBezTo>
                    <a:pt x="631" y="93"/>
                    <a:pt x="630" y="93"/>
                    <a:pt x="629" y="93"/>
                  </a:cubicBezTo>
                  <a:cubicBezTo>
                    <a:pt x="629" y="92"/>
                    <a:pt x="629" y="91"/>
                    <a:pt x="628" y="91"/>
                  </a:cubicBezTo>
                  <a:cubicBezTo>
                    <a:pt x="628" y="90"/>
                    <a:pt x="626" y="90"/>
                    <a:pt x="625" y="90"/>
                  </a:cubicBezTo>
                  <a:cubicBezTo>
                    <a:pt x="624" y="90"/>
                    <a:pt x="624" y="89"/>
                    <a:pt x="623" y="89"/>
                  </a:cubicBezTo>
                  <a:cubicBezTo>
                    <a:pt x="622" y="89"/>
                    <a:pt x="622" y="90"/>
                    <a:pt x="621" y="90"/>
                  </a:cubicBezTo>
                  <a:cubicBezTo>
                    <a:pt x="621" y="90"/>
                    <a:pt x="621" y="90"/>
                    <a:pt x="621" y="90"/>
                  </a:cubicBezTo>
                  <a:cubicBezTo>
                    <a:pt x="621" y="89"/>
                    <a:pt x="621" y="88"/>
                    <a:pt x="619" y="88"/>
                  </a:cubicBezTo>
                  <a:cubicBezTo>
                    <a:pt x="618" y="88"/>
                    <a:pt x="617" y="90"/>
                    <a:pt x="616" y="90"/>
                  </a:cubicBezTo>
                  <a:cubicBezTo>
                    <a:pt x="616" y="90"/>
                    <a:pt x="615" y="89"/>
                    <a:pt x="615" y="88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5" y="89"/>
                    <a:pt x="613" y="90"/>
                    <a:pt x="613" y="90"/>
                  </a:cubicBezTo>
                  <a:cubicBezTo>
                    <a:pt x="612" y="90"/>
                    <a:pt x="611" y="90"/>
                    <a:pt x="610" y="90"/>
                  </a:cubicBezTo>
                  <a:cubicBezTo>
                    <a:pt x="610" y="90"/>
                    <a:pt x="610" y="91"/>
                    <a:pt x="609" y="91"/>
                  </a:cubicBezTo>
                  <a:cubicBezTo>
                    <a:pt x="608" y="90"/>
                    <a:pt x="610" y="89"/>
                    <a:pt x="609" y="88"/>
                  </a:cubicBezTo>
                  <a:cubicBezTo>
                    <a:pt x="608" y="87"/>
                    <a:pt x="607" y="89"/>
                    <a:pt x="606" y="90"/>
                  </a:cubicBezTo>
                  <a:cubicBezTo>
                    <a:pt x="606" y="90"/>
                    <a:pt x="606" y="90"/>
                    <a:pt x="606" y="90"/>
                  </a:cubicBezTo>
                  <a:cubicBezTo>
                    <a:pt x="606" y="90"/>
                    <a:pt x="606" y="90"/>
                    <a:pt x="606" y="89"/>
                  </a:cubicBezTo>
                  <a:cubicBezTo>
                    <a:pt x="606" y="89"/>
                    <a:pt x="606" y="89"/>
                    <a:pt x="605" y="89"/>
                  </a:cubicBezTo>
                  <a:cubicBezTo>
                    <a:pt x="605" y="89"/>
                    <a:pt x="605" y="88"/>
                    <a:pt x="604" y="88"/>
                  </a:cubicBezTo>
                  <a:cubicBezTo>
                    <a:pt x="604" y="88"/>
                    <a:pt x="604" y="88"/>
                    <a:pt x="604" y="88"/>
                  </a:cubicBezTo>
                  <a:cubicBezTo>
                    <a:pt x="603" y="89"/>
                    <a:pt x="604" y="89"/>
                    <a:pt x="604" y="90"/>
                  </a:cubicBezTo>
                  <a:cubicBezTo>
                    <a:pt x="601" y="91"/>
                    <a:pt x="597" y="88"/>
                    <a:pt x="596" y="87"/>
                  </a:cubicBezTo>
                  <a:cubicBezTo>
                    <a:pt x="596" y="86"/>
                    <a:pt x="595" y="86"/>
                    <a:pt x="595" y="85"/>
                  </a:cubicBezTo>
                  <a:cubicBezTo>
                    <a:pt x="595" y="85"/>
                    <a:pt x="596" y="85"/>
                    <a:pt x="597" y="84"/>
                  </a:cubicBezTo>
                  <a:cubicBezTo>
                    <a:pt x="597" y="84"/>
                    <a:pt x="597" y="85"/>
                    <a:pt x="597" y="85"/>
                  </a:cubicBezTo>
                  <a:cubicBezTo>
                    <a:pt x="598" y="84"/>
                    <a:pt x="598" y="84"/>
                    <a:pt x="599" y="84"/>
                  </a:cubicBezTo>
                  <a:cubicBezTo>
                    <a:pt x="600" y="84"/>
                    <a:pt x="601" y="83"/>
                    <a:pt x="602" y="83"/>
                  </a:cubicBezTo>
                  <a:cubicBezTo>
                    <a:pt x="602" y="83"/>
                    <a:pt x="602" y="83"/>
                    <a:pt x="601" y="83"/>
                  </a:cubicBezTo>
                  <a:cubicBezTo>
                    <a:pt x="599" y="83"/>
                    <a:pt x="598" y="82"/>
                    <a:pt x="596" y="81"/>
                  </a:cubicBezTo>
                  <a:cubicBezTo>
                    <a:pt x="595" y="81"/>
                    <a:pt x="595" y="80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4" y="80"/>
                    <a:pt x="592" y="79"/>
                    <a:pt x="593" y="78"/>
                  </a:cubicBezTo>
                  <a:cubicBezTo>
                    <a:pt x="593" y="78"/>
                    <a:pt x="594" y="78"/>
                    <a:pt x="594" y="77"/>
                  </a:cubicBezTo>
                  <a:cubicBezTo>
                    <a:pt x="594" y="77"/>
                    <a:pt x="595" y="76"/>
                    <a:pt x="596" y="76"/>
                  </a:cubicBezTo>
                  <a:cubicBezTo>
                    <a:pt x="597" y="76"/>
                    <a:pt x="597" y="76"/>
                    <a:pt x="598" y="77"/>
                  </a:cubicBezTo>
                  <a:cubicBezTo>
                    <a:pt x="600" y="77"/>
                    <a:pt x="602" y="77"/>
                    <a:pt x="604" y="77"/>
                  </a:cubicBezTo>
                  <a:cubicBezTo>
                    <a:pt x="605" y="78"/>
                    <a:pt x="606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7"/>
                    <a:pt x="606" y="77"/>
                    <a:pt x="606" y="77"/>
                  </a:cubicBezTo>
                  <a:cubicBezTo>
                    <a:pt x="605" y="77"/>
                    <a:pt x="602" y="77"/>
                    <a:pt x="602" y="76"/>
                  </a:cubicBezTo>
                  <a:cubicBezTo>
                    <a:pt x="602" y="76"/>
                    <a:pt x="602" y="76"/>
                    <a:pt x="602" y="76"/>
                  </a:cubicBezTo>
                  <a:cubicBezTo>
                    <a:pt x="604" y="75"/>
                    <a:pt x="609" y="76"/>
                    <a:pt x="610" y="76"/>
                  </a:cubicBezTo>
                  <a:cubicBezTo>
                    <a:pt x="610" y="76"/>
                    <a:pt x="611" y="77"/>
                    <a:pt x="611" y="76"/>
                  </a:cubicBezTo>
                  <a:cubicBezTo>
                    <a:pt x="610" y="74"/>
                    <a:pt x="612" y="75"/>
                    <a:pt x="613" y="74"/>
                  </a:cubicBezTo>
                  <a:cubicBezTo>
                    <a:pt x="613" y="73"/>
                    <a:pt x="612" y="73"/>
                    <a:pt x="611" y="72"/>
                  </a:cubicBezTo>
                  <a:cubicBezTo>
                    <a:pt x="611" y="73"/>
                    <a:pt x="610" y="73"/>
                    <a:pt x="610" y="73"/>
                  </a:cubicBezTo>
                  <a:cubicBezTo>
                    <a:pt x="610" y="73"/>
                    <a:pt x="609" y="73"/>
                    <a:pt x="608" y="74"/>
                  </a:cubicBezTo>
                  <a:cubicBezTo>
                    <a:pt x="607" y="74"/>
                    <a:pt x="605" y="74"/>
                    <a:pt x="604" y="74"/>
                  </a:cubicBezTo>
                  <a:cubicBezTo>
                    <a:pt x="603" y="74"/>
                    <a:pt x="602" y="74"/>
                    <a:pt x="602" y="74"/>
                  </a:cubicBezTo>
                  <a:cubicBezTo>
                    <a:pt x="601" y="74"/>
                    <a:pt x="601" y="73"/>
                    <a:pt x="599" y="73"/>
                  </a:cubicBezTo>
                  <a:cubicBezTo>
                    <a:pt x="599" y="73"/>
                    <a:pt x="598" y="72"/>
                    <a:pt x="599" y="72"/>
                  </a:cubicBezTo>
                  <a:cubicBezTo>
                    <a:pt x="599" y="72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0" y="71"/>
                    <a:pt x="599" y="71"/>
                    <a:pt x="598" y="71"/>
                  </a:cubicBezTo>
                  <a:cubicBezTo>
                    <a:pt x="598" y="71"/>
                    <a:pt x="598" y="71"/>
                    <a:pt x="598" y="71"/>
                  </a:cubicBezTo>
                  <a:cubicBezTo>
                    <a:pt x="598" y="70"/>
                    <a:pt x="600" y="70"/>
                    <a:pt x="601" y="69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599" y="69"/>
                    <a:pt x="597" y="68"/>
                    <a:pt x="596" y="68"/>
                  </a:cubicBezTo>
                  <a:cubicBezTo>
                    <a:pt x="595" y="68"/>
                    <a:pt x="594" y="68"/>
                    <a:pt x="593" y="68"/>
                  </a:cubicBezTo>
                  <a:cubicBezTo>
                    <a:pt x="594" y="66"/>
                    <a:pt x="593" y="65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3" y="64"/>
                    <a:pt x="595" y="63"/>
                    <a:pt x="595" y="63"/>
                  </a:cubicBezTo>
                  <a:cubicBezTo>
                    <a:pt x="595" y="63"/>
                    <a:pt x="595" y="63"/>
                    <a:pt x="594" y="62"/>
                  </a:cubicBezTo>
                  <a:cubicBezTo>
                    <a:pt x="594" y="62"/>
                    <a:pt x="595" y="62"/>
                    <a:pt x="595" y="62"/>
                  </a:cubicBezTo>
                  <a:cubicBezTo>
                    <a:pt x="595" y="61"/>
                    <a:pt x="596" y="61"/>
                    <a:pt x="596" y="61"/>
                  </a:cubicBezTo>
                  <a:cubicBezTo>
                    <a:pt x="597" y="60"/>
                    <a:pt x="599" y="60"/>
                    <a:pt x="600" y="60"/>
                  </a:cubicBezTo>
                  <a:cubicBezTo>
                    <a:pt x="601" y="60"/>
                    <a:pt x="601" y="60"/>
                    <a:pt x="602" y="60"/>
                  </a:cubicBezTo>
                  <a:cubicBezTo>
                    <a:pt x="603" y="60"/>
                    <a:pt x="603" y="60"/>
                    <a:pt x="604" y="59"/>
                  </a:cubicBezTo>
                  <a:cubicBezTo>
                    <a:pt x="604" y="59"/>
                    <a:pt x="605" y="60"/>
                    <a:pt x="605" y="60"/>
                  </a:cubicBezTo>
                  <a:cubicBezTo>
                    <a:pt x="606" y="59"/>
                    <a:pt x="607" y="59"/>
                    <a:pt x="607" y="58"/>
                  </a:cubicBezTo>
                  <a:cubicBezTo>
                    <a:pt x="609" y="58"/>
                    <a:pt x="610" y="57"/>
                    <a:pt x="612" y="57"/>
                  </a:cubicBezTo>
                  <a:cubicBezTo>
                    <a:pt x="614" y="56"/>
                    <a:pt x="615" y="56"/>
                    <a:pt x="617" y="56"/>
                  </a:cubicBezTo>
                  <a:cubicBezTo>
                    <a:pt x="618" y="56"/>
                    <a:pt x="619" y="56"/>
                    <a:pt x="620" y="56"/>
                  </a:cubicBezTo>
                  <a:cubicBezTo>
                    <a:pt x="620" y="56"/>
                    <a:pt x="621" y="56"/>
                    <a:pt x="621" y="55"/>
                  </a:cubicBezTo>
                  <a:cubicBezTo>
                    <a:pt x="624" y="55"/>
                    <a:pt x="625" y="54"/>
                    <a:pt x="625" y="53"/>
                  </a:cubicBezTo>
                  <a:cubicBezTo>
                    <a:pt x="625" y="52"/>
                    <a:pt x="626" y="52"/>
                    <a:pt x="626" y="52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6" y="50"/>
                    <a:pt x="627" y="48"/>
                    <a:pt x="628" y="48"/>
                  </a:cubicBezTo>
                  <a:cubicBezTo>
                    <a:pt x="629" y="47"/>
                    <a:pt x="630" y="47"/>
                    <a:pt x="630" y="46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29" y="47"/>
                    <a:pt x="626" y="47"/>
                    <a:pt x="623" y="47"/>
                  </a:cubicBezTo>
                  <a:cubicBezTo>
                    <a:pt x="623" y="47"/>
                    <a:pt x="621" y="47"/>
                    <a:pt x="621" y="46"/>
                  </a:cubicBezTo>
                  <a:cubicBezTo>
                    <a:pt x="621" y="45"/>
                    <a:pt x="623" y="44"/>
                    <a:pt x="623" y="43"/>
                  </a:cubicBezTo>
                  <a:cubicBezTo>
                    <a:pt x="624" y="42"/>
                    <a:pt x="623" y="42"/>
                    <a:pt x="624" y="41"/>
                  </a:cubicBezTo>
                  <a:cubicBezTo>
                    <a:pt x="625" y="41"/>
                    <a:pt x="626" y="40"/>
                    <a:pt x="627" y="40"/>
                  </a:cubicBezTo>
                  <a:cubicBezTo>
                    <a:pt x="629" y="39"/>
                    <a:pt x="630" y="38"/>
                    <a:pt x="631" y="37"/>
                  </a:cubicBezTo>
                  <a:cubicBezTo>
                    <a:pt x="631" y="37"/>
                    <a:pt x="633" y="36"/>
                    <a:pt x="633" y="36"/>
                  </a:cubicBezTo>
                  <a:cubicBezTo>
                    <a:pt x="634" y="36"/>
                    <a:pt x="634" y="35"/>
                    <a:pt x="634" y="35"/>
                  </a:cubicBezTo>
                  <a:cubicBezTo>
                    <a:pt x="636" y="35"/>
                    <a:pt x="638" y="36"/>
                    <a:pt x="639" y="36"/>
                  </a:cubicBezTo>
                  <a:cubicBezTo>
                    <a:pt x="640" y="36"/>
                    <a:pt x="641" y="36"/>
                    <a:pt x="641" y="35"/>
                  </a:cubicBezTo>
                  <a:cubicBezTo>
                    <a:pt x="642" y="35"/>
                    <a:pt x="641" y="35"/>
                    <a:pt x="641" y="34"/>
                  </a:cubicBezTo>
                  <a:cubicBezTo>
                    <a:pt x="641" y="34"/>
                    <a:pt x="641" y="33"/>
                    <a:pt x="641" y="33"/>
                  </a:cubicBezTo>
                  <a:cubicBezTo>
                    <a:pt x="642" y="33"/>
                    <a:pt x="643" y="32"/>
                    <a:pt x="643" y="31"/>
                  </a:cubicBezTo>
                  <a:cubicBezTo>
                    <a:pt x="643" y="31"/>
                    <a:pt x="642" y="31"/>
                    <a:pt x="642" y="31"/>
                  </a:cubicBezTo>
                  <a:cubicBezTo>
                    <a:pt x="642" y="30"/>
                    <a:pt x="643" y="28"/>
                    <a:pt x="644" y="27"/>
                  </a:cubicBezTo>
                  <a:cubicBezTo>
                    <a:pt x="644" y="27"/>
                    <a:pt x="646" y="27"/>
                    <a:pt x="646" y="27"/>
                  </a:cubicBezTo>
                  <a:cubicBezTo>
                    <a:pt x="648" y="27"/>
                    <a:pt x="648" y="30"/>
                    <a:pt x="650" y="30"/>
                  </a:cubicBezTo>
                  <a:cubicBezTo>
                    <a:pt x="650" y="30"/>
                    <a:pt x="650" y="30"/>
                    <a:pt x="650" y="30"/>
                  </a:cubicBezTo>
                  <a:cubicBezTo>
                    <a:pt x="649" y="29"/>
                    <a:pt x="650" y="29"/>
                    <a:pt x="650" y="28"/>
                  </a:cubicBezTo>
                  <a:cubicBezTo>
                    <a:pt x="649" y="27"/>
                    <a:pt x="648" y="27"/>
                    <a:pt x="647" y="26"/>
                  </a:cubicBezTo>
                  <a:cubicBezTo>
                    <a:pt x="647" y="26"/>
                    <a:pt x="647" y="26"/>
                    <a:pt x="647" y="26"/>
                  </a:cubicBezTo>
                  <a:cubicBezTo>
                    <a:pt x="649" y="26"/>
                    <a:pt x="649" y="25"/>
                    <a:pt x="650" y="25"/>
                  </a:cubicBezTo>
                  <a:cubicBezTo>
                    <a:pt x="651" y="24"/>
                    <a:pt x="652" y="24"/>
                    <a:pt x="653" y="24"/>
                  </a:cubicBezTo>
                  <a:cubicBezTo>
                    <a:pt x="653" y="24"/>
                    <a:pt x="654" y="24"/>
                    <a:pt x="654" y="23"/>
                  </a:cubicBezTo>
                  <a:cubicBezTo>
                    <a:pt x="655" y="23"/>
                    <a:pt x="656" y="24"/>
                    <a:pt x="658" y="24"/>
                  </a:cubicBezTo>
                  <a:cubicBezTo>
                    <a:pt x="657" y="23"/>
                    <a:pt x="657" y="23"/>
                    <a:pt x="657" y="23"/>
                  </a:cubicBezTo>
                  <a:cubicBezTo>
                    <a:pt x="660" y="20"/>
                    <a:pt x="661" y="26"/>
                    <a:pt x="662" y="27"/>
                  </a:cubicBezTo>
                  <a:cubicBezTo>
                    <a:pt x="662" y="27"/>
                    <a:pt x="662" y="27"/>
                    <a:pt x="663" y="27"/>
                  </a:cubicBezTo>
                  <a:cubicBezTo>
                    <a:pt x="663" y="27"/>
                    <a:pt x="663" y="26"/>
                    <a:pt x="663" y="26"/>
                  </a:cubicBezTo>
                  <a:cubicBezTo>
                    <a:pt x="666" y="26"/>
                    <a:pt x="668" y="28"/>
                    <a:pt x="670" y="30"/>
                  </a:cubicBezTo>
                  <a:cubicBezTo>
                    <a:pt x="670" y="29"/>
                    <a:pt x="670" y="29"/>
                    <a:pt x="670" y="29"/>
                  </a:cubicBezTo>
                  <a:cubicBezTo>
                    <a:pt x="670" y="29"/>
                    <a:pt x="671" y="29"/>
                    <a:pt x="671" y="29"/>
                  </a:cubicBezTo>
                  <a:cubicBezTo>
                    <a:pt x="670" y="28"/>
                    <a:pt x="670" y="28"/>
                    <a:pt x="669" y="28"/>
                  </a:cubicBezTo>
                  <a:cubicBezTo>
                    <a:pt x="669" y="27"/>
                    <a:pt x="668" y="27"/>
                    <a:pt x="668" y="26"/>
                  </a:cubicBezTo>
                  <a:cubicBezTo>
                    <a:pt x="669" y="26"/>
                    <a:pt x="670" y="27"/>
                    <a:pt x="671" y="26"/>
                  </a:cubicBezTo>
                  <a:cubicBezTo>
                    <a:pt x="671" y="25"/>
                    <a:pt x="669" y="25"/>
                    <a:pt x="668" y="24"/>
                  </a:cubicBezTo>
                  <a:cubicBezTo>
                    <a:pt x="667" y="23"/>
                    <a:pt x="668" y="21"/>
                    <a:pt x="669" y="20"/>
                  </a:cubicBezTo>
                  <a:cubicBezTo>
                    <a:pt x="671" y="19"/>
                    <a:pt x="672" y="21"/>
                    <a:pt x="673" y="21"/>
                  </a:cubicBezTo>
                  <a:cubicBezTo>
                    <a:pt x="673" y="21"/>
                    <a:pt x="673" y="22"/>
                    <a:pt x="674" y="22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6" y="23"/>
                    <a:pt x="677" y="23"/>
                    <a:pt x="678" y="23"/>
                  </a:cubicBezTo>
                  <a:cubicBezTo>
                    <a:pt x="679" y="24"/>
                    <a:pt x="681" y="26"/>
                    <a:pt x="683" y="27"/>
                  </a:cubicBezTo>
                  <a:cubicBezTo>
                    <a:pt x="683" y="27"/>
                    <a:pt x="683" y="26"/>
                    <a:pt x="683" y="26"/>
                  </a:cubicBezTo>
                  <a:cubicBezTo>
                    <a:pt x="683" y="26"/>
                    <a:pt x="683" y="26"/>
                    <a:pt x="683" y="26"/>
                  </a:cubicBezTo>
                  <a:cubicBezTo>
                    <a:pt x="684" y="25"/>
                    <a:pt x="684" y="26"/>
                    <a:pt x="684" y="25"/>
                  </a:cubicBezTo>
                  <a:cubicBezTo>
                    <a:pt x="684" y="25"/>
                    <a:pt x="683" y="25"/>
                    <a:pt x="683" y="25"/>
                  </a:cubicBezTo>
                  <a:cubicBezTo>
                    <a:pt x="683" y="24"/>
                    <a:pt x="685" y="21"/>
                    <a:pt x="685" y="21"/>
                  </a:cubicBezTo>
                  <a:cubicBezTo>
                    <a:pt x="686" y="21"/>
                    <a:pt x="686" y="20"/>
                    <a:pt x="686" y="20"/>
                  </a:cubicBezTo>
                  <a:cubicBezTo>
                    <a:pt x="685" y="20"/>
                    <a:pt x="684" y="20"/>
                    <a:pt x="683" y="19"/>
                  </a:cubicBezTo>
                  <a:cubicBezTo>
                    <a:pt x="682" y="19"/>
                    <a:pt x="681" y="18"/>
                    <a:pt x="680" y="17"/>
                  </a:cubicBezTo>
                  <a:cubicBezTo>
                    <a:pt x="680" y="17"/>
                    <a:pt x="679" y="16"/>
                    <a:pt x="679" y="16"/>
                  </a:cubicBezTo>
                  <a:cubicBezTo>
                    <a:pt x="681" y="15"/>
                    <a:pt x="684" y="16"/>
                    <a:pt x="685" y="16"/>
                  </a:cubicBezTo>
                  <a:cubicBezTo>
                    <a:pt x="686" y="16"/>
                    <a:pt x="687" y="16"/>
                    <a:pt x="687" y="16"/>
                  </a:cubicBezTo>
                  <a:cubicBezTo>
                    <a:pt x="688" y="16"/>
                    <a:pt x="688" y="17"/>
                    <a:pt x="688" y="17"/>
                  </a:cubicBezTo>
                  <a:cubicBezTo>
                    <a:pt x="688" y="17"/>
                    <a:pt x="688" y="17"/>
                    <a:pt x="688" y="17"/>
                  </a:cubicBezTo>
                  <a:cubicBezTo>
                    <a:pt x="689" y="17"/>
                    <a:pt x="690" y="16"/>
                    <a:pt x="691" y="16"/>
                  </a:cubicBezTo>
                  <a:cubicBezTo>
                    <a:pt x="691" y="15"/>
                    <a:pt x="688" y="14"/>
                    <a:pt x="686" y="14"/>
                  </a:cubicBezTo>
                  <a:cubicBezTo>
                    <a:pt x="685" y="14"/>
                    <a:pt x="683" y="15"/>
                    <a:pt x="682" y="15"/>
                  </a:cubicBezTo>
                  <a:cubicBezTo>
                    <a:pt x="681" y="15"/>
                    <a:pt x="680" y="14"/>
                    <a:pt x="679" y="14"/>
                  </a:cubicBezTo>
                  <a:cubicBezTo>
                    <a:pt x="678" y="14"/>
                    <a:pt x="677" y="14"/>
                    <a:pt x="676" y="14"/>
                  </a:cubicBezTo>
                  <a:cubicBezTo>
                    <a:pt x="676" y="14"/>
                    <a:pt x="677" y="13"/>
                    <a:pt x="678" y="13"/>
                  </a:cubicBezTo>
                  <a:cubicBezTo>
                    <a:pt x="678" y="13"/>
                    <a:pt x="679" y="13"/>
                    <a:pt x="679" y="13"/>
                  </a:cubicBezTo>
                  <a:cubicBezTo>
                    <a:pt x="679" y="14"/>
                    <a:pt x="681" y="14"/>
                    <a:pt x="682" y="14"/>
                  </a:cubicBezTo>
                  <a:cubicBezTo>
                    <a:pt x="682" y="14"/>
                    <a:pt x="682" y="13"/>
                    <a:pt x="682" y="13"/>
                  </a:cubicBezTo>
                  <a:cubicBezTo>
                    <a:pt x="682" y="13"/>
                    <a:pt x="682" y="13"/>
                    <a:pt x="682" y="13"/>
                  </a:cubicBezTo>
                  <a:cubicBezTo>
                    <a:pt x="682" y="13"/>
                    <a:pt x="678" y="13"/>
                    <a:pt x="679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80" y="12"/>
                    <a:pt x="680" y="11"/>
                    <a:pt x="681" y="11"/>
                  </a:cubicBezTo>
                  <a:cubicBezTo>
                    <a:pt x="681" y="11"/>
                    <a:pt x="682" y="11"/>
                    <a:pt x="683" y="11"/>
                  </a:cubicBezTo>
                  <a:cubicBezTo>
                    <a:pt x="683" y="11"/>
                    <a:pt x="684" y="11"/>
                    <a:pt x="684" y="11"/>
                  </a:cubicBezTo>
                  <a:cubicBezTo>
                    <a:pt x="684" y="11"/>
                    <a:pt x="684" y="10"/>
                    <a:pt x="684" y="10"/>
                  </a:cubicBezTo>
                  <a:cubicBezTo>
                    <a:pt x="684" y="10"/>
                    <a:pt x="686" y="10"/>
                    <a:pt x="686" y="11"/>
                  </a:cubicBezTo>
                  <a:cubicBezTo>
                    <a:pt x="686" y="11"/>
                    <a:pt x="686" y="11"/>
                    <a:pt x="686" y="12"/>
                  </a:cubicBezTo>
                  <a:cubicBezTo>
                    <a:pt x="687" y="12"/>
                    <a:pt x="688" y="12"/>
                    <a:pt x="689" y="12"/>
                  </a:cubicBezTo>
                  <a:cubicBezTo>
                    <a:pt x="690" y="12"/>
                    <a:pt x="691" y="12"/>
                    <a:pt x="691" y="12"/>
                  </a:cubicBezTo>
                  <a:cubicBezTo>
                    <a:pt x="692" y="12"/>
                    <a:pt x="692" y="12"/>
                    <a:pt x="693" y="12"/>
                  </a:cubicBezTo>
                  <a:cubicBezTo>
                    <a:pt x="693" y="12"/>
                    <a:pt x="693" y="12"/>
                    <a:pt x="693" y="12"/>
                  </a:cubicBezTo>
                  <a:cubicBezTo>
                    <a:pt x="692" y="11"/>
                    <a:pt x="692" y="10"/>
                    <a:pt x="693" y="9"/>
                  </a:cubicBezTo>
                  <a:cubicBezTo>
                    <a:pt x="694" y="9"/>
                    <a:pt x="694" y="9"/>
                    <a:pt x="694" y="9"/>
                  </a:cubicBezTo>
                  <a:cubicBezTo>
                    <a:pt x="694" y="8"/>
                    <a:pt x="691" y="7"/>
                    <a:pt x="692" y="6"/>
                  </a:cubicBezTo>
                  <a:cubicBezTo>
                    <a:pt x="692" y="6"/>
                    <a:pt x="693" y="6"/>
                    <a:pt x="693" y="6"/>
                  </a:cubicBezTo>
                  <a:cubicBezTo>
                    <a:pt x="693" y="6"/>
                    <a:pt x="693" y="6"/>
                    <a:pt x="693" y="5"/>
                  </a:cubicBezTo>
                  <a:cubicBezTo>
                    <a:pt x="694" y="5"/>
                    <a:pt x="695" y="6"/>
                    <a:pt x="696" y="6"/>
                  </a:cubicBezTo>
                  <a:cubicBezTo>
                    <a:pt x="695" y="5"/>
                    <a:pt x="695" y="5"/>
                    <a:pt x="695" y="4"/>
                  </a:cubicBezTo>
                  <a:cubicBezTo>
                    <a:pt x="695" y="4"/>
                    <a:pt x="697" y="3"/>
                    <a:pt x="697" y="3"/>
                  </a:cubicBezTo>
                  <a:cubicBezTo>
                    <a:pt x="700" y="2"/>
                    <a:pt x="704" y="1"/>
                    <a:pt x="707" y="1"/>
                  </a:cubicBezTo>
                  <a:cubicBezTo>
                    <a:pt x="709" y="1"/>
                    <a:pt x="709" y="1"/>
                    <a:pt x="711" y="1"/>
                  </a:cubicBezTo>
                  <a:cubicBezTo>
                    <a:pt x="711" y="1"/>
                    <a:pt x="711" y="1"/>
                    <a:pt x="712" y="0"/>
                  </a:cubicBezTo>
                  <a:cubicBezTo>
                    <a:pt x="713" y="0"/>
                    <a:pt x="713" y="0"/>
                    <a:pt x="714" y="0"/>
                  </a:cubicBezTo>
                  <a:cubicBezTo>
                    <a:pt x="715" y="1"/>
                    <a:pt x="717" y="0"/>
                    <a:pt x="716" y="2"/>
                  </a:cubicBezTo>
                  <a:cubicBezTo>
                    <a:pt x="715" y="3"/>
                    <a:pt x="712" y="4"/>
                    <a:pt x="709" y="5"/>
                  </a:cubicBezTo>
                  <a:cubicBezTo>
                    <a:pt x="708" y="5"/>
                    <a:pt x="707" y="6"/>
                    <a:pt x="706" y="7"/>
                  </a:cubicBezTo>
                  <a:cubicBezTo>
                    <a:pt x="705" y="7"/>
                    <a:pt x="705" y="7"/>
                    <a:pt x="704" y="7"/>
                  </a:cubicBezTo>
                  <a:cubicBezTo>
                    <a:pt x="704" y="7"/>
                    <a:pt x="704" y="7"/>
                    <a:pt x="704" y="7"/>
                  </a:cubicBezTo>
                  <a:cubicBezTo>
                    <a:pt x="704" y="7"/>
                    <a:pt x="705" y="8"/>
                    <a:pt x="704" y="8"/>
                  </a:cubicBezTo>
                  <a:cubicBezTo>
                    <a:pt x="704" y="8"/>
                    <a:pt x="704" y="8"/>
                    <a:pt x="703" y="9"/>
                  </a:cubicBezTo>
                  <a:cubicBezTo>
                    <a:pt x="703" y="9"/>
                    <a:pt x="700" y="11"/>
                    <a:pt x="700" y="11"/>
                  </a:cubicBezTo>
                  <a:cubicBezTo>
                    <a:pt x="700" y="11"/>
                    <a:pt x="700" y="12"/>
                    <a:pt x="700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2"/>
                    <a:pt x="701" y="11"/>
                    <a:pt x="702" y="11"/>
                  </a:cubicBezTo>
                  <a:cubicBezTo>
                    <a:pt x="702" y="10"/>
                    <a:pt x="703" y="11"/>
                    <a:pt x="704" y="11"/>
                  </a:cubicBezTo>
                  <a:cubicBezTo>
                    <a:pt x="704" y="10"/>
                    <a:pt x="705" y="8"/>
                    <a:pt x="706" y="8"/>
                  </a:cubicBezTo>
                  <a:cubicBezTo>
                    <a:pt x="707" y="8"/>
                    <a:pt x="707" y="8"/>
                    <a:pt x="708" y="8"/>
                  </a:cubicBezTo>
                  <a:cubicBezTo>
                    <a:pt x="709" y="7"/>
                    <a:pt x="709" y="6"/>
                    <a:pt x="710" y="5"/>
                  </a:cubicBezTo>
                  <a:cubicBezTo>
                    <a:pt x="711" y="5"/>
                    <a:pt x="712" y="5"/>
                    <a:pt x="714" y="4"/>
                  </a:cubicBezTo>
                  <a:cubicBezTo>
                    <a:pt x="714" y="4"/>
                    <a:pt x="714" y="4"/>
                    <a:pt x="715" y="4"/>
                  </a:cubicBezTo>
                  <a:cubicBezTo>
                    <a:pt x="716" y="4"/>
                    <a:pt x="718" y="3"/>
                    <a:pt x="718" y="2"/>
                  </a:cubicBezTo>
                  <a:cubicBezTo>
                    <a:pt x="718" y="2"/>
                    <a:pt x="718" y="2"/>
                    <a:pt x="718" y="2"/>
                  </a:cubicBezTo>
                  <a:cubicBezTo>
                    <a:pt x="719" y="2"/>
                    <a:pt x="720" y="2"/>
                    <a:pt x="721" y="3"/>
                  </a:cubicBezTo>
                  <a:cubicBezTo>
                    <a:pt x="721" y="3"/>
                    <a:pt x="721" y="3"/>
                    <a:pt x="721" y="4"/>
                  </a:cubicBezTo>
                  <a:cubicBezTo>
                    <a:pt x="722" y="3"/>
                    <a:pt x="722" y="3"/>
                    <a:pt x="722" y="3"/>
                  </a:cubicBezTo>
                  <a:cubicBezTo>
                    <a:pt x="722" y="3"/>
                    <a:pt x="723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5" y="3"/>
                    <a:pt x="728" y="4"/>
                    <a:pt x="729" y="4"/>
                  </a:cubicBezTo>
                  <a:cubicBezTo>
                    <a:pt x="730" y="4"/>
                    <a:pt x="730" y="4"/>
                    <a:pt x="731" y="4"/>
                  </a:cubicBezTo>
                  <a:cubicBezTo>
                    <a:pt x="731" y="6"/>
                    <a:pt x="728" y="11"/>
                    <a:pt x="725" y="12"/>
                  </a:cubicBezTo>
                  <a:cubicBezTo>
                    <a:pt x="725" y="12"/>
                    <a:pt x="725" y="12"/>
                    <a:pt x="724" y="12"/>
                  </a:cubicBezTo>
                  <a:cubicBezTo>
                    <a:pt x="723" y="12"/>
                    <a:pt x="721" y="13"/>
                    <a:pt x="720" y="13"/>
                  </a:cubicBezTo>
                  <a:cubicBezTo>
                    <a:pt x="719" y="13"/>
                    <a:pt x="718" y="14"/>
                    <a:pt x="718" y="14"/>
                  </a:cubicBezTo>
                  <a:cubicBezTo>
                    <a:pt x="717" y="14"/>
                    <a:pt x="717" y="15"/>
                    <a:pt x="716" y="15"/>
                  </a:cubicBezTo>
                  <a:cubicBezTo>
                    <a:pt x="716" y="15"/>
                    <a:pt x="715" y="15"/>
                    <a:pt x="715" y="15"/>
                  </a:cubicBezTo>
                  <a:cubicBezTo>
                    <a:pt x="714" y="15"/>
                    <a:pt x="714" y="17"/>
                    <a:pt x="714" y="17"/>
                  </a:cubicBezTo>
                  <a:cubicBezTo>
                    <a:pt x="713" y="18"/>
                    <a:pt x="711" y="20"/>
                    <a:pt x="711" y="20"/>
                  </a:cubicBezTo>
                  <a:cubicBezTo>
                    <a:pt x="711" y="21"/>
                    <a:pt x="712" y="21"/>
                    <a:pt x="712" y="21"/>
                  </a:cubicBezTo>
                  <a:cubicBezTo>
                    <a:pt x="713" y="21"/>
                    <a:pt x="714" y="19"/>
                    <a:pt x="715" y="19"/>
                  </a:cubicBezTo>
                  <a:cubicBezTo>
                    <a:pt x="716" y="18"/>
                    <a:pt x="716" y="18"/>
                    <a:pt x="717" y="17"/>
                  </a:cubicBezTo>
                  <a:cubicBezTo>
                    <a:pt x="717" y="17"/>
                    <a:pt x="718" y="17"/>
                    <a:pt x="718" y="17"/>
                  </a:cubicBezTo>
                  <a:cubicBezTo>
                    <a:pt x="718" y="17"/>
                    <a:pt x="718" y="17"/>
                    <a:pt x="718" y="16"/>
                  </a:cubicBezTo>
                  <a:cubicBezTo>
                    <a:pt x="718" y="16"/>
                    <a:pt x="719" y="16"/>
                    <a:pt x="719" y="16"/>
                  </a:cubicBezTo>
                  <a:cubicBezTo>
                    <a:pt x="719" y="16"/>
                    <a:pt x="719" y="15"/>
                    <a:pt x="720" y="15"/>
                  </a:cubicBezTo>
                  <a:cubicBezTo>
                    <a:pt x="721" y="15"/>
                    <a:pt x="723" y="14"/>
                    <a:pt x="724" y="14"/>
                  </a:cubicBezTo>
                  <a:cubicBezTo>
                    <a:pt x="725" y="14"/>
                    <a:pt x="725" y="14"/>
                    <a:pt x="725" y="13"/>
                  </a:cubicBezTo>
                  <a:cubicBezTo>
                    <a:pt x="726" y="13"/>
                    <a:pt x="726" y="13"/>
                    <a:pt x="726" y="13"/>
                  </a:cubicBezTo>
                  <a:cubicBezTo>
                    <a:pt x="727" y="13"/>
                    <a:pt x="727" y="13"/>
                    <a:pt x="728" y="14"/>
                  </a:cubicBezTo>
                  <a:cubicBezTo>
                    <a:pt x="728" y="14"/>
                    <a:pt x="728" y="14"/>
                    <a:pt x="728" y="14"/>
                  </a:cubicBezTo>
                  <a:cubicBezTo>
                    <a:pt x="730" y="17"/>
                    <a:pt x="726" y="18"/>
                    <a:pt x="726" y="20"/>
                  </a:cubicBezTo>
                  <a:cubicBezTo>
                    <a:pt x="726" y="20"/>
                    <a:pt x="727" y="20"/>
                    <a:pt x="727" y="20"/>
                  </a:cubicBezTo>
                  <a:cubicBezTo>
                    <a:pt x="729" y="19"/>
                    <a:pt x="730" y="16"/>
                    <a:pt x="732" y="15"/>
                  </a:cubicBezTo>
                  <a:cubicBezTo>
                    <a:pt x="731" y="14"/>
                    <a:pt x="731" y="12"/>
                    <a:pt x="730" y="12"/>
                  </a:cubicBezTo>
                  <a:cubicBezTo>
                    <a:pt x="731" y="11"/>
                    <a:pt x="731" y="10"/>
                    <a:pt x="732" y="10"/>
                  </a:cubicBezTo>
                  <a:cubicBezTo>
                    <a:pt x="735" y="10"/>
                    <a:pt x="736" y="12"/>
                    <a:pt x="737" y="14"/>
                  </a:cubicBezTo>
                  <a:cubicBezTo>
                    <a:pt x="738" y="14"/>
                    <a:pt x="737" y="15"/>
                    <a:pt x="738" y="15"/>
                  </a:cubicBezTo>
                  <a:cubicBezTo>
                    <a:pt x="738" y="16"/>
                    <a:pt x="739" y="17"/>
                    <a:pt x="739" y="19"/>
                  </a:cubicBezTo>
                  <a:cubicBezTo>
                    <a:pt x="739" y="20"/>
                    <a:pt x="739" y="22"/>
                    <a:pt x="740" y="23"/>
                  </a:cubicBezTo>
                  <a:cubicBezTo>
                    <a:pt x="740" y="23"/>
                    <a:pt x="740" y="23"/>
                    <a:pt x="740" y="23"/>
                  </a:cubicBezTo>
                  <a:cubicBezTo>
                    <a:pt x="740" y="22"/>
                    <a:pt x="741" y="22"/>
                    <a:pt x="741" y="21"/>
                  </a:cubicBezTo>
                  <a:cubicBezTo>
                    <a:pt x="741" y="20"/>
                    <a:pt x="740" y="20"/>
                    <a:pt x="740" y="19"/>
                  </a:cubicBezTo>
                  <a:cubicBezTo>
                    <a:pt x="740" y="18"/>
                    <a:pt x="741" y="16"/>
                    <a:pt x="741" y="14"/>
                  </a:cubicBezTo>
                  <a:cubicBezTo>
                    <a:pt x="741" y="13"/>
                    <a:pt x="741" y="12"/>
                    <a:pt x="742" y="11"/>
                  </a:cubicBezTo>
                  <a:cubicBezTo>
                    <a:pt x="742" y="11"/>
                    <a:pt x="743" y="11"/>
                    <a:pt x="743" y="11"/>
                  </a:cubicBezTo>
                  <a:cubicBezTo>
                    <a:pt x="745" y="11"/>
                    <a:pt x="746" y="10"/>
                    <a:pt x="746" y="10"/>
                  </a:cubicBezTo>
                  <a:cubicBezTo>
                    <a:pt x="746" y="9"/>
                    <a:pt x="745" y="9"/>
                    <a:pt x="745" y="8"/>
                  </a:cubicBezTo>
                  <a:cubicBezTo>
                    <a:pt x="745" y="7"/>
                    <a:pt x="745" y="6"/>
                    <a:pt x="746" y="6"/>
                  </a:cubicBezTo>
                  <a:cubicBezTo>
                    <a:pt x="746" y="5"/>
                    <a:pt x="747" y="5"/>
                    <a:pt x="748" y="5"/>
                  </a:cubicBezTo>
                  <a:cubicBezTo>
                    <a:pt x="749" y="5"/>
                    <a:pt x="749" y="4"/>
                    <a:pt x="749" y="4"/>
                  </a:cubicBezTo>
                  <a:cubicBezTo>
                    <a:pt x="750" y="4"/>
                    <a:pt x="750" y="4"/>
                    <a:pt x="751" y="4"/>
                  </a:cubicBezTo>
                  <a:cubicBezTo>
                    <a:pt x="752" y="4"/>
                    <a:pt x="753" y="4"/>
                    <a:pt x="754" y="4"/>
                  </a:cubicBezTo>
                  <a:cubicBezTo>
                    <a:pt x="756" y="5"/>
                    <a:pt x="757" y="4"/>
                    <a:pt x="758" y="5"/>
                  </a:cubicBezTo>
                  <a:cubicBezTo>
                    <a:pt x="758" y="6"/>
                    <a:pt x="758" y="8"/>
                    <a:pt x="758" y="9"/>
                  </a:cubicBezTo>
                  <a:cubicBezTo>
                    <a:pt x="757" y="10"/>
                    <a:pt x="757" y="11"/>
                    <a:pt x="757" y="11"/>
                  </a:cubicBezTo>
                  <a:cubicBezTo>
                    <a:pt x="758" y="12"/>
                    <a:pt x="759" y="12"/>
                    <a:pt x="760" y="12"/>
                  </a:cubicBezTo>
                  <a:cubicBezTo>
                    <a:pt x="760" y="13"/>
                    <a:pt x="759" y="16"/>
                    <a:pt x="758" y="16"/>
                  </a:cubicBezTo>
                  <a:cubicBezTo>
                    <a:pt x="757" y="16"/>
                    <a:pt x="757" y="16"/>
                    <a:pt x="756" y="16"/>
                  </a:cubicBezTo>
                  <a:cubicBezTo>
                    <a:pt x="756" y="16"/>
                    <a:pt x="756" y="17"/>
                    <a:pt x="755" y="17"/>
                  </a:cubicBezTo>
                  <a:cubicBezTo>
                    <a:pt x="755" y="18"/>
                    <a:pt x="755" y="18"/>
                    <a:pt x="754" y="19"/>
                  </a:cubicBezTo>
                  <a:cubicBezTo>
                    <a:pt x="753" y="20"/>
                    <a:pt x="751" y="20"/>
                    <a:pt x="750" y="20"/>
                  </a:cubicBezTo>
                  <a:cubicBezTo>
                    <a:pt x="750" y="21"/>
                    <a:pt x="750" y="21"/>
                    <a:pt x="750" y="21"/>
                  </a:cubicBezTo>
                  <a:cubicBezTo>
                    <a:pt x="751" y="21"/>
                    <a:pt x="751" y="20"/>
                    <a:pt x="752" y="20"/>
                  </a:cubicBezTo>
                  <a:cubicBezTo>
                    <a:pt x="753" y="20"/>
                    <a:pt x="754" y="20"/>
                    <a:pt x="755" y="20"/>
                  </a:cubicBezTo>
                  <a:cubicBezTo>
                    <a:pt x="756" y="19"/>
                    <a:pt x="756" y="18"/>
                    <a:pt x="757" y="18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57" y="18"/>
                    <a:pt x="758" y="18"/>
                    <a:pt x="758" y="18"/>
                  </a:cubicBezTo>
                  <a:cubicBezTo>
                    <a:pt x="759" y="18"/>
                    <a:pt x="760" y="18"/>
                    <a:pt x="760" y="19"/>
                  </a:cubicBezTo>
                  <a:cubicBezTo>
                    <a:pt x="762" y="20"/>
                    <a:pt x="758" y="22"/>
                    <a:pt x="757" y="23"/>
                  </a:cubicBezTo>
                  <a:cubicBezTo>
                    <a:pt x="756" y="23"/>
                    <a:pt x="754" y="24"/>
                    <a:pt x="754" y="24"/>
                  </a:cubicBezTo>
                  <a:cubicBezTo>
                    <a:pt x="753" y="25"/>
                    <a:pt x="755" y="26"/>
                    <a:pt x="755" y="26"/>
                  </a:cubicBezTo>
                  <a:cubicBezTo>
                    <a:pt x="755" y="26"/>
                    <a:pt x="755" y="27"/>
                    <a:pt x="755" y="27"/>
                  </a:cubicBezTo>
                  <a:cubicBezTo>
                    <a:pt x="755" y="28"/>
                    <a:pt x="756" y="28"/>
                    <a:pt x="756" y="28"/>
                  </a:cubicBezTo>
                  <a:cubicBezTo>
                    <a:pt x="757" y="29"/>
                    <a:pt x="757" y="29"/>
                    <a:pt x="758" y="28"/>
                  </a:cubicBezTo>
                  <a:cubicBezTo>
                    <a:pt x="758" y="28"/>
                    <a:pt x="758" y="28"/>
                    <a:pt x="758" y="27"/>
                  </a:cubicBezTo>
                  <a:cubicBezTo>
                    <a:pt x="757" y="27"/>
                    <a:pt x="757" y="27"/>
                    <a:pt x="756" y="27"/>
                  </a:cubicBezTo>
                  <a:cubicBezTo>
                    <a:pt x="756" y="26"/>
                    <a:pt x="756" y="26"/>
                    <a:pt x="757" y="26"/>
                  </a:cubicBezTo>
                  <a:cubicBezTo>
                    <a:pt x="757" y="25"/>
                    <a:pt x="757" y="25"/>
                    <a:pt x="758" y="24"/>
                  </a:cubicBezTo>
                  <a:cubicBezTo>
                    <a:pt x="759" y="23"/>
                    <a:pt x="761" y="22"/>
                    <a:pt x="762" y="23"/>
                  </a:cubicBezTo>
                  <a:cubicBezTo>
                    <a:pt x="763" y="23"/>
                    <a:pt x="763" y="24"/>
                    <a:pt x="763" y="24"/>
                  </a:cubicBezTo>
                  <a:cubicBezTo>
                    <a:pt x="763" y="25"/>
                    <a:pt x="763" y="26"/>
                    <a:pt x="762" y="26"/>
                  </a:cubicBezTo>
                  <a:cubicBezTo>
                    <a:pt x="761" y="27"/>
                    <a:pt x="760" y="27"/>
                    <a:pt x="760" y="28"/>
                  </a:cubicBezTo>
                  <a:cubicBezTo>
                    <a:pt x="760" y="30"/>
                    <a:pt x="762" y="30"/>
                    <a:pt x="763" y="31"/>
                  </a:cubicBezTo>
                  <a:cubicBezTo>
                    <a:pt x="764" y="32"/>
                    <a:pt x="764" y="34"/>
                    <a:pt x="765" y="35"/>
                  </a:cubicBezTo>
                  <a:cubicBezTo>
                    <a:pt x="766" y="35"/>
                    <a:pt x="766" y="36"/>
                    <a:pt x="767" y="36"/>
                  </a:cubicBezTo>
                  <a:cubicBezTo>
                    <a:pt x="765" y="37"/>
                    <a:pt x="764" y="38"/>
                    <a:pt x="763" y="39"/>
                  </a:cubicBezTo>
                  <a:cubicBezTo>
                    <a:pt x="764" y="39"/>
                    <a:pt x="764" y="40"/>
                    <a:pt x="765" y="40"/>
                  </a:cubicBezTo>
                  <a:cubicBezTo>
                    <a:pt x="765" y="40"/>
                    <a:pt x="765" y="40"/>
                    <a:pt x="766" y="40"/>
                  </a:cubicBezTo>
                  <a:cubicBezTo>
                    <a:pt x="766" y="40"/>
                    <a:pt x="766" y="41"/>
                    <a:pt x="766" y="42"/>
                  </a:cubicBezTo>
                  <a:cubicBezTo>
                    <a:pt x="767" y="42"/>
                    <a:pt x="767" y="43"/>
                    <a:pt x="768" y="44"/>
                  </a:cubicBezTo>
                  <a:cubicBezTo>
                    <a:pt x="768" y="44"/>
                    <a:pt x="768" y="44"/>
                    <a:pt x="769" y="45"/>
                  </a:cubicBezTo>
                  <a:cubicBezTo>
                    <a:pt x="769" y="45"/>
                    <a:pt x="769" y="46"/>
                    <a:pt x="769" y="46"/>
                  </a:cubicBezTo>
                  <a:cubicBezTo>
                    <a:pt x="770" y="48"/>
                    <a:pt x="771" y="48"/>
                    <a:pt x="772" y="48"/>
                  </a:cubicBezTo>
                  <a:cubicBezTo>
                    <a:pt x="771" y="47"/>
                    <a:pt x="772" y="46"/>
                    <a:pt x="774" y="45"/>
                  </a:cubicBezTo>
                  <a:cubicBezTo>
                    <a:pt x="774" y="45"/>
                    <a:pt x="774" y="46"/>
                    <a:pt x="775" y="45"/>
                  </a:cubicBezTo>
                  <a:cubicBezTo>
                    <a:pt x="775" y="45"/>
                    <a:pt x="775" y="45"/>
                    <a:pt x="775" y="44"/>
                  </a:cubicBezTo>
                  <a:cubicBezTo>
                    <a:pt x="775" y="44"/>
                    <a:pt x="776" y="44"/>
                    <a:pt x="776" y="44"/>
                  </a:cubicBezTo>
                  <a:cubicBezTo>
                    <a:pt x="777" y="44"/>
                    <a:pt x="777" y="44"/>
                    <a:pt x="777" y="44"/>
                  </a:cubicBezTo>
                  <a:cubicBezTo>
                    <a:pt x="777" y="45"/>
                    <a:pt x="776" y="45"/>
                    <a:pt x="777" y="46"/>
                  </a:cubicBezTo>
                  <a:cubicBezTo>
                    <a:pt x="779" y="45"/>
                    <a:pt x="780" y="46"/>
                    <a:pt x="780" y="47"/>
                  </a:cubicBezTo>
                  <a:cubicBezTo>
                    <a:pt x="780" y="47"/>
                    <a:pt x="780" y="47"/>
                    <a:pt x="780" y="47"/>
                  </a:cubicBezTo>
                  <a:cubicBezTo>
                    <a:pt x="778" y="47"/>
                    <a:pt x="776" y="47"/>
                    <a:pt x="774" y="48"/>
                  </a:cubicBezTo>
                  <a:cubicBezTo>
                    <a:pt x="775" y="49"/>
                    <a:pt x="776" y="50"/>
                    <a:pt x="777" y="50"/>
                  </a:cubicBezTo>
                  <a:cubicBezTo>
                    <a:pt x="778" y="50"/>
                    <a:pt x="779" y="49"/>
                    <a:pt x="780" y="49"/>
                  </a:cubicBezTo>
                  <a:cubicBezTo>
                    <a:pt x="781" y="49"/>
                    <a:pt x="782" y="49"/>
                    <a:pt x="783" y="50"/>
                  </a:cubicBezTo>
                  <a:cubicBezTo>
                    <a:pt x="783" y="50"/>
                    <a:pt x="783" y="50"/>
                    <a:pt x="783" y="50"/>
                  </a:cubicBezTo>
                  <a:cubicBezTo>
                    <a:pt x="783" y="49"/>
                    <a:pt x="784" y="47"/>
                    <a:pt x="785" y="48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87" y="48"/>
                    <a:pt x="787" y="48"/>
                    <a:pt x="787" y="48"/>
                  </a:cubicBezTo>
                  <a:cubicBezTo>
                    <a:pt x="788" y="48"/>
                    <a:pt x="787" y="49"/>
                    <a:pt x="788" y="49"/>
                  </a:cubicBezTo>
                  <a:cubicBezTo>
                    <a:pt x="788" y="49"/>
                    <a:pt x="788" y="49"/>
                    <a:pt x="788" y="50"/>
                  </a:cubicBezTo>
                  <a:cubicBezTo>
                    <a:pt x="789" y="50"/>
                    <a:pt x="790" y="51"/>
                    <a:pt x="790" y="52"/>
                  </a:cubicBezTo>
                  <a:cubicBezTo>
                    <a:pt x="790" y="53"/>
                    <a:pt x="787" y="53"/>
                    <a:pt x="785" y="53"/>
                  </a:cubicBezTo>
                  <a:cubicBezTo>
                    <a:pt x="785" y="53"/>
                    <a:pt x="784" y="53"/>
                    <a:pt x="784" y="53"/>
                  </a:cubicBezTo>
                  <a:cubicBezTo>
                    <a:pt x="782" y="54"/>
                    <a:pt x="783" y="54"/>
                    <a:pt x="781" y="55"/>
                  </a:cubicBezTo>
                  <a:cubicBezTo>
                    <a:pt x="781" y="55"/>
                    <a:pt x="781" y="55"/>
                    <a:pt x="781" y="55"/>
                  </a:cubicBezTo>
                  <a:cubicBezTo>
                    <a:pt x="781" y="55"/>
                    <a:pt x="781" y="55"/>
                    <a:pt x="782" y="55"/>
                  </a:cubicBezTo>
                  <a:cubicBezTo>
                    <a:pt x="782" y="55"/>
                    <a:pt x="782" y="55"/>
                    <a:pt x="782" y="55"/>
                  </a:cubicBezTo>
                  <a:cubicBezTo>
                    <a:pt x="782" y="56"/>
                    <a:pt x="781" y="57"/>
                    <a:pt x="781" y="57"/>
                  </a:cubicBezTo>
                  <a:cubicBezTo>
                    <a:pt x="781" y="58"/>
                    <a:pt x="781" y="58"/>
                    <a:pt x="781" y="58"/>
                  </a:cubicBezTo>
                  <a:cubicBezTo>
                    <a:pt x="780" y="59"/>
                    <a:pt x="778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8" y="59"/>
                    <a:pt x="778" y="60"/>
                    <a:pt x="779" y="60"/>
                  </a:cubicBezTo>
                  <a:cubicBezTo>
                    <a:pt x="779" y="61"/>
                    <a:pt x="781" y="60"/>
                    <a:pt x="781" y="61"/>
                  </a:cubicBezTo>
                  <a:cubicBezTo>
                    <a:pt x="781" y="61"/>
                    <a:pt x="781" y="61"/>
                    <a:pt x="782" y="61"/>
                  </a:cubicBezTo>
                  <a:cubicBezTo>
                    <a:pt x="783" y="61"/>
                    <a:pt x="783" y="62"/>
                    <a:pt x="784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5" y="62"/>
                    <a:pt x="785" y="61"/>
                    <a:pt x="786" y="61"/>
                  </a:cubicBezTo>
                  <a:cubicBezTo>
                    <a:pt x="787" y="61"/>
                    <a:pt x="787" y="61"/>
                    <a:pt x="788" y="61"/>
                  </a:cubicBezTo>
                  <a:cubicBezTo>
                    <a:pt x="789" y="61"/>
                    <a:pt x="789" y="60"/>
                    <a:pt x="790" y="60"/>
                  </a:cubicBezTo>
                  <a:cubicBezTo>
                    <a:pt x="791" y="60"/>
                    <a:pt x="792" y="60"/>
                    <a:pt x="792" y="61"/>
                  </a:cubicBezTo>
                  <a:cubicBezTo>
                    <a:pt x="793" y="61"/>
                    <a:pt x="792" y="61"/>
                    <a:pt x="792" y="62"/>
                  </a:cubicBezTo>
                  <a:cubicBezTo>
                    <a:pt x="791" y="62"/>
                    <a:pt x="790" y="63"/>
                    <a:pt x="789" y="63"/>
                  </a:cubicBezTo>
                  <a:cubicBezTo>
                    <a:pt x="788" y="64"/>
                    <a:pt x="788" y="65"/>
                    <a:pt x="787" y="65"/>
                  </a:cubicBezTo>
                  <a:cubicBezTo>
                    <a:pt x="787" y="65"/>
                    <a:pt x="787" y="65"/>
                    <a:pt x="787" y="65"/>
                  </a:cubicBezTo>
                  <a:cubicBezTo>
                    <a:pt x="788" y="65"/>
                    <a:pt x="788" y="65"/>
                    <a:pt x="789" y="64"/>
                  </a:cubicBezTo>
                  <a:cubicBezTo>
                    <a:pt x="790" y="64"/>
                    <a:pt x="790" y="63"/>
                    <a:pt x="791" y="63"/>
                  </a:cubicBezTo>
                  <a:cubicBezTo>
                    <a:pt x="792" y="63"/>
                    <a:pt x="792" y="63"/>
                    <a:pt x="793" y="64"/>
                  </a:cubicBezTo>
                  <a:cubicBezTo>
                    <a:pt x="794" y="63"/>
                    <a:pt x="796" y="63"/>
                    <a:pt x="797" y="63"/>
                  </a:cubicBezTo>
                  <a:cubicBezTo>
                    <a:pt x="797" y="64"/>
                    <a:pt x="797" y="64"/>
                    <a:pt x="797" y="65"/>
                  </a:cubicBezTo>
                  <a:cubicBezTo>
                    <a:pt x="798" y="66"/>
                    <a:pt x="800" y="66"/>
                    <a:pt x="801" y="67"/>
                  </a:cubicBezTo>
                  <a:cubicBezTo>
                    <a:pt x="801" y="68"/>
                    <a:pt x="801" y="69"/>
                    <a:pt x="800" y="69"/>
                  </a:cubicBezTo>
                  <a:cubicBezTo>
                    <a:pt x="799" y="69"/>
                    <a:pt x="799" y="69"/>
                    <a:pt x="798" y="69"/>
                  </a:cubicBezTo>
                  <a:cubicBezTo>
                    <a:pt x="797" y="68"/>
                    <a:pt x="796" y="69"/>
                    <a:pt x="796" y="70"/>
                  </a:cubicBezTo>
                  <a:cubicBezTo>
                    <a:pt x="794" y="70"/>
                    <a:pt x="793" y="69"/>
                    <a:pt x="792" y="69"/>
                  </a:cubicBezTo>
                  <a:cubicBezTo>
                    <a:pt x="791" y="69"/>
                    <a:pt x="789" y="68"/>
                    <a:pt x="788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69"/>
                    <a:pt x="790" y="69"/>
                    <a:pt x="790" y="70"/>
                  </a:cubicBezTo>
                  <a:cubicBezTo>
                    <a:pt x="790" y="70"/>
                    <a:pt x="789" y="70"/>
                    <a:pt x="788" y="70"/>
                  </a:cubicBezTo>
                  <a:cubicBezTo>
                    <a:pt x="790" y="71"/>
                    <a:pt x="791" y="70"/>
                    <a:pt x="793" y="70"/>
                  </a:cubicBezTo>
                  <a:cubicBezTo>
                    <a:pt x="794" y="70"/>
                    <a:pt x="794" y="71"/>
                    <a:pt x="795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5" y="72"/>
                    <a:pt x="795" y="73"/>
                  </a:cubicBezTo>
                  <a:cubicBezTo>
                    <a:pt x="795" y="73"/>
                    <a:pt x="794" y="73"/>
                    <a:pt x="794" y="74"/>
                  </a:cubicBezTo>
                  <a:cubicBezTo>
                    <a:pt x="794" y="74"/>
                    <a:pt x="794" y="74"/>
                    <a:pt x="794" y="74"/>
                  </a:cubicBezTo>
                  <a:cubicBezTo>
                    <a:pt x="793" y="74"/>
                    <a:pt x="791" y="73"/>
                    <a:pt x="790" y="74"/>
                  </a:cubicBezTo>
                  <a:cubicBezTo>
                    <a:pt x="792" y="74"/>
                    <a:pt x="793" y="75"/>
                    <a:pt x="795" y="74"/>
                  </a:cubicBezTo>
                  <a:cubicBezTo>
                    <a:pt x="796" y="73"/>
                    <a:pt x="795" y="72"/>
                    <a:pt x="798" y="72"/>
                  </a:cubicBezTo>
                  <a:cubicBezTo>
                    <a:pt x="799" y="72"/>
                    <a:pt x="800" y="73"/>
                    <a:pt x="800" y="74"/>
                  </a:cubicBezTo>
                  <a:cubicBezTo>
                    <a:pt x="800" y="74"/>
                    <a:pt x="800" y="75"/>
                    <a:pt x="800" y="76"/>
                  </a:cubicBezTo>
                  <a:cubicBezTo>
                    <a:pt x="801" y="76"/>
                    <a:pt x="801" y="75"/>
                    <a:pt x="801" y="75"/>
                  </a:cubicBezTo>
                  <a:cubicBezTo>
                    <a:pt x="803" y="74"/>
                    <a:pt x="804" y="74"/>
                    <a:pt x="806" y="73"/>
                  </a:cubicBezTo>
                  <a:cubicBezTo>
                    <a:pt x="807" y="72"/>
                    <a:pt x="809" y="73"/>
                    <a:pt x="809" y="74"/>
                  </a:cubicBezTo>
                  <a:cubicBezTo>
                    <a:pt x="810" y="75"/>
                    <a:pt x="809" y="76"/>
                    <a:pt x="807" y="77"/>
                  </a:cubicBezTo>
                  <a:cubicBezTo>
                    <a:pt x="807" y="77"/>
                    <a:pt x="806" y="77"/>
                    <a:pt x="806" y="77"/>
                  </a:cubicBezTo>
                  <a:cubicBezTo>
                    <a:pt x="805" y="78"/>
                    <a:pt x="805" y="77"/>
                    <a:pt x="804" y="77"/>
                  </a:cubicBezTo>
                  <a:cubicBezTo>
                    <a:pt x="802" y="77"/>
                    <a:pt x="801" y="78"/>
                    <a:pt x="799" y="79"/>
                  </a:cubicBezTo>
                  <a:cubicBezTo>
                    <a:pt x="798" y="79"/>
                    <a:pt x="797" y="78"/>
                    <a:pt x="796" y="78"/>
                  </a:cubicBezTo>
                  <a:cubicBezTo>
                    <a:pt x="796" y="78"/>
                    <a:pt x="796" y="78"/>
                    <a:pt x="796" y="78"/>
                  </a:cubicBezTo>
                  <a:cubicBezTo>
                    <a:pt x="797" y="79"/>
                    <a:pt x="799" y="80"/>
                    <a:pt x="799" y="81"/>
                  </a:cubicBezTo>
                  <a:cubicBezTo>
                    <a:pt x="798" y="81"/>
                    <a:pt x="798" y="81"/>
                    <a:pt x="798" y="81"/>
                  </a:cubicBezTo>
                  <a:cubicBezTo>
                    <a:pt x="798" y="81"/>
                    <a:pt x="799" y="81"/>
                    <a:pt x="799" y="81"/>
                  </a:cubicBezTo>
                  <a:cubicBezTo>
                    <a:pt x="800" y="82"/>
                    <a:pt x="799" y="83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800" y="84"/>
                    <a:pt x="801" y="84"/>
                    <a:pt x="803" y="84"/>
                  </a:cubicBezTo>
                  <a:cubicBezTo>
                    <a:pt x="803" y="84"/>
                    <a:pt x="803" y="84"/>
                    <a:pt x="803" y="84"/>
                  </a:cubicBezTo>
                  <a:cubicBezTo>
                    <a:pt x="802" y="83"/>
                    <a:pt x="802" y="83"/>
                    <a:pt x="802" y="83"/>
                  </a:cubicBezTo>
                  <a:cubicBezTo>
                    <a:pt x="802" y="81"/>
                    <a:pt x="806" y="82"/>
                    <a:pt x="807" y="82"/>
                  </a:cubicBezTo>
                  <a:cubicBezTo>
                    <a:pt x="808" y="82"/>
                    <a:pt x="809" y="82"/>
                    <a:pt x="809" y="82"/>
                  </a:cubicBezTo>
                  <a:cubicBezTo>
                    <a:pt x="810" y="83"/>
                    <a:pt x="813" y="86"/>
                    <a:pt x="812" y="86"/>
                  </a:cubicBezTo>
                  <a:cubicBezTo>
                    <a:pt x="812" y="87"/>
                    <a:pt x="810" y="87"/>
                    <a:pt x="809" y="87"/>
                  </a:cubicBezTo>
                  <a:cubicBezTo>
                    <a:pt x="809" y="87"/>
                    <a:pt x="808" y="87"/>
                    <a:pt x="808" y="87"/>
                  </a:cubicBezTo>
                  <a:cubicBezTo>
                    <a:pt x="808" y="89"/>
                    <a:pt x="807" y="90"/>
                    <a:pt x="806" y="91"/>
                  </a:cubicBezTo>
                  <a:cubicBezTo>
                    <a:pt x="805" y="91"/>
                    <a:pt x="805" y="91"/>
                    <a:pt x="804" y="91"/>
                  </a:cubicBezTo>
                  <a:cubicBezTo>
                    <a:pt x="802" y="91"/>
                    <a:pt x="801" y="92"/>
                    <a:pt x="799" y="92"/>
                  </a:cubicBezTo>
                  <a:cubicBezTo>
                    <a:pt x="799" y="91"/>
                    <a:pt x="798" y="91"/>
                    <a:pt x="797" y="90"/>
                  </a:cubicBezTo>
                  <a:cubicBezTo>
                    <a:pt x="797" y="90"/>
                    <a:pt x="797" y="90"/>
                    <a:pt x="797" y="90"/>
                  </a:cubicBezTo>
                  <a:cubicBezTo>
                    <a:pt x="797" y="89"/>
                    <a:pt x="801" y="90"/>
                    <a:pt x="801" y="89"/>
                  </a:cubicBezTo>
                  <a:cubicBezTo>
                    <a:pt x="802" y="89"/>
                    <a:pt x="803" y="89"/>
                    <a:pt x="803" y="88"/>
                  </a:cubicBezTo>
                  <a:cubicBezTo>
                    <a:pt x="802" y="88"/>
                    <a:pt x="802" y="89"/>
                    <a:pt x="802" y="89"/>
                  </a:cubicBezTo>
                  <a:cubicBezTo>
                    <a:pt x="801" y="89"/>
                    <a:pt x="801" y="89"/>
                    <a:pt x="800" y="89"/>
                  </a:cubicBezTo>
                  <a:cubicBezTo>
                    <a:pt x="800" y="89"/>
                    <a:pt x="800" y="89"/>
                    <a:pt x="799" y="89"/>
                  </a:cubicBezTo>
                  <a:cubicBezTo>
                    <a:pt x="797" y="89"/>
                    <a:pt x="794" y="90"/>
                    <a:pt x="794" y="91"/>
                  </a:cubicBezTo>
                  <a:cubicBezTo>
                    <a:pt x="795" y="91"/>
                    <a:pt x="795" y="92"/>
                    <a:pt x="795" y="92"/>
                  </a:cubicBezTo>
                  <a:cubicBezTo>
                    <a:pt x="794" y="92"/>
                    <a:pt x="792" y="92"/>
                    <a:pt x="791" y="92"/>
                  </a:cubicBezTo>
                  <a:cubicBezTo>
                    <a:pt x="792" y="92"/>
                    <a:pt x="793" y="93"/>
                    <a:pt x="794" y="93"/>
                  </a:cubicBezTo>
                  <a:cubicBezTo>
                    <a:pt x="794" y="93"/>
                    <a:pt x="794" y="93"/>
                    <a:pt x="794" y="93"/>
                  </a:cubicBezTo>
                  <a:cubicBezTo>
                    <a:pt x="793" y="93"/>
                    <a:pt x="791" y="94"/>
                    <a:pt x="791" y="94"/>
                  </a:cubicBezTo>
                  <a:cubicBezTo>
                    <a:pt x="791" y="95"/>
                    <a:pt x="791" y="95"/>
                    <a:pt x="791" y="95"/>
                  </a:cubicBezTo>
                  <a:cubicBezTo>
                    <a:pt x="791" y="96"/>
                    <a:pt x="790" y="97"/>
                    <a:pt x="789" y="98"/>
                  </a:cubicBezTo>
                  <a:cubicBezTo>
                    <a:pt x="788" y="97"/>
                    <a:pt x="786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7" y="98"/>
                    <a:pt x="787" y="99"/>
                  </a:cubicBezTo>
                  <a:cubicBezTo>
                    <a:pt x="787" y="100"/>
                    <a:pt x="782" y="100"/>
                    <a:pt x="785" y="102"/>
                  </a:cubicBezTo>
                  <a:cubicBezTo>
                    <a:pt x="785" y="102"/>
                    <a:pt x="785" y="102"/>
                    <a:pt x="786" y="102"/>
                  </a:cubicBezTo>
                  <a:cubicBezTo>
                    <a:pt x="785" y="101"/>
                    <a:pt x="786" y="100"/>
                    <a:pt x="788" y="99"/>
                  </a:cubicBezTo>
                  <a:cubicBezTo>
                    <a:pt x="788" y="99"/>
                    <a:pt x="789" y="99"/>
                    <a:pt x="789" y="99"/>
                  </a:cubicBezTo>
                  <a:cubicBezTo>
                    <a:pt x="790" y="98"/>
                    <a:pt x="790" y="98"/>
                    <a:pt x="791" y="98"/>
                  </a:cubicBezTo>
                  <a:cubicBezTo>
                    <a:pt x="793" y="98"/>
                    <a:pt x="794" y="98"/>
                    <a:pt x="796" y="99"/>
                  </a:cubicBezTo>
                  <a:cubicBezTo>
                    <a:pt x="796" y="99"/>
                    <a:pt x="796" y="99"/>
                    <a:pt x="795" y="99"/>
                  </a:cubicBezTo>
                  <a:cubicBezTo>
                    <a:pt x="794" y="100"/>
                    <a:pt x="794" y="101"/>
                    <a:pt x="793" y="102"/>
                  </a:cubicBezTo>
                  <a:cubicBezTo>
                    <a:pt x="792" y="103"/>
                    <a:pt x="790" y="102"/>
                    <a:pt x="790" y="103"/>
                  </a:cubicBezTo>
                  <a:cubicBezTo>
                    <a:pt x="790" y="103"/>
                    <a:pt x="790" y="103"/>
                    <a:pt x="790" y="103"/>
                  </a:cubicBezTo>
                  <a:cubicBezTo>
                    <a:pt x="791" y="103"/>
                    <a:pt x="793" y="103"/>
                    <a:pt x="793" y="104"/>
                  </a:cubicBezTo>
                  <a:cubicBezTo>
                    <a:pt x="793" y="104"/>
                    <a:pt x="793" y="104"/>
                    <a:pt x="793" y="104"/>
                  </a:cubicBezTo>
                  <a:cubicBezTo>
                    <a:pt x="793" y="103"/>
                    <a:pt x="794" y="103"/>
                    <a:pt x="794" y="102"/>
                  </a:cubicBezTo>
                  <a:cubicBezTo>
                    <a:pt x="794" y="102"/>
                    <a:pt x="795" y="102"/>
                    <a:pt x="795" y="101"/>
                  </a:cubicBezTo>
                  <a:cubicBezTo>
                    <a:pt x="795" y="101"/>
                    <a:pt x="796" y="100"/>
                    <a:pt x="797" y="100"/>
                  </a:cubicBezTo>
                  <a:cubicBezTo>
                    <a:pt x="798" y="100"/>
                    <a:pt x="798" y="101"/>
                    <a:pt x="799" y="101"/>
                  </a:cubicBezTo>
                  <a:cubicBezTo>
                    <a:pt x="800" y="101"/>
                    <a:pt x="801" y="101"/>
                    <a:pt x="801" y="102"/>
                  </a:cubicBezTo>
                  <a:cubicBezTo>
                    <a:pt x="802" y="102"/>
                    <a:pt x="800" y="104"/>
                    <a:pt x="800" y="104"/>
                  </a:cubicBezTo>
                  <a:cubicBezTo>
                    <a:pt x="800" y="104"/>
                    <a:pt x="799" y="104"/>
                    <a:pt x="799" y="105"/>
                  </a:cubicBezTo>
                  <a:cubicBezTo>
                    <a:pt x="799" y="106"/>
                    <a:pt x="800" y="107"/>
                    <a:pt x="801" y="107"/>
                  </a:cubicBezTo>
                  <a:cubicBezTo>
                    <a:pt x="801" y="107"/>
                    <a:pt x="801" y="107"/>
                    <a:pt x="801" y="107"/>
                  </a:cubicBezTo>
                  <a:cubicBezTo>
                    <a:pt x="801" y="106"/>
                    <a:pt x="802" y="106"/>
                    <a:pt x="802" y="105"/>
                  </a:cubicBezTo>
                  <a:cubicBezTo>
                    <a:pt x="803" y="104"/>
                    <a:pt x="803" y="104"/>
                    <a:pt x="803" y="103"/>
                  </a:cubicBezTo>
                  <a:cubicBezTo>
                    <a:pt x="804" y="103"/>
                    <a:pt x="807" y="103"/>
                    <a:pt x="808" y="103"/>
                  </a:cubicBezTo>
                  <a:cubicBezTo>
                    <a:pt x="810" y="105"/>
                    <a:pt x="810" y="104"/>
                    <a:pt x="813" y="104"/>
                  </a:cubicBezTo>
                  <a:cubicBezTo>
                    <a:pt x="814" y="104"/>
                    <a:pt x="814" y="104"/>
                    <a:pt x="815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7" y="104"/>
                  </a:cubicBezTo>
                  <a:cubicBezTo>
                    <a:pt x="817" y="105"/>
                    <a:pt x="816" y="105"/>
                    <a:pt x="817" y="105"/>
                  </a:cubicBezTo>
                  <a:cubicBezTo>
                    <a:pt x="818" y="105"/>
                    <a:pt x="819" y="105"/>
                    <a:pt x="819" y="106"/>
                  </a:cubicBezTo>
                  <a:cubicBezTo>
                    <a:pt x="819" y="106"/>
                    <a:pt x="819" y="106"/>
                    <a:pt x="819" y="106"/>
                  </a:cubicBezTo>
                  <a:cubicBezTo>
                    <a:pt x="820" y="106"/>
                    <a:pt x="820" y="105"/>
                    <a:pt x="821" y="105"/>
                  </a:cubicBezTo>
                  <a:cubicBezTo>
                    <a:pt x="821" y="106"/>
                    <a:pt x="821" y="107"/>
                    <a:pt x="822" y="107"/>
                  </a:cubicBezTo>
                  <a:cubicBezTo>
                    <a:pt x="822" y="108"/>
                    <a:pt x="822" y="109"/>
                    <a:pt x="822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109"/>
                    <a:pt x="823" y="109"/>
                    <a:pt x="823" y="109"/>
                  </a:cubicBezTo>
                  <a:cubicBezTo>
                    <a:pt x="823" y="108"/>
                    <a:pt x="823" y="107"/>
                    <a:pt x="823" y="106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26" y="107"/>
                    <a:pt x="826" y="108"/>
                    <a:pt x="827" y="110"/>
                  </a:cubicBezTo>
                  <a:cubicBezTo>
                    <a:pt x="827" y="110"/>
                    <a:pt x="827" y="110"/>
                    <a:pt x="827" y="110"/>
                  </a:cubicBezTo>
                  <a:cubicBezTo>
                    <a:pt x="827" y="110"/>
                    <a:pt x="827" y="110"/>
                    <a:pt x="828" y="110"/>
                  </a:cubicBezTo>
                  <a:cubicBezTo>
                    <a:pt x="828" y="111"/>
                    <a:pt x="828" y="111"/>
                    <a:pt x="828" y="111"/>
                  </a:cubicBezTo>
                  <a:cubicBezTo>
                    <a:pt x="830" y="111"/>
                    <a:pt x="829" y="112"/>
                    <a:pt x="829" y="113"/>
                  </a:cubicBezTo>
                  <a:cubicBezTo>
                    <a:pt x="829" y="113"/>
                    <a:pt x="830" y="113"/>
                    <a:pt x="830" y="113"/>
                  </a:cubicBezTo>
                  <a:cubicBezTo>
                    <a:pt x="830" y="113"/>
                    <a:pt x="830" y="113"/>
                    <a:pt x="831" y="113"/>
                  </a:cubicBezTo>
                  <a:cubicBezTo>
                    <a:pt x="831" y="114"/>
                    <a:pt x="831" y="114"/>
                    <a:pt x="831" y="114"/>
                  </a:cubicBezTo>
                  <a:cubicBezTo>
                    <a:pt x="831" y="114"/>
                    <a:pt x="834" y="115"/>
                    <a:pt x="833" y="116"/>
                  </a:cubicBezTo>
                  <a:cubicBezTo>
                    <a:pt x="833" y="116"/>
                    <a:pt x="832" y="117"/>
                    <a:pt x="832" y="117"/>
                  </a:cubicBezTo>
                  <a:cubicBezTo>
                    <a:pt x="831" y="117"/>
                    <a:pt x="831" y="117"/>
                    <a:pt x="830" y="117"/>
                  </a:cubicBezTo>
                  <a:cubicBezTo>
                    <a:pt x="829" y="117"/>
                    <a:pt x="826" y="115"/>
                    <a:pt x="826" y="114"/>
                  </a:cubicBezTo>
                  <a:cubicBezTo>
                    <a:pt x="826" y="114"/>
                    <a:pt x="826" y="114"/>
                    <a:pt x="826" y="114"/>
                  </a:cubicBezTo>
                  <a:cubicBezTo>
                    <a:pt x="826" y="116"/>
                    <a:pt x="828" y="116"/>
                    <a:pt x="828" y="117"/>
                  </a:cubicBezTo>
                  <a:cubicBezTo>
                    <a:pt x="828" y="118"/>
                    <a:pt x="827" y="118"/>
                    <a:pt x="827" y="118"/>
                  </a:cubicBezTo>
                  <a:cubicBezTo>
                    <a:pt x="826" y="119"/>
                    <a:pt x="824" y="119"/>
                    <a:pt x="822" y="119"/>
                  </a:cubicBezTo>
                  <a:cubicBezTo>
                    <a:pt x="820" y="119"/>
                    <a:pt x="818" y="118"/>
                    <a:pt x="818" y="118"/>
                  </a:cubicBezTo>
                  <a:cubicBezTo>
                    <a:pt x="817" y="117"/>
                    <a:pt x="817" y="117"/>
                    <a:pt x="817" y="116"/>
                  </a:cubicBezTo>
                  <a:cubicBezTo>
                    <a:pt x="816" y="116"/>
                    <a:pt x="816" y="116"/>
                    <a:pt x="816" y="116"/>
                  </a:cubicBezTo>
                  <a:cubicBezTo>
                    <a:pt x="815" y="116"/>
                    <a:pt x="815" y="115"/>
                    <a:pt x="815" y="115"/>
                  </a:cubicBezTo>
                  <a:cubicBezTo>
                    <a:pt x="814" y="115"/>
                    <a:pt x="814" y="115"/>
                    <a:pt x="813" y="114"/>
                  </a:cubicBezTo>
                  <a:cubicBezTo>
                    <a:pt x="812" y="114"/>
                    <a:pt x="812" y="113"/>
                    <a:pt x="810" y="113"/>
                  </a:cubicBezTo>
                  <a:cubicBezTo>
                    <a:pt x="810" y="113"/>
                    <a:pt x="810" y="114"/>
                    <a:pt x="809" y="114"/>
                  </a:cubicBezTo>
                  <a:cubicBezTo>
                    <a:pt x="807" y="114"/>
                    <a:pt x="806" y="113"/>
                    <a:pt x="804" y="113"/>
                  </a:cubicBezTo>
                  <a:cubicBezTo>
                    <a:pt x="801" y="113"/>
                    <a:pt x="800" y="115"/>
                    <a:pt x="798" y="115"/>
                  </a:cubicBezTo>
                  <a:cubicBezTo>
                    <a:pt x="796" y="114"/>
                    <a:pt x="793" y="113"/>
                    <a:pt x="791" y="113"/>
                  </a:cubicBezTo>
                  <a:cubicBezTo>
                    <a:pt x="790" y="113"/>
                    <a:pt x="788" y="113"/>
                    <a:pt x="787" y="113"/>
                  </a:cubicBezTo>
                  <a:cubicBezTo>
                    <a:pt x="787" y="113"/>
                    <a:pt x="786" y="112"/>
                    <a:pt x="786" y="112"/>
                  </a:cubicBezTo>
                  <a:cubicBezTo>
                    <a:pt x="786" y="113"/>
                    <a:pt x="788" y="114"/>
                    <a:pt x="789" y="114"/>
                  </a:cubicBezTo>
                  <a:cubicBezTo>
                    <a:pt x="790" y="114"/>
                    <a:pt x="790" y="114"/>
                    <a:pt x="791" y="114"/>
                  </a:cubicBezTo>
                  <a:cubicBezTo>
                    <a:pt x="792" y="114"/>
                    <a:pt x="795" y="114"/>
                    <a:pt x="795" y="115"/>
                  </a:cubicBezTo>
                  <a:cubicBezTo>
                    <a:pt x="794" y="116"/>
                    <a:pt x="793" y="116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3" y="117"/>
                    <a:pt x="794" y="116"/>
                    <a:pt x="795" y="116"/>
                  </a:cubicBezTo>
                  <a:cubicBezTo>
                    <a:pt x="796" y="116"/>
                    <a:pt x="796" y="117"/>
                    <a:pt x="797" y="117"/>
                  </a:cubicBezTo>
                  <a:cubicBezTo>
                    <a:pt x="798" y="115"/>
                    <a:pt x="799" y="116"/>
                    <a:pt x="801" y="115"/>
                  </a:cubicBezTo>
                  <a:cubicBezTo>
                    <a:pt x="803" y="115"/>
                    <a:pt x="803" y="114"/>
                    <a:pt x="805" y="114"/>
                  </a:cubicBezTo>
                  <a:cubicBezTo>
                    <a:pt x="806" y="114"/>
                    <a:pt x="806" y="114"/>
                    <a:pt x="807" y="115"/>
                  </a:cubicBezTo>
                  <a:cubicBezTo>
                    <a:pt x="807" y="115"/>
                    <a:pt x="807" y="116"/>
                    <a:pt x="807" y="116"/>
                  </a:cubicBezTo>
                  <a:cubicBezTo>
                    <a:pt x="807" y="117"/>
                    <a:pt x="805" y="120"/>
                    <a:pt x="804" y="120"/>
                  </a:cubicBezTo>
                  <a:cubicBezTo>
                    <a:pt x="803" y="121"/>
                    <a:pt x="802" y="121"/>
                    <a:pt x="801" y="121"/>
                  </a:cubicBezTo>
                  <a:cubicBezTo>
                    <a:pt x="801" y="121"/>
                    <a:pt x="801" y="122"/>
                    <a:pt x="801" y="122"/>
                  </a:cubicBezTo>
                  <a:cubicBezTo>
                    <a:pt x="799" y="122"/>
                    <a:pt x="797" y="123"/>
                    <a:pt x="795" y="123"/>
                  </a:cubicBezTo>
                  <a:cubicBezTo>
                    <a:pt x="796" y="124"/>
                    <a:pt x="797" y="124"/>
                    <a:pt x="797" y="124"/>
                  </a:cubicBezTo>
                  <a:cubicBezTo>
                    <a:pt x="800" y="126"/>
                    <a:pt x="793" y="129"/>
                    <a:pt x="794" y="130"/>
                  </a:cubicBezTo>
                  <a:cubicBezTo>
                    <a:pt x="794" y="130"/>
                    <a:pt x="794" y="130"/>
                    <a:pt x="794" y="130"/>
                  </a:cubicBezTo>
                  <a:cubicBezTo>
                    <a:pt x="795" y="130"/>
                    <a:pt x="795" y="130"/>
                    <a:pt x="795" y="130"/>
                  </a:cubicBezTo>
                  <a:cubicBezTo>
                    <a:pt x="795" y="130"/>
                    <a:pt x="797" y="128"/>
                    <a:pt x="798" y="128"/>
                  </a:cubicBezTo>
                  <a:cubicBezTo>
                    <a:pt x="798" y="128"/>
                    <a:pt x="798" y="129"/>
                    <a:pt x="799" y="129"/>
                  </a:cubicBezTo>
                  <a:cubicBezTo>
                    <a:pt x="801" y="129"/>
                    <a:pt x="803" y="127"/>
                    <a:pt x="804" y="127"/>
                  </a:cubicBezTo>
                  <a:cubicBezTo>
                    <a:pt x="805" y="126"/>
                    <a:pt x="806" y="126"/>
                    <a:pt x="807" y="126"/>
                  </a:cubicBezTo>
                  <a:cubicBezTo>
                    <a:pt x="807" y="126"/>
                    <a:pt x="807" y="126"/>
                    <a:pt x="808" y="125"/>
                  </a:cubicBezTo>
                  <a:cubicBezTo>
                    <a:pt x="808" y="125"/>
                    <a:pt x="809" y="126"/>
                    <a:pt x="809" y="126"/>
                  </a:cubicBezTo>
                  <a:cubicBezTo>
                    <a:pt x="809" y="127"/>
                    <a:pt x="806" y="128"/>
                    <a:pt x="806" y="128"/>
                  </a:cubicBezTo>
                  <a:cubicBezTo>
                    <a:pt x="805" y="129"/>
                    <a:pt x="805" y="130"/>
                    <a:pt x="804" y="131"/>
                  </a:cubicBezTo>
                  <a:cubicBezTo>
                    <a:pt x="803" y="131"/>
                    <a:pt x="803" y="131"/>
                    <a:pt x="802" y="131"/>
                  </a:cubicBezTo>
                  <a:cubicBezTo>
                    <a:pt x="801" y="131"/>
                    <a:pt x="800" y="132"/>
                    <a:pt x="800" y="132"/>
                  </a:cubicBezTo>
                  <a:cubicBezTo>
                    <a:pt x="800" y="132"/>
                    <a:pt x="799" y="133"/>
                    <a:pt x="800" y="133"/>
                  </a:cubicBezTo>
                  <a:cubicBezTo>
                    <a:pt x="801" y="133"/>
                    <a:pt x="802" y="132"/>
                    <a:pt x="803" y="132"/>
                  </a:cubicBezTo>
                  <a:cubicBezTo>
                    <a:pt x="803" y="132"/>
                    <a:pt x="803" y="132"/>
                    <a:pt x="803" y="132"/>
                  </a:cubicBezTo>
                  <a:cubicBezTo>
                    <a:pt x="804" y="132"/>
                    <a:pt x="806" y="132"/>
                    <a:pt x="807" y="132"/>
                  </a:cubicBezTo>
                  <a:cubicBezTo>
                    <a:pt x="808" y="131"/>
                    <a:pt x="808" y="130"/>
                    <a:pt x="809" y="129"/>
                  </a:cubicBezTo>
                  <a:cubicBezTo>
                    <a:pt x="810" y="129"/>
                    <a:pt x="810" y="128"/>
                    <a:pt x="811" y="127"/>
                  </a:cubicBezTo>
                  <a:cubicBezTo>
                    <a:pt x="812" y="126"/>
                    <a:pt x="813" y="125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4"/>
                    <a:pt x="815" y="124"/>
                    <a:pt x="815" y="124"/>
                  </a:cubicBezTo>
                  <a:cubicBezTo>
                    <a:pt x="817" y="125"/>
                    <a:pt x="819" y="124"/>
                    <a:pt x="821" y="123"/>
                  </a:cubicBezTo>
                  <a:cubicBezTo>
                    <a:pt x="822" y="123"/>
                    <a:pt x="823" y="123"/>
                    <a:pt x="824" y="123"/>
                  </a:cubicBezTo>
                  <a:cubicBezTo>
                    <a:pt x="825" y="123"/>
                    <a:pt x="828" y="123"/>
                    <a:pt x="829" y="122"/>
                  </a:cubicBezTo>
                  <a:cubicBezTo>
                    <a:pt x="830" y="122"/>
                    <a:pt x="831" y="121"/>
                    <a:pt x="832" y="120"/>
                  </a:cubicBezTo>
                  <a:cubicBezTo>
                    <a:pt x="832" y="120"/>
                    <a:pt x="832" y="119"/>
                    <a:pt x="833" y="119"/>
                  </a:cubicBezTo>
                  <a:cubicBezTo>
                    <a:pt x="833" y="120"/>
                    <a:pt x="833" y="121"/>
                    <a:pt x="833" y="122"/>
                  </a:cubicBezTo>
                  <a:cubicBezTo>
                    <a:pt x="833" y="122"/>
                    <a:pt x="833" y="121"/>
                    <a:pt x="833" y="121"/>
                  </a:cubicBezTo>
                  <a:cubicBezTo>
                    <a:pt x="832" y="122"/>
                    <a:pt x="830" y="123"/>
                    <a:pt x="830" y="124"/>
                  </a:cubicBezTo>
                  <a:close/>
                  <a:moveTo>
                    <a:pt x="799" y="84"/>
                  </a:move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lose/>
                  <a:moveTo>
                    <a:pt x="795" y="95"/>
                  </a:moveTo>
                  <a:cubicBezTo>
                    <a:pt x="795" y="95"/>
                    <a:pt x="796" y="94"/>
                    <a:pt x="796" y="93"/>
                  </a:cubicBezTo>
                  <a:cubicBezTo>
                    <a:pt x="797" y="93"/>
                    <a:pt x="798" y="93"/>
                    <a:pt x="799" y="93"/>
                  </a:cubicBezTo>
                  <a:cubicBezTo>
                    <a:pt x="800" y="93"/>
                    <a:pt x="802" y="93"/>
                    <a:pt x="802" y="94"/>
                  </a:cubicBezTo>
                  <a:cubicBezTo>
                    <a:pt x="801" y="94"/>
                    <a:pt x="796" y="95"/>
                    <a:pt x="795" y="95"/>
                  </a:cubicBezTo>
                  <a:close/>
                  <a:moveTo>
                    <a:pt x="810" y="94"/>
                  </a:moveTo>
                  <a:cubicBezTo>
                    <a:pt x="810" y="94"/>
                    <a:pt x="810" y="94"/>
                    <a:pt x="810" y="94"/>
                  </a:cubicBezTo>
                  <a:cubicBezTo>
                    <a:pt x="809" y="94"/>
                    <a:pt x="808" y="95"/>
                    <a:pt x="807" y="95"/>
                  </a:cubicBezTo>
                  <a:cubicBezTo>
                    <a:pt x="806" y="96"/>
                    <a:pt x="805" y="96"/>
                    <a:pt x="805" y="96"/>
                  </a:cubicBezTo>
                  <a:cubicBezTo>
                    <a:pt x="804" y="97"/>
                    <a:pt x="803" y="97"/>
                    <a:pt x="802" y="97"/>
                  </a:cubicBezTo>
                  <a:cubicBezTo>
                    <a:pt x="801" y="97"/>
                    <a:pt x="800" y="98"/>
                    <a:pt x="799" y="98"/>
                  </a:cubicBezTo>
                  <a:cubicBezTo>
                    <a:pt x="799" y="98"/>
                    <a:pt x="799" y="98"/>
                    <a:pt x="799" y="98"/>
                  </a:cubicBezTo>
                  <a:cubicBezTo>
                    <a:pt x="799" y="97"/>
                    <a:pt x="800" y="97"/>
                    <a:pt x="800" y="97"/>
                  </a:cubicBezTo>
                  <a:cubicBezTo>
                    <a:pt x="802" y="96"/>
                    <a:pt x="803" y="95"/>
                    <a:pt x="804" y="94"/>
                  </a:cubicBezTo>
                  <a:cubicBezTo>
                    <a:pt x="806" y="94"/>
                    <a:pt x="808" y="94"/>
                    <a:pt x="810" y="94"/>
                  </a:cubicBezTo>
                  <a:close/>
                  <a:moveTo>
                    <a:pt x="817" y="101"/>
                  </a:moveTo>
                  <a:cubicBezTo>
                    <a:pt x="817" y="101"/>
                    <a:pt x="817" y="101"/>
                    <a:pt x="817" y="101"/>
                  </a:cubicBezTo>
                  <a:cubicBezTo>
                    <a:pt x="817" y="101"/>
                    <a:pt x="815" y="102"/>
                    <a:pt x="815" y="102"/>
                  </a:cubicBezTo>
                  <a:cubicBezTo>
                    <a:pt x="814" y="102"/>
                    <a:pt x="814" y="102"/>
                    <a:pt x="814" y="101"/>
                  </a:cubicBezTo>
                  <a:cubicBezTo>
                    <a:pt x="814" y="101"/>
                    <a:pt x="813" y="101"/>
                    <a:pt x="812" y="101"/>
                  </a:cubicBezTo>
                  <a:cubicBezTo>
                    <a:pt x="809" y="101"/>
                    <a:pt x="805" y="101"/>
                    <a:pt x="803" y="101"/>
                  </a:cubicBezTo>
                  <a:cubicBezTo>
                    <a:pt x="802" y="100"/>
                    <a:pt x="800" y="100"/>
                    <a:pt x="800" y="99"/>
                  </a:cubicBezTo>
                  <a:cubicBezTo>
                    <a:pt x="801" y="98"/>
                    <a:pt x="804" y="97"/>
                    <a:pt x="805" y="97"/>
                  </a:cubicBezTo>
                  <a:cubicBezTo>
                    <a:pt x="809" y="96"/>
                    <a:pt x="811" y="98"/>
                    <a:pt x="814" y="98"/>
                  </a:cubicBezTo>
                  <a:cubicBezTo>
                    <a:pt x="814" y="98"/>
                    <a:pt x="814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4" y="99"/>
                    <a:pt x="813" y="99"/>
                    <a:pt x="812" y="99"/>
                  </a:cubicBezTo>
                  <a:cubicBezTo>
                    <a:pt x="813" y="100"/>
                    <a:pt x="815" y="100"/>
                    <a:pt x="817" y="101"/>
                  </a:cubicBezTo>
                  <a:close/>
                  <a:moveTo>
                    <a:pt x="802" y="74"/>
                  </a:moveTo>
                  <a:cubicBezTo>
                    <a:pt x="801" y="74"/>
                    <a:pt x="799" y="72"/>
                    <a:pt x="800" y="71"/>
                  </a:cubicBezTo>
                  <a:cubicBezTo>
                    <a:pt x="800" y="71"/>
                    <a:pt x="800" y="71"/>
                    <a:pt x="800" y="71"/>
                  </a:cubicBezTo>
                  <a:cubicBezTo>
                    <a:pt x="801" y="71"/>
                    <a:pt x="801" y="72"/>
                    <a:pt x="802" y="72"/>
                  </a:cubicBezTo>
                  <a:cubicBezTo>
                    <a:pt x="803" y="72"/>
                    <a:pt x="804" y="73"/>
                    <a:pt x="802" y="74"/>
                  </a:cubicBezTo>
                  <a:close/>
                  <a:moveTo>
                    <a:pt x="805" y="69"/>
                  </a:moveTo>
                  <a:cubicBezTo>
                    <a:pt x="805" y="69"/>
                    <a:pt x="804" y="69"/>
                    <a:pt x="804" y="69"/>
                  </a:cubicBezTo>
                  <a:cubicBezTo>
                    <a:pt x="804" y="68"/>
                    <a:pt x="802" y="66"/>
                    <a:pt x="802" y="66"/>
                  </a:cubicBezTo>
                  <a:cubicBezTo>
                    <a:pt x="802" y="65"/>
                    <a:pt x="804" y="65"/>
                    <a:pt x="805" y="64"/>
                  </a:cubicBezTo>
                  <a:cubicBezTo>
                    <a:pt x="806" y="65"/>
                    <a:pt x="806" y="66"/>
                    <a:pt x="808" y="66"/>
                  </a:cubicBezTo>
                  <a:cubicBezTo>
                    <a:pt x="808" y="66"/>
                    <a:pt x="809" y="65"/>
                    <a:pt x="810" y="65"/>
                  </a:cubicBezTo>
                  <a:cubicBezTo>
                    <a:pt x="810" y="66"/>
                    <a:pt x="810" y="66"/>
                    <a:pt x="810" y="66"/>
                  </a:cubicBezTo>
                  <a:cubicBezTo>
                    <a:pt x="809" y="67"/>
                    <a:pt x="806" y="69"/>
                    <a:pt x="805" y="69"/>
                  </a:cubicBezTo>
                  <a:close/>
                  <a:moveTo>
                    <a:pt x="798" y="60"/>
                  </a:moveTo>
                  <a:cubicBezTo>
                    <a:pt x="797" y="60"/>
                    <a:pt x="796" y="59"/>
                    <a:pt x="796" y="59"/>
                  </a:cubicBezTo>
                  <a:cubicBezTo>
                    <a:pt x="795" y="59"/>
                    <a:pt x="794" y="59"/>
                    <a:pt x="794" y="58"/>
                  </a:cubicBezTo>
                  <a:cubicBezTo>
                    <a:pt x="793" y="58"/>
                    <a:pt x="793" y="58"/>
                    <a:pt x="793" y="58"/>
                  </a:cubicBezTo>
                  <a:cubicBezTo>
                    <a:pt x="792" y="57"/>
                    <a:pt x="791" y="57"/>
                    <a:pt x="791" y="57"/>
                  </a:cubicBezTo>
                  <a:cubicBezTo>
                    <a:pt x="790" y="56"/>
                    <a:pt x="790" y="55"/>
                    <a:pt x="790" y="54"/>
                  </a:cubicBezTo>
                  <a:cubicBezTo>
                    <a:pt x="791" y="55"/>
                    <a:pt x="792" y="55"/>
                    <a:pt x="792" y="56"/>
                  </a:cubicBezTo>
                  <a:cubicBezTo>
                    <a:pt x="794" y="57"/>
                    <a:pt x="795" y="58"/>
                    <a:pt x="796" y="59"/>
                  </a:cubicBezTo>
                  <a:cubicBezTo>
                    <a:pt x="797" y="59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lose/>
                  <a:moveTo>
                    <a:pt x="681" y="23"/>
                  </a:moveTo>
                  <a:cubicBezTo>
                    <a:pt x="681" y="23"/>
                    <a:pt x="680" y="22"/>
                    <a:pt x="680" y="22"/>
                  </a:cubicBezTo>
                  <a:cubicBezTo>
                    <a:pt x="678" y="21"/>
                    <a:pt x="676" y="20"/>
                    <a:pt x="675" y="18"/>
                  </a:cubicBezTo>
                  <a:cubicBezTo>
                    <a:pt x="676" y="18"/>
                    <a:pt x="677" y="17"/>
                    <a:pt x="678" y="17"/>
                  </a:cubicBezTo>
                  <a:cubicBezTo>
                    <a:pt x="678" y="17"/>
                    <a:pt x="679" y="18"/>
                    <a:pt x="679" y="18"/>
                  </a:cubicBezTo>
                  <a:cubicBezTo>
                    <a:pt x="680" y="19"/>
                    <a:pt x="682" y="19"/>
                    <a:pt x="682" y="20"/>
                  </a:cubicBezTo>
                  <a:cubicBezTo>
                    <a:pt x="682" y="21"/>
                    <a:pt x="681" y="21"/>
                    <a:pt x="681" y="22"/>
                  </a:cubicBezTo>
                  <a:cubicBezTo>
                    <a:pt x="681" y="22"/>
                    <a:pt x="681" y="23"/>
                    <a:pt x="682" y="23"/>
                  </a:cubicBezTo>
                  <a:cubicBezTo>
                    <a:pt x="681" y="23"/>
                    <a:pt x="681" y="23"/>
                    <a:pt x="681" y="23"/>
                  </a:cubicBezTo>
                  <a:close/>
                  <a:moveTo>
                    <a:pt x="662" y="24"/>
                  </a:moveTo>
                  <a:cubicBezTo>
                    <a:pt x="662" y="24"/>
                    <a:pt x="663" y="23"/>
                    <a:pt x="664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4" y="24"/>
                    <a:pt x="666" y="24"/>
                    <a:pt x="666" y="25"/>
                  </a:cubicBezTo>
                  <a:cubicBezTo>
                    <a:pt x="666" y="25"/>
                    <a:pt x="666" y="25"/>
                    <a:pt x="666" y="25"/>
                  </a:cubicBezTo>
                  <a:cubicBezTo>
                    <a:pt x="665" y="26"/>
                    <a:pt x="663" y="25"/>
                    <a:pt x="662" y="24"/>
                  </a:cubicBezTo>
                  <a:close/>
                  <a:moveTo>
                    <a:pt x="616" y="41"/>
                  </a:moveTo>
                  <a:cubicBezTo>
                    <a:pt x="613" y="41"/>
                    <a:pt x="610" y="40"/>
                    <a:pt x="607" y="40"/>
                  </a:cubicBezTo>
                  <a:cubicBezTo>
                    <a:pt x="602" y="39"/>
                    <a:pt x="598" y="41"/>
                    <a:pt x="594" y="42"/>
                  </a:cubicBezTo>
                  <a:cubicBezTo>
                    <a:pt x="594" y="43"/>
                    <a:pt x="593" y="45"/>
                    <a:pt x="593" y="45"/>
                  </a:cubicBezTo>
                  <a:cubicBezTo>
                    <a:pt x="594" y="46"/>
                    <a:pt x="594" y="47"/>
                    <a:pt x="595" y="47"/>
                  </a:cubicBezTo>
                  <a:cubicBezTo>
                    <a:pt x="599" y="49"/>
                    <a:pt x="602" y="46"/>
                    <a:pt x="606" y="46"/>
                  </a:cubicBezTo>
                  <a:cubicBezTo>
                    <a:pt x="607" y="47"/>
                    <a:pt x="607" y="48"/>
                    <a:pt x="608" y="49"/>
                  </a:cubicBezTo>
                  <a:cubicBezTo>
                    <a:pt x="608" y="49"/>
                    <a:pt x="608" y="49"/>
                    <a:pt x="608" y="49"/>
                  </a:cubicBezTo>
                  <a:cubicBezTo>
                    <a:pt x="602" y="50"/>
                    <a:pt x="597" y="54"/>
                    <a:pt x="593" y="56"/>
                  </a:cubicBezTo>
                  <a:cubicBezTo>
                    <a:pt x="591" y="57"/>
                    <a:pt x="590" y="57"/>
                    <a:pt x="589" y="58"/>
                  </a:cubicBezTo>
                  <a:cubicBezTo>
                    <a:pt x="584" y="60"/>
                    <a:pt x="585" y="62"/>
                    <a:pt x="577" y="62"/>
                  </a:cubicBezTo>
                  <a:cubicBezTo>
                    <a:pt x="578" y="64"/>
                    <a:pt x="578" y="66"/>
                    <a:pt x="579" y="67"/>
                  </a:cubicBezTo>
                  <a:cubicBezTo>
                    <a:pt x="578" y="69"/>
                    <a:pt x="577" y="69"/>
                    <a:pt x="575" y="69"/>
                  </a:cubicBezTo>
                  <a:cubicBezTo>
                    <a:pt x="568" y="73"/>
                    <a:pt x="563" y="70"/>
                    <a:pt x="555" y="69"/>
                  </a:cubicBezTo>
                  <a:cubicBezTo>
                    <a:pt x="554" y="69"/>
                    <a:pt x="554" y="70"/>
                    <a:pt x="553" y="71"/>
                  </a:cubicBezTo>
                  <a:cubicBezTo>
                    <a:pt x="556" y="72"/>
                    <a:pt x="558" y="73"/>
                    <a:pt x="560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5" y="77"/>
                    <a:pt x="548" y="75"/>
                    <a:pt x="543" y="74"/>
                  </a:cubicBezTo>
                  <a:cubicBezTo>
                    <a:pt x="541" y="74"/>
                    <a:pt x="539" y="75"/>
                    <a:pt x="537" y="75"/>
                  </a:cubicBezTo>
                  <a:cubicBezTo>
                    <a:pt x="537" y="76"/>
                    <a:pt x="537" y="77"/>
                    <a:pt x="537" y="79"/>
                  </a:cubicBezTo>
                  <a:cubicBezTo>
                    <a:pt x="542" y="78"/>
                    <a:pt x="548" y="78"/>
                    <a:pt x="551" y="81"/>
                  </a:cubicBezTo>
                  <a:cubicBezTo>
                    <a:pt x="551" y="82"/>
                    <a:pt x="551" y="83"/>
                    <a:pt x="551" y="85"/>
                  </a:cubicBezTo>
                  <a:cubicBezTo>
                    <a:pt x="550" y="86"/>
                    <a:pt x="549" y="86"/>
                    <a:pt x="548" y="87"/>
                  </a:cubicBezTo>
                  <a:cubicBezTo>
                    <a:pt x="547" y="88"/>
                    <a:pt x="547" y="89"/>
                    <a:pt x="546" y="91"/>
                  </a:cubicBezTo>
                  <a:cubicBezTo>
                    <a:pt x="545" y="91"/>
                    <a:pt x="543" y="91"/>
                    <a:pt x="542" y="91"/>
                  </a:cubicBezTo>
                  <a:cubicBezTo>
                    <a:pt x="542" y="91"/>
                    <a:pt x="541" y="91"/>
                    <a:pt x="541" y="92"/>
                  </a:cubicBezTo>
                  <a:cubicBezTo>
                    <a:pt x="542" y="93"/>
                    <a:pt x="544" y="94"/>
                    <a:pt x="543" y="95"/>
                  </a:cubicBezTo>
                  <a:cubicBezTo>
                    <a:pt x="541" y="96"/>
                    <a:pt x="538" y="96"/>
                    <a:pt x="536" y="96"/>
                  </a:cubicBezTo>
                  <a:cubicBezTo>
                    <a:pt x="534" y="95"/>
                    <a:pt x="533" y="94"/>
                    <a:pt x="531" y="95"/>
                  </a:cubicBezTo>
                  <a:cubicBezTo>
                    <a:pt x="531" y="96"/>
                    <a:pt x="532" y="99"/>
                    <a:pt x="532" y="101"/>
                  </a:cubicBezTo>
                  <a:cubicBezTo>
                    <a:pt x="530" y="104"/>
                    <a:pt x="526" y="103"/>
                    <a:pt x="522" y="103"/>
                  </a:cubicBezTo>
                  <a:cubicBezTo>
                    <a:pt x="516" y="101"/>
                    <a:pt x="512" y="99"/>
                    <a:pt x="509" y="104"/>
                  </a:cubicBezTo>
                  <a:cubicBezTo>
                    <a:pt x="509" y="104"/>
                    <a:pt x="509" y="104"/>
                    <a:pt x="509" y="104"/>
                  </a:cubicBezTo>
                  <a:cubicBezTo>
                    <a:pt x="513" y="106"/>
                    <a:pt x="522" y="106"/>
                    <a:pt x="527" y="107"/>
                  </a:cubicBezTo>
                  <a:cubicBezTo>
                    <a:pt x="529" y="108"/>
                    <a:pt x="531" y="107"/>
                    <a:pt x="533" y="108"/>
                  </a:cubicBezTo>
                  <a:cubicBezTo>
                    <a:pt x="533" y="108"/>
                    <a:pt x="534" y="109"/>
                    <a:pt x="534" y="109"/>
                  </a:cubicBezTo>
                  <a:cubicBezTo>
                    <a:pt x="534" y="110"/>
                    <a:pt x="534" y="111"/>
                    <a:pt x="534" y="111"/>
                  </a:cubicBezTo>
                  <a:cubicBezTo>
                    <a:pt x="533" y="112"/>
                    <a:pt x="532" y="113"/>
                    <a:pt x="532" y="114"/>
                  </a:cubicBezTo>
                  <a:cubicBezTo>
                    <a:pt x="529" y="114"/>
                    <a:pt x="526" y="115"/>
                    <a:pt x="523" y="115"/>
                  </a:cubicBezTo>
                  <a:cubicBezTo>
                    <a:pt x="520" y="116"/>
                    <a:pt x="519" y="117"/>
                    <a:pt x="516" y="117"/>
                  </a:cubicBezTo>
                  <a:cubicBezTo>
                    <a:pt x="516" y="117"/>
                    <a:pt x="513" y="112"/>
                    <a:pt x="513" y="112"/>
                  </a:cubicBezTo>
                  <a:cubicBezTo>
                    <a:pt x="512" y="112"/>
                    <a:pt x="511" y="112"/>
                    <a:pt x="510" y="113"/>
                  </a:cubicBezTo>
                  <a:cubicBezTo>
                    <a:pt x="508" y="112"/>
                    <a:pt x="507" y="111"/>
                    <a:pt x="506" y="111"/>
                  </a:cubicBezTo>
                  <a:cubicBezTo>
                    <a:pt x="506" y="111"/>
                    <a:pt x="506" y="111"/>
                    <a:pt x="506" y="112"/>
                  </a:cubicBezTo>
                  <a:cubicBezTo>
                    <a:pt x="506" y="113"/>
                    <a:pt x="507" y="113"/>
                    <a:pt x="507" y="114"/>
                  </a:cubicBezTo>
                  <a:cubicBezTo>
                    <a:pt x="499" y="115"/>
                    <a:pt x="498" y="113"/>
                    <a:pt x="494" y="109"/>
                  </a:cubicBezTo>
                  <a:cubicBezTo>
                    <a:pt x="494" y="109"/>
                    <a:pt x="493" y="110"/>
                    <a:pt x="493" y="110"/>
                  </a:cubicBezTo>
                  <a:cubicBezTo>
                    <a:pt x="493" y="111"/>
                    <a:pt x="494" y="112"/>
                    <a:pt x="494" y="114"/>
                  </a:cubicBezTo>
                  <a:cubicBezTo>
                    <a:pt x="494" y="114"/>
                    <a:pt x="493" y="115"/>
                    <a:pt x="492" y="115"/>
                  </a:cubicBezTo>
                  <a:cubicBezTo>
                    <a:pt x="487" y="115"/>
                    <a:pt x="483" y="114"/>
                    <a:pt x="478" y="114"/>
                  </a:cubicBezTo>
                  <a:cubicBezTo>
                    <a:pt x="476" y="113"/>
                    <a:pt x="475" y="112"/>
                    <a:pt x="473" y="111"/>
                  </a:cubicBezTo>
                  <a:cubicBezTo>
                    <a:pt x="472" y="113"/>
                    <a:pt x="473" y="113"/>
                    <a:pt x="470" y="114"/>
                  </a:cubicBezTo>
                  <a:cubicBezTo>
                    <a:pt x="469" y="114"/>
                    <a:pt x="467" y="113"/>
                    <a:pt x="466" y="113"/>
                  </a:cubicBezTo>
                  <a:cubicBezTo>
                    <a:pt x="466" y="111"/>
                    <a:pt x="466" y="109"/>
                    <a:pt x="467" y="108"/>
                  </a:cubicBezTo>
                  <a:cubicBezTo>
                    <a:pt x="471" y="108"/>
                    <a:pt x="472" y="106"/>
                    <a:pt x="475" y="105"/>
                  </a:cubicBezTo>
                  <a:cubicBezTo>
                    <a:pt x="477" y="105"/>
                    <a:pt x="478" y="106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7" y="103"/>
                    <a:pt x="474" y="100"/>
                    <a:pt x="474" y="98"/>
                  </a:cubicBezTo>
                  <a:cubicBezTo>
                    <a:pt x="474" y="98"/>
                    <a:pt x="474" y="98"/>
                    <a:pt x="474" y="97"/>
                  </a:cubicBezTo>
                  <a:cubicBezTo>
                    <a:pt x="475" y="97"/>
                    <a:pt x="477" y="97"/>
                    <a:pt x="478" y="97"/>
                  </a:cubicBezTo>
                  <a:cubicBezTo>
                    <a:pt x="481" y="98"/>
                    <a:pt x="483" y="97"/>
                    <a:pt x="485" y="98"/>
                  </a:cubicBezTo>
                  <a:cubicBezTo>
                    <a:pt x="487" y="100"/>
                    <a:pt x="489" y="103"/>
                    <a:pt x="493" y="104"/>
                  </a:cubicBezTo>
                  <a:cubicBezTo>
                    <a:pt x="495" y="104"/>
                    <a:pt x="500" y="105"/>
                    <a:pt x="501" y="103"/>
                  </a:cubicBezTo>
                  <a:cubicBezTo>
                    <a:pt x="501" y="103"/>
                    <a:pt x="501" y="103"/>
                    <a:pt x="502" y="103"/>
                  </a:cubicBezTo>
                  <a:cubicBezTo>
                    <a:pt x="502" y="103"/>
                    <a:pt x="502" y="102"/>
                    <a:pt x="502" y="102"/>
                  </a:cubicBezTo>
                  <a:cubicBezTo>
                    <a:pt x="502" y="101"/>
                    <a:pt x="503" y="101"/>
                    <a:pt x="503" y="100"/>
                  </a:cubicBezTo>
                  <a:cubicBezTo>
                    <a:pt x="503" y="100"/>
                    <a:pt x="503" y="100"/>
                    <a:pt x="503" y="100"/>
                  </a:cubicBezTo>
                  <a:cubicBezTo>
                    <a:pt x="499" y="100"/>
                    <a:pt x="495" y="100"/>
                    <a:pt x="492" y="99"/>
                  </a:cubicBezTo>
                  <a:cubicBezTo>
                    <a:pt x="492" y="97"/>
                    <a:pt x="492" y="95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88" y="93"/>
                    <a:pt x="484" y="91"/>
                    <a:pt x="480" y="92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1" y="88"/>
                    <a:pt x="481" y="86"/>
                    <a:pt x="484" y="85"/>
                  </a:cubicBezTo>
                  <a:cubicBezTo>
                    <a:pt x="486" y="83"/>
                    <a:pt x="495" y="83"/>
                    <a:pt x="499" y="84"/>
                  </a:cubicBezTo>
                  <a:cubicBezTo>
                    <a:pt x="501" y="85"/>
                    <a:pt x="504" y="86"/>
                    <a:pt x="507" y="87"/>
                  </a:cubicBezTo>
                  <a:cubicBezTo>
                    <a:pt x="508" y="87"/>
                    <a:pt x="508" y="86"/>
                    <a:pt x="509" y="86"/>
                  </a:cubicBezTo>
                  <a:cubicBezTo>
                    <a:pt x="510" y="86"/>
                    <a:pt x="511" y="86"/>
                    <a:pt x="512" y="86"/>
                  </a:cubicBezTo>
                  <a:cubicBezTo>
                    <a:pt x="509" y="84"/>
                    <a:pt x="506" y="82"/>
                    <a:pt x="503" y="81"/>
                  </a:cubicBezTo>
                  <a:cubicBezTo>
                    <a:pt x="501" y="80"/>
                    <a:pt x="499" y="80"/>
                    <a:pt x="497" y="79"/>
                  </a:cubicBezTo>
                  <a:cubicBezTo>
                    <a:pt x="495" y="77"/>
                    <a:pt x="491" y="73"/>
                    <a:pt x="489" y="72"/>
                  </a:cubicBezTo>
                  <a:cubicBezTo>
                    <a:pt x="488" y="72"/>
                    <a:pt x="488" y="73"/>
                    <a:pt x="488" y="73"/>
                  </a:cubicBezTo>
                  <a:cubicBezTo>
                    <a:pt x="488" y="73"/>
                    <a:pt x="488" y="73"/>
                    <a:pt x="488" y="73"/>
                  </a:cubicBezTo>
                  <a:cubicBezTo>
                    <a:pt x="486" y="71"/>
                    <a:pt x="485" y="69"/>
                    <a:pt x="484" y="68"/>
                  </a:cubicBezTo>
                  <a:cubicBezTo>
                    <a:pt x="484" y="67"/>
                    <a:pt x="484" y="67"/>
                    <a:pt x="484" y="66"/>
                  </a:cubicBezTo>
                  <a:cubicBezTo>
                    <a:pt x="484" y="66"/>
                    <a:pt x="484" y="66"/>
                    <a:pt x="484" y="66"/>
                  </a:cubicBezTo>
                  <a:cubicBezTo>
                    <a:pt x="487" y="66"/>
                    <a:pt x="490" y="66"/>
                    <a:pt x="492" y="66"/>
                  </a:cubicBezTo>
                  <a:cubicBezTo>
                    <a:pt x="495" y="66"/>
                    <a:pt x="497" y="66"/>
                    <a:pt x="500" y="66"/>
                  </a:cubicBezTo>
                  <a:cubicBezTo>
                    <a:pt x="503" y="67"/>
                    <a:pt x="507" y="72"/>
                    <a:pt x="511" y="73"/>
                  </a:cubicBezTo>
                  <a:cubicBezTo>
                    <a:pt x="512" y="74"/>
                    <a:pt x="515" y="73"/>
                    <a:pt x="516" y="74"/>
                  </a:cubicBezTo>
                  <a:cubicBezTo>
                    <a:pt x="516" y="73"/>
                    <a:pt x="515" y="72"/>
                    <a:pt x="514" y="71"/>
                  </a:cubicBezTo>
                  <a:cubicBezTo>
                    <a:pt x="512" y="70"/>
                    <a:pt x="509" y="70"/>
                    <a:pt x="508" y="68"/>
                  </a:cubicBezTo>
                  <a:cubicBezTo>
                    <a:pt x="509" y="67"/>
                    <a:pt x="510" y="65"/>
                    <a:pt x="511" y="64"/>
                  </a:cubicBezTo>
                  <a:cubicBezTo>
                    <a:pt x="512" y="63"/>
                    <a:pt x="513" y="63"/>
                    <a:pt x="515" y="62"/>
                  </a:cubicBezTo>
                  <a:cubicBezTo>
                    <a:pt x="516" y="62"/>
                    <a:pt x="518" y="62"/>
                    <a:pt x="519" y="62"/>
                  </a:cubicBezTo>
                  <a:cubicBezTo>
                    <a:pt x="521" y="61"/>
                    <a:pt x="522" y="61"/>
                    <a:pt x="524" y="60"/>
                  </a:cubicBezTo>
                  <a:cubicBezTo>
                    <a:pt x="528" y="60"/>
                    <a:pt x="532" y="60"/>
                    <a:pt x="536" y="59"/>
                  </a:cubicBezTo>
                  <a:cubicBezTo>
                    <a:pt x="536" y="59"/>
                    <a:pt x="536" y="59"/>
                    <a:pt x="535" y="59"/>
                  </a:cubicBezTo>
                  <a:cubicBezTo>
                    <a:pt x="534" y="58"/>
                    <a:pt x="532" y="57"/>
                    <a:pt x="531" y="56"/>
                  </a:cubicBezTo>
                  <a:cubicBezTo>
                    <a:pt x="529" y="55"/>
                    <a:pt x="523" y="54"/>
                    <a:pt x="520" y="55"/>
                  </a:cubicBezTo>
                  <a:cubicBezTo>
                    <a:pt x="517" y="56"/>
                    <a:pt x="514" y="58"/>
                    <a:pt x="511" y="59"/>
                  </a:cubicBezTo>
                  <a:cubicBezTo>
                    <a:pt x="509" y="59"/>
                    <a:pt x="508" y="59"/>
                    <a:pt x="507" y="59"/>
                  </a:cubicBezTo>
                  <a:cubicBezTo>
                    <a:pt x="506" y="59"/>
                    <a:pt x="505" y="60"/>
                    <a:pt x="505" y="60"/>
                  </a:cubicBezTo>
                  <a:cubicBezTo>
                    <a:pt x="503" y="59"/>
                    <a:pt x="502" y="58"/>
                    <a:pt x="501" y="57"/>
                  </a:cubicBezTo>
                  <a:cubicBezTo>
                    <a:pt x="499" y="58"/>
                    <a:pt x="498" y="59"/>
                    <a:pt x="496" y="59"/>
                  </a:cubicBezTo>
                  <a:cubicBezTo>
                    <a:pt x="495" y="59"/>
                    <a:pt x="494" y="59"/>
                    <a:pt x="493" y="59"/>
                  </a:cubicBezTo>
                  <a:cubicBezTo>
                    <a:pt x="491" y="59"/>
                    <a:pt x="490" y="60"/>
                    <a:pt x="489" y="61"/>
                  </a:cubicBezTo>
                  <a:cubicBezTo>
                    <a:pt x="489" y="59"/>
                    <a:pt x="489" y="57"/>
                    <a:pt x="489" y="56"/>
                  </a:cubicBezTo>
                  <a:cubicBezTo>
                    <a:pt x="490" y="55"/>
                    <a:pt x="491" y="54"/>
                    <a:pt x="492" y="54"/>
                  </a:cubicBezTo>
                  <a:cubicBezTo>
                    <a:pt x="492" y="53"/>
                    <a:pt x="492" y="53"/>
                    <a:pt x="492" y="53"/>
                  </a:cubicBezTo>
                  <a:cubicBezTo>
                    <a:pt x="492" y="52"/>
                    <a:pt x="491" y="52"/>
                    <a:pt x="491" y="51"/>
                  </a:cubicBezTo>
                  <a:cubicBezTo>
                    <a:pt x="486" y="49"/>
                    <a:pt x="475" y="52"/>
                    <a:pt x="472" y="53"/>
                  </a:cubicBezTo>
                  <a:cubicBezTo>
                    <a:pt x="470" y="55"/>
                    <a:pt x="469" y="56"/>
                    <a:pt x="467" y="57"/>
                  </a:cubicBezTo>
                  <a:cubicBezTo>
                    <a:pt x="466" y="57"/>
                    <a:pt x="465" y="56"/>
                    <a:pt x="464" y="55"/>
                  </a:cubicBezTo>
                  <a:cubicBezTo>
                    <a:pt x="464" y="55"/>
                    <a:pt x="464" y="55"/>
                    <a:pt x="465" y="55"/>
                  </a:cubicBezTo>
                  <a:cubicBezTo>
                    <a:pt x="465" y="54"/>
                    <a:pt x="467" y="55"/>
                    <a:pt x="467" y="53"/>
                  </a:cubicBezTo>
                  <a:cubicBezTo>
                    <a:pt x="466" y="52"/>
                    <a:pt x="466" y="51"/>
                    <a:pt x="465" y="50"/>
                  </a:cubicBezTo>
                  <a:cubicBezTo>
                    <a:pt x="461" y="50"/>
                    <a:pt x="458" y="49"/>
                    <a:pt x="456" y="48"/>
                  </a:cubicBezTo>
                  <a:cubicBezTo>
                    <a:pt x="456" y="47"/>
                    <a:pt x="455" y="45"/>
                    <a:pt x="455" y="44"/>
                  </a:cubicBezTo>
                  <a:cubicBezTo>
                    <a:pt x="456" y="43"/>
                    <a:pt x="457" y="43"/>
                    <a:pt x="457" y="42"/>
                  </a:cubicBezTo>
                  <a:cubicBezTo>
                    <a:pt x="461" y="40"/>
                    <a:pt x="466" y="41"/>
                    <a:pt x="471" y="41"/>
                  </a:cubicBezTo>
                  <a:cubicBezTo>
                    <a:pt x="472" y="40"/>
                    <a:pt x="475" y="39"/>
                    <a:pt x="477" y="39"/>
                  </a:cubicBezTo>
                  <a:cubicBezTo>
                    <a:pt x="479" y="40"/>
                    <a:pt x="480" y="41"/>
                    <a:pt x="482" y="42"/>
                  </a:cubicBezTo>
                  <a:cubicBezTo>
                    <a:pt x="483" y="41"/>
                    <a:pt x="483" y="39"/>
                    <a:pt x="484" y="38"/>
                  </a:cubicBezTo>
                  <a:cubicBezTo>
                    <a:pt x="485" y="37"/>
                    <a:pt x="489" y="36"/>
                    <a:pt x="492" y="36"/>
                  </a:cubicBezTo>
                  <a:cubicBezTo>
                    <a:pt x="494" y="36"/>
                    <a:pt x="495" y="37"/>
                    <a:pt x="497" y="37"/>
                  </a:cubicBezTo>
                  <a:cubicBezTo>
                    <a:pt x="500" y="38"/>
                    <a:pt x="504" y="37"/>
                    <a:pt x="507" y="38"/>
                  </a:cubicBezTo>
                  <a:cubicBezTo>
                    <a:pt x="509" y="39"/>
                    <a:pt x="520" y="43"/>
                    <a:pt x="521" y="42"/>
                  </a:cubicBezTo>
                  <a:cubicBezTo>
                    <a:pt x="521" y="42"/>
                    <a:pt x="521" y="41"/>
                    <a:pt x="522" y="41"/>
                  </a:cubicBezTo>
                  <a:cubicBezTo>
                    <a:pt x="522" y="41"/>
                    <a:pt x="521" y="41"/>
                    <a:pt x="521" y="41"/>
                  </a:cubicBezTo>
                  <a:cubicBezTo>
                    <a:pt x="520" y="40"/>
                    <a:pt x="519" y="39"/>
                    <a:pt x="518" y="38"/>
                  </a:cubicBezTo>
                  <a:cubicBezTo>
                    <a:pt x="515" y="37"/>
                    <a:pt x="513" y="36"/>
                    <a:pt x="511" y="33"/>
                  </a:cubicBezTo>
                  <a:cubicBezTo>
                    <a:pt x="512" y="33"/>
                    <a:pt x="512" y="32"/>
                    <a:pt x="512" y="32"/>
                  </a:cubicBezTo>
                  <a:cubicBezTo>
                    <a:pt x="515" y="31"/>
                    <a:pt x="516" y="30"/>
                    <a:pt x="518" y="29"/>
                  </a:cubicBezTo>
                  <a:cubicBezTo>
                    <a:pt x="521" y="29"/>
                    <a:pt x="523" y="28"/>
                    <a:pt x="525" y="28"/>
                  </a:cubicBezTo>
                  <a:cubicBezTo>
                    <a:pt x="527" y="27"/>
                    <a:pt x="528" y="27"/>
                    <a:pt x="529" y="27"/>
                  </a:cubicBezTo>
                  <a:cubicBezTo>
                    <a:pt x="532" y="28"/>
                    <a:pt x="535" y="28"/>
                    <a:pt x="539" y="29"/>
                  </a:cubicBezTo>
                  <a:cubicBezTo>
                    <a:pt x="541" y="30"/>
                    <a:pt x="542" y="33"/>
                    <a:pt x="545" y="34"/>
                  </a:cubicBezTo>
                  <a:cubicBezTo>
                    <a:pt x="545" y="33"/>
                    <a:pt x="546" y="32"/>
                    <a:pt x="546" y="32"/>
                  </a:cubicBezTo>
                  <a:cubicBezTo>
                    <a:pt x="545" y="31"/>
                    <a:pt x="541" y="27"/>
                    <a:pt x="541" y="26"/>
                  </a:cubicBezTo>
                  <a:cubicBezTo>
                    <a:pt x="542" y="26"/>
                    <a:pt x="542" y="25"/>
                    <a:pt x="542" y="25"/>
                  </a:cubicBezTo>
                  <a:cubicBezTo>
                    <a:pt x="545" y="25"/>
                    <a:pt x="548" y="26"/>
                    <a:pt x="551" y="27"/>
                  </a:cubicBezTo>
                  <a:cubicBezTo>
                    <a:pt x="552" y="27"/>
                    <a:pt x="554" y="27"/>
                    <a:pt x="556" y="27"/>
                  </a:cubicBezTo>
                  <a:cubicBezTo>
                    <a:pt x="558" y="28"/>
                    <a:pt x="558" y="30"/>
                    <a:pt x="561" y="30"/>
                  </a:cubicBezTo>
                  <a:cubicBezTo>
                    <a:pt x="561" y="29"/>
                    <a:pt x="561" y="27"/>
                    <a:pt x="560" y="26"/>
                  </a:cubicBezTo>
                  <a:cubicBezTo>
                    <a:pt x="560" y="26"/>
                    <a:pt x="560" y="26"/>
                    <a:pt x="560" y="26"/>
                  </a:cubicBezTo>
                  <a:cubicBezTo>
                    <a:pt x="563" y="26"/>
                    <a:pt x="566" y="26"/>
                    <a:pt x="569" y="26"/>
                  </a:cubicBezTo>
                  <a:cubicBezTo>
                    <a:pt x="570" y="27"/>
                    <a:pt x="572" y="29"/>
                    <a:pt x="573" y="30"/>
                  </a:cubicBezTo>
                  <a:cubicBezTo>
                    <a:pt x="574" y="30"/>
                    <a:pt x="574" y="30"/>
                    <a:pt x="575" y="30"/>
                  </a:cubicBezTo>
                  <a:cubicBezTo>
                    <a:pt x="575" y="28"/>
                    <a:pt x="574" y="27"/>
                    <a:pt x="574" y="25"/>
                  </a:cubicBezTo>
                  <a:cubicBezTo>
                    <a:pt x="581" y="24"/>
                    <a:pt x="587" y="28"/>
                    <a:pt x="593" y="29"/>
                  </a:cubicBezTo>
                  <a:cubicBezTo>
                    <a:pt x="595" y="29"/>
                    <a:pt x="596" y="29"/>
                    <a:pt x="598" y="28"/>
                  </a:cubicBezTo>
                  <a:cubicBezTo>
                    <a:pt x="601" y="28"/>
                    <a:pt x="604" y="28"/>
                    <a:pt x="607" y="28"/>
                  </a:cubicBezTo>
                  <a:cubicBezTo>
                    <a:pt x="609" y="29"/>
                    <a:pt x="610" y="29"/>
                    <a:pt x="612" y="30"/>
                  </a:cubicBezTo>
                  <a:cubicBezTo>
                    <a:pt x="613" y="30"/>
                    <a:pt x="614" y="30"/>
                    <a:pt x="616" y="30"/>
                  </a:cubicBezTo>
                  <a:cubicBezTo>
                    <a:pt x="617" y="31"/>
                    <a:pt x="618" y="32"/>
                    <a:pt x="620" y="32"/>
                  </a:cubicBezTo>
                  <a:cubicBezTo>
                    <a:pt x="621" y="32"/>
                    <a:pt x="623" y="32"/>
                    <a:pt x="625" y="32"/>
                  </a:cubicBezTo>
                  <a:cubicBezTo>
                    <a:pt x="626" y="33"/>
                    <a:pt x="627" y="34"/>
                    <a:pt x="628" y="35"/>
                  </a:cubicBezTo>
                  <a:cubicBezTo>
                    <a:pt x="628" y="36"/>
                    <a:pt x="627" y="36"/>
                    <a:pt x="627" y="37"/>
                  </a:cubicBezTo>
                  <a:cubicBezTo>
                    <a:pt x="623" y="38"/>
                    <a:pt x="621" y="41"/>
                    <a:pt x="616" y="41"/>
                  </a:cubicBezTo>
                  <a:close/>
                  <a:moveTo>
                    <a:pt x="463" y="60"/>
                  </a:moveTo>
                  <a:cubicBezTo>
                    <a:pt x="464" y="60"/>
                    <a:pt x="465" y="61"/>
                    <a:pt x="466" y="61"/>
                  </a:cubicBezTo>
                  <a:cubicBezTo>
                    <a:pt x="466" y="63"/>
                    <a:pt x="467" y="65"/>
                    <a:pt x="468" y="67"/>
                  </a:cubicBezTo>
                  <a:cubicBezTo>
                    <a:pt x="469" y="67"/>
                    <a:pt x="470" y="68"/>
                    <a:pt x="472" y="68"/>
                  </a:cubicBezTo>
                  <a:cubicBezTo>
                    <a:pt x="472" y="66"/>
                    <a:pt x="472" y="65"/>
                    <a:pt x="472" y="64"/>
                  </a:cubicBezTo>
                  <a:cubicBezTo>
                    <a:pt x="472" y="63"/>
                    <a:pt x="473" y="63"/>
                    <a:pt x="473" y="63"/>
                  </a:cubicBezTo>
                  <a:cubicBezTo>
                    <a:pt x="475" y="64"/>
                    <a:pt x="478" y="66"/>
                    <a:pt x="478" y="68"/>
                  </a:cubicBezTo>
                  <a:cubicBezTo>
                    <a:pt x="478" y="70"/>
                    <a:pt x="478" y="72"/>
                    <a:pt x="478" y="74"/>
                  </a:cubicBezTo>
                  <a:cubicBezTo>
                    <a:pt x="479" y="75"/>
                    <a:pt x="479" y="76"/>
                    <a:pt x="480" y="77"/>
                  </a:cubicBezTo>
                  <a:cubicBezTo>
                    <a:pt x="485" y="76"/>
                    <a:pt x="487" y="76"/>
                    <a:pt x="490" y="79"/>
                  </a:cubicBezTo>
                  <a:cubicBezTo>
                    <a:pt x="489" y="78"/>
                    <a:pt x="488" y="78"/>
                    <a:pt x="487" y="78"/>
                  </a:cubicBezTo>
                  <a:cubicBezTo>
                    <a:pt x="482" y="81"/>
                    <a:pt x="477" y="80"/>
                    <a:pt x="475" y="86"/>
                  </a:cubicBezTo>
                  <a:cubicBezTo>
                    <a:pt x="473" y="86"/>
                    <a:pt x="472" y="84"/>
                    <a:pt x="470" y="84"/>
                  </a:cubicBezTo>
                  <a:cubicBezTo>
                    <a:pt x="469" y="85"/>
                    <a:pt x="469" y="85"/>
                    <a:pt x="468" y="86"/>
                  </a:cubicBezTo>
                  <a:cubicBezTo>
                    <a:pt x="469" y="87"/>
                    <a:pt x="470" y="88"/>
                    <a:pt x="470" y="89"/>
                  </a:cubicBezTo>
                  <a:cubicBezTo>
                    <a:pt x="469" y="90"/>
                    <a:pt x="468" y="91"/>
                    <a:pt x="467" y="91"/>
                  </a:cubicBezTo>
                  <a:cubicBezTo>
                    <a:pt x="466" y="90"/>
                    <a:pt x="464" y="89"/>
                    <a:pt x="462" y="87"/>
                  </a:cubicBezTo>
                  <a:cubicBezTo>
                    <a:pt x="462" y="89"/>
                    <a:pt x="462" y="91"/>
                    <a:pt x="461" y="92"/>
                  </a:cubicBezTo>
                  <a:cubicBezTo>
                    <a:pt x="456" y="92"/>
                    <a:pt x="452" y="91"/>
                    <a:pt x="448" y="90"/>
                  </a:cubicBezTo>
                  <a:cubicBezTo>
                    <a:pt x="447" y="90"/>
                    <a:pt x="447" y="90"/>
                    <a:pt x="446" y="90"/>
                  </a:cubicBezTo>
                  <a:cubicBezTo>
                    <a:pt x="445" y="88"/>
                    <a:pt x="443" y="87"/>
                    <a:pt x="441" y="85"/>
                  </a:cubicBezTo>
                  <a:cubicBezTo>
                    <a:pt x="440" y="84"/>
                    <a:pt x="438" y="83"/>
                    <a:pt x="438" y="81"/>
                  </a:cubicBezTo>
                  <a:cubicBezTo>
                    <a:pt x="439" y="80"/>
                    <a:pt x="441" y="80"/>
                    <a:pt x="442" y="79"/>
                  </a:cubicBezTo>
                  <a:cubicBezTo>
                    <a:pt x="446" y="79"/>
                    <a:pt x="455" y="80"/>
                    <a:pt x="458" y="81"/>
                  </a:cubicBezTo>
                  <a:cubicBezTo>
                    <a:pt x="456" y="79"/>
                    <a:pt x="448" y="75"/>
                    <a:pt x="443" y="76"/>
                  </a:cubicBezTo>
                  <a:cubicBezTo>
                    <a:pt x="443" y="76"/>
                    <a:pt x="442" y="76"/>
                    <a:pt x="441" y="76"/>
                  </a:cubicBezTo>
                  <a:cubicBezTo>
                    <a:pt x="440" y="76"/>
                    <a:pt x="438" y="76"/>
                    <a:pt x="437" y="76"/>
                  </a:cubicBezTo>
                  <a:cubicBezTo>
                    <a:pt x="436" y="76"/>
                    <a:pt x="434" y="78"/>
                    <a:pt x="432" y="77"/>
                  </a:cubicBezTo>
                  <a:cubicBezTo>
                    <a:pt x="430" y="76"/>
                    <a:pt x="430" y="74"/>
                    <a:pt x="428" y="73"/>
                  </a:cubicBezTo>
                  <a:cubicBezTo>
                    <a:pt x="427" y="72"/>
                    <a:pt x="426" y="71"/>
                    <a:pt x="424" y="70"/>
                  </a:cubicBezTo>
                  <a:cubicBezTo>
                    <a:pt x="424" y="69"/>
                    <a:pt x="424" y="69"/>
                    <a:pt x="424" y="68"/>
                  </a:cubicBezTo>
                  <a:cubicBezTo>
                    <a:pt x="424" y="68"/>
                    <a:pt x="424" y="68"/>
                    <a:pt x="424" y="68"/>
                  </a:cubicBezTo>
                  <a:cubicBezTo>
                    <a:pt x="428" y="69"/>
                    <a:pt x="431" y="68"/>
                    <a:pt x="435" y="68"/>
                  </a:cubicBezTo>
                  <a:cubicBezTo>
                    <a:pt x="433" y="66"/>
                    <a:pt x="431" y="66"/>
                    <a:pt x="430" y="64"/>
                  </a:cubicBezTo>
                  <a:cubicBezTo>
                    <a:pt x="430" y="63"/>
                    <a:pt x="430" y="62"/>
                    <a:pt x="431" y="62"/>
                  </a:cubicBezTo>
                  <a:cubicBezTo>
                    <a:pt x="432" y="61"/>
                    <a:pt x="436" y="62"/>
                    <a:pt x="437" y="61"/>
                  </a:cubicBezTo>
                  <a:cubicBezTo>
                    <a:pt x="437" y="61"/>
                    <a:pt x="437" y="61"/>
                    <a:pt x="437" y="60"/>
                  </a:cubicBezTo>
                  <a:cubicBezTo>
                    <a:pt x="436" y="59"/>
                    <a:pt x="434" y="57"/>
                    <a:pt x="432" y="55"/>
                  </a:cubicBezTo>
                  <a:cubicBezTo>
                    <a:pt x="433" y="55"/>
                    <a:pt x="433" y="55"/>
                    <a:pt x="433" y="55"/>
                  </a:cubicBezTo>
                  <a:cubicBezTo>
                    <a:pt x="435" y="55"/>
                    <a:pt x="437" y="54"/>
                    <a:pt x="439" y="53"/>
                  </a:cubicBezTo>
                  <a:cubicBezTo>
                    <a:pt x="440" y="53"/>
                    <a:pt x="442" y="54"/>
                    <a:pt x="443" y="54"/>
                  </a:cubicBezTo>
                  <a:cubicBezTo>
                    <a:pt x="443" y="52"/>
                    <a:pt x="443" y="51"/>
                    <a:pt x="442" y="49"/>
                  </a:cubicBezTo>
                  <a:cubicBezTo>
                    <a:pt x="450" y="50"/>
                    <a:pt x="451" y="53"/>
                    <a:pt x="454" y="57"/>
                  </a:cubicBezTo>
                  <a:cubicBezTo>
                    <a:pt x="456" y="58"/>
                    <a:pt x="457" y="59"/>
                    <a:pt x="458" y="61"/>
                  </a:cubicBezTo>
                  <a:cubicBezTo>
                    <a:pt x="461" y="61"/>
                    <a:pt x="462" y="60"/>
                    <a:pt x="463" y="60"/>
                  </a:cubicBezTo>
                  <a:close/>
                  <a:moveTo>
                    <a:pt x="432" y="91"/>
                  </a:moveTo>
                  <a:cubicBezTo>
                    <a:pt x="432" y="92"/>
                    <a:pt x="432" y="93"/>
                    <a:pt x="431" y="94"/>
                  </a:cubicBezTo>
                  <a:cubicBezTo>
                    <a:pt x="423" y="96"/>
                    <a:pt x="419" y="96"/>
                    <a:pt x="415" y="90"/>
                  </a:cubicBezTo>
                  <a:cubicBezTo>
                    <a:pt x="414" y="89"/>
                    <a:pt x="413" y="88"/>
                    <a:pt x="413" y="86"/>
                  </a:cubicBezTo>
                  <a:cubicBezTo>
                    <a:pt x="413" y="86"/>
                    <a:pt x="413" y="85"/>
                    <a:pt x="413" y="85"/>
                  </a:cubicBezTo>
                  <a:cubicBezTo>
                    <a:pt x="414" y="85"/>
                    <a:pt x="416" y="85"/>
                    <a:pt x="417" y="85"/>
                  </a:cubicBezTo>
                  <a:cubicBezTo>
                    <a:pt x="422" y="85"/>
                    <a:pt x="425" y="87"/>
                    <a:pt x="429" y="89"/>
                  </a:cubicBezTo>
                  <a:cubicBezTo>
                    <a:pt x="431" y="89"/>
                    <a:pt x="432" y="89"/>
                    <a:pt x="432" y="91"/>
                  </a:cubicBezTo>
                  <a:close/>
                  <a:moveTo>
                    <a:pt x="417" y="118"/>
                  </a:moveTo>
                  <a:cubicBezTo>
                    <a:pt x="417" y="118"/>
                    <a:pt x="418" y="121"/>
                    <a:pt x="417" y="122"/>
                  </a:cubicBezTo>
                  <a:cubicBezTo>
                    <a:pt x="417" y="123"/>
                    <a:pt x="415" y="124"/>
                    <a:pt x="414" y="125"/>
                  </a:cubicBezTo>
                  <a:cubicBezTo>
                    <a:pt x="413" y="126"/>
                    <a:pt x="415" y="129"/>
                    <a:pt x="415" y="130"/>
                  </a:cubicBezTo>
                  <a:cubicBezTo>
                    <a:pt x="415" y="131"/>
                    <a:pt x="415" y="131"/>
                    <a:pt x="414" y="131"/>
                  </a:cubicBezTo>
                  <a:cubicBezTo>
                    <a:pt x="413" y="131"/>
                    <a:pt x="411" y="131"/>
                    <a:pt x="410" y="130"/>
                  </a:cubicBezTo>
                  <a:cubicBezTo>
                    <a:pt x="407" y="131"/>
                    <a:pt x="401" y="132"/>
                    <a:pt x="401" y="128"/>
                  </a:cubicBezTo>
                  <a:cubicBezTo>
                    <a:pt x="402" y="127"/>
                    <a:pt x="402" y="126"/>
                    <a:pt x="404" y="126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4"/>
                    <a:pt x="403" y="123"/>
                    <a:pt x="403" y="123"/>
                  </a:cubicBezTo>
                  <a:cubicBezTo>
                    <a:pt x="400" y="122"/>
                    <a:pt x="393" y="124"/>
                    <a:pt x="391" y="124"/>
                  </a:cubicBezTo>
                  <a:cubicBezTo>
                    <a:pt x="390" y="124"/>
                    <a:pt x="389" y="124"/>
                    <a:pt x="389" y="123"/>
                  </a:cubicBezTo>
                  <a:cubicBezTo>
                    <a:pt x="389" y="122"/>
                    <a:pt x="389" y="122"/>
                    <a:pt x="389" y="121"/>
                  </a:cubicBezTo>
                  <a:cubicBezTo>
                    <a:pt x="391" y="121"/>
                    <a:pt x="391" y="120"/>
                    <a:pt x="394" y="119"/>
                  </a:cubicBezTo>
                  <a:cubicBezTo>
                    <a:pt x="394" y="119"/>
                    <a:pt x="394" y="119"/>
                    <a:pt x="394" y="119"/>
                  </a:cubicBezTo>
                  <a:cubicBezTo>
                    <a:pt x="392" y="117"/>
                    <a:pt x="393" y="116"/>
                    <a:pt x="393" y="114"/>
                  </a:cubicBezTo>
                  <a:cubicBezTo>
                    <a:pt x="398" y="114"/>
                    <a:pt x="400" y="119"/>
                    <a:pt x="404" y="120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4" y="117"/>
                    <a:pt x="401" y="115"/>
                    <a:pt x="399" y="113"/>
                  </a:cubicBezTo>
                  <a:cubicBezTo>
                    <a:pt x="399" y="113"/>
                    <a:pt x="400" y="113"/>
                    <a:pt x="400" y="113"/>
                  </a:cubicBezTo>
                  <a:cubicBezTo>
                    <a:pt x="404" y="110"/>
                    <a:pt x="407" y="115"/>
                    <a:pt x="410" y="115"/>
                  </a:cubicBezTo>
                  <a:cubicBezTo>
                    <a:pt x="410" y="114"/>
                    <a:pt x="410" y="113"/>
                    <a:pt x="410" y="113"/>
                  </a:cubicBezTo>
                  <a:cubicBezTo>
                    <a:pt x="411" y="112"/>
                    <a:pt x="411" y="112"/>
                    <a:pt x="412" y="112"/>
                  </a:cubicBezTo>
                  <a:cubicBezTo>
                    <a:pt x="415" y="113"/>
                    <a:pt x="416" y="113"/>
                    <a:pt x="417" y="118"/>
                  </a:cubicBezTo>
                  <a:close/>
                  <a:moveTo>
                    <a:pt x="402" y="98"/>
                  </a:moveTo>
                  <a:cubicBezTo>
                    <a:pt x="400" y="97"/>
                    <a:pt x="399" y="93"/>
                    <a:pt x="397" y="92"/>
                  </a:cubicBezTo>
                  <a:cubicBezTo>
                    <a:pt x="396" y="92"/>
                    <a:pt x="395" y="92"/>
                    <a:pt x="394" y="92"/>
                  </a:cubicBezTo>
                  <a:cubicBezTo>
                    <a:pt x="386" y="91"/>
                    <a:pt x="376" y="94"/>
                    <a:pt x="374" y="87"/>
                  </a:cubicBezTo>
                  <a:cubicBezTo>
                    <a:pt x="374" y="87"/>
                    <a:pt x="374" y="87"/>
                    <a:pt x="375" y="86"/>
                  </a:cubicBezTo>
                  <a:cubicBezTo>
                    <a:pt x="378" y="86"/>
                    <a:pt x="380" y="88"/>
                    <a:pt x="384" y="88"/>
                  </a:cubicBezTo>
                  <a:cubicBezTo>
                    <a:pt x="383" y="82"/>
                    <a:pt x="376" y="80"/>
                    <a:pt x="371" y="80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1" y="78"/>
                    <a:pt x="371" y="77"/>
                  </a:cubicBezTo>
                  <a:cubicBezTo>
                    <a:pt x="375" y="77"/>
                    <a:pt x="380" y="76"/>
                    <a:pt x="384" y="77"/>
                  </a:cubicBezTo>
                  <a:cubicBezTo>
                    <a:pt x="386" y="78"/>
                    <a:pt x="386" y="82"/>
                    <a:pt x="389" y="82"/>
                  </a:cubicBezTo>
                  <a:cubicBezTo>
                    <a:pt x="390" y="83"/>
                    <a:pt x="392" y="83"/>
                    <a:pt x="393" y="83"/>
                  </a:cubicBezTo>
                  <a:cubicBezTo>
                    <a:pt x="401" y="85"/>
                    <a:pt x="403" y="85"/>
                    <a:pt x="406" y="91"/>
                  </a:cubicBezTo>
                  <a:cubicBezTo>
                    <a:pt x="407" y="92"/>
                    <a:pt x="409" y="94"/>
                    <a:pt x="409" y="96"/>
                  </a:cubicBezTo>
                  <a:cubicBezTo>
                    <a:pt x="408" y="97"/>
                    <a:pt x="405" y="99"/>
                    <a:pt x="402" y="98"/>
                  </a:cubicBezTo>
                  <a:close/>
                  <a:moveTo>
                    <a:pt x="368" y="131"/>
                  </a:moveTo>
                  <a:cubicBezTo>
                    <a:pt x="367" y="132"/>
                    <a:pt x="365" y="131"/>
                    <a:pt x="363" y="131"/>
                  </a:cubicBezTo>
                  <a:cubicBezTo>
                    <a:pt x="362" y="132"/>
                    <a:pt x="360" y="132"/>
                    <a:pt x="359" y="132"/>
                  </a:cubicBezTo>
                  <a:cubicBezTo>
                    <a:pt x="356" y="132"/>
                    <a:pt x="353" y="131"/>
                    <a:pt x="350" y="130"/>
                  </a:cubicBezTo>
                  <a:cubicBezTo>
                    <a:pt x="343" y="132"/>
                    <a:pt x="336" y="140"/>
                    <a:pt x="326" y="138"/>
                  </a:cubicBezTo>
                  <a:cubicBezTo>
                    <a:pt x="324" y="137"/>
                    <a:pt x="322" y="136"/>
                    <a:pt x="320" y="136"/>
                  </a:cubicBezTo>
                  <a:cubicBezTo>
                    <a:pt x="320" y="135"/>
                    <a:pt x="320" y="135"/>
                    <a:pt x="320" y="134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1" y="133"/>
                    <a:pt x="323" y="133"/>
                    <a:pt x="325" y="133"/>
                  </a:cubicBezTo>
                  <a:cubicBezTo>
                    <a:pt x="325" y="133"/>
                    <a:pt x="326" y="132"/>
                    <a:pt x="327" y="132"/>
                  </a:cubicBezTo>
                  <a:cubicBezTo>
                    <a:pt x="330" y="131"/>
                    <a:pt x="334" y="132"/>
                    <a:pt x="337" y="131"/>
                  </a:cubicBezTo>
                  <a:cubicBezTo>
                    <a:pt x="337" y="130"/>
                    <a:pt x="337" y="129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ubicBezTo>
                    <a:pt x="334" y="128"/>
                    <a:pt x="331" y="127"/>
                    <a:pt x="328" y="127"/>
                  </a:cubicBezTo>
                  <a:cubicBezTo>
                    <a:pt x="326" y="128"/>
                    <a:pt x="325" y="128"/>
                    <a:pt x="324" y="129"/>
                  </a:cubicBezTo>
                  <a:cubicBezTo>
                    <a:pt x="321" y="130"/>
                    <a:pt x="319" y="129"/>
                    <a:pt x="316" y="130"/>
                  </a:cubicBezTo>
                  <a:cubicBezTo>
                    <a:pt x="315" y="130"/>
                    <a:pt x="315" y="130"/>
                    <a:pt x="314" y="130"/>
                  </a:cubicBezTo>
                  <a:cubicBezTo>
                    <a:pt x="313" y="130"/>
                    <a:pt x="311" y="129"/>
                    <a:pt x="310" y="129"/>
                  </a:cubicBezTo>
                  <a:cubicBezTo>
                    <a:pt x="307" y="131"/>
                    <a:pt x="303" y="129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2" y="126"/>
                    <a:pt x="303" y="125"/>
                    <a:pt x="303" y="124"/>
                  </a:cubicBezTo>
                  <a:cubicBezTo>
                    <a:pt x="306" y="123"/>
                    <a:pt x="312" y="125"/>
                    <a:pt x="314" y="123"/>
                  </a:cubicBezTo>
                  <a:cubicBezTo>
                    <a:pt x="312" y="122"/>
                    <a:pt x="310" y="122"/>
                    <a:pt x="308" y="121"/>
                  </a:cubicBezTo>
                  <a:cubicBezTo>
                    <a:pt x="308" y="120"/>
                    <a:pt x="308" y="118"/>
                    <a:pt x="308" y="117"/>
                  </a:cubicBezTo>
                  <a:cubicBezTo>
                    <a:pt x="310" y="117"/>
                    <a:pt x="316" y="113"/>
                    <a:pt x="319" y="114"/>
                  </a:cubicBezTo>
                  <a:cubicBezTo>
                    <a:pt x="321" y="115"/>
                    <a:pt x="322" y="117"/>
                    <a:pt x="324" y="118"/>
                  </a:cubicBezTo>
                  <a:cubicBezTo>
                    <a:pt x="325" y="118"/>
                    <a:pt x="326" y="118"/>
                    <a:pt x="328" y="117"/>
                  </a:cubicBezTo>
                  <a:cubicBezTo>
                    <a:pt x="331" y="118"/>
                    <a:pt x="333" y="123"/>
                    <a:pt x="336" y="124"/>
                  </a:cubicBezTo>
                  <a:cubicBezTo>
                    <a:pt x="338" y="125"/>
                    <a:pt x="340" y="124"/>
                    <a:pt x="341" y="124"/>
                  </a:cubicBezTo>
                  <a:cubicBezTo>
                    <a:pt x="342" y="124"/>
                    <a:pt x="344" y="124"/>
                    <a:pt x="345" y="125"/>
                  </a:cubicBezTo>
                  <a:cubicBezTo>
                    <a:pt x="347" y="124"/>
                    <a:pt x="348" y="124"/>
                    <a:pt x="350" y="124"/>
                  </a:cubicBezTo>
                  <a:cubicBezTo>
                    <a:pt x="350" y="119"/>
                    <a:pt x="346" y="116"/>
                    <a:pt x="342" y="115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4" y="114"/>
                    <a:pt x="345" y="112"/>
                    <a:pt x="346" y="111"/>
                  </a:cubicBezTo>
                  <a:cubicBezTo>
                    <a:pt x="348" y="110"/>
                    <a:pt x="349" y="110"/>
                    <a:pt x="350" y="109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4" y="112"/>
                    <a:pt x="354" y="117"/>
                    <a:pt x="355" y="120"/>
                  </a:cubicBezTo>
                  <a:cubicBezTo>
                    <a:pt x="359" y="121"/>
                    <a:pt x="361" y="122"/>
                    <a:pt x="364" y="123"/>
                  </a:cubicBezTo>
                  <a:cubicBezTo>
                    <a:pt x="364" y="122"/>
                    <a:pt x="363" y="121"/>
                    <a:pt x="363" y="119"/>
                  </a:cubicBezTo>
                  <a:cubicBezTo>
                    <a:pt x="367" y="119"/>
                    <a:pt x="369" y="120"/>
                    <a:pt x="371" y="122"/>
                  </a:cubicBezTo>
                  <a:cubicBezTo>
                    <a:pt x="371" y="125"/>
                    <a:pt x="370" y="130"/>
                    <a:pt x="368" y="131"/>
                  </a:cubicBezTo>
                  <a:close/>
                  <a:moveTo>
                    <a:pt x="341" y="101"/>
                  </a:moveTo>
                  <a:cubicBezTo>
                    <a:pt x="337" y="101"/>
                    <a:pt x="328" y="103"/>
                    <a:pt x="327" y="100"/>
                  </a:cubicBezTo>
                  <a:cubicBezTo>
                    <a:pt x="327" y="99"/>
                    <a:pt x="326" y="99"/>
                    <a:pt x="326" y="98"/>
                  </a:cubicBezTo>
                  <a:cubicBezTo>
                    <a:pt x="326" y="97"/>
                    <a:pt x="327" y="97"/>
                    <a:pt x="327" y="96"/>
                  </a:cubicBezTo>
                  <a:cubicBezTo>
                    <a:pt x="328" y="96"/>
                    <a:pt x="329" y="96"/>
                    <a:pt x="330" y="95"/>
                  </a:cubicBezTo>
                  <a:cubicBezTo>
                    <a:pt x="333" y="95"/>
                    <a:pt x="336" y="96"/>
                    <a:pt x="339" y="95"/>
                  </a:cubicBezTo>
                  <a:cubicBezTo>
                    <a:pt x="342" y="95"/>
                    <a:pt x="344" y="96"/>
                    <a:pt x="347" y="96"/>
                  </a:cubicBezTo>
                  <a:cubicBezTo>
                    <a:pt x="347" y="96"/>
                    <a:pt x="346" y="96"/>
                    <a:pt x="346" y="96"/>
                  </a:cubicBezTo>
                  <a:cubicBezTo>
                    <a:pt x="345" y="98"/>
                    <a:pt x="343" y="100"/>
                    <a:pt x="341" y="101"/>
                  </a:cubicBezTo>
                  <a:close/>
                  <a:moveTo>
                    <a:pt x="307" y="105"/>
                  </a:moveTo>
                  <a:cubicBezTo>
                    <a:pt x="306" y="107"/>
                    <a:pt x="307" y="109"/>
                    <a:pt x="308" y="111"/>
                  </a:cubicBezTo>
                  <a:cubicBezTo>
                    <a:pt x="306" y="111"/>
                    <a:pt x="305" y="111"/>
                    <a:pt x="303" y="111"/>
                  </a:cubicBezTo>
                  <a:cubicBezTo>
                    <a:pt x="303" y="113"/>
                    <a:pt x="302" y="114"/>
                    <a:pt x="301" y="115"/>
                  </a:cubicBezTo>
                  <a:cubicBezTo>
                    <a:pt x="300" y="115"/>
                    <a:pt x="299" y="115"/>
                    <a:pt x="298" y="115"/>
                  </a:cubicBezTo>
                  <a:cubicBezTo>
                    <a:pt x="298" y="113"/>
                    <a:pt x="296" y="108"/>
                    <a:pt x="294" y="109"/>
                  </a:cubicBezTo>
                  <a:cubicBezTo>
                    <a:pt x="293" y="109"/>
                    <a:pt x="293" y="109"/>
                    <a:pt x="293" y="109"/>
                  </a:cubicBezTo>
                  <a:cubicBezTo>
                    <a:pt x="292" y="111"/>
                    <a:pt x="291" y="113"/>
                    <a:pt x="290" y="115"/>
                  </a:cubicBezTo>
                  <a:cubicBezTo>
                    <a:pt x="289" y="116"/>
                    <a:pt x="288" y="116"/>
                    <a:pt x="288" y="116"/>
                  </a:cubicBezTo>
                  <a:cubicBezTo>
                    <a:pt x="288" y="117"/>
                    <a:pt x="287" y="118"/>
                    <a:pt x="287" y="119"/>
                  </a:cubicBezTo>
                  <a:cubicBezTo>
                    <a:pt x="286" y="119"/>
                    <a:pt x="286" y="120"/>
                    <a:pt x="285" y="120"/>
                  </a:cubicBezTo>
                  <a:cubicBezTo>
                    <a:pt x="281" y="121"/>
                    <a:pt x="281" y="118"/>
                    <a:pt x="278" y="117"/>
                  </a:cubicBezTo>
                  <a:cubicBezTo>
                    <a:pt x="274" y="117"/>
                    <a:pt x="274" y="120"/>
                    <a:pt x="270" y="117"/>
                  </a:cubicBezTo>
                  <a:cubicBezTo>
                    <a:pt x="270" y="115"/>
                    <a:pt x="270" y="115"/>
                    <a:pt x="270" y="114"/>
                  </a:cubicBezTo>
                  <a:cubicBezTo>
                    <a:pt x="272" y="113"/>
                    <a:pt x="275" y="113"/>
                    <a:pt x="276" y="112"/>
                  </a:cubicBezTo>
                  <a:cubicBezTo>
                    <a:pt x="277" y="111"/>
                    <a:pt x="278" y="110"/>
                    <a:pt x="279" y="109"/>
                  </a:cubicBezTo>
                  <a:cubicBezTo>
                    <a:pt x="280" y="109"/>
                    <a:pt x="282" y="108"/>
                    <a:pt x="283" y="107"/>
                  </a:cubicBezTo>
                  <a:cubicBezTo>
                    <a:pt x="285" y="106"/>
                    <a:pt x="285" y="105"/>
                    <a:pt x="288" y="104"/>
                  </a:cubicBezTo>
                  <a:cubicBezTo>
                    <a:pt x="291" y="103"/>
                    <a:pt x="294" y="103"/>
                    <a:pt x="297" y="103"/>
                  </a:cubicBezTo>
                  <a:cubicBezTo>
                    <a:pt x="299" y="103"/>
                    <a:pt x="300" y="103"/>
                    <a:pt x="302" y="103"/>
                  </a:cubicBezTo>
                  <a:cubicBezTo>
                    <a:pt x="303" y="102"/>
                    <a:pt x="304" y="102"/>
                    <a:pt x="304" y="101"/>
                  </a:cubicBezTo>
                  <a:cubicBezTo>
                    <a:pt x="305" y="101"/>
                    <a:pt x="306" y="101"/>
                    <a:pt x="306" y="101"/>
                  </a:cubicBezTo>
                  <a:cubicBezTo>
                    <a:pt x="308" y="101"/>
                    <a:pt x="310" y="102"/>
                    <a:pt x="311" y="103"/>
                  </a:cubicBezTo>
                  <a:cubicBezTo>
                    <a:pt x="310" y="103"/>
                    <a:pt x="308" y="104"/>
                    <a:pt x="307" y="105"/>
                  </a:cubicBezTo>
                  <a:close/>
                  <a:moveTo>
                    <a:pt x="278" y="137"/>
                  </a:moveTo>
                  <a:cubicBezTo>
                    <a:pt x="282" y="137"/>
                    <a:pt x="285" y="141"/>
                    <a:pt x="289" y="142"/>
                  </a:cubicBezTo>
                  <a:cubicBezTo>
                    <a:pt x="292" y="143"/>
                    <a:pt x="295" y="140"/>
                    <a:pt x="300" y="141"/>
                  </a:cubicBezTo>
                  <a:cubicBezTo>
                    <a:pt x="303" y="142"/>
                    <a:pt x="309" y="146"/>
                    <a:pt x="311" y="148"/>
                  </a:cubicBezTo>
                  <a:cubicBezTo>
                    <a:pt x="311" y="148"/>
                    <a:pt x="311" y="148"/>
                    <a:pt x="311" y="149"/>
                  </a:cubicBezTo>
                  <a:cubicBezTo>
                    <a:pt x="307" y="149"/>
                    <a:pt x="297" y="154"/>
                    <a:pt x="294" y="156"/>
                  </a:cubicBezTo>
                  <a:cubicBezTo>
                    <a:pt x="291" y="157"/>
                    <a:pt x="290" y="160"/>
                    <a:pt x="287" y="162"/>
                  </a:cubicBezTo>
                  <a:cubicBezTo>
                    <a:pt x="286" y="162"/>
                    <a:pt x="285" y="163"/>
                    <a:pt x="283" y="163"/>
                  </a:cubicBezTo>
                  <a:cubicBezTo>
                    <a:pt x="283" y="171"/>
                    <a:pt x="282" y="172"/>
                    <a:pt x="274" y="172"/>
                  </a:cubicBezTo>
                  <a:cubicBezTo>
                    <a:pt x="273" y="175"/>
                    <a:pt x="270" y="176"/>
                    <a:pt x="265" y="175"/>
                  </a:cubicBezTo>
                  <a:cubicBezTo>
                    <a:pt x="264" y="172"/>
                    <a:pt x="262" y="169"/>
                    <a:pt x="259" y="167"/>
                  </a:cubicBezTo>
                  <a:cubicBezTo>
                    <a:pt x="256" y="166"/>
                    <a:pt x="252" y="168"/>
                    <a:pt x="251" y="165"/>
                  </a:cubicBezTo>
                  <a:cubicBezTo>
                    <a:pt x="253" y="163"/>
                    <a:pt x="254" y="163"/>
                    <a:pt x="255" y="161"/>
                  </a:cubicBezTo>
                  <a:cubicBezTo>
                    <a:pt x="255" y="159"/>
                    <a:pt x="255" y="157"/>
                    <a:pt x="254" y="155"/>
                  </a:cubicBezTo>
                  <a:cubicBezTo>
                    <a:pt x="257" y="155"/>
                    <a:pt x="257" y="154"/>
                    <a:pt x="258" y="153"/>
                  </a:cubicBezTo>
                  <a:cubicBezTo>
                    <a:pt x="259" y="150"/>
                    <a:pt x="263" y="149"/>
                    <a:pt x="262" y="145"/>
                  </a:cubicBezTo>
                  <a:cubicBezTo>
                    <a:pt x="260" y="143"/>
                    <a:pt x="258" y="142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63" y="139"/>
                    <a:pt x="269" y="139"/>
                    <a:pt x="275" y="138"/>
                  </a:cubicBezTo>
                  <a:cubicBezTo>
                    <a:pt x="276" y="137"/>
                    <a:pt x="277" y="137"/>
                    <a:pt x="278" y="137"/>
                  </a:cubicBezTo>
                  <a:close/>
                  <a:moveTo>
                    <a:pt x="545" y="205"/>
                  </a:moveTo>
                  <a:cubicBezTo>
                    <a:pt x="547" y="205"/>
                    <a:pt x="549" y="206"/>
                    <a:pt x="550" y="207"/>
                  </a:cubicBezTo>
                  <a:cubicBezTo>
                    <a:pt x="550" y="209"/>
                    <a:pt x="550" y="211"/>
                    <a:pt x="550" y="213"/>
                  </a:cubicBezTo>
                  <a:cubicBezTo>
                    <a:pt x="549" y="215"/>
                    <a:pt x="542" y="218"/>
                    <a:pt x="539" y="215"/>
                  </a:cubicBezTo>
                  <a:cubicBezTo>
                    <a:pt x="535" y="213"/>
                    <a:pt x="539" y="207"/>
                    <a:pt x="541" y="206"/>
                  </a:cubicBezTo>
                  <a:cubicBezTo>
                    <a:pt x="543" y="205"/>
                    <a:pt x="544" y="205"/>
                    <a:pt x="545" y="205"/>
                  </a:cubicBezTo>
                  <a:close/>
                  <a:moveTo>
                    <a:pt x="520" y="250"/>
                  </a:moveTo>
                  <a:cubicBezTo>
                    <a:pt x="520" y="250"/>
                    <a:pt x="520" y="250"/>
                    <a:pt x="520" y="250"/>
                  </a:cubicBezTo>
                  <a:cubicBezTo>
                    <a:pt x="519" y="251"/>
                    <a:pt x="518" y="251"/>
                    <a:pt x="517" y="252"/>
                  </a:cubicBezTo>
                  <a:cubicBezTo>
                    <a:pt x="514" y="251"/>
                    <a:pt x="510" y="252"/>
                    <a:pt x="508" y="250"/>
                  </a:cubicBezTo>
                  <a:cubicBezTo>
                    <a:pt x="505" y="248"/>
                    <a:pt x="506" y="246"/>
                    <a:pt x="501" y="246"/>
                  </a:cubicBezTo>
                  <a:cubicBezTo>
                    <a:pt x="501" y="246"/>
                    <a:pt x="501" y="246"/>
                    <a:pt x="500" y="247"/>
                  </a:cubicBezTo>
                  <a:cubicBezTo>
                    <a:pt x="501" y="248"/>
                    <a:pt x="501" y="249"/>
                    <a:pt x="501" y="249"/>
                  </a:cubicBezTo>
                  <a:cubicBezTo>
                    <a:pt x="501" y="250"/>
                    <a:pt x="501" y="250"/>
                    <a:pt x="501" y="250"/>
                  </a:cubicBezTo>
                  <a:cubicBezTo>
                    <a:pt x="495" y="250"/>
                    <a:pt x="495" y="255"/>
                    <a:pt x="489" y="255"/>
                  </a:cubicBezTo>
                  <a:cubicBezTo>
                    <a:pt x="489" y="252"/>
                    <a:pt x="489" y="251"/>
                    <a:pt x="488" y="250"/>
                  </a:cubicBezTo>
                  <a:cubicBezTo>
                    <a:pt x="485" y="250"/>
                    <a:pt x="482" y="251"/>
                    <a:pt x="479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80" y="248"/>
                    <a:pt x="483" y="247"/>
                    <a:pt x="485" y="246"/>
                  </a:cubicBezTo>
                  <a:cubicBezTo>
                    <a:pt x="483" y="241"/>
                    <a:pt x="487" y="234"/>
                    <a:pt x="488" y="229"/>
                  </a:cubicBezTo>
                  <a:cubicBezTo>
                    <a:pt x="489" y="230"/>
                    <a:pt x="490" y="231"/>
                    <a:pt x="491" y="232"/>
                  </a:cubicBezTo>
                  <a:cubicBezTo>
                    <a:pt x="491" y="233"/>
                    <a:pt x="491" y="234"/>
                    <a:pt x="491" y="234"/>
                  </a:cubicBezTo>
                  <a:cubicBezTo>
                    <a:pt x="492" y="235"/>
                    <a:pt x="492" y="236"/>
                    <a:pt x="494" y="236"/>
                  </a:cubicBezTo>
                  <a:cubicBezTo>
                    <a:pt x="494" y="235"/>
                    <a:pt x="495" y="235"/>
                    <a:pt x="495" y="234"/>
                  </a:cubicBezTo>
                  <a:cubicBezTo>
                    <a:pt x="499" y="235"/>
                    <a:pt x="500" y="238"/>
                    <a:pt x="503" y="239"/>
                  </a:cubicBezTo>
                  <a:cubicBezTo>
                    <a:pt x="508" y="242"/>
                    <a:pt x="511" y="239"/>
                    <a:pt x="510" y="247"/>
                  </a:cubicBezTo>
                  <a:cubicBezTo>
                    <a:pt x="513" y="248"/>
                    <a:pt x="515" y="247"/>
                    <a:pt x="517" y="248"/>
                  </a:cubicBezTo>
                  <a:cubicBezTo>
                    <a:pt x="518" y="249"/>
                    <a:pt x="519" y="249"/>
                    <a:pt x="520" y="250"/>
                  </a:cubicBezTo>
                  <a:close/>
                  <a:moveTo>
                    <a:pt x="460" y="145"/>
                  </a:moveTo>
                  <a:cubicBezTo>
                    <a:pt x="460" y="145"/>
                    <a:pt x="460" y="145"/>
                    <a:pt x="460" y="145"/>
                  </a:cubicBezTo>
                  <a:cubicBezTo>
                    <a:pt x="456" y="149"/>
                    <a:pt x="454" y="154"/>
                    <a:pt x="450" y="157"/>
                  </a:cubicBezTo>
                  <a:cubicBezTo>
                    <a:pt x="447" y="157"/>
                    <a:pt x="440" y="156"/>
                    <a:pt x="437" y="157"/>
                  </a:cubicBezTo>
                  <a:cubicBezTo>
                    <a:pt x="438" y="157"/>
                    <a:pt x="438" y="158"/>
                    <a:pt x="438" y="158"/>
                  </a:cubicBezTo>
                  <a:cubicBezTo>
                    <a:pt x="439" y="159"/>
                    <a:pt x="440" y="160"/>
                    <a:pt x="441" y="160"/>
                  </a:cubicBezTo>
                  <a:cubicBezTo>
                    <a:pt x="440" y="164"/>
                    <a:pt x="436" y="165"/>
                    <a:pt x="432" y="163"/>
                  </a:cubicBezTo>
                  <a:cubicBezTo>
                    <a:pt x="432" y="160"/>
                    <a:pt x="431" y="159"/>
                    <a:pt x="430" y="157"/>
                  </a:cubicBezTo>
                  <a:cubicBezTo>
                    <a:pt x="428" y="153"/>
                    <a:pt x="430" y="149"/>
                    <a:pt x="431" y="147"/>
                  </a:cubicBezTo>
                  <a:cubicBezTo>
                    <a:pt x="432" y="147"/>
                    <a:pt x="433" y="147"/>
                    <a:pt x="434" y="147"/>
                  </a:cubicBezTo>
                  <a:cubicBezTo>
                    <a:pt x="434" y="145"/>
                    <a:pt x="433" y="145"/>
                    <a:pt x="432" y="143"/>
                  </a:cubicBezTo>
                  <a:cubicBezTo>
                    <a:pt x="434" y="142"/>
                    <a:pt x="437" y="142"/>
                    <a:pt x="439" y="142"/>
                  </a:cubicBezTo>
                  <a:cubicBezTo>
                    <a:pt x="443" y="142"/>
                    <a:pt x="445" y="143"/>
                    <a:pt x="449" y="144"/>
                  </a:cubicBezTo>
                  <a:cubicBezTo>
                    <a:pt x="453" y="144"/>
                    <a:pt x="457" y="141"/>
                    <a:pt x="460" y="145"/>
                  </a:cubicBezTo>
                  <a:close/>
                  <a:moveTo>
                    <a:pt x="428" y="107"/>
                  </a:moveTo>
                  <a:cubicBezTo>
                    <a:pt x="430" y="107"/>
                    <a:pt x="431" y="109"/>
                    <a:pt x="433" y="109"/>
                  </a:cubicBezTo>
                  <a:cubicBezTo>
                    <a:pt x="435" y="109"/>
                    <a:pt x="436" y="109"/>
                    <a:pt x="438" y="109"/>
                  </a:cubicBezTo>
                  <a:cubicBezTo>
                    <a:pt x="438" y="110"/>
                    <a:pt x="439" y="110"/>
                    <a:pt x="440" y="111"/>
                  </a:cubicBezTo>
                  <a:cubicBezTo>
                    <a:pt x="439" y="113"/>
                    <a:pt x="440" y="114"/>
                    <a:pt x="439" y="115"/>
                  </a:cubicBezTo>
                  <a:cubicBezTo>
                    <a:pt x="436" y="115"/>
                    <a:pt x="434" y="115"/>
                    <a:pt x="431" y="114"/>
                  </a:cubicBezTo>
                  <a:cubicBezTo>
                    <a:pt x="430" y="114"/>
                    <a:pt x="429" y="114"/>
                    <a:pt x="429" y="114"/>
                  </a:cubicBezTo>
                  <a:cubicBezTo>
                    <a:pt x="428" y="114"/>
                    <a:pt x="428" y="114"/>
                    <a:pt x="428" y="114"/>
                  </a:cubicBezTo>
                  <a:cubicBezTo>
                    <a:pt x="428" y="114"/>
                    <a:pt x="422" y="109"/>
                    <a:pt x="422" y="109"/>
                  </a:cubicBezTo>
                  <a:cubicBezTo>
                    <a:pt x="423" y="107"/>
                    <a:pt x="426" y="108"/>
                    <a:pt x="428" y="107"/>
                  </a:cubicBezTo>
                  <a:close/>
                  <a:moveTo>
                    <a:pt x="412" y="195"/>
                  </a:moveTo>
                  <a:cubicBezTo>
                    <a:pt x="414" y="194"/>
                    <a:pt x="414" y="191"/>
                    <a:pt x="415" y="190"/>
                  </a:cubicBezTo>
                  <a:cubicBezTo>
                    <a:pt x="415" y="190"/>
                    <a:pt x="416" y="189"/>
                    <a:pt x="416" y="189"/>
                  </a:cubicBezTo>
                  <a:cubicBezTo>
                    <a:pt x="418" y="190"/>
                    <a:pt x="425" y="194"/>
                    <a:pt x="426" y="195"/>
                  </a:cubicBezTo>
                  <a:cubicBezTo>
                    <a:pt x="427" y="199"/>
                    <a:pt x="428" y="198"/>
                    <a:pt x="430" y="200"/>
                  </a:cubicBezTo>
                  <a:cubicBezTo>
                    <a:pt x="430" y="200"/>
                    <a:pt x="430" y="200"/>
                    <a:pt x="430" y="200"/>
                  </a:cubicBezTo>
                  <a:cubicBezTo>
                    <a:pt x="428" y="201"/>
                    <a:pt x="427" y="202"/>
                    <a:pt x="426" y="203"/>
                  </a:cubicBezTo>
                  <a:cubicBezTo>
                    <a:pt x="421" y="204"/>
                    <a:pt x="415" y="201"/>
                    <a:pt x="412" y="200"/>
                  </a:cubicBezTo>
                  <a:cubicBezTo>
                    <a:pt x="410" y="199"/>
                    <a:pt x="409" y="199"/>
                    <a:pt x="407" y="198"/>
                  </a:cubicBezTo>
                  <a:cubicBezTo>
                    <a:pt x="407" y="198"/>
                    <a:pt x="407" y="198"/>
                    <a:pt x="408" y="198"/>
                  </a:cubicBezTo>
                  <a:cubicBezTo>
                    <a:pt x="408" y="196"/>
                    <a:pt x="411" y="196"/>
                    <a:pt x="412" y="195"/>
                  </a:cubicBezTo>
                  <a:close/>
                  <a:moveTo>
                    <a:pt x="382" y="181"/>
                  </a:moveTo>
                  <a:cubicBezTo>
                    <a:pt x="388" y="184"/>
                    <a:pt x="398" y="183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5" y="192"/>
                    <a:pt x="392" y="190"/>
                    <a:pt x="390" y="189"/>
                  </a:cubicBezTo>
                  <a:cubicBezTo>
                    <a:pt x="388" y="190"/>
                    <a:pt x="387" y="191"/>
                    <a:pt x="384" y="191"/>
                  </a:cubicBezTo>
                  <a:cubicBezTo>
                    <a:pt x="384" y="191"/>
                    <a:pt x="384" y="191"/>
                    <a:pt x="384" y="192"/>
                  </a:cubicBezTo>
                  <a:cubicBezTo>
                    <a:pt x="384" y="193"/>
                    <a:pt x="384" y="194"/>
                    <a:pt x="384" y="195"/>
                  </a:cubicBezTo>
                  <a:cubicBezTo>
                    <a:pt x="386" y="194"/>
                    <a:pt x="390" y="193"/>
                    <a:pt x="391" y="193"/>
                  </a:cubicBezTo>
                  <a:cubicBezTo>
                    <a:pt x="392" y="195"/>
                    <a:pt x="393" y="195"/>
                    <a:pt x="393" y="197"/>
                  </a:cubicBezTo>
                  <a:cubicBezTo>
                    <a:pt x="391" y="197"/>
                    <a:pt x="390" y="199"/>
                    <a:pt x="389" y="199"/>
                  </a:cubicBezTo>
                  <a:cubicBezTo>
                    <a:pt x="381" y="201"/>
                    <a:pt x="373" y="198"/>
                    <a:pt x="368" y="196"/>
                  </a:cubicBezTo>
                  <a:cubicBezTo>
                    <a:pt x="367" y="195"/>
                    <a:pt x="367" y="194"/>
                    <a:pt x="366" y="193"/>
                  </a:cubicBezTo>
                  <a:cubicBezTo>
                    <a:pt x="365" y="193"/>
                    <a:pt x="364" y="193"/>
                    <a:pt x="363" y="194"/>
                  </a:cubicBezTo>
                  <a:cubicBezTo>
                    <a:pt x="362" y="197"/>
                    <a:pt x="360" y="197"/>
                    <a:pt x="356" y="198"/>
                  </a:cubicBezTo>
                  <a:cubicBezTo>
                    <a:pt x="355" y="198"/>
                    <a:pt x="354" y="198"/>
                    <a:pt x="352" y="198"/>
                  </a:cubicBezTo>
                  <a:cubicBezTo>
                    <a:pt x="351" y="199"/>
                    <a:pt x="350" y="199"/>
                    <a:pt x="349" y="200"/>
                  </a:cubicBezTo>
                  <a:cubicBezTo>
                    <a:pt x="346" y="201"/>
                    <a:pt x="338" y="203"/>
                    <a:pt x="335" y="202"/>
                  </a:cubicBezTo>
                  <a:cubicBezTo>
                    <a:pt x="331" y="202"/>
                    <a:pt x="325" y="204"/>
                    <a:pt x="323" y="201"/>
                  </a:cubicBezTo>
                  <a:cubicBezTo>
                    <a:pt x="323" y="199"/>
                    <a:pt x="325" y="197"/>
                    <a:pt x="323" y="196"/>
                  </a:cubicBezTo>
                  <a:cubicBezTo>
                    <a:pt x="321" y="195"/>
                    <a:pt x="313" y="195"/>
                    <a:pt x="310" y="195"/>
                  </a:cubicBezTo>
                  <a:cubicBezTo>
                    <a:pt x="306" y="194"/>
                    <a:pt x="302" y="190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7"/>
                    <a:pt x="302" y="187"/>
                    <a:pt x="303" y="186"/>
                  </a:cubicBezTo>
                  <a:cubicBezTo>
                    <a:pt x="304" y="186"/>
                    <a:pt x="305" y="186"/>
                    <a:pt x="306" y="186"/>
                  </a:cubicBezTo>
                  <a:cubicBezTo>
                    <a:pt x="307" y="186"/>
                    <a:pt x="307" y="185"/>
                    <a:pt x="308" y="185"/>
                  </a:cubicBezTo>
                  <a:cubicBezTo>
                    <a:pt x="310" y="185"/>
                    <a:pt x="313" y="185"/>
                    <a:pt x="314" y="185"/>
                  </a:cubicBezTo>
                  <a:cubicBezTo>
                    <a:pt x="316" y="185"/>
                    <a:pt x="318" y="185"/>
                    <a:pt x="320" y="185"/>
                  </a:cubicBezTo>
                  <a:cubicBezTo>
                    <a:pt x="323" y="185"/>
                    <a:pt x="333" y="185"/>
                    <a:pt x="336" y="184"/>
                  </a:cubicBezTo>
                  <a:cubicBezTo>
                    <a:pt x="330" y="179"/>
                    <a:pt x="315" y="180"/>
                    <a:pt x="304" y="180"/>
                  </a:cubicBezTo>
                  <a:cubicBezTo>
                    <a:pt x="301" y="180"/>
                    <a:pt x="294" y="179"/>
                    <a:pt x="295" y="177"/>
                  </a:cubicBezTo>
                  <a:cubicBezTo>
                    <a:pt x="297" y="174"/>
                    <a:pt x="308" y="176"/>
                    <a:pt x="312" y="173"/>
                  </a:cubicBezTo>
                  <a:cubicBezTo>
                    <a:pt x="312" y="173"/>
                    <a:pt x="312" y="173"/>
                    <a:pt x="312" y="172"/>
                  </a:cubicBezTo>
                  <a:cubicBezTo>
                    <a:pt x="312" y="172"/>
                    <a:pt x="311" y="171"/>
                    <a:pt x="311" y="171"/>
                  </a:cubicBezTo>
                  <a:cubicBezTo>
                    <a:pt x="308" y="171"/>
                    <a:pt x="304" y="172"/>
                    <a:pt x="301" y="172"/>
                  </a:cubicBezTo>
                  <a:cubicBezTo>
                    <a:pt x="299" y="171"/>
                    <a:pt x="298" y="170"/>
                    <a:pt x="297" y="169"/>
                  </a:cubicBezTo>
                  <a:cubicBezTo>
                    <a:pt x="296" y="168"/>
                    <a:pt x="295" y="169"/>
                    <a:pt x="294" y="168"/>
                  </a:cubicBezTo>
                  <a:cubicBezTo>
                    <a:pt x="293" y="168"/>
                    <a:pt x="292" y="168"/>
                    <a:pt x="292" y="167"/>
                  </a:cubicBezTo>
                  <a:cubicBezTo>
                    <a:pt x="292" y="161"/>
                    <a:pt x="304" y="155"/>
                    <a:pt x="309" y="154"/>
                  </a:cubicBezTo>
                  <a:cubicBezTo>
                    <a:pt x="312" y="153"/>
                    <a:pt x="319" y="149"/>
                    <a:pt x="320" y="153"/>
                  </a:cubicBezTo>
                  <a:cubicBezTo>
                    <a:pt x="319" y="155"/>
                    <a:pt x="318" y="155"/>
                    <a:pt x="318" y="159"/>
                  </a:cubicBezTo>
                  <a:cubicBezTo>
                    <a:pt x="323" y="159"/>
                    <a:pt x="323" y="157"/>
                    <a:pt x="326" y="156"/>
                  </a:cubicBezTo>
                  <a:cubicBezTo>
                    <a:pt x="328" y="155"/>
                    <a:pt x="334" y="157"/>
                    <a:pt x="335" y="158"/>
                  </a:cubicBezTo>
                  <a:cubicBezTo>
                    <a:pt x="335" y="160"/>
                    <a:pt x="335" y="161"/>
                    <a:pt x="334" y="162"/>
                  </a:cubicBezTo>
                  <a:cubicBezTo>
                    <a:pt x="338" y="162"/>
                    <a:pt x="339" y="161"/>
                    <a:pt x="341" y="160"/>
                  </a:cubicBezTo>
                  <a:cubicBezTo>
                    <a:pt x="342" y="160"/>
                    <a:pt x="343" y="160"/>
                    <a:pt x="344" y="160"/>
                  </a:cubicBezTo>
                  <a:cubicBezTo>
                    <a:pt x="344" y="158"/>
                    <a:pt x="341" y="156"/>
                    <a:pt x="342" y="155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5" y="155"/>
                    <a:pt x="349" y="156"/>
                    <a:pt x="351" y="158"/>
                  </a:cubicBezTo>
                  <a:cubicBezTo>
                    <a:pt x="351" y="159"/>
                    <a:pt x="351" y="161"/>
                    <a:pt x="352" y="162"/>
                  </a:cubicBezTo>
                  <a:cubicBezTo>
                    <a:pt x="353" y="164"/>
                    <a:pt x="354" y="167"/>
                    <a:pt x="356" y="169"/>
                  </a:cubicBezTo>
                  <a:cubicBezTo>
                    <a:pt x="357" y="168"/>
                    <a:pt x="358" y="168"/>
                    <a:pt x="359" y="167"/>
                  </a:cubicBezTo>
                  <a:cubicBezTo>
                    <a:pt x="359" y="165"/>
                    <a:pt x="357" y="162"/>
                    <a:pt x="356" y="160"/>
                  </a:cubicBezTo>
                  <a:cubicBezTo>
                    <a:pt x="355" y="157"/>
                    <a:pt x="355" y="153"/>
                    <a:pt x="355" y="151"/>
                  </a:cubicBezTo>
                  <a:cubicBezTo>
                    <a:pt x="361" y="152"/>
                    <a:pt x="368" y="153"/>
                    <a:pt x="371" y="157"/>
                  </a:cubicBezTo>
                  <a:cubicBezTo>
                    <a:pt x="372" y="159"/>
                    <a:pt x="372" y="161"/>
                    <a:pt x="373" y="163"/>
                  </a:cubicBezTo>
                  <a:cubicBezTo>
                    <a:pt x="374" y="165"/>
                    <a:pt x="375" y="168"/>
                    <a:pt x="377" y="170"/>
                  </a:cubicBezTo>
                  <a:cubicBezTo>
                    <a:pt x="377" y="173"/>
                    <a:pt x="376" y="174"/>
                    <a:pt x="376" y="177"/>
                  </a:cubicBezTo>
                  <a:cubicBezTo>
                    <a:pt x="379" y="178"/>
                    <a:pt x="380" y="180"/>
                    <a:pt x="382" y="181"/>
                  </a:cubicBezTo>
                  <a:close/>
                  <a:moveTo>
                    <a:pt x="417" y="155"/>
                  </a:moveTo>
                  <a:cubicBezTo>
                    <a:pt x="419" y="155"/>
                    <a:pt x="424" y="157"/>
                    <a:pt x="424" y="158"/>
                  </a:cubicBezTo>
                  <a:cubicBezTo>
                    <a:pt x="425" y="159"/>
                    <a:pt x="425" y="160"/>
                    <a:pt x="425" y="161"/>
                  </a:cubicBezTo>
                  <a:cubicBezTo>
                    <a:pt x="424" y="161"/>
                    <a:pt x="424" y="162"/>
                    <a:pt x="423" y="162"/>
                  </a:cubicBezTo>
                  <a:cubicBezTo>
                    <a:pt x="422" y="165"/>
                    <a:pt x="423" y="171"/>
                    <a:pt x="417" y="170"/>
                  </a:cubicBezTo>
                  <a:cubicBezTo>
                    <a:pt x="415" y="170"/>
                    <a:pt x="415" y="168"/>
                    <a:pt x="413" y="167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3" y="169"/>
                    <a:pt x="414" y="170"/>
                    <a:pt x="415" y="171"/>
                  </a:cubicBezTo>
                  <a:cubicBezTo>
                    <a:pt x="414" y="172"/>
                    <a:pt x="414" y="172"/>
                    <a:pt x="413" y="173"/>
                  </a:cubicBezTo>
                  <a:cubicBezTo>
                    <a:pt x="407" y="173"/>
                    <a:pt x="406" y="167"/>
                    <a:pt x="402" y="165"/>
                  </a:cubicBezTo>
                  <a:cubicBezTo>
                    <a:pt x="400" y="163"/>
                    <a:pt x="397" y="164"/>
                    <a:pt x="395" y="163"/>
                  </a:cubicBezTo>
                  <a:cubicBezTo>
                    <a:pt x="393" y="162"/>
                    <a:pt x="389" y="158"/>
                    <a:pt x="388" y="157"/>
                  </a:cubicBezTo>
                  <a:cubicBezTo>
                    <a:pt x="389" y="156"/>
                    <a:pt x="389" y="155"/>
                    <a:pt x="390" y="153"/>
                  </a:cubicBezTo>
                  <a:cubicBezTo>
                    <a:pt x="393" y="155"/>
                    <a:pt x="395" y="158"/>
                    <a:pt x="399" y="158"/>
                  </a:cubicBezTo>
                  <a:cubicBezTo>
                    <a:pt x="400" y="156"/>
                    <a:pt x="402" y="154"/>
                    <a:pt x="404" y="153"/>
                  </a:cubicBezTo>
                  <a:cubicBezTo>
                    <a:pt x="404" y="153"/>
                    <a:pt x="404" y="152"/>
                    <a:pt x="404" y="152"/>
                  </a:cubicBezTo>
                  <a:cubicBezTo>
                    <a:pt x="403" y="152"/>
                    <a:pt x="398" y="147"/>
                    <a:pt x="398" y="147"/>
                  </a:cubicBezTo>
                  <a:cubicBezTo>
                    <a:pt x="398" y="147"/>
                    <a:pt x="398" y="146"/>
                    <a:pt x="398" y="146"/>
                  </a:cubicBezTo>
                  <a:cubicBezTo>
                    <a:pt x="398" y="146"/>
                    <a:pt x="398" y="146"/>
                    <a:pt x="398" y="145"/>
                  </a:cubicBezTo>
                  <a:cubicBezTo>
                    <a:pt x="400" y="145"/>
                    <a:pt x="401" y="146"/>
                    <a:pt x="403" y="146"/>
                  </a:cubicBezTo>
                  <a:cubicBezTo>
                    <a:pt x="403" y="146"/>
                    <a:pt x="404" y="144"/>
                    <a:pt x="405" y="145"/>
                  </a:cubicBezTo>
                  <a:cubicBezTo>
                    <a:pt x="406" y="145"/>
                    <a:pt x="407" y="146"/>
                    <a:pt x="408" y="147"/>
                  </a:cubicBezTo>
                  <a:cubicBezTo>
                    <a:pt x="409" y="147"/>
                    <a:pt x="414" y="145"/>
                    <a:pt x="415" y="144"/>
                  </a:cubicBezTo>
                  <a:cubicBezTo>
                    <a:pt x="418" y="145"/>
                    <a:pt x="420" y="145"/>
                    <a:pt x="421" y="146"/>
                  </a:cubicBezTo>
                  <a:cubicBezTo>
                    <a:pt x="421" y="146"/>
                    <a:pt x="421" y="147"/>
                    <a:pt x="421" y="147"/>
                  </a:cubicBezTo>
                  <a:cubicBezTo>
                    <a:pt x="421" y="148"/>
                    <a:pt x="420" y="147"/>
                    <a:pt x="419" y="148"/>
                  </a:cubicBezTo>
                  <a:cubicBezTo>
                    <a:pt x="419" y="149"/>
                    <a:pt x="418" y="149"/>
                    <a:pt x="418" y="150"/>
                  </a:cubicBezTo>
                  <a:cubicBezTo>
                    <a:pt x="417" y="151"/>
                    <a:pt x="415" y="152"/>
                    <a:pt x="413" y="153"/>
                  </a:cubicBezTo>
                  <a:cubicBezTo>
                    <a:pt x="413" y="154"/>
                    <a:pt x="413" y="154"/>
                    <a:pt x="414" y="155"/>
                  </a:cubicBezTo>
                  <a:cubicBezTo>
                    <a:pt x="415" y="155"/>
                    <a:pt x="416" y="155"/>
                    <a:pt x="417" y="155"/>
                  </a:cubicBezTo>
                  <a:close/>
                  <a:moveTo>
                    <a:pt x="468" y="127"/>
                  </a:moveTo>
                  <a:cubicBezTo>
                    <a:pt x="470" y="127"/>
                    <a:pt x="470" y="127"/>
                    <a:pt x="470" y="125"/>
                  </a:cubicBezTo>
                  <a:cubicBezTo>
                    <a:pt x="472" y="125"/>
                    <a:pt x="473" y="125"/>
                    <a:pt x="474" y="125"/>
                  </a:cubicBezTo>
                  <a:cubicBezTo>
                    <a:pt x="475" y="125"/>
                    <a:pt x="475" y="124"/>
                    <a:pt x="477" y="124"/>
                  </a:cubicBezTo>
                  <a:cubicBezTo>
                    <a:pt x="480" y="124"/>
                    <a:pt x="481" y="127"/>
                    <a:pt x="485" y="127"/>
                  </a:cubicBezTo>
                  <a:cubicBezTo>
                    <a:pt x="485" y="126"/>
                    <a:pt x="486" y="125"/>
                    <a:pt x="487" y="125"/>
                  </a:cubicBezTo>
                  <a:cubicBezTo>
                    <a:pt x="490" y="123"/>
                    <a:pt x="505" y="120"/>
                    <a:pt x="511" y="122"/>
                  </a:cubicBezTo>
                  <a:cubicBezTo>
                    <a:pt x="513" y="123"/>
                    <a:pt x="515" y="124"/>
                    <a:pt x="517" y="125"/>
                  </a:cubicBezTo>
                  <a:cubicBezTo>
                    <a:pt x="520" y="126"/>
                    <a:pt x="522" y="126"/>
                    <a:pt x="524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3" y="129"/>
                    <a:pt x="517" y="131"/>
                    <a:pt x="518" y="133"/>
                  </a:cubicBezTo>
                  <a:cubicBezTo>
                    <a:pt x="518" y="134"/>
                    <a:pt x="519" y="135"/>
                    <a:pt x="519" y="137"/>
                  </a:cubicBezTo>
                  <a:cubicBezTo>
                    <a:pt x="516" y="137"/>
                    <a:pt x="509" y="138"/>
                    <a:pt x="507" y="137"/>
                  </a:cubicBezTo>
                  <a:cubicBezTo>
                    <a:pt x="506" y="137"/>
                    <a:pt x="505" y="136"/>
                    <a:pt x="504" y="136"/>
                  </a:cubicBezTo>
                  <a:cubicBezTo>
                    <a:pt x="504" y="135"/>
                    <a:pt x="503" y="133"/>
                    <a:pt x="503" y="132"/>
                  </a:cubicBezTo>
                  <a:cubicBezTo>
                    <a:pt x="502" y="132"/>
                    <a:pt x="501" y="132"/>
                    <a:pt x="501" y="131"/>
                  </a:cubicBezTo>
                  <a:cubicBezTo>
                    <a:pt x="500" y="131"/>
                    <a:pt x="500" y="132"/>
                    <a:pt x="500" y="132"/>
                  </a:cubicBezTo>
                  <a:cubicBezTo>
                    <a:pt x="500" y="133"/>
                    <a:pt x="500" y="134"/>
                    <a:pt x="500" y="136"/>
                  </a:cubicBezTo>
                  <a:cubicBezTo>
                    <a:pt x="499" y="136"/>
                    <a:pt x="493" y="137"/>
                    <a:pt x="491" y="137"/>
                  </a:cubicBezTo>
                  <a:cubicBezTo>
                    <a:pt x="488" y="136"/>
                    <a:pt x="487" y="135"/>
                    <a:pt x="484" y="134"/>
                  </a:cubicBezTo>
                  <a:cubicBezTo>
                    <a:pt x="484" y="135"/>
                    <a:pt x="484" y="136"/>
                    <a:pt x="484" y="137"/>
                  </a:cubicBezTo>
                  <a:cubicBezTo>
                    <a:pt x="480" y="137"/>
                    <a:pt x="477" y="138"/>
                    <a:pt x="473" y="137"/>
                  </a:cubicBezTo>
                  <a:cubicBezTo>
                    <a:pt x="472" y="136"/>
                    <a:pt x="472" y="134"/>
                    <a:pt x="472" y="132"/>
                  </a:cubicBezTo>
                  <a:cubicBezTo>
                    <a:pt x="470" y="133"/>
                    <a:pt x="468" y="133"/>
                    <a:pt x="467" y="134"/>
                  </a:cubicBezTo>
                  <a:cubicBezTo>
                    <a:pt x="467" y="135"/>
                    <a:pt x="467" y="135"/>
                    <a:pt x="466" y="136"/>
                  </a:cubicBezTo>
                  <a:cubicBezTo>
                    <a:pt x="462" y="139"/>
                    <a:pt x="458" y="134"/>
                    <a:pt x="456" y="132"/>
                  </a:cubicBezTo>
                  <a:cubicBezTo>
                    <a:pt x="456" y="132"/>
                    <a:pt x="456" y="132"/>
                    <a:pt x="456" y="133"/>
                  </a:cubicBezTo>
                  <a:cubicBezTo>
                    <a:pt x="455" y="133"/>
                    <a:pt x="455" y="134"/>
                    <a:pt x="454" y="135"/>
                  </a:cubicBezTo>
                  <a:cubicBezTo>
                    <a:pt x="453" y="135"/>
                    <a:pt x="452" y="135"/>
                    <a:pt x="451" y="134"/>
                  </a:cubicBezTo>
                  <a:cubicBezTo>
                    <a:pt x="451" y="132"/>
                    <a:pt x="449" y="130"/>
                    <a:pt x="448" y="127"/>
                  </a:cubicBezTo>
                  <a:cubicBezTo>
                    <a:pt x="452" y="123"/>
                    <a:pt x="448" y="120"/>
                    <a:pt x="446" y="117"/>
                  </a:cubicBezTo>
                  <a:cubicBezTo>
                    <a:pt x="445" y="117"/>
                    <a:pt x="443" y="115"/>
                    <a:pt x="445" y="114"/>
                  </a:cubicBezTo>
                  <a:cubicBezTo>
                    <a:pt x="446" y="113"/>
                    <a:pt x="448" y="113"/>
                    <a:pt x="449" y="112"/>
                  </a:cubicBezTo>
                  <a:cubicBezTo>
                    <a:pt x="451" y="112"/>
                    <a:pt x="453" y="112"/>
                    <a:pt x="456" y="112"/>
                  </a:cubicBezTo>
                  <a:cubicBezTo>
                    <a:pt x="459" y="113"/>
                    <a:pt x="461" y="115"/>
                    <a:pt x="463" y="116"/>
                  </a:cubicBezTo>
                  <a:cubicBezTo>
                    <a:pt x="463" y="116"/>
                    <a:pt x="463" y="116"/>
                    <a:pt x="463" y="116"/>
                  </a:cubicBezTo>
                  <a:cubicBezTo>
                    <a:pt x="462" y="117"/>
                    <a:pt x="457" y="116"/>
                    <a:pt x="456" y="118"/>
                  </a:cubicBezTo>
                  <a:cubicBezTo>
                    <a:pt x="456" y="119"/>
                    <a:pt x="456" y="120"/>
                    <a:pt x="455" y="120"/>
                  </a:cubicBezTo>
                  <a:cubicBezTo>
                    <a:pt x="459" y="120"/>
                    <a:pt x="462" y="121"/>
                    <a:pt x="465" y="122"/>
                  </a:cubicBezTo>
                  <a:cubicBezTo>
                    <a:pt x="465" y="124"/>
                    <a:pt x="467" y="125"/>
                    <a:pt x="468" y="127"/>
                  </a:cubicBezTo>
                  <a:close/>
                  <a:moveTo>
                    <a:pt x="626" y="218"/>
                  </a:moveTo>
                  <a:cubicBezTo>
                    <a:pt x="628" y="219"/>
                    <a:pt x="630" y="221"/>
                    <a:pt x="632" y="222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31" y="223"/>
                    <a:pt x="630" y="224"/>
                    <a:pt x="630" y="225"/>
                  </a:cubicBezTo>
                  <a:cubicBezTo>
                    <a:pt x="627" y="226"/>
                    <a:pt x="626" y="223"/>
                    <a:pt x="623" y="225"/>
                  </a:cubicBezTo>
                  <a:cubicBezTo>
                    <a:pt x="623" y="225"/>
                    <a:pt x="623" y="225"/>
                    <a:pt x="623" y="225"/>
                  </a:cubicBezTo>
                  <a:cubicBezTo>
                    <a:pt x="625" y="226"/>
                    <a:pt x="626" y="227"/>
                    <a:pt x="627" y="229"/>
                  </a:cubicBezTo>
                  <a:cubicBezTo>
                    <a:pt x="624" y="229"/>
                    <a:pt x="623" y="230"/>
                    <a:pt x="622" y="232"/>
                  </a:cubicBezTo>
                  <a:cubicBezTo>
                    <a:pt x="621" y="232"/>
                    <a:pt x="620" y="230"/>
                    <a:pt x="619" y="229"/>
                  </a:cubicBezTo>
                  <a:cubicBezTo>
                    <a:pt x="619" y="229"/>
                    <a:pt x="619" y="229"/>
                    <a:pt x="619" y="229"/>
                  </a:cubicBezTo>
                  <a:cubicBezTo>
                    <a:pt x="619" y="231"/>
                    <a:pt x="618" y="232"/>
                    <a:pt x="618" y="234"/>
                  </a:cubicBezTo>
                  <a:cubicBezTo>
                    <a:pt x="618" y="235"/>
                    <a:pt x="619" y="236"/>
                    <a:pt x="619" y="238"/>
                  </a:cubicBezTo>
                  <a:cubicBezTo>
                    <a:pt x="619" y="238"/>
                    <a:pt x="619" y="238"/>
                    <a:pt x="619" y="238"/>
                  </a:cubicBezTo>
                  <a:cubicBezTo>
                    <a:pt x="618" y="238"/>
                    <a:pt x="614" y="236"/>
                    <a:pt x="614" y="236"/>
                  </a:cubicBezTo>
                  <a:cubicBezTo>
                    <a:pt x="613" y="235"/>
                    <a:pt x="613" y="234"/>
                    <a:pt x="613" y="233"/>
                  </a:cubicBezTo>
                  <a:cubicBezTo>
                    <a:pt x="612" y="233"/>
                    <a:pt x="611" y="234"/>
                    <a:pt x="610" y="234"/>
                  </a:cubicBezTo>
                  <a:cubicBezTo>
                    <a:pt x="610" y="233"/>
                    <a:pt x="608" y="233"/>
                    <a:pt x="608" y="231"/>
                  </a:cubicBezTo>
                  <a:cubicBezTo>
                    <a:pt x="609" y="230"/>
                    <a:pt x="609" y="229"/>
                    <a:pt x="609" y="229"/>
                  </a:cubicBezTo>
                  <a:cubicBezTo>
                    <a:pt x="608" y="228"/>
                    <a:pt x="606" y="228"/>
                    <a:pt x="605" y="228"/>
                  </a:cubicBezTo>
                  <a:cubicBezTo>
                    <a:pt x="602" y="226"/>
                    <a:pt x="601" y="223"/>
                    <a:pt x="596" y="222"/>
                  </a:cubicBezTo>
                  <a:cubicBezTo>
                    <a:pt x="595" y="223"/>
                    <a:pt x="593" y="223"/>
                    <a:pt x="593" y="225"/>
                  </a:cubicBezTo>
                  <a:cubicBezTo>
                    <a:pt x="594" y="226"/>
                    <a:pt x="595" y="227"/>
                    <a:pt x="597" y="228"/>
                  </a:cubicBezTo>
                  <a:cubicBezTo>
                    <a:pt x="596" y="228"/>
                    <a:pt x="596" y="229"/>
                    <a:pt x="596" y="229"/>
                  </a:cubicBezTo>
                  <a:cubicBezTo>
                    <a:pt x="595" y="229"/>
                    <a:pt x="595" y="229"/>
                    <a:pt x="594" y="229"/>
                  </a:cubicBezTo>
                  <a:cubicBezTo>
                    <a:pt x="593" y="227"/>
                    <a:pt x="591" y="226"/>
                    <a:pt x="590" y="225"/>
                  </a:cubicBezTo>
                  <a:cubicBezTo>
                    <a:pt x="590" y="228"/>
                    <a:pt x="592" y="230"/>
                    <a:pt x="592" y="232"/>
                  </a:cubicBezTo>
                  <a:cubicBezTo>
                    <a:pt x="594" y="232"/>
                    <a:pt x="595" y="232"/>
                    <a:pt x="596" y="232"/>
                  </a:cubicBezTo>
                  <a:cubicBezTo>
                    <a:pt x="597" y="235"/>
                    <a:pt x="598" y="238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1" y="239"/>
                    <a:pt x="601" y="239"/>
                    <a:pt x="602" y="239"/>
                  </a:cubicBezTo>
                  <a:cubicBezTo>
                    <a:pt x="603" y="239"/>
                    <a:pt x="604" y="241"/>
                    <a:pt x="605" y="242"/>
                  </a:cubicBezTo>
                  <a:cubicBezTo>
                    <a:pt x="607" y="242"/>
                    <a:pt x="608" y="243"/>
                    <a:pt x="609" y="244"/>
                  </a:cubicBezTo>
                  <a:cubicBezTo>
                    <a:pt x="609" y="244"/>
                    <a:pt x="609" y="244"/>
                    <a:pt x="609" y="244"/>
                  </a:cubicBezTo>
                  <a:cubicBezTo>
                    <a:pt x="608" y="244"/>
                    <a:pt x="608" y="244"/>
                    <a:pt x="607" y="244"/>
                  </a:cubicBezTo>
                  <a:cubicBezTo>
                    <a:pt x="607" y="244"/>
                    <a:pt x="607" y="244"/>
                    <a:pt x="607" y="245"/>
                  </a:cubicBezTo>
                  <a:cubicBezTo>
                    <a:pt x="609" y="248"/>
                    <a:pt x="614" y="248"/>
                    <a:pt x="613" y="254"/>
                  </a:cubicBezTo>
                  <a:cubicBezTo>
                    <a:pt x="613" y="254"/>
                    <a:pt x="613" y="254"/>
                    <a:pt x="612" y="254"/>
                  </a:cubicBezTo>
                  <a:cubicBezTo>
                    <a:pt x="612" y="252"/>
                    <a:pt x="610" y="250"/>
                    <a:pt x="608" y="249"/>
                  </a:cubicBezTo>
                  <a:cubicBezTo>
                    <a:pt x="608" y="252"/>
                    <a:pt x="611" y="254"/>
                    <a:pt x="611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10" y="257"/>
                    <a:pt x="609" y="257"/>
                    <a:pt x="608" y="257"/>
                  </a:cubicBezTo>
                  <a:cubicBezTo>
                    <a:pt x="609" y="258"/>
                    <a:pt x="610" y="260"/>
                    <a:pt x="611" y="261"/>
                  </a:cubicBezTo>
                  <a:cubicBezTo>
                    <a:pt x="608" y="260"/>
                    <a:pt x="607" y="259"/>
                    <a:pt x="605" y="256"/>
                  </a:cubicBezTo>
                  <a:cubicBezTo>
                    <a:pt x="599" y="257"/>
                    <a:pt x="597" y="252"/>
                    <a:pt x="593" y="249"/>
                  </a:cubicBezTo>
                  <a:cubicBezTo>
                    <a:pt x="593" y="250"/>
                    <a:pt x="593" y="251"/>
                    <a:pt x="594" y="252"/>
                  </a:cubicBezTo>
                  <a:cubicBezTo>
                    <a:pt x="591" y="251"/>
                    <a:pt x="590" y="250"/>
                    <a:pt x="587" y="250"/>
                  </a:cubicBezTo>
                  <a:cubicBezTo>
                    <a:pt x="587" y="254"/>
                    <a:pt x="593" y="256"/>
                    <a:pt x="596" y="258"/>
                  </a:cubicBezTo>
                  <a:cubicBezTo>
                    <a:pt x="600" y="260"/>
                    <a:pt x="603" y="263"/>
                    <a:pt x="604" y="268"/>
                  </a:cubicBezTo>
                  <a:cubicBezTo>
                    <a:pt x="600" y="266"/>
                    <a:pt x="596" y="265"/>
                    <a:pt x="592" y="263"/>
                  </a:cubicBezTo>
                  <a:cubicBezTo>
                    <a:pt x="589" y="263"/>
                    <a:pt x="587" y="263"/>
                    <a:pt x="585" y="262"/>
                  </a:cubicBezTo>
                  <a:cubicBezTo>
                    <a:pt x="584" y="261"/>
                    <a:pt x="583" y="260"/>
                    <a:pt x="582" y="259"/>
                  </a:cubicBezTo>
                  <a:cubicBezTo>
                    <a:pt x="582" y="259"/>
                    <a:pt x="581" y="259"/>
                    <a:pt x="580" y="259"/>
                  </a:cubicBezTo>
                  <a:cubicBezTo>
                    <a:pt x="579" y="259"/>
                    <a:pt x="578" y="258"/>
                    <a:pt x="578" y="258"/>
                  </a:cubicBezTo>
                  <a:cubicBezTo>
                    <a:pt x="577" y="258"/>
                    <a:pt x="576" y="258"/>
                    <a:pt x="576" y="258"/>
                  </a:cubicBezTo>
                  <a:cubicBezTo>
                    <a:pt x="574" y="256"/>
                    <a:pt x="571" y="256"/>
                    <a:pt x="570" y="254"/>
                  </a:cubicBezTo>
                  <a:cubicBezTo>
                    <a:pt x="571" y="253"/>
                    <a:pt x="572" y="252"/>
                    <a:pt x="572" y="251"/>
                  </a:cubicBezTo>
                  <a:cubicBezTo>
                    <a:pt x="571" y="251"/>
                    <a:pt x="570" y="250"/>
                    <a:pt x="569" y="249"/>
                  </a:cubicBezTo>
                  <a:cubicBezTo>
                    <a:pt x="568" y="249"/>
                    <a:pt x="567" y="249"/>
                    <a:pt x="566" y="249"/>
                  </a:cubicBezTo>
                  <a:cubicBezTo>
                    <a:pt x="564" y="248"/>
                    <a:pt x="561" y="245"/>
                    <a:pt x="561" y="242"/>
                  </a:cubicBezTo>
                  <a:cubicBezTo>
                    <a:pt x="558" y="242"/>
                    <a:pt x="556" y="240"/>
                    <a:pt x="553" y="240"/>
                  </a:cubicBezTo>
                  <a:cubicBezTo>
                    <a:pt x="553" y="240"/>
                    <a:pt x="553" y="240"/>
                    <a:pt x="553" y="240"/>
                  </a:cubicBezTo>
                  <a:cubicBezTo>
                    <a:pt x="554" y="241"/>
                    <a:pt x="554" y="243"/>
                    <a:pt x="554" y="243"/>
                  </a:cubicBezTo>
                  <a:cubicBezTo>
                    <a:pt x="553" y="244"/>
                    <a:pt x="554" y="244"/>
                    <a:pt x="553" y="244"/>
                  </a:cubicBezTo>
                  <a:cubicBezTo>
                    <a:pt x="551" y="243"/>
                    <a:pt x="549" y="243"/>
                    <a:pt x="548" y="242"/>
                  </a:cubicBezTo>
                  <a:cubicBezTo>
                    <a:pt x="547" y="243"/>
                    <a:pt x="546" y="244"/>
                    <a:pt x="545" y="245"/>
                  </a:cubicBezTo>
                  <a:cubicBezTo>
                    <a:pt x="540" y="245"/>
                    <a:pt x="536" y="244"/>
                    <a:pt x="532" y="243"/>
                  </a:cubicBezTo>
                  <a:cubicBezTo>
                    <a:pt x="532" y="239"/>
                    <a:pt x="533" y="238"/>
                    <a:pt x="536" y="237"/>
                  </a:cubicBezTo>
                  <a:cubicBezTo>
                    <a:pt x="537" y="237"/>
                    <a:pt x="537" y="235"/>
                    <a:pt x="537" y="234"/>
                  </a:cubicBezTo>
                  <a:cubicBezTo>
                    <a:pt x="538" y="234"/>
                    <a:pt x="545" y="235"/>
                    <a:pt x="546" y="236"/>
                  </a:cubicBezTo>
                  <a:cubicBezTo>
                    <a:pt x="547" y="237"/>
                    <a:pt x="548" y="238"/>
                    <a:pt x="548" y="239"/>
                  </a:cubicBezTo>
                  <a:cubicBezTo>
                    <a:pt x="548" y="239"/>
                    <a:pt x="548" y="239"/>
                    <a:pt x="548" y="239"/>
                  </a:cubicBezTo>
                  <a:cubicBezTo>
                    <a:pt x="548" y="237"/>
                    <a:pt x="548" y="236"/>
                    <a:pt x="548" y="235"/>
                  </a:cubicBezTo>
                  <a:cubicBezTo>
                    <a:pt x="551" y="235"/>
                    <a:pt x="553" y="234"/>
                    <a:pt x="556" y="234"/>
                  </a:cubicBezTo>
                  <a:cubicBezTo>
                    <a:pt x="557" y="234"/>
                    <a:pt x="558" y="234"/>
                    <a:pt x="559" y="234"/>
                  </a:cubicBezTo>
                  <a:cubicBezTo>
                    <a:pt x="559" y="234"/>
                    <a:pt x="559" y="234"/>
                    <a:pt x="559" y="234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59" y="232"/>
                    <a:pt x="554" y="227"/>
                    <a:pt x="555" y="226"/>
                  </a:cubicBezTo>
                  <a:cubicBezTo>
                    <a:pt x="555" y="225"/>
                    <a:pt x="561" y="223"/>
                    <a:pt x="562" y="222"/>
                  </a:cubicBezTo>
                  <a:cubicBezTo>
                    <a:pt x="562" y="221"/>
                    <a:pt x="563" y="220"/>
                    <a:pt x="563" y="219"/>
                  </a:cubicBezTo>
                  <a:cubicBezTo>
                    <a:pt x="564" y="218"/>
                    <a:pt x="565" y="217"/>
                    <a:pt x="566" y="216"/>
                  </a:cubicBezTo>
                  <a:cubicBezTo>
                    <a:pt x="566" y="213"/>
                    <a:pt x="563" y="206"/>
                    <a:pt x="561" y="205"/>
                  </a:cubicBezTo>
                  <a:cubicBezTo>
                    <a:pt x="558" y="204"/>
                    <a:pt x="556" y="204"/>
                    <a:pt x="554" y="202"/>
                  </a:cubicBezTo>
                  <a:cubicBezTo>
                    <a:pt x="554" y="202"/>
                    <a:pt x="552" y="198"/>
                    <a:pt x="552" y="198"/>
                  </a:cubicBezTo>
                  <a:cubicBezTo>
                    <a:pt x="551" y="198"/>
                    <a:pt x="550" y="199"/>
                    <a:pt x="550" y="200"/>
                  </a:cubicBezTo>
                  <a:cubicBezTo>
                    <a:pt x="549" y="200"/>
                    <a:pt x="548" y="200"/>
                    <a:pt x="547" y="200"/>
                  </a:cubicBezTo>
                  <a:cubicBezTo>
                    <a:pt x="545" y="200"/>
                    <a:pt x="543" y="200"/>
                    <a:pt x="541" y="201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1" y="200"/>
                    <a:pt x="541" y="199"/>
                    <a:pt x="541" y="198"/>
                  </a:cubicBezTo>
                  <a:cubicBezTo>
                    <a:pt x="543" y="197"/>
                    <a:pt x="545" y="197"/>
                    <a:pt x="547" y="197"/>
                  </a:cubicBezTo>
                  <a:cubicBezTo>
                    <a:pt x="547" y="197"/>
                    <a:pt x="547" y="196"/>
                    <a:pt x="547" y="196"/>
                  </a:cubicBezTo>
                  <a:cubicBezTo>
                    <a:pt x="545" y="194"/>
                    <a:pt x="542" y="192"/>
                    <a:pt x="539" y="190"/>
                  </a:cubicBezTo>
                  <a:cubicBezTo>
                    <a:pt x="538" y="190"/>
                    <a:pt x="538" y="190"/>
                    <a:pt x="537" y="190"/>
                  </a:cubicBezTo>
                  <a:cubicBezTo>
                    <a:pt x="536" y="189"/>
                    <a:pt x="536" y="189"/>
                    <a:pt x="535" y="189"/>
                  </a:cubicBezTo>
                  <a:cubicBezTo>
                    <a:pt x="535" y="184"/>
                    <a:pt x="532" y="185"/>
                    <a:pt x="529" y="183"/>
                  </a:cubicBezTo>
                  <a:cubicBezTo>
                    <a:pt x="528" y="182"/>
                    <a:pt x="527" y="182"/>
                    <a:pt x="527" y="181"/>
                  </a:cubicBezTo>
                  <a:cubicBezTo>
                    <a:pt x="526" y="181"/>
                    <a:pt x="525" y="181"/>
                    <a:pt x="524" y="182"/>
                  </a:cubicBezTo>
                  <a:cubicBezTo>
                    <a:pt x="523" y="181"/>
                    <a:pt x="519" y="179"/>
                    <a:pt x="518" y="179"/>
                  </a:cubicBezTo>
                  <a:cubicBezTo>
                    <a:pt x="518" y="179"/>
                    <a:pt x="518" y="180"/>
                    <a:pt x="517" y="180"/>
                  </a:cubicBezTo>
                  <a:cubicBezTo>
                    <a:pt x="517" y="180"/>
                    <a:pt x="517" y="180"/>
                    <a:pt x="518" y="180"/>
                  </a:cubicBezTo>
                  <a:cubicBezTo>
                    <a:pt x="519" y="183"/>
                    <a:pt x="527" y="183"/>
                    <a:pt x="528" y="186"/>
                  </a:cubicBezTo>
                  <a:cubicBezTo>
                    <a:pt x="529" y="187"/>
                    <a:pt x="529" y="187"/>
                    <a:pt x="528" y="188"/>
                  </a:cubicBezTo>
                  <a:cubicBezTo>
                    <a:pt x="528" y="188"/>
                    <a:pt x="527" y="189"/>
                    <a:pt x="526" y="189"/>
                  </a:cubicBezTo>
                  <a:cubicBezTo>
                    <a:pt x="522" y="190"/>
                    <a:pt x="517" y="185"/>
                    <a:pt x="514" y="186"/>
                  </a:cubicBezTo>
                  <a:cubicBezTo>
                    <a:pt x="514" y="186"/>
                    <a:pt x="514" y="186"/>
                    <a:pt x="514" y="187"/>
                  </a:cubicBezTo>
                  <a:cubicBezTo>
                    <a:pt x="515" y="188"/>
                    <a:pt x="516" y="189"/>
                    <a:pt x="516" y="191"/>
                  </a:cubicBezTo>
                  <a:cubicBezTo>
                    <a:pt x="515" y="190"/>
                    <a:pt x="512" y="188"/>
                    <a:pt x="510" y="188"/>
                  </a:cubicBezTo>
                  <a:cubicBezTo>
                    <a:pt x="509" y="188"/>
                    <a:pt x="508" y="189"/>
                    <a:pt x="508" y="189"/>
                  </a:cubicBezTo>
                  <a:cubicBezTo>
                    <a:pt x="507" y="189"/>
                    <a:pt x="505" y="187"/>
                    <a:pt x="503" y="188"/>
                  </a:cubicBezTo>
                  <a:cubicBezTo>
                    <a:pt x="503" y="188"/>
                    <a:pt x="502" y="188"/>
                    <a:pt x="501" y="188"/>
                  </a:cubicBezTo>
                  <a:cubicBezTo>
                    <a:pt x="499" y="188"/>
                    <a:pt x="496" y="187"/>
                    <a:pt x="493" y="187"/>
                  </a:cubicBezTo>
                  <a:cubicBezTo>
                    <a:pt x="491" y="187"/>
                    <a:pt x="488" y="187"/>
                    <a:pt x="486" y="187"/>
                  </a:cubicBezTo>
                  <a:cubicBezTo>
                    <a:pt x="485" y="186"/>
                    <a:pt x="484" y="186"/>
                    <a:pt x="484" y="186"/>
                  </a:cubicBezTo>
                  <a:cubicBezTo>
                    <a:pt x="484" y="184"/>
                    <a:pt x="484" y="183"/>
                    <a:pt x="483" y="182"/>
                  </a:cubicBezTo>
                  <a:cubicBezTo>
                    <a:pt x="482" y="182"/>
                    <a:pt x="481" y="182"/>
                    <a:pt x="480" y="182"/>
                  </a:cubicBezTo>
                  <a:cubicBezTo>
                    <a:pt x="480" y="182"/>
                    <a:pt x="480" y="183"/>
                    <a:pt x="479" y="184"/>
                  </a:cubicBezTo>
                  <a:cubicBezTo>
                    <a:pt x="474" y="184"/>
                    <a:pt x="466" y="182"/>
                    <a:pt x="467" y="177"/>
                  </a:cubicBezTo>
                  <a:cubicBezTo>
                    <a:pt x="470" y="177"/>
                    <a:pt x="478" y="178"/>
                    <a:pt x="479" y="177"/>
                  </a:cubicBezTo>
                  <a:cubicBezTo>
                    <a:pt x="475" y="172"/>
                    <a:pt x="469" y="173"/>
                    <a:pt x="462" y="171"/>
                  </a:cubicBezTo>
                  <a:cubicBezTo>
                    <a:pt x="462" y="167"/>
                    <a:pt x="463" y="166"/>
                    <a:pt x="466" y="165"/>
                  </a:cubicBezTo>
                  <a:cubicBezTo>
                    <a:pt x="466" y="165"/>
                    <a:pt x="466" y="164"/>
                    <a:pt x="466" y="164"/>
                  </a:cubicBezTo>
                  <a:cubicBezTo>
                    <a:pt x="465" y="163"/>
                    <a:pt x="464" y="163"/>
                    <a:pt x="463" y="162"/>
                  </a:cubicBezTo>
                  <a:cubicBezTo>
                    <a:pt x="463" y="152"/>
                    <a:pt x="479" y="142"/>
                    <a:pt x="490" y="146"/>
                  </a:cubicBezTo>
                  <a:cubicBezTo>
                    <a:pt x="490" y="146"/>
                    <a:pt x="490" y="147"/>
                    <a:pt x="490" y="147"/>
                  </a:cubicBezTo>
                  <a:cubicBezTo>
                    <a:pt x="488" y="148"/>
                    <a:pt x="481" y="154"/>
                    <a:pt x="481" y="157"/>
                  </a:cubicBezTo>
                  <a:cubicBezTo>
                    <a:pt x="481" y="157"/>
                    <a:pt x="481" y="158"/>
                    <a:pt x="481" y="159"/>
                  </a:cubicBezTo>
                  <a:cubicBezTo>
                    <a:pt x="482" y="160"/>
                    <a:pt x="483" y="160"/>
                    <a:pt x="484" y="161"/>
                  </a:cubicBezTo>
                  <a:cubicBezTo>
                    <a:pt x="481" y="167"/>
                    <a:pt x="488" y="169"/>
                    <a:pt x="490" y="172"/>
                  </a:cubicBezTo>
                  <a:cubicBezTo>
                    <a:pt x="490" y="172"/>
                    <a:pt x="490" y="173"/>
                    <a:pt x="490" y="173"/>
                  </a:cubicBezTo>
                  <a:cubicBezTo>
                    <a:pt x="489" y="173"/>
                    <a:pt x="488" y="174"/>
                    <a:pt x="487" y="174"/>
                  </a:cubicBezTo>
                  <a:cubicBezTo>
                    <a:pt x="487" y="175"/>
                    <a:pt x="487" y="175"/>
                    <a:pt x="487" y="176"/>
                  </a:cubicBezTo>
                  <a:cubicBezTo>
                    <a:pt x="489" y="176"/>
                    <a:pt x="491" y="176"/>
                    <a:pt x="493" y="176"/>
                  </a:cubicBezTo>
                  <a:cubicBezTo>
                    <a:pt x="494" y="175"/>
                    <a:pt x="495" y="173"/>
                    <a:pt x="494" y="171"/>
                  </a:cubicBezTo>
                  <a:cubicBezTo>
                    <a:pt x="494" y="170"/>
                    <a:pt x="492" y="170"/>
                    <a:pt x="491" y="169"/>
                  </a:cubicBezTo>
                  <a:cubicBezTo>
                    <a:pt x="490" y="168"/>
                    <a:pt x="489" y="167"/>
                    <a:pt x="488" y="166"/>
                  </a:cubicBezTo>
                  <a:cubicBezTo>
                    <a:pt x="489" y="165"/>
                    <a:pt x="490" y="164"/>
                    <a:pt x="491" y="163"/>
                  </a:cubicBezTo>
                  <a:cubicBezTo>
                    <a:pt x="493" y="164"/>
                    <a:pt x="494" y="164"/>
                    <a:pt x="496" y="163"/>
                  </a:cubicBezTo>
                  <a:cubicBezTo>
                    <a:pt x="496" y="163"/>
                    <a:pt x="496" y="163"/>
                    <a:pt x="496" y="163"/>
                  </a:cubicBezTo>
                  <a:cubicBezTo>
                    <a:pt x="495" y="162"/>
                    <a:pt x="494" y="162"/>
                    <a:pt x="493" y="161"/>
                  </a:cubicBezTo>
                  <a:cubicBezTo>
                    <a:pt x="492" y="161"/>
                    <a:pt x="492" y="161"/>
                    <a:pt x="491" y="161"/>
                  </a:cubicBezTo>
                  <a:cubicBezTo>
                    <a:pt x="490" y="160"/>
                    <a:pt x="489" y="160"/>
                    <a:pt x="489" y="159"/>
                  </a:cubicBezTo>
                  <a:cubicBezTo>
                    <a:pt x="489" y="158"/>
                    <a:pt x="489" y="156"/>
                    <a:pt x="489" y="155"/>
                  </a:cubicBezTo>
                  <a:cubicBezTo>
                    <a:pt x="490" y="155"/>
                    <a:pt x="490" y="155"/>
                    <a:pt x="491" y="154"/>
                  </a:cubicBezTo>
                  <a:cubicBezTo>
                    <a:pt x="493" y="155"/>
                    <a:pt x="496" y="154"/>
                    <a:pt x="498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6" y="153"/>
                    <a:pt x="494" y="152"/>
                    <a:pt x="493" y="151"/>
                  </a:cubicBezTo>
                  <a:cubicBezTo>
                    <a:pt x="493" y="151"/>
                    <a:pt x="493" y="151"/>
                    <a:pt x="493" y="151"/>
                  </a:cubicBezTo>
                  <a:cubicBezTo>
                    <a:pt x="496" y="149"/>
                    <a:pt x="507" y="144"/>
                    <a:pt x="512" y="147"/>
                  </a:cubicBezTo>
                  <a:cubicBezTo>
                    <a:pt x="513" y="149"/>
                    <a:pt x="514" y="150"/>
                    <a:pt x="515" y="151"/>
                  </a:cubicBezTo>
                  <a:cubicBezTo>
                    <a:pt x="516" y="153"/>
                    <a:pt x="517" y="154"/>
                    <a:pt x="518" y="155"/>
                  </a:cubicBezTo>
                  <a:cubicBezTo>
                    <a:pt x="519" y="156"/>
                    <a:pt x="515" y="160"/>
                    <a:pt x="515" y="162"/>
                  </a:cubicBezTo>
                  <a:cubicBezTo>
                    <a:pt x="515" y="163"/>
                    <a:pt x="515" y="164"/>
                    <a:pt x="515" y="166"/>
                  </a:cubicBezTo>
                  <a:cubicBezTo>
                    <a:pt x="518" y="167"/>
                    <a:pt x="521" y="165"/>
                    <a:pt x="521" y="162"/>
                  </a:cubicBezTo>
                  <a:cubicBezTo>
                    <a:pt x="523" y="162"/>
                    <a:pt x="525" y="162"/>
                    <a:pt x="526" y="163"/>
                  </a:cubicBezTo>
                  <a:cubicBezTo>
                    <a:pt x="527" y="164"/>
                    <a:pt x="527" y="165"/>
                    <a:pt x="527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4"/>
                    <a:pt x="529" y="163"/>
                  </a:cubicBezTo>
                  <a:cubicBezTo>
                    <a:pt x="532" y="155"/>
                    <a:pt x="538" y="159"/>
                    <a:pt x="544" y="160"/>
                  </a:cubicBezTo>
                  <a:cubicBezTo>
                    <a:pt x="545" y="160"/>
                    <a:pt x="547" y="159"/>
                    <a:pt x="549" y="160"/>
                  </a:cubicBezTo>
                  <a:cubicBezTo>
                    <a:pt x="550" y="161"/>
                    <a:pt x="550" y="162"/>
                    <a:pt x="551" y="163"/>
                  </a:cubicBezTo>
                  <a:cubicBezTo>
                    <a:pt x="552" y="164"/>
                    <a:pt x="554" y="165"/>
                    <a:pt x="555" y="166"/>
                  </a:cubicBezTo>
                  <a:cubicBezTo>
                    <a:pt x="555" y="166"/>
                    <a:pt x="555" y="166"/>
                    <a:pt x="555" y="167"/>
                  </a:cubicBezTo>
                  <a:cubicBezTo>
                    <a:pt x="553" y="167"/>
                    <a:pt x="550" y="169"/>
                    <a:pt x="549" y="171"/>
                  </a:cubicBezTo>
                  <a:cubicBezTo>
                    <a:pt x="550" y="171"/>
                    <a:pt x="550" y="172"/>
                    <a:pt x="550" y="172"/>
                  </a:cubicBezTo>
                  <a:cubicBezTo>
                    <a:pt x="551" y="172"/>
                    <a:pt x="551" y="172"/>
                    <a:pt x="552" y="172"/>
                  </a:cubicBezTo>
                  <a:cubicBezTo>
                    <a:pt x="553" y="171"/>
                    <a:pt x="555" y="170"/>
                    <a:pt x="557" y="170"/>
                  </a:cubicBezTo>
                  <a:cubicBezTo>
                    <a:pt x="558" y="171"/>
                    <a:pt x="560" y="173"/>
                    <a:pt x="561" y="175"/>
                  </a:cubicBezTo>
                  <a:cubicBezTo>
                    <a:pt x="561" y="175"/>
                    <a:pt x="561" y="175"/>
                    <a:pt x="561" y="175"/>
                  </a:cubicBezTo>
                  <a:cubicBezTo>
                    <a:pt x="562" y="173"/>
                    <a:pt x="564" y="172"/>
                    <a:pt x="565" y="170"/>
                  </a:cubicBezTo>
                  <a:cubicBezTo>
                    <a:pt x="568" y="171"/>
                    <a:pt x="570" y="172"/>
                    <a:pt x="573" y="173"/>
                  </a:cubicBezTo>
                  <a:cubicBezTo>
                    <a:pt x="573" y="173"/>
                    <a:pt x="573" y="173"/>
                    <a:pt x="573" y="173"/>
                  </a:cubicBezTo>
                  <a:cubicBezTo>
                    <a:pt x="571" y="175"/>
                    <a:pt x="570" y="176"/>
                    <a:pt x="569" y="178"/>
                  </a:cubicBezTo>
                  <a:cubicBezTo>
                    <a:pt x="572" y="178"/>
                    <a:pt x="573" y="176"/>
                    <a:pt x="576" y="176"/>
                  </a:cubicBezTo>
                  <a:cubicBezTo>
                    <a:pt x="576" y="177"/>
                    <a:pt x="576" y="178"/>
                    <a:pt x="576" y="179"/>
                  </a:cubicBezTo>
                  <a:cubicBezTo>
                    <a:pt x="577" y="180"/>
                    <a:pt x="578" y="181"/>
                    <a:pt x="578" y="181"/>
                  </a:cubicBezTo>
                  <a:cubicBezTo>
                    <a:pt x="582" y="181"/>
                    <a:pt x="586" y="177"/>
                    <a:pt x="589" y="182"/>
                  </a:cubicBezTo>
                  <a:cubicBezTo>
                    <a:pt x="588" y="185"/>
                    <a:pt x="584" y="184"/>
                    <a:pt x="582" y="186"/>
                  </a:cubicBezTo>
                  <a:cubicBezTo>
                    <a:pt x="582" y="186"/>
                    <a:pt x="582" y="187"/>
                    <a:pt x="582" y="187"/>
                  </a:cubicBezTo>
                  <a:cubicBezTo>
                    <a:pt x="582" y="187"/>
                    <a:pt x="583" y="188"/>
                    <a:pt x="583" y="188"/>
                  </a:cubicBezTo>
                  <a:cubicBezTo>
                    <a:pt x="585" y="188"/>
                    <a:pt x="585" y="187"/>
                    <a:pt x="587" y="187"/>
                  </a:cubicBezTo>
                  <a:cubicBezTo>
                    <a:pt x="588" y="187"/>
                    <a:pt x="589" y="187"/>
                    <a:pt x="590" y="186"/>
                  </a:cubicBezTo>
                  <a:cubicBezTo>
                    <a:pt x="590" y="186"/>
                    <a:pt x="591" y="185"/>
                    <a:pt x="592" y="185"/>
                  </a:cubicBezTo>
                  <a:cubicBezTo>
                    <a:pt x="594" y="185"/>
                    <a:pt x="597" y="188"/>
                    <a:pt x="597" y="190"/>
                  </a:cubicBezTo>
                  <a:cubicBezTo>
                    <a:pt x="595" y="190"/>
                    <a:pt x="592" y="190"/>
                    <a:pt x="591" y="190"/>
                  </a:cubicBezTo>
                  <a:cubicBezTo>
                    <a:pt x="591" y="191"/>
                    <a:pt x="590" y="191"/>
                    <a:pt x="590" y="191"/>
                  </a:cubicBezTo>
                  <a:cubicBezTo>
                    <a:pt x="591" y="193"/>
                    <a:pt x="595" y="193"/>
                    <a:pt x="597" y="194"/>
                  </a:cubicBezTo>
                  <a:cubicBezTo>
                    <a:pt x="599" y="194"/>
                    <a:pt x="599" y="195"/>
                    <a:pt x="600" y="196"/>
                  </a:cubicBezTo>
                  <a:cubicBezTo>
                    <a:pt x="600" y="196"/>
                    <a:pt x="600" y="196"/>
                    <a:pt x="600" y="196"/>
                  </a:cubicBezTo>
                  <a:cubicBezTo>
                    <a:pt x="598" y="196"/>
                    <a:pt x="596" y="196"/>
                    <a:pt x="594" y="196"/>
                  </a:cubicBezTo>
                  <a:cubicBezTo>
                    <a:pt x="593" y="196"/>
                    <a:pt x="591" y="194"/>
                    <a:pt x="589" y="195"/>
                  </a:cubicBezTo>
                  <a:cubicBezTo>
                    <a:pt x="589" y="195"/>
                    <a:pt x="589" y="195"/>
                    <a:pt x="589" y="196"/>
                  </a:cubicBezTo>
                  <a:cubicBezTo>
                    <a:pt x="589" y="196"/>
                    <a:pt x="589" y="196"/>
                    <a:pt x="589" y="196"/>
                  </a:cubicBezTo>
                  <a:cubicBezTo>
                    <a:pt x="590" y="197"/>
                    <a:pt x="591" y="197"/>
                    <a:pt x="592" y="198"/>
                  </a:cubicBezTo>
                  <a:cubicBezTo>
                    <a:pt x="592" y="199"/>
                    <a:pt x="591" y="199"/>
                    <a:pt x="591" y="199"/>
                  </a:cubicBezTo>
                  <a:cubicBezTo>
                    <a:pt x="590" y="199"/>
                    <a:pt x="589" y="200"/>
                    <a:pt x="587" y="200"/>
                  </a:cubicBezTo>
                  <a:cubicBezTo>
                    <a:pt x="589" y="203"/>
                    <a:pt x="594" y="203"/>
                    <a:pt x="597" y="205"/>
                  </a:cubicBezTo>
                  <a:cubicBezTo>
                    <a:pt x="598" y="206"/>
                    <a:pt x="598" y="208"/>
                    <a:pt x="599" y="209"/>
                  </a:cubicBezTo>
                  <a:cubicBezTo>
                    <a:pt x="602" y="207"/>
                    <a:pt x="603" y="209"/>
                    <a:pt x="606" y="210"/>
                  </a:cubicBezTo>
                  <a:cubicBezTo>
                    <a:pt x="608" y="210"/>
                    <a:pt x="608" y="208"/>
                    <a:pt x="610" y="209"/>
                  </a:cubicBezTo>
                  <a:cubicBezTo>
                    <a:pt x="612" y="210"/>
                    <a:pt x="615" y="212"/>
                    <a:pt x="616" y="214"/>
                  </a:cubicBezTo>
                  <a:cubicBezTo>
                    <a:pt x="616" y="214"/>
                    <a:pt x="615" y="214"/>
                    <a:pt x="615" y="214"/>
                  </a:cubicBezTo>
                  <a:cubicBezTo>
                    <a:pt x="614" y="215"/>
                    <a:pt x="613" y="215"/>
                    <a:pt x="612" y="215"/>
                  </a:cubicBezTo>
                  <a:cubicBezTo>
                    <a:pt x="612" y="216"/>
                    <a:pt x="612" y="216"/>
                    <a:pt x="612" y="217"/>
                  </a:cubicBezTo>
                  <a:cubicBezTo>
                    <a:pt x="615" y="217"/>
                    <a:pt x="618" y="216"/>
                    <a:pt x="621" y="217"/>
                  </a:cubicBezTo>
                  <a:cubicBezTo>
                    <a:pt x="621" y="217"/>
                    <a:pt x="621" y="218"/>
                    <a:pt x="620" y="219"/>
                  </a:cubicBezTo>
                  <a:cubicBezTo>
                    <a:pt x="623" y="220"/>
                    <a:pt x="625" y="220"/>
                    <a:pt x="626" y="218"/>
                  </a:cubicBezTo>
                  <a:close/>
                  <a:moveTo>
                    <a:pt x="640" y="123"/>
                  </a:moveTo>
                  <a:cubicBezTo>
                    <a:pt x="640" y="122"/>
                    <a:pt x="641" y="121"/>
                    <a:pt x="641" y="121"/>
                  </a:cubicBezTo>
                  <a:cubicBezTo>
                    <a:pt x="641" y="121"/>
                    <a:pt x="641" y="121"/>
                    <a:pt x="641" y="121"/>
                  </a:cubicBezTo>
                  <a:cubicBezTo>
                    <a:pt x="642" y="122"/>
                    <a:pt x="643" y="123"/>
                    <a:pt x="642" y="124"/>
                  </a:cubicBezTo>
                  <a:cubicBezTo>
                    <a:pt x="641" y="124"/>
                    <a:pt x="640" y="124"/>
                    <a:pt x="640" y="123"/>
                  </a:cubicBezTo>
                  <a:close/>
                  <a:moveTo>
                    <a:pt x="649" y="158"/>
                  </a:moveTo>
                  <a:cubicBezTo>
                    <a:pt x="649" y="157"/>
                    <a:pt x="651" y="157"/>
                    <a:pt x="652" y="156"/>
                  </a:cubicBezTo>
                  <a:cubicBezTo>
                    <a:pt x="655" y="155"/>
                    <a:pt x="658" y="156"/>
                    <a:pt x="659" y="158"/>
                  </a:cubicBezTo>
                  <a:cubicBezTo>
                    <a:pt x="660" y="159"/>
                    <a:pt x="661" y="159"/>
                    <a:pt x="662" y="160"/>
                  </a:cubicBezTo>
                  <a:cubicBezTo>
                    <a:pt x="664" y="160"/>
                    <a:pt x="667" y="161"/>
                    <a:pt x="666" y="163"/>
                  </a:cubicBezTo>
                  <a:cubicBezTo>
                    <a:pt x="666" y="164"/>
                    <a:pt x="663" y="165"/>
                    <a:pt x="662" y="166"/>
                  </a:cubicBezTo>
                  <a:cubicBezTo>
                    <a:pt x="660" y="166"/>
                    <a:pt x="660" y="166"/>
                    <a:pt x="658" y="166"/>
                  </a:cubicBezTo>
                  <a:cubicBezTo>
                    <a:pt x="658" y="167"/>
                    <a:pt x="657" y="167"/>
                    <a:pt x="656" y="167"/>
                  </a:cubicBezTo>
                  <a:cubicBezTo>
                    <a:pt x="655" y="168"/>
                    <a:pt x="652" y="166"/>
                    <a:pt x="652" y="165"/>
                  </a:cubicBezTo>
                  <a:cubicBezTo>
                    <a:pt x="652" y="165"/>
                    <a:pt x="653" y="165"/>
                    <a:pt x="654" y="165"/>
                  </a:cubicBezTo>
                  <a:cubicBezTo>
                    <a:pt x="655" y="165"/>
                    <a:pt x="655" y="165"/>
                    <a:pt x="656" y="164"/>
                  </a:cubicBezTo>
                  <a:cubicBezTo>
                    <a:pt x="656" y="164"/>
                    <a:pt x="656" y="164"/>
                    <a:pt x="656" y="164"/>
                  </a:cubicBezTo>
                  <a:cubicBezTo>
                    <a:pt x="655" y="164"/>
                    <a:pt x="655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3" y="164"/>
                    <a:pt x="653" y="164"/>
                    <a:pt x="652" y="164"/>
                  </a:cubicBezTo>
                  <a:cubicBezTo>
                    <a:pt x="652" y="164"/>
                    <a:pt x="651" y="164"/>
                    <a:pt x="650" y="163"/>
                  </a:cubicBezTo>
                  <a:cubicBezTo>
                    <a:pt x="649" y="163"/>
                    <a:pt x="649" y="163"/>
                    <a:pt x="648" y="163"/>
                  </a:cubicBezTo>
                  <a:cubicBezTo>
                    <a:pt x="648" y="163"/>
                    <a:pt x="648" y="163"/>
                    <a:pt x="648" y="163"/>
                  </a:cubicBezTo>
                  <a:cubicBezTo>
                    <a:pt x="649" y="162"/>
                    <a:pt x="650" y="162"/>
                    <a:pt x="651" y="162"/>
                  </a:cubicBezTo>
                  <a:cubicBezTo>
                    <a:pt x="650" y="162"/>
                    <a:pt x="649" y="161"/>
                    <a:pt x="648" y="161"/>
                  </a:cubicBezTo>
                  <a:cubicBezTo>
                    <a:pt x="648" y="160"/>
                    <a:pt x="649" y="160"/>
                    <a:pt x="649" y="160"/>
                  </a:cubicBezTo>
                  <a:cubicBezTo>
                    <a:pt x="650" y="160"/>
                    <a:pt x="650" y="160"/>
                    <a:pt x="651" y="160"/>
                  </a:cubicBezTo>
                  <a:cubicBezTo>
                    <a:pt x="650" y="159"/>
                    <a:pt x="649" y="159"/>
                    <a:pt x="649" y="158"/>
                  </a:cubicBezTo>
                  <a:close/>
                  <a:moveTo>
                    <a:pt x="542" y="581"/>
                  </a:moveTo>
                  <a:cubicBezTo>
                    <a:pt x="542" y="581"/>
                    <a:pt x="542" y="581"/>
                    <a:pt x="541" y="581"/>
                  </a:cubicBezTo>
                  <a:cubicBezTo>
                    <a:pt x="540" y="581"/>
                    <a:pt x="540" y="581"/>
                    <a:pt x="539" y="580"/>
                  </a:cubicBezTo>
                  <a:cubicBezTo>
                    <a:pt x="537" y="580"/>
                    <a:pt x="537" y="581"/>
                    <a:pt x="536" y="582"/>
                  </a:cubicBezTo>
                  <a:cubicBezTo>
                    <a:pt x="535" y="582"/>
                    <a:pt x="530" y="579"/>
                    <a:pt x="530" y="578"/>
                  </a:cubicBezTo>
                  <a:cubicBezTo>
                    <a:pt x="530" y="578"/>
                    <a:pt x="531" y="578"/>
                    <a:pt x="531" y="577"/>
                  </a:cubicBezTo>
                  <a:cubicBezTo>
                    <a:pt x="535" y="577"/>
                    <a:pt x="540" y="578"/>
                    <a:pt x="542" y="581"/>
                  </a:cubicBezTo>
                  <a:close/>
                  <a:moveTo>
                    <a:pt x="546" y="463"/>
                  </a:moveTo>
                  <a:cubicBezTo>
                    <a:pt x="546" y="463"/>
                    <a:pt x="546" y="463"/>
                    <a:pt x="546" y="464"/>
                  </a:cubicBezTo>
                  <a:cubicBezTo>
                    <a:pt x="546" y="464"/>
                    <a:pt x="546" y="464"/>
                    <a:pt x="546" y="464"/>
                  </a:cubicBezTo>
                  <a:cubicBezTo>
                    <a:pt x="546" y="463"/>
                    <a:pt x="546" y="463"/>
                    <a:pt x="546" y="463"/>
                  </a:cubicBezTo>
                  <a:close/>
                  <a:moveTo>
                    <a:pt x="546" y="462"/>
                  </a:move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2"/>
                  </a:cubicBezTo>
                  <a:close/>
                  <a:moveTo>
                    <a:pt x="547" y="467"/>
                  </a:moveTo>
                  <a:cubicBezTo>
                    <a:pt x="547" y="467"/>
                    <a:pt x="547" y="467"/>
                    <a:pt x="547" y="467"/>
                  </a:cubicBezTo>
                  <a:cubicBezTo>
                    <a:pt x="547" y="466"/>
                    <a:pt x="546" y="465"/>
                    <a:pt x="546" y="464"/>
                  </a:cubicBezTo>
                  <a:cubicBezTo>
                    <a:pt x="546" y="465"/>
                    <a:pt x="547" y="466"/>
                    <a:pt x="547" y="467"/>
                  </a:cubicBezTo>
                  <a:close/>
                  <a:moveTo>
                    <a:pt x="554" y="567"/>
                  </a:moveTo>
                  <a:cubicBezTo>
                    <a:pt x="554" y="567"/>
                    <a:pt x="554" y="567"/>
                    <a:pt x="554" y="567"/>
                  </a:cubicBezTo>
                  <a:cubicBezTo>
                    <a:pt x="552" y="568"/>
                    <a:pt x="550" y="568"/>
                    <a:pt x="548" y="569"/>
                  </a:cubicBezTo>
                  <a:cubicBezTo>
                    <a:pt x="546" y="569"/>
                    <a:pt x="544" y="568"/>
                    <a:pt x="542" y="568"/>
                  </a:cubicBezTo>
                  <a:cubicBezTo>
                    <a:pt x="539" y="568"/>
                    <a:pt x="537" y="569"/>
                    <a:pt x="534" y="569"/>
                  </a:cubicBezTo>
                  <a:cubicBezTo>
                    <a:pt x="534" y="569"/>
                    <a:pt x="534" y="569"/>
                    <a:pt x="534" y="569"/>
                  </a:cubicBezTo>
                  <a:cubicBezTo>
                    <a:pt x="534" y="568"/>
                    <a:pt x="534" y="568"/>
                    <a:pt x="535" y="567"/>
                  </a:cubicBezTo>
                  <a:cubicBezTo>
                    <a:pt x="536" y="567"/>
                    <a:pt x="537" y="566"/>
                    <a:pt x="537" y="565"/>
                  </a:cubicBezTo>
                  <a:cubicBezTo>
                    <a:pt x="535" y="564"/>
                    <a:pt x="531" y="564"/>
                    <a:pt x="529" y="562"/>
                  </a:cubicBezTo>
                  <a:cubicBezTo>
                    <a:pt x="529" y="561"/>
                    <a:pt x="529" y="559"/>
                    <a:pt x="528" y="559"/>
                  </a:cubicBezTo>
                  <a:cubicBezTo>
                    <a:pt x="526" y="558"/>
                    <a:pt x="524" y="559"/>
                    <a:pt x="522" y="558"/>
                  </a:cubicBezTo>
                  <a:cubicBezTo>
                    <a:pt x="520" y="558"/>
                    <a:pt x="518" y="556"/>
                    <a:pt x="516" y="555"/>
                  </a:cubicBezTo>
                  <a:cubicBezTo>
                    <a:pt x="512" y="554"/>
                    <a:pt x="509" y="555"/>
                    <a:pt x="507" y="554"/>
                  </a:cubicBezTo>
                  <a:cubicBezTo>
                    <a:pt x="508" y="553"/>
                    <a:pt x="509" y="553"/>
                    <a:pt x="510" y="553"/>
                  </a:cubicBezTo>
                  <a:cubicBezTo>
                    <a:pt x="510" y="553"/>
                    <a:pt x="510" y="553"/>
                    <a:pt x="510" y="553"/>
                  </a:cubicBezTo>
                  <a:cubicBezTo>
                    <a:pt x="510" y="552"/>
                    <a:pt x="510" y="552"/>
                    <a:pt x="510" y="552"/>
                  </a:cubicBezTo>
                  <a:cubicBezTo>
                    <a:pt x="503" y="551"/>
                    <a:pt x="503" y="553"/>
                    <a:pt x="500" y="555"/>
                  </a:cubicBezTo>
                  <a:cubicBezTo>
                    <a:pt x="499" y="555"/>
                    <a:pt x="497" y="555"/>
                    <a:pt x="497" y="555"/>
                  </a:cubicBezTo>
                  <a:cubicBezTo>
                    <a:pt x="496" y="557"/>
                    <a:pt x="494" y="558"/>
                    <a:pt x="492" y="557"/>
                  </a:cubicBezTo>
                  <a:cubicBezTo>
                    <a:pt x="493" y="557"/>
                    <a:pt x="493" y="557"/>
                    <a:pt x="493" y="557"/>
                  </a:cubicBezTo>
                  <a:cubicBezTo>
                    <a:pt x="493" y="556"/>
                    <a:pt x="494" y="556"/>
                    <a:pt x="494" y="556"/>
                  </a:cubicBezTo>
                  <a:cubicBezTo>
                    <a:pt x="494" y="554"/>
                    <a:pt x="494" y="554"/>
                    <a:pt x="495" y="553"/>
                  </a:cubicBezTo>
                  <a:cubicBezTo>
                    <a:pt x="497" y="552"/>
                    <a:pt x="499" y="550"/>
                    <a:pt x="502" y="550"/>
                  </a:cubicBezTo>
                  <a:cubicBezTo>
                    <a:pt x="504" y="549"/>
                    <a:pt x="506" y="549"/>
                    <a:pt x="507" y="549"/>
                  </a:cubicBezTo>
                  <a:cubicBezTo>
                    <a:pt x="512" y="549"/>
                    <a:pt x="515" y="550"/>
                    <a:pt x="519" y="550"/>
                  </a:cubicBezTo>
                  <a:cubicBezTo>
                    <a:pt x="519" y="550"/>
                    <a:pt x="520" y="550"/>
                    <a:pt x="520" y="550"/>
                  </a:cubicBezTo>
                  <a:cubicBezTo>
                    <a:pt x="522" y="551"/>
                    <a:pt x="523" y="553"/>
                    <a:pt x="524" y="554"/>
                  </a:cubicBezTo>
                  <a:cubicBezTo>
                    <a:pt x="527" y="555"/>
                    <a:pt x="531" y="555"/>
                    <a:pt x="534" y="557"/>
                  </a:cubicBezTo>
                  <a:cubicBezTo>
                    <a:pt x="534" y="557"/>
                    <a:pt x="535" y="558"/>
                    <a:pt x="536" y="559"/>
                  </a:cubicBezTo>
                  <a:cubicBezTo>
                    <a:pt x="539" y="560"/>
                    <a:pt x="544" y="560"/>
                    <a:pt x="546" y="562"/>
                  </a:cubicBezTo>
                  <a:cubicBezTo>
                    <a:pt x="546" y="563"/>
                    <a:pt x="545" y="563"/>
                    <a:pt x="545" y="564"/>
                  </a:cubicBezTo>
                  <a:cubicBezTo>
                    <a:pt x="545" y="564"/>
                    <a:pt x="545" y="564"/>
                    <a:pt x="545" y="564"/>
                  </a:cubicBezTo>
                  <a:cubicBezTo>
                    <a:pt x="550" y="564"/>
                    <a:pt x="552" y="565"/>
                    <a:pt x="554" y="567"/>
                  </a:cubicBezTo>
                  <a:close/>
                  <a:moveTo>
                    <a:pt x="558" y="570"/>
                  </a:moveTo>
                  <a:cubicBezTo>
                    <a:pt x="558" y="570"/>
                    <a:pt x="558" y="570"/>
                    <a:pt x="558" y="569"/>
                  </a:cubicBezTo>
                  <a:cubicBezTo>
                    <a:pt x="558" y="569"/>
                    <a:pt x="559" y="569"/>
                    <a:pt x="559" y="569"/>
                  </a:cubicBezTo>
                  <a:cubicBezTo>
                    <a:pt x="559" y="569"/>
                    <a:pt x="560" y="569"/>
                    <a:pt x="560" y="569"/>
                  </a:cubicBezTo>
                  <a:cubicBezTo>
                    <a:pt x="563" y="569"/>
                    <a:pt x="565" y="569"/>
                    <a:pt x="567" y="570"/>
                  </a:cubicBezTo>
                  <a:cubicBezTo>
                    <a:pt x="568" y="570"/>
                    <a:pt x="569" y="569"/>
                    <a:pt x="569" y="569"/>
                  </a:cubicBezTo>
                  <a:cubicBezTo>
                    <a:pt x="570" y="569"/>
                    <a:pt x="571" y="569"/>
                    <a:pt x="572" y="569"/>
                  </a:cubicBezTo>
                  <a:cubicBezTo>
                    <a:pt x="572" y="569"/>
                    <a:pt x="573" y="569"/>
                    <a:pt x="574" y="569"/>
                  </a:cubicBezTo>
                  <a:cubicBezTo>
                    <a:pt x="575" y="570"/>
                    <a:pt x="577" y="570"/>
                    <a:pt x="579" y="570"/>
                  </a:cubicBezTo>
                  <a:cubicBezTo>
                    <a:pt x="580" y="574"/>
                    <a:pt x="586" y="574"/>
                    <a:pt x="588" y="577"/>
                  </a:cubicBezTo>
                  <a:cubicBezTo>
                    <a:pt x="588" y="578"/>
                    <a:pt x="587" y="579"/>
                    <a:pt x="587" y="579"/>
                  </a:cubicBezTo>
                  <a:cubicBezTo>
                    <a:pt x="585" y="578"/>
                    <a:pt x="584" y="576"/>
                    <a:pt x="582" y="578"/>
                  </a:cubicBezTo>
                  <a:cubicBezTo>
                    <a:pt x="581" y="577"/>
                    <a:pt x="581" y="577"/>
                    <a:pt x="580" y="577"/>
                  </a:cubicBezTo>
                  <a:cubicBezTo>
                    <a:pt x="578" y="578"/>
                    <a:pt x="578" y="579"/>
                    <a:pt x="576" y="579"/>
                  </a:cubicBezTo>
                  <a:cubicBezTo>
                    <a:pt x="576" y="578"/>
                    <a:pt x="575" y="578"/>
                    <a:pt x="575" y="577"/>
                  </a:cubicBezTo>
                  <a:cubicBezTo>
                    <a:pt x="573" y="578"/>
                    <a:pt x="572" y="580"/>
                    <a:pt x="571" y="582"/>
                  </a:cubicBezTo>
                  <a:cubicBezTo>
                    <a:pt x="569" y="582"/>
                    <a:pt x="568" y="580"/>
                    <a:pt x="567" y="579"/>
                  </a:cubicBezTo>
                  <a:cubicBezTo>
                    <a:pt x="566" y="579"/>
                    <a:pt x="564" y="579"/>
                    <a:pt x="562" y="579"/>
                  </a:cubicBezTo>
                  <a:cubicBezTo>
                    <a:pt x="561" y="579"/>
                    <a:pt x="559" y="579"/>
                    <a:pt x="558" y="579"/>
                  </a:cubicBezTo>
                  <a:cubicBezTo>
                    <a:pt x="557" y="579"/>
                    <a:pt x="557" y="580"/>
                    <a:pt x="556" y="580"/>
                  </a:cubicBezTo>
                  <a:cubicBezTo>
                    <a:pt x="555" y="579"/>
                    <a:pt x="553" y="579"/>
                    <a:pt x="553" y="577"/>
                  </a:cubicBezTo>
                  <a:cubicBezTo>
                    <a:pt x="553" y="577"/>
                    <a:pt x="553" y="577"/>
                    <a:pt x="553" y="577"/>
                  </a:cubicBezTo>
                  <a:cubicBezTo>
                    <a:pt x="553" y="577"/>
                    <a:pt x="553" y="576"/>
                    <a:pt x="554" y="576"/>
                  </a:cubicBezTo>
                  <a:cubicBezTo>
                    <a:pt x="557" y="577"/>
                    <a:pt x="562" y="578"/>
                    <a:pt x="565" y="576"/>
                  </a:cubicBezTo>
                  <a:cubicBezTo>
                    <a:pt x="565" y="576"/>
                    <a:pt x="565" y="576"/>
                    <a:pt x="565" y="576"/>
                  </a:cubicBezTo>
                  <a:cubicBezTo>
                    <a:pt x="561" y="575"/>
                    <a:pt x="564" y="573"/>
                    <a:pt x="563" y="572"/>
                  </a:cubicBezTo>
                  <a:cubicBezTo>
                    <a:pt x="562" y="570"/>
                    <a:pt x="560" y="571"/>
                    <a:pt x="558" y="570"/>
                  </a:cubicBezTo>
                  <a:close/>
                  <a:moveTo>
                    <a:pt x="595" y="578"/>
                  </a:moveTo>
                  <a:cubicBezTo>
                    <a:pt x="595" y="578"/>
                    <a:pt x="596" y="577"/>
                    <a:pt x="596" y="577"/>
                  </a:cubicBezTo>
                  <a:cubicBezTo>
                    <a:pt x="598" y="577"/>
                    <a:pt x="602" y="577"/>
                    <a:pt x="604" y="578"/>
                  </a:cubicBezTo>
                  <a:cubicBezTo>
                    <a:pt x="603" y="581"/>
                    <a:pt x="602" y="580"/>
                    <a:pt x="600" y="580"/>
                  </a:cubicBezTo>
                  <a:cubicBezTo>
                    <a:pt x="598" y="580"/>
                    <a:pt x="597" y="581"/>
                    <a:pt x="595" y="581"/>
                  </a:cubicBezTo>
                  <a:cubicBezTo>
                    <a:pt x="595" y="580"/>
                    <a:pt x="595" y="579"/>
                    <a:pt x="595" y="578"/>
                  </a:cubicBezTo>
                  <a:close/>
                  <a:moveTo>
                    <a:pt x="597" y="650"/>
                  </a:moveTo>
                  <a:cubicBezTo>
                    <a:pt x="597" y="650"/>
                    <a:pt x="597" y="650"/>
                    <a:pt x="597" y="650"/>
                  </a:cubicBezTo>
                  <a:cubicBezTo>
                    <a:pt x="599" y="650"/>
                    <a:pt x="600" y="649"/>
                    <a:pt x="601" y="649"/>
                  </a:cubicBezTo>
                  <a:cubicBezTo>
                    <a:pt x="601" y="649"/>
                    <a:pt x="601" y="649"/>
                    <a:pt x="602" y="649"/>
                  </a:cubicBezTo>
                  <a:cubicBezTo>
                    <a:pt x="602" y="649"/>
                    <a:pt x="602" y="649"/>
                    <a:pt x="602" y="649"/>
                  </a:cubicBezTo>
                  <a:cubicBezTo>
                    <a:pt x="601" y="650"/>
                    <a:pt x="601" y="652"/>
                    <a:pt x="601" y="653"/>
                  </a:cubicBezTo>
                  <a:cubicBezTo>
                    <a:pt x="600" y="654"/>
                    <a:pt x="598" y="654"/>
                    <a:pt x="596" y="654"/>
                  </a:cubicBezTo>
                  <a:cubicBezTo>
                    <a:pt x="596" y="654"/>
                    <a:pt x="596" y="654"/>
                    <a:pt x="596" y="654"/>
                  </a:cubicBezTo>
                  <a:cubicBezTo>
                    <a:pt x="596" y="653"/>
                    <a:pt x="596" y="653"/>
                    <a:pt x="596" y="653"/>
                  </a:cubicBezTo>
                  <a:cubicBezTo>
                    <a:pt x="597" y="653"/>
                    <a:pt x="598" y="653"/>
                    <a:pt x="598" y="652"/>
                  </a:cubicBezTo>
                  <a:cubicBezTo>
                    <a:pt x="598" y="652"/>
                    <a:pt x="598" y="651"/>
                    <a:pt x="598" y="651"/>
                  </a:cubicBezTo>
                  <a:cubicBezTo>
                    <a:pt x="598" y="650"/>
                    <a:pt x="598" y="650"/>
                    <a:pt x="597" y="650"/>
                  </a:cubicBezTo>
                  <a:close/>
                  <a:moveTo>
                    <a:pt x="634" y="397"/>
                  </a:moveTo>
                  <a:cubicBezTo>
                    <a:pt x="636" y="396"/>
                    <a:pt x="637" y="391"/>
                    <a:pt x="640" y="395"/>
                  </a:cubicBezTo>
                  <a:cubicBezTo>
                    <a:pt x="639" y="399"/>
                    <a:pt x="632" y="400"/>
                    <a:pt x="631" y="396"/>
                  </a:cubicBezTo>
                  <a:cubicBezTo>
                    <a:pt x="630" y="393"/>
                    <a:pt x="634" y="389"/>
                    <a:pt x="635" y="387"/>
                  </a:cubicBezTo>
                  <a:cubicBezTo>
                    <a:pt x="636" y="388"/>
                    <a:pt x="637" y="388"/>
                    <a:pt x="637" y="389"/>
                  </a:cubicBezTo>
                  <a:cubicBezTo>
                    <a:pt x="637" y="390"/>
                    <a:pt x="636" y="392"/>
                    <a:pt x="635" y="393"/>
                  </a:cubicBezTo>
                  <a:cubicBezTo>
                    <a:pt x="634" y="394"/>
                    <a:pt x="632" y="394"/>
                    <a:pt x="633" y="396"/>
                  </a:cubicBezTo>
                  <a:cubicBezTo>
                    <a:pt x="633" y="396"/>
                    <a:pt x="633" y="397"/>
                    <a:pt x="634" y="397"/>
                  </a:cubicBezTo>
                  <a:close/>
                  <a:moveTo>
                    <a:pt x="676" y="715"/>
                  </a:moveTo>
                  <a:cubicBezTo>
                    <a:pt x="676" y="717"/>
                    <a:pt x="675" y="720"/>
                    <a:pt x="674" y="721"/>
                  </a:cubicBezTo>
                  <a:cubicBezTo>
                    <a:pt x="673" y="723"/>
                    <a:pt x="667" y="724"/>
                    <a:pt x="664" y="723"/>
                  </a:cubicBezTo>
                  <a:cubicBezTo>
                    <a:pt x="663" y="721"/>
                    <a:pt x="663" y="717"/>
                    <a:pt x="664" y="714"/>
                  </a:cubicBezTo>
                  <a:cubicBezTo>
                    <a:pt x="667" y="714"/>
                    <a:pt x="675" y="714"/>
                    <a:pt x="676" y="715"/>
                  </a:cubicBezTo>
                  <a:close/>
                  <a:moveTo>
                    <a:pt x="682" y="384"/>
                  </a:moveTo>
                  <a:cubicBezTo>
                    <a:pt x="682" y="386"/>
                    <a:pt x="680" y="388"/>
                    <a:pt x="680" y="390"/>
                  </a:cubicBezTo>
                  <a:cubicBezTo>
                    <a:pt x="679" y="390"/>
                    <a:pt x="677" y="390"/>
                    <a:pt x="676" y="389"/>
                  </a:cubicBezTo>
                  <a:cubicBezTo>
                    <a:pt x="676" y="389"/>
                    <a:pt x="676" y="388"/>
                    <a:pt x="676" y="387"/>
                  </a:cubicBezTo>
                  <a:cubicBezTo>
                    <a:pt x="676" y="388"/>
                    <a:pt x="675" y="388"/>
                    <a:pt x="675" y="389"/>
                  </a:cubicBezTo>
                  <a:cubicBezTo>
                    <a:pt x="674" y="388"/>
                    <a:pt x="674" y="388"/>
                    <a:pt x="674" y="388"/>
                  </a:cubicBezTo>
                  <a:cubicBezTo>
                    <a:pt x="674" y="388"/>
                    <a:pt x="673" y="388"/>
                    <a:pt x="673" y="387"/>
                  </a:cubicBezTo>
                  <a:cubicBezTo>
                    <a:pt x="674" y="387"/>
                    <a:pt x="675" y="386"/>
                    <a:pt x="675" y="384"/>
                  </a:cubicBezTo>
                  <a:cubicBezTo>
                    <a:pt x="674" y="384"/>
                    <a:pt x="674" y="383"/>
                    <a:pt x="673" y="383"/>
                  </a:cubicBezTo>
                  <a:cubicBezTo>
                    <a:pt x="673" y="383"/>
                    <a:pt x="673" y="383"/>
                    <a:pt x="673" y="382"/>
                  </a:cubicBezTo>
                  <a:cubicBezTo>
                    <a:pt x="671" y="385"/>
                    <a:pt x="668" y="387"/>
                    <a:pt x="666" y="389"/>
                  </a:cubicBezTo>
                  <a:cubicBezTo>
                    <a:pt x="665" y="389"/>
                    <a:pt x="664" y="389"/>
                    <a:pt x="663" y="388"/>
                  </a:cubicBezTo>
                  <a:cubicBezTo>
                    <a:pt x="663" y="388"/>
                    <a:pt x="663" y="388"/>
                    <a:pt x="663" y="387"/>
                  </a:cubicBezTo>
                  <a:cubicBezTo>
                    <a:pt x="666" y="387"/>
                    <a:pt x="667" y="384"/>
                    <a:pt x="669" y="383"/>
                  </a:cubicBezTo>
                  <a:cubicBezTo>
                    <a:pt x="669" y="383"/>
                    <a:pt x="669" y="383"/>
                    <a:pt x="669" y="383"/>
                  </a:cubicBezTo>
                  <a:cubicBezTo>
                    <a:pt x="668" y="383"/>
                    <a:pt x="667" y="383"/>
                    <a:pt x="666" y="383"/>
                  </a:cubicBezTo>
                  <a:cubicBezTo>
                    <a:pt x="666" y="383"/>
                    <a:pt x="666" y="384"/>
                    <a:pt x="665" y="384"/>
                  </a:cubicBezTo>
                  <a:cubicBezTo>
                    <a:pt x="665" y="384"/>
                    <a:pt x="664" y="384"/>
                    <a:pt x="664" y="384"/>
                  </a:cubicBezTo>
                  <a:cubicBezTo>
                    <a:pt x="664" y="384"/>
                    <a:pt x="664" y="384"/>
                    <a:pt x="664" y="384"/>
                  </a:cubicBezTo>
                  <a:cubicBezTo>
                    <a:pt x="664" y="383"/>
                    <a:pt x="664" y="382"/>
                    <a:pt x="664" y="382"/>
                  </a:cubicBezTo>
                  <a:cubicBezTo>
                    <a:pt x="663" y="382"/>
                    <a:pt x="662" y="382"/>
                    <a:pt x="662" y="382"/>
                  </a:cubicBezTo>
                  <a:cubicBezTo>
                    <a:pt x="661" y="384"/>
                    <a:pt x="659" y="384"/>
                    <a:pt x="657" y="384"/>
                  </a:cubicBezTo>
                  <a:cubicBezTo>
                    <a:pt x="654" y="383"/>
                    <a:pt x="652" y="383"/>
                    <a:pt x="649" y="383"/>
                  </a:cubicBezTo>
                  <a:cubicBezTo>
                    <a:pt x="648" y="383"/>
                    <a:pt x="646" y="383"/>
                    <a:pt x="644" y="383"/>
                  </a:cubicBezTo>
                  <a:cubicBezTo>
                    <a:pt x="643" y="383"/>
                    <a:pt x="643" y="382"/>
                    <a:pt x="643" y="381"/>
                  </a:cubicBezTo>
                  <a:cubicBezTo>
                    <a:pt x="644" y="379"/>
                    <a:pt x="648" y="378"/>
                    <a:pt x="650" y="376"/>
                  </a:cubicBezTo>
                  <a:cubicBezTo>
                    <a:pt x="649" y="376"/>
                    <a:pt x="648" y="376"/>
                    <a:pt x="647" y="376"/>
                  </a:cubicBezTo>
                  <a:cubicBezTo>
                    <a:pt x="647" y="376"/>
                    <a:pt x="647" y="375"/>
                    <a:pt x="647" y="375"/>
                  </a:cubicBezTo>
                  <a:cubicBezTo>
                    <a:pt x="648" y="372"/>
                    <a:pt x="650" y="374"/>
                    <a:pt x="652" y="372"/>
                  </a:cubicBezTo>
                  <a:cubicBezTo>
                    <a:pt x="651" y="371"/>
                    <a:pt x="650" y="370"/>
                    <a:pt x="650" y="370"/>
                  </a:cubicBezTo>
                  <a:cubicBezTo>
                    <a:pt x="651" y="365"/>
                    <a:pt x="656" y="357"/>
                    <a:pt x="660" y="355"/>
                  </a:cubicBezTo>
                  <a:cubicBezTo>
                    <a:pt x="662" y="355"/>
                    <a:pt x="663" y="354"/>
                    <a:pt x="665" y="354"/>
                  </a:cubicBezTo>
                  <a:cubicBezTo>
                    <a:pt x="665" y="354"/>
                    <a:pt x="665" y="354"/>
                    <a:pt x="665" y="354"/>
                  </a:cubicBezTo>
                  <a:cubicBezTo>
                    <a:pt x="666" y="354"/>
                    <a:pt x="666" y="354"/>
                    <a:pt x="666" y="355"/>
                  </a:cubicBezTo>
                  <a:cubicBezTo>
                    <a:pt x="666" y="355"/>
                    <a:pt x="666" y="355"/>
                    <a:pt x="666" y="355"/>
                  </a:cubicBezTo>
                  <a:cubicBezTo>
                    <a:pt x="665" y="355"/>
                    <a:pt x="664" y="356"/>
                    <a:pt x="663" y="356"/>
                  </a:cubicBezTo>
                  <a:cubicBezTo>
                    <a:pt x="665" y="360"/>
                    <a:pt x="658" y="363"/>
                    <a:pt x="658" y="368"/>
                  </a:cubicBezTo>
                  <a:cubicBezTo>
                    <a:pt x="660" y="368"/>
                    <a:pt x="660" y="365"/>
                    <a:pt x="662" y="365"/>
                  </a:cubicBezTo>
                  <a:cubicBezTo>
                    <a:pt x="663" y="365"/>
                    <a:pt x="664" y="366"/>
                    <a:pt x="665" y="366"/>
                  </a:cubicBezTo>
                  <a:cubicBezTo>
                    <a:pt x="664" y="367"/>
                    <a:pt x="663" y="367"/>
                    <a:pt x="663" y="368"/>
                  </a:cubicBezTo>
                  <a:cubicBezTo>
                    <a:pt x="663" y="368"/>
                    <a:pt x="663" y="368"/>
                    <a:pt x="663" y="368"/>
                  </a:cubicBezTo>
                  <a:cubicBezTo>
                    <a:pt x="663" y="368"/>
                    <a:pt x="663" y="368"/>
                    <a:pt x="663" y="369"/>
                  </a:cubicBezTo>
                  <a:cubicBezTo>
                    <a:pt x="664" y="370"/>
                    <a:pt x="667" y="372"/>
                    <a:pt x="670" y="371"/>
                  </a:cubicBezTo>
                  <a:cubicBezTo>
                    <a:pt x="670" y="371"/>
                    <a:pt x="670" y="370"/>
                    <a:pt x="670" y="370"/>
                  </a:cubicBezTo>
                  <a:cubicBezTo>
                    <a:pt x="673" y="369"/>
                    <a:pt x="675" y="370"/>
                    <a:pt x="677" y="371"/>
                  </a:cubicBezTo>
                  <a:cubicBezTo>
                    <a:pt x="677" y="372"/>
                    <a:pt x="677" y="372"/>
                    <a:pt x="676" y="372"/>
                  </a:cubicBezTo>
                  <a:cubicBezTo>
                    <a:pt x="675" y="373"/>
                    <a:pt x="674" y="374"/>
                    <a:pt x="673" y="375"/>
                  </a:cubicBezTo>
                  <a:cubicBezTo>
                    <a:pt x="673" y="375"/>
                    <a:pt x="674" y="375"/>
                    <a:pt x="674" y="375"/>
                  </a:cubicBezTo>
                  <a:cubicBezTo>
                    <a:pt x="674" y="376"/>
                    <a:pt x="675" y="376"/>
                    <a:pt x="676" y="377"/>
                  </a:cubicBezTo>
                  <a:cubicBezTo>
                    <a:pt x="677" y="377"/>
                    <a:pt x="678" y="376"/>
                    <a:pt x="678" y="376"/>
                  </a:cubicBezTo>
                  <a:cubicBezTo>
                    <a:pt x="679" y="376"/>
                    <a:pt x="679" y="376"/>
                    <a:pt x="679" y="376"/>
                  </a:cubicBezTo>
                  <a:cubicBezTo>
                    <a:pt x="679" y="377"/>
                    <a:pt x="679" y="377"/>
                    <a:pt x="679" y="377"/>
                  </a:cubicBezTo>
                  <a:cubicBezTo>
                    <a:pt x="677" y="379"/>
                    <a:pt x="677" y="378"/>
                    <a:pt x="675" y="379"/>
                  </a:cubicBezTo>
                  <a:cubicBezTo>
                    <a:pt x="675" y="379"/>
                    <a:pt x="675" y="379"/>
                    <a:pt x="675" y="380"/>
                  </a:cubicBezTo>
                  <a:cubicBezTo>
                    <a:pt x="675" y="381"/>
                    <a:pt x="676" y="382"/>
                    <a:pt x="677" y="383"/>
                  </a:cubicBezTo>
                  <a:cubicBezTo>
                    <a:pt x="677" y="383"/>
                    <a:pt x="677" y="383"/>
                    <a:pt x="677" y="383"/>
                  </a:cubicBezTo>
                  <a:cubicBezTo>
                    <a:pt x="677" y="382"/>
                    <a:pt x="677" y="382"/>
                    <a:pt x="678" y="381"/>
                  </a:cubicBezTo>
                  <a:cubicBezTo>
                    <a:pt x="678" y="381"/>
                    <a:pt x="679" y="382"/>
                    <a:pt x="679" y="382"/>
                  </a:cubicBezTo>
                  <a:cubicBezTo>
                    <a:pt x="679" y="382"/>
                    <a:pt x="679" y="382"/>
                    <a:pt x="679" y="382"/>
                  </a:cubicBezTo>
                  <a:cubicBezTo>
                    <a:pt x="679" y="384"/>
                    <a:pt x="679" y="384"/>
                    <a:pt x="682" y="384"/>
                  </a:cubicBezTo>
                  <a:close/>
                  <a:moveTo>
                    <a:pt x="711" y="257"/>
                  </a:moveTo>
                  <a:cubicBezTo>
                    <a:pt x="711" y="256"/>
                    <a:pt x="713" y="255"/>
                    <a:pt x="713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6"/>
                    <a:pt x="713" y="256"/>
                    <a:pt x="711" y="257"/>
                  </a:cubicBezTo>
                  <a:cubicBezTo>
                    <a:pt x="711" y="257"/>
                    <a:pt x="711" y="257"/>
                    <a:pt x="711" y="257"/>
                  </a:cubicBezTo>
                  <a:close/>
                  <a:moveTo>
                    <a:pt x="527" y="986"/>
                  </a:moveTo>
                  <a:cubicBezTo>
                    <a:pt x="527" y="987"/>
                    <a:pt x="527" y="987"/>
                    <a:pt x="527" y="987"/>
                  </a:cubicBezTo>
                  <a:cubicBezTo>
                    <a:pt x="525" y="986"/>
                    <a:pt x="525" y="986"/>
                    <a:pt x="524" y="985"/>
                  </a:cubicBezTo>
                  <a:cubicBezTo>
                    <a:pt x="525" y="982"/>
                    <a:pt x="525" y="978"/>
                    <a:pt x="526" y="976"/>
                  </a:cubicBezTo>
                  <a:cubicBezTo>
                    <a:pt x="526" y="976"/>
                    <a:pt x="527" y="976"/>
                    <a:pt x="527" y="976"/>
                  </a:cubicBezTo>
                  <a:cubicBezTo>
                    <a:pt x="528" y="976"/>
                    <a:pt x="528" y="976"/>
                    <a:pt x="528" y="976"/>
                  </a:cubicBezTo>
                  <a:cubicBezTo>
                    <a:pt x="529" y="976"/>
                    <a:pt x="529" y="977"/>
                    <a:pt x="529" y="978"/>
                  </a:cubicBezTo>
                  <a:cubicBezTo>
                    <a:pt x="528" y="978"/>
                    <a:pt x="527" y="979"/>
                    <a:pt x="527" y="980"/>
                  </a:cubicBezTo>
                  <a:cubicBezTo>
                    <a:pt x="527" y="980"/>
                    <a:pt x="528" y="981"/>
                    <a:pt x="528" y="982"/>
                  </a:cubicBezTo>
                  <a:cubicBezTo>
                    <a:pt x="528" y="984"/>
                    <a:pt x="527" y="985"/>
                    <a:pt x="527" y="986"/>
                  </a:cubicBezTo>
                  <a:close/>
                  <a:moveTo>
                    <a:pt x="255" y="194"/>
                  </a:moveTo>
                  <a:cubicBezTo>
                    <a:pt x="255" y="193"/>
                    <a:pt x="253" y="191"/>
                    <a:pt x="254" y="190"/>
                  </a:cubicBezTo>
                  <a:cubicBezTo>
                    <a:pt x="255" y="189"/>
                    <a:pt x="257" y="188"/>
                    <a:pt x="258" y="189"/>
                  </a:cubicBezTo>
                  <a:cubicBezTo>
                    <a:pt x="259" y="190"/>
                    <a:pt x="260" y="191"/>
                    <a:pt x="259" y="193"/>
                  </a:cubicBezTo>
                  <a:cubicBezTo>
                    <a:pt x="263" y="197"/>
                    <a:pt x="266" y="190"/>
                    <a:pt x="268" y="189"/>
                  </a:cubicBezTo>
                  <a:cubicBezTo>
                    <a:pt x="271" y="188"/>
                    <a:pt x="277" y="191"/>
                    <a:pt x="279" y="191"/>
                  </a:cubicBezTo>
                  <a:cubicBezTo>
                    <a:pt x="287" y="194"/>
                    <a:pt x="300" y="200"/>
                    <a:pt x="310" y="199"/>
                  </a:cubicBezTo>
                  <a:cubicBezTo>
                    <a:pt x="314" y="198"/>
                    <a:pt x="320" y="202"/>
                    <a:pt x="320" y="205"/>
                  </a:cubicBezTo>
                  <a:cubicBezTo>
                    <a:pt x="318" y="206"/>
                    <a:pt x="315" y="205"/>
                    <a:pt x="313" y="206"/>
                  </a:cubicBezTo>
                  <a:cubicBezTo>
                    <a:pt x="312" y="207"/>
                    <a:pt x="312" y="208"/>
                    <a:pt x="312" y="209"/>
                  </a:cubicBezTo>
                  <a:cubicBezTo>
                    <a:pt x="317" y="210"/>
                    <a:pt x="324" y="213"/>
                    <a:pt x="331" y="211"/>
                  </a:cubicBezTo>
                  <a:cubicBezTo>
                    <a:pt x="335" y="211"/>
                    <a:pt x="338" y="209"/>
                    <a:pt x="341" y="209"/>
                  </a:cubicBezTo>
                  <a:cubicBezTo>
                    <a:pt x="344" y="209"/>
                    <a:pt x="346" y="211"/>
                    <a:pt x="348" y="212"/>
                  </a:cubicBezTo>
                  <a:cubicBezTo>
                    <a:pt x="351" y="213"/>
                    <a:pt x="354" y="213"/>
                    <a:pt x="356" y="215"/>
                  </a:cubicBezTo>
                  <a:cubicBezTo>
                    <a:pt x="356" y="215"/>
                    <a:pt x="356" y="216"/>
                    <a:pt x="356" y="216"/>
                  </a:cubicBezTo>
                  <a:cubicBezTo>
                    <a:pt x="354" y="216"/>
                    <a:pt x="354" y="217"/>
                    <a:pt x="354" y="218"/>
                  </a:cubicBezTo>
                  <a:cubicBezTo>
                    <a:pt x="356" y="220"/>
                    <a:pt x="357" y="221"/>
                    <a:pt x="359" y="223"/>
                  </a:cubicBezTo>
                  <a:cubicBezTo>
                    <a:pt x="359" y="221"/>
                    <a:pt x="359" y="220"/>
                    <a:pt x="359" y="219"/>
                  </a:cubicBezTo>
                  <a:cubicBezTo>
                    <a:pt x="360" y="219"/>
                    <a:pt x="361" y="219"/>
                    <a:pt x="362" y="219"/>
                  </a:cubicBezTo>
                  <a:cubicBezTo>
                    <a:pt x="361" y="215"/>
                    <a:pt x="356" y="215"/>
                    <a:pt x="358" y="209"/>
                  </a:cubicBezTo>
                  <a:cubicBezTo>
                    <a:pt x="361" y="209"/>
                    <a:pt x="365" y="208"/>
                    <a:pt x="367" y="207"/>
                  </a:cubicBezTo>
                  <a:cubicBezTo>
                    <a:pt x="367" y="206"/>
                    <a:pt x="368" y="206"/>
                    <a:pt x="369" y="205"/>
                  </a:cubicBezTo>
                  <a:cubicBezTo>
                    <a:pt x="374" y="205"/>
                    <a:pt x="376" y="208"/>
                    <a:pt x="382" y="207"/>
                  </a:cubicBezTo>
                  <a:cubicBezTo>
                    <a:pt x="384" y="209"/>
                    <a:pt x="390" y="212"/>
                    <a:pt x="395" y="211"/>
                  </a:cubicBezTo>
                  <a:cubicBezTo>
                    <a:pt x="396" y="211"/>
                    <a:pt x="397" y="210"/>
                    <a:pt x="398" y="210"/>
                  </a:cubicBezTo>
                  <a:cubicBezTo>
                    <a:pt x="404" y="210"/>
                    <a:pt x="409" y="211"/>
                    <a:pt x="413" y="209"/>
                  </a:cubicBezTo>
                  <a:cubicBezTo>
                    <a:pt x="415" y="210"/>
                    <a:pt x="416" y="212"/>
                    <a:pt x="420" y="212"/>
                  </a:cubicBezTo>
                  <a:cubicBezTo>
                    <a:pt x="420" y="212"/>
                    <a:pt x="421" y="210"/>
                    <a:pt x="420" y="209"/>
                  </a:cubicBezTo>
                  <a:cubicBezTo>
                    <a:pt x="418" y="207"/>
                    <a:pt x="416" y="207"/>
                    <a:pt x="413" y="207"/>
                  </a:cubicBezTo>
                  <a:cubicBezTo>
                    <a:pt x="413" y="206"/>
                    <a:pt x="413" y="205"/>
                    <a:pt x="413" y="205"/>
                  </a:cubicBezTo>
                  <a:cubicBezTo>
                    <a:pt x="417" y="204"/>
                    <a:pt x="419" y="205"/>
                    <a:pt x="422" y="206"/>
                  </a:cubicBezTo>
                  <a:cubicBezTo>
                    <a:pt x="423" y="207"/>
                    <a:pt x="425" y="207"/>
                    <a:pt x="426" y="208"/>
                  </a:cubicBezTo>
                  <a:cubicBezTo>
                    <a:pt x="426" y="209"/>
                    <a:pt x="425" y="211"/>
                    <a:pt x="425" y="213"/>
                  </a:cubicBezTo>
                  <a:cubicBezTo>
                    <a:pt x="424" y="216"/>
                    <a:pt x="429" y="217"/>
                    <a:pt x="431" y="218"/>
                  </a:cubicBezTo>
                  <a:cubicBezTo>
                    <a:pt x="431" y="214"/>
                    <a:pt x="428" y="210"/>
                    <a:pt x="431" y="208"/>
                  </a:cubicBezTo>
                  <a:cubicBezTo>
                    <a:pt x="432" y="208"/>
                    <a:pt x="435" y="208"/>
                    <a:pt x="435" y="207"/>
                  </a:cubicBezTo>
                  <a:cubicBezTo>
                    <a:pt x="436" y="206"/>
                    <a:pt x="437" y="205"/>
                    <a:pt x="438" y="204"/>
                  </a:cubicBezTo>
                  <a:cubicBezTo>
                    <a:pt x="440" y="203"/>
                    <a:pt x="441" y="204"/>
                    <a:pt x="442" y="202"/>
                  </a:cubicBezTo>
                  <a:cubicBezTo>
                    <a:pt x="442" y="201"/>
                    <a:pt x="442" y="199"/>
                    <a:pt x="440" y="199"/>
                  </a:cubicBezTo>
                  <a:cubicBezTo>
                    <a:pt x="438" y="200"/>
                    <a:pt x="438" y="200"/>
                    <a:pt x="435" y="199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36" y="199"/>
                    <a:pt x="436" y="198"/>
                    <a:pt x="437" y="197"/>
                  </a:cubicBezTo>
                  <a:cubicBezTo>
                    <a:pt x="439" y="197"/>
                    <a:pt x="439" y="196"/>
                    <a:pt x="441" y="196"/>
                  </a:cubicBezTo>
                  <a:cubicBezTo>
                    <a:pt x="442" y="197"/>
                    <a:pt x="443" y="198"/>
                    <a:pt x="445" y="198"/>
                  </a:cubicBezTo>
                  <a:cubicBezTo>
                    <a:pt x="445" y="197"/>
                    <a:pt x="445" y="195"/>
                    <a:pt x="445" y="193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40" y="194"/>
                    <a:pt x="439" y="192"/>
                    <a:pt x="436" y="191"/>
                  </a:cubicBezTo>
                  <a:cubicBezTo>
                    <a:pt x="436" y="191"/>
                    <a:pt x="435" y="191"/>
                    <a:pt x="434" y="191"/>
                  </a:cubicBezTo>
                  <a:cubicBezTo>
                    <a:pt x="431" y="191"/>
                    <a:pt x="424" y="189"/>
                    <a:pt x="424" y="184"/>
                  </a:cubicBezTo>
                  <a:cubicBezTo>
                    <a:pt x="425" y="184"/>
                    <a:pt x="426" y="183"/>
                    <a:pt x="427" y="182"/>
                  </a:cubicBezTo>
                  <a:cubicBezTo>
                    <a:pt x="426" y="180"/>
                    <a:pt x="424" y="180"/>
                    <a:pt x="423" y="179"/>
                  </a:cubicBezTo>
                  <a:cubicBezTo>
                    <a:pt x="424" y="176"/>
                    <a:pt x="425" y="175"/>
                    <a:pt x="426" y="173"/>
                  </a:cubicBezTo>
                  <a:cubicBezTo>
                    <a:pt x="428" y="173"/>
                    <a:pt x="429" y="174"/>
                    <a:pt x="430" y="174"/>
                  </a:cubicBezTo>
                  <a:cubicBezTo>
                    <a:pt x="431" y="174"/>
                    <a:pt x="431" y="173"/>
                    <a:pt x="431" y="173"/>
                  </a:cubicBezTo>
                  <a:cubicBezTo>
                    <a:pt x="430" y="172"/>
                    <a:pt x="429" y="171"/>
                    <a:pt x="429" y="169"/>
                  </a:cubicBezTo>
                  <a:cubicBezTo>
                    <a:pt x="430" y="169"/>
                    <a:pt x="430" y="168"/>
                    <a:pt x="431" y="168"/>
                  </a:cubicBezTo>
                  <a:cubicBezTo>
                    <a:pt x="436" y="166"/>
                    <a:pt x="443" y="170"/>
                    <a:pt x="444" y="173"/>
                  </a:cubicBezTo>
                  <a:cubicBezTo>
                    <a:pt x="445" y="174"/>
                    <a:pt x="444" y="176"/>
                    <a:pt x="444" y="178"/>
                  </a:cubicBezTo>
                  <a:cubicBezTo>
                    <a:pt x="446" y="178"/>
                    <a:pt x="451" y="183"/>
                    <a:pt x="452" y="185"/>
                  </a:cubicBezTo>
                  <a:cubicBezTo>
                    <a:pt x="452" y="185"/>
                    <a:pt x="452" y="186"/>
                    <a:pt x="452" y="186"/>
                  </a:cubicBezTo>
                  <a:cubicBezTo>
                    <a:pt x="450" y="186"/>
                    <a:pt x="449" y="187"/>
                    <a:pt x="448" y="188"/>
                  </a:cubicBezTo>
                  <a:cubicBezTo>
                    <a:pt x="447" y="189"/>
                    <a:pt x="447" y="190"/>
                    <a:pt x="447" y="190"/>
                  </a:cubicBezTo>
                  <a:cubicBezTo>
                    <a:pt x="448" y="191"/>
                    <a:pt x="449" y="192"/>
                    <a:pt x="451" y="192"/>
                  </a:cubicBezTo>
                  <a:cubicBezTo>
                    <a:pt x="452" y="192"/>
                    <a:pt x="453" y="192"/>
                    <a:pt x="454" y="191"/>
                  </a:cubicBezTo>
                  <a:cubicBezTo>
                    <a:pt x="456" y="191"/>
                    <a:pt x="458" y="192"/>
                    <a:pt x="459" y="193"/>
                  </a:cubicBezTo>
                  <a:cubicBezTo>
                    <a:pt x="459" y="194"/>
                    <a:pt x="458" y="195"/>
                    <a:pt x="457" y="196"/>
                  </a:cubicBezTo>
                  <a:cubicBezTo>
                    <a:pt x="457" y="197"/>
                    <a:pt x="459" y="198"/>
                    <a:pt x="459" y="199"/>
                  </a:cubicBezTo>
                  <a:cubicBezTo>
                    <a:pt x="460" y="200"/>
                    <a:pt x="460" y="203"/>
                    <a:pt x="460" y="205"/>
                  </a:cubicBezTo>
                  <a:cubicBezTo>
                    <a:pt x="465" y="204"/>
                    <a:pt x="464" y="198"/>
                    <a:pt x="467" y="196"/>
                  </a:cubicBezTo>
                  <a:cubicBezTo>
                    <a:pt x="471" y="196"/>
                    <a:pt x="476" y="201"/>
                    <a:pt x="475" y="205"/>
                  </a:cubicBezTo>
                  <a:cubicBezTo>
                    <a:pt x="474" y="205"/>
                    <a:pt x="473" y="205"/>
                    <a:pt x="472" y="205"/>
                  </a:cubicBezTo>
                  <a:cubicBezTo>
                    <a:pt x="472" y="206"/>
                    <a:pt x="471" y="208"/>
                    <a:pt x="471" y="209"/>
                  </a:cubicBezTo>
                  <a:cubicBezTo>
                    <a:pt x="472" y="210"/>
                    <a:pt x="477" y="215"/>
                    <a:pt x="478" y="216"/>
                  </a:cubicBezTo>
                  <a:cubicBezTo>
                    <a:pt x="479" y="216"/>
                    <a:pt x="482" y="215"/>
                    <a:pt x="483" y="215"/>
                  </a:cubicBezTo>
                  <a:cubicBezTo>
                    <a:pt x="483" y="210"/>
                    <a:pt x="486" y="211"/>
                    <a:pt x="487" y="208"/>
                  </a:cubicBezTo>
                  <a:cubicBezTo>
                    <a:pt x="488" y="206"/>
                    <a:pt x="488" y="202"/>
                    <a:pt x="489" y="201"/>
                  </a:cubicBezTo>
                  <a:cubicBezTo>
                    <a:pt x="491" y="201"/>
                    <a:pt x="493" y="201"/>
                    <a:pt x="494" y="200"/>
                  </a:cubicBezTo>
                  <a:cubicBezTo>
                    <a:pt x="494" y="200"/>
                    <a:pt x="494" y="199"/>
                    <a:pt x="494" y="198"/>
                  </a:cubicBezTo>
                  <a:cubicBezTo>
                    <a:pt x="493" y="197"/>
                    <a:pt x="491" y="196"/>
                    <a:pt x="489" y="195"/>
                  </a:cubicBezTo>
                  <a:cubicBezTo>
                    <a:pt x="489" y="194"/>
                    <a:pt x="489" y="192"/>
                    <a:pt x="489" y="191"/>
                  </a:cubicBezTo>
                  <a:cubicBezTo>
                    <a:pt x="490" y="190"/>
                    <a:pt x="490" y="190"/>
                    <a:pt x="491" y="190"/>
                  </a:cubicBezTo>
                  <a:cubicBezTo>
                    <a:pt x="496" y="190"/>
                    <a:pt x="498" y="190"/>
                    <a:pt x="501" y="191"/>
                  </a:cubicBezTo>
                  <a:cubicBezTo>
                    <a:pt x="503" y="192"/>
                    <a:pt x="504" y="192"/>
                    <a:pt x="505" y="192"/>
                  </a:cubicBezTo>
                  <a:cubicBezTo>
                    <a:pt x="506" y="193"/>
                    <a:pt x="507" y="195"/>
                    <a:pt x="508" y="196"/>
                  </a:cubicBezTo>
                  <a:cubicBezTo>
                    <a:pt x="510" y="196"/>
                    <a:pt x="511" y="195"/>
                    <a:pt x="512" y="196"/>
                  </a:cubicBezTo>
                  <a:cubicBezTo>
                    <a:pt x="513" y="196"/>
                    <a:pt x="513" y="201"/>
                    <a:pt x="513" y="202"/>
                  </a:cubicBezTo>
                  <a:cubicBezTo>
                    <a:pt x="512" y="202"/>
                    <a:pt x="511" y="202"/>
                    <a:pt x="511" y="203"/>
                  </a:cubicBezTo>
                  <a:cubicBezTo>
                    <a:pt x="510" y="202"/>
                    <a:pt x="509" y="201"/>
                    <a:pt x="508" y="200"/>
                  </a:cubicBezTo>
                  <a:cubicBezTo>
                    <a:pt x="507" y="200"/>
                    <a:pt x="506" y="201"/>
                    <a:pt x="505" y="201"/>
                  </a:cubicBezTo>
                  <a:cubicBezTo>
                    <a:pt x="506" y="207"/>
                    <a:pt x="511" y="210"/>
                    <a:pt x="514" y="214"/>
                  </a:cubicBezTo>
                  <a:cubicBezTo>
                    <a:pt x="514" y="217"/>
                    <a:pt x="509" y="221"/>
                    <a:pt x="508" y="222"/>
                  </a:cubicBezTo>
                  <a:cubicBezTo>
                    <a:pt x="506" y="223"/>
                    <a:pt x="504" y="223"/>
                    <a:pt x="503" y="224"/>
                  </a:cubicBezTo>
                  <a:cubicBezTo>
                    <a:pt x="499" y="223"/>
                    <a:pt x="498" y="218"/>
                    <a:pt x="493" y="218"/>
                  </a:cubicBezTo>
                  <a:cubicBezTo>
                    <a:pt x="493" y="218"/>
                    <a:pt x="492" y="219"/>
                    <a:pt x="492" y="219"/>
                  </a:cubicBezTo>
                  <a:cubicBezTo>
                    <a:pt x="492" y="219"/>
                    <a:pt x="492" y="219"/>
                    <a:pt x="492" y="219"/>
                  </a:cubicBezTo>
                  <a:cubicBezTo>
                    <a:pt x="495" y="220"/>
                    <a:pt x="497" y="223"/>
                    <a:pt x="499" y="225"/>
                  </a:cubicBezTo>
                  <a:cubicBezTo>
                    <a:pt x="497" y="225"/>
                    <a:pt x="496" y="225"/>
                    <a:pt x="495" y="225"/>
                  </a:cubicBezTo>
                  <a:cubicBezTo>
                    <a:pt x="491" y="226"/>
                    <a:pt x="490" y="225"/>
                    <a:pt x="489" y="222"/>
                  </a:cubicBezTo>
                  <a:cubicBezTo>
                    <a:pt x="487" y="222"/>
                    <a:pt x="483" y="222"/>
                    <a:pt x="481" y="223"/>
                  </a:cubicBezTo>
                  <a:cubicBezTo>
                    <a:pt x="481" y="223"/>
                    <a:pt x="481" y="224"/>
                    <a:pt x="481" y="224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2" y="225"/>
                    <a:pt x="484" y="225"/>
                    <a:pt x="486" y="227"/>
                  </a:cubicBezTo>
                  <a:cubicBezTo>
                    <a:pt x="485" y="228"/>
                    <a:pt x="478" y="235"/>
                    <a:pt x="475" y="234"/>
                  </a:cubicBezTo>
                  <a:cubicBezTo>
                    <a:pt x="473" y="234"/>
                    <a:pt x="472" y="232"/>
                    <a:pt x="471" y="231"/>
                  </a:cubicBezTo>
                  <a:cubicBezTo>
                    <a:pt x="469" y="231"/>
                    <a:pt x="468" y="230"/>
                    <a:pt x="467" y="230"/>
                  </a:cubicBezTo>
                  <a:cubicBezTo>
                    <a:pt x="466" y="230"/>
                    <a:pt x="465" y="229"/>
                    <a:pt x="464" y="228"/>
                  </a:cubicBezTo>
                  <a:cubicBezTo>
                    <a:pt x="461" y="228"/>
                    <a:pt x="459" y="229"/>
                    <a:pt x="457" y="229"/>
                  </a:cubicBezTo>
                  <a:cubicBezTo>
                    <a:pt x="457" y="229"/>
                    <a:pt x="458" y="229"/>
                    <a:pt x="458" y="229"/>
                  </a:cubicBezTo>
                  <a:cubicBezTo>
                    <a:pt x="460" y="230"/>
                    <a:pt x="462" y="231"/>
                    <a:pt x="464" y="231"/>
                  </a:cubicBezTo>
                  <a:cubicBezTo>
                    <a:pt x="466" y="232"/>
                    <a:pt x="467" y="234"/>
                    <a:pt x="468" y="235"/>
                  </a:cubicBezTo>
                  <a:cubicBezTo>
                    <a:pt x="471" y="236"/>
                    <a:pt x="475" y="237"/>
                    <a:pt x="479" y="237"/>
                  </a:cubicBezTo>
                  <a:cubicBezTo>
                    <a:pt x="479" y="237"/>
                    <a:pt x="479" y="237"/>
                    <a:pt x="479" y="237"/>
                  </a:cubicBezTo>
                  <a:cubicBezTo>
                    <a:pt x="478" y="239"/>
                    <a:pt x="478" y="240"/>
                    <a:pt x="477" y="242"/>
                  </a:cubicBezTo>
                  <a:cubicBezTo>
                    <a:pt x="476" y="244"/>
                    <a:pt x="471" y="248"/>
                    <a:pt x="468" y="248"/>
                  </a:cubicBezTo>
                  <a:cubicBezTo>
                    <a:pt x="465" y="247"/>
                    <a:pt x="464" y="246"/>
                    <a:pt x="462" y="246"/>
                  </a:cubicBezTo>
                  <a:cubicBezTo>
                    <a:pt x="462" y="248"/>
                    <a:pt x="463" y="250"/>
                    <a:pt x="463" y="251"/>
                  </a:cubicBezTo>
                  <a:cubicBezTo>
                    <a:pt x="459" y="252"/>
                    <a:pt x="456" y="250"/>
                    <a:pt x="453" y="249"/>
                  </a:cubicBezTo>
                  <a:cubicBezTo>
                    <a:pt x="450" y="249"/>
                    <a:pt x="446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9"/>
                    <a:pt x="447" y="250"/>
                    <a:pt x="449" y="251"/>
                  </a:cubicBezTo>
                  <a:cubicBezTo>
                    <a:pt x="453" y="252"/>
                    <a:pt x="456" y="252"/>
                    <a:pt x="458" y="255"/>
                  </a:cubicBezTo>
                  <a:cubicBezTo>
                    <a:pt x="458" y="255"/>
                    <a:pt x="458" y="255"/>
                    <a:pt x="458" y="256"/>
                  </a:cubicBezTo>
                  <a:cubicBezTo>
                    <a:pt x="457" y="257"/>
                    <a:pt x="456" y="258"/>
                    <a:pt x="454" y="258"/>
                  </a:cubicBezTo>
                  <a:cubicBezTo>
                    <a:pt x="452" y="258"/>
                    <a:pt x="449" y="257"/>
                    <a:pt x="448" y="258"/>
                  </a:cubicBezTo>
                  <a:cubicBezTo>
                    <a:pt x="448" y="258"/>
                    <a:pt x="448" y="258"/>
                    <a:pt x="448" y="258"/>
                  </a:cubicBezTo>
                  <a:cubicBezTo>
                    <a:pt x="448" y="258"/>
                    <a:pt x="448" y="258"/>
                    <a:pt x="448" y="259"/>
                  </a:cubicBezTo>
                  <a:cubicBezTo>
                    <a:pt x="449" y="259"/>
                    <a:pt x="450" y="260"/>
                    <a:pt x="451" y="260"/>
                  </a:cubicBezTo>
                  <a:cubicBezTo>
                    <a:pt x="451" y="260"/>
                    <a:pt x="451" y="261"/>
                    <a:pt x="451" y="261"/>
                  </a:cubicBezTo>
                  <a:cubicBezTo>
                    <a:pt x="450" y="263"/>
                    <a:pt x="444" y="265"/>
                    <a:pt x="442" y="267"/>
                  </a:cubicBezTo>
                  <a:cubicBezTo>
                    <a:pt x="442" y="268"/>
                    <a:pt x="443" y="270"/>
                    <a:pt x="442" y="270"/>
                  </a:cubicBezTo>
                  <a:cubicBezTo>
                    <a:pt x="442" y="271"/>
                    <a:pt x="440" y="271"/>
                    <a:pt x="439" y="272"/>
                  </a:cubicBezTo>
                  <a:cubicBezTo>
                    <a:pt x="436" y="275"/>
                    <a:pt x="432" y="289"/>
                    <a:pt x="435" y="294"/>
                  </a:cubicBezTo>
                  <a:cubicBezTo>
                    <a:pt x="439" y="296"/>
                    <a:pt x="440" y="294"/>
                    <a:pt x="443" y="295"/>
                  </a:cubicBezTo>
                  <a:cubicBezTo>
                    <a:pt x="445" y="297"/>
                    <a:pt x="447" y="303"/>
                    <a:pt x="448" y="306"/>
                  </a:cubicBezTo>
                  <a:cubicBezTo>
                    <a:pt x="448" y="307"/>
                    <a:pt x="448" y="308"/>
                    <a:pt x="448" y="310"/>
                  </a:cubicBezTo>
                  <a:cubicBezTo>
                    <a:pt x="452" y="310"/>
                    <a:pt x="454" y="307"/>
                    <a:pt x="458" y="308"/>
                  </a:cubicBezTo>
                  <a:cubicBezTo>
                    <a:pt x="463" y="309"/>
                    <a:pt x="471" y="312"/>
                    <a:pt x="475" y="315"/>
                  </a:cubicBezTo>
                  <a:cubicBezTo>
                    <a:pt x="475" y="316"/>
                    <a:pt x="476" y="317"/>
                    <a:pt x="477" y="319"/>
                  </a:cubicBezTo>
                  <a:cubicBezTo>
                    <a:pt x="480" y="319"/>
                    <a:pt x="483" y="320"/>
                    <a:pt x="486" y="321"/>
                  </a:cubicBezTo>
                  <a:cubicBezTo>
                    <a:pt x="488" y="322"/>
                    <a:pt x="489" y="323"/>
                    <a:pt x="491" y="324"/>
                  </a:cubicBezTo>
                  <a:cubicBezTo>
                    <a:pt x="495" y="325"/>
                    <a:pt x="505" y="323"/>
                    <a:pt x="508" y="326"/>
                  </a:cubicBezTo>
                  <a:cubicBezTo>
                    <a:pt x="508" y="328"/>
                    <a:pt x="507" y="330"/>
                    <a:pt x="507" y="332"/>
                  </a:cubicBezTo>
                  <a:cubicBezTo>
                    <a:pt x="507" y="333"/>
                    <a:pt x="508" y="334"/>
                    <a:pt x="508" y="335"/>
                  </a:cubicBezTo>
                  <a:cubicBezTo>
                    <a:pt x="509" y="338"/>
                    <a:pt x="507" y="340"/>
                    <a:pt x="507" y="342"/>
                  </a:cubicBezTo>
                  <a:cubicBezTo>
                    <a:pt x="509" y="344"/>
                    <a:pt x="511" y="345"/>
                    <a:pt x="511" y="349"/>
                  </a:cubicBezTo>
                  <a:cubicBezTo>
                    <a:pt x="515" y="349"/>
                    <a:pt x="518" y="352"/>
                    <a:pt x="519" y="356"/>
                  </a:cubicBezTo>
                  <a:cubicBezTo>
                    <a:pt x="522" y="356"/>
                    <a:pt x="523" y="358"/>
                    <a:pt x="525" y="359"/>
                  </a:cubicBezTo>
                  <a:cubicBezTo>
                    <a:pt x="525" y="358"/>
                    <a:pt x="524" y="357"/>
                    <a:pt x="523" y="356"/>
                  </a:cubicBezTo>
                  <a:cubicBezTo>
                    <a:pt x="524" y="355"/>
                    <a:pt x="524" y="354"/>
                    <a:pt x="525" y="353"/>
                  </a:cubicBezTo>
                  <a:cubicBezTo>
                    <a:pt x="527" y="354"/>
                    <a:pt x="527" y="356"/>
                    <a:pt x="528" y="357"/>
                  </a:cubicBezTo>
                  <a:cubicBezTo>
                    <a:pt x="528" y="355"/>
                    <a:pt x="529" y="354"/>
                    <a:pt x="528" y="352"/>
                  </a:cubicBezTo>
                  <a:cubicBezTo>
                    <a:pt x="532" y="349"/>
                    <a:pt x="529" y="345"/>
                    <a:pt x="528" y="342"/>
                  </a:cubicBezTo>
                  <a:cubicBezTo>
                    <a:pt x="528" y="342"/>
                    <a:pt x="528" y="341"/>
                    <a:pt x="528" y="340"/>
                  </a:cubicBezTo>
                  <a:cubicBezTo>
                    <a:pt x="528" y="339"/>
                    <a:pt x="527" y="337"/>
                    <a:pt x="527" y="336"/>
                  </a:cubicBezTo>
                  <a:cubicBezTo>
                    <a:pt x="527" y="336"/>
                    <a:pt x="528" y="336"/>
                    <a:pt x="528" y="336"/>
                  </a:cubicBezTo>
                  <a:cubicBezTo>
                    <a:pt x="528" y="333"/>
                    <a:pt x="526" y="334"/>
                    <a:pt x="525" y="333"/>
                  </a:cubicBezTo>
                  <a:cubicBezTo>
                    <a:pt x="524" y="332"/>
                    <a:pt x="524" y="330"/>
                    <a:pt x="524" y="329"/>
                  </a:cubicBezTo>
                  <a:cubicBezTo>
                    <a:pt x="533" y="327"/>
                    <a:pt x="548" y="315"/>
                    <a:pt x="540" y="304"/>
                  </a:cubicBezTo>
                  <a:cubicBezTo>
                    <a:pt x="538" y="301"/>
                    <a:pt x="531" y="298"/>
                    <a:pt x="530" y="295"/>
                  </a:cubicBezTo>
                  <a:cubicBezTo>
                    <a:pt x="532" y="293"/>
                    <a:pt x="533" y="292"/>
                    <a:pt x="534" y="289"/>
                  </a:cubicBezTo>
                  <a:cubicBezTo>
                    <a:pt x="534" y="289"/>
                    <a:pt x="535" y="288"/>
                    <a:pt x="535" y="287"/>
                  </a:cubicBezTo>
                  <a:cubicBezTo>
                    <a:pt x="536" y="286"/>
                    <a:pt x="537" y="287"/>
                    <a:pt x="538" y="286"/>
                  </a:cubicBezTo>
                  <a:cubicBezTo>
                    <a:pt x="537" y="285"/>
                    <a:pt x="537" y="284"/>
                    <a:pt x="537" y="283"/>
                  </a:cubicBezTo>
                  <a:cubicBezTo>
                    <a:pt x="536" y="282"/>
                    <a:pt x="536" y="281"/>
                    <a:pt x="536" y="280"/>
                  </a:cubicBezTo>
                  <a:cubicBezTo>
                    <a:pt x="536" y="279"/>
                    <a:pt x="536" y="279"/>
                    <a:pt x="536" y="278"/>
                  </a:cubicBezTo>
                  <a:cubicBezTo>
                    <a:pt x="535" y="277"/>
                    <a:pt x="533" y="277"/>
                    <a:pt x="532" y="277"/>
                  </a:cubicBezTo>
                  <a:cubicBezTo>
                    <a:pt x="532" y="277"/>
                    <a:pt x="532" y="277"/>
                    <a:pt x="532" y="277"/>
                  </a:cubicBezTo>
                  <a:cubicBezTo>
                    <a:pt x="533" y="275"/>
                    <a:pt x="536" y="273"/>
                    <a:pt x="536" y="270"/>
                  </a:cubicBezTo>
                  <a:cubicBezTo>
                    <a:pt x="535" y="269"/>
                    <a:pt x="533" y="268"/>
                    <a:pt x="533" y="267"/>
                  </a:cubicBezTo>
                  <a:cubicBezTo>
                    <a:pt x="532" y="264"/>
                    <a:pt x="535" y="261"/>
                    <a:pt x="537" y="261"/>
                  </a:cubicBezTo>
                  <a:cubicBezTo>
                    <a:pt x="541" y="262"/>
                    <a:pt x="544" y="263"/>
                    <a:pt x="548" y="264"/>
                  </a:cubicBezTo>
                  <a:cubicBezTo>
                    <a:pt x="553" y="265"/>
                    <a:pt x="558" y="262"/>
                    <a:pt x="560" y="263"/>
                  </a:cubicBezTo>
                  <a:cubicBezTo>
                    <a:pt x="563" y="264"/>
                    <a:pt x="567" y="268"/>
                    <a:pt x="570" y="270"/>
                  </a:cubicBezTo>
                  <a:cubicBezTo>
                    <a:pt x="569" y="271"/>
                    <a:pt x="569" y="271"/>
                    <a:pt x="570" y="273"/>
                  </a:cubicBezTo>
                  <a:cubicBezTo>
                    <a:pt x="573" y="273"/>
                    <a:pt x="576" y="275"/>
                    <a:pt x="579" y="276"/>
                  </a:cubicBezTo>
                  <a:cubicBezTo>
                    <a:pt x="581" y="276"/>
                    <a:pt x="582" y="275"/>
                    <a:pt x="583" y="275"/>
                  </a:cubicBezTo>
                  <a:cubicBezTo>
                    <a:pt x="583" y="275"/>
                    <a:pt x="583" y="276"/>
                    <a:pt x="584" y="276"/>
                  </a:cubicBezTo>
                  <a:cubicBezTo>
                    <a:pt x="584" y="277"/>
                    <a:pt x="584" y="278"/>
                    <a:pt x="583" y="278"/>
                  </a:cubicBezTo>
                  <a:cubicBezTo>
                    <a:pt x="579" y="280"/>
                    <a:pt x="585" y="289"/>
                    <a:pt x="583" y="293"/>
                  </a:cubicBezTo>
                  <a:cubicBezTo>
                    <a:pt x="582" y="293"/>
                    <a:pt x="582" y="293"/>
                    <a:pt x="581" y="293"/>
                  </a:cubicBezTo>
                  <a:cubicBezTo>
                    <a:pt x="581" y="294"/>
                    <a:pt x="581" y="295"/>
                    <a:pt x="581" y="296"/>
                  </a:cubicBezTo>
                  <a:cubicBezTo>
                    <a:pt x="582" y="296"/>
                    <a:pt x="582" y="296"/>
                    <a:pt x="582" y="296"/>
                  </a:cubicBezTo>
                  <a:cubicBezTo>
                    <a:pt x="586" y="295"/>
                    <a:pt x="588" y="293"/>
                    <a:pt x="591" y="297"/>
                  </a:cubicBezTo>
                  <a:cubicBezTo>
                    <a:pt x="591" y="298"/>
                    <a:pt x="591" y="298"/>
                    <a:pt x="591" y="298"/>
                  </a:cubicBezTo>
                  <a:cubicBezTo>
                    <a:pt x="591" y="299"/>
                    <a:pt x="591" y="299"/>
                    <a:pt x="592" y="300"/>
                  </a:cubicBezTo>
                  <a:cubicBezTo>
                    <a:pt x="593" y="299"/>
                    <a:pt x="597" y="299"/>
                    <a:pt x="599" y="298"/>
                  </a:cubicBezTo>
                  <a:cubicBezTo>
                    <a:pt x="599" y="296"/>
                    <a:pt x="600" y="295"/>
                    <a:pt x="601" y="294"/>
                  </a:cubicBezTo>
                  <a:cubicBezTo>
                    <a:pt x="603" y="294"/>
                    <a:pt x="603" y="296"/>
                    <a:pt x="604" y="297"/>
                  </a:cubicBezTo>
                  <a:cubicBezTo>
                    <a:pt x="604" y="297"/>
                    <a:pt x="604" y="297"/>
                    <a:pt x="604" y="297"/>
                  </a:cubicBezTo>
                  <a:cubicBezTo>
                    <a:pt x="604" y="293"/>
                    <a:pt x="606" y="292"/>
                    <a:pt x="608" y="289"/>
                  </a:cubicBezTo>
                  <a:cubicBezTo>
                    <a:pt x="605" y="285"/>
                    <a:pt x="607" y="287"/>
                    <a:pt x="610" y="285"/>
                  </a:cubicBezTo>
                  <a:cubicBezTo>
                    <a:pt x="610" y="284"/>
                    <a:pt x="611" y="283"/>
                    <a:pt x="611" y="282"/>
                  </a:cubicBezTo>
                  <a:cubicBezTo>
                    <a:pt x="611" y="282"/>
                    <a:pt x="611" y="282"/>
                    <a:pt x="612" y="282"/>
                  </a:cubicBezTo>
                  <a:cubicBezTo>
                    <a:pt x="614" y="284"/>
                    <a:pt x="619" y="292"/>
                    <a:pt x="622" y="295"/>
                  </a:cubicBezTo>
                  <a:cubicBezTo>
                    <a:pt x="622" y="296"/>
                    <a:pt x="621" y="296"/>
                    <a:pt x="621" y="298"/>
                  </a:cubicBezTo>
                  <a:cubicBezTo>
                    <a:pt x="622" y="298"/>
                    <a:pt x="622" y="298"/>
                    <a:pt x="623" y="298"/>
                  </a:cubicBezTo>
                  <a:cubicBezTo>
                    <a:pt x="624" y="303"/>
                    <a:pt x="627" y="301"/>
                    <a:pt x="628" y="305"/>
                  </a:cubicBezTo>
                  <a:cubicBezTo>
                    <a:pt x="627" y="305"/>
                    <a:pt x="627" y="305"/>
                    <a:pt x="626" y="306"/>
                  </a:cubicBezTo>
                  <a:cubicBezTo>
                    <a:pt x="627" y="308"/>
                    <a:pt x="629" y="308"/>
                    <a:pt x="631" y="309"/>
                  </a:cubicBezTo>
                  <a:cubicBezTo>
                    <a:pt x="631" y="310"/>
                    <a:pt x="631" y="311"/>
                    <a:pt x="631" y="311"/>
                  </a:cubicBezTo>
                  <a:cubicBezTo>
                    <a:pt x="629" y="312"/>
                    <a:pt x="627" y="311"/>
                    <a:pt x="625" y="311"/>
                  </a:cubicBezTo>
                  <a:cubicBezTo>
                    <a:pt x="625" y="312"/>
                    <a:pt x="625" y="312"/>
                    <a:pt x="625" y="312"/>
                  </a:cubicBezTo>
                  <a:cubicBezTo>
                    <a:pt x="626" y="313"/>
                    <a:pt x="627" y="316"/>
                    <a:pt x="628" y="316"/>
                  </a:cubicBezTo>
                  <a:cubicBezTo>
                    <a:pt x="629" y="316"/>
                    <a:pt x="630" y="316"/>
                    <a:pt x="630" y="316"/>
                  </a:cubicBezTo>
                  <a:cubicBezTo>
                    <a:pt x="632" y="317"/>
                    <a:pt x="637" y="321"/>
                    <a:pt x="637" y="323"/>
                  </a:cubicBezTo>
                  <a:cubicBezTo>
                    <a:pt x="636" y="324"/>
                    <a:pt x="636" y="325"/>
                    <a:pt x="635" y="326"/>
                  </a:cubicBezTo>
                  <a:cubicBezTo>
                    <a:pt x="637" y="326"/>
                    <a:pt x="639" y="325"/>
                    <a:pt x="641" y="325"/>
                  </a:cubicBezTo>
                  <a:cubicBezTo>
                    <a:pt x="643" y="325"/>
                    <a:pt x="645" y="327"/>
                    <a:pt x="647" y="328"/>
                  </a:cubicBezTo>
                  <a:cubicBezTo>
                    <a:pt x="649" y="328"/>
                    <a:pt x="652" y="329"/>
                    <a:pt x="654" y="330"/>
                  </a:cubicBezTo>
                  <a:cubicBezTo>
                    <a:pt x="653" y="331"/>
                    <a:pt x="650" y="332"/>
                    <a:pt x="648" y="332"/>
                  </a:cubicBezTo>
                  <a:cubicBezTo>
                    <a:pt x="645" y="333"/>
                    <a:pt x="644" y="335"/>
                    <a:pt x="642" y="335"/>
                  </a:cubicBezTo>
                  <a:cubicBezTo>
                    <a:pt x="641" y="336"/>
                    <a:pt x="640" y="336"/>
                    <a:pt x="639" y="336"/>
                  </a:cubicBezTo>
                  <a:cubicBezTo>
                    <a:pt x="638" y="336"/>
                    <a:pt x="638" y="339"/>
                    <a:pt x="637" y="340"/>
                  </a:cubicBezTo>
                  <a:cubicBezTo>
                    <a:pt x="639" y="339"/>
                    <a:pt x="642" y="339"/>
                    <a:pt x="644" y="338"/>
                  </a:cubicBezTo>
                  <a:cubicBezTo>
                    <a:pt x="647" y="336"/>
                    <a:pt x="651" y="330"/>
                    <a:pt x="656" y="335"/>
                  </a:cubicBezTo>
                  <a:cubicBezTo>
                    <a:pt x="655" y="336"/>
                    <a:pt x="655" y="336"/>
                    <a:pt x="655" y="337"/>
                  </a:cubicBezTo>
                  <a:cubicBezTo>
                    <a:pt x="655" y="338"/>
                    <a:pt x="655" y="338"/>
                    <a:pt x="656" y="338"/>
                  </a:cubicBezTo>
                  <a:cubicBezTo>
                    <a:pt x="656" y="338"/>
                    <a:pt x="658" y="337"/>
                    <a:pt x="659" y="337"/>
                  </a:cubicBezTo>
                  <a:cubicBezTo>
                    <a:pt x="661" y="337"/>
                    <a:pt x="664" y="339"/>
                    <a:pt x="664" y="341"/>
                  </a:cubicBezTo>
                  <a:cubicBezTo>
                    <a:pt x="663" y="342"/>
                    <a:pt x="662" y="344"/>
                    <a:pt x="662" y="345"/>
                  </a:cubicBezTo>
                  <a:cubicBezTo>
                    <a:pt x="663" y="346"/>
                    <a:pt x="663" y="348"/>
                    <a:pt x="664" y="349"/>
                  </a:cubicBezTo>
                  <a:cubicBezTo>
                    <a:pt x="664" y="349"/>
                    <a:pt x="664" y="349"/>
                    <a:pt x="664" y="349"/>
                  </a:cubicBezTo>
                  <a:cubicBezTo>
                    <a:pt x="663" y="350"/>
                    <a:pt x="659" y="354"/>
                    <a:pt x="657" y="354"/>
                  </a:cubicBezTo>
                  <a:cubicBezTo>
                    <a:pt x="654" y="355"/>
                    <a:pt x="651" y="355"/>
                    <a:pt x="647" y="355"/>
                  </a:cubicBezTo>
                  <a:cubicBezTo>
                    <a:pt x="646" y="357"/>
                    <a:pt x="644" y="359"/>
                    <a:pt x="642" y="361"/>
                  </a:cubicBezTo>
                  <a:cubicBezTo>
                    <a:pt x="640" y="363"/>
                    <a:pt x="635" y="363"/>
                    <a:pt x="630" y="364"/>
                  </a:cubicBezTo>
                  <a:cubicBezTo>
                    <a:pt x="627" y="363"/>
                    <a:pt x="624" y="363"/>
                    <a:pt x="620" y="363"/>
                  </a:cubicBezTo>
                  <a:cubicBezTo>
                    <a:pt x="617" y="363"/>
                    <a:pt x="613" y="364"/>
                    <a:pt x="610" y="363"/>
                  </a:cubicBezTo>
                  <a:cubicBezTo>
                    <a:pt x="607" y="363"/>
                    <a:pt x="603" y="363"/>
                    <a:pt x="601" y="363"/>
                  </a:cubicBezTo>
                  <a:cubicBezTo>
                    <a:pt x="597" y="365"/>
                    <a:pt x="598" y="369"/>
                    <a:pt x="596" y="370"/>
                  </a:cubicBezTo>
                  <a:cubicBezTo>
                    <a:pt x="594" y="371"/>
                    <a:pt x="591" y="371"/>
                    <a:pt x="590" y="372"/>
                  </a:cubicBezTo>
                  <a:cubicBezTo>
                    <a:pt x="584" y="375"/>
                    <a:pt x="577" y="383"/>
                    <a:pt x="574" y="390"/>
                  </a:cubicBezTo>
                  <a:cubicBezTo>
                    <a:pt x="578" y="387"/>
                    <a:pt x="580" y="383"/>
                    <a:pt x="584" y="380"/>
                  </a:cubicBezTo>
                  <a:cubicBezTo>
                    <a:pt x="589" y="377"/>
                    <a:pt x="595" y="375"/>
                    <a:pt x="601" y="373"/>
                  </a:cubicBezTo>
                  <a:cubicBezTo>
                    <a:pt x="606" y="371"/>
                    <a:pt x="612" y="371"/>
                    <a:pt x="614" y="376"/>
                  </a:cubicBezTo>
                  <a:cubicBezTo>
                    <a:pt x="614" y="377"/>
                    <a:pt x="608" y="380"/>
                    <a:pt x="607" y="380"/>
                  </a:cubicBezTo>
                  <a:cubicBezTo>
                    <a:pt x="606" y="380"/>
                    <a:pt x="605" y="380"/>
                    <a:pt x="605" y="379"/>
                  </a:cubicBezTo>
                  <a:cubicBezTo>
                    <a:pt x="603" y="379"/>
                    <a:pt x="602" y="380"/>
                    <a:pt x="601" y="380"/>
                  </a:cubicBezTo>
                  <a:cubicBezTo>
                    <a:pt x="601" y="380"/>
                    <a:pt x="601" y="380"/>
                    <a:pt x="601" y="380"/>
                  </a:cubicBezTo>
                  <a:cubicBezTo>
                    <a:pt x="604" y="381"/>
                    <a:pt x="605" y="382"/>
                    <a:pt x="606" y="383"/>
                  </a:cubicBezTo>
                  <a:cubicBezTo>
                    <a:pt x="607" y="383"/>
                    <a:pt x="608" y="382"/>
                    <a:pt x="609" y="382"/>
                  </a:cubicBezTo>
                  <a:cubicBezTo>
                    <a:pt x="609" y="382"/>
                    <a:pt x="609" y="382"/>
                    <a:pt x="609" y="382"/>
                  </a:cubicBezTo>
                  <a:cubicBezTo>
                    <a:pt x="610" y="382"/>
                    <a:pt x="610" y="382"/>
                    <a:pt x="610" y="382"/>
                  </a:cubicBezTo>
                  <a:cubicBezTo>
                    <a:pt x="611" y="382"/>
                    <a:pt x="611" y="382"/>
                    <a:pt x="611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09" y="387"/>
                    <a:pt x="609" y="386"/>
                    <a:pt x="607" y="387"/>
                  </a:cubicBezTo>
                  <a:cubicBezTo>
                    <a:pt x="609" y="387"/>
                    <a:pt x="610" y="387"/>
                    <a:pt x="611" y="388"/>
                  </a:cubicBezTo>
                  <a:cubicBezTo>
                    <a:pt x="610" y="389"/>
                    <a:pt x="610" y="389"/>
                    <a:pt x="610" y="390"/>
                  </a:cubicBezTo>
                  <a:cubicBezTo>
                    <a:pt x="611" y="390"/>
                    <a:pt x="611" y="390"/>
                    <a:pt x="611" y="391"/>
                  </a:cubicBezTo>
                  <a:cubicBezTo>
                    <a:pt x="610" y="394"/>
                    <a:pt x="614" y="394"/>
                    <a:pt x="617" y="395"/>
                  </a:cubicBezTo>
                  <a:cubicBezTo>
                    <a:pt x="616" y="395"/>
                    <a:pt x="616" y="395"/>
                    <a:pt x="616" y="395"/>
                  </a:cubicBezTo>
                  <a:cubicBezTo>
                    <a:pt x="616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6" y="396"/>
                    <a:pt x="616" y="396"/>
                    <a:pt x="617" y="397"/>
                  </a:cubicBezTo>
                  <a:cubicBezTo>
                    <a:pt x="617" y="397"/>
                    <a:pt x="618" y="397"/>
                    <a:pt x="618" y="396"/>
                  </a:cubicBezTo>
                  <a:cubicBezTo>
                    <a:pt x="619" y="397"/>
                    <a:pt x="619" y="397"/>
                    <a:pt x="620" y="397"/>
                  </a:cubicBezTo>
                  <a:cubicBezTo>
                    <a:pt x="620" y="398"/>
                    <a:pt x="621" y="396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8"/>
                    <a:pt x="623" y="398"/>
                    <a:pt x="623" y="398"/>
                  </a:cubicBezTo>
                  <a:cubicBezTo>
                    <a:pt x="623" y="398"/>
                    <a:pt x="624" y="398"/>
                    <a:pt x="625" y="398"/>
                  </a:cubicBezTo>
                  <a:cubicBezTo>
                    <a:pt x="626" y="398"/>
                    <a:pt x="626" y="397"/>
                    <a:pt x="627" y="396"/>
                  </a:cubicBezTo>
                  <a:cubicBezTo>
                    <a:pt x="628" y="399"/>
                    <a:pt x="629" y="397"/>
                    <a:pt x="630" y="398"/>
                  </a:cubicBezTo>
                  <a:cubicBezTo>
                    <a:pt x="631" y="398"/>
                    <a:pt x="631" y="399"/>
                    <a:pt x="631" y="399"/>
                  </a:cubicBezTo>
                  <a:cubicBezTo>
                    <a:pt x="631" y="399"/>
                    <a:pt x="631" y="399"/>
                    <a:pt x="631" y="400"/>
                  </a:cubicBezTo>
                  <a:cubicBezTo>
                    <a:pt x="631" y="400"/>
                    <a:pt x="631" y="400"/>
                    <a:pt x="630" y="400"/>
                  </a:cubicBezTo>
                  <a:cubicBezTo>
                    <a:pt x="630" y="400"/>
                    <a:pt x="630" y="400"/>
                    <a:pt x="631" y="400"/>
                  </a:cubicBezTo>
                  <a:cubicBezTo>
                    <a:pt x="632" y="400"/>
                    <a:pt x="633" y="400"/>
                    <a:pt x="633" y="401"/>
                  </a:cubicBezTo>
                  <a:cubicBezTo>
                    <a:pt x="633" y="401"/>
                    <a:pt x="632" y="401"/>
                    <a:pt x="632" y="401"/>
                  </a:cubicBezTo>
                  <a:cubicBezTo>
                    <a:pt x="631" y="401"/>
                    <a:pt x="632" y="401"/>
                    <a:pt x="631" y="401"/>
                  </a:cubicBezTo>
                  <a:cubicBezTo>
                    <a:pt x="631" y="401"/>
                    <a:pt x="631" y="401"/>
                    <a:pt x="631" y="401"/>
                  </a:cubicBezTo>
                  <a:cubicBezTo>
                    <a:pt x="631" y="402"/>
                    <a:pt x="631" y="402"/>
                    <a:pt x="631" y="402"/>
                  </a:cubicBezTo>
                  <a:cubicBezTo>
                    <a:pt x="630" y="402"/>
                    <a:pt x="630" y="402"/>
                    <a:pt x="629" y="402"/>
                  </a:cubicBezTo>
                  <a:cubicBezTo>
                    <a:pt x="629" y="402"/>
                    <a:pt x="629" y="402"/>
                    <a:pt x="629" y="402"/>
                  </a:cubicBezTo>
                  <a:cubicBezTo>
                    <a:pt x="626" y="402"/>
                    <a:pt x="623" y="404"/>
                    <a:pt x="621" y="405"/>
                  </a:cubicBezTo>
                  <a:cubicBezTo>
                    <a:pt x="621" y="405"/>
                    <a:pt x="621" y="405"/>
                    <a:pt x="620" y="405"/>
                  </a:cubicBezTo>
                  <a:cubicBezTo>
                    <a:pt x="620" y="405"/>
                    <a:pt x="620" y="405"/>
                    <a:pt x="620" y="405"/>
                  </a:cubicBezTo>
                  <a:cubicBezTo>
                    <a:pt x="620" y="405"/>
                    <a:pt x="619" y="405"/>
                    <a:pt x="619" y="406"/>
                  </a:cubicBezTo>
                  <a:cubicBezTo>
                    <a:pt x="619" y="405"/>
                    <a:pt x="619" y="405"/>
                    <a:pt x="619" y="405"/>
                  </a:cubicBezTo>
                  <a:cubicBezTo>
                    <a:pt x="619" y="406"/>
                    <a:pt x="618" y="406"/>
                    <a:pt x="618" y="407"/>
                  </a:cubicBezTo>
                  <a:cubicBezTo>
                    <a:pt x="617" y="407"/>
                    <a:pt x="617" y="406"/>
                    <a:pt x="616" y="406"/>
                  </a:cubicBezTo>
                  <a:cubicBezTo>
                    <a:pt x="616" y="406"/>
                    <a:pt x="616" y="406"/>
                    <a:pt x="616" y="405"/>
                  </a:cubicBezTo>
                  <a:cubicBezTo>
                    <a:pt x="616" y="405"/>
                    <a:pt x="616" y="406"/>
                    <a:pt x="616" y="406"/>
                  </a:cubicBezTo>
                  <a:cubicBezTo>
                    <a:pt x="615" y="406"/>
                    <a:pt x="615" y="406"/>
                    <a:pt x="615" y="407"/>
                  </a:cubicBezTo>
                  <a:cubicBezTo>
                    <a:pt x="615" y="407"/>
                    <a:pt x="615" y="407"/>
                    <a:pt x="615" y="407"/>
                  </a:cubicBezTo>
                  <a:cubicBezTo>
                    <a:pt x="615" y="406"/>
                    <a:pt x="614" y="406"/>
                    <a:pt x="614" y="406"/>
                  </a:cubicBezTo>
                  <a:cubicBezTo>
                    <a:pt x="614" y="406"/>
                    <a:pt x="614" y="406"/>
                    <a:pt x="613" y="406"/>
                  </a:cubicBezTo>
                  <a:cubicBezTo>
                    <a:pt x="614" y="407"/>
                    <a:pt x="614" y="407"/>
                    <a:pt x="614" y="408"/>
                  </a:cubicBezTo>
                  <a:cubicBezTo>
                    <a:pt x="611" y="408"/>
                    <a:pt x="611" y="411"/>
                    <a:pt x="610" y="412"/>
                  </a:cubicBezTo>
                  <a:cubicBezTo>
                    <a:pt x="610" y="412"/>
                    <a:pt x="609" y="411"/>
                    <a:pt x="609" y="411"/>
                  </a:cubicBezTo>
                  <a:cubicBezTo>
                    <a:pt x="609" y="412"/>
                    <a:pt x="609" y="412"/>
                    <a:pt x="609" y="412"/>
                  </a:cubicBezTo>
                  <a:cubicBezTo>
                    <a:pt x="608" y="412"/>
                    <a:pt x="608" y="412"/>
                    <a:pt x="607" y="412"/>
                  </a:cubicBezTo>
                  <a:cubicBezTo>
                    <a:pt x="607" y="413"/>
                    <a:pt x="607" y="413"/>
                    <a:pt x="607" y="414"/>
                  </a:cubicBezTo>
                  <a:cubicBezTo>
                    <a:pt x="606" y="413"/>
                    <a:pt x="606" y="413"/>
                    <a:pt x="605" y="414"/>
                  </a:cubicBezTo>
                  <a:cubicBezTo>
                    <a:pt x="605" y="413"/>
                    <a:pt x="604" y="412"/>
                    <a:pt x="604" y="412"/>
                  </a:cubicBezTo>
                  <a:cubicBezTo>
                    <a:pt x="604" y="412"/>
                    <a:pt x="604" y="412"/>
                    <a:pt x="603" y="412"/>
                  </a:cubicBezTo>
                  <a:cubicBezTo>
                    <a:pt x="603" y="410"/>
                    <a:pt x="602" y="408"/>
                    <a:pt x="603" y="407"/>
                  </a:cubicBezTo>
                  <a:cubicBezTo>
                    <a:pt x="604" y="406"/>
                    <a:pt x="604" y="407"/>
                    <a:pt x="604" y="406"/>
                  </a:cubicBezTo>
                  <a:cubicBezTo>
                    <a:pt x="604" y="406"/>
                    <a:pt x="603" y="407"/>
                    <a:pt x="603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3" y="406"/>
                    <a:pt x="604" y="406"/>
                    <a:pt x="605" y="405"/>
                  </a:cubicBezTo>
                  <a:cubicBezTo>
                    <a:pt x="605" y="405"/>
                    <a:pt x="605" y="406"/>
                    <a:pt x="606" y="40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6" y="404"/>
                    <a:pt x="612" y="400"/>
                    <a:pt x="613" y="400"/>
                  </a:cubicBezTo>
                  <a:cubicBezTo>
                    <a:pt x="613" y="401"/>
                    <a:pt x="613" y="401"/>
                    <a:pt x="613" y="402"/>
                  </a:cubicBezTo>
                  <a:cubicBezTo>
                    <a:pt x="614" y="402"/>
                    <a:pt x="614" y="402"/>
                    <a:pt x="614" y="402"/>
                  </a:cubicBezTo>
                  <a:cubicBezTo>
                    <a:pt x="614" y="402"/>
                    <a:pt x="614" y="402"/>
                    <a:pt x="614" y="401"/>
                  </a:cubicBezTo>
                  <a:cubicBezTo>
                    <a:pt x="616" y="401"/>
                    <a:pt x="617" y="400"/>
                    <a:pt x="619" y="400"/>
                  </a:cubicBezTo>
                  <a:cubicBezTo>
                    <a:pt x="619" y="400"/>
                    <a:pt x="619" y="400"/>
                    <a:pt x="619" y="400"/>
                  </a:cubicBezTo>
                  <a:cubicBezTo>
                    <a:pt x="616" y="400"/>
                    <a:pt x="612" y="399"/>
                    <a:pt x="610" y="401"/>
                  </a:cubicBezTo>
                  <a:cubicBezTo>
                    <a:pt x="610" y="400"/>
                    <a:pt x="610" y="400"/>
                    <a:pt x="610" y="400"/>
                  </a:cubicBezTo>
                  <a:cubicBezTo>
                    <a:pt x="612" y="399"/>
                    <a:pt x="613" y="398"/>
                    <a:pt x="614" y="397"/>
                  </a:cubicBezTo>
                  <a:cubicBezTo>
                    <a:pt x="614" y="397"/>
                    <a:pt x="614" y="397"/>
                    <a:pt x="613" y="397"/>
                  </a:cubicBezTo>
                  <a:cubicBezTo>
                    <a:pt x="613" y="397"/>
                    <a:pt x="613" y="397"/>
                    <a:pt x="612" y="397"/>
                  </a:cubicBezTo>
                  <a:cubicBezTo>
                    <a:pt x="612" y="396"/>
                    <a:pt x="612" y="396"/>
                    <a:pt x="611" y="396"/>
                  </a:cubicBezTo>
                  <a:cubicBezTo>
                    <a:pt x="612" y="396"/>
                    <a:pt x="612" y="396"/>
                    <a:pt x="612" y="397"/>
                  </a:cubicBezTo>
                  <a:cubicBezTo>
                    <a:pt x="612" y="397"/>
                    <a:pt x="611" y="398"/>
                    <a:pt x="611" y="398"/>
                  </a:cubicBezTo>
                  <a:cubicBezTo>
                    <a:pt x="608" y="398"/>
                    <a:pt x="607" y="401"/>
                    <a:pt x="604" y="401"/>
                  </a:cubicBezTo>
                  <a:cubicBezTo>
                    <a:pt x="604" y="401"/>
                    <a:pt x="603" y="401"/>
                    <a:pt x="603" y="400"/>
                  </a:cubicBezTo>
                  <a:cubicBezTo>
                    <a:pt x="603" y="401"/>
                    <a:pt x="603" y="401"/>
                    <a:pt x="603" y="401"/>
                  </a:cubicBezTo>
                  <a:cubicBezTo>
                    <a:pt x="602" y="402"/>
                    <a:pt x="602" y="402"/>
                    <a:pt x="601" y="402"/>
                  </a:cubicBezTo>
                  <a:cubicBezTo>
                    <a:pt x="600" y="402"/>
                    <a:pt x="598" y="401"/>
                    <a:pt x="597" y="402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7" y="402"/>
                    <a:pt x="597" y="403"/>
                    <a:pt x="597" y="403"/>
                  </a:cubicBezTo>
                  <a:cubicBezTo>
                    <a:pt x="597" y="403"/>
                    <a:pt x="597" y="404"/>
                    <a:pt x="597" y="404"/>
                  </a:cubicBezTo>
                  <a:cubicBezTo>
                    <a:pt x="597" y="404"/>
                    <a:pt x="598" y="404"/>
                    <a:pt x="598" y="404"/>
                  </a:cubicBezTo>
                  <a:cubicBezTo>
                    <a:pt x="598" y="404"/>
                    <a:pt x="598" y="404"/>
                    <a:pt x="598" y="405"/>
                  </a:cubicBezTo>
                  <a:cubicBezTo>
                    <a:pt x="596" y="405"/>
                    <a:pt x="596" y="406"/>
                    <a:pt x="595" y="405"/>
                  </a:cubicBezTo>
                  <a:cubicBezTo>
                    <a:pt x="594" y="406"/>
                    <a:pt x="595" y="406"/>
                    <a:pt x="594" y="406"/>
                  </a:cubicBezTo>
                  <a:cubicBezTo>
                    <a:pt x="594" y="406"/>
                    <a:pt x="594" y="406"/>
                    <a:pt x="593" y="406"/>
                  </a:cubicBezTo>
                  <a:cubicBezTo>
                    <a:pt x="592" y="406"/>
                    <a:pt x="592" y="407"/>
                    <a:pt x="591" y="407"/>
                  </a:cubicBezTo>
                  <a:cubicBezTo>
                    <a:pt x="591" y="407"/>
                    <a:pt x="591" y="407"/>
                    <a:pt x="591" y="406"/>
                  </a:cubicBezTo>
                  <a:cubicBezTo>
                    <a:pt x="590" y="407"/>
                    <a:pt x="589" y="407"/>
                    <a:pt x="589" y="407"/>
                  </a:cubicBezTo>
                  <a:cubicBezTo>
                    <a:pt x="589" y="407"/>
                    <a:pt x="589" y="408"/>
                    <a:pt x="589" y="408"/>
                  </a:cubicBezTo>
                  <a:cubicBezTo>
                    <a:pt x="588" y="408"/>
                    <a:pt x="588" y="408"/>
                    <a:pt x="587" y="408"/>
                  </a:cubicBezTo>
                  <a:cubicBezTo>
                    <a:pt x="587" y="408"/>
                    <a:pt x="587" y="407"/>
                    <a:pt x="587" y="407"/>
                  </a:cubicBezTo>
                  <a:cubicBezTo>
                    <a:pt x="587" y="407"/>
                    <a:pt x="587" y="407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7"/>
                    <a:pt x="585" y="410"/>
                    <a:pt x="584" y="410"/>
                  </a:cubicBezTo>
                  <a:cubicBezTo>
                    <a:pt x="584" y="410"/>
                    <a:pt x="584" y="410"/>
                    <a:pt x="584" y="410"/>
                  </a:cubicBezTo>
                  <a:cubicBezTo>
                    <a:pt x="583" y="410"/>
                    <a:pt x="583" y="411"/>
                    <a:pt x="583" y="411"/>
                  </a:cubicBezTo>
                  <a:cubicBezTo>
                    <a:pt x="583" y="411"/>
                    <a:pt x="582" y="411"/>
                    <a:pt x="582" y="411"/>
                  </a:cubicBezTo>
                  <a:cubicBezTo>
                    <a:pt x="582" y="411"/>
                    <a:pt x="582" y="410"/>
                    <a:pt x="582" y="410"/>
                  </a:cubicBezTo>
                  <a:cubicBezTo>
                    <a:pt x="582" y="410"/>
                    <a:pt x="582" y="410"/>
                    <a:pt x="582" y="411"/>
                  </a:cubicBezTo>
                  <a:cubicBezTo>
                    <a:pt x="582" y="412"/>
                    <a:pt x="582" y="411"/>
                    <a:pt x="581" y="412"/>
                  </a:cubicBezTo>
                  <a:cubicBezTo>
                    <a:pt x="581" y="412"/>
                    <a:pt x="581" y="412"/>
                    <a:pt x="581" y="412"/>
                  </a:cubicBezTo>
                  <a:cubicBezTo>
                    <a:pt x="581" y="412"/>
                    <a:pt x="580" y="412"/>
                    <a:pt x="580" y="412"/>
                  </a:cubicBezTo>
                  <a:cubicBezTo>
                    <a:pt x="580" y="412"/>
                    <a:pt x="580" y="411"/>
                    <a:pt x="580" y="411"/>
                  </a:cubicBezTo>
                  <a:cubicBezTo>
                    <a:pt x="580" y="411"/>
                    <a:pt x="579" y="412"/>
                    <a:pt x="579" y="412"/>
                  </a:cubicBezTo>
                  <a:cubicBezTo>
                    <a:pt x="579" y="412"/>
                    <a:pt x="579" y="413"/>
                    <a:pt x="579" y="413"/>
                  </a:cubicBezTo>
                  <a:cubicBezTo>
                    <a:pt x="577" y="414"/>
                    <a:pt x="576" y="417"/>
                    <a:pt x="575" y="419"/>
                  </a:cubicBezTo>
                  <a:cubicBezTo>
                    <a:pt x="576" y="420"/>
                    <a:pt x="576" y="419"/>
                    <a:pt x="577" y="420"/>
                  </a:cubicBezTo>
                  <a:cubicBezTo>
                    <a:pt x="577" y="420"/>
                    <a:pt x="577" y="420"/>
                    <a:pt x="576" y="420"/>
                  </a:cubicBezTo>
                  <a:cubicBezTo>
                    <a:pt x="575" y="420"/>
                    <a:pt x="574" y="421"/>
                    <a:pt x="574" y="422"/>
                  </a:cubicBezTo>
                  <a:cubicBezTo>
                    <a:pt x="576" y="422"/>
                    <a:pt x="577" y="424"/>
                    <a:pt x="577" y="426"/>
                  </a:cubicBezTo>
                  <a:cubicBezTo>
                    <a:pt x="578" y="426"/>
                    <a:pt x="578" y="426"/>
                    <a:pt x="578" y="426"/>
                  </a:cubicBezTo>
                  <a:cubicBezTo>
                    <a:pt x="579" y="426"/>
                    <a:pt x="579" y="426"/>
                    <a:pt x="580" y="426"/>
                  </a:cubicBezTo>
                  <a:cubicBezTo>
                    <a:pt x="580" y="425"/>
                    <a:pt x="580" y="425"/>
                    <a:pt x="580" y="425"/>
                  </a:cubicBezTo>
                  <a:cubicBezTo>
                    <a:pt x="580" y="425"/>
                    <a:pt x="580" y="425"/>
                    <a:pt x="579" y="425"/>
                  </a:cubicBezTo>
                  <a:cubicBezTo>
                    <a:pt x="579" y="425"/>
                    <a:pt x="579" y="424"/>
                    <a:pt x="579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424"/>
                    <a:pt x="579" y="424"/>
                    <a:pt x="580" y="424"/>
                  </a:cubicBezTo>
                  <a:cubicBezTo>
                    <a:pt x="580" y="425"/>
                    <a:pt x="580" y="425"/>
                    <a:pt x="580" y="427"/>
                  </a:cubicBezTo>
                  <a:cubicBezTo>
                    <a:pt x="579" y="427"/>
                    <a:pt x="578" y="427"/>
                    <a:pt x="576" y="428"/>
                  </a:cubicBezTo>
                  <a:cubicBezTo>
                    <a:pt x="576" y="427"/>
                    <a:pt x="576" y="427"/>
                    <a:pt x="576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5" y="427"/>
                    <a:pt x="574" y="428"/>
                    <a:pt x="573" y="428"/>
                  </a:cubicBezTo>
                  <a:cubicBezTo>
                    <a:pt x="573" y="428"/>
                    <a:pt x="573" y="428"/>
                    <a:pt x="573" y="428"/>
                  </a:cubicBezTo>
                  <a:cubicBezTo>
                    <a:pt x="573" y="427"/>
                    <a:pt x="573" y="426"/>
                    <a:pt x="573" y="426"/>
                  </a:cubicBezTo>
                  <a:cubicBezTo>
                    <a:pt x="573" y="426"/>
                    <a:pt x="572" y="426"/>
                    <a:pt x="572" y="426"/>
                  </a:cubicBezTo>
                  <a:cubicBezTo>
                    <a:pt x="572" y="427"/>
                    <a:pt x="572" y="428"/>
                    <a:pt x="571" y="429"/>
                  </a:cubicBezTo>
                  <a:cubicBezTo>
                    <a:pt x="565" y="429"/>
                    <a:pt x="560" y="431"/>
                    <a:pt x="556" y="433"/>
                  </a:cubicBezTo>
                  <a:cubicBezTo>
                    <a:pt x="557" y="432"/>
                    <a:pt x="557" y="431"/>
                    <a:pt x="557" y="430"/>
                  </a:cubicBezTo>
                  <a:cubicBezTo>
                    <a:pt x="557" y="431"/>
                    <a:pt x="556" y="433"/>
                    <a:pt x="556" y="434"/>
                  </a:cubicBezTo>
                  <a:cubicBezTo>
                    <a:pt x="555" y="433"/>
                    <a:pt x="555" y="434"/>
                    <a:pt x="555" y="434"/>
                  </a:cubicBezTo>
                  <a:cubicBezTo>
                    <a:pt x="555" y="434"/>
                    <a:pt x="555" y="434"/>
                    <a:pt x="555" y="435"/>
                  </a:cubicBezTo>
                  <a:cubicBezTo>
                    <a:pt x="555" y="435"/>
                    <a:pt x="556" y="435"/>
                    <a:pt x="557" y="436"/>
                  </a:cubicBezTo>
                  <a:cubicBezTo>
                    <a:pt x="556" y="438"/>
                    <a:pt x="555" y="440"/>
                    <a:pt x="555" y="442"/>
                  </a:cubicBezTo>
                  <a:cubicBezTo>
                    <a:pt x="555" y="442"/>
                    <a:pt x="554" y="442"/>
                    <a:pt x="554" y="441"/>
                  </a:cubicBezTo>
                  <a:cubicBezTo>
                    <a:pt x="554" y="443"/>
                    <a:pt x="552" y="445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5"/>
                    <a:pt x="551" y="445"/>
                    <a:pt x="551" y="444"/>
                  </a:cubicBezTo>
                  <a:cubicBezTo>
                    <a:pt x="549" y="444"/>
                    <a:pt x="548" y="443"/>
                    <a:pt x="547" y="441"/>
                  </a:cubicBezTo>
                  <a:cubicBezTo>
                    <a:pt x="548" y="441"/>
                    <a:pt x="548" y="440"/>
                    <a:pt x="548" y="440"/>
                  </a:cubicBezTo>
                  <a:cubicBezTo>
                    <a:pt x="548" y="440"/>
                    <a:pt x="548" y="440"/>
                    <a:pt x="548" y="440"/>
                  </a:cubicBezTo>
                  <a:cubicBezTo>
                    <a:pt x="548" y="440"/>
                    <a:pt x="547" y="440"/>
                    <a:pt x="547" y="441"/>
                  </a:cubicBezTo>
                  <a:cubicBezTo>
                    <a:pt x="547" y="443"/>
                    <a:pt x="548" y="446"/>
                    <a:pt x="550" y="447"/>
                  </a:cubicBezTo>
                  <a:cubicBezTo>
                    <a:pt x="550" y="448"/>
                    <a:pt x="550" y="448"/>
                    <a:pt x="550" y="449"/>
                  </a:cubicBezTo>
                  <a:cubicBezTo>
                    <a:pt x="550" y="450"/>
                    <a:pt x="549" y="451"/>
                    <a:pt x="548" y="452"/>
                  </a:cubicBezTo>
                  <a:cubicBezTo>
                    <a:pt x="548" y="453"/>
                    <a:pt x="547" y="454"/>
                    <a:pt x="547" y="455"/>
                  </a:cubicBezTo>
                  <a:cubicBezTo>
                    <a:pt x="547" y="456"/>
                    <a:pt x="547" y="455"/>
                    <a:pt x="546" y="455"/>
                  </a:cubicBezTo>
                  <a:cubicBezTo>
                    <a:pt x="546" y="456"/>
                    <a:pt x="546" y="457"/>
                    <a:pt x="545" y="458"/>
                  </a:cubicBezTo>
                  <a:cubicBezTo>
                    <a:pt x="545" y="458"/>
                    <a:pt x="545" y="458"/>
                    <a:pt x="545" y="458"/>
                  </a:cubicBezTo>
                  <a:cubicBezTo>
                    <a:pt x="545" y="458"/>
                    <a:pt x="545" y="457"/>
                    <a:pt x="544" y="457"/>
                  </a:cubicBezTo>
                  <a:cubicBezTo>
                    <a:pt x="545" y="455"/>
                    <a:pt x="546" y="454"/>
                    <a:pt x="547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1"/>
                    <a:pt x="545" y="451"/>
                    <a:pt x="545" y="451"/>
                  </a:cubicBezTo>
                  <a:cubicBezTo>
                    <a:pt x="545" y="450"/>
                    <a:pt x="546" y="451"/>
                    <a:pt x="546" y="450"/>
                  </a:cubicBezTo>
                  <a:cubicBezTo>
                    <a:pt x="545" y="450"/>
                    <a:pt x="545" y="450"/>
                    <a:pt x="544" y="450"/>
                  </a:cubicBezTo>
                  <a:cubicBezTo>
                    <a:pt x="544" y="450"/>
                    <a:pt x="544" y="450"/>
                    <a:pt x="543" y="450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8"/>
                    <a:pt x="544" y="448"/>
                    <a:pt x="545" y="448"/>
                  </a:cubicBezTo>
                  <a:cubicBezTo>
                    <a:pt x="544" y="448"/>
                    <a:pt x="544" y="448"/>
                    <a:pt x="544" y="448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6"/>
                  </a:cubicBezTo>
                  <a:cubicBezTo>
                    <a:pt x="543" y="446"/>
                    <a:pt x="543" y="446"/>
                    <a:pt x="543" y="446"/>
                  </a:cubicBezTo>
                  <a:cubicBezTo>
                    <a:pt x="543" y="446"/>
                    <a:pt x="544" y="447"/>
                    <a:pt x="544" y="447"/>
                  </a:cubicBezTo>
                  <a:cubicBezTo>
                    <a:pt x="544" y="447"/>
                    <a:pt x="544" y="446"/>
                    <a:pt x="544" y="446"/>
                  </a:cubicBezTo>
                  <a:cubicBezTo>
                    <a:pt x="544" y="446"/>
                    <a:pt x="544" y="446"/>
                    <a:pt x="544" y="446"/>
                  </a:cubicBezTo>
                  <a:cubicBezTo>
                    <a:pt x="543" y="446"/>
                    <a:pt x="543" y="446"/>
                    <a:pt x="543" y="44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4" y="445"/>
                    <a:pt x="544" y="445"/>
                    <a:pt x="544" y="444"/>
                  </a:cubicBezTo>
                  <a:cubicBezTo>
                    <a:pt x="544" y="444"/>
                    <a:pt x="544" y="444"/>
                    <a:pt x="543" y="444"/>
                  </a:cubicBezTo>
                  <a:cubicBezTo>
                    <a:pt x="543" y="444"/>
                    <a:pt x="543" y="444"/>
                    <a:pt x="543" y="444"/>
                  </a:cubicBezTo>
                  <a:cubicBezTo>
                    <a:pt x="543" y="444"/>
                    <a:pt x="544" y="443"/>
                    <a:pt x="544" y="443"/>
                  </a:cubicBezTo>
                  <a:cubicBezTo>
                    <a:pt x="544" y="443"/>
                    <a:pt x="545" y="443"/>
                    <a:pt x="545" y="443"/>
                  </a:cubicBezTo>
                  <a:cubicBezTo>
                    <a:pt x="545" y="442"/>
                    <a:pt x="545" y="442"/>
                    <a:pt x="545" y="442"/>
                  </a:cubicBezTo>
                  <a:cubicBezTo>
                    <a:pt x="545" y="442"/>
                    <a:pt x="545" y="442"/>
                    <a:pt x="545" y="441"/>
                  </a:cubicBezTo>
                  <a:cubicBezTo>
                    <a:pt x="545" y="441"/>
                    <a:pt x="544" y="442"/>
                    <a:pt x="544" y="442"/>
                  </a:cubicBezTo>
                  <a:cubicBezTo>
                    <a:pt x="544" y="442"/>
                    <a:pt x="544" y="442"/>
                    <a:pt x="543" y="443"/>
                  </a:cubicBezTo>
                  <a:cubicBezTo>
                    <a:pt x="543" y="443"/>
                    <a:pt x="543" y="442"/>
                    <a:pt x="543" y="442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2"/>
                    <a:pt x="543" y="443"/>
                    <a:pt x="543" y="442"/>
                  </a:cubicBezTo>
                  <a:cubicBezTo>
                    <a:pt x="542" y="443"/>
                    <a:pt x="542" y="443"/>
                    <a:pt x="542" y="444"/>
                  </a:cubicBezTo>
                  <a:cubicBezTo>
                    <a:pt x="542" y="444"/>
                    <a:pt x="542" y="444"/>
                    <a:pt x="541" y="444"/>
                  </a:cubicBezTo>
                  <a:cubicBezTo>
                    <a:pt x="543" y="446"/>
                    <a:pt x="541" y="445"/>
                    <a:pt x="541" y="447"/>
                  </a:cubicBezTo>
                  <a:cubicBezTo>
                    <a:pt x="542" y="448"/>
                    <a:pt x="542" y="449"/>
                    <a:pt x="542" y="450"/>
                  </a:cubicBezTo>
                  <a:cubicBezTo>
                    <a:pt x="542" y="450"/>
                    <a:pt x="542" y="450"/>
                    <a:pt x="542" y="450"/>
                  </a:cubicBezTo>
                  <a:cubicBezTo>
                    <a:pt x="542" y="450"/>
                    <a:pt x="542" y="449"/>
                    <a:pt x="542" y="449"/>
                  </a:cubicBezTo>
                  <a:cubicBezTo>
                    <a:pt x="541" y="449"/>
                    <a:pt x="541" y="449"/>
                    <a:pt x="541" y="448"/>
                  </a:cubicBezTo>
                  <a:cubicBezTo>
                    <a:pt x="541" y="448"/>
                    <a:pt x="541" y="448"/>
                    <a:pt x="541" y="448"/>
                  </a:cubicBezTo>
                  <a:cubicBezTo>
                    <a:pt x="541" y="450"/>
                    <a:pt x="542" y="450"/>
                    <a:pt x="543" y="452"/>
                  </a:cubicBezTo>
                  <a:cubicBezTo>
                    <a:pt x="542" y="451"/>
                    <a:pt x="540" y="450"/>
                    <a:pt x="540" y="449"/>
                  </a:cubicBezTo>
                  <a:cubicBezTo>
                    <a:pt x="540" y="450"/>
                    <a:pt x="540" y="450"/>
                    <a:pt x="540" y="450"/>
                  </a:cubicBezTo>
                  <a:cubicBezTo>
                    <a:pt x="539" y="450"/>
                    <a:pt x="539" y="449"/>
                    <a:pt x="537" y="449"/>
                  </a:cubicBezTo>
                  <a:cubicBezTo>
                    <a:pt x="537" y="449"/>
                    <a:pt x="537" y="449"/>
                    <a:pt x="537" y="448"/>
                  </a:cubicBezTo>
                  <a:cubicBezTo>
                    <a:pt x="537" y="448"/>
                    <a:pt x="538" y="448"/>
                    <a:pt x="538" y="447"/>
                  </a:cubicBezTo>
                  <a:cubicBezTo>
                    <a:pt x="538" y="448"/>
                    <a:pt x="537" y="448"/>
                    <a:pt x="537" y="448"/>
                  </a:cubicBezTo>
                  <a:cubicBezTo>
                    <a:pt x="537" y="449"/>
                    <a:pt x="537" y="449"/>
                    <a:pt x="537" y="450"/>
                  </a:cubicBezTo>
                  <a:cubicBezTo>
                    <a:pt x="539" y="450"/>
                    <a:pt x="543" y="452"/>
                    <a:pt x="543" y="453"/>
                  </a:cubicBezTo>
                  <a:cubicBezTo>
                    <a:pt x="543" y="454"/>
                    <a:pt x="543" y="454"/>
                    <a:pt x="542" y="455"/>
                  </a:cubicBezTo>
                  <a:cubicBezTo>
                    <a:pt x="542" y="454"/>
                    <a:pt x="542" y="454"/>
                    <a:pt x="542" y="454"/>
                  </a:cubicBezTo>
                  <a:cubicBezTo>
                    <a:pt x="541" y="454"/>
                    <a:pt x="541" y="453"/>
                    <a:pt x="540" y="452"/>
                  </a:cubicBezTo>
                  <a:cubicBezTo>
                    <a:pt x="541" y="454"/>
                    <a:pt x="541" y="454"/>
                    <a:pt x="543" y="455"/>
                  </a:cubicBezTo>
                  <a:cubicBezTo>
                    <a:pt x="543" y="455"/>
                    <a:pt x="543" y="455"/>
                    <a:pt x="543" y="455"/>
                  </a:cubicBezTo>
                  <a:cubicBezTo>
                    <a:pt x="543" y="456"/>
                    <a:pt x="543" y="456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56"/>
                    <a:pt x="542" y="456"/>
                    <a:pt x="542" y="456"/>
                  </a:cubicBezTo>
                  <a:cubicBezTo>
                    <a:pt x="542" y="456"/>
                    <a:pt x="542" y="457"/>
                    <a:pt x="542" y="457"/>
                  </a:cubicBezTo>
                  <a:cubicBezTo>
                    <a:pt x="542" y="457"/>
                    <a:pt x="542" y="457"/>
                    <a:pt x="542" y="457"/>
                  </a:cubicBezTo>
                  <a:cubicBezTo>
                    <a:pt x="541" y="457"/>
                    <a:pt x="541" y="456"/>
                    <a:pt x="540" y="456"/>
                  </a:cubicBezTo>
                  <a:cubicBezTo>
                    <a:pt x="541" y="457"/>
                    <a:pt x="542" y="457"/>
                    <a:pt x="543" y="458"/>
                  </a:cubicBezTo>
                  <a:cubicBezTo>
                    <a:pt x="543" y="458"/>
                    <a:pt x="543" y="459"/>
                    <a:pt x="543" y="459"/>
                  </a:cubicBezTo>
                  <a:cubicBezTo>
                    <a:pt x="542" y="459"/>
                    <a:pt x="542" y="459"/>
                    <a:pt x="542" y="459"/>
                  </a:cubicBezTo>
                  <a:cubicBezTo>
                    <a:pt x="541" y="458"/>
                    <a:pt x="541" y="457"/>
                    <a:pt x="540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0" y="458"/>
                    <a:pt x="542" y="458"/>
                    <a:pt x="542" y="460"/>
                  </a:cubicBezTo>
                  <a:cubicBezTo>
                    <a:pt x="544" y="459"/>
                    <a:pt x="545" y="459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1"/>
                    <a:pt x="545" y="461"/>
                    <a:pt x="545" y="461"/>
                  </a:cubicBezTo>
                  <a:cubicBezTo>
                    <a:pt x="545" y="461"/>
                    <a:pt x="545" y="461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4" y="462"/>
                  </a:cubicBezTo>
                  <a:cubicBezTo>
                    <a:pt x="545" y="463"/>
                    <a:pt x="546" y="464"/>
                    <a:pt x="546" y="465"/>
                  </a:cubicBezTo>
                  <a:cubicBezTo>
                    <a:pt x="546" y="465"/>
                    <a:pt x="546" y="465"/>
                    <a:pt x="545" y="465"/>
                  </a:cubicBezTo>
                  <a:cubicBezTo>
                    <a:pt x="545" y="465"/>
                    <a:pt x="545" y="464"/>
                    <a:pt x="545" y="464"/>
                  </a:cubicBezTo>
                  <a:cubicBezTo>
                    <a:pt x="545" y="464"/>
                    <a:pt x="544" y="464"/>
                    <a:pt x="543" y="464"/>
                  </a:cubicBezTo>
                  <a:cubicBezTo>
                    <a:pt x="544" y="464"/>
                    <a:pt x="544" y="464"/>
                    <a:pt x="544" y="465"/>
                  </a:cubicBezTo>
                  <a:cubicBezTo>
                    <a:pt x="544" y="465"/>
                    <a:pt x="544" y="465"/>
                    <a:pt x="544" y="465"/>
                  </a:cubicBezTo>
                  <a:cubicBezTo>
                    <a:pt x="544" y="465"/>
                    <a:pt x="544" y="465"/>
                    <a:pt x="543" y="465"/>
                  </a:cubicBezTo>
                  <a:cubicBezTo>
                    <a:pt x="543" y="465"/>
                    <a:pt x="543" y="465"/>
                    <a:pt x="542" y="464"/>
                  </a:cubicBezTo>
                  <a:cubicBezTo>
                    <a:pt x="542" y="465"/>
                    <a:pt x="542" y="465"/>
                    <a:pt x="542" y="465"/>
                  </a:cubicBezTo>
                  <a:cubicBezTo>
                    <a:pt x="542" y="465"/>
                    <a:pt x="542" y="465"/>
                    <a:pt x="541" y="466"/>
                  </a:cubicBezTo>
                  <a:cubicBezTo>
                    <a:pt x="541" y="465"/>
                    <a:pt x="541" y="465"/>
                    <a:pt x="541" y="465"/>
                  </a:cubicBezTo>
                  <a:cubicBezTo>
                    <a:pt x="540" y="464"/>
                    <a:pt x="541" y="464"/>
                    <a:pt x="540" y="464"/>
                  </a:cubicBezTo>
                  <a:cubicBezTo>
                    <a:pt x="540" y="464"/>
                    <a:pt x="540" y="464"/>
                    <a:pt x="540" y="464"/>
                  </a:cubicBezTo>
                  <a:cubicBezTo>
                    <a:pt x="540" y="465"/>
                    <a:pt x="541" y="465"/>
                    <a:pt x="540" y="466"/>
                  </a:cubicBezTo>
                  <a:cubicBezTo>
                    <a:pt x="542" y="466"/>
                    <a:pt x="543" y="466"/>
                    <a:pt x="544" y="466"/>
                  </a:cubicBezTo>
                  <a:cubicBezTo>
                    <a:pt x="544" y="466"/>
                    <a:pt x="544" y="466"/>
                    <a:pt x="545" y="466"/>
                  </a:cubicBezTo>
                  <a:cubicBezTo>
                    <a:pt x="544" y="467"/>
                    <a:pt x="544" y="467"/>
                    <a:pt x="544" y="468"/>
                  </a:cubicBezTo>
                  <a:cubicBezTo>
                    <a:pt x="544" y="468"/>
                    <a:pt x="544" y="468"/>
                    <a:pt x="544" y="468"/>
                  </a:cubicBezTo>
                  <a:cubicBezTo>
                    <a:pt x="545" y="467"/>
                    <a:pt x="545" y="466"/>
                    <a:pt x="545" y="466"/>
                  </a:cubicBezTo>
                  <a:cubicBezTo>
                    <a:pt x="546" y="466"/>
                    <a:pt x="545" y="466"/>
                    <a:pt x="546" y="466"/>
                  </a:cubicBezTo>
                  <a:cubicBezTo>
                    <a:pt x="546" y="466"/>
                    <a:pt x="546" y="467"/>
                    <a:pt x="546" y="468"/>
                  </a:cubicBezTo>
                  <a:cubicBezTo>
                    <a:pt x="546" y="468"/>
                    <a:pt x="546" y="468"/>
                    <a:pt x="546" y="468"/>
                  </a:cubicBezTo>
                  <a:cubicBezTo>
                    <a:pt x="545" y="468"/>
                    <a:pt x="545" y="468"/>
                    <a:pt x="545" y="468"/>
                  </a:cubicBezTo>
                  <a:cubicBezTo>
                    <a:pt x="545" y="469"/>
                    <a:pt x="544" y="470"/>
                    <a:pt x="544" y="470"/>
                  </a:cubicBezTo>
                  <a:cubicBezTo>
                    <a:pt x="542" y="470"/>
                    <a:pt x="542" y="469"/>
                    <a:pt x="541" y="469"/>
                  </a:cubicBezTo>
                  <a:cubicBezTo>
                    <a:pt x="541" y="469"/>
                    <a:pt x="541" y="469"/>
                    <a:pt x="541" y="469"/>
                  </a:cubicBezTo>
                  <a:cubicBezTo>
                    <a:pt x="541" y="469"/>
                    <a:pt x="541" y="469"/>
                    <a:pt x="541" y="470"/>
                  </a:cubicBezTo>
                  <a:cubicBezTo>
                    <a:pt x="540" y="469"/>
                    <a:pt x="539" y="469"/>
                    <a:pt x="539" y="469"/>
                  </a:cubicBezTo>
                  <a:cubicBezTo>
                    <a:pt x="539" y="469"/>
                    <a:pt x="539" y="469"/>
                    <a:pt x="539" y="469"/>
                  </a:cubicBezTo>
                  <a:cubicBezTo>
                    <a:pt x="540" y="469"/>
                    <a:pt x="541" y="470"/>
                    <a:pt x="542" y="471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1" y="471"/>
                    <a:pt x="541" y="472"/>
                    <a:pt x="540" y="472"/>
                  </a:cubicBezTo>
                  <a:cubicBezTo>
                    <a:pt x="539" y="472"/>
                    <a:pt x="539" y="472"/>
                    <a:pt x="539" y="471"/>
                  </a:cubicBezTo>
                  <a:cubicBezTo>
                    <a:pt x="539" y="472"/>
                    <a:pt x="539" y="472"/>
                    <a:pt x="539" y="472"/>
                  </a:cubicBezTo>
                  <a:cubicBezTo>
                    <a:pt x="539" y="473"/>
                    <a:pt x="540" y="473"/>
                    <a:pt x="540" y="473"/>
                  </a:cubicBezTo>
                  <a:cubicBezTo>
                    <a:pt x="541" y="473"/>
                    <a:pt x="542" y="472"/>
                    <a:pt x="542" y="472"/>
                  </a:cubicBezTo>
                  <a:cubicBezTo>
                    <a:pt x="542" y="473"/>
                    <a:pt x="542" y="472"/>
                    <a:pt x="543" y="473"/>
                  </a:cubicBezTo>
                  <a:cubicBezTo>
                    <a:pt x="543" y="473"/>
                    <a:pt x="543" y="473"/>
                    <a:pt x="543" y="473"/>
                  </a:cubicBezTo>
                  <a:cubicBezTo>
                    <a:pt x="542" y="473"/>
                    <a:pt x="542" y="474"/>
                    <a:pt x="541" y="474"/>
                  </a:cubicBezTo>
                  <a:cubicBezTo>
                    <a:pt x="540" y="474"/>
                    <a:pt x="538" y="475"/>
                    <a:pt x="537" y="475"/>
                  </a:cubicBezTo>
                  <a:cubicBezTo>
                    <a:pt x="536" y="477"/>
                    <a:pt x="534" y="478"/>
                    <a:pt x="533" y="480"/>
                  </a:cubicBezTo>
                  <a:cubicBezTo>
                    <a:pt x="532" y="481"/>
                    <a:pt x="529" y="480"/>
                    <a:pt x="528" y="481"/>
                  </a:cubicBezTo>
                  <a:cubicBezTo>
                    <a:pt x="526" y="482"/>
                    <a:pt x="526" y="484"/>
                    <a:pt x="525" y="485"/>
                  </a:cubicBezTo>
                  <a:cubicBezTo>
                    <a:pt x="524" y="488"/>
                    <a:pt x="521" y="489"/>
                    <a:pt x="518" y="489"/>
                  </a:cubicBezTo>
                  <a:cubicBezTo>
                    <a:pt x="517" y="491"/>
                    <a:pt x="515" y="493"/>
                    <a:pt x="514" y="495"/>
                  </a:cubicBezTo>
                  <a:cubicBezTo>
                    <a:pt x="514" y="497"/>
                    <a:pt x="513" y="499"/>
                    <a:pt x="512" y="501"/>
                  </a:cubicBezTo>
                  <a:cubicBezTo>
                    <a:pt x="511" y="506"/>
                    <a:pt x="516" y="511"/>
                    <a:pt x="518" y="515"/>
                  </a:cubicBezTo>
                  <a:cubicBezTo>
                    <a:pt x="518" y="516"/>
                    <a:pt x="518" y="518"/>
                    <a:pt x="518" y="520"/>
                  </a:cubicBezTo>
                  <a:cubicBezTo>
                    <a:pt x="519" y="522"/>
                    <a:pt x="520" y="523"/>
                    <a:pt x="521" y="525"/>
                  </a:cubicBezTo>
                  <a:cubicBezTo>
                    <a:pt x="522" y="529"/>
                    <a:pt x="519" y="534"/>
                    <a:pt x="518" y="537"/>
                  </a:cubicBezTo>
                  <a:cubicBezTo>
                    <a:pt x="518" y="537"/>
                    <a:pt x="518" y="537"/>
                    <a:pt x="518" y="537"/>
                  </a:cubicBezTo>
                  <a:cubicBezTo>
                    <a:pt x="518" y="537"/>
                    <a:pt x="518" y="536"/>
                    <a:pt x="518" y="536"/>
                  </a:cubicBezTo>
                  <a:cubicBezTo>
                    <a:pt x="517" y="536"/>
                    <a:pt x="516" y="536"/>
                    <a:pt x="515" y="537"/>
                  </a:cubicBezTo>
                  <a:cubicBezTo>
                    <a:pt x="514" y="536"/>
                    <a:pt x="513" y="533"/>
                    <a:pt x="513" y="532"/>
                  </a:cubicBezTo>
                  <a:cubicBezTo>
                    <a:pt x="510" y="532"/>
                    <a:pt x="511" y="530"/>
                    <a:pt x="510" y="528"/>
                  </a:cubicBezTo>
                  <a:cubicBezTo>
                    <a:pt x="510" y="528"/>
                    <a:pt x="509" y="528"/>
                    <a:pt x="509" y="527"/>
                  </a:cubicBezTo>
                  <a:cubicBezTo>
                    <a:pt x="509" y="527"/>
                    <a:pt x="509" y="526"/>
                    <a:pt x="508" y="526"/>
                  </a:cubicBezTo>
                  <a:cubicBezTo>
                    <a:pt x="508" y="526"/>
                    <a:pt x="508" y="526"/>
                    <a:pt x="507" y="526"/>
                  </a:cubicBezTo>
                  <a:cubicBezTo>
                    <a:pt x="507" y="524"/>
                    <a:pt x="506" y="523"/>
                    <a:pt x="505" y="521"/>
                  </a:cubicBezTo>
                  <a:cubicBezTo>
                    <a:pt x="506" y="521"/>
                    <a:pt x="506" y="521"/>
                    <a:pt x="507" y="520"/>
                  </a:cubicBezTo>
                  <a:cubicBezTo>
                    <a:pt x="507" y="520"/>
                    <a:pt x="507" y="519"/>
                    <a:pt x="507" y="519"/>
                  </a:cubicBezTo>
                  <a:cubicBezTo>
                    <a:pt x="506" y="519"/>
                    <a:pt x="505" y="520"/>
                    <a:pt x="505" y="520"/>
                  </a:cubicBezTo>
                  <a:cubicBezTo>
                    <a:pt x="505" y="519"/>
                    <a:pt x="504" y="519"/>
                    <a:pt x="504" y="519"/>
                  </a:cubicBezTo>
                  <a:cubicBezTo>
                    <a:pt x="505" y="517"/>
                    <a:pt x="505" y="515"/>
                    <a:pt x="506" y="512"/>
                  </a:cubicBezTo>
                  <a:cubicBezTo>
                    <a:pt x="505" y="511"/>
                    <a:pt x="504" y="511"/>
                    <a:pt x="503" y="510"/>
                  </a:cubicBezTo>
                  <a:cubicBezTo>
                    <a:pt x="501" y="509"/>
                    <a:pt x="499" y="504"/>
                    <a:pt x="496" y="505"/>
                  </a:cubicBezTo>
                  <a:cubicBezTo>
                    <a:pt x="495" y="505"/>
                    <a:pt x="494" y="506"/>
                    <a:pt x="493" y="507"/>
                  </a:cubicBezTo>
                  <a:cubicBezTo>
                    <a:pt x="492" y="507"/>
                    <a:pt x="491" y="507"/>
                    <a:pt x="490" y="508"/>
                  </a:cubicBezTo>
                  <a:cubicBezTo>
                    <a:pt x="489" y="507"/>
                    <a:pt x="489" y="505"/>
                    <a:pt x="488" y="504"/>
                  </a:cubicBezTo>
                  <a:cubicBezTo>
                    <a:pt x="486" y="504"/>
                    <a:pt x="485" y="504"/>
                    <a:pt x="484" y="502"/>
                  </a:cubicBezTo>
                  <a:cubicBezTo>
                    <a:pt x="481" y="503"/>
                    <a:pt x="480" y="503"/>
                    <a:pt x="478" y="503"/>
                  </a:cubicBezTo>
                  <a:cubicBezTo>
                    <a:pt x="478" y="503"/>
                    <a:pt x="478" y="503"/>
                    <a:pt x="478" y="503"/>
                  </a:cubicBezTo>
                  <a:cubicBezTo>
                    <a:pt x="477" y="504"/>
                    <a:pt x="476" y="504"/>
                    <a:pt x="475" y="504"/>
                  </a:cubicBezTo>
                  <a:cubicBezTo>
                    <a:pt x="475" y="503"/>
                    <a:pt x="474" y="502"/>
                    <a:pt x="474" y="501"/>
                  </a:cubicBezTo>
                  <a:cubicBezTo>
                    <a:pt x="474" y="501"/>
                    <a:pt x="474" y="501"/>
                    <a:pt x="474" y="501"/>
                  </a:cubicBezTo>
                  <a:cubicBezTo>
                    <a:pt x="474" y="502"/>
                    <a:pt x="473" y="503"/>
                    <a:pt x="473" y="503"/>
                  </a:cubicBezTo>
                  <a:cubicBezTo>
                    <a:pt x="472" y="503"/>
                    <a:pt x="468" y="502"/>
                    <a:pt x="467" y="503"/>
                  </a:cubicBezTo>
                  <a:cubicBezTo>
                    <a:pt x="466" y="503"/>
                    <a:pt x="465" y="504"/>
                    <a:pt x="464" y="504"/>
                  </a:cubicBezTo>
                  <a:cubicBezTo>
                    <a:pt x="463" y="505"/>
                    <a:pt x="462" y="502"/>
                    <a:pt x="460" y="503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461" y="506"/>
                    <a:pt x="462" y="505"/>
                    <a:pt x="463" y="505"/>
                  </a:cubicBezTo>
                  <a:cubicBezTo>
                    <a:pt x="464" y="505"/>
                    <a:pt x="465" y="505"/>
                    <a:pt x="466" y="506"/>
                  </a:cubicBezTo>
                  <a:cubicBezTo>
                    <a:pt x="465" y="507"/>
                    <a:pt x="465" y="507"/>
                    <a:pt x="464" y="507"/>
                  </a:cubicBezTo>
                  <a:cubicBezTo>
                    <a:pt x="464" y="510"/>
                    <a:pt x="467" y="510"/>
                    <a:pt x="468" y="511"/>
                  </a:cubicBezTo>
                  <a:cubicBezTo>
                    <a:pt x="467" y="511"/>
                    <a:pt x="466" y="511"/>
                    <a:pt x="465" y="511"/>
                  </a:cubicBezTo>
                  <a:cubicBezTo>
                    <a:pt x="465" y="510"/>
                    <a:pt x="462" y="509"/>
                    <a:pt x="461" y="508"/>
                  </a:cubicBezTo>
                  <a:cubicBezTo>
                    <a:pt x="461" y="509"/>
                    <a:pt x="461" y="509"/>
                    <a:pt x="461" y="509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10"/>
                    <a:pt x="461" y="510"/>
                    <a:pt x="462" y="510"/>
                  </a:cubicBezTo>
                  <a:cubicBezTo>
                    <a:pt x="462" y="510"/>
                    <a:pt x="462" y="510"/>
                    <a:pt x="462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0" y="511"/>
                    <a:pt x="460" y="510"/>
                    <a:pt x="460" y="510"/>
                  </a:cubicBezTo>
                  <a:cubicBezTo>
                    <a:pt x="459" y="510"/>
                    <a:pt x="458" y="511"/>
                    <a:pt x="457" y="511"/>
                  </a:cubicBezTo>
                  <a:cubicBezTo>
                    <a:pt x="457" y="511"/>
                    <a:pt x="456" y="510"/>
                    <a:pt x="455" y="510"/>
                  </a:cubicBezTo>
                  <a:cubicBezTo>
                    <a:pt x="455" y="509"/>
                    <a:pt x="454" y="509"/>
                    <a:pt x="454" y="508"/>
                  </a:cubicBezTo>
                  <a:cubicBezTo>
                    <a:pt x="453" y="508"/>
                    <a:pt x="452" y="507"/>
                    <a:pt x="451" y="506"/>
                  </a:cubicBezTo>
                  <a:cubicBezTo>
                    <a:pt x="450" y="507"/>
                    <a:pt x="450" y="507"/>
                    <a:pt x="449" y="507"/>
                  </a:cubicBezTo>
                  <a:cubicBezTo>
                    <a:pt x="449" y="507"/>
                    <a:pt x="449" y="507"/>
                    <a:pt x="449" y="507"/>
                  </a:cubicBezTo>
                  <a:cubicBezTo>
                    <a:pt x="450" y="507"/>
                    <a:pt x="450" y="508"/>
                    <a:pt x="451" y="508"/>
                  </a:cubicBezTo>
                  <a:cubicBezTo>
                    <a:pt x="451" y="508"/>
                    <a:pt x="451" y="508"/>
                    <a:pt x="450" y="508"/>
                  </a:cubicBezTo>
                  <a:cubicBezTo>
                    <a:pt x="450" y="509"/>
                    <a:pt x="448" y="508"/>
                    <a:pt x="447" y="508"/>
                  </a:cubicBezTo>
                  <a:cubicBezTo>
                    <a:pt x="444" y="508"/>
                    <a:pt x="441" y="506"/>
                    <a:pt x="438" y="507"/>
                  </a:cubicBezTo>
                  <a:cubicBezTo>
                    <a:pt x="436" y="508"/>
                    <a:pt x="436" y="509"/>
                    <a:pt x="434" y="508"/>
                  </a:cubicBezTo>
                  <a:cubicBezTo>
                    <a:pt x="434" y="508"/>
                    <a:pt x="434" y="507"/>
                    <a:pt x="434" y="507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33" y="508"/>
                    <a:pt x="434" y="509"/>
                    <a:pt x="434" y="510"/>
                  </a:cubicBezTo>
                  <a:cubicBezTo>
                    <a:pt x="431" y="511"/>
                    <a:pt x="430" y="513"/>
                    <a:pt x="427" y="514"/>
                  </a:cubicBezTo>
                  <a:cubicBezTo>
                    <a:pt x="425" y="515"/>
                    <a:pt x="423" y="513"/>
                    <a:pt x="422" y="514"/>
                  </a:cubicBezTo>
                  <a:cubicBezTo>
                    <a:pt x="423" y="515"/>
                    <a:pt x="423" y="515"/>
                    <a:pt x="424" y="516"/>
                  </a:cubicBezTo>
                  <a:cubicBezTo>
                    <a:pt x="422" y="518"/>
                    <a:pt x="420" y="517"/>
                    <a:pt x="418" y="519"/>
                  </a:cubicBezTo>
                  <a:cubicBezTo>
                    <a:pt x="418" y="519"/>
                    <a:pt x="418" y="519"/>
                    <a:pt x="418" y="519"/>
                  </a:cubicBezTo>
                  <a:cubicBezTo>
                    <a:pt x="419" y="519"/>
                    <a:pt x="419" y="520"/>
                    <a:pt x="420" y="520"/>
                  </a:cubicBezTo>
                  <a:cubicBezTo>
                    <a:pt x="419" y="520"/>
                    <a:pt x="419" y="520"/>
                    <a:pt x="419" y="521"/>
                  </a:cubicBezTo>
                  <a:cubicBezTo>
                    <a:pt x="419" y="521"/>
                    <a:pt x="418" y="522"/>
                    <a:pt x="417" y="523"/>
                  </a:cubicBezTo>
                  <a:cubicBezTo>
                    <a:pt x="416" y="526"/>
                    <a:pt x="419" y="529"/>
                    <a:pt x="419" y="532"/>
                  </a:cubicBezTo>
                  <a:cubicBezTo>
                    <a:pt x="418" y="534"/>
                    <a:pt x="417" y="535"/>
                    <a:pt x="416" y="537"/>
                  </a:cubicBezTo>
                  <a:cubicBezTo>
                    <a:pt x="416" y="538"/>
                    <a:pt x="415" y="540"/>
                    <a:pt x="415" y="542"/>
                  </a:cubicBezTo>
                  <a:cubicBezTo>
                    <a:pt x="414" y="548"/>
                    <a:pt x="415" y="557"/>
                    <a:pt x="417" y="561"/>
                  </a:cubicBezTo>
                  <a:cubicBezTo>
                    <a:pt x="419" y="564"/>
                    <a:pt x="421" y="566"/>
                    <a:pt x="422" y="569"/>
                  </a:cubicBezTo>
                  <a:cubicBezTo>
                    <a:pt x="424" y="571"/>
                    <a:pt x="425" y="574"/>
                    <a:pt x="427" y="576"/>
                  </a:cubicBezTo>
                  <a:cubicBezTo>
                    <a:pt x="428" y="576"/>
                    <a:pt x="430" y="576"/>
                    <a:pt x="431" y="576"/>
                  </a:cubicBezTo>
                  <a:cubicBezTo>
                    <a:pt x="433" y="577"/>
                    <a:pt x="433" y="579"/>
                    <a:pt x="435" y="579"/>
                  </a:cubicBezTo>
                  <a:cubicBezTo>
                    <a:pt x="438" y="579"/>
                    <a:pt x="445" y="576"/>
                    <a:pt x="449" y="576"/>
                  </a:cubicBezTo>
                  <a:cubicBezTo>
                    <a:pt x="449" y="576"/>
                    <a:pt x="449" y="577"/>
                    <a:pt x="449" y="577"/>
                  </a:cubicBezTo>
                  <a:cubicBezTo>
                    <a:pt x="450" y="577"/>
                    <a:pt x="451" y="578"/>
                    <a:pt x="451" y="578"/>
                  </a:cubicBezTo>
                  <a:cubicBezTo>
                    <a:pt x="451" y="577"/>
                    <a:pt x="452" y="577"/>
                    <a:pt x="452" y="577"/>
                  </a:cubicBezTo>
                  <a:cubicBezTo>
                    <a:pt x="452" y="576"/>
                    <a:pt x="452" y="576"/>
                    <a:pt x="451" y="575"/>
                  </a:cubicBezTo>
                  <a:cubicBezTo>
                    <a:pt x="451" y="575"/>
                    <a:pt x="451" y="575"/>
                    <a:pt x="451" y="575"/>
                  </a:cubicBezTo>
                  <a:cubicBezTo>
                    <a:pt x="452" y="574"/>
                    <a:pt x="455" y="574"/>
                    <a:pt x="456" y="572"/>
                  </a:cubicBezTo>
                  <a:cubicBezTo>
                    <a:pt x="456" y="571"/>
                    <a:pt x="456" y="571"/>
                    <a:pt x="456" y="570"/>
                  </a:cubicBezTo>
                  <a:cubicBezTo>
                    <a:pt x="456" y="569"/>
                    <a:pt x="457" y="569"/>
                    <a:pt x="457" y="569"/>
                  </a:cubicBezTo>
                  <a:cubicBezTo>
                    <a:pt x="457" y="567"/>
                    <a:pt x="457" y="566"/>
                    <a:pt x="457" y="565"/>
                  </a:cubicBezTo>
                  <a:cubicBezTo>
                    <a:pt x="457" y="564"/>
                    <a:pt x="458" y="563"/>
                    <a:pt x="458" y="562"/>
                  </a:cubicBezTo>
                  <a:cubicBezTo>
                    <a:pt x="464" y="560"/>
                    <a:pt x="474" y="556"/>
                    <a:pt x="479" y="560"/>
                  </a:cubicBezTo>
                  <a:cubicBezTo>
                    <a:pt x="479" y="561"/>
                    <a:pt x="479" y="562"/>
                    <a:pt x="479" y="562"/>
                  </a:cubicBezTo>
                  <a:cubicBezTo>
                    <a:pt x="478" y="564"/>
                    <a:pt x="477" y="565"/>
                    <a:pt x="476" y="566"/>
                  </a:cubicBezTo>
                  <a:cubicBezTo>
                    <a:pt x="475" y="566"/>
                    <a:pt x="474" y="571"/>
                    <a:pt x="474" y="571"/>
                  </a:cubicBezTo>
                  <a:cubicBezTo>
                    <a:pt x="474" y="571"/>
                    <a:pt x="474" y="571"/>
                    <a:pt x="474" y="571"/>
                  </a:cubicBezTo>
                  <a:cubicBezTo>
                    <a:pt x="474" y="571"/>
                    <a:pt x="475" y="571"/>
                    <a:pt x="475" y="571"/>
                  </a:cubicBezTo>
                  <a:cubicBezTo>
                    <a:pt x="475" y="573"/>
                    <a:pt x="474" y="576"/>
                    <a:pt x="474" y="578"/>
                  </a:cubicBezTo>
                  <a:cubicBezTo>
                    <a:pt x="474" y="578"/>
                    <a:pt x="474" y="578"/>
                    <a:pt x="473" y="578"/>
                  </a:cubicBezTo>
                  <a:cubicBezTo>
                    <a:pt x="473" y="577"/>
                    <a:pt x="472" y="576"/>
                    <a:pt x="472" y="575"/>
                  </a:cubicBezTo>
                  <a:cubicBezTo>
                    <a:pt x="472" y="575"/>
                    <a:pt x="472" y="575"/>
                    <a:pt x="471" y="576"/>
                  </a:cubicBezTo>
                  <a:cubicBezTo>
                    <a:pt x="471" y="576"/>
                    <a:pt x="471" y="576"/>
                    <a:pt x="471" y="576"/>
                  </a:cubicBezTo>
                  <a:cubicBezTo>
                    <a:pt x="471" y="577"/>
                    <a:pt x="471" y="578"/>
                    <a:pt x="471" y="578"/>
                  </a:cubicBezTo>
                  <a:cubicBezTo>
                    <a:pt x="471" y="578"/>
                    <a:pt x="472" y="578"/>
                    <a:pt x="472" y="578"/>
                  </a:cubicBezTo>
                  <a:cubicBezTo>
                    <a:pt x="472" y="579"/>
                    <a:pt x="472" y="579"/>
                    <a:pt x="472" y="579"/>
                  </a:cubicBezTo>
                  <a:cubicBezTo>
                    <a:pt x="471" y="583"/>
                    <a:pt x="472" y="586"/>
                    <a:pt x="471" y="589"/>
                  </a:cubicBezTo>
                  <a:cubicBezTo>
                    <a:pt x="470" y="591"/>
                    <a:pt x="468" y="591"/>
                    <a:pt x="467" y="593"/>
                  </a:cubicBezTo>
                  <a:cubicBezTo>
                    <a:pt x="468" y="594"/>
                    <a:pt x="468" y="594"/>
                    <a:pt x="469" y="594"/>
                  </a:cubicBezTo>
                  <a:cubicBezTo>
                    <a:pt x="469" y="594"/>
                    <a:pt x="469" y="594"/>
                    <a:pt x="469" y="594"/>
                  </a:cubicBezTo>
                  <a:cubicBezTo>
                    <a:pt x="469" y="594"/>
                    <a:pt x="469" y="593"/>
                    <a:pt x="469" y="593"/>
                  </a:cubicBezTo>
                  <a:cubicBezTo>
                    <a:pt x="470" y="593"/>
                    <a:pt x="471" y="594"/>
                    <a:pt x="472" y="594"/>
                  </a:cubicBezTo>
                  <a:cubicBezTo>
                    <a:pt x="475" y="592"/>
                    <a:pt x="479" y="594"/>
                    <a:pt x="483" y="594"/>
                  </a:cubicBezTo>
                  <a:cubicBezTo>
                    <a:pt x="484" y="593"/>
                    <a:pt x="484" y="593"/>
                    <a:pt x="485" y="593"/>
                  </a:cubicBezTo>
                  <a:cubicBezTo>
                    <a:pt x="486" y="593"/>
                    <a:pt x="486" y="593"/>
                    <a:pt x="487" y="593"/>
                  </a:cubicBezTo>
                  <a:cubicBezTo>
                    <a:pt x="489" y="593"/>
                    <a:pt x="491" y="593"/>
                    <a:pt x="493" y="593"/>
                  </a:cubicBezTo>
                  <a:cubicBezTo>
                    <a:pt x="494" y="593"/>
                    <a:pt x="495" y="594"/>
                    <a:pt x="495" y="594"/>
                  </a:cubicBezTo>
                  <a:cubicBezTo>
                    <a:pt x="495" y="596"/>
                    <a:pt x="495" y="595"/>
                    <a:pt x="496" y="596"/>
                  </a:cubicBezTo>
                  <a:cubicBezTo>
                    <a:pt x="497" y="597"/>
                    <a:pt x="498" y="597"/>
                    <a:pt x="499" y="597"/>
                  </a:cubicBezTo>
                  <a:cubicBezTo>
                    <a:pt x="500" y="599"/>
                    <a:pt x="501" y="602"/>
                    <a:pt x="500" y="604"/>
                  </a:cubicBezTo>
                  <a:cubicBezTo>
                    <a:pt x="499" y="605"/>
                    <a:pt x="499" y="606"/>
                    <a:pt x="498" y="606"/>
                  </a:cubicBezTo>
                  <a:cubicBezTo>
                    <a:pt x="498" y="609"/>
                    <a:pt x="498" y="612"/>
                    <a:pt x="498" y="614"/>
                  </a:cubicBezTo>
                  <a:cubicBezTo>
                    <a:pt x="497" y="616"/>
                    <a:pt x="496" y="619"/>
                    <a:pt x="497" y="621"/>
                  </a:cubicBezTo>
                  <a:cubicBezTo>
                    <a:pt x="498" y="625"/>
                    <a:pt x="503" y="629"/>
                    <a:pt x="506" y="632"/>
                  </a:cubicBezTo>
                  <a:cubicBezTo>
                    <a:pt x="506" y="632"/>
                    <a:pt x="507" y="633"/>
                    <a:pt x="507" y="634"/>
                  </a:cubicBezTo>
                  <a:cubicBezTo>
                    <a:pt x="509" y="636"/>
                    <a:pt x="510" y="633"/>
                    <a:pt x="511" y="635"/>
                  </a:cubicBezTo>
                  <a:cubicBezTo>
                    <a:pt x="514" y="636"/>
                    <a:pt x="515" y="634"/>
                    <a:pt x="518" y="633"/>
                  </a:cubicBezTo>
                  <a:cubicBezTo>
                    <a:pt x="519" y="633"/>
                    <a:pt x="519" y="633"/>
                    <a:pt x="520" y="633"/>
                  </a:cubicBezTo>
                  <a:cubicBezTo>
                    <a:pt x="521" y="632"/>
                    <a:pt x="522" y="631"/>
                    <a:pt x="523" y="631"/>
                  </a:cubicBezTo>
                  <a:cubicBezTo>
                    <a:pt x="523" y="631"/>
                    <a:pt x="525" y="631"/>
                    <a:pt x="526" y="632"/>
                  </a:cubicBezTo>
                  <a:cubicBezTo>
                    <a:pt x="527" y="632"/>
                    <a:pt x="529" y="632"/>
                    <a:pt x="530" y="632"/>
                  </a:cubicBezTo>
                  <a:cubicBezTo>
                    <a:pt x="534" y="633"/>
                    <a:pt x="535" y="637"/>
                    <a:pt x="537" y="640"/>
                  </a:cubicBezTo>
                  <a:cubicBezTo>
                    <a:pt x="536" y="641"/>
                    <a:pt x="535" y="642"/>
                    <a:pt x="534" y="643"/>
                  </a:cubicBezTo>
                  <a:cubicBezTo>
                    <a:pt x="534" y="643"/>
                    <a:pt x="534" y="643"/>
                    <a:pt x="534" y="643"/>
                  </a:cubicBezTo>
                  <a:cubicBezTo>
                    <a:pt x="534" y="642"/>
                    <a:pt x="534" y="642"/>
                    <a:pt x="533" y="642"/>
                  </a:cubicBezTo>
                  <a:cubicBezTo>
                    <a:pt x="534" y="643"/>
                    <a:pt x="533" y="643"/>
                    <a:pt x="533" y="644"/>
                  </a:cubicBezTo>
                  <a:cubicBezTo>
                    <a:pt x="534" y="644"/>
                    <a:pt x="534" y="643"/>
                    <a:pt x="535" y="643"/>
                  </a:cubicBezTo>
                  <a:cubicBezTo>
                    <a:pt x="537" y="642"/>
                    <a:pt x="538" y="638"/>
                    <a:pt x="541" y="639"/>
                  </a:cubicBezTo>
                  <a:cubicBezTo>
                    <a:pt x="542" y="640"/>
                    <a:pt x="543" y="641"/>
                    <a:pt x="543" y="642"/>
                  </a:cubicBezTo>
                  <a:cubicBezTo>
                    <a:pt x="543" y="642"/>
                    <a:pt x="543" y="642"/>
                    <a:pt x="542" y="643"/>
                  </a:cubicBezTo>
                  <a:cubicBezTo>
                    <a:pt x="540" y="643"/>
                    <a:pt x="538" y="643"/>
                    <a:pt x="538" y="644"/>
                  </a:cubicBezTo>
                  <a:cubicBezTo>
                    <a:pt x="538" y="646"/>
                    <a:pt x="539" y="648"/>
                    <a:pt x="539" y="650"/>
                  </a:cubicBezTo>
                  <a:cubicBezTo>
                    <a:pt x="538" y="651"/>
                    <a:pt x="537" y="653"/>
                    <a:pt x="537" y="655"/>
                  </a:cubicBezTo>
                  <a:cubicBezTo>
                    <a:pt x="538" y="656"/>
                    <a:pt x="539" y="658"/>
                    <a:pt x="540" y="659"/>
                  </a:cubicBezTo>
                  <a:cubicBezTo>
                    <a:pt x="541" y="659"/>
                    <a:pt x="542" y="659"/>
                    <a:pt x="543" y="658"/>
                  </a:cubicBezTo>
                  <a:cubicBezTo>
                    <a:pt x="544" y="656"/>
                    <a:pt x="541" y="650"/>
                    <a:pt x="540" y="650"/>
                  </a:cubicBezTo>
                  <a:cubicBezTo>
                    <a:pt x="540" y="649"/>
                    <a:pt x="540" y="649"/>
                    <a:pt x="541" y="649"/>
                  </a:cubicBezTo>
                  <a:cubicBezTo>
                    <a:pt x="540" y="649"/>
                    <a:pt x="540" y="648"/>
                    <a:pt x="540" y="648"/>
                  </a:cubicBezTo>
                  <a:cubicBezTo>
                    <a:pt x="542" y="648"/>
                    <a:pt x="550" y="645"/>
                    <a:pt x="551" y="644"/>
                  </a:cubicBezTo>
                  <a:cubicBezTo>
                    <a:pt x="550" y="644"/>
                    <a:pt x="550" y="644"/>
                    <a:pt x="550" y="643"/>
                  </a:cubicBezTo>
                  <a:cubicBezTo>
                    <a:pt x="549" y="644"/>
                    <a:pt x="549" y="644"/>
                    <a:pt x="548" y="644"/>
                  </a:cubicBezTo>
                  <a:cubicBezTo>
                    <a:pt x="548" y="643"/>
                    <a:pt x="548" y="643"/>
                    <a:pt x="547" y="642"/>
                  </a:cubicBezTo>
                  <a:cubicBezTo>
                    <a:pt x="548" y="641"/>
                    <a:pt x="548" y="641"/>
                    <a:pt x="550" y="641"/>
                  </a:cubicBezTo>
                  <a:cubicBezTo>
                    <a:pt x="550" y="642"/>
                    <a:pt x="551" y="644"/>
                    <a:pt x="551" y="645"/>
                  </a:cubicBezTo>
                  <a:cubicBezTo>
                    <a:pt x="555" y="645"/>
                    <a:pt x="558" y="645"/>
                    <a:pt x="559" y="648"/>
                  </a:cubicBezTo>
                  <a:cubicBezTo>
                    <a:pt x="559" y="649"/>
                    <a:pt x="559" y="650"/>
                    <a:pt x="560" y="650"/>
                  </a:cubicBezTo>
                  <a:cubicBezTo>
                    <a:pt x="563" y="652"/>
                    <a:pt x="567" y="650"/>
                    <a:pt x="570" y="650"/>
                  </a:cubicBezTo>
                  <a:cubicBezTo>
                    <a:pt x="573" y="650"/>
                    <a:pt x="575" y="654"/>
                    <a:pt x="580" y="653"/>
                  </a:cubicBezTo>
                  <a:cubicBezTo>
                    <a:pt x="582" y="653"/>
                    <a:pt x="583" y="651"/>
                    <a:pt x="584" y="650"/>
                  </a:cubicBezTo>
                  <a:cubicBezTo>
                    <a:pt x="587" y="649"/>
                    <a:pt x="593" y="649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1"/>
                  </a:cubicBezTo>
                  <a:cubicBezTo>
                    <a:pt x="595" y="651"/>
                    <a:pt x="595" y="651"/>
                    <a:pt x="594" y="651"/>
                  </a:cubicBezTo>
                  <a:cubicBezTo>
                    <a:pt x="593" y="651"/>
                    <a:pt x="592" y="651"/>
                    <a:pt x="591" y="651"/>
                  </a:cubicBezTo>
                  <a:cubicBezTo>
                    <a:pt x="591" y="651"/>
                    <a:pt x="591" y="651"/>
                    <a:pt x="591" y="652"/>
                  </a:cubicBezTo>
                  <a:cubicBezTo>
                    <a:pt x="593" y="652"/>
                    <a:pt x="594" y="653"/>
                    <a:pt x="595" y="656"/>
                  </a:cubicBezTo>
                  <a:cubicBezTo>
                    <a:pt x="595" y="655"/>
                    <a:pt x="595" y="655"/>
                    <a:pt x="595" y="655"/>
                  </a:cubicBezTo>
                  <a:cubicBezTo>
                    <a:pt x="595" y="655"/>
                    <a:pt x="595" y="654"/>
                    <a:pt x="596" y="654"/>
                  </a:cubicBezTo>
                  <a:cubicBezTo>
                    <a:pt x="596" y="654"/>
                    <a:pt x="598" y="654"/>
                    <a:pt x="599" y="655"/>
                  </a:cubicBezTo>
                  <a:cubicBezTo>
                    <a:pt x="599" y="655"/>
                    <a:pt x="600" y="656"/>
                    <a:pt x="600" y="656"/>
                  </a:cubicBezTo>
                  <a:cubicBezTo>
                    <a:pt x="601" y="657"/>
                    <a:pt x="602" y="657"/>
                    <a:pt x="603" y="658"/>
                  </a:cubicBezTo>
                  <a:cubicBezTo>
                    <a:pt x="603" y="658"/>
                    <a:pt x="603" y="658"/>
                    <a:pt x="603" y="658"/>
                  </a:cubicBezTo>
                  <a:cubicBezTo>
                    <a:pt x="601" y="659"/>
                    <a:pt x="602" y="661"/>
                    <a:pt x="598" y="662"/>
                  </a:cubicBezTo>
                  <a:cubicBezTo>
                    <a:pt x="598" y="662"/>
                    <a:pt x="598" y="662"/>
                    <a:pt x="598" y="662"/>
                  </a:cubicBezTo>
                  <a:cubicBezTo>
                    <a:pt x="599" y="663"/>
                    <a:pt x="601" y="663"/>
                    <a:pt x="602" y="663"/>
                  </a:cubicBezTo>
                  <a:cubicBezTo>
                    <a:pt x="603" y="662"/>
                    <a:pt x="605" y="662"/>
                    <a:pt x="607" y="662"/>
                  </a:cubicBezTo>
                  <a:cubicBezTo>
                    <a:pt x="610" y="663"/>
                    <a:pt x="615" y="666"/>
                    <a:pt x="616" y="669"/>
                  </a:cubicBezTo>
                  <a:cubicBezTo>
                    <a:pt x="616" y="671"/>
                    <a:pt x="617" y="672"/>
                    <a:pt x="617" y="674"/>
                  </a:cubicBezTo>
                  <a:cubicBezTo>
                    <a:pt x="617" y="674"/>
                    <a:pt x="617" y="674"/>
                    <a:pt x="617" y="674"/>
                  </a:cubicBezTo>
                  <a:cubicBezTo>
                    <a:pt x="617" y="674"/>
                    <a:pt x="617" y="673"/>
                    <a:pt x="618" y="673"/>
                  </a:cubicBezTo>
                  <a:cubicBezTo>
                    <a:pt x="621" y="672"/>
                    <a:pt x="624" y="676"/>
                    <a:pt x="625" y="679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8" y="678"/>
                    <a:pt x="630" y="679"/>
                    <a:pt x="632" y="679"/>
                  </a:cubicBezTo>
                  <a:cubicBezTo>
                    <a:pt x="632" y="678"/>
                    <a:pt x="632" y="678"/>
                    <a:pt x="633" y="678"/>
                  </a:cubicBezTo>
                  <a:cubicBezTo>
                    <a:pt x="636" y="677"/>
                    <a:pt x="641" y="678"/>
                    <a:pt x="642" y="679"/>
                  </a:cubicBezTo>
                  <a:cubicBezTo>
                    <a:pt x="645" y="680"/>
                    <a:pt x="647" y="680"/>
                    <a:pt x="649" y="681"/>
                  </a:cubicBezTo>
                  <a:cubicBezTo>
                    <a:pt x="651" y="682"/>
                    <a:pt x="657" y="688"/>
                    <a:pt x="657" y="688"/>
                  </a:cubicBezTo>
                  <a:cubicBezTo>
                    <a:pt x="658" y="688"/>
                    <a:pt x="658" y="688"/>
                    <a:pt x="659" y="688"/>
                  </a:cubicBezTo>
                  <a:cubicBezTo>
                    <a:pt x="660" y="688"/>
                    <a:pt x="660" y="690"/>
                    <a:pt x="660" y="691"/>
                  </a:cubicBezTo>
                  <a:cubicBezTo>
                    <a:pt x="662" y="696"/>
                    <a:pt x="662" y="702"/>
                    <a:pt x="667" y="703"/>
                  </a:cubicBezTo>
                  <a:cubicBezTo>
                    <a:pt x="668" y="704"/>
                    <a:pt x="668" y="705"/>
                    <a:pt x="667" y="706"/>
                  </a:cubicBezTo>
                  <a:cubicBezTo>
                    <a:pt x="665" y="707"/>
                    <a:pt x="665" y="710"/>
                    <a:pt x="663" y="711"/>
                  </a:cubicBezTo>
                  <a:cubicBezTo>
                    <a:pt x="662" y="713"/>
                    <a:pt x="659" y="714"/>
                    <a:pt x="658" y="716"/>
                  </a:cubicBezTo>
                  <a:cubicBezTo>
                    <a:pt x="657" y="718"/>
                    <a:pt x="656" y="720"/>
                    <a:pt x="654" y="722"/>
                  </a:cubicBezTo>
                  <a:cubicBezTo>
                    <a:pt x="655" y="722"/>
                    <a:pt x="655" y="722"/>
                    <a:pt x="655" y="722"/>
                  </a:cubicBezTo>
                  <a:cubicBezTo>
                    <a:pt x="657" y="723"/>
                    <a:pt x="659" y="720"/>
                    <a:pt x="661" y="720"/>
                  </a:cubicBezTo>
                  <a:cubicBezTo>
                    <a:pt x="662" y="721"/>
                    <a:pt x="663" y="723"/>
                    <a:pt x="663" y="724"/>
                  </a:cubicBezTo>
                  <a:cubicBezTo>
                    <a:pt x="666" y="725"/>
                    <a:pt x="669" y="724"/>
                    <a:pt x="671" y="724"/>
                  </a:cubicBezTo>
                  <a:cubicBezTo>
                    <a:pt x="671" y="725"/>
                    <a:pt x="670" y="725"/>
                    <a:pt x="670" y="727"/>
                  </a:cubicBezTo>
                  <a:cubicBezTo>
                    <a:pt x="671" y="727"/>
                    <a:pt x="671" y="727"/>
                    <a:pt x="671" y="727"/>
                  </a:cubicBezTo>
                  <a:cubicBezTo>
                    <a:pt x="672" y="724"/>
                    <a:pt x="675" y="724"/>
                    <a:pt x="676" y="722"/>
                  </a:cubicBezTo>
                  <a:cubicBezTo>
                    <a:pt x="677" y="720"/>
                    <a:pt x="677" y="718"/>
                    <a:pt x="679" y="718"/>
                  </a:cubicBezTo>
                  <a:cubicBezTo>
                    <a:pt x="680" y="717"/>
                    <a:pt x="682" y="717"/>
                    <a:pt x="683" y="717"/>
                  </a:cubicBezTo>
                  <a:cubicBezTo>
                    <a:pt x="684" y="718"/>
                    <a:pt x="685" y="719"/>
                    <a:pt x="686" y="719"/>
                  </a:cubicBezTo>
                  <a:cubicBezTo>
                    <a:pt x="690" y="720"/>
                    <a:pt x="693" y="720"/>
                    <a:pt x="694" y="723"/>
                  </a:cubicBezTo>
                  <a:cubicBezTo>
                    <a:pt x="694" y="723"/>
                    <a:pt x="695" y="723"/>
                    <a:pt x="695" y="723"/>
                  </a:cubicBezTo>
                  <a:cubicBezTo>
                    <a:pt x="695" y="723"/>
                    <a:pt x="696" y="723"/>
                    <a:pt x="696" y="722"/>
                  </a:cubicBezTo>
                  <a:cubicBezTo>
                    <a:pt x="697" y="723"/>
                    <a:pt x="700" y="725"/>
                    <a:pt x="700" y="727"/>
                  </a:cubicBezTo>
                  <a:cubicBezTo>
                    <a:pt x="699" y="729"/>
                    <a:pt x="698" y="727"/>
                    <a:pt x="699" y="731"/>
                  </a:cubicBezTo>
                  <a:cubicBezTo>
                    <a:pt x="701" y="730"/>
                    <a:pt x="704" y="728"/>
                    <a:pt x="707" y="727"/>
                  </a:cubicBezTo>
                  <a:cubicBezTo>
                    <a:pt x="709" y="727"/>
                    <a:pt x="711" y="729"/>
                    <a:pt x="712" y="730"/>
                  </a:cubicBezTo>
                  <a:cubicBezTo>
                    <a:pt x="714" y="730"/>
                    <a:pt x="716" y="730"/>
                    <a:pt x="718" y="730"/>
                  </a:cubicBezTo>
                  <a:cubicBezTo>
                    <a:pt x="722" y="731"/>
                    <a:pt x="724" y="729"/>
                    <a:pt x="727" y="731"/>
                  </a:cubicBezTo>
                  <a:cubicBezTo>
                    <a:pt x="733" y="733"/>
                    <a:pt x="737" y="739"/>
                    <a:pt x="742" y="742"/>
                  </a:cubicBezTo>
                  <a:cubicBezTo>
                    <a:pt x="745" y="744"/>
                    <a:pt x="748" y="743"/>
                    <a:pt x="751" y="744"/>
                  </a:cubicBezTo>
                  <a:cubicBezTo>
                    <a:pt x="753" y="744"/>
                    <a:pt x="756" y="756"/>
                    <a:pt x="756" y="759"/>
                  </a:cubicBezTo>
                  <a:cubicBezTo>
                    <a:pt x="754" y="767"/>
                    <a:pt x="751" y="772"/>
                    <a:pt x="745" y="776"/>
                  </a:cubicBezTo>
                  <a:cubicBezTo>
                    <a:pt x="744" y="777"/>
                    <a:pt x="743" y="777"/>
                    <a:pt x="742" y="777"/>
                  </a:cubicBezTo>
                  <a:cubicBezTo>
                    <a:pt x="741" y="778"/>
                    <a:pt x="742" y="779"/>
                    <a:pt x="741" y="781"/>
                  </a:cubicBezTo>
                  <a:cubicBezTo>
                    <a:pt x="740" y="784"/>
                    <a:pt x="737" y="788"/>
                    <a:pt x="735" y="790"/>
                  </a:cubicBezTo>
                  <a:cubicBezTo>
                    <a:pt x="735" y="790"/>
                    <a:pt x="735" y="790"/>
                    <a:pt x="735" y="790"/>
                  </a:cubicBezTo>
                  <a:cubicBezTo>
                    <a:pt x="734" y="789"/>
                    <a:pt x="734" y="789"/>
                    <a:pt x="734" y="788"/>
                  </a:cubicBezTo>
                  <a:cubicBezTo>
                    <a:pt x="733" y="788"/>
                    <a:pt x="733" y="788"/>
                    <a:pt x="733" y="788"/>
                  </a:cubicBezTo>
                  <a:cubicBezTo>
                    <a:pt x="733" y="791"/>
                    <a:pt x="732" y="794"/>
                    <a:pt x="731" y="797"/>
                  </a:cubicBezTo>
                  <a:cubicBezTo>
                    <a:pt x="731" y="800"/>
                    <a:pt x="732" y="804"/>
                    <a:pt x="732" y="807"/>
                  </a:cubicBezTo>
                  <a:cubicBezTo>
                    <a:pt x="732" y="810"/>
                    <a:pt x="731" y="812"/>
                    <a:pt x="730" y="815"/>
                  </a:cubicBezTo>
                  <a:cubicBezTo>
                    <a:pt x="730" y="816"/>
                    <a:pt x="731" y="818"/>
                    <a:pt x="731" y="819"/>
                  </a:cubicBezTo>
                  <a:cubicBezTo>
                    <a:pt x="728" y="820"/>
                    <a:pt x="727" y="822"/>
                    <a:pt x="727" y="826"/>
                  </a:cubicBezTo>
                  <a:cubicBezTo>
                    <a:pt x="727" y="827"/>
                    <a:pt x="727" y="828"/>
                    <a:pt x="727" y="829"/>
                  </a:cubicBezTo>
                  <a:cubicBezTo>
                    <a:pt x="727" y="831"/>
                    <a:pt x="726" y="831"/>
                    <a:pt x="725" y="832"/>
                  </a:cubicBezTo>
                  <a:cubicBezTo>
                    <a:pt x="724" y="834"/>
                    <a:pt x="724" y="835"/>
                    <a:pt x="723" y="836"/>
                  </a:cubicBezTo>
                  <a:cubicBezTo>
                    <a:pt x="722" y="838"/>
                    <a:pt x="720" y="840"/>
                    <a:pt x="720" y="842"/>
                  </a:cubicBezTo>
                  <a:cubicBezTo>
                    <a:pt x="720" y="843"/>
                    <a:pt x="720" y="844"/>
                    <a:pt x="720" y="845"/>
                  </a:cubicBezTo>
                  <a:cubicBezTo>
                    <a:pt x="717" y="846"/>
                    <a:pt x="714" y="847"/>
                    <a:pt x="714" y="850"/>
                  </a:cubicBezTo>
                  <a:cubicBezTo>
                    <a:pt x="711" y="851"/>
                    <a:pt x="708" y="852"/>
                    <a:pt x="704" y="851"/>
                  </a:cubicBezTo>
                  <a:cubicBezTo>
                    <a:pt x="703" y="851"/>
                    <a:pt x="701" y="851"/>
                    <a:pt x="699" y="851"/>
                  </a:cubicBezTo>
                  <a:cubicBezTo>
                    <a:pt x="698" y="853"/>
                    <a:pt x="697" y="853"/>
                    <a:pt x="695" y="854"/>
                  </a:cubicBezTo>
                  <a:cubicBezTo>
                    <a:pt x="695" y="855"/>
                    <a:pt x="694" y="855"/>
                    <a:pt x="694" y="856"/>
                  </a:cubicBezTo>
                  <a:cubicBezTo>
                    <a:pt x="693" y="856"/>
                    <a:pt x="692" y="855"/>
                    <a:pt x="691" y="855"/>
                  </a:cubicBezTo>
                  <a:cubicBezTo>
                    <a:pt x="689" y="856"/>
                    <a:pt x="681" y="862"/>
                    <a:pt x="679" y="863"/>
                  </a:cubicBezTo>
                  <a:cubicBezTo>
                    <a:pt x="678" y="865"/>
                    <a:pt x="678" y="866"/>
                    <a:pt x="675" y="866"/>
                  </a:cubicBezTo>
                  <a:cubicBezTo>
                    <a:pt x="675" y="866"/>
                    <a:pt x="675" y="866"/>
                    <a:pt x="675" y="867"/>
                  </a:cubicBezTo>
                  <a:cubicBezTo>
                    <a:pt x="677" y="868"/>
                    <a:pt x="675" y="871"/>
                    <a:pt x="674" y="872"/>
                  </a:cubicBezTo>
                  <a:cubicBezTo>
                    <a:pt x="675" y="873"/>
                    <a:pt x="675" y="874"/>
                    <a:pt x="675" y="875"/>
                  </a:cubicBezTo>
                  <a:cubicBezTo>
                    <a:pt x="677" y="886"/>
                    <a:pt x="671" y="887"/>
                    <a:pt x="667" y="893"/>
                  </a:cubicBezTo>
                  <a:cubicBezTo>
                    <a:pt x="666" y="895"/>
                    <a:pt x="665" y="897"/>
                    <a:pt x="664" y="900"/>
                  </a:cubicBezTo>
                  <a:cubicBezTo>
                    <a:pt x="663" y="902"/>
                    <a:pt x="660" y="905"/>
                    <a:pt x="658" y="907"/>
                  </a:cubicBezTo>
                  <a:cubicBezTo>
                    <a:pt x="659" y="903"/>
                    <a:pt x="664" y="901"/>
                    <a:pt x="663" y="897"/>
                  </a:cubicBezTo>
                  <a:cubicBezTo>
                    <a:pt x="663" y="897"/>
                    <a:pt x="663" y="897"/>
                    <a:pt x="663" y="897"/>
                  </a:cubicBezTo>
                  <a:cubicBezTo>
                    <a:pt x="662" y="898"/>
                    <a:pt x="661" y="897"/>
                    <a:pt x="660" y="897"/>
                  </a:cubicBezTo>
                  <a:cubicBezTo>
                    <a:pt x="660" y="897"/>
                    <a:pt x="660" y="897"/>
                    <a:pt x="660" y="897"/>
                  </a:cubicBezTo>
                  <a:cubicBezTo>
                    <a:pt x="659" y="899"/>
                    <a:pt x="659" y="900"/>
                    <a:pt x="659" y="902"/>
                  </a:cubicBezTo>
                  <a:cubicBezTo>
                    <a:pt x="658" y="903"/>
                    <a:pt x="655" y="904"/>
                    <a:pt x="655" y="906"/>
                  </a:cubicBezTo>
                  <a:cubicBezTo>
                    <a:pt x="654" y="908"/>
                    <a:pt x="654" y="910"/>
                    <a:pt x="653" y="913"/>
                  </a:cubicBezTo>
                  <a:cubicBezTo>
                    <a:pt x="652" y="916"/>
                    <a:pt x="649" y="918"/>
                    <a:pt x="647" y="921"/>
                  </a:cubicBezTo>
                  <a:cubicBezTo>
                    <a:pt x="645" y="923"/>
                    <a:pt x="643" y="926"/>
                    <a:pt x="640" y="927"/>
                  </a:cubicBezTo>
                  <a:cubicBezTo>
                    <a:pt x="638" y="928"/>
                    <a:pt x="636" y="927"/>
                    <a:pt x="635" y="927"/>
                  </a:cubicBezTo>
                  <a:cubicBezTo>
                    <a:pt x="633" y="927"/>
                    <a:pt x="632" y="928"/>
                    <a:pt x="630" y="928"/>
                  </a:cubicBezTo>
                  <a:cubicBezTo>
                    <a:pt x="627" y="925"/>
                    <a:pt x="625" y="925"/>
                    <a:pt x="621" y="925"/>
                  </a:cubicBezTo>
                  <a:cubicBezTo>
                    <a:pt x="620" y="924"/>
                    <a:pt x="619" y="923"/>
                    <a:pt x="618" y="923"/>
                  </a:cubicBezTo>
                  <a:cubicBezTo>
                    <a:pt x="617" y="923"/>
                    <a:pt x="617" y="924"/>
                    <a:pt x="617" y="924"/>
                  </a:cubicBezTo>
                  <a:cubicBezTo>
                    <a:pt x="617" y="924"/>
                    <a:pt x="617" y="925"/>
                    <a:pt x="617" y="925"/>
                  </a:cubicBezTo>
                  <a:cubicBezTo>
                    <a:pt x="619" y="928"/>
                    <a:pt x="622" y="928"/>
                    <a:pt x="624" y="931"/>
                  </a:cubicBezTo>
                  <a:cubicBezTo>
                    <a:pt x="624" y="932"/>
                    <a:pt x="624" y="932"/>
                    <a:pt x="623" y="933"/>
                  </a:cubicBezTo>
                  <a:cubicBezTo>
                    <a:pt x="622" y="936"/>
                    <a:pt x="625" y="937"/>
                    <a:pt x="627" y="938"/>
                  </a:cubicBezTo>
                  <a:cubicBezTo>
                    <a:pt x="627" y="939"/>
                    <a:pt x="628" y="940"/>
                    <a:pt x="627" y="941"/>
                  </a:cubicBezTo>
                  <a:cubicBezTo>
                    <a:pt x="627" y="943"/>
                    <a:pt x="625" y="945"/>
                    <a:pt x="624" y="946"/>
                  </a:cubicBezTo>
                  <a:cubicBezTo>
                    <a:pt x="623" y="947"/>
                    <a:pt x="623" y="949"/>
                    <a:pt x="622" y="950"/>
                  </a:cubicBezTo>
                  <a:cubicBezTo>
                    <a:pt x="620" y="953"/>
                    <a:pt x="612" y="954"/>
                    <a:pt x="608" y="954"/>
                  </a:cubicBezTo>
                  <a:cubicBezTo>
                    <a:pt x="605" y="955"/>
                    <a:pt x="601" y="955"/>
                    <a:pt x="598" y="955"/>
                  </a:cubicBezTo>
                  <a:cubicBezTo>
                    <a:pt x="597" y="955"/>
                    <a:pt x="595" y="954"/>
                    <a:pt x="594" y="954"/>
                  </a:cubicBezTo>
                  <a:cubicBezTo>
                    <a:pt x="593" y="956"/>
                    <a:pt x="595" y="958"/>
                    <a:pt x="596" y="959"/>
                  </a:cubicBezTo>
                  <a:cubicBezTo>
                    <a:pt x="595" y="960"/>
                    <a:pt x="594" y="962"/>
                    <a:pt x="594" y="964"/>
                  </a:cubicBezTo>
                  <a:cubicBezTo>
                    <a:pt x="593" y="965"/>
                    <a:pt x="595" y="966"/>
                    <a:pt x="595" y="967"/>
                  </a:cubicBezTo>
                  <a:cubicBezTo>
                    <a:pt x="594" y="968"/>
                    <a:pt x="593" y="968"/>
                    <a:pt x="592" y="969"/>
                  </a:cubicBezTo>
                  <a:cubicBezTo>
                    <a:pt x="591" y="970"/>
                    <a:pt x="588" y="971"/>
                    <a:pt x="585" y="970"/>
                  </a:cubicBezTo>
                  <a:cubicBezTo>
                    <a:pt x="583" y="969"/>
                    <a:pt x="581" y="967"/>
                    <a:pt x="578" y="968"/>
                  </a:cubicBezTo>
                  <a:cubicBezTo>
                    <a:pt x="578" y="968"/>
                    <a:pt x="578" y="968"/>
                    <a:pt x="578" y="969"/>
                  </a:cubicBezTo>
                  <a:cubicBezTo>
                    <a:pt x="578" y="971"/>
                    <a:pt x="579" y="972"/>
                    <a:pt x="579" y="973"/>
                  </a:cubicBezTo>
                  <a:cubicBezTo>
                    <a:pt x="579" y="975"/>
                    <a:pt x="579" y="976"/>
                    <a:pt x="579" y="977"/>
                  </a:cubicBezTo>
                  <a:cubicBezTo>
                    <a:pt x="580" y="978"/>
                    <a:pt x="581" y="980"/>
                    <a:pt x="583" y="979"/>
                  </a:cubicBezTo>
                  <a:cubicBezTo>
                    <a:pt x="583" y="979"/>
                    <a:pt x="584" y="979"/>
                    <a:pt x="584" y="979"/>
                  </a:cubicBezTo>
                  <a:cubicBezTo>
                    <a:pt x="583" y="978"/>
                    <a:pt x="583" y="978"/>
                    <a:pt x="583" y="977"/>
                  </a:cubicBezTo>
                  <a:cubicBezTo>
                    <a:pt x="584" y="977"/>
                    <a:pt x="585" y="977"/>
                    <a:pt x="586" y="976"/>
                  </a:cubicBezTo>
                  <a:cubicBezTo>
                    <a:pt x="586" y="977"/>
                    <a:pt x="586" y="977"/>
                    <a:pt x="586" y="977"/>
                  </a:cubicBezTo>
                  <a:cubicBezTo>
                    <a:pt x="586" y="978"/>
                    <a:pt x="587" y="979"/>
                    <a:pt x="587" y="981"/>
                  </a:cubicBezTo>
                  <a:cubicBezTo>
                    <a:pt x="587" y="981"/>
                    <a:pt x="587" y="981"/>
                    <a:pt x="587" y="981"/>
                  </a:cubicBezTo>
                  <a:cubicBezTo>
                    <a:pt x="586" y="982"/>
                    <a:pt x="585" y="982"/>
                    <a:pt x="584" y="982"/>
                  </a:cubicBezTo>
                  <a:cubicBezTo>
                    <a:pt x="584" y="981"/>
                    <a:pt x="584" y="981"/>
                    <a:pt x="583" y="980"/>
                  </a:cubicBezTo>
                  <a:cubicBezTo>
                    <a:pt x="582" y="980"/>
                    <a:pt x="579" y="981"/>
                    <a:pt x="578" y="981"/>
                  </a:cubicBezTo>
                  <a:cubicBezTo>
                    <a:pt x="578" y="982"/>
                    <a:pt x="579" y="982"/>
                    <a:pt x="579" y="982"/>
                  </a:cubicBezTo>
                  <a:cubicBezTo>
                    <a:pt x="580" y="982"/>
                    <a:pt x="581" y="983"/>
                    <a:pt x="583" y="983"/>
                  </a:cubicBezTo>
                  <a:cubicBezTo>
                    <a:pt x="583" y="983"/>
                    <a:pt x="583" y="983"/>
                    <a:pt x="582" y="983"/>
                  </a:cubicBezTo>
                  <a:cubicBezTo>
                    <a:pt x="580" y="984"/>
                    <a:pt x="578" y="985"/>
                    <a:pt x="577" y="987"/>
                  </a:cubicBezTo>
                  <a:cubicBezTo>
                    <a:pt x="577" y="991"/>
                    <a:pt x="578" y="992"/>
                    <a:pt x="575" y="995"/>
                  </a:cubicBezTo>
                  <a:cubicBezTo>
                    <a:pt x="575" y="996"/>
                    <a:pt x="576" y="996"/>
                    <a:pt x="576" y="997"/>
                  </a:cubicBezTo>
                  <a:cubicBezTo>
                    <a:pt x="574" y="997"/>
                    <a:pt x="572" y="997"/>
                    <a:pt x="570" y="997"/>
                  </a:cubicBezTo>
                  <a:cubicBezTo>
                    <a:pt x="567" y="999"/>
                    <a:pt x="562" y="1004"/>
                    <a:pt x="565" y="1008"/>
                  </a:cubicBezTo>
                  <a:cubicBezTo>
                    <a:pt x="566" y="1010"/>
                    <a:pt x="569" y="1012"/>
                    <a:pt x="571" y="1013"/>
                  </a:cubicBezTo>
                  <a:cubicBezTo>
                    <a:pt x="572" y="1013"/>
                    <a:pt x="573" y="1013"/>
                    <a:pt x="574" y="1014"/>
                  </a:cubicBezTo>
                  <a:cubicBezTo>
                    <a:pt x="576" y="1022"/>
                    <a:pt x="568" y="1022"/>
                    <a:pt x="565" y="1026"/>
                  </a:cubicBezTo>
                  <a:cubicBezTo>
                    <a:pt x="564" y="1027"/>
                    <a:pt x="563" y="1028"/>
                    <a:pt x="563" y="1029"/>
                  </a:cubicBezTo>
                  <a:cubicBezTo>
                    <a:pt x="562" y="1031"/>
                    <a:pt x="564" y="1033"/>
                    <a:pt x="562" y="1035"/>
                  </a:cubicBezTo>
                  <a:cubicBezTo>
                    <a:pt x="561" y="1036"/>
                    <a:pt x="557" y="1036"/>
                    <a:pt x="556" y="1038"/>
                  </a:cubicBezTo>
                  <a:cubicBezTo>
                    <a:pt x="551" y="1043"/>
                    <a:pt x="557" y="1050"/>
                    <a:pt x="559" y="1053"/>
                  </a:cubicBezTo>
                  <a:cubicBezTo>
                    <a:pt x="557" y="1054"/>
                    <a:pt x="555" y="1053"/>
                    <a:pt x="554" y="1052"/>
                  </a:cubicBezTo>
                  <a:cubicBezTo>
                    <a:pt x="553" y="1053"/>
                    <a:pt x="553" y="1053"/>
                    <a:pt x="553" y="1053"/>
                  </a:cubicBezTo>
                  <a:cubicBezTo>
                    <a:pt x="552" y="1053"/>
                    <a:pt x="551" y="1055"/>
                    <a:pt x="550" y="1055"/>
                  </a:cubicBezTo>
                  <a:cubicBezTo>
                    <a:pt x="548" y="1056"/>
                    <a:pt x="546" y="1055"/>
                    <a:pt x="545" y="1057"/>
                  </a:cubicBezTo>
                  <a:cubicBezTo>
                    <a:pt x="545" y="1057"/>
                    <a:pt x="545" y="1057"/>
                    <a:pt x="545" y="1057"/>
                  </a:cubicBezTo>
                  <a:cubicBezTo>
                    <a:pt x="543" y="1059"/>
                    <a:pt x="545" y="1062"/>
                    <a:pt x="543" y="1065"/>
                  </a:cubicBezTo>
                  <a:cubicBezTo>
                    <a:pt x="542" y="1065"/>
                    <a:pt x="542" y="1065"/>
                    <a:pt x="541" y="1065"/>
                  </a:cubicBezTo>
                  <a:cubicBezTo>
                    <a:pt x="540" y="1065"/>
                    <a:pt x="539" y="1064"/>
                    <a:pt x="538" y="1064"/>
                  </a:cubicBezTo>
                  <a:cubicBezTo>
                    <a:pt x="540" y="1062"/>
                    <a:pt x="541" y="1060"/>
                    <a:pt x="543" y="1058"/>
                  </a:cubicBezTo>
                  <a:cubicBezTo>
                    <a:pt x="543" y="1058"/>
                    <a:pt x="543" y="1058"/>
                    <a:pt x="543" y="1058"/>
                  </a:cubicBezTo>
                  <a:cubicBezTo>
                    <a:pt x="542" y="1058"/>
                    <a:pt x="541" y="1057"/>
                    <a:pt x="541" y="1057"/>
                  </a:cubicBezTo>
                  <a:cubicBezTo>
                    <a:pt x="539" y="1057"/>
                    <a:pt x="536" y="1059"/>
                    <a:pt x="533" y="1059"/>
                  </a:cubicBezTo>
                  <a:cubicBezTo>
                    <a:pt x="533" y="1058"/>
                    <a:pt x="533" y="1058"/>
                    <a:pt x="533" y="1057"/>
                  </a:cubicBezTo>
                  <a:cubicBezTo>
                    <a:pt x="535" y="1057"/>
                    <a:pt x="537" y="1056"/>
                    <a:pt x="539" y="1055"/>
                  </a:cubicBezTo>
                  <a:cubicBezTo>
                    <a:pt x="538" y="1055"/>
                    <a:pt x="536" y="1055"/>
                    <a:pt x="534" y="1055"/>
                  </a:cubicBezTo>
                  <a:cubicBezTo>
                    <a:pt x="534" y="1053"/>
                    <a:pt x="535" y="1053"/>
                    <a:pt x="535" y="1052"/>
                  </a:cubicBezTo>
                  <a:cubicBezTo>
                    <a:pt x="534" y="1051"/>
                    <a:pt x="533" y="1051"/>
                    <a:pt x="533" y="1050"/>
                  </a:cubicBezTo>
                  <a:cubicBezTo>
                    <a:pt x="532" y="1050"/>
                    <a:pt x="532" y="1051"/>
                    <a:pt x="531" y="1051"/>
                  </a:cubicBezTo>
                  <a:cubicBezTo>
                    <a:pt x="530" y="1051"/>
                    <a:pt x="530" y="1051"/>
                    <a:pt x="529" y="1050"/>
                  </a:cubicBezTo>
                  <a:cubicBezTo>
                    <a:pt x="529" y="1049"/>
                    <a:pt x="530" y="1049"/>
                    <a:pt x="530" y="1048"/>
                  </a:cubicBezTo>
                  <a:cubicBezTo>
                    <a:pt x="530" y="1048"/>
                    <a:pt x="530" y="1048"/>
                    <a:pt x="530" y="1048"/>
                  </a:cubicBezTo>
                  <a:cubicBezTo>
                    <a:pt x="529" y="1048"/>
                    <a:pt x="529" y="1048"/>
                    <a:pt x="528" y="1049"/>
                  </a:cubicBezTo>
                  <a:cubicBezTo>
                    <a:pt x="528" y="1048"/>
                    <a:pt x="527" y="1047"/>
                    <a:pt x="527" y="1047"/>
                  </a:cubicBezTo>
                  <a:cubicBezTo>
                    <a:pt x="527" y="1047"/>
                    <a:pt x="527" y="1046"/>
                    <a:pt x="527" y="1046"/>
                  </a:cubicBezTo>
                  <a:cubicBezTo>
                    <a:pt x="528" y="1046"/>
                    <a:pt x="528" y="1046"/>
                    <a:pt x="528" y="1045"/>
                  </a:cubicBezTo>
                  <a:cubicBezTo>
                    <a:pt x="528" y="1045"/>
                    <a:pt x="528" y="1045"/>
                    <a:pt x="527" y="1044"/>
                  </a:cubicBezTo>
                  <a:cubicBezTo>
                    <a:pt x="526" y="1044"/>
                    <a:pt x="525" y="1043"/>
                    <a:pt x="524" y="1042"/>
                  </a:cubicBezTo>
                  <a:cubicBezTo>
                    <a:pt x="527" y="1042"/>
                    <a:pt x="528" y="1040"/>
                    <a:pt x="528" y="1038"/>
                  </a:cubicBezTo>
                  <a:cubicBezTo>
                    <a:pt x="527" y="1038"/>
                    <a:pt x="526" y="1039"/>
                    <a:pt x="525" y="1038"/>
                  </a:cubicBezTo>
                  <a:cubicBezTo>
                    <a:pt x="525" y="1037"/>
                    <a:pt x="525" y="1037"/>
                    <a:pt x="525" y="1036"/>
                  </a:cubicBezTo>
                  <a:cubicBezTo>
                    <a:pt x="525" y="1035"/>
                    <a:pt x="526" y="1035"/>
                    <a:pt x="526" y="1035"/>
                  </a:cubicBezTo>
                  <a:cubicBezTo>
                    <a:pt x="525" y="1034"/>
                    <a:pt x="525" y="1033"/>
                    <a:pt x="524" y="1032"/>
                  </a:cubicBezTo>
                  <a:cubicBezTo>
                    <a:pt x="525" y="1031"/>
                    <a:pt x="526" y="1031"/>
                    <a:pt x="526" y="1030"/>
                  </a:cubicBezTo>
                  <a:cubicBezTo>
                    <a:pt x="526" y="1030"/>
                    <a:pt x="526" y="1029"/>
                    <a:pt x="526" y="1029"/>
                  </a:cubicBezTo>
                  <a:cubicBezTo>
                    <a:pt x="525" y="1029"/>
                    <a:pt x="525" y="1030"/>
                    <a:pt x="524" y="1030"/>
                  </a:cubicBezTo>
                  <a:cubicBezTo>
                    <a:pt x="524" y="1029"/>
                    <a:pt x="524" y="1027"/>
                    <a:pt x="524" y="1025"/>
                  </a:cubicBezTo>
                  <a:cubicBezTo>
                    <a:pt x="524" y="1024"/>
                    <a:pt x="525" y="1024"/>
                    <a:pt x="525" y="1023"/>
                  </a:cubicBezTo>
                  <a:cubicBezTo>
                    <a:pt x="525" y="1022"/>
                    <a:pt x="525" y="1021"/>
                    <a:pt x="524" y="1020"/>
                  </a:cubicBezTo>
                  <a:cubicBezTo>
                    <a:pt x="527" y="1020"/>
                    <a:pt x="527" y="1020"/>
                    <a:pt x="529" y="1021"/>
                  </a:cubicBezTo>
                  <a:cubicBezTo>
                    <a:pt x="529" y="1020"/>
                    <a:pt x="529" y="1020"/>
                    <a:pt x="529" y="1020"/>
                  </a:cubicBezTo>
                  <a:cubicBezTo>
                    <a:pt x="529" y="1020"/>
                    <a:pt x="529" y="1019"/>
                    <a:pt x="529" y="1019"/>
                  </a:cubicBezTo>
                  <a:cubicBezTo>
                    <a:pt x="529" y="1019"/>
                    <a:pt x="528" y="1018"/>
                    <a:pt x="527" y="1018"/>
                  </a:cubicBezTo>
                  <a:cubicBezTo>
                    <a:pt x="523" y="1018"/>
                    <a:pt x="523" y="1018"/>
                    <a:pt x="523" y="1018"/>
                  </a:cubicBezTo>
                  <a:cubicBezTo>
                    <a:pt x="523" y="1018"/>
                    <a:pt x="523" y="1017"/>
                    <a:pt x="523" y="1017"/>
                  </a:cubicBezTo>
                  <a:cubicBezTo>
                    <a:pt x="523" y="1016"/>
                    <a:pt x="523" y="1015"/>
                    <a:pt x="524" y="1014"/>
                  </a:cubicBezTo>
                  <a:cubicBezTo>
                    <a:pt x="525" y="1014"/>
                    <a:pt x="525" y="1014"/>
                    <a:pt x="525" y="1014"/>
                  </a:cubicBezTo>
                  <a:cubicBezTo>
                    <a:pt x="525" y="1013"/>
                    <a:pt x="526" y="1013"/>
                    <a:pt x="526" y="1012"/>
                  </a:cubicBezTo>
                  <a:cubicBezTo>
                    <a:pt x="524" y="1011"/>
                    <a:pt x="522" y="1011"/>
                    <a:pt x="520" y="1010"/>
                  </a:cubicBezTo>
                  <a:cubicBezTo>
                    <a:pt x="520" y="1010"/>
                    <a:pt x="520" y="1009"/>
                    <a:pt x="520" y="1009"/>
                  </a:cubicBezTo>
                  <a:cubicBezTo>
                    <a:pt x="519" y="1009"/>
                    <a:pt x="518" y="1009"/>
                    <a:pt x="517" y="1009"/>
                  </a:cubicBezTo>
                  <a:cubicBezTo>
                    <a:pt x="517" y="1009"/>
                    <a:pt x="517" y="1009"/>
                    <a:pt x="517" y="1008"/>
                  </a:cubicBezTo>
                  <a:cubicBezTo>
                    <a:pt x="520" y="1007"/>
                    <a:pt x="521" y="1006"/>
                    <a:pt x="522" y="1004"/>
                  </a:cubicBezTo>
                  <a:cubicBezTo>
                    <a:pt x="524" y="1004"/>
                    <a:pt x="524" y="1004"/>
                    <a:pt x="525" y="1004"/>
                  </a:cubicBezTo>
                  <a:cubicBezTo>
                    <a:pt x="525" y="1005"/>
                    <a:pt x="525" y="1005"/>
                    <a:pt x="525" y="1005"/>
                  </a:cubicBezTo>
                  <a:cubicBezTo>
                    <a:pt x="524" y="1006"/>
                    <a:pt x="523" y="1006"/>
                    <a:pt x="523" y="1007"/>
                  </a:cubicBezTo>
                  <a:cubicBezTo>
                    <a:pt x="523" y="1008"/>
                    <a:pt x="523" y="1008"/>
                    <a:pt x="523" y="1009"/>
                  </a:cubicBezTo>
                  <a:cubicBezTo>
                    <a:pt x="523" y="1009"/>
                    <a:pt x="523" y="1009"/>
                    <a:pt x="524" y="1009"/>
                  </a:cubicBezTo>
                  <a:cubicBezTo>
                    <a:pt x="524" y="1008"/>
                    <a:pt x="524" y="1007"/>
                    <a:pt x="525" y="1007"/>
                  </a:cubicBezTo>
                  <a:cubicBezTo>
                    <a:pt x="525" y="1007"/>
                    <a:pt x="526" y="1007"/>
                    <a:pt x="526" y="1007"/>
                  </a:cubicBezTo>
                  <a:cubicBezTo>
                    <a:pt x="526" y="1008"/>
                    <a:pt x="526" y="1009"/>
                    <a:pt x="526" y="1010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09"/>
                    <a:pt x="528" y="1007"/>
                    <a:pt x="528" y="1006"/>
                  </a:cubicBezTo>
                  <a:cubicBezTo>
                    <a:pt x="530" y="1002"/>
                    <a:pt x="527" y="1003"/>
                    <a:pt x="531" y="1000"/>
                  </a:cubicBezTo>
                  <a:cubicBezTo>
                    <a:pt x="530" y="1000"/>
                    <a:pt x="529" y="999"/>
                    <a:pt x="530" y="998"/>
                  </a:cubicBezTo>
                  <a:cubicBezTo>
                    <a:pt x="530" y="997"/>
                    <a:pt x="531" y="997"/>
                    <a:pt x="532" y="997"/>
                  </a:cubicBezTo>
                  <a:cubicBezTo>
                    <a:pt x="533" y="996"/>
                    <a:pt x="534" y="995"/>
                    <a:pt x="534" y="994"/>
                  </a:cubicBezTo>
                  <a:cubicBezTo>
                    <a:pt x="534" y="994"/>
                    <a:pt x="534" y="993"/>
                    <a:pt x="534" y="993"/>
                  </a:cubicBezTo>
                  <a:cubicBezTo>
                    <a:pt x="533" y="993"/>
                    <a:pt x="532" y="992"/>
                    <a:pt x="531" y="991"/>
                  </a:cubicBezTo>
                  <a:cubicBezTo>
                    <a:pt x="531" y="990"/>
                    <a:pt x="532" y="990"/>
                    <a:pt x="532" y="988"/>
                  </a:cubicBezTo>
                  <a:cubicBezTo>
                    <a:pt x="532" y="985"/>
                    <a:pt x="531" y="985"/>
                    <a:pt x="534" y="984"/>
                  </a:cubicBezTo>
                  <a:cubicBezTo>
                    <a:pt x="534" y="982"/>
                    <a:pt x="532" y="981"/>
                    <a:pt x="533" y="979"/>
                  </a:cubicBezTo>
                  <a:cubicBezTo>
                    <a:pt x="533" y="978"/>
                    <a:pt x="534" y="978"/>
                    <a:pt x="535" y="978"/>
                  </a:cubicBezTo>
                  <a:cubicBezTo>
                    <a:pt x="535" y="978"/>
                    <a:pt x="535" y="977"/>
                    <a:pt x="535" y="977"/>
                  </a:cubicBezTo>
                  <a:cubicBezTo>
                    <a:pt x="535" y="976"/>
                    <a:pt x="534" y="976"/>
                    <a:pt x="533" y="975"/>
                  </a:cubicBezTo>
                  <a:cubicBezTo>
                    <a:pt x="534" y="974"/>
                    <a:pt x="534" y="974"/>
                    <a:pt x="534" y="973"/>
                  </a:cubicBezTo>
                  <a:cubicBezTo>
                    <a:pt x="533" y="973"/>
                    <a:pt x="533" y="973"/>
                    <a:pt x="532" y="973"/>
                  </a:cubicBezTo>
                  <a:cubicBezTo>
                    <a:pt x="531" y="974"/>
                    <a:pt x="530" y="975"/>
                    <a:pt x="528" y="974"/>
                  </a:cubicBezTo>
                  <a:cubicBezTo>
                    <a:pt x="528" y="972"/>
                    <a:pt x="527" y="971"/>
                    <a:pt x="526" y="970"/>
                  </a:cubicBezTo>
                  <a:cubicBezTo>
                    <a:pt x="525" y="964"/>
                    <a:pt x="529" y="962"/>
                    <a:pt x="530" y="959"/>
                  </a:cubicBezTo>
                  <a:cubicBezTo>
                    <a:pt x="530" y="959"/>
                    <a:pt x="530" y="959"/>
                    <a:pt x="530" y="959"/>
                  </a:cubicBezTo>
                  <a:cubicBezTo>
                    <a:pt x="531" y="956"/>
                    <a:pt x="529" y="954"/>
                    <a:pt x="529" y="953"/>
                  </a:cubicBezTo>
                  <a:cubicBezTo>
                    <a:pt x="529" y="951"/>
                    <a:pt x="529" y="949"/>
                    <a:pt x="529" y="947"/>
                  </a:cubicBezTo>
                  <a:cubicBezTo>
                    <a:pt x="528" y="946"/>
                    <a:pt x="528" y="945"/>
                    <a:pt x="527" y="944"/>
                  </a:cubicBezTo>
                  <a:cubicBezTo>
                    <a:pt x="527" y="944"/>
                    <a:pt x="528" y="943"/>
                    <a:pt x="528" y="943"/>
                  </a:cubicBezTo>
                  <a:cubicBezTo>
                    <a:pt x="529" y="943"/>
                    <a:pt x="530" y="943"/>
                    <a:pt x="531" y="943"/>
                  </a:cubicBezTo>
                  <a:cubicBezTo>
                    <a:pt x="532" y="935"/>
                    <a:pt x="535" y="930"/>
                    <a:pt x="538" y="923"/>
                  </a:cubicBezTo>
                  <a:cubicBezTo>
                    <a:pt x="538" y="921"/>
                    <a:pt x="540" y="920"/>
                    <a:pt x="540" y="918"/>
                  </a:cubicBezTo>
                  <a:cubicBezTo>
                    <a:pt x="540" y="918"/>
                    <a:pt x="539" y="916"/>
                    <a:pt x="539" y="915"/>
                  </a:cubicBezTo>
                  <a:cubicBezTo>
                    <a:pt x="540" y="915"/>
                    <a:pt x="540" y="914"/>
                    <a:pt x="541" y="913"/>
                  </a:cubicBezTo>
                  <a:cubicBezTo>
                    <a:pt x="541" y="912"/>
                    <a:pt x="541" y="911"/>
                    <a:pt x="540" y="910"/>
                  </a:cubicBezTo>
                  <a:cubicBezTo>
                    <a:pt x="540" y="909"/>
                    <a:pt x="539" y="900"/>
                    <a:pt x="539" y="899"/>
                  </a:cubicBezTo>
                  <a:cubicBezTo>
                    <a:pt x="540" y="897"/>
                    <a:pt x="541" y="896"/>
                    <a:pt x="542" y="894"/>
                  </a:cubicBezTo>
                  <a:cubicBezTo>
                    <a:pt x="543" y="892"/>
                    <a:pt x="540" y="891"/>
                    <a:pt x="541" y="889"/>
                  </a:cubicBezTo>
                  <a:cubicBezTo>
                    <a:pt x="541" y="887"/>
                    <a:pt x="542" y="885"/>
                    <a:pt x="542" y="882"/>
                  </a:cubicBezTo>
                  <a:cubicBezTo>
                    <a:pt x="543" y="882"/>
                    <a:pt x="543" y="881"/>
                    <a:pt x="544" y="880"/>
                  </a:cubicBezTo>
                  <a:cubicBezTo>
                    <a:pt x="545" y="878"/>
                    <a:pt x="546" y="871"/>
                    <a:pt x="545" y="868"/>
                  </a:cubicBezTo>
                  <a:cubicBezTo>
                    <a:pt x="546" y="867"/>
                    <a:pt x="546" y="866"/>
                    <a:pt x="547" y="865"/>
                  </a:cubicBezTo>
                  <a:cubicBezTo>
                    <a:pt x="547" y="864"/>
                    <a:pt x="547" y="863"/>
                    <a:pt x="546" y="862"/>
                  </a:cubicBezTo>
                  <a:cubicBezTo>
                    <a:pt x="546" y="860"/>
                    <a:pt x="546" y="857"/>
                    <a:pt x="547" y="855"/>
                  </a:cubicBezTo>
                  <a:cubicBezTo>
                    <a:pt x="547" y="854"/>
                    <a:pt x="546" y="854"/>
                    <a:pt x="546" y="854"/>
                  </a:cubicBezTo>
                  <a:cubicBezTo>
                    <a:pt x="546" y="853"/>
                    <a:pt x="546" y="852"/>
                    <a:pt x="546" y="852"/>
                  </a:cubicBezTo>
                  <a:cubicBezTo>
                    <a:pt x="546" y="851"/>
                    <a:pt x="547" y="851"/>
                    <a:pt x="548" y="851"/>
                  </a:cubicBezTo>
                  <a:cubicBezTo>
                    <a:pt x="548" y="845"/>
                    <a:pt x="549" y="826"/>
                    <a:pt x="546" y="821"/>
                  </a:cubicBezTo>
                  <a:cubicBezTo>
                    <a:pt x="545" y="820"/>
                    <a:pt x="543" y="820"/>
                    <a:pt x="541" y="819"/>
                  </a:cubicBezTo>
                  <a:cubicBezTo>
                    <a:pt x="541" y="817"/>
                    <a:pt x="540" y="816"/>
                    <a:pt x="540" y="815"/>
                  </a:cubicBezTo>
                  <a:cubicBezTo>
                    <a:pt x="538" y="814"/>
                    <a:pt x="536" y="813"/>
                    <a:pt x="534" y="812"/>
                  </a:cubicBezTo>
                  <a:cubicBezTo>
                    <a:pt x="527" y="809"/>
                    <a:pt x="520" y="806"/>
                    <a:pt x="515" y="800"/>
                  </a:cubicBezTo>
                  <a:cubicBezTo>
                    <a:pt x="514" y="799"/>
                    <a:pt x="513" y="798"/>
                    <a:pt x="513" y="797"/>
                  </a:cubicBezTo>
                  <a:cubicBezTo>
                    <a:pt x="513" y="795"/>
                    <a:pt x="513" y="794"/>
                    <a:pt x="513" y="793"/>
                  </a:cubicBezTo>
                  <a:cubicBezTo>
                    <a:pt x="512" y="791"/>
                    <a:pt x="511" y="790"/>
                    <a:pt x="510" y="789"/>
                  </a:cubicBezTo>
                  <a:cubicBezTo>
                    <a:pt x="508" y="785"/>
                    <a:pt x="507" y="782"/>
                    <a:pt x="504" y="780"/>
                  </a:cubicBezTo>
                  <a:cubicBezTo>
                    <a:pt x="504" y="774"/>
                    <a:pt x="496" y="763"/>
                    <a:pt x="494" y="759"/>
                  </a:cubicBezTo>
                  <a:cubicBezTo>
                    <a:pt x="492" y="757"/>
                    <a:pt x="491" y="755"/>
                    <a:pt x="490" y="753"/>
                  </a:cubicBezTo>
                  <a:cubicBezTo>
                    <a:pt x="488" y="751"/>
                    <a:pt x="485" y="750"/>
                    <a:pt x="483" y="749"/>
                  </a:cubicBezTo>
                  <a:cubicBezTo>
                    <a:pt x="483" y="748"/>
                    <a:pt x="483" y="748"/>
                    <a:pt x="483" y="748"/>
                  </a:cubicBezTo>
                  <a:cubicBezTo>
                    <a:pt x="484" y="748"/>
                    <a:pt x="484" y="748"/>
                    <a:pt x="485" y="748"/>
                  </a:cubicBezTo>
                  <a:cubicBezTo>
                    <a:pt x="486" y="744"/>
                    <a:pt x="482" y="743"/>
                    <a:pt x="482" y="740"/>
                  </a:cubicBezTo>
                  <a:cubicBezTo>
                    <a:pt x="484" y="735"/>
                    <a:pt x="490" y="734"/>
                    <a:pt x="492" y="730"/>
                  </a:cubicBezTo>
                  <a:cubicBezTo>
                    <a:pt x="492" y="728"/>
                    <a:pt x="491" y="727"/>
                    <a:pt x="492" y="726"/>
                  </a:cubicBezTo>
                  <a:cubicBezTo>
                    <a:pt x="489" y="728"/>
                    <a:pt x="488" y="731"/>
                    <a:pt x="485" y="727"/>
                  </a:cubicBezTo>
                  <a:cubicBezTo>
                    <a:pt x="485" y="727"/>
                    <a:pt x="485" y="727"/>
                    <a:pt x="485" y="727"/>
                  </a:cubicBezTo>
                  <a:cubicBezTo>
                    <a:pt x="486" y="726"/>
                    <a:pt x="486" y="726"/>
                    <a:pt x="486" y="725"/>
                  </a:cubicBezTo>
                  <a:cubicBezTo>
                    <a:pt x="486" y="723"/>
                    <a:pt x="486" y="721"/>
                    <a:pt x="485" y="719"/>
                  </a:cubicBezTo>
                  <a:cubicBezTo>
                    <a:pt x="486" y="718"/>
                    <a:pt x="487" y="718"/>
                    <a:pt x="488" y="717"/>
                  </a:cubicBezTo>
                  <a:cubicBezTo>
                    <a:pt x="488" y="716"/>
                    <a:pt x="488" y="716"/>
                    <a:pt x="487" y="716"/>
                  </a:cubicBezTo>
                  <a:cubicBezTo>
                    <a:pt x="488" y="714"/>
                    <a:pt x="489" y="714"/>
                    <a:pt x="490" y="713"/>
                  </a:cubicBezTo>
                  <a:cubicBezTo>
                    <a:pt x="490" y="711"/>
                    <a:pt x="489" y="709"/>
                    <a:pt x="490" y="708"/>
                  </a:cubicBezTo>
                  <a:cubicBezTo>
                    <a:pt x="493" y="707"/>
                    <a:pt x="495" y="707"/>
                    <a:pt x="497" y="705"/>
                  </a:cubicBezTo>
                  <a:cubicBezTo>
                    <a:pt x="497" y="704"/>
                    <a:pt x="496" y="704"/>
                    <a:pt x="496" y="703"/>
                  </a:cubicBezTo>
                  <a:cubicBezTo>
                    <a:pt x="496" y="703"/>
                    <a:pt x="496" y="703"/>
                    <a:pt x="496" y="703"/>
                  </a:cubicBezTo>
                  <a:cubicBezTo>
                    <a:pt x="497" y="702"/>
                    <a:pt x="498" y="702"/>
                    <a:pt x="499" y="703"/>
                  </a:cubicBezTo>
                  <a:cubicBezTo>
                    <a:pt x="499" y="701"/>
                    <a:pt x="498" y="701"/>
                    <a:pt x="498" y="699"/>
                  </a:cubicBezTo>
                  <a:cubicBezTo>
                    <a:pt x="500" y="699"/>
                    <a:pt x="503" y="699"/>
                    <a:pt x="503" y="698"/>
                  </a:cubicBezTo>
                  <a:cubicBezTo>
                    <a:pt x="505" y="695"/>
                    <a:pt x="506" y="693"/>
                    <a:pt x="507" y="691"/>
                  </a:cubicBezTo>
                  <a:cubicBezTo>
                    <a:pt x="507" y="690"/>
                    <a:pt x="506" y="689"/>
                    <a:pt x="506" y="689"/>
                  </a:cubicBezTo>
                  <a:cubicBezTo>
                    <a:pt x="506" y="687"/>
                    <a:pt x="506" y="686"/>
                    <a:pt x="507" y="685"/>
                  </a:cubicBezTo>
                  <a:cubicBezTo>
                    <a:pt x="506" y="683"/>
                    <a:pt x="505" y="682"/>
                    <a:pt x="505" y="680"/>
                  </a:cubicBezTo>
                  <a:cubicBezTo>
                    <a:pt x="506" y="680"/>
                    <a:pt x="507" y="680"/>
                    <a:pt x="507" y="679"/>
                  </a:cubicBezTo>
                  <a:cubicBezTo>
                    <a:pt x="506" y="678"/>
                    <a:pt x="505" y="678"/>
                    <a:pt x="505" y="677"/>
                  </a:cubicBezTo>
                  <a:cubicBezTo>
                    <a:pt x="506" y="676"/>
                    <a:pt x="506" y="675"/>
                    <a:pt x="506" y="674"/>
                  </a:cubicBezTo>
                  <a:cubicBezTo>
                    <a:pt x="505" y="673"/>
                    <a:pt x="504" y="672"/>
                    <a:pt x="503" y="671"/>
                  </a:cubicBezTo>
                  <a:cubicBezTo>
                    <a:pt x="503" y="669"/>
                    <a:pt x="504" y="669"/>
                    <a:pt x="504" y="667"/>
                  </a:cubicBezTo>
                  <a:cubicBezTo>
                    <a:pt x="504" y="667"/>
                    <a:pt x="505" y="668"/>
                    <a:pt x="505" y="668"/>
                  </a:cubicBezTo>
                  <a:cubicBezTo>
                    <a:pt x="506" y="668"/>
                    <a:pt x="506" y="666"/>
                    <a:pt x="507" y="666"/>
                  </a:cubicBezTo>
                  <a:cubicBezTo>
                    <a:pt x="507" y="664"/>
                    <a:pt x="505" y="663"/>
                    <a:pt x="505" y="662"/>
                  </a:cubicBezTo>
                  <a:cubicBezTo>
                    <a:pt x="505" y="662"/>
                    <a:pt x="505" y="662"/>
                    <a:pt x="505" y="662"/>
                  </a:cubicBezTo>
                  <a:cubicBezTo>
                    <a:pt x="507" y="663"/>
                    <a:pt x="507" y="665"/>
                    <a:pt x="509" y="666"/>
                  </a:cubicBezTo>
                  <a:cubicBezTo>
                    <a:pt x="509" y="666"/>
                    <a:pt x="509" y="666"/>
                    <a:pt x="509" y="666"/>
                  </a:cubicBezTo>
                  <a:cubicBezTo>
                    <a:pt x="509" y="666"/>
                    <a:pt x="510" y="666"/>
                    <a:pt x="510" y="665"/>
                  </a:cubicBezTo>
                  <a:cubicBezTo>
                    <a:pt x="509" y="664"/>
                    <a:pt x="509" y="664"/>
                    <a:pt x="509" y="663"/>
                  </a:cubicBezTo>
                  <a:cubicBezTo>
                    <a:pt x="513" y="658"/>
                    <a:pt x="513" y="658"/>
                    <a:pt x="513" y="658"/>
                  </a:cubicBezTo>
                  <a:cubicBezTo>
                    <a:pt x="514" y="658"/>
                    <a:pt x="515" y="657"/>
                    <a:pt x="516" y="657"/>
                  </a:cubicBezTo>
                  <a:cubicBezTo>
                    <a:pt x="517" y="654"/>
                    <a:pt x="515" y="651"/>
                    <a:pt x="520" y="648"/>
                  </a:cubicBezTo>
                  <a:cubicBezTo>
                    <a:pt x="520" y="648"/>
                    <a:pt x="521" y="648"/>
                    <a:pt x="522" y="648"/>
                  </a:cubicBezTo>
                  <a:cubicBezTo>
                    <a:pt x="523" y="648"/>
                    <a:pt x="523" y="648"/>
                    <a:pt x="523" y="649"/>
                  </a:cubicBezTo>
                  <a:cubicBezTo>
                    <a:pt x="523" y="649"/>
                    <a:pt x="524" y="649"/>
                    <a:pt x="524" y="649"/>
                  </a:cubicBezTo>
                  <a:cubicBezTo>
                    <a:pt x="524" y="647"/>
                    <a:pt x="524" y="646"/>
                    <a:pt x="525" y="646"/>
                  </a:cubicBezTo>
                  <a:cubicBezTo>
                    <a:pt x="527" y="647"/>
                    <a:pt x="531" y="646"/>
                    <a:pt x="532" y="645"/>
                  </a:cubicBezTo>
                  <a:cubicBezTo>
                    <a:pt x="531" y="643"/>
                    <a:pt x="529" y="641"/>
                    <a:pt x="530" y="640"/>
                  </a:cubicBezTo>
                  <a:cubicBezTo>
                    <a:pt x="530" y="639"/>
                    <a:pt x="531" y="639"/>
                    <a:pt x="532" y="639"/>
                  </a:cubicBezTo>
                  <a:cubicBezTo>
                    <a:pt x="532" y="639"/>
                    <a:pt x="532" y="639"/>
                    <a:pt x="532" y="639"/>
                  </a:cubicBezTo>
                  <a:cubicBezTo>
                    <a:pt x="532" y="639"/>
                    <a:pt x="531" y="638"/>
                    <a:pt x="532" y="637"/>
                  </a:cubicBezTo>
                  <a:cubicBezTo>
                    <a:pt x="531" y="638"/>
                    <a:pt x="530" y="638"/>
                    <a:pt x="529" y="638"/>
                  </a:cubicBezTo>
                  <a:cubicBezTo>
                    <a:pt x="528" y="635"/>
                    <a:pt x="526" y="634"/>
                    <a:pt x="522" y="635"/>
                  </a:cubicBezTo>
                  <a:cubicBezTo>
                    <a:pt x="522" y="636"/>
                    <a:pt x="522" y="636"/>
                    <a:pt x="522" y="637"/>
                  </a:cubicBezTo>
                  <a:cubicBezTo>
                    <a:pt x="520" y="637"/>
                    <a:pt x="518" y="638"/>
                    <a:pt x="517" y="639"/>
                  </a:cubicBezTo>
                  <a:cubicBezTo>
                    <a:pt x="518" y="641"/>
                    <a:pt x="520" y="641"/>
                    <a:pt x="520" y="643"/>
                  </a:cubicBezTo>
                  <a:cubicBezTo>
                    <a:pt x="518" y="644"/>
                    <a:pt x="517" y="645"/>
                    <a:pt x="515" y="645"/>
                  </a:cubicBezTo>
                  <a:cubicBezTo>
                    <a:pt x="515" y="644"/>
                    <a:pt x="515" y="644"/>
                    <a:pt x="515" y="644"/>
                  </a:cubicBezTo>
                  <a:cubicBezTo>
                    <a:pt x="515" y="643"/>
                    <a:pt x="514" y="642"/>
                    <a:pt x="513" y="641"/>
                  </a:cubicBezTo>
                  <a:cubicBezTo>
                    <a:pt x="513" y="641"/>
                    <a:pt x="513" y="641"/>
                    <a:pt x="513" y="641"/>
                  </a:cubicBezTo>
                  <a:cubicBezTo>
                    <a:pt x="513" y="641"/>
                    <a:pt x="513" y="642"/>
                    <a:pt x="513" y="642"/>
                  </a:cubicBezTo>
                  <a:cubicBezTo>
                    <a:pt x="511" y="642"/>
                    <a:pt x="511" y="641"/>
                    <a:pt x="510" y="639"/>
                  </a:cubicBezTo>
                  <a:cubicBezTo>
                    <a:pt x="507" y="639"/>
                    <a:pt x="506" y="638"/>
                    <a:pt x="503" y="639"/>
                  </a:cubicBezTo>
                  <a:cubicBezTo>
                    <a:pt x="503" y="639"/>
                    <a:pt x="503" y="640"/>
                    <a:pt x="502" y="640"/>
                  </a:cubicBezTo>
                  <a:cubicBezTo>
                    <a:pt x="502" y="638"/>
                    <a:pt x="502" y="636"/>
                    <a:pt x="500" y="636"/>
                  </a:cubicBezTo>
                  <a:cubicBezTo>
                    <a:pt x="500" y="636"/>
                    <a:pt x="500" y="636"/>
                    <a:pt x="500" y="636"/>
                  </a:cubicBezTo>
                  <a:cubicBezTo>
                    <a:pt x="500" y="637"/>
                    <a:pt x="501" y="637"/>
                    <a:pt x="501" y="638"/>
                  </a:cubicBezTo>
                  <a:cubicBezTo>
                    <a:pt x="501" y="638"/>
                    <a:pt x="501" y="638"/>
                    <a:pt x="501" y="638"/>
                  </a:cubicBezTo>
                  <a:cubicBezTo>
                    <a:pt x="500" y="638"/>
                    <a:pt x="499" y="637"/>
                    <a:pt x="498" y="636"/>
                  </a:cubicBezTo>
                  <a:cubicBezTo>
                    <a:pt x="501" y="633"/>
                    <a:pt x="496" y="633"/>
                    <a:pt x="493" y="631"/>
                  </a:cubicBezTo>
                  <a:cubicBezTo>
                    <a:pt x="493" y="631"/>
                    <a:pt x="493" y="629"/>
                    <a:pt x="492" y="628"/>
                  </a:cubicBezTo>
                  <a:cubicBezTo>
                    <a:pt x="491" y="628"/>
                    <a:pt x="490" y="627"/>
                    <a:pt x="489" y="627"/>
                  </a:cubicBezTo>
                  <a:cubicBezTo>
                    <a:pt x="489" y="627"/>
                    <a:pt x="489" y="627"/>
                    <a:pt x="489" y="627"/>
                  </a:cubicBezTo>
                  <a:cubicBezTo>
                    <a:pt x="489" y="627"/>
                    <a:pt x="490" y="628"/>
                    <a:pt x="490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1" y="630"/>
                    <a:pt x="491" y="630"/>
                    <a:pt x="490" y="631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89" y="629"/>
                    <a:pt x="487" y="630"/>
                    <a:pt x="486" y="626"/>
                  </a:cubicBezTo>
                  <a:cubicBezTo>
                    <a:pt x="486" y="625"/>
                    <a:pt x="487" y="625"/>
                    <a:pt x="487" y="624"/>
                  </a:cubicBezTo>
                  <a:cubicBezTo>
                    <a:pt x="487" y="624"/>
                    <a:pt x="487" y="624"/>
                    <a:pt x="487" y="624"/>
                  </a:cubicBezTo>
                  <a:cubicBezTo>
                    <a:pt x="486" y="623"/>
                    <a:pt x="486" y="623"/>
                    <a:pt x="485" y="623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6" y="622"/>
                    <a:pt x="486" y="622"/>
                    <a:pt x="486" y="622"/>
                  </a:cubicBezTo>
                  <a:cubicBezTo>
                    <a:pt x="485" y="622"/>
                    <a:pt x="484" y="620"/>
                    <a:pt x="483" y="619"/>
                  </a:cubicBezTo>
                  <a:cubicBezTo>
                    <a:pt x="481" y="616"/>
                    <a:pt x="477" y="614"/>
                    <a:pt x="475" y="611"/>
                  </a:cubicBezTo>
                  <a:cubicBezTo>
                    <a:pt x="475" y="611"/>
                    <a:pt x="475" y="611"/>
                    <a:pt x="475" y="610"/>
                  </a:cubicBezTo>
                  <a:cubicBezTo>
                    <a:pt x="475" y="610"/>
                    <a:pt x="476" y="610"/>
                    <a:pt x="476" y="610"/>
                  </a:cubicBezTo>
                  <a:cubicBezTo>
                    <a:pt x="476" y="609"/>
                    <a:pt x="475" y="608"/>
                    <a:pt x="474" y="608"/>
                  </a:cubicBezTo>
                  <a:cubicBezTo>
                    <a:pt x="474" y="609"/>
                    <a:pt x="474" y="609"/>
                    <a:pt x="473" y="609"/>
                  </a:cubicBezTo>
                  <a:cubicBezTo>
                    <a:pt x="467" y="609"/>
                    <a:pt x="462" y="606"/>
                    <a:pt x="457" y="605"/>
                  </a:cubicBezTo>
                  <a:cubicBezTo>
                    <a:pt x="455" y="604"/>
                    <a:pt x="453" y="605"/>
                    <a:pt x="452" y="604"/>
                  </a:cubicBezTo>
                  <a:cubicBezTo>
                    <a:pt x="447" y="601"/>
                    <a:pt x="441" y="593"/>
                    <a:pt x="435" y="591"/>
                  </a:cubicBezTo>
                  <a:cubicBezTo>
                    <a:pt x="430" y="590"/>
                    <a:pt x="428" y="593"/>
                    <a:pt x="424" y="594"/>
                  </a:cubicBezTo>
                  <a:cubicBezTo>
                    <a:pt x="423" y="594"/>
                    <a:pt x="415" y="593"/>
                    <a:pt x="414" y="592"/>
                  </a:cubicBezTo>
                  <a:cubicBezTo>
                    <a:pt x="412" y="591"/>
                    <a:pt x="409" y="589"/>
                    <a:pt x="407" y="588"/>
                  </a:cubicBezTo>
                  <a:cubicBezTo>
                    <a:pt x="406" y="588"/>
                    <a:pt x="404" y="588"/>
                    <a:pt x="402" y="587"/>
                  </a:cubicBezTo>
                  <a:cubicBezTo>
                    <a:pt x="400" y="586"/>
                    <a:pt x="398" y="585"/>
                    <a:pt x="396" y="584"/>
                  </a:cubicBezTo>
                  <a:cubicBezTo>
                    <a:pt x="393" y="583"/>
                    <a:pt x="392" y="580"/>
                    <a:pt x="389" y="580"/>
                  </a:cubicBezTo>
                  <a:cubicBezTo>
                    <a:pt x="386" y="580"/>
                    <a:pt x="384" y="579"/>
                    <a:pt x="382" y="578"/>
                  </a:cubicBezTo>
                  <a:cubicBezTo>
                    <a:pt x="380" y="577"/>
                    <a:pt x="379" y="575"/>
                    <a:pt x="378" y="574"/>
                  </a:cubicBezTo>
                  <a:cubicBezTo>
                    <a:pt x="376" y="573"/>
                    <a:pt x="375" y="572"/>
                    <a:pt x="373" y="572"/>
                  </a:cubicBezTo>
                  <a:cubicBezTo>
                    <a:pt x="372" y="571"/>
                    <a:pt x="371" y="569"/>
                    <a:pt x="370" y="568"/>
                  </a:cubicBezTo>
                  <a:cubicBezTo>
                    <a:pt x="370" y="567"/>
                    <a:pt x="369" y="567"/>
                    <a:pt x="369" y="566"/>
                  </a:cubicBezTo>
                  <a:cubicBezTo>
                    <a:pt x="369" y="565"/>
                    <a:pt x="371" y="565"/>
                    <a:pt x="371" y="564"/>
                  </a:cubicBezTo>
                  <a:cubicBezTo>
                    <a:pt x="371" y="564"/>
                    <a:pt x="370" y="564"/>
                    <a:pt x="370" y="563"/>
                  </a:cubicBezTo>
                  <a:cubicBezTo>
                    <a:pt x="373" y="561"/>
                    <a:pt x="371" y="558"/>
                    <a:pt x="369" y="556"/>
                  </a:cubicBezTo>
                  <a:cubicBezTo>
                    <a:pt x="369" y="556"/>
                    <a:pt x="370" y="555"/>
                    <a:pt x="370" y="555"/>
                  </a:cubicBezTo>
                  <a:cubicBezTo>
                    <a:pt x="366" y="550"/>
                    <a:pt x="363" y="546"/>
                    <a:pt x="359" y="542"/>
                  </a:cubicBezTo>
                  <a:cubicBezTo>
                    <a:pt x="358" y="541"/>
                    <a:pt x="357" y="540"/>
                    <a:pt x="356" y="540"/>
                  </a:cubicBezTo>
                  <a:cubicBezTo>
                    <a:pt x="355" y="539"/>
                    <a:pt x="355" y="538"/>
                    <a:pt x="355" y="537"/>
                  </a:cubicBezTo>
                  <a:cubicBezTo>
                    <a:pt x="354" y="536"/>
                    <a:pt x="353" y="536"/>
                    <a:pt x="352" y="536"/>
                  </a:cubicBezTo>
                  <a:cubicBezTo>
                    <a:pt x="351" y="535"/>
                    <a:pt x="351" y="534"/>
                    <a:pt x="350" y="533"/>
                  </a:cubicBezTo>
                  <a:cubicBezTo>
                    <a:pt x="350" y="533"/>
                    <a:pt x="349" y="534"/>
                    <a:pt x="348" y="534"/>
                  </a:cubicBezTo>
                  <a:cubicBezTo>
                    <a:pt x="348" y="534"/>
                    <a:pt x="348" y="533"/>
                    <a:pt x="348" y="533"/>
                  </a:cubicBezTo>
                  <a:cubicBezTo>
                    <a:pt x="347" y="531"/>
                    <a:pt x="348" y="530"/>
                    <a:pt x="349" y="529"/>
                  </a:cubicBezTo>
                  <a:cubicBezTo>
                    <a:pt x="348" y="527"/>
                    <a:pt x="347" y="527"/>
                    <a:pt x="345" y="527"/>
                  </a:cubicBezTo>
                  <a:cubicBezTo>
                    <a:pt x="344" y="523"/>
                    <a:pt x="341" y="524"/>
                    <a:pt x="340" y="522"/>
                  </a:cubicBezTo>
                  <a:cubicBezTo>
                    <a:pt x="340" y="521"/>
                    <a:pt x="340" y="520"/>
                    <a:pt x="340" y="519"/>
                  </a:cubicBezTo>
                  <a:cubicBezTo>
                    <a:pt x="339" y="519"/>
                    <a:pt x="337" y="518"/>
                    <a:pt x="336" y="518"/>
                  </a:cubicBezTo>
                  <a:cubicBezTo>
                    <a:pt x="333" y="516"/>
                    <a:pt x="325" y="504"/>
                    <a:pt x="325" y="498"/>
                  </a:cubicBezTo>
                  <a:cubicBezTo>
                    <a:pt x="324" y="498"/>
                    <a:pt x="323" y="497"/>
                    <a:pt x="322" y="497"/>
                  </a:cubicBezTo>
                  <a:cubicBezTo>
                    <a:pt x="322" y="496"/>
                    <a:pt x="322" y="496"/>
                    <a:pt x="321" y="495"/>
                  </a:cubicBezTo>
                  <a:cubicBezTo>
                    <a:pt x="321" y="495"/>
                    <a:pt x="320" y="495"/>
                    <a:pt x="320" y="495"/>
                  </a:cubicBezTo>
                  <a:cubicBezTo>
                    <a:pt x="320" y="495"/>
                    <a:pt x="320" y="495"/>
                    <a:pt x="319" y="496"/>
                  </a:cubicBezTo>
                  <a:cubicBezTo>
                    <a:pt x="318" y="496"/>
                    <a:pt x="316" y="494"/>
                    <a:pt x="315" y="494"/>
                  </a:cubicBezTo>
                  <a:cubicBezTo>
                    <a:pt x="315" y="495"/>
                    <a:pt x="314" y="497"/>
                    <a:pt x="314" y="498"/>
                  </a:cubicBezTo>
                  <a:cubicBezTo>
                    <a:pt x="315" y="499"/>
                    <a:pt x="315" y="499"/>
                    <a:pt x="316" y="500"/>
                  </a:cubicBezTo>
                  <a:cubicBezTo>
                    <a:pt x="316" y="502"/>
                    <a:pt x="316" y="503"/>
                    <a:pt x="316" y="505"/>
                  </a:cubicBezTo>
                  <a:cubicBezTo>
                    <a:pt x="317" y="507"/>
                    <a:pt x="320" y="508"/>
                    <a:pt x="321" y="509"/>
                  </a:cubicBezTo>
                  <a:cubicBezTo>
                    <a:pt x="322" y="511"/>
                    <a:pt x="323" y="514"/>
                    <a:pt x="324" y="515"/>
                  </a:cubicBezTo>
                  <a:cubicBezTo>
                    <a:pt x="325" y="515"/>
                    <a:pt x="326" y="516"/>
                    <a:pt x="327" y="516"/>
                  </a:cubicBezTo>
                  <a:cubicBezTo>
                    <a:pt x="327" y="518"/>
                    <a:pt x="327" y="520"/>
                    <a:pt x="328" y="521"/>
                  </a:cubicBezTo>
                  <a:cubicBezTo>
                    <a:pt x="329" y="521"/>
                    <a:pt x="329" y="521"/>
                    <a:pt x="330" y="521"/>
                  </a:cubicBezTo>
                  <a:cubicBezTo>
                    <a:pt x="331" y="524"/>
                    <a:pt x="330" y="527"/>
                    <a:pt x="334" y="526"/>
                  </a:cubicBezTo>
                  <a:cubicBezTo>
                    <a:pt x="335" y="528"/>
                    <a:pt x="335" y="530"/>
                    <a:pt x="336" y="532"/>
                  </a:cubicBezTo>
                  <a:cubicBezTo>
                    <a:pt x="337" y="534"/>
                    <a:pt x="338" y="536"/>
                    <a:pt x="339" y="538"/>
                  </a:cubicBezTo>
                  <a:cubicBezTo>
                    <a:pt x="340" y="541"/>
                    <a:pt x="338" y="541"/>
                    <a:pt x="340" y="543"/>
                  </a:cubicBezTo>
                  <a:cubicBezTo>
                    <a:pt x="341" y="542"/>
                    <a:pt x="342" y="542"/>
                    <a:pt x="342" y="542"/>
                  </a:cubicBezTo>
                  <a:cubicBezTo>
                    <a:pt x="343" y="543"/>
                    <a:pt x="344" y="544"/>
                    <a:pt x="345" y="546"/>
                  </a:cubicBezTo>
                  <a:cubicBezTo>
                    <a:pt x="346" y="546"/>
                    <a:pt x="346" y="546"/>
                    <a:pt x="347" y="547"/>
                  </a:cubicBezTo>
                  <a:cubicBezTo>
                    <a:pt x="346" y="549"/>
                    <a:pt x="345" y="550"/>
                    <a:pt x="344" y="551"/>
                  </a:cubicBezTo>
                  <a:cubicBezTo>
                    <a:pt x="344" y="551"/>
                    <a:pt x="343" y="550"/>
                    <a:pt x="343" y="550"/>
                  </a:cubicBezTo>
                  <a:cubicBezTo>
                    <a:pt x="343" y="549"/>
                    <a:pt x="343" y="548"/>
                    <a:pt x="342" y="547"/>
                  </a:cubicBezTo>
                  <a:cubicBezTo>
                    <a:pt x="341" y="546"/>
                    <a:pt x="340" y="546"/>
                    <a:pt x="339" y="545"/>
                  </a:cubicBezTo>
                  <a:cubicBezTo>
                    <a:pt x="337" y="543"/>
                    <a:pt x="332" y="540"/>
                    <a:pt x="331" y="538"/>
                  </a:cubicBezTo>
                  <a:cubicBezTo>
                    <a:pt x="330" y="537"/>
                    <a:pt x="332" y="535"/>
                    <a:pt x="331" y="533"/>
                  </a:cubicBezTo>
                  <a:cubicBezTo>
                    <a:pt x="331" y="532"/>
                    <a:pt x="330" y="530"/>
                    <a:pt x="329" y="529"/>
                  </a:cubicBezTo>
                  <a:cubicBezTo>
                    <a:pt x="328" y="529"/>
                    <a:pt x="327" y="529"/>
                    <a:pt x="326" y="528"/>
                  </a:cubicBezTo>
                  <a:cubicBezTo>
                    <a:pt x="325" y="527"/>
                    <a:pt x="325" y="527"/>
                    <a:pt x="324" y="526"/>
                  </a:cubicBezTo>
                  <a:cubicBezTo>
                    <a:pt x="321" y="527"/>
                    <a:pt x="315" y="521"/>
                    <a:pt x="314" y="519"/>
                  </a:cubicBezTo>
                  <a:cubicBezTo>
                    <a:pt x="316" y="520"/>
                    <a:pt x="318" y="520"/>
                    <a:pt x="319" y="519"/>
                  </a:cubicBezTo>
                  <a:cubicBezTo>
                    <a:pt x="321" y="516"/>
                    <a:pt x="318" y="513"/>
                    <a:pt x="316" y="512"/>
                  </a:cubicBezTo>
                  <a:cubicBezTo>
                    <a:pt x="315" y="511"/>
                    <a:pt x="311" y="509"/>
                    <a:pt x="310" y="508"/>
                  </a:cubicBezTo>
                  <a:cubicBezTo>
                    <a:pt x="310" y="506"/>
                    <a:pt x="310" y="505"/>
                    <a:pt x="309" y="504"/>
                  </a:cubicBezTo>
                  <a:cubicBezTo>
                    <a:pt x="309" y="503"/>
                    <a:pt x="308" y="504"/>
                    <a:pt x="307" y="503"/>
                  </a:cubicBezTo>
                  <a:cubicBezTo>
                    <a:pt x="307" y="501"/>
                    <a:pt x="307" y="500"/>
                    <a:pt x="307" y="499"/>
                  </a:cubicBezTo>
                  <a:cubicBezTo>
                    <a:pt x="305" y="497"/>
                    <a:pt x="303" y="496"/>
                    <a:pt x="305" y="493"/>
                  </a:cubicBezTo>
                  <a:cubicBezTo>
                    <a:pt x="304" y="493"/>
                    <a:pt x="303" y="492"/>
                    <a:pt x="302" y="492"/>
                  </a:cubicBezTo>
                  <a:cubicBezTo>
                    <a:pt x="302" y="491"/>
                    <a:pt x="302" y="490"/>
                    <a:pt x="302" y="489"/>
                  </a:cubicBezTo>
                  <a:cubicBezTo>
                    <a:pt x="302" y="486"/>
                    <a:pt x="298" y="479"/>
                    <a:pt x="295" y="481"/>
                  </a:cubicBezTo>
                  <a:cubicBezTo>
                    <a:pt x="295" y="481"/>
                    <a:pt x="295" y="481"/>
                    <a:pt x="295" y="480"/>
                  </a:cubicBezTo>
                  <a:cubicBezTo>
                    <a:pt x="295" y="480"/>
                    <a:pt x="295" y="479"/>
                    <a:pt x="294" y="479"/>
                  </a:cubicBezTo>
                  <a:cubicBezTo>
                    <a:pt x="290" y="479"/>
                    <a:pt x="290" y="477"/>
                    <a:pt x="288" y="476"/>
                  </a:cubicBezTo>
                  <a:cubicBezTo>
                    <a:pt x="286" y="476"/>
                    <a:pt x="284" y="476"/>
                    <a:pt x="283" y="476"/>
                  </a:cubicBezTo>
                  <a:cubicBezTo>
                    <a:pt x="282" y="475"/>
                    <a:pt x="281" y="475"/>
                    <a:pt x="282" y="474"/>
                  </a:cubicBezTo>
                  <a:cubicBezTo>
                    <a:pt x="281" y="473"/>
                    <a:pt x="282" y="472"/>
                    <a:pt x="282" y="471"/>
                  </a:cubicBezTo>
                  <a:cubicBezTo>
                    <a:pt x="281" y="471"/>
                    <a:pt x="281" y="471"/>
                    <a:pt x="280" y="471"/>
                  </a:cubicBezTo>
                  <a:cubicBezTo>
                    <a:pt x="281" y="469"/>
                    <a:pt x="274" y="465"/>
                    <a:pt x="274" y="461"/>
                  </a:cubicBezTo>
                  <a:cubicBezTo>
                    <a:pt x="275" y="461"/>
                    <a:pt x="275" y="460"/>
                    <a:pt x="275" y="459"/>
                  </a:cubicBezTo>
                  <a:cubicBezTo>
                    <a:pt x="272" y="459"/>
                    <a:pt x="272" y="458"/>
                    <a:pt x="271" y="457"/>
                  </a:cubicBezTo>
                  <a:cubicBezTo>
                    <a:pt x="271" y="456"/>
                    <a:pt x="270" y="455"/>
                    <a:pt x="271" y="454"/>
                  </a:cubicBezTo>
                  <a:cubicBezTo>
                    <a:pt x="271" y="454"/>
                    <a:pt x="271" y="454"/>
                    <a:pt x="271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2" y="455"/>
                    <a:pt x="272" y="455"/>
                    <a:pt x="273" y="456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2" y="454"/>
                    <a:pt x="271" y="453"/>
                    <a:pt x="271" y="451"/>
                  </a:cubicBezTo>
                  <a:cubicBezTo>
                    <a:pt x="271" y="451"/>
                    <a:pt x="271" y="451"/>
                    <a:pt x="271" y="451"/>
                  </a:cubicBezTo>
                  <a:cubicBezTo>
                    <a:pt x="271" y="452"/>
                    <a:pt x="271" y="453"/>
                    <a:pt x="271" y="453"/>
                  </a:cubicBezTo>
                  <a:cubicBezTo>
                    <a:pt x="270" y="453"/>
                    <a:pt x="270" y="453"/>
                    <a:pt x="270" y="453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3" y="445"/>
                    <a:pt x="263" y="445"/>
                    <a:pt x="263" y="445"/>
                  </a:cubicBezTo>
                  <a:cubicBezTo>
                    <a:pt x="263" y="445"/>
                    <a:pt x="263" y="443"/>
                    <a:pt x="263" y="443"/>
                  </a:cubicBezTo>
                  <a:cubicBezTo>
                    <a:pt x="263" y="442"/>
                    <a:pt x="263" y="442"/>
                    <a:pt x="263" y="441"/>
                  </a:cubicBezTo>
                  <a:cubicBezTo>
                    <a:pt x="263" y="439"/>
                    <a:pt x="260" y="438"/>
                    <a:pt x="260" y="436"/>
                  </a:cubicBezTo>
                  <a:cubicBezTo>
                    <a:pt x="259" y="433"/>
                    <a:pt x="262" y="431"/>
                    <a:pt x="261" y="427"/>
                  </a:cubicBezTo>
                  <a:cubicBezTo>
                    <a:pt x="261" y="425"/>
                    <a:pt x="257" y="419"/>
                    <a:pt x="259" y="416"/>
                  </a:cubicBezTo>
                  <a:cubicBezTo>
                    <a:pt x="259" y="416"/>
                    <a:pt x="260" y="416"/>
                    <a:pt x="260" y="415"/>
                  </a:cubicBezTo>
                  <a:cubicBezTo>
                    <a:pt x="261" y="414"/>
                    <a:pt x="261" y="414"/>
                    <a:pt x="261" y="413"/>
                  </a:cubicBezTo>
                  <a:cubicBezTo>
                    <a:pt x="261" y="412"/>
                    <a:pt x="261" y="412"/>
                    <a:pt x="260" y="411"/>
                  </a:cubicBezTo>
                  <a:cubicBezTo>
                    <a:pt x="260" y="409"/>
                    <a:pt x="261" y="406"/>
                    <a:pt x="261" y="404"/>
                  </a:cubicBezTo>
                  <a:cubicBezTo>
                    <a:pt x="262" y="401"/>
                    <a:pt x="262" y="396"/>
                    <a:pt x="262" y="394"/>
                  </a:cubicBezTo>
                  <a:cubicBezTo>
                    <a:pt x="262" y="394"/>
                    <a:pt x="263" y="394"/>
                    <a:pt x="263" y="394"/>
                  </a:cubicBezTo>
                  <a:cubicBezTo>
                    <a:pt x="263" y="394"/>
                    <a:pt x="262" y="393"/>
                    <a:pt x="261" y="393"/>
                  </a:cubicBezTo>
                  <a:cubicBezTo>
                    <a:pt x="261" y="392"/>
                    <a:pt x="261" y="390"/>
                    <a:pt x="261" y="389"/>
                  </a:cubicBezTo>
                  <a:cubicBezTo>
                    <a:pt x="262" y="389"/>
                    <a:pt x="262" y="388"/>
                    <a:pt x="262" y="388"/>
                  </a:cubicBezTo>
                  <a:cubicBezTo>
                    <a:pt x="262" y="388"/>
                    <a:pt x="262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4"/>
                    <a:pt x="258" y="382"/>
                    <a:pt x="258" y="378"/>
                  </a:cubicBezTo>
                  <a:cubicBezTo>
                    <a:pt x="260" y="378"/>
                    <a:pt x="262" y="379"/>
                    <a:pt x="263" y="380"/>
                  </a:cubicBezTo>
                  <a:cubicBezTo>
                    <a:pt x="266" y="380"/>
                    <a:pt x="269" y="378"/>
                    <a:pt x="269" y="382"/>
                  </a:cubicBezTo>
                  <a:cubicBezTo>
                    <a:pt x="269" y="383"/>
                    <a:pt x="268" y="384"/>
                    <a:pt x="267" y="385"/>
                  </a:cubicBezTo>
                  <a:cubicBezTo>
                    <a:pt x="267" y="385"/>
                    <a:pt x="267" y="385"/>
                    <a:pt x="267" y="385"/>
                  </a:cubicBezTo>
                  <a:cubicBezTo>
                    <a:pt x="268" y="385"/>
                    <a:pt x="269" y="386"/>
                    <a:pt x="270" y="386"/>
                  </a:cubicBezTo>
                  <a:cubicBezTo>
                    <a:pt x="270" y="384"/>
                    <a:pt x="272" y="382"/>
                    <a:pt x="272" y="379"/>
                  </a:cubicBezTo>
                  <a:cubicBezTo>
                    <a:pt x="271" y="377"/>
                    <a:pt x="271" y="376"/>
                    <a:pt x="270" y="375"/>
                  </a:cubicBezTo>
                  <a:cubicBezTo>
                    <a:pt x="269" y="373"/>
                    <a:pt x="266" y="372"/>
                    <a:pt x="267" y="369"/>
                  </a:cubicBezTo>
                  <a:cubicBezTo>
                    <a:pt x="266" y="369"/>
                    <a:pt x="265" y="370"/>
                    <a:pt x="264" y="369"/>
                  </a:cubicBezTo>
                  <a:cubicBezTo>
                    <a:pt x="263" y="368"/>
                    <a:pt x="263" y="367"/>
                    <a:pt x="262" y="366"/>
                  </a:cubicBezTo>
                  <a:cubicBezTo>
                    <a:pt x="261" y="366"/>
                    <a:pt x="261" y="367"/>
                    <a:pt x="259" y="367"/>
                  </a:cubicBezTo>
                  <a:cubicBezTo>
                    <a:pt x="258" y="366"/>
                    <a:pt x="257" y="364"/>
                    <a:pt x="257" y="361"/>
                  </a:cubicBezTo>
                  <a:cubicBezTo>
                    <a:pt x="254" y="362"/>
                    <a:pt x="252" y="361"/>
                    <a:pt x="249" y="360"/>
                  </a:cubicBezTo>
                  <a:cubicBezTo>
                    <a:pt x="249" y="359"/>
                    <a:pt x="249" y="358"/>
                    <a:pt x="248" y="357"/>
                  </a:cubicBezTo>
                  <a:cubicBezTo>
                    <a:pt x="246" y="358"/>
                    <a:pt x="242" y="359"/>
                    <a:pt x="241" y="357"/>
                  </a:cubicBezTo>
                  <a:cubicBezTo>
                    <a:pt x="240" y="355"/>
                    <a:pt x="241" y="354"/>
                    <a:pt x="243" y="353"/>
                  </a:cubicBezTo>
                  <a:cubicBezTo>
                    <a:pt x="242" y="352"/>
                    <a:pt x="241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1"/>
                    <a:pt x="240" y="350"/>
                    <a:pt x="241" y="349"/>
                  </a:cubicBezTo>
                  <a:cubicBezTo>
                    <a:pt x="243" y="348"/>
                    <a:pt x="243" y="348"/>
                    <a:pt x="244" y="347"/>
                  </a:cubicBezTo>
                  <a:cubicBezTo>
                    <a:pt x="242" y="347"/>
                    <a:pt x="240" y="348"/>
                    <a:pt x="238" y="346"/>
                  </a:cubicBezTo>
                  <a:cubicBezTo>
                    <a:pt x="238" y="345"/>
                    <a:pt x="238" y="344"/>
                    <a:pt x="238" y="343"/>
                  </a:cubicBezTo>
                  <a:cubicBezTo>
                    <a:pt x="237" y="343"/>
                    <a:pt x="237" y="343"/>
                    <a:pt x="236" y="343"/>
                  </a:cubicBezTo>
                  <a:cubicBezTo>
                    <a:pt x="235" y="340"/>
                    <a:pt x="233" y="340"/>
                    <a:pt x="234" y="336"/>
                  </a:cubicBezTo>
                  <a:cubicBezTo>
                    <a:pt x="232" y="336"/>
                    <a:pt x="231" y="337"/>
                    <a:pt x="230" y="338"/>
                  </a:cubicBezTo>
                  <a:cubicBezTo>
                    <a:pt x="228" y="336"/>
                    <a:pt x="225" y="334"/>
                    <a:pt x="225" y="330"/>
                  </a:cubicBezTo>
                  <a:cubicBezTo>
                    <a:pt x="226" y="329"/>
                    <a:pt x="227" y="327"/>
                    <a:pt x="228" y="326"/>
                  </a:cubicBezTo>
                  <a:cubicBezTo>
                    <a:pt x="228" y="325"/>
                    <a:pt x="227" y="325"/>
                    <a:pt x="227" y="324"/>
                  </a:cubicBezTo>
                  <a:cubicBezTo>
                    <a:pt x="227" y="324"/>
                    <a:pt x="227" y="324"/>
                    <a:pt x="227" y="324"/>
                  </a:cubicBezTo>
                  <a:cubicBezTo>
                    <a:pt x="227" y="324"/>
                    <a:pt x="227" y="325"/>
                    <a:pt x="227" y="325"/>
                  </a:cubicBezTo>
                  <a:cubicBezTo>
                    <a:pt x="225" y="325"/>
                    <a:pt x="224" y="326"/>
                    <a:pt x="224" y="327"/>
                  </a:cubicBezTo>
                  <a:cubicBezTo>
                    <a:pt x="223" y="327"/>
                    <a:pt x="223" y="326"/>
                    <a:pt x="223" y="326"/>
                  </a:cubicBezTo>
                  <a:cubicBezTo>
                    <a:pt x="222" y="325"/>
                    <a:pt x="223" y="323"/>
                    <a:pt x="223" y="322"/>
                  </a:cubicBezTo>
                  <a:cubicBezTo>
                    <a:pt x="222" y="320"/>
                    <a:pt x="221" y="319"/>
                    <a:pt x="220" y="318"/>
                  </a:cubicBezTo>
                  <a:cubicBezTo>
                    <a:pt x="216" y="318"/>
                    <a:pt x="216" y="319"/>
                    <a:pt x="214" y="319"/>
                  </a:cubicBezTo>
                  <a:cubicBezTo>
                    <a:pt x="214" y="317"/>
                    <a:pt x="215" y="315"/>
                    <a:pt x="214" y="314"/>
                  </a:cubicBezTo>
                  <a:cubicBezTo>
                    <a:pt x="212" y="311"/>
                    <a:pt x="209" y="309"/>
                    <a:pt x="207" y="308"/>
                  </a:cubicBezTo>
                  <a:cubicBezTo>
                    <a:pt x="208" y="306"/>
                    <a:pt x="206" y="305"/>
                    <a:pt x="205" y="303"/>
                  </a:cubicBezTo>
                  <a:cubicBezTo>
                    <a:pt x="206" y="303"/>
                    <a:pt x="206" y="303"/>
                    <a:pt x="206" y="302"/>
                  </a:cubicBezTo>
                  <a:cubicBezTo>
                    <a:pt x="206" y="302"/>
                    <a:pt x="206" y="302"/>
                    <a:pt x="206" y="302"/>
                  </a:cubicBezTo>
                  <a:cubicBezTo>
                    <a:pt x="204" y="301"/>
                    <a:pt x="204" y="300"/>
                    <a:pt x="203" y="299"/>
                  </a:cubicBezTo>
                  <a:cubicBezTo>
                    <a:pt x="201" y="298"/>
                    <a:pt x="200" y="297"/>
                    <a:pt x="199" y="297"/>
                  </a:cubicBezTo>
                  <a:cubicBezTo>
                    <a:pt x="197" y="295"/>
                    <a:pt x="196" y="291"/>
                    <a:pt x="196" y="289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194" y="293"/>
                    <a:pt x="196" y="295"/>
                    <a:pt x="196" y="298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2" y="297"/>
                    <a:pt x="192" y="295"/>
                    <a:pt x="191" y="293"/>
                  </a:cubicBezTo>
                  <a:cubicBezTo>
                    <a:pt x="189" y="294"/>
                    <a:pt x="188" y="293"/>
                    <a:pt x="186" y="293"/>
                  </a:cubicBezTo>
                  <a:cubicBezTo>
                    <a:pt x="186" y="293"/>
                    <a:pt x="186" y="293"/>
                    <a:pt x="186" y="293"/>
                  </a:cubicBezTo>
                  <a:cubicBezTo>
                    <a:pt x="186" y="293"/>
                    <a:pt x="187" y="293"/>
                    <a:pt x="187" y="293"/>
                  </a:cubicBezTo>
                  <a:cubicBezTo>
                    <a:pt x="188" y="294"/>
                    <a:pt x="189" y="295"/>
                    <a:pt x="189" y="297"/>
                  </a:cubicBezTo>
                  <a:cubicBezTo>
                    <a:pt x="188" y="297"/>
                    <a:pt x="186" y="297"/>
                    <a:pt x="185" y="297"/>
                  </a:cubicBezTo>
                  <a:cubicBezTo>
                    <a:pt x="182" y="296"/>
                    <a:pt x="180" y="293"/>
                    <a:pt x="178" y="291"/>
                  </a:cubicBezTo>
                  <a:cubicBezTo>
                    <a:pt x="177" y="291"/>
                    <a:pt x="176" y="291"/>
                    <a:pt x="175" y="291"/>
                  </a:cubicBezTo>
                  <a:cubicBezTo>
                    <a:pt x="173" y="290"/>
                    <a:pt x="171" y="289"/>
                    <a:pt x="169" y="288"/>
                  </a:cubicBezTo>
                  <a:cubicBezTo>
                    <a:pt x="171" y="288"/>
                    <a:pt x="172" y="287"/>
                    <a:pt x="172" y="286"/>
                  </a:cubicBezTo>
                  <a:cubicBezTo>
                    <a:pt x="172" y="285"/>
                    <a:pt x="171" y="285"/>
                    <a:pt x="171" y="285"/>
                  </a:cubicBezTo>
                  <a:cubicBezTo>
                    <a:pt x="169" y="285"/>
                    <a:pt x="168" y="285"/>
                    <a:pt x="167" y="286"/>
                  </a:cubicBezTo>
                  <a:cubicBezTo>
                    <a:pt x="164" y="286"/>
                    <a:pt x="162" y="285"/>
                    <a:pt x="160" y="285"/>
                  </a:cubicBezTo>
                  <a:cubicBezTo>
                    <a:pt x="160" y="284"/>
                    <a:pt x="160" y="283"/>
                    <a:pt x="160" y="283"/>
                  </a:cubicBezTo>
                  <a:cubicBezTo>
                    <a:pt x="158" y="282"/>
                    <a:pt x="157" y="283"/>
                    <a:pt x="156" y="284"/>
                  </a:cubicBezTo>
                  <a:cubicBezTo>
                    <a:pt x="154" y="284"/>
                    <a:pt x="152" y="283"/>
                    <a:pt x="150" y="283"/>
                  </a:cubicBezTo>
                  <a:cubicBezTo>
                    <a:pt x="147" y="283"/>
                    <a:pt x="144" y="284"/>
                    <a:pt x="142" y="283"/>
                  </a:cubicBezTo>
                  <a:cubicBezTo>
                    <a:pt x="140" y="282"/>
                    <a:pt x="140" y="280"/>
                    <a:pt x="139" y="279"/>
                  </a:cubicBezTo>
                  <a:cubicBezTo>
                    <a:pt x="138" y="280"/>
                    <a:pt x="137" y="280"/>
                    <a:pt x="136" y="280"/>
                  </a:cubicBezTo>
                  <a:cubicBezTo>
                    <a:pt x="134" y="279"/>
                    <a:pt x="132" y="277"/>
                    <a:pt x="129" y="276"/>
                  </a:cubicBezTo>
                  <a:cubicBezTo>
                    <a:pt x="126" y="275"/>
                    <a:pt x="124" y="275"/>
                    <a:pt x="121" y="273"/>
                  </a:cubicBezTo>
                  <a:cubicBezTo>
                    <a:pt x="120" y="274"/>
                    <a:pt x="120" y="274"/>
                    <a:pt x="118" y="274"/>
                  </a:cubicBezTo>
                  <a:cubicBezTo>
                    <a:pt x="118" y="275"/>
                    <a:pt x="118" y="276"/>
                    <a:pt x="118" y="276"/>
                  </a:cubicBezTo>
                  <a:cubicBezTo>
                    <a:pt x="117" y="277"/>
                    <a:pt x="117" y="277"/>
                    <a:pt x="116" y="279"/>
                  </a:cubicBezTo>
                  <a:cubicBezTo>
                    <a:pt x="119" y="281"/>
                    <a:pt x="121" y="279"/>
                    <a:pt x="118" y="284"/>
                  </a:cubicBezTo>
                  <a:cubicBezTo>
                    <a:pt x="116" y="284"/>
                    <a:pt x="115" y="283"/>
                    <a:pt x="113" y="283"/>
                  </a:cubicBezTo>
                  <a:cubicBezTo>
                    <a:pt x="111" y="284"/>
                    <a:pt x="110" y="286"/>
                    <a:pt x="109" y="286"/>
                  </a:cubicBezTo>
                  <a:cubicBezTo>
                    <a:pt x="108" y="287"/>
                    <a:pt x="107" y="287"/>
                    <a:pt x="106" y="287"/>
                  </a:cubicBezTo>
                  <a:cubicBezTo>
                    <a:pt x="103" y="289"/>
                    <a:pt x="102" y="290"/>
                    <a:pt x="98" y="291"/>
                  </a:cubicBezTo>
                  <a:cubicBezTo>
                    <a:pt x="99" y="289"/>
                    <a:pt x="100" y="289"/>
                    <a:pt x="101" y="288"/>
                  </a:cubicBezTo>
                  <a:cubicBezTo>
                    <a:pt x="100" y="286"/>
                    <a:pt x="100" y="285"/>
                    <a:pt x="99" y="284"/>
                  </a:cubicBezTo>
                  <a:cubicBezTo>
                    <a:pt x="99" y="283"/>
                    <a:pt x="100" y="282"/>
                    <a:pt x="101" y="281"/>
                  </a:cubicBezTo>
                  <a:cubicBezTo>
                    <a:pt x="103" y="279"/>
                    <a:pt x="103" y="277"/>
                    <a:pt x="106" y="276"/>
                  </a:cubicBezTo>
                  <a:cubicBezTo>
                    <a:pt x="109" y="275"/>
                    <a:pt x="112" y="276"/>
                    <a:pt x="113" y="276"/>
                  </a:cubicBezTo>
                  <a:cubicBezTo>
                    <a:pt x="113" y="276"/>
                    <a:pt x="113" y="276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1" y="274"/>
                    <a:pt x="108" y="271"/>
                    <a:pt x="105" y="272"/>
                  </a:cubicBezTo>
                  <a:cubicBezTo>
                    <a:pt x="103" y="274"/>
                    <a:pt x="101" y="275"/>
                    <a:pt x="100" y="277"/>
                  </a:cubicBezTo>
                  <a:cubicBezTo>
                    <a:pt x="98" y="277"/>
                    <a:pt x="97" y="277"/>
                    <a:pt x="96" y="278"/>
                  </a:cubicBezTo>
                  <a:cubicBezTo>
                    <a:pt x="96" y="279"/>
                    <a:pt x="95" y="280"/>
                    <a:pt x="94" y="280"/>
                  </a:cubicBezTo>
                  <a:cubicBezTo>
                    <a:pt x="94" y="281"/>
                    <a:pt x="93" y="281"/>
                    <a:pt x="92" y="281"/>
                  </a:cubicBezTo>
                  <a:cubicBezTo>
                    <a:pt x="95" y="288"/>
                    <a:pt x="84" y="285"/>
                    <a:pt x="84" y="291"/>
                  </a:cubicBezTo>
                  <a:cubicBezTo>
                    <a:pt x="84" y="292"/>
                    <a:pt x="85" y="292"/>
                    <a:pt x="85" y="292"/>
                  </a:cubicBezTo>
                  <a:cubicBezTo>
                    <a:pt x="87" y="292"/>
                    <a:pt x="88" y="293"/>
                    <a:pt x="89" y="294"/>
                  </a:cubicBezTo>
                  <a:cubicBezTo>
                    <a:pt x="88" y="296"/>
                    <a:pt x="86" y="296"/>
                    <a:pt x="85" y="297"/>
                  </a:cubicBezTo>
                  <a:cubicBezTo>
                    <a:pt x="84" y="298"/>
                    <a:pt x="83" y="299"/>
                    <a:pt x="82" y="300"/>
                  </a:cubicBezTo>
                  <a:cubicBezTo>
                    <a:pt x="80" y="301"/>
                    <a:pt x="78" y="301"/>
                    <a:pt x="76" y="302"/>
                  </a:cubicBezTo>
                  <a:cubicBezTo>
                    <a:pt x="74" y="303"/>
                    <a:pt x="72" y="305"/>
                    <a:pt x="70" y="306"/>
                  </a:cubicBezTo>
                  <a:cubicBezTo>
                    <a:pt x="70" y="307"/>
                    <a:pt x="71" y="307"/>
                    <a:pt x="71" y="308"/>
                  </a:cubicBezTo>
                  <a:cubicBezTo>
                    <a:pt x="70" y="311"/>
                    <a:pt x="66" y="310"/>
                    <a:pt x="64" y="311"/>
                  </a:cubicBezTo>
                  <a:cubicBezTo>
                    <a:pt x="62" y="312"/>
                    <a:pt x="60" y="313"/>
                    <a:pt x="59" y="314"/>
                  </a:cubicBezTo>
                  <a:cubicBezTo>
                    <a:pt x="59" y="315"/>
                    <a:pt x="58" y="316"/>
                    <a:pt x="58" y="317"/>
                  </a:cubicBezTo>
                  <a:cubicBezTo>
                    <a:pt x="55" y="319"/>
                    <a:pt x="49" y="321"/>
                    <a:pt x="47" y="318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8" y="316"/>
                    <a:pt x="52" y="312"/>
                    <a:pt x="55" y="311"/>
                  </a:cubicBezTo>
                  <a:cubicBezTo>
                    <a:pt x="56" y="311"/>
                    <a:pt x="57" y="312"/>
                    <a:pt x="58" y="312"/>
                  </a:cubicBezTo>
                  <a:cubicBezTo>
                    <a:pt x="58" y="312"/>
                    <a:pt x="58" y="312"/>
                    <a:pt x="58" y="311"/>
                  </a:cubicBezTo>
                  <a:cubicBezTo>
                    <a:pt x="58" y="310"/>
                    <a:pt x="58" y="309"/>
                    <a:pt x="59" y="308"/>
                  </a:cubicBezTo>
                  <a:cubicBezTo>
                    <a:pt x="60" y="308"/>
                    <a:pt x="64" y="306"/>
                    <a:pt x="64" y="304"/>
                  </a:cubicBezTo>
                  <a:cubicBezTo>
                    <a:pt x="65" y="302"/>
                    <a:pt x="64" y="300"/>
                    <a:pt x="65" y="299"/>
                  </a:cubicBezTo>
                  <a:cubicBezTo>
                    <a:pt x="65" y="298"/>
                    <a:pt x="66" y="297"/>
                    <a:pt x="67" y="297"/>
                  </a:cubicBezTo>
                  <a:cubicBezTo>
                    <a:pt x="67" y="296"/>
                    <a:pt x="67" y="295"/>
                    <a:pt x="67" y="294"/>
                  </a:cubicBezTo>
                  <a:cubicBezTo>
                    <a:pt x="67" y="294"/>
                    <a:pt x="67" y="294"/>
                    <a:pt x="67" y="294"/>
                  </a:cubicBezTo>
                  <a:cubicBezTo>
                    <a:pt x="65" y="294"/>
                    <a:pt x="63" y="295"/>
                    <a:pt x="60" y="295"/>
                  </a:cubicBezTo>
                  <a:cubicBezTo>
                    <a:pt x="60" y="294"/>
                    <a:pt x="59" y="293"/>
                    <a:pt x="59" y="293"/>
                  </a:cubicBezTo>
                  <a:cubicBezTo>
                    <a:pt x="58" y="293"/>
                    <a:pt x="57" y="293"/>
                    <a:pt x="57" y="294"/>
                  </a:cubicBezTo>
                  <a:cubicBezTo>
                    <a:pt x="56" y="295"/>
                    <a:pt x="58" y="296"/>
                    <a:pt x="57" y="297"/>
                  </a:cubicBezTo>
                  <a:cubicBezTo>
                    <a:pt x="55" y="298"/>
                    <a:pt x="53" y="293"/>
                    <a:pt x="51" y="293"/>
                  </a:cubicBezTo>
                  <a:cubicBezTo>
                    <a:pt x="46" y="292"/>
                    <a:pt x="46" y="294"/>
                    <a:pt x="44" y="295"/>
                  </a:cubicBezTo>
                  <a:cubicBezTo>
                    <a:pt x="43" y="295"/>
                    <a:pt x="39" y="295"/>
                    <a:pt x="39" y="294"/>
                  </a:cubicBezTo>
                  <a:cubicBezTo>
                    <a:pt x="38" y="292"/>
                    <a:pt x="39" y="290"/>
                    <a:pt x="39" y="288"/>
                  </a:cubicBezTo>
                  <a:cubicBezTo>
                    <a:pt x="39" y="286"/>
                    <a:pt x="37" y="283"/>
                    <a:pt x="36" y="282"/>
                  </a:cubicBezTo>
                  <a:cubicBezTo>
                    <a:pt x="35" y="283"/>
                    <a:pt x="28" y="286"/>
                    <a:pt x="26" y="285"/>
                  </a:cubicBezTo>
                  <a:cubicBezTo>
                    <a:pt x="26" y="285"/>
                    <a:pt x="21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1" y="278"/>
                    <a:pt x="21" y="277"/>
                    <a:pt x="22" y="276"/>
                  </a:cubicBezTo>
                  <a:cubicBezTo>
                    <a:pt x="24" y="277"/>
                    <a:pt x="27" y="279"/>
                    <a:pt x="30" y="278"/>
                  </a:cubicBezTo>
                  <a:cubicBezTo>
                    <a:pt x="30" y="278"/>
                    <a:pt x="30" y="277"/>
                    <a:pt x="30" y="277"/>
                  </a:cubicBezTo>
                  <a:cubicBezTo>
                    <a:pt x="29" y="276"/>
                    <a:pt x="28" y="275"/>
                    <a:pt x="27" y="275"/>
                  </a:cubicBezTo>
                  <a:cubicBezTo>
                    <a:pt x="26" y="275"/>
                    <a:pt x="26" y="276"/>
                    <a:pt x="24" y="275"/>
                  </a:cubicBezTo>
                  <a:cubicBezTo>
                    <a:pt x="21" y="275"/>
                    <a:pt x="20" y="272"/>
                    <a:pt x="16" y="272"/>
                  </a:cubicBezTo>
                  <a:cubicBezTo>
                    <a:pt x="15" y="271"/>
                    <a:pt x="14" y="269"/>
                    <a:pt x="14" y="268"/>
                  </a:cubicBezTo>
                  <a:cubicBezTo>
                    <a:pt x="15" y="268"/>
                    <a:pt x="15" y="268"/>
                    <a:pt x="16" y="267"/>
                  </a:cubicBezTo>
                  <a:cubicBezTo>
                    <a:pt x="16" y="267"/>
                    <a:pt x="16" y="266"/>
                    <a:pt x="16" y="265"/>
                  </a:cubicBezTo>
                  <a:cubicBezTo>
                    <a:pt x="17" y="265"/>
                    <a:pt x="17" y="265"/>
                    <a:pt x="18" y="265"/>
                  </a:cubicBezTo>
                  <a:cubicBezTo>
                    <a:pt x="18" y="264"/>
                    <a:pt x="18" y="263"/>
                    <a:pt x="18" y="262"/>
                  </a:cubicBezTo>
                  <a:cubicBezTo>
                    <a:pt x="19" y="261"/>
                    <a:pt x="20" y="261"/>
                    <a:pt x="21" y="260"/>
                  </a:cubicBezTo>
                  <a:cubicBezTo>
                    <a:pt x="22" y="258"/>
                    <a:pt x="23" y="256"/>
                    <a:pt x="25" y="254"/>
                  </a:cubicBezTo>
                  <a:cubicBezTo>
                    <a:pt x="27" y="255"/>
                    <a:pt x="30" y="256"/>
                    <a:pt x="31" y="256"/>
                  </a:cubicBezTo>
                  <a:cubicBezTo>
                    <a:pt x="34" y="256"/>
                    <a:pt x="34" y="254"/>
                    <a:pt x="36" y="253"/>
                  </a:cubicBezTo>
                  <a:cubicBezTo>
                    <a:pt x="37" y="251"/>
                    <a:pt x="41" y="251"/>
                    <a:pt x="44" y="251"/>
                  </a:cubicBezTo>
                  <a:cubicBezTo>
                    <a:pt x="44" y="251"/>
                    <a:pt x="44" y="251"/>
                    <a:pt x="45" y="251"/>
                  </a:cubicBezTo>
                  <a:cubicBezTo>
                    <a:pt x="45" y="247"/>
                    <a:pt x="44" y="245"/>
                    <a:pt x="42" y="243"/>
                  </a:cubicBezTo>
                  <a:cubicBezTo>
                    <a:pt x="42" y="243"/>
                    <a:pt x="42" y="243"/>
                    <a:pt x="42" y="242"/>
                  </a:cubicBezTo>
                  <a:cubicBezTo>
                    <a:pt x="44" y="242"/>
                    <a:pt x="45" y="242"/>
                    <a:pt x="45" y="242"/>
                  </a:cubicBezTo>
                  <a:cubicBezTo>
                    <a:pt x="45" y="242"/>
                    <a:pt x="46" y="241"/>
                    <a:pt x="46" y="241"/>
                  </a:cubicBezTo>
                  <a:cubicBezTo>
                    <a:pt x="45" y="240"/>
                    <a:pt x="44" y="239"/>
                    <a:pt x="43" y="238"/>
                  </a:cubicBezTo>
                  <a:cubicBezTo>
                    <a:pt x="41" y="239"/>
                    <a:pt x="39" y="239"/>
                    <a:pt x="38" y="240"/>
                  </a:cubicBezTo>
                  <a:cubicBezTo>
                    <a:pt x="36" y="241"/>
                    <a:pt x="35" y="242"/>
                    <a:pt x="33" y="243"/>
                  </a:cubicBezTo>
                  <a:cubicBezTo>
                    <a:pt x="32" y="244"/>
                    <a:pt x="29" y="242"/>
                    <a:pt x="28" y="242"/>
                  </a:cubicBezTo>
                  <a:cubicBezTo>
                    <a:pt x="25" y="241"/>
                    <a:pt x="22" y="242"/>
                    <a:pt x="20" y="242"/>
                  </a:cubicBezTo>
                  <a:cubicBezTo>
                    <a:pt x="17" y="243"/>
                    <a:pt x="13" y="242"/>
                    <a:pt x="12" y="240"/>
                  </a:cubicBezTo>
                  <a:cubicBezTo>
                    <a:pt x="11" y="239"/>
                    <a:pt x="11" y="238"/>
                    <a:pt x="11" y="237"/>
                  </a:cubicBezTo>
                  <a:cubicBezTo>
                    <a:pt x="12" y="237"/>
                    <a:pt x="11" y="237"/>
                    <a:pt x="12" y="236"/>
                  </a:cubicBezTo>
                  <a:cubicBezTo>
                    <a:pt x="14" y="236"/>
                    <a:pt x="16" y="237"/>
                    <a:pt x="17" y="235"/>
                  </a:cubicBezTo>
                  <a:cubicBezTo>
                    <a:pt x="12" y="234"/>
                    <a:pt x="7" y="233"/>
                    <a:pt x="2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6" y="229"/>
                    <a:pt x="11" y="228"/>
                    <a:pt x="15" y="226"/>
                  </a:cubicBezTo>
                  <a:cubicBezTo>
                    <a:pt x="19" y="225"/>
                    <a:pt x="23" y="221"/>
                    <a:pt x="28" y="223"/>
                  </a:cubicBezTo>
                  <a:cubicBezTo>
                    <a:pt x="28" y="224"/>
                    <a:pt x="28" y="225"/>
                    <a:pt x="28" y="226"/>
                  </a:cubicBezTo>
                  <a:cubicBezTo>
                    <a:pt x="34" y="227"/>
                    <a:pt x="39" y="229"/>
                    <a:pt x="43" y="224"/>
                  </a:cubicBezTo>
                  <a:cubicBezTo>
                    <a:pt x="45" y="224"/>
                    <a:pt x="49" y="226"/>
                    <a:pt x="50" y="224"/>
                  </a:cubicBezTo>
                  <a:cubicBezTo>
                    <a:pt x="50" y="224"/>
                    <a:pt x="50" y="223"/>
                    <a:pt x="50" y="223"/>
                  </a:cubicBezTo>
                  <a:cubicBezTo>
                    <a:pt x="49" y="223"/>
                    <a:pt x="40" y="221"/>
                    <a:pt x="40" y="221"/>
                  </a:cubicBezTo>
                  <a:cubicBezTo>
                    <a:pt x="40" y="220"/>
                    <a:pt x="39" y="219"/>
                    <a:pt x="39" y="218"/>
                  </a:cubicBezTo>
                  <a:cubicBezTo>
                    <a:pt x="35" y="217"/>
                    <a:pt x="32" y="217"/>
                    <a:pt x="28" y="216"/>
                  </a:cubicBezTo>
                  <a:cubicBezTo>
                    <a:pt x="28" y="211"/>
                    <a:pt x="15" y="206"/>
                    <a:pt x="10" y="204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12" y="203"/>
                    <a:pt x="13" y="202"/>
                    <a:pt x="13" y="199"/>
                  </a:cubicBezTo>
                  <a:cubicBezTo>
                    <a:pt x="19" y="199"/>
                    <a:pt x="26" y="199"/>
                    <a:pt x="28" y="196"/>
                  </a:cubicBezTo>
                  <a:cubicBezTo>
                    <a:pt x="29" y="195"/>
                    <a:pt x="29" y="194"/>
                    <a:pt x="30" y="193"/>
                  </a:cubicBezTo>
                  <a:cubicBezTo>
                    <a:pt x="31" y="190"/>
                    <a:pt x="33" y="187"/>
                    <a:pt x="36" y="186"/>
                  </a:cubicBezTo>
                  <a:cubicBezTo>
                    <a:pt x="37" y="184"/>
                    <a:pt x="42" y="183"/>
                    <a:pt x="45" y="183"/>
                  </a:cubicBezTo>
                  <a:cubicBezTo>
                    <a:pt x="47" y="183"/>
                    <a:pt x="49" y="183"/>
                    <a:pt x="51" y="183"/>
                  </a:cubicBezTo>
                  <a:cubicBezTo>
                    <a:pt x="51" y="183"/>
                    <a:pt x="51" y="183"/>
                    <a:pt x="51" y="182"/>
                  </a:cubicBezTo>
                  <a:cubicBezTo>
                    <a:pt x="51" y="181"/>
                    <a:pt x="50" y="181"/>
                    <a:pt x="49" y="180"/>
                  </a:cubicBezTo>
                  <a:cubicBezTo>
                    <a:pt x="49" y="179"/>
                    <a:pt x="49" y="179"/>
                    <a:pt x="49" y="178"/>
                  </a:cubicBezTo>
                  <a:cubicBezTo>
                    <a:pt x="53" y="178"/>
                    <a:pt x="60" y="179"/>
                    <a:pt x="63" y="177"/>
                  </a:cubicBezTo>
                  <a:cubicBezTo>
                    <a:pt x="65" y="176"/>
                    <a:pt x="67" y="175"/>
                    <a:pt x="69" y="173"/>
                  </a:cubicBezTo>
                  <a:cubicBezTo>
                    <a:pt x="71" y="172"/>
                    <a:pt x="73" y="174"/>
                    <a:pt x="74" y="175"/>
                  </a:cubicBezTo>
                  <a:cubicBezTo>
                    <a:pt x="73" y="176"/>
                    <a:pt x="73" y="176"/>
                    <a:pt x="73" y="178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5" y="178"/>
                    <a:pt x="76" y="178"/>
                    <a:pt x="77" y="179"/>
                  </a:cubicBezTo>
                  <a:cubicBezTo>
                    <a:pt x="78" y="178"/>
                    <a:pt x="79" y="177"/>
                    <a:pt x="79" y="176"/>
                  </a:cubicBezTo>
                  <a:cubicBezTo>
                    <a:pt x="80" y="177"/>
                    <a:pt x="82" y="177"/>
                    <a:pt x="83" y="177"/>
                  </a:cubicBezTo>
                  <a:cubicBezTo>
                    <a:pt x="86" y="177"/>
                    <a:pt x="89" y="178"/>
                    <a:pt x="92" y="178"/>
                  </a:cubicBezTo>
                  <a:cubicBezTo>
                    <a:pt x="94" y="179"/>
                    <a:pt x="95" y="182"/>
                    <a:pt x="98" y="182"/>
                  </a:cubicBezTo>
                  <a:cubicBezTo>
                    <a:pt x="98" y="182"/>
                    <a:pt x="99" y="182"/>
                    <a:pt x="99" y="182"/>
                  </a:cubicBezTo>
                  <a:cubicBezTo>
                    <a:pt x="101" y="182"/>
                    <a:pt x="104" y="183"/>
                    <a:pt x="107" y="183"/>
                  </a:cubicBezTo>
                  <a:cubicBezTo>
                    <a:pt x="109" y="182"/>
                    <a:pt x="111" y="182"/>
                    <a:pt x="114" y="182"/>
                  </a:cubicBezTo>
                  <a:cubicBezTo>
                    <a:pt x="117" y="182"/>
                    <a:pt x="120" y="184"/>
                    <a:pt x="122" y="184"/>
                  </a:cubicBezTo>
                  <a:cubicBezTo>
                    <a:pt x="125" y="184"/>
                    <a:pt x="129" y="185"/>
                    <a:pt x="132" y="185"/>
                  </a:cubicBezTo>
                  <a:cubicBezTo>
                    <a:pt x="133" y="185"/>
                    <a:pt x="135" y="186"/>
                    <a:pt x="137" y="187"/>
                  </a:cubicBezTo>
                  <a:cubicBezTo>
                    <a:pt x="141" y="186"/>
                    <a:pt x="145" y="186"/>
                    <a:pt x="149" y="186"/>
                  </a:cubicBezTo>
                  <a:cubicBezTo>
                    <a:pt x="154" y="187"/>
                    <a:pt x="157" y="191"/>
                    <a:pt x="161" y="192"/>
                  </a:cubicBezTo>
                  <a:cubicBezTo>
                    <a:pt x="163" y="192"/>
                    <a:pt x="165" y="192"/>
                    <a:pt x="166" y="192"/>
                  </a:cubicBezTo>
                  <a:cubicBezTo>
                    <a:pt x="169" y="192"/>
                    <a:pt x="172" y="193"/>
                    <a:pt x="174" y="194"/>
                  </a:cubicBezTo>
                  <a:cubicBezTo>
                    <a:pt x="176" y="195"/>
                    <a:pt x="179" y="197"/>
                    <a:pt x="182" y="198"/>
                  </a:cubicBezTo>
                  <a:cubicBezTo>
                    <a:pt x="185" y="198"/>
                    <a:pt x="187" y="199"/>
                    <a:pt x="190" y="199"/>
                  </a:cubicBezTo>
                  <a:cubicBezTo>
                    <a:pt x="192" y="200"/>
                    <a:pt x="193" y="201"/>
                    <a:pt x="195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199"/>
                    <a:pt x="193" y="197"/>
                    <a:pt x="191" y="197"/>
                  </a:cubicBezTo>
                  <a:cubicBezTo>
                    <a:pt x="191" y="196"/>
                    <a:pt x="191" y="195"/>
                    <a:pt x="192" y="194"/>
                  </a:cubicBezTo>
                  <a:cubicBezTo>
                    <a:pt x="193" y="194"/>
                    <a:pt x="194" y="193"/>
                    <a:pt x="195" y="193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7" y="193"/>
                    <a:pt x="198" y="192"/>
                    <a:pt x="199" y="192"/>
                  </a:cubicBezTo>
                  <a:cubicBezTo>
                    <a:pt x="201" y="192"/>
                    <a:pt x="203" y="194"/>
                    <a:pt x="206" y="193"/>
                  </a:cubicBezTo>
                  <a:cubicBezTo>
                    <a:pt x="207" y="192"/>
                    <a:pt x="208" y="191"/>
                    <a:pt x="209" y="190"/>
                  </a:cubicBezTo>
                  <a:cubicBezTo>
                    <a:pt x="210" y="190"/>
                    <a:pt x="210" y="190"/>
                    <a:pt x="211" y="190"/>
                  </a:cubicBezTo>
                  <a:cubicBezTo>
                    <a:pt x="211" y="190"/>
                    <a:pt x="212" y="189"/>
                    <a:pt x="212" y="189"/>
                  </a:cubicBezTo>
                  <a:cubicBezTo>
                    <a:pt x="214" y="189"/>
                    <a:pt x="216" y="188"/>
                    <a:pt x="218" y="188"/>
                  </a:cubicBezTo>
                  <a:cubicBezTo>
                    <a:pt x="219" y="187"/>
                    <a:pt x="220" y="187"/>
                    <a:pt x="220" y="186"/>
                  </a:cubicBezTo>
                  <a:cubicBezTo>
                    <a:pt x="222" y="185"/>
                    <a:pt x="226" y="186"/>
                    <a:pt x="228" y="186"/>
                  </a:cubicBezTo>
                  <a:cubicBezTo>
                    <a:pt x="226" y="189"/>
                    <a:pt x="226" y="188"/>
                    <a:pt x="223" y="189"/>
                  </a:cubicBezTo>
                  <a:cubicBezTo>
                    <a:pt x="222" y="190"/>
                    <a:pt x="221" y="190"/>
                    <a:pt x="220" y="191"/>
                  </a:cubicBezTo>
                  <a:cubicBezTo>
                    <a:pt x="218" y="192"/>
                    <a:pt x="216" y="192"/>
                    <a:pt x="213" y="193"/>
                  </a:cubicBezTo>
                  <a:cubicBezTo>
                    <a:pt x="213" y="194"/>
                    <a:pt x="212" y="195"/>
                    <a:pt x="212" y="195"/>
                  </a:cubicBezTo>
                  <a:cubicBezTo>
                    <a:pt x="209" y="197"/>
                    <a:pt x="208" y="195"/>
                    <a:pt x="205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08" y="200"/>
                    <a:pt x="209" y="202"/>
                    <a:pt x="211" y="203"/>
                  </a:cubicBezTo>
                  <a:cubicBezTo>
                    <a:pt x="210" y="202"/>
                    <a:pt x="211" y="201"/>
                    <a:pt x="211" y="199"/>
                  </a:cubicBezTo>
                  <a:cubicBezTo>
                    <a:pt x="214" y="199"/>
                    <a:pt x="215" y="197"/>
                    <a:pt x="217" y="195"/>
                  </a:cubicBezTo>
                  <a:cubicBezTo>
                    <a:pt x="223" y="195"/>
                    <a:pt x="223" y="193"/>
                    <a:pt x="227" y="192"/>
                  </a:cubicBezTo>
                  <a:cubicBezTo>
                    <a:pt x="229" y="191"/>
                    <a:pt x="231" y="191"/>
                    <a:pt x="232" y="191"/>
                  </a:cubicBezTo>
                  <a:cubicBezTo>
                    <a:pt x="233" y="190"/>
                    <a:pt x="234" y="190"/>
                    <a:pt x="234" y="189"/>
                  </a:cubicBezTo>
                  <a:cubicBezTo>
                    <a:pt x="236" y="188"/>
                    <a:pt x="239" y="188"/>
                    <a:pt x="240" y="186"/>
                  </a:cubicBezTo>
                  <a:cubicBezTo>
                    <a:pt x="239" y="183"/>
                    <a:pt x="238" y="182"/>
                    <a:pt x="236" y="180"/>
                  </a:cubicBezTo>
                  <a:cubicBezTo>
                    <a:pt x="244" y="181"/>
                    <a:pt x="244" y="189"/>
                    <a:pt x="249" y="192"/>
                  </a:cubicBezTo>
                  <a:cubicBezTo>
                    <a:pt x="250" y="193"/>
                    <a:pt x="253" y="196"/>
                    <a:pt x="255" y="194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6" y="462"/>
                    <a:pt x="546" y="462"/>
                    <a:pt x="546" y="462"/>
                  </a:cubicBezTo>
                  <a:cubicBezTo>
                    <a:pt x="546" y="462"/>
                    <a:pt x="546" y="462"/>
                    <a:pt x="545" y="462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lose/>
                  <a:moveTo>
                    <a:pt x="4" y="340"/>
                  </a:moveTo>
                  <a:cubicBezTo>
                    <a:pt x="3" y="340"/>
                    <a:pt x="2" y="340"/>
                    <a:pt x="1" y="340"/>
                  </a:cubicBezTo>
                  <a:cubicBezTo>
                    <a:pt x="1" y="340"/>
                    <a:pt x="0" y="340"/>
                    <a:pt x="0" y="339"/>
                  </a:cubicBezTo>
                  <a:cubicBezTo>
                    <a:pt x="0" y="338"/>
                    <a:pt x="1" y="338"/>
                    <a:pt x="2" y="337"/>
                  </a:cubicBezTo>
                  <a:cubicBezTo>
                    <a:pt x="3" y="338"/>
                    <a:pt x="4" y="338"/>
                    <a:pt x="4" y="340"/>
                  </a:cubicBezTo>
                  <a:close/>
                  <a:moveTo>
                    <a:pt x="10" y="334"/>
                  </a:moveTo>
                  <a:cubicBezTo>
                    <a:pt x="11" y="334"/>
                    <a:pt x="11" y="334"/>
                    <a:pt x="12" y="334"/>
                  </a:cubicBezTo>
                  <a:cubicBezTo>
                    <a:pt x="12" y="335"/>
                    <a:pt x="13" y="335"/>
                    <a:pt x="13" y="336"/>
                  </a:cubicBezTo>
                  <a:cubicBezTo>
                    <a:pt x="12" y="337"/>
                    <a:pt x="11" y="338"/>
                    <a:pt x="10" y="33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9" y="337"/>
                    <a:pt x="9" y="336"/>
                    <a:pt x="8" y="335"/>
                  </a:cubicBezTo>
                  <a:cubicBezTo>
                    <a:pt x="8" y="335"/>
                    <a:pt x="8" y="335"/>
                    <a:pt x="8" y="335"/>
                  </a:cubicBezTo>
                  <a:cubicBezTo>
                    <a:pt x="9" y="334"/>
                    <a:pt x="10" y="334"/>
                    <a:pt x="10" y="334"/>
                  </a:cubicBezTo>
                  <a:close/>
                  <a:moveTo>
                    <a:pt x="28" y="326"/>
                  </a:moveTo>
                  <a:cubicBezTo>
                    <a:pt x="30" y="326"/>
                    <a:pt x="32" y="327"/>
                    <a:pt x="31" y="328"/>
                  </a:cubicBezTo>
                  <a:cubicBezTo>
                    <a:pt x="31" y="329"/>
                    <a:pt x="30" y="329"/>
                    <a:pt x="29" y="329"/>
                  </a:cubicBezTo>
                  <a:cubicBezTo>
                    <a:pt x="28" y="329"/>
                    <a:pt x="27" y="329"/>
                    <a:pt x="26" y="329"/>
                  </a:cubicBezTo>
                  <a:cubicBezTo>
                    <a:pt x="25" y="330"/>
                    <a:pt x="25" y="331"/>
                    <a:pt x="23" y="331"/>
                  </a:cubicBezTo>
                  <a:cubicBezTo>
                    <a:pt x="22" y="331"/>
                    <a:pt x="21" y="331"/>
                    <a:pt x="21" y="330"/>
                  </a:cubicBezTo>
                  <a:cubicBezTo>
                    <a:pt x="22" y="329"/>
                    <a:pt x="23" y="328"/>
                    <a:pt x="23" y="328"/>
                  </a:cubicBezTo>
                  <a:cubicBezTo>
                    <a:pt x="25" y="327"/>
                    <a:pt x="27" y="327"/>
                    <a:pt x="28" y="326"/>
                  </a:cubicBezTo>
                  <a:close/>
                  <a:moveTo>
                    <a:pt x="31" y="325"/>
                  </a:moveTo>
                  <a:cubicBezTo>
                    <a:pt x="32" y="324"/>
                    <a:pt x="32" y="324"/>
                    <a:pt x="32" y="324"/>
                  </a:cubicBezTo>
                  <a:cubicBezTo>
                    <a:pt x="33" y="324"/>
                    <a:pt x="33" y="325"/>
                    <a:pt x="34" y="325"/>
                  </a:cubicBezTo>
                  <a:cubicBezTo>
                    <a:pt x="34" y="325"/>
                    <a:pt x="34" y="325"/>
                    <a:pt x="34" y="326"/>
                  </a:cubicBezTo>
                  <a:cubicBezTo>
                    <a:pt x="34" y="326"/>
                    <a:pt x="34" y="326"/>
                    <a:pt x="33" y="326"/>
                  </a:cubicBezTo>
                  <a:cubicBezTo>
                    <a:pt x="32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lose/>
                  <a:moveTo>
                    <a:pt x="40" y="320"/>
                  </a:moveTo>
                  <a:cubicBezTo>
                    <a:pt x="41" y="319"/>
                    <a:pt x="41" y="319"/>
                    <a:pt x="42" y="319"/>
                  </a:cubicBezTo>
                  <a:cubicBezTo>
                    <a:pt x="44" y="319"/>
                    <a:pt x="47" y="320"/>
                    <a:pt x="48" y="321"/>
                  </a:cubicBezTo>
                  <a:cubicBezTo>
                    <a:pt x="48" y="321"/>
                    <a:pt x="48" y="321"/>
                    <a:pt x="48" y="322"/>
                  </a:cubicBezTo>
                  <a:cubicBezTo>
                    <a:pt x="46" y="322"/>
                    <a:pt x="43" y="321"/>
                    <a:pt x="41" y="322"/>
                  </a:cubicBezTo>
                  <a:cubicBezTo>
                    <a:pt x="39" y="323"/>
                    <a:pt x="39" y="326"/>
                    <a:pt x="35" y="325"/>
                  </a:cubicBezTo>
                  <a:cubicBezTo>
                    <a:pt x="35" y="324"/>
                    <a:pt x="35" y="323"/>
                    <a:pt x="35" y="323"/>
                  </a:cubicBezTo>
                  <a:cubicBezTo>
                    <a:pt x="38" y="322"/>
                    <a:pt x="38" y="321"/>
                    <a:pt x="40" y="320"/>
                  </a:cubicBezTo>
                  <a:close/>
                  <a:moveTo>
                    <a:pt x="61" y="558"/>
                  </a:moveTo>
                  <a:cubicBezTo>
                    <a:pt x="62" y="558"/>
                    <a:pt x="62" y="560"/>
                    <a:pt x="63" y="560"/>
                  </a:cubicBezTo>
                  <a:cubicBezTo>
                    <a:pt x="63" y="560"/>
                    <a:pt x="63" y="560"/>
                    <a:pt x="63" y="561"/>
                  </a:cubicBezTo>
                  <a:cubicBezTo>
                    <a:pt x="63" y="561"/>
                    <a:pt x="63" y="561"/>
                    <a:pt x="63" y="561"/>
                  </a:cubicBezTo>
                  <a:cubicBezTo>
                    <a:pt x="62" y="560"/>
                    <a:pt x="61" y="560"/>
                    <a:pt x="60" y="560"/>
                  </a:cubicBezTo>
                  <a:cubicBezTo>
                    <a:pt x="60" y="560"/>
                    <a:pt x="60" y="559"/>
                    <a:pt x="59" y="558"/>
                  </a:cubicBezTo>
                  <a:cubicBezTo>
                    <a:pt x="60" y="558"/>
                    <a:pt x="60" y="558"/>
                    <a:pt x="61" y="558"/>
                  </a:cubicBezTo>
                  <a:close/>
                  <a:moveTo>
                    <a:pt x="73" y="563"/>
                  </a:moveTo>
                  <a:cubicBezTo>
                    <a:pt x="73" y="564"/>
                    <a:pt x="73" y="564"/>
                    <a:pt x="73" y="564"/>
                  </a:cubicBezTo>
                  <a:cubicBezTo>
                    <a:pt x="73" y="564"/>
                    <a:pt x="72" y="565"/>
                    <a:pt x="71" y="564"/>
                  </a:cubicBezTo>
                  <a:cubicBezTo>
                    <a:pt x="70" y="564"/>
                    <a:pt x="70" y="563"/>
                    <a:pt x="69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71" y="562"/>
                    <a:pt x="73" y="563"/>
                    <a:pt x="73" y="563"/>
                  </a:cubicBezTo>
                  <a:close/>
                  <a:moveTo>
                    <a:pt x="74" y="567"/>
                  </a:moveTo>
                  <a:cubicBezTo>
                    <a:pt x="74" y="567"/>
                    <a:pt x="74" y="566"/>
                    <a:pt x="74" y="566"/>
                  </a:cubicBezTo>
                  <a:cubicBezTo>
                    <a:pt x="75" y="567"/>
                    <a:pt x="78" y="568"/>
                    <a:pt x="79" y="569"/>
                  </a:cubicBezTo>
                  <a:cubicBezTo>
                    <a:pt x="79" y="569"/>
                    <a:pt x="79" y="570"/>
                    <a:pt x="80" y="571"/>
                  </a:cubicBezTo>
                  <a:cubicBezTo>
                    <a:pt x="80" y="573"/>
                    <a:pt x="77" y="572"/>
                    <a:pt x="76" y="573"/>
                  </a:cubicBezTo>
                  <a:cubicBezTo>
                    <a:pt x="76" y="574"/>
                    <a:pt x="75" y="574"/>
                    <a:pt x="75" y="575"/>
                  </a:cubicBezTo>
                  <a:cubicBezTo>
                    <a:pt x="75" y="575"/>
                    <a:pt x="75" y="574"/>
                    <a:pt x="75" y="574"/>
                  </a:cubicBezTo>
                  <a:cubicBezTo>
                    <a:pt x="75" y="574"/>
                    <a:pt x="74" y="574"/>
                    <a:pt x="74" y="574"/>
                  </a:cubicBezTo>
                  <a:cubicBezTo>
                    <a:pt x="74" y="572"/>
                    <a:pt x="73" y="571"/>
                    <a:pt x="73" y="569"/>
                  </a:cubicBezTo>
                  <a:cubicBezTo>
                    <a:pt x="73" y="569"/>
                    <a:pt x="74" y="569"/>
                    <a:pt x="74" y="568"/>
                  </a:cubicBezTo>
                  <a:cubicBezTo>
                    <a:pt x="74" y="567"/>
                    <a:pt x="74" y="567"/>
                    <a:pt x="74" y="567"/>
                  </a:cubicBezTo>
                  <a:close/>
                  <a:moveTo>
                    <a:pt x="88" y="305"/>
                  </a:moveTo>
                  <a:cubicBezTo>
                    <a:pt x="89" y="305"/>
                    <a:pt x="89" y="304"/>
                    <a:pt x="89" y="303"/>
                  </a:cubicBezTo>
                  <a:cubicBezTo>
                    <a:pt x="90" y="302"/>
                    <a:pt x="90" y="302"/>
                    <a:pt x="90" y="302"/>
                  </a:cubicBezTo>
                  <a:cubicBezTo>
                    <a:pt x="93" y="303"/>
                    <a:pt x="94" y="303"/>
                    <a:pt x="95" y="305"/>
                  </a:cubicBezTo>
                  <a:cubicBezTo>
                    <a:pt x="95" y="305"/>
                    <a:pt x="95" y="305"/>
                    <a:pt x="95" y="305"/>
                  </a:cubicBezTo>
                  <a:cubicBezTo>
                    <a:pt x="93" y="305"/>
                    <a:pt x="92" y="305"/>
                    <a:pt x="91" y="306"/>
                  </a:cubicBezTo>
                  <a:cubicBezTo>
                    <a:pt x="89" y="307"/>
                    <a:pt x="89" y="312"/>
                    <a:pt x="84" y="309"/>
                  </a:cubicBezTo>
                  <a:cubicBezTo>
                    <a:pt x="83" y="309"/>
                    <a:pt x="82" y="309"/>
                    <a:pt x="82" y="308"/>
                  </a:cubicBezTo>
                  <a:cubicBezTo>
                    <a:pt x="82" y="306"/>
                    <a:pt x="84" y="306"/>
                    <a:pt x="84" y="304"/>
                  </a:cubicBezTo>
                  <a:cubicBezTo>
                    <a:pt x="85" y="305"/>
                    <a:pt x="87" y="306"/>
                    <a:pt x="88" y="305"/>
                  </a:cubicBezTo>
                  <a:close/>
                  <a:moveTo>
                    <a:pt x="191" y="299"/>
                  </a:moveTo>
                  <a:cubicBezTo>
                    <a:pt x="193" y="300"/>
                    <a:pt x="193" y="301"/>
                    <a:pt x="196" y="300"/>
                  </a:cubicBezTo>
                  <a:cubicBezTo>
                    <a:pt x="196" y="302"/>
                    <a:pt x="197" y="303"/>
                    <a:pt x="197" y="304"/>
                  </a:cubicBezTo>
                  <a:cubicBezTo>
                    <a:pt x="195" y="304"/>
                    <a:pt x="194" y="303"/>
                    <a:pt x="193" y="303"/>
                  </a:cubicBezTo>
                  <a:cubicBezTo>
                    <a:pt x="193" y="304"/>
                    <a:pt x="193" y="305"/>
                    <a:pt x="193" y="306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1" y="304"/>
                    <a:pt x="189" y="303"/>
                    <a:pt x="188" y="302"/>
                  </a:cubicBezTo>
                  <a:cubicBezTo>
                    <a:pt x="189" y="301"/>
                    <a:pt x="189" y="300"/>
                    <a:pt x="190" y="299"/>
                  </a:cubicBezTo>
                  <a:cubicBezTo>
                    <a:pt x="190" y="299"/>
                    <a:pt x="191" y="299"/>
                    <a:pt x="191" y="299"/>
                  </a:cubicBezTo>
                  <a:close/>
                  <a:moveTo>
                    <a:pt x="198" y="307"/>
                  </a:moveTo>
                  <a:cubicBezTo>
                    <a:pt x="198" y="311"/>
                    <a:pt x="199" y="310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7" y="312"/>
                    <a:pt x="194" y="308"/>
                    <a:pt x="195" y="306"/>
                  </a:cubicBezTo>
                  <a:cubicBezTo>
                    <a:pt x="196" y="306"/>
                    <a:pt x="197" y="306"/>
                    <a:pt x="198" y="307"/>
                  </a:cubicBezTo>
                  <a:close/>
                  <a:moveTo>
                    <a:pt x="211" y="319"/>
                  </a:moveTo>
                  <a:cubicBezTo>
                    <a:pt x="212" y="320"/>
                    <a:pt x="211" y="320"/>
                    <a:pt x="211" y="321"/>
                  </a:cubicBezTo>
                  <a:cubicBezTo>
                    <a:pt x="212" y="322"/>
                    <a:pt x="213" y="323"/>
                    <a:pt x="214" y="324"/>
                  </a:cubicBezTo>
                  <a:cubicBezTo>
                    <a:pt x="214" y="325"/>
                    <a:pt x="214" y="326"/>
                    <a:pt x="214" y="327"/>
                  </a:cubicBezTo>
                  <a:cubicBezTo>
                    <a:pt x="212" y="326"/>
                    <a:pt x="208" y="323"/>
                    <a:pt x="208" y="321"/>
                  </a:cubicBezTo>
                  <a:cubicBezTo>
                    <a:pt x="207" y="320"/>
                    <a:pt x="208" y="319"/>
                    <a:pt x="207" y="318"/>
                  </a:cubicBezTo>
                  <a:cubicBezTo>
                    <a:pt x="207" y="318"/>
                    <a:pt x="206" y="317"/>
                    <a:pt x="206" y="316"/>
                  </a:cubicBezTo>
                  <a:cubicBezTo>
                    <a:pt x="208" y="316"/>
                    <a:pt x="211" y="318"/>
                    <a:pt x="211" y="319"/>
                  </a:cubicBezTo>
                  <a:close/>
                  <a:moveTo>
                    <a:pt x="216" y="335"/>
                  </a:moveTo>
                  <a:cubicBezTo>
                    <a:pt x="215" y="336"/>
                    <a:pt x="215" y="337"/>
                    <a:pt x="215" y="339"/>
                  </a:cubicBezTo>
                  <a:cubicBezTo>
                    <a:pt x="213" y="339"/>
                    <a:pt x="213" y="340"/>
                    <a:pt x="212" y="340"/>
                  </a:cubicBezTo>
                  <a:cubicBezTo>
                    <a:pt x="210" y="338"/>
                    <a:pt x="208" y="337"/>
                    <a:pt x="209" y="334"/>
                  </a:cubicBezTo>
                  <a:cubicBezTo>
                    <a:pt x="211" y="334"/>
                    <a:pt x="215" y="334"/>
                    <a:pt x="216" y="335"/>
                  </a:cubicBezTo>
                  <a:close/>
                  <a:moveTo>
                    <a:pt x="238" y="359"/>
                  </a:moveTo>
                  <a:cubicBezTo>
                    <a:pt x="241" y="359"/>
                    <a:pt x="244" y="361"/>
                    <a:pt x="247" y="362"/>
                  </a:cubicBezTo>
                  <a:cubicBezTo>
                    <a:pt x="249" y="362"/>
                    <a:pt x="251" y="362"/>
                    <a:pt x="252" y="363"/>
                  </a:cubicBezTo>
                  <a:cubicBezTo>
                    <a:pt x="255" y="364"/>
                    <a:pt x="255" y="368"/>
                    <a:pt x="257" y="369"/>
                  </a:cubicBezTo>
                  <a:cubicBezTo>
                    <a:pt x="260" y="372"/>
                    <a:pt x="264" y="371"/>
                    <a:pt x="265" y="376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0" y="377"/>
                    <a:pt x="257" y="376"/>
                    <a:pt x="255" y="375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6" y="373"/>
                    <a:pt x="256" y="373"/>
                    <a:pt x="256" y="372"/>
                  </a:cubicBezTo>
                  <a:cubicBezTo>
                    <a:pt x="254" y="372"/>
                    <a:pt x="253" y="372"/>
                    <a:pt x="253" y="373"/>
                  </a:cubicBezTo>
                  <a:cubicBezTo>
                    <a:pt x="252" y="373"/>
                    <a:pt x="251" y="373"/>
                    <a:pt x="251" y="372"/>
                  </a:cubicBezTo>
                  <a:cubicBezTo>
                    <a:pt x="251" y="371"/>
                    <a:pt x="251" y="371"/>
                    <a:pt x="251" y="370"/>
                  </a:cubicBezTo>
                  <a:cubicBezTo>
                    <a:pt x="250" y="369"/>
                    <a:pt x="248" y="369"/>
                    <a:pt x="247" y="369"/>
                  </a:cubicBezTo>
                  <a:cubicBezTo>
                    <a:pt x="247" y="369"/>
                    <a:pt x="247" y="369"/>
                    <a:pt x="247" y="368"/>
                  </a:cubicBezTo>
                  <a:cubicBezTo>
                    <a:pt x="247" y="368"/>
                    <a:pt x="247" y="367"/>
                    <a:pt x="247" y="367"/>
                  </a:cubicBezTo>
                  <a:cubicBezTo>
                    <a:pt x="246" y="367"/>
                    <a:pt x="246" y="366"/>
                    <a:pt x="245" y="365"/>
                  </a:cubicBezTo>
                  <a:cubicBezTo>
                    <a:pt x="244" y="365"/>
                    <a:pt x="244" y="366"/>
                    <a:pt x="243" y="366"/>
                  </a:cubicBezTo>
                  <a:cubicBezTo>
                    <a:pt x="242" y="366"/>
                    <a:pt x="236" y="361"/>
                    <a:pt x="236" y="359"/>
                  </a:cubicBezTo>
                  <a:cubicBezTo>
                    <a:pt x="236" y="359"/>
                    <a:pt x="236" y="359"/>
                    <a:pt x="236" y="359"/>
                  </a:cubicBezTo>
                  <a:cubicBezTo>
                    <a:pt x="237" y="359"/>
                    <a:pt x="237" y="359"/>
                    <a:pt x="238" y="359"/>
                  </a:cubicBezTo>
                  <a:close/>
                  <a:moveTo>
                    <a:pt x="532" y="1052"/>
                  </a:moveTo>
                  <a:cubicBezTo>
                    <a:pt x="532" y="1052"/>
                    <a:pt x="532" y="1052"/>
                    <a:pt x="532" y="1052"/>
                  </a:cubicBezTo>
                  <a:cubicBezTo>
                    <a:pt x="532" y="1055"/>
                    <a:pt x="532" y="1056"/>
                    <a:pt x="531" y="1058"/>
                  </a:cubicBezTo>
                  <a:cubicBezTo>
                    <a:pt x="531" y="1058"/>
                    <a:pt x="531" y="1058"/>
                    <a:pt x="531" y="1058"/>
                  </a:cubicBezTo>
                  <a:cubicBezTo>
                    <a:pt x="530" y="1058"/>
                    <a:pt x="530" y="1058"/>
                    <a:pt x="530" y="1058"/>
                  </a:cubicBezTo>
                  <a:cubicBezTo>
                    <a:pt x="530" y="1057"/>
                    <a:pt x="530" y="1056"/>
                    <a:pt x="530" y="1055"/>
                  </a:cubicBezTo>
                  <a:cubicBezTo>
                    <a:pt x="530" y="1055"/>
                    <a:pt x="530" y="1055"/>
                    <a:pt x="530" y="1055"/>
                  </a:cubicBezTo>
                  <a:cubicBezTo>
                    <a:pt x="529" y="1055"/>
                    <a:pt x="528" y="1055"/>
                    <a:pt x="528" y="1055"/>
                  </a:cubicBezTo>
                  <a:cubicBezTo>
                    <a:pt x="527" y="1054"/>
                    <a:pt x="528" y="1053"/>
                    <a:pt x="528" y="1052"/>
                  </a:cubicBezTo>
                  <a:cubicBezTo>
                    <a:pt x="530" y="1053"/>
                    <a:pt x="531" y="1053"/>
                    <a:pt x="532" y="1052"/>
                  </a:cubicBezTo>
                  <a:close/>
                  <a:moveTo>
                    <a:pt x="553" y="1071"/>
                  </a:moveTo>
                  <a:cubicBezTo>
                    <a:pt x="554" y="1071"/>
                    <a:pt x="554" y="1071"/>
                    <a:pt x="555" y="1071"/>
                  </a:cubicBezTo>
                  <a:cubicBezTo>
                    <a:pt x="554" y="1070"/>
                    <a:pt x="553" y="1068"/>
                    <a:pt x="552" y="1068"/>
                  </a:cubicBezTo>
                  <a:cubicBezTo>
                    <a:pt x="550" y="1067"/>
                    <a:pt x="550" y="1067"/>
                    <a:pt x="548" y="1065"/>
                  </a:cubicBezTo>
                  <a:cubicBezTo>
                    <a:pt x="548" y="1065"/>
                    <a:pt x="548" y="1065"/>
                    <a:pt x="549" y="1064"/>
                  </a:cubicBezTo>
                  <a:cubicBezTo>
                    <a:pt x="550" y="1064"/>
                    <a:pt x="551" y="1063"/>
                    <a:pt x="553" y="1062"/>
                  </a:cubicBezTo>
                  <a:cubicBezTo>
                    <a:pt x="553" y="1062"/>
                    <a:pt x="553" y="1062"/>
                    <a:pt x="553" y="1061"/>
                  </a:cubicBezTo>
                  <a:cubicBezTo>
                    <a:pt x="553" y="1061"/>
                    <a:pt x="552" y="1061"/>
                    <a:pt x="552" y="1061"/>
                  </a:cubicBezTo>
                  <a:cubicBezTo>
                    <a:pt x="550" y="1061"/>
                    <a:pt x="548" y="1062"/>
                    <a:pt x="547" y="1061"/>
                  </a:cubicBezTo>
                  <a:cubicBezTo>
                    <a:pt x="547" y="1061"/>
                    <a:pt x="547" y="1061"/>
                    <a:pt x="547" y="1061"/>
                  </a:cubicBezTo>
                  <a:cubicBezTo>
                    <a:pt x="547" y="1058"/>
                    <a:pt x="551" y="1057"/>
                    <a:pt x="553" y="1055"/>
                  </a:cubicBezTo>
                  <a:cubicBezTo>
                    <a:pt x="554" y="1056"/>
                    <a:pt x="558" y="1056"/>
                    <a:pt x="559" y="1057"/>
                  </a:cubicBezTo>
                  <a:cubicBezTo>
                    <a:pt x="559" y="1057"/>
                    <a:pt x="559" y="1058"/>
                    <a:pt x="559" y="1058"/>
                  </a:cubicBezTo>
                  <a:cubicBezTo>
                    <a:pt x="558" y="1059"/>
                    <a:pt x="557" y="1060"/>
                    <a:pt x="558" y="1061"/>
                  </a:cubicBezTo>
                  <a:cubicBezTo>
                    <a:pt x="561" y="1061"/>
                    <a:pt x="562" y="1064"/>
                    <a:pt x="564" y="1066"/>
                  </a:cubicBezTo>
                  <a:cubicBezTo>
                    <a:pt x="567" y="1069"/>
                    <a:pt x="570" y="1072"/>
                    <a:pt x="577" y="1072"/>
                  </a:cubicBezTo>
                  <a:cubicBezTo>
                    <a:pt x="577" y="1072"/>
                    <a:pt x="577" y="1073"/>
                    <a:pt x="577" y="1073"/>
                  </a:cubicBezTo>
                  <a:cubicBezTo>
                    <a:pt x="577" y="1073"/>
                    <a:pt x="577" y="1073"/>
                    <a:pt x="577" y="1074"/>
                  </a:cubicBezTo>
                  <a:cubicBezTo>
                    <a:pt x="574" y="1074"/>
                    <a:pt x="571" y="1075"/>
                    <a:pt x="569" y="1075"/>
                  </a:cubicBezTo>
                  <a:cubicBezTo>
                    <a:pt x="568" y="1074"/>
                    <a:pt x="567" y="1074"/>
                    <a:pt x="566" y="1074"/>
                  </a:cubicBezTo>
                  <a:cubicBezTo>
                    <a:pt x="564" y="1073"/>
                    <a:pt x="562" y="1073"/>
                    <a:pt x="559" y="1073"/>
                  </a:cubicBezTo>
                  <a:cubicBezTo>
                    <a:pt x="558" y="1073"/>
                    <a:pt x="556" y="1074"/>
                    <a:pt x="554" y="1074"/>
                  </a:cubicBezTo>
                  <a:cubicBezTo>
                    <a:pt x="552" y="1074"/>
                    <a:pt x="552" y="1072"/>
                    <a:pt x="550" y="1072"/>
                  </a:cubicBezTo>
                  <a:cubicBezTo>
                    <a:pt x="548" y="1073"/>
                    <a:pt x="547" y="1074"/>
                    <a:pt x="545" y="1074"/>
                  </a:cubicBezTo>
                  <a:cubicBezTo>
                    <a:pt x="545" y="1074"/>
                    <a:pt x="545" y="1074"/>
                    <a:pt x="545" y="1074"/>
                  </a:cubicBezTo>
                  <a:cubicBezTo>
                    <a:pt x="545" y="1072"/>
                    <a:pt x="546" y="1071"/>
                    <a:pt x="546" y="1070"/>
                  </a:cubicBezTo>
                  <a:cubicBezTo>
                    <a:pt x="548" y="1070"/>
                    <a:pt x="552" y="1069"/>
                    <a:pt x="553" y="1071"/>
                  </a:cubicBezTo>
                  <a:close/>
                  <a:moveTo>
                    <a:pt x="992" y="622"/>
                  </a:moveTo>
                  <a:cubicBezTo>
                    <a:pt x="993" y="622"/>
                    <a:pt x="993" y="623"/>
                    <a:pt x="994" y="623"/>
                  </a:cubicBezTo>
                  <a:cubicBezTo>
                    <a:pt x="992" y="624"/>
                    <a:pt x="993" y="626"/>
                    <a:pt x="991" y="626"/>
                  </a:cubicBezTo>
                  <a:cubicBezTo>
                    <a:pt x="991" y="626"/>
                    <a:pt x="990" y="626"/>
                    <a:pt x="990" y="626"/>
                  </a:cubicBezTo>
                  <a:cubicBezTo>
                    <a:pt x="990" y="625"/>
                    <a:pt x="990" y="625"/>
                    <a:pt x="990" y="624"/>
                  </a:cubicBezTo>
                  <a:cubicBezTo>
                    <a:pt x="991" y="624"/>
                    <a:pt x="991" y="623"/>
                    <a:pt x="992" y="622"/>
                  </a:cubicBezTo>
                  <a:close/>
                  <a:moveTo>
                    <a:pt x="1199" y="771"/>
                  </a:moveTo>
                  <a:cubicBezTo>
                    <a:pt x="1200" y="770"/>
                    <a:pt x="1204" y="762"/>
                    <a:pt x="1204" y="760"/>
                  </a:cubicBezTo>
                  <a:cubicBezTo>
                    <a:pt x="1203" y="759"/>
                    <a:pt x="1202" y="759"/>
                    <a:pt x="1202" y="758"/>
                  </a:cubicBezTo>
                  <a:cubicBezTo>
                    <a:pt x="1202" y="757"/>
                    <a:pt x="1202" y="757"/>
                    <a:pt x="1203" y="756"/>
                  </a:cubicBezTo>
                  <a:cubicBezTo>
                    <a:pt x="1202" y="755"/>
                    <a:pt x="1200" y="750"/>
                    <a:pt x="1200" y="748"/>
                  </a:cubicBezTo>
                  <a:cubicBezTo>
                    <a:pt x="1201" y="745"/>
                    <a:pt x="1203" y="745"/>
                    <a:pt x="1203" y="740"/>
                  </a:cubicBezTo>
                  <a:cubicBezTo>
                    <a:pt x="1204" y="740"/>
                    <a:pt x="1205" y="740"/>
                    <a:pt x="1206" y="740"/>
                  </a:cubicBezTo>
                  <a:cubicBezTo>
                    <a:pt x="1206" y="740"/>
                    <a:pt x="1207" y="739"/>
                    <a:pt x="1207" y="739"/>
                  </a:cubicBezTo>
                  <a:cubicBezTo>
                    <a:pt x="1208" y="739"/>
                    <a:pt x="1209" y="740"/>
                    <a:pt x="1210" y="739"/>
                  </a:cubicBezTo>
                  <a:cubicBezTo>
                    <a:pt x="1210" y="739"/>
                    <a:pt x="1210" y="739"/>
                    <a:pt x="1211" y="738"/>
                  </a:cubicBezTo>
                  <a:cubicBezTo>
                    <a:pt x="1212" y="737"/>
                    <a:pt x="1213" y="739"/>
                    <a:pt x="1215" y="738"/>
                  </a:cubicBezTo>
                  <a:cubicBezTo>
                    <a:pt x="1215" y="738"/>
                    <a:pt x="1215" y="737"/>
                    <a:pt x="1215" y="737"/>
                  </a:cubicBezTo>
                  <a:cubicBezTo>
                    <a:pt x="1215" y="736"/>
                    <a:pt x="1216" y="736"/>
                    <a:pt x="1217" y="735"/>
                  </a:cubicBezTo>
                  <a:cubicBezTo>
                    <a:pt x="1218" y="735"/>
                    <a:pt x="1218" y="736"/>
                    <a:pt x="1219" y="735"/>
                  </a:cubicBezTo>
                  <a:cubicBezTo>
                    <a:pt x="1219" y="735"/>
                    <a:pt x="1219" y="735"/>
                    <a:pt x="1219" y="735"/>
                  </a:cubicBezTo>
                  <a:cubicBezTo>
                    <a:pt x="1219" y="734"/>
                    <a:pt x="1219" y="734"/>
                    <a:pt x="1219" y="734"/>
                  </a:cubicBezTo>
                  <a:cubicBezTo>
                    <a:pt x="1219" y="733"/>
                    <a:pt x="1220" y="732"/>
                    <a:pt x="1221" y="732"/>
                  </a:cubicBezTo>
                  <a:cubicBezTo>
                    <a:pt x="1221" y="732"/>
                    <a:pt x="1221" y="732"/>
                    <a:pt x="1221" y="732"/>
                  </a:cubicBezTo>
                  <a:cubicBezTo>
                    <a:pt x="1221" y="732"/>
                    <a:pt x="1221" y="733"/>
                    <a:pt x="1222" y="733"/>
                  </a:cubicBezTo>
                  <a:cubicBezTo>
                    <a:pt x="1222" y="732"/>
                    <a:pt x="1223" y="732"/>
                    <a:pt x="1223" y="731"/>
                  </a:cubicBezTo>
                  <a:cubicBezTo>
                    <a:pt x="1223" y="730"/>
                    <a:pt x="1222" y="730"/>
                    <a:pt x="1222" y="729"/>
                  </a:cubicBezTo>
                  <a:cubicBezTo>
                    <a:pt x="1222" y="729"/>
                    <a:pt x="1222" y="729"/>
                    <a:pt x="1222" y="729"/>
                  </a:cubicBezTo>
                  <a:cubicBezTo>
                    <a:pt x="1223" y="729"/>
                    <a:pt x="1224" y="729"/>
                    <a:pt x="1224" y="728"/>
                  </a:cubicBezTo>
                  <a:cubicBezTo>
                    <a:pt x="1224" y="728"/>
                    <a:pt x="1224" y="728"/>
                    <a:pt x="1224" y="728"/>
                  </a:cubicBezTo>
                  <a:cubicBezTo>
                    <a:pt x="1224" y="727"/>
                    <a:pt x="1223" y="726"/>
                    <a:pt x="1223" y="724"/>
                  </a:cubicBezTo>
                  <a:cubicBezTo>
                    <a:pt x="1224" y="724"/>
                    <a:pt x="1224" y="724"/>
                    <a:pt x="1225" y="724"/>
                  </a:cubicBezTo>
                  <a:cubicBezTo>
                    <a:pt x="1225" y="725"/>
                    <a:pt x="1225" y="726"/>
                    <a:pt x="1226" y="726"/>
                  </a:cubicBezTo>
                  <a:cubicBezTo>
                    <a:pt x="1226" y="725"/>
                    <a:pt x="1227" y="725"/>
                    <a:pt x="1228" y="724"/>
                  </a:cubicBezTo>
                  <a:cubicBezTo>
                    <a:pt x="1230" y="723"/>
                    <a:pt x="1230" y="720"/>
                    <a:pt x="1229" y="718"/>
                  </a:cubicBezTo>
                  <a:cubicBezTo>
                    <a:pt x="1231" y="717"/>
                    <a:pt x="1231" y="716"/>
                    <a:pt x="1232" y="718"/>
                  </a:cubicBezTo>
                  <a:cubicBezTo>
                    <a:pt x="1233" y="719"/>
                    <a:pt x="1234" y="719"/>
                    <a:pt x="1235" y="720"/>
                  </a:cubicBezTo>
                  <a:cubicBezTo>
                    <a:pt x="1236" y="722"/>
                    <a:pt x="1236" y="729"/>
                    <a:pt x="1237" y="732"/>
                  </a:cubicBezTo>
                  <a:cubicBezTo>
                    <a:pt x="1238" y="733"/>
                    <a:pt x="1238" y="734"/>
                    <a:pt x="1239" y="735"/>
                  </a:cubicBezTo>
                  <a:cubicBezTo>
                    <a:pt x="1239" y="736"/>
                    <a:pt x="1237" y="738"/>
                    <a:pt x="1237" y="739"/>
                  </a:cubicBezTo>
                  <a:cubicBezTo>
                    <a:pt x="1236" y="738"/>
                    <a:pt x="1235" y="736"/>
                    <a:pt x="1234" y="735"/>
                  </a:cubicBezTo>
                  <a:cubicBezTo>
                    <a:pt x="1234" y="735"/>
                    <a:pt x="1234" y="735"/>
                    <a:pt x="1234" y="735"/>
                  </a:cubicBezTo>
                  <a:cubicBezTo>
                    <a:pt x="1234" y="736"/>
                    <a:pt x="1234" y="736"/>
                    <a:pt x="1233" y="736"/>
                  </a:cubicBezTo>
                  <a:cubicBezTo>
                    <a:pt x="1233" y="738"/>
                    <a:pt x="1234" y="740"/>
                    <a:pt x="1235" y="741"/>
                  </a:cubicBezTo>
                  <a:cubicBezTo>
                    <a:pt x="1235" y="744"/>
                    <a:pt x="1233" y="745"/>
                    <a:pt x="1232" y="747"/>
                  </a:cubicBezTo>
                  <a:cubicBezTo>
                    <a:pt x="1232" y="749"/>
                    <a:pt x="1232" y="751"/>
                    <a:pt x="1232" y="753"/>
                  </a:cubicBezTo>
                  <a:cubicBezTo>
                    <a:pt x="1229" y="762"/>
                    <a:pt x="1226" y="772"/>
                    <a:pt x="1223" y="782"/>
                  </a:cubicBezTo>
                  <a:cubicBezTo>
                    <a:pt x="1222" y="785"/>
                    <a:pt x="1220" y="794"/>
                    <a:pt x="1217" y="795"/>
                  </a:cubicBezTo>
                  <a:cubicBezTo>
                    <a:pt x="1216" y="796"/>
                    <a:pt x="1215" y="796"/>
                    <a:pt x="1213" y="796"/>
                  </a:cubicBezTo>
                  <a:cubicBezTo>
                    <a:pt x="1211" y="797"/>
                    <a:pt x="1210" y="798"/>
                    <a:pt x="1207" y="798"/>
                  </a:cubicBezTo>
                  <a:cubicBezTo>
                    <a:pt x="1206" y="796"/>
                    <a:pt x="1202" y="797"/>
                    <a:pt x="1201" y="794"/>
                  </a:cubicBezTo>
                  <a:cubicBezTo>
                    <a:pt x="1200" y="793"/>
                    <a:pt x="1201" y="793"/>
                    <a:pt x="1200" y="792"/>
                  </a:cubicBezTo>
                  <a:cubicBezTo>
                    <a:pt x="1200" y="790"/>
                    <a:pt x="1198" y="790"/>
                    <a:pt x="1199" y="787"/>
                  </a:cubicBezTo>
                  <a:cubicBezTo>
                    <a:pt x="1199" y="786"/>
                    <a:pt x="1199" y="785"/>
                    <a:pt x="1199" y="784"/>
                  </a:cubicBezTo>
                  <a:cubicBezTo>
                    <a:pt x="1198" y="782"/>
                    <a:pt x="1197" y="780"/>
                    <a:pt x="1196" y="778"/>
                  </a:cubicBezTo>
                  <a:cubicBezTo>
                    <a:pt x="1196" y="777"/>
                    <a:pt x="1197" y="773"/>
                    <a:pt x="1198" y="772"/>
                  </a:cubicBezTo>
                  <a:cubicBezTo>
                    <a:pt x="1198" y="772"/>
                    <a:pt x="1199" y="772"/>
                    <a:pt x="1199" y="771"/>
                  </a:cubicBezTo>
                  <a:close/>
                  <a:moveTo>
                    <a:pt x="1411" y="591"/>
                  </a:moveTo>
                  <a:cubicBezTo>
                    <a:pt x="1412" y="591"/>
                    <a:pt x="1412" y="591"/>
                    <a:pt x="1413" y="590"/>
                  </a:cubicBezTo>
                  <a:cubicBezTo>
                    <a:pt x="1413" y="589"/>
                    <a:pt x="1414" y="588"/>
                    <a:pt x="1413" y="586"/>
                  </a:cubicBezTo>
                  <a:cubicBezTo>
                    <a:pt x="1416" y="588"/>
                    <a:pt x="1418" y="590"/>
                    <a:pt x="1419" y="594"/>
                  </a:cubicBezTo>
                  <a:cubicBezTo>
                    <a:pt x="1420" y="595"/>
                    <a:pt x="1420" y="595"/>
                    <a:pt x="1421" y="597"/>
                  </a:cubicBezTo>
                  <a:cubicBezTo>
                    <a:pt x="1422" y="598"/>
                    <a:pt x="1423" y="600"/>
                    <a:pt x="1424" y="602"/>
                  </a:cubicBezTo>
                  <a:cubicBezTo>
                    <a:pt x="1424" y="606"/>
                    <a:pt x="1419" y="609"/>
                    <a:pt x="1414" y="608"/>
                  </a:cubicBezTo>
                  <a:cubicBezTo>
                    <a:pt x="1413" y="607"/>
                    <a:pt x="1412" y="604"/>
                    <a:pt x="1412" y="602"/>
                  </a:cubicBezTo>
                  <a:cubicBezTo>
                    <a:pt x="1412" y="600"/>
                    <a:pt x="1412" y="598"/>
                    <a:pt x="1412" y="596"/>
                  </a:cubicBezTo>
                  <a:cubicBezTo>
                    <a:pt x="1411" y="594"/>
                    <a:pt x="1411" y="594"/>
                    <a:pt x="1411" y="593"/>
                  </a:cubicBezTo>
                  <a:cubicBezTo>
                    <a:pt x="1411" y="592"/>
                    <a:pt x="1411" y="592"/>
                    <a:pt x="1411" y="592"/>
                  </a:cubicBezTo>
                  <a:cubicBezTo>
                    <a:pt x="1411" y="591"/>
                    <a:pt x="1411" y="591"/>
                    <a:pt x="1411" y="591"/>
                  </a:cubicBezTo>
                  <a:close/>
                  <a:moveTo>
                    <a:pt x="1576" y="656"/>
                  </a:moveTo>
                  <a:cubicBezTo>
                    <a:pt x="1579" y="657"/>
                    <a:pt x="1581" y="656"/>
                    <a:pt x="1584" y="656"/>
                  </a:cubicBezTo>
                  <a:cubicBezTo>
                    <a:pt x="1585" y="658"/>
                    <a:pt x="1586" y="660"/>
                    <a:pt x="1588" y="661"/>
                  </a:cubicBezTo>
                  <a:cubicBezTo>
                    <a:pt x="1588" y="661"/>
                    <a:pt x="1588" y="662"/>
                    <a:pt x="1588" y="663"/>
                  </a:cubicBezTo>
                  <a:cubicBezTo>
                    <a:pt x="1590" y="664"/>
                    <a:pt x="1591" y="665"/>
                    <a:pt x="1592" y="666"/>
                  </a:cubicBezTo>
                  <a:cubicBezTo>
                    <a:pt x="1594" y="667"/>
                    <a:pt x="1596" y="668"/>
                    <a:pt x="1598" y="669"/>
                  </a:cubicBezTo>
                  <a:cubicBezTo>
                    <a:pt x="1598" y="670"/>
                    <a:pt x="1598" y="671"/>
                    <a:pt x="1598" y="671"/>
                  </a:cubicBezTo>
                  <a:cubicBezTo>
                    <a:pt x="1601" y="672"/>
                    <a:pt x="1602" y="674"/>
                    <a:pt x="1603" y="675"/>
                  </a:cubicBezTo>
                  <a:cubicBezTo>
                    <a:pt x="1604" y="675"/>
                    <a:pt x="1604" y="675"/>
                    <a:pt x="1604" y="675"/>
                  </a:cubicBezTo>
                  <a:cubicBezTo>
                    <a:pt x="1604" y="675"/>
                    <a:pt x="1604" y="674"/>
                    <a:pt x="1604" y="674"/>
                  </a:cubicBezTo>
                  <a:cubicBezTo>
                    <a:pt x="1604" y="674"/>
                    <a:pt x="1604" y="674"/>
                    <a:pt x="1604" y="674"/>
                  </a:cubicBezTo>
                  <a:cubicBezTo>
                    <a:pt x="1606" y="675"/>
                    <a:pt x="1606" y="676"/>
                    <a:pt x="1608" y="677"/>
                  </a:cubicBezTo>
                  <a:cubicBezTo>
                    <a:pt x="1609" y="678"/>
                    <a:pt x="1610" y="678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80"/>
                    <a:pt x="1612" y="681"/>
                    <a:pt x="1612" y="682"/>
                  </a:cubicBezTo>
                  <a:cubicBezTo>
                    <a:pt x="1613" y="683"/>
                    <a:pt x="1615" y="683"/>
                    <a:pt x="1617" y="683"/>
                  </a:cubicBezTo>
                  <a:cubicBezTo>
                    <a:pt x="1619" y="684"/>
                    <a:pt x="1620" y="685"/>
                    <a:pt x="1621" y="686"/>
                  </a:cubicBezTo>
                  <a:cubicBezTo>
                    <a:pt x="1621" y="688"/>
                    <a:pt x="1619" y="690"/>
                    <a:pt x="1618" y="690"/>
                  </a:cubicBezTo>
                  <a:cubicBezTo>
                    <a:pt x="1619" y="691"/>
                    <a:pt x="1620" y="693"/>
                    <a:pt x="1621" y="693"/>
                  </a:cubicBezTo>
                  <a:cubicBezTo>
                    <a:pt x="1622" y="693"/>
                    <a:pt x="1623" y="693"/>
                    <a:pt x="1624" y="693"/>
                  </a:cubicBezTo>
                  <a:cubicBezTo>
                    <a:pt x="1625" y="695"/>
                    <a:pt x="1624" y="698"/>
                    <a:pt x="1626" y="699"/>
                  </a:cubicBezTo>
                  <a:cubicBezTo>
                    <a:pt x="1626" y="699"/>
                    <a:pt x="1627" y="699"/>
                    <a:pt x="1627" y="699"/>
                  </a:cubicBezTo>
                  <a:cubicBezTo>
                    <a:pt x="1627" y="700"/>
                    <a:pt x="1626" y="701"/>
                    <a:pt x="1626" y="702"/>
                  </a:cubicBezTo>
                  <a:cubicBezTo>
                    <a:pt x="1626" y="702"/>
                    <a:pt x="1627" y="702"/>
                    <a:pt x="1627" y="702"/>
                  </a:cubicBezTo>
                  <a:cubicBezTo>
                    <a:pt x="1627" y="702"/>
                    <a:pt x="1628" y="701"/>
                    <a:pt x="1628" y="701"/>
                  </a:cubicBezTo>
                  <a:cubicBezTo>
                    <a:pt x="1629" y="701"/>
                    <a:pt x="1630" y="702"/>
                    <a:pt x="1631" y="702"/>
                  </a:cubicBezTo>
                  <a:cubicBezTo>
                    <a:pt x="1632" y="702"/>
                    <a:pt x="1632" y="705"/>
                    <a:pt x="1634" y="705"/>
                  </a:cubicBezTo>
                  <a:cubicBezTo>
                    <a:pt x="1634" y="707"/>
                    <a:pt x="1633" y="709"/>
                    <a:pt x="1632" y="711"/>
                  </a:cubicBezTo>
                  <a:cubicBezTo>
                    <a:pt x="1632" y="714"/>
                    <a:pt x="1635" y="719"/>
                    <a:pt x="1632" y="722"/>
                  </a:cubicBezTo>
                  <a:cubicBezTo>
                    <a:pt x="1631" y="721"/>
                    <a:pt x="1631" y="720"/>
                    <a:pt x="1630" y="719"/>
                  </a:cubicBezTo>
                  <a:cubicBezTo>
                    <a:pt x="1630" y="719"/>
                    <a:pt x="1630" y="719"/>
                    <a:pt x="1629" y="719"/>
                  </a:cubicBezTo>
                  <a:cubicBezTo>
                    <a:pt x="1629" y="720"/>
                    <a:pt x="1629" y="721"/>
                    <a:pt x="1629" y="721"/>
                  </a:cubicBezTo>
                  <a:cubicBezTo>
                    <a:pt x="1627" y="721"/>
                    <a:pt x="1627" y="720"/>
                    <a:pt x="1625" y="720"/>
                  </a:cubicBezTo>
                  <a:cubicBezTo>
                    <a:pt x="1626" y="720"/>
                    <a:pt x="1626" y="721"/>
                    <a:pt x="1626" y="722"/>
                  </a:cubicBezTo>
                  <a:cubicBezTo>
                    <a:pt x="1626" y="722"/>
                    <a:pt x="1618" y="714"/>
                    <a:pt x="1616" y="713"/>
                  </a:cubicBezTo>
                  <a:cubicBezTo>
                    <a:pt x="1615" y="712"/>
                    <a:pt x="1613" y="711"/>
                    <a:pt x="1612" y="710"/>
                  </a:cubicBezTo>
                  <a:cubicBezTo>
                    <a:pt x="1612" y="709"/>
                    <a:pt x="1612" y="708"/>
                    <a:pt x="1611" y="708"/>
                  </a:cubicBezTo>
                  <a:cubicBezTo>
                    <a:pt x="1609" y="706"/>
                    <a:pt x="1605" y="703"/>
                    <a:pt x="1604" y="700"/>
                  </a:cubicBezTo>
                  <a:cubicBezTo>
                    <a:pt x="1603" y="699"/>
                    <a:pt x="1604" y="697"/>
                    <a:pt x="1603" y="696"/>
                  </a:cubicBezTo>
                  <a:cubicBezTo>
                    <a:pt x="1601" y="693"/>
                    <a:pt x="1599" y="690"/>
                    <a:pt x="1597" y="687"/>
                  </a:cubicBezTo>
                  <a:cubicBezTo>
                    <a:pt x="1596" y="686"/>
                    <a:pt x="1594" y="686"/>
                    <a:pt x="1594" y="685"/>
                  </a:cubicBezTo>
                  <a:cubicBezTo>
                    <a:pt x="1593" y="684"/>
                    <a:pt x="1593" y="683"/>
                    <a:pt x="1593" y="682"/>
                  </a:cubicBezTo>
                  <a:cubicBezTo>
                    <a:pt x="1591" y="678"/>
                    <a:pt x="1591" y="674"/>
                    <a:pt x="1585" y="673"/>
                  </a:cubicBezTo>
                  <a:cubicBezTo>
                    <a:pt x="1584" y="669"/>
                    <a:pt x="1582" y="667"/>
                    <a:pt x="1580" y="665"/>
                  </a:cubicBezTo>
                  <a:cubicBezTo>
                    <a:pt x="1577" y="665"/>
                    <a:pt x="1577" y="664"/>
                    <a:pt x="1576" y="663"/>
                  </a:cubicBezTo>
                  <a:cubicBezTo>
                    <a:pt x="1575" y="661"/>
                    <a:pt x="1569" y="658"/>
                    <a:pt x="1571" y="654"/>
                  </a:cubicBezTo>
                  <a:cubicBezTo>
                    <a:pt x="1574" y="654"/>
                    <a:pt x="1574" y="655"/>
                    <a:pt x="1576" y="656"/>
                  </a:cubicBezTo>
                  <a:close/>
                  <a:moveTo>
                    <a:pt x="1634" y="703"/>
                  </a:moveTo>
                  <a:cubicBezTo>
                    <a:pt x="1633" y="701"/>
                    <a:pt x="1634" y="701"/>
                    <a:pt x="1633" y="700"/>
                  </a:cubicBezTo>
                  <a:cubicBezTo>
                    <a:pt x="1632" y="699"/>
                    <a:pt x="1630" y="700"/>
                    <a:pt x="1630" y="699"/>
                  </a:cubicBezTo>
                  <a:cubicBezTo>
                    <a:pt x="1630" y="698"/>
                    <a:pt x="1630" y="697"/>
                    <a:pt x="1631" y="697"/>
                  </a:cubicBezTo>
                  <a:cubicBezTo>
                    <a:pt x="1631" y="697"/>
                    <a:pt x="1632" y="698"/>
                    <a:pt x="1632" y="698"/>
                  </a:cubicBezTo>
                  <a:cubicBezTo>
                    <a:pt x="1632" y="697"/>
                    <a:pt x="1633" y="697"/>
                    <a:pt x="1633" y="696"/>
                  </a:cubicBezTo>
                  <a:cubicBezTo>
                    <a:pt x="1635" y="699"/>
                    <a:pt x="1635" y="701"/>
                    <a:pt x="1638" y="702"/>
                  </a:cubicBezTo>
                  <a:cubicBezTo>
                    <a:pt x="1638" y="703"/>
                    <a:pt x="1638" y="703"/>
                    <a:pt x="1638" y="703"/>
                  </a:cubicBezTo>
                  <a:cubicBezTo>
                    <a:pt x="1637" y="703"/>
                    <a:pt x="1637" y="703"/>
                    <a:pt x="1637" y="704"/>
                  </a:cubicBezTo>
                  <a:cubicBezTo>
                    <a:pt x="1637" y="704"/>
                    <a:pt x="1637" y="705"/>
                    <a:pt x="1638" y="705"/>
                  </a:cubicBezTo>
                  <a:cubicBezTo>
                    <a:pt x="1636" y="705"/>
                    <a:pt x="1634" y="704"/>
                    <a:pt x="1634" y="703"/>
                  </a:cubicBezTo>
                  <a:close/>
                  <a:moveTo>
                    <a:pt x="1591" y="533"/>
                  </a:moveTo>
                  <a:cubicBezTo>
                    <a:pt x="1590" y="533"/>
                    <a:pt x="1588" y="533"/>
                    <a:pt x="1587" y="534"/>
                  </a:cubicBezTo>
                  <a:cubicBezTo>
                    <a:pt x="1587" y="535"/>
                    <a:pt x="1586" y="535"/>
                    <a:pt x="1586" y="536"/>
                  </a:cubicBezTo>
                  <a:cubicBezTo>
                    <a:pt x="1584" y="535"/>
                    <a:pt x="1583" y="534"/>
                    <a:pt x="1581" y="534"/>
                  </a:cubicBezTo>
                  <a:cubicBezTo>
                    <a:pt x="1581" y="532"/>
                    <a:pt x="1580" y="530"/>
                    <a:pt x="1581" y="528"/>
                  </a:cubicBezTo>
                  <a:cubicBezTo>
                    <a:pt x="1583" y="528"/>
                    <a:pt x="1583" y="527"/>
                    <a:pt x="1586" y="526"/>
                  </a:cubicBezTo>
                  <a:cubicBezTo>
                    <a:pt x="1586" y="525"/>
                    <a:pt x="1586" y="525"/>
                    <a:pt x="1587" y="525"/>
                  </a:cubicBezTo>
                  <a:cubicBezTo>
                    <a:pt x="1588" y="525"/>
                    <a:pt x="1588" y="525"/>
                    <a:pt x="1589" y="525"/>
                  </a:cubicBezTo>
                  <a:cubicBezTo>
                    <a:pt x="1589" y="524"/>
                    <a:pt x="1591" y="525"/>
                    <a:pt x="1592" y="524"/>
                  </a:cubicBezTo>
                  <a:cubicBezTo>
                    <a:pt x="1593" y="524"/>
                    <a:pt x="1593" y="524"/>
                    <a:pt x="1593" y="524"/>
                  </a:cubicBezTo>
                  <a:cubicBezTo>
                    <a:pt x="1593" y="525"/>
                    <a:pt x="1594" y="525"/>
                    <a:pt x="1594" y="526"/>
                  </a:cubicBezTo>
                  <a:cubicBezTo>
                    <a:pt x="1594" y="526"/>
                    <a:pt x="1594" y="526"/>
                    <a:pt x="1594" y="526"/>
                  </a:cubicBezTo>
                  <a:cubicBezTo>
                    <a:pt x="1593" y="527"/>
                    <a:pt x="1591" y="529"/>
                    <a:pt x="1591" y="531"/>
                  </a:cubicBezTo>
                  <a:cubicBezTo>
                    <a:pt x="1591" y="532"/>
                    <a:pt x="1591" y="532"/>
                    <a:pt x="1591" y="533"/>
                  </a:cubicBezTo>
                  <a:close/>
                  <a:moveTo>
                    <a:pt x="1636" y="589"/>
                  </a:moveTo>
                  <a:cubicBezTo>
                    <a:pt x="1636" y="590"/>
                    <a:pt x="1636" y="591"/>
                    <a:pt x="1635" y="591"/>
                  </a:cubicBezTo>
                  <a:cubicBezTo>
                    <a:pt x="1635" y="592"/>
                    <a:pt x="1632" y="594"/>
                    <a:pt x="1631" y="594"/>
                  </a:cubicBezTo>
                  <a:cubicBezTo>
                    <a:pt x="1631" y="594"/>
                    <a:pt x="1631" y="594"/>
                    <a:pt x="1631" y="594"/>
                  </a:cubicBezTo>
                  <a:cubicBezTo>
                    <a:pt x="1633" y="590"/>
                    <a:pt x="1637" y="588"/>
                    <a:pt x="1639" y="585"/>
                  </a:cubicBezTo>
                  <a:cubicBezTo>
                    <a:pt x="1639" y="586"/>
                    <a:pt x="1639" y="587"/>
                    <a:pt x="1639" y="587"/>
                  </a:cubicBezTo>
                  <a:cubicBezTo>
                    <a:pt x="1639" y="589"/>
                    <a:pt x="1638" y="589"/>
                    <a:pt x="1636" y="589"/>
                  </a:cubicBezTo>
                  <a:close/>
                  <a:moveTo>
                    <a:pt x="1642" y="613"/>
                  </a:moveTo>
                  <a:cubicBezTo>
                    <a:pt x="1642" y="613"/>
                    <a:pt x="1642" y="614"/>
                    <a:pt x="1642" y="614"/>
                  </a:cubicBezTo>
                  <a:cubicBezTo>
                    <a:pt x="1641" y="614"/>
                    <a:pt x="1636" y="615"/>
                    <a:pt x="1636" y="615"/>
                  </a:cubicBezTo>
                  <a:cubicBezTo>
                    <a:pt x="1636" y="615"/>
                    <a:pt x="1636" y="615"/>
                    <a:pt x="1636" y="615"/>
                  </a:cubicBezTo>
                  <a:cubicBezTo>
                    <a:pt x="1636" y="616"/>
                    <a:pt x="1637" y="617"/>
                    <a:pt x="1639" y="618"/>
                  </a:cubicBezTo>
                  <a:cubicBezTo>
                    <a:pt x="1638" y="618"/>
                    <a:pt x="1638" y="618"/>
                    <a:pt x="1638" y="618"/>
                  </a:cubicBezTo>
                  <a:cubicBezTo>
                    <a:pt x="1637" y="620"/>
                    <a:pt x="1634" y="619"/>
                    <a:pt x="1634" y="620"/>
                  </a:cubicBezTo>
                  <a:cubicBezTo>
                    <a:pt x="1633" y="620"/>
                    <a:pt x="1624" y="618"/>
                    <a:pt x="1623" y="619"/>
                  </a:cubicBezTo>
                  <a:cubicBezTo>
                    <a:pt x="1621" y="620"/>
                    <a:pt x="1622" y="622"/>
                    <a:pt x="1622" y="625"/>
                  </a:cubicBezTo>
                  <a:cubicBezTo>
                    <a:pt x="1621" y="626"/>
                    <a:pt x="1620" y="626"/>
                    <a:pt x="1619" y="627"/>
                  </a:cubicBezTo>
                  <a:cubicBezTo>
                    <a:pt x="1619" y="628"/>
                    <a:pt x="1619" y="629"/>
                    <a:pt x="1619" y="630"/>
                  </a:cubicBezTo>
                  <a:cubicBezTo>
                    <a:pt x="1619" y="631"/>
                    <a:pt x="1617" y="634"/>
                    <a:pt x="1616" y="635"/>
                  </a:cubicBezTo>
                  <a:cubicBezTo>
                    <a:pt x="1615" y="635"/>
                    <a:pt x="1610" y="637"/>
                    <a:pt x="1609" y="637"/>
                  </a:cubicBezTo>
                  <a:cubicBezTo>
                    <a:pt x="1608" y="637"/>
                    <a:pt x="1605" y="634"/>
                    <a:pt x="1603" y="635"/>
                  </a:cubicBezTo>
                  <a:cubicBezTo>
                    <a:pt x="1601" y="636"/>
                    <a:pt x="1600" y="638"/>
                    <a:pt x="1598" y="639"/>
                  </a:cubicBezTo>
                  <a:cubicBezTo>
                    <a:pt x="1597" y="639"/>
                    <a:pt x="1596" y="639"/>
                    <a:pt x="1595" y="638"/>
                  </a:cubicBezTo>
                  <a:cubicBezTo>
                    <a:pt x="1594" y="639"/>
                    <a:pt x="1593" y="639"/>
                    <a:pt x="1592" y="639"/>
                  </a:cubicBezTo>
                  <a:cubicBezTo>
                    <a:pt x="1590" y="637"/>
                    <a:pt x="1587" y="636"/>
                    <a:pt x="1586" y="633"/>
                  </a:cubicBezTo>
                  <a:cubicBezTo>
                    <a:pt x="1587" y="633"/>
                    <a:pt x="1587" y="634"/>
                    <a:pt x="1588" y="634"/>
                  </a:cubicBezTo>
                  <a:cubicBezTo>
                    <a:pt x="1589" y="634"/>
                    <a:pt x="1590" y="634"/>
                    <a:pt x="1591" y="635"/>
                  </a:cubicBezTo>
                  <a:cubicBezTo>
                    <a:pt x="1592" y="635"/>
                    <a:pt x="1593" y="637"/>
                    <a:pt x="1595" y="636"/>
                  </a:cubicBezTo>
                  <a:cubicBezTo>
                    <a:pt x="1595" y="636"/>
                    <a:pt x="1595" y="636"/>
                    <a:pt x="1595" y="636"/>
                  </a:cubicBezTo>
                  <a:cubicBezTo>
                    <a:pt x="1595" y="636"/>
                    <a:pt x="1595" y="636"/>
                    <a:pt x="1595" y="635"/>
                  </a:cubicBezTo>
                  <a:cubicBezTo>
                    <a:pt x="1595" y="635"/>
                    <a:pt x="1594" y="635"/>
                    <a:pt x="1594" y="635"/>
                  </a:cubicBezTo>
                  <a:cubicBezTo>
                    <a:pt x="1595" y="634"/>
                    <a:pt x="1597" y="629"/>
                    <a:pt x="1597" y="628"/>
                  </a:cubicBezTo>
                  <a:cubicBezTo>
                    <a:pt x="1599" y="628"/>
                    <a:pt x="1600" y="627"/>
                    <a:pt x="1602" y="627"/>
                  </a:cubicBezTo>
                  <a:cubicBezTo>
                    <a:pt x="1603" y="626"/>
                    <a:pt x="1604" y="626"/>
                    <a:pt x="1605" y="626"/>
                  </a:cubicBezTo>
                  <a:cubicBezTo>
                    <a:pt x="1607" y="625"/>
                    <a:pt x="1607" y="623"/>
                    <a:pt x="1608" y="622"/>
                  </a:cubicBezTo>
                  <a:cubicBezTo>
                    <a:pt x="1608" y="622"/>
                    <a:pt x="1609" y="622"/>
                    <a:pt x="1609" y="621"/>
                  </a:cubicBezTo>
                  <a:cubicBezTo>
                    <a:pt x="1610" y="620"/>
                    <a:pt x="1611" y="618"/>
                    <a:pt x="1613" y="617"/>
                  </a:cubicBezTo>
                  <a:cubicBezTo>
                    <a:pt x="1613" y="617"/>
                    <a:pt x="1614" y="617"/>
                    <a:pt x="1615" y="617"/>
                  </a:cubicBezTo>
                  <a:cubicBezTo>
                    <a:pt x="1616" y="616"/>
                    <a:pt x="1616" y="615"/>
                    <a:pt x="1618" y="614"/>
                  </a:cubicBezTo>
                  <a:cubicBezTo>
                    <a:pt x="1618" y="614"/>
                    <a:pt x="1618" y="614"/>
                    <a:pt x="1618" y="614"/>
                  </a:cubicBezTo>
                  <a:cubicBezTo>
                    <a:pt x="1618" y="614"/>
                    <a:pt x="1618" y="615"/>
                    <a:pt x="1618" y="615"/>
                  </a:cubicBezTo>
                  <a:cubicBezTo>
                    <a:pt x="1618" y="615"/>
                    <a:pt x="1618" y="615"/>
                    <a:pt x="1618" y="615"/>
                  </a:cubicBezTo>
                  <a:cubicBezTo>
                    <a:pt x="1619" y="615"/>
                    <a:pt x="1620" y="615"/>
                    <a:pt x="1621" y="615"/>
                  </a:cubicBezTo>
                  <a:cubicBezTo>
                    <a:pt x="1621" y="614"/>
                    <a:pt x="1620" y="613"/>
                    <a:pt x="1620" y="613"/>
                  </a:cubicBezTo>
                  <a:cubicBezTo>
                    <a:pt x="1620" y="612"/>
                    <a:pt x="1620" y="612"/>
                    <a:pt x="1620" y="612"/>
                  </a:cubicBezTo>
                  <a:cubicBezTo>
                    <a:pt x="1620" y="612"/>
                    <a:pt x="1620" y="612"/>
                    <a:pt x="1620" y="611"/>
                  </a:cubicBezTo>
                  <a:cubicBezTo>
                    <a:pt x="1621" y="611"/>
                    <a:pt x="1622" y="611"/>
                    <a:pt x="1623" y="611"/>
                  </a:cubicBezTo>
                  <a:cubicBezTo>
                    <a:pt x="1623" y="609"/>
                    <a:pt x="1625" y="608"/>
                    <a:pt x="1626" y="606"/>
                  </a:cubicBezTo>
                  <a:cubicBezTo>
                    <a:pt x="1627" y="605"/>
                    <a:pt x="1627" y="604"/>
                    <a:pt x="1628" y="603"/>
                  </a:cubicBezTo>
                  <a:cubicBezTo>
                    <a:pt x="1628" y="603"/>
                    <a:pt x="1628" y="604"/>
                    <a:pt x="1629" y="604"/>
                  </a:cubicBezTo>
                  <a:cubicBezTo>
                    <a:pt x="1629" y="604"/>
                    <a:pt x="1629" y="604"/>
                    <a:pt x="1629" y="604"/>
                  </a:cubicBezTo>
                  <a:cubicBezTo>
                    <a:pt x="1630" y="604"/>
                    <a:pt x="1630" y="604"/>
                    <a:pt x="1631" y="603"/>
                  </a:cubicBezTo>
                  <a:cubicBezTo>
                    <a:pt x="1631" y="605"/>
                    <a:pt x="1632" y="605"/>
                    <a:pt x="1633" y="606"/>
                  </a:cubicBezTo>
                  <a:cubicBezTo>
                    <a:pt x="1633" y="608"/>
                    <a:pt x="1632" y="608"/>
                    <a:pt x="1632" y="609"/>
                  </a:cubicBezTo>
                  <a:cubicBezTo>
                    <a:pt x="1633" y="609"/>
                    <a:pt x="1634" y="609"/>
                    <a:pt x="1635" y="609"/>
                  </a:cubicBezTo>
                  <a:cubicBezTo>
                    <a:pt x="1635" y="609"/>
                    <a:pt x="1635" y="609"/>
                    <a:pt x="1635" y="609"/>
                  </a:cubicBezTo>
                  <a:cubicBezTo>
                    <a:pt x="1635" y="609"/>
                    <a:pt x="1636" y="609"/>
                    <a:pt x="1636" y="609"/>
                  </a:cubicBezTo>
                  <a:cubicBezTo>
                    <a:pt x="1635" y="610"/>
                    <a:pt x="1635" y="610"/>
                    <a:pt x="1635" y="611"/>
                  </a:cubicBezTo>
                  <a:cubicBezTo>
                    <a:pt x="1637" y="610"/>
                    <a:pt x="1641" y="611"/>
                    <a:pt x="1642" y="613"/>
                  </a:cubicBezTo>
                  <a:close/>
                  <a:moveTo>
                    <a:pt x="1641" y="584"/>
                  </a:moveTo>
                  <a:cubicBezTo>
                    <a:pt x="1641" y="584"/>
                    <a:pt x="1640" y="584"/>
                    <a:pt x="1640" y="584"/>
                  </a:cubicBezTo>
                  <a:cubicBezTo>
                    <a:pt x="1640" y="584"/>
                    <a:pt x="1640" y="584"/>
                    <a:pt x="1640" y="584"/>
                  </a:cubicBezTo>
                  <a:cubicBezTo>
                    <a:pt x="1641" y="583"/>
                    <a:pt x="1642" y="582"/>
                    <a:pt x="1643" y="581"/>
                  </a:cubicBezTo>
                  <a:cubicBezTo>
                    <a:pt x="1643" y="580"/>
                    <a:pt x="1643" y="579"/>
                    <a:pt x="1644" y="578"/>
                  </a:cubicBezTo>
                  <a:cubicBezTo>
                    <a:pt x="1644" y="577"/>
                    <a:pt x="1644" y="577"/>
                    <a:pt x="1644" y="577"/>
                  </a:cubicBezTo>
                  <a:cubicBezTo>
                    <a:pt x="1644" y="577"/>
                    <a:pt x="1644" y="578"/>
                    <a:pt x="1645" y="578"/>
                  </a:cubicBezTo>
                  <a:cubicBezTo>
                    <a:pt x="1644" y="578"/>
                    <a:pt x="1644" y="578"/>
                    <a:pt x="1644" y="579"/>
                  </a:cubicBezTo>
                  <a:cubicBezTo>
                    <a:pt x="1644" y="580"/>
                    <a:pt x="1645" y="581"/>
                    <a:pt x="1645" y="582"/>
                  </a:cubicBezTo>
                  <a:cubicBezTo>
                    <a:pt x="1644" y="583"/>
                    <a:pt x="1643" y="584"/>
                    <a:pt x="1641" y="584"/>
                  </a:cubicBezTo>
                  <a:close/>
                  <a:moveTo>
                    <a:pt x="1632" y="726"/>
                  </a:moveTo>
                  <a:cubicBezTo>
                    <a:pt x="1632" y="726"/>
                    <a:pt x="1632" y="725"/>
                    <a:pt x="1632" y="724"/>
                  </a:cubicBezTo>
                  <a:cubicBezTo>
                    <a:pt x="1633" y="725"/>
                    <a:pt x="1633" y="725"/>
                    <a:pt x="1633" y="725"/>
                  </a:cubicBezTo>
                  <a:cubicBezTo>
                    <a:pt x="1633" y="723"/>
                    <a:pt x="1634" y="723"/>
                    <a:pt x="1634" y="722"/>
                  </a:cubicBezTo>
                  <a:cubicBezTo>
                    <a:pt x="1635" y="722"/>
                    <a:pt x="1637" y="722"/>
                    <a:pt x="1638" y="723"/>
                  </a:cubicBezTo>
                  <a:cubicBezTo>
                    <a:pt x="1638" y="723"/>
                    <a:pt x="1638" y="724"/>
                    <a:pt x="1639" y="724"/>
                  </a:cubicBezTo>
                  <a:cubicBezTo>
                    <a:pt x="1639" y="724"/>
                    <a:pt x="1639" y="723"/>
                    <a:pt x="1639" y="723"/>
                  </a:cubicBezTo>
                  <a:cubicBezTo>
                    <a:pt x="1640" y="723"/>
                    <a:pt x="1640" y="723"/>
                    <a:pt x="1640" y="722"/>
                  </a:cubicBezTo>
                  <a:cubicBezTo>
                    <a:pt x="1642" y="723"/>
                    <a:pt x="1643" y="724"/>
                    <a:pt x="1645" y="724"/>
                  </a:cubicBezTo>
                  <a:cubicBezTo>
                    <a:pt x="1646" y="725"/>
                    <a:pt x="1647" y="724"/>
                    <a:pt x="1647" y="724"/>
                  </a:cubicBezTo>
                  <a:cubicBezTo>
                    <a:pt x="1648" y="725"/>
                    <a:pt x="1649" y="726"/>
                    <a:pt x="1649" y="727"/>
                  </a:cubicBezTo>
                  <a:cubicBezTo>
                    <a:pt x="1652" y="727"/>
                    <a:pt x="1659" y="729"/>
                    <a:pt x="1660" y="727"/>
                  </a:cubicBezTo>
                  <a:cubicBezTo>
                    <a:pt x="1661" y="726"/>
                    <a:pt x="1661" y="726"/>
                    <a:pt x="1661" y="725"/>
                  </a:cubicBezTo>
                  <a:cubicBezTo>
                    <a:pt x="1662" y="725"/>
                    <a:pt x="1662" y="725"/>
                    <a:pt x="1663" y="725"/>
                  </a:cubicBezTo>
                  <a:cubicBezTo>
                    <a:pt x="1663" y="726"/>
                    <a:pt x="1664" y="726"/>
                    <a:pt x="1664" y="727"/>
                  </a:cubicBezTo>
                  <a:cubicBezTo>
                    <a:pt x="1665" y="727"/>
                    <a:pt x="1666" y="727"/>
                    <a:pt x="1667" y="727"/>
                  </a:cubicBezTo>
                  <a:cubicBezTo>
                    <a:pt x="1670" y="728"/>
                    <a:pt x="1671" y="728"/>
                    <a:pt x="1673" y="729"/>
                  </a:cubicBezTo>
                  <a:cubicBezTo>
                    <a:pt x="1673" y="730"/>
                    <a:pt x="1673" y="730"/>
                    <a:pt x="1672" y="730"/>
                  </a:cubicBezTo>
                  <a:cubicBezTo>
                    <a:pt x="1675" y="734"/>
                    <a:pt x="1679" y="732"/>
                    <a:pt x="1683" y="733"/>
                  </a:cubicBezTo>
                  <a:cubicBezTo>
                    <a:pt x="1683" y="735"/>
                    <a:pt x="1681" y="736"/>
                    <a:pt x="1682" y="737"/>
                  </a:cubicBezTo>
                  <a:cubicBezTo>
                    <a:pt x="1683" y="737"/>
                    <a:pt x="1683" y="738"/>
                    <a:pt x="1683" y="738"/>
                  </a:cubicBezTo>
                  <a:cubicBezTo>
                    <a:pt x="1681" y="737"/>
                    <a:pt x="1678" y="737"/>
                    <a:pt x="1676" y="736"/>
                  </a:cubicBezTo>
                  <a:cubicBezTo>
                    <a:pt x="1674" y="735"/>
                    <a:pt x="1674" y="736"/>
                    <a:pt x="1673" y="737"/>
                  </a:cubicBezTo>
                  <a:cubicBezTo>
                    <a:pt x="1669" y="736"/>
                    <a:pt x="1666" y="736"/>
                    <a:pt x="1662" y="736"/>
                  </a:cubicBezTo>
                  <a:cubicBezTo>
                    <a:pt x="1659" y="735"/>
                    <a:pt x="1656" y="733"/>
                    <a:pt x="1652" y="732"/>
                  </a:cubicBezTo>
                  <a:cubicBezTo>
                    <a:pt x="1650" y="731"/>
                    <a:pt x="1649" y="733"/>
                    <a:pt x="1647" y="733"/>
                  </a:cubicBezTo>
                  <a:cubicBezTo>
                    <a:pt x="1645" y="733"/>
                    <a:pt x="1644" y="732"/>
                    <a:pt x="1642" y="731"/>
                  </a:cubicBezTo>
                  <a:cubicBezTo>
                    <a:pt x="1641" y="730"/>
                    <a:pt x="1638" y="731"/>
                    <a:pt x="1636" y="730"/>
                  </a:cubicBezTo>
                  <a:cubicBezTo>
                    <a:pt x="1636" y="730"/>
                    <a:pt x="1637" y="729"/>
                    <a:pt x="1637" y="729"/>
                  </a:cubicBezTo>
                  <a:cubicBezTo>
                    <a:pt x="1637" y="729"/>
                    <a:pt x="1637" y="729"/>
                    <a:pt x="1637" y="728"/>
                  </a:cubicBezTo>
                  <a:cubicBezTo>
                    <a:pt x="1636" y="728"/>
                    <a:pt x="1630" y="727"/>
                    <a:pt x="1629" y="727"/>
                  </a:cubicBezTo>
                  <a:cubicBezTo>
                    <a:pt x="1630" y="727"/>
                    <a:pt x="1631" y="727"/>
                    <a:pt x="1632" y="726"/>
                  </a:cubicBezTo>
                  <a:close/>
                  <a:moveTo>
                    <a:pt x="1677" y="850"/>
                  </a:moveTo>
                  <a:cubicBezTo>
                    <a:pt x="1677" y="850"/>
                    <a:pt x="1677" y="850"/>
                    <a:pt x="1677" y="850"/>
                  </a:cubicBezTo>
                  <a:cubicBezTo>
                    <a:pt x="1676" y="849"/>
                    <a:pt x="1676" y="849"/>
                    <a:pt x="1676" y="848"/>
                  </a:cubicBezTo>
                  <a:cubicBezTo>
                    <a:pt x="1676" y="848"/>
                    <a:pt x="1675" y="848"/>
                    <a:pt x="1675" y="848"/>
                  </a:cubicBezTo>
                  <a:cubicBezTo>
                    <a:pt x="1675" y="848"/>
                    <a:pt x="1675" y="848"/>
                    <a:pt x="1676" y="848"/>
                  </a:cubicBezTo>
                  <a:cubicBezTo>
                    <a:pt x="1677" y="848"/>
                    <a:pt x="1678" y="848"/>
                    <a:pt x="1677" y="850"/>
                  </a:cubicBezTo>
                  <a:close/>
                  <a:moveTo>
                    <a:pt x="1814" y="771"/>
                  </a:moveTo>
                  <a:cubicBezTo>
                    <a:pt x="1814" y="771"/>
                    <a:pt x="1813" y="771"/>
                    <a:pt x="1813" y="771"/>
                  </a:cubicBezTo>
                  <a:cubicBezTo>
                    <a:pt x="1813" y="771"/>
                    <a:pt x="1813" y="770"/>
                    <a:pt x="1813" y="770"/>
                  </a:cubicBezTo>
                  <a:cubicBezTo>
                    <a:pt x="1813" y="769"/>
                    <a:pt x="1813" y="769"/>
                    <a:pt x="1814" y="769"/>
                  </a:cubicBezTo>
                  <a:cubicBezTo>
                    <a:pt x="1815" y="769"/>
                    <a:pt x="1815" y="769"/>
                    <a:pt x="1815" y="769"/>
                  </a:cubicBezTo>
                  <a:cubicBezTo>
                    <a:pt x="1815" y="770"/>
                    <a:pt x="1816" y="771"/>
                    <a:pt x="1814" y="771"/>
                  </a:cubicBezTo>
                  <a:close/>
                  <a:moveTo>
                    <a:pt x="1833" y="784"/>
                  </a:moveTo>
                  <a:cubicBezTo>
                    <a:pt x="1833" y="784"/>
                    <a:pt x="1833" y="784"/>
                    <a:pt x="1833" y="784"/>
                  </a:cubicBezTo>
                  <a:cubicBezTo>
                    <a:pt x="1832" y="784"/>
                    <a:pt x="1831" y="785"/>
                    <a:pt x="1830" y="785"/>
                  </a:cubicBezTo>
                  <a:cubicBezTo>
                    <a:pt x="1831" y="785"/>
                    <a:pt x="1831" y="784"/>
                    <a:pt x="1832" y="784"/>
                  </a:cubicBezTo>
                  <a:cubicBezTo>
                    <a:pt x="1832" y="784"/>
                    <a:pt x="1832" y="784"/>
                    <a:pt x="1833" y="784"/>
                  </a:cubicBezTo>
                  <a:cubicBezTo>
                    <a:pt x="1833" y="784"/>
                    <a:pt x="1833" y="784"/>
                    <a:pt x="1833" y="784"/>
                  </a:cubicBezTo>
                  <a:close/>
                  <a:moveTo>
                    <a:pt x="1826" y="731"/>
                  </a:moveTo>
                  <a:cubicBezTo>
                    <a:pt x="1827" y="732"/>
                    <a:pt x="1827" y="732"/>
                    <a:pt x="1828" y="732"/>
                  </a:cubicBezTo>
                  <a:cubicBezTo>
                    <a:pt x="1827" y="734"/>
                    <a:pt x="1825" y="737"/>
                    <a:pt x="1824" y="737"/>
                  </a:cubicBezTo>
                  <a:cubicBezTo>
                    <a:pt x="1823" y="737"/>
                    <a:pt x="1822" y="737"/>
                    <a:pt x="1821" y="737"/>
                  </a:cubicBezTo>
                  <a:cubicBezTo>
                    <a:pt x="1821" y="736"/>
                    <a:pt x="1821" y="736"/>
                    <a:pt x="1821" y="736"/>
                  </a:cubicBezTo>
                  <a:cubicBezTo>
                    <a:pt x="1822" y="734"/>
                    <a:pt x="1823" y="732"/>
                    <a:pt x="1825" y="731"/>
                  </a:cubicBezTo>
                  <a:cubicBezTo>
                    <a:pt x="1826" y="731"/>
                    <a:pt x="1826" y="731"/>
                    <a:pt x="1826" y="731"/>
                  </a:cubicBezTo>
                  <a:close/>
                  <a:moveTo>
                    <a:pt x="1779" y="755"/>
                  </a:moveTo>
                  <a:cubicBezTo>
                    <a:pt x="1780" y="755"/>
                    <a:pt x="1781" y="754"/>
                    <a:pt x="1782" y="755"/>
                  </a:cubicBezTo>
                  <a:cubicBezTo>
                    <a:pt x="1782" y="756"/>
                    <a:pt x="1781" y="757"/>
                    <a:pt x="1780" y="757"/>
                  </a:cubicBezTo>
                  <a:cubicBezTo>
                    <a:pt x="1780" y="758"/>
                    <a:pt x="1780" y="758"/>
                    <a:pt x="1779" y="758"/>
                  </a:cubicBezTo>
                  <a:cubicBezTo>
                    <a:pt x="1778" y="758"/>
                    <a:pt x="1777" y="758"/>
                    <a:pt x="1776" y="757"/>
                  </a:cubicBezTo>
                  <a:cubicBezTo>
                    <a:pt x="1776" y="757"/>
                    <a:pt x="1776" y="756"/>
                    <a:pt x="1775" y="755"/>
                  </a:cubicBezTo>
                  <a:cubicBezTo>
                    <a:pt x="1775" y="755"/>
                    <a:pt x="1776" y="755"/>
                    <a:pt x="1776" y="754"/>
                  </a:cubicBezTo>
                  <a:cubicBezTo>
                    <a:pt x="1776" y="755"/>
                    <a:pt x="1778" y="756"/>
                    <a:pt x="1779" y="755"/>
                  </a:cubicBezTo>
                  <a:close/>
                  <a:moveTo>
                    <a:pt x="1775" y="758"/>
                  </a:moveTo>
                  <a:cubicBezTo>
                    <a:pt x="1775" y="758"/>
                    <a:pt x="1774" y="758"/>
                    <a:pt x="1774" y="757"/>
                  </a:cubicBezTo>
                  <a:cubicBezTo>
                    <a:pt x="1774" y="757"/>
                    <a:pt x="1774" y="757"/>
                    <a:pt x="1774" y="757"/>
                  </a:cubicBezTo>
                  <a:cubicBezTo>
                    <a:pt x="1774" y="757"/>
                    <a:pt x="1774" y="756"/>
                    <a:pt x="1774" y="755"/>
                  </a:cubicBezTo>
                  <a:cubicBezTo>
                    <a:pt x="1774" y="755"/>
                    <a:pt x="1774" y="755"/>
                    <a:pt x="1774" y="755"/>
                  </a:cubicBezTo>
                  <a:cubicBezTo>
                    <a:pt x="1775" y="755"/>
                    <a:pt x="1775" y="755"/>
                    <a:pt x="1775" y="755"/>
                  </a:cubicBezTo>
                  <a:cubicBezTo>
                    <a:pt x="1776" y="756"/>
                    <a:pt x="1776" y="757"/>
                    <a:pt x="1776" y="757"/>
                  </a:cubicBezTo>
                  <a:cubicBezTo>
                    <a:pt x="1776" y="757"/>
                    <a:pt x="1776" y="757"/>
                    <a:pt x="1776" y="757"/>
                  </a:cubicBezTo>
                  <a:cubicBezTo>
                    <a:pt x="1776" y="758"/>
                    <a:pt x="1776" y="758"/>
                    <a:pt x="1775" y="758"/>
                  </a:cubicBezTo>
                  <a:close/>
                  <a:moveTo>
                    <a:pt x="1769" y="706"/>
                  </a:moveTo>
                  <a:cubicBezTo>
                    <a:pt x="1768" y="706"/>
                    <a:pt x="1767" y="707"/>
                    <a:pt x="1766" y="707"/>
                  </a:cubicBezTo>
                  <a:cubicBezTo>
                    <a:pt x="1765" y="706"/>
                    <a:pt x="1765" y="705"/>
                    <a:pt x="1764" y="704"/>
                  </a:cubicBezTo>
                  <a:cubicBezTo>
                    <a:pt x="1766" y="704"/>
                    <a:pt x="1769" y="705"/>
                    <a:pt x="1771" y="705"/>
                  </a:cubicBezTo>
                  <a:cubicBezTo>
                    <a:pt x="1772" y="705"/>
                    <a:pt x="1772" y="704"/>
                    <a:pt x="1773" y="704"/>
                  </a:cubicBezTo>
                  <a:cubicBezTo>
                    <a:pt x="1777" y="703"/>
                    <a:pt x="1779" y="706"/>
                    <a:pt x="1780" y="709"/>
                  </a:cubicBezTo>
                  <a:cubicBezTo>
                    <a:pt x="1780" y="709"/>
                    <a:pt x="1780" y="709"/>
                    <a:pt x="1780" y="709"/>
                  </a:cubicBezTo>
                  <a:cubicBezTo>
                    <a:pt x="1778" y="709"/>
                    <a:pt x="1776" y="707"/>
                    <a:pt x="1774" y="706"/>
                  </a:cubicBezTo>
                  <a:cubicBezTo>
                    <a:pt x="1774" y="706"/>
                    <a:pt x="1773" y="706"/>
                    <a:pt x="1773" y="706"/>
                  </a:cubicBezTo>
                  <a:cubicBezTo>
                    <a:pt x="1773" y="707"/>
                    <a:pt x="1773" y="707"/>
                    <a:pt x="1773" y="708"/>
                  </a:cubicBezTo>
                  <a:cubicBezTo>
                    <a:pt x="1771" y="708"/>
                    <a:pt x="1770" y="706"/>
                    <a:pt x="1769" y="706"/>
                  </a:cubicBezTo>
                  <a:close/>
                  <a:moveTo>
                    <a:pt x="1760" y="680"/>
                  </a:moveTo>
                  <a:cubicBezTo>
                    <a:pt x="1761" y="678"/>
                    <a:pt x="1762" y="677"/>
                    <a:pt x="1762" y="675"/>
                  </a:cubicBezTo>
                  <a:cubicBezTo>
                    <a:pt x="1763" y="676"/>
                    <a:pt x="1764" y="677"/>
                    <a:pt x="1764" y="678"/>
                  </a:cubicBezTo>
                  <a:cubicBezTo>
                    <a:pt x="1763" y="679"/>
                    <a:pt x="1762" y="680"/>
                    <a:pt x="1762" y="682"/>
                  </a:cubicBezTo>
                  <a:cubicBezTo>
                    <a:pt x="1762" y="682"/>
                    <a:pt x="1762" y="682"/>
                    <a:pt x="1763" y="682"/>
                  </a:cubicBezTo>
                  <a:cubicBezTo>
                    <a:pt x="1763" y="682"/>
                    <a:pt x="1763" y="682"/>
                    <a:pt x="1763" y="682"/>
                  </a:cubicBezTo>
                  <a:cubicBezTo>
                    <a:pt x="1763" y="681"/>
                    <a:pt x="1765" y="678"/>
                    <a:pt x="1767" y="678"/>
                  </a:cubicBezTo>
                  <a:cubicBezTo>
                    <a:pt x="1767" y="679"/>
                    <a:pt x="1768" y="680"/>
                    <a:pt x="1767" y="681"/>
                  </a:cubicBezTo>
                  <a:cubicBezTo>
                    <a:pt x="1766" y="681"/>
                    <a:pt x="1765" y="682"/>
                    <a:pt x="1765" y="683"/>
                  </a:cubicBezTo>
                  <a:cubicBezTo>
                    <a:pt x="1766" y="683"/>
                    <a:pt x="1767" y="684"/>
                    <a:pt x="1768" y="684"/>
                  </a:cubicBezTo>
                  <a:cubicBezTo>
                    <a:pt x="1768" y="684"/>
                    <a:pt x="1768" y="685"/>
                    <a:pt x="1768" y="685"/>
                  </a:cubicBezTo>
                  <a:cubicBezTo>
                    <a:pt x="1766" y="685"/>
                    <a:pt x="1765" y="685"/>
                    <a:pt x="1764" y="684"/>
                  </a:cubicBezTo>
                  <a:cubicBezTo>
                    <a:pt x="1764" y="685"/>
                    <a:pt x="1763" y="685"/>
                    <a:pt x="1763" y="685"/>
                  </a:cubicBezTo>
                  <a:cubicBezTo>
                    <a:pt x="1763" y="688"/>
                    <a:pt x="1764" y="690"/>
                    <a:pt x="1766" y="692"/>
                  </a:cubicBezTo>
                  <a:cubicBezTo>
                    <a:pt x="1766" y="692"/>
                    <a:pt x="1766" y="692"/>
                    <a:pt x="1765" y="692"/>
                  </a:cubicBezTo>
                  <a:cubicBezTo>
                    <a:pt x="1764" y="692"/>
                    <a:pt x="1762" y="690"/>
                    <a:pt x="1761" y="688"/>
                  </a:cubicBezTo>
                  <a:cubicBezTo>
                    <a:pt x="1761" y="687"/>
                    <a:pt x="1761" y="687"/>
                    <a:pt x="1761" y="686"/>
                  </a:cubicBezTo>
                  <a:cubicBezTo>
                    <a:pt x="1761" y="685"/>
                    <a:pt x="1761" y="684"/>
                    <a:pt x="1760" y="684"/>
                  </a:cubicBezTo>
                  <a:cubicBezTo>
                    <a:pt x="1761" y="683"/>
                    <a:pt x="1761" y="682"/>
                    <a:pt x="1761" y="682"/>
                  </a:cubicBezTo>
                  <a:cubicBezTo>
                    <a:pt x="1761" y="681"/>
                    <a:pt x="1760" y="681"/>
                    <a:pt x="1760" y="680"/>
                  </a:cubicBezTo>
                  <a:close/>
                  <a:moveTo>
                    <a:pt x="1708" y="440"/>
                  </a:moveTo>
                  <a:cubicBezTo>
                    <a:pt x="1708" y="439"/>
                    <a:pt x="1709" y="438"/>
                    <a:pt x="1709" y="437"/>
                  </a:cubicBezTo>
                  <a:cubicBezTo>
                    <a:pt x="1710" y="437"/>
                    <a:pt x="1710" y="437"/>
                    <a:pt x="1710" y="437"/>
                  </a:cubicBezTo>
                  <a:cubicBezTo>
                    <a:pt x="1711" y="437"/>
                    <a:pt x="1711" y="437"/>
                    <a:pt x="1712" y="437"/>
                  </a:cubicBezTo>
                  <a:cubicBezTo>
                    <a:pt x="1713" y="440"/>
                    <a:pt x="1714" y="439"/>
                    <a:pt x="1716" y="439"/>
                  </a:cubicBezTo>
                  <a:cubicBezTo>
                    <a:pt x="1716" y="439"/>
                    <a:pt x="1716" y="440"/>
                    <a:pt x="1717" y="440"/>
                  </a:cubicBezTo>
                  <a:cubicBezTo>
                    <a:pt x="1716" y="440"/>
                    <a:pt x="1715" y="441"/>
                    <a:pt x="1715" y="441"/>
                  </a:cubicBezTo>
                  <a:cubicBezTo>
                    <a:pt x="1716" y="442"/>
                    <a:pt x="1717" y="443"/>
                    <a:pt x="1717" y="444"/>
                  </a:cubicBezTo>
                  <a:cubicBezTo>
                    <a:pt x="1715" y="446"/>
                    <a:pt x="1716" y="448"/>
                    <a:pt x="1714" y="452"/>
                  </a:cubicBezTo>
                  <a:cubicBezTo>
                    <a:pt x="1714" y="452"/>
                    <a:pt x="1711" y="456"/>
                    <a:pt x="1711" y="456"/>
                  </a:cubicBezTo>
                  <a:cubicBezTo>
                    <a:pt x="1711" y="456"/>
                    <a:pt x="1710" y="456"/>
                    <a:pt x="1710" y="456"/>
                  </a:cubicBezTo>
                  <a:cubicBezTo>
                    <a:pt x="1710" y="454"/>
                    <a:pt x="1711" y="453"/>
                    <a:pt x="1711" y="452"/>
                  </a:cubicBezTo>
                  <a:cubicBezTo>
                    <a:pt x="1711" y="452"/>
                    <a:pt x="1711" y="452"/>
                    <a:pt x="1710" y="452"/>
                  </a:cubicBezTo>
                  <a:cubicBezTo>
                    <a:pt x="1710" y="452"/>
                    <a:pt x="1710" y="452"/>
                    <a:pt x="1710" y="452"/>
                  </a:cubicBezTo>
                  <a:cubicBezTo>
                    <a:pt x="1709" y="453"/>
                    <a:pt x="1709" y="454"/>
                    <a:pt x="1708" y="455"/>
                  </a:cubicBezTo>
                  <a:cubicBezTo>
                    <a:pt x="1708" y="455"/>
                    <a:pt x="1708" y="455"/>
                    <a:pt x="1708" y="455"/>
                  </a:cubicBezTo>
                  <a:cubicBezTo>
                    <a:pt x="1707" y="454"/>
                    <a:pt x="1708" y="454"/>
                    <a:pt x="1707" y="454"/>
                  </a:cubicBezTo>
                  <a:cubicBezTo>
                    <a:pt x="1707" y="453"/>
                    <a:pt x="1708" y="453"/>
                    <a:pt x="1708" y="451"/>
                  </a:cubicBezTo>
                  <a:cubicBezTo>
                    <a:pt x="1708" y="450"/>
                    <a:pt x="1707" y="449"/>
                    <a:pt x="1707" y="449"/>
                  </a:cubicBezTo>
                  <a:cubicBezTo>
                    <a:pt x="1708" y="448"/>
                    <a:pt x="1709" y="447"/>
                    <a:pt x="1710" y="446"/>
                  </a:cubicBezTo>
                  <a:cubicBezTo>
                    <a:pt x="1710" y="444"/>
                    <a:pt x="1709" y="444"/>
                    <a:pt x="1708" y="443"/>
                  </a:cubicBezTo>
                  <a:cubicBezTo>
                    <a:pt x="1708" y="443"/>
                    <a:pt x="1708" y="443"/>
                    <a:pt x="1707" y="443"/>
                  </a:cubicBezTo>
                  <a:cubicBezTo>
                    <a:pt x="1707" y="443"/>
                    <a:pt x="1706" y="444"/>
                    <a:pt x="1706" y="445"/>
                  </a:cubicBezTo>
                  <a:cubicBezTo>
                    <a:pt x="1705" y="444"/>
                    <a:pt x="1704" y="442"/>
                    <a:pt x="1703" y="441"/>
                  </a:cubicBezTo>
                  <a:cubicBezTo>
                    <a:pt x="1704" y="440"/>
                    <a:pt x="1706" y="440"/>
                    <a:pt x="1708" y="440"/>
                  </a:cubicBezTo>
                  <a:close/>
                  <a:moveTo>
                    <a:pt x="1710" y="744"/>
                  </a:moveTo>
                  <a:cubicBezTo>
                    <a:pt x="1710" y="743"/>
                    <a:pt x="1710" y="743"/>
                    <a:pt x="1710" y="743"/>
                  </a:cubicBezTo>
                  <a:cubicBezTo>
                    <a:pt x="1711" y="742"/>
                    <a:pt x="1714" y="743"/>
                    <a:pt x="1715" y="742"/>
                  </a:cubicBezTo>
                  <a:cubicBezTo>
                    <a:pt x="1717" y="743"/>
                    <a:pt x="1719" y="745"/>
                    <a:pt x="1720" y="746"/>
                  </a:cubicBezTo>
                  <a:cubicBezTo>
                    <a:pt x="1720" y="747"/>
                    <a:pt x="1720" y="747"/>
                    <a:pt x="1719" y="748"/>
                  </a:cubicBezTo>
                  <a:cubicBezTo>
                    <a:pt x="1719" y="748"/>
                    <a:pt x="1711" y="744"/>
                    <a:pt x="1710" y="744"/>
                  </a:cubicBezTo>
                  <a:close/>
                  <a:moveTo>
                    <a:pt x="1733" y="737"/>
                  </a:moveTo>
                  <a:cubicBezTo>
                    <a:pt x="1731" y="738"/>
                    <a:pt x="1729" y="738"/>
                    <a:pt x="1728" y="739"/>
                  </a:cubicBezTo>
                  <a:cubicBezTo>
                    <a:pt x="1727" y="739"/>
                    <a:pt x="1727" y="739"/>
                    <a:pt x="1727" y="740"/>
                  </a:cubicBezTo>
                  <a:cubicBezTo>
                    <a:pt x="1726" y="740"/>
                    <a:pt x="1725" y="739"/>
                    <a:pt x="1725" y="739"/>
                  </a:cubicBezTo>
                  <a:cubicBezTo>
                    <a:pt x="1724" y="740"/>
                    <a:pt x="1723" y="740"/>
                    <a:pt x="1723" y="740"/>
                  </a:cubicBezTo>
                  <a:cubicBezTo>
                    <a:pt x="1721" y="740"/>
                    <a:pt x="1719" y="739"/>
                    <a:pt x="1716" y="739"/>
                  </a:cubicBezTo>
                  <a:cubicBezTo>
                    <a:pt x="1716" y="739"/>
                    <a:pt x="1716" y="738"/>
                    <a:pt x="1716" y="738"/>
                  </a:cubicBezTo>
                  <a:cubicBezTo>
                    <a:pt x="1716" y="737"/>
                    <a:pt x="1716" y="737"/>
                    <a:pt x="1716" y="737"/>
                  </a:cubicBezTo>
                  <a:cubicBezTo>
                    <a:pt x="1718" y="736"/>
                    <a:pt x="1720" y="736"/>
                    <a:pt x="1723" y="737"/>
                  </a:cubicBezTo>
                  <a:cubicBezTo>
                    <a:pt x="1724" y="737"/>
                    <a:pt x="1724" y="738"/>
                    <a:pt x="1725" y="738"/>
                  </a:cubicBezTo>
                  <a:cubicBezTo>
                    <a:pt x="1727" y="737"/>
                    <a:pt x="1729" y="738"/>
                    <a:pt x="1731" y="737"/>
                  </a:cubicBezTo>
                  <a:cubicBezTo>
                    <a:pt x="1731" y="737"/>
                    <a:pt x="1731" y="737"/>
                    <a:pt x="1730" y="736"/>
                  </a:cubicBezTo>
                  <a:cubicBezTo>
                    <a:pt x="1732" y="736"/>
                    <a:pt x="1732" y="736"/>
                    <a:pt x="1733" y="735"/>
                  </a:cubicBezTo>
                  <a:cubicBezTo>
                    <a:pt x="1732" y="735"/>
                    <a:pt x="1732" y="735"/>
                    <a:pt x="1733" y="734"/>
                  </a:cubicBezTo>
                  <a:cubicBezTo>
                    <a:pt x="1733" y="734"/>
                    <a:pt x="1733" y="734"/>
                    <a:pt x="1733" y="734"/>
                  </a:cubicBezTo>
                  <a:cubicBezTo>
                    <a:pt x="1734" y="735"/>
                    <a:pt x="1734" y="735"/>
                    <a:pt x="1734" y="735"/>
                  </a:cubicBezTo>
                  <a:cubicBezTo>
                    <a:pt x="1734" y="736"/>
                    <a:pt x="1734" y="736"/>
                    <a:pt x="1734" y="736"/>
                  </a:cubicBezTo>
                  <a:cubicBezTo>
                    <a:pt x="1733" y="736"/>
                    <a:pt x="1733" y="737"/>
                    <a:pt x="1733" y="737"/>
                  </a:cubicBezTo>
                  <a:close/>
                  <a:moveTo>
                    <a:pt x="1727" y="439"/>
                  </a:moveTo>
                  <a:cubicBezTo>
                    <a:pt x="1724" y="441"/>
                    <a:pt x="1725" y="443"/>
                    <a:pt x="1723" y="445"/>
                  </a:cubicBezTo>
                  <a:cubicBezTo>
                    <a:pt x="1721" y="444"/>
                    <a:pt x="1721" y="441"/>
                    <a:pt x="1719" y="440"/>
                  </a:cubicBezTo>
                  <a:cubicBezTo>
                    <a:pt x="1719" y="440"/>
                    <a:pt x="1719" y="440"/>
                    <a:pt x="1719" y="440"/>
                  </a:cubicBezTo>
                  <a:cubicBezTo>
                    <a:pt x="1721" y="439"/>
                    <a:pt x="1722" y="438"/>
                    <a:pt x="1723" y="436"/>
                  </a:cubicBezTo>
                  <a:cubicBezTo>
                    <a:pt x="1725" y="437"/>
                    <a:pt x="1728" y="436"/>
                    <a:pt x="1729" y="434"/>
                  </a:cubicBezTo>
                  <a:cubicBezTo>
                    <a:pt x="1730" y="434"/>
                    <a:pt x="1733" y="435"/>
                    <a:pt x="1734" y="436"/>
                  </a:cubicBezTo>
                  <a:cubicBezTo>
                    <a:pt x="1734" y="436"/>
                    <a:pt x="1734" y="436"/>
                    <a:pt x="1734" y="436"/>
                  </a:cubicBezTo>
                  <a:cubicBezTo>
                    <a:pt x="1733" y="438"/>
                    <a:pt x="1732" y="440"/>
                    <a:pt x="1730" y="441"/>
                  </a:cubicBezTo>
                  <a:cubicBezTo>
                    <a:pt x="1730" y="440"/>
                    <a:pt x="1729" y="439"/>
                    <a:pt x="1727" y="439"/>
                  </a:cubicBezTo>
                  <a:close/>
                  <a:moveTo>
                    <a:pt x="1752" y="707"/>
                  </a:moveTo>
                  <a:cubicBezTo>
                    <a:pt x="1752" y="706"/>
                    <a:pt x="1753" y="706"/>
                    <a:pt x="1753" y="706"/>
                  </a:cubicBezTo>
                  <a:cubicBezTo>
                    <a:pt x="1754" y="706"/>
                    <a:pt x="1754" y="706"/>
                    <a:pt x="1755" y="705"/>
                  </a:cubicBezTo>
                  <a:cubicBezTo>
                    <a:pt x="1756" y="706"/>
                    <a:pt x="1756" y="706"/>
                    <a:pt x="1756" y="706"/>
                  </a:cubicBezTo>
                  <a:cubicBezTo>
                    <a:pt x="1757" y="706"/>
                    <a:pt x="1758" y="707"/>
                    <a:pt x="1759" y="708"/>
                  </a:cubicBezTo>
                  <a:cubicBezTo>
                    <a:pt x="1759" y="708"/>
                    <a:pt x="1759" y="708"/>
                    <a:pt x="1759" y="708"/>
                  </a:cubicBezTo>
                  <a:cubicBezTo>
                    <a:pt x="1757" y="711"/>
                    <a:pt x="1753" y="709"/>
                    <a:pt x="1752" y="707"/>
                  </a:cubicBezTo>
                  <a:close/>
                  <a:moveTo>
                    <a:pt x="1759" y="737"/>
                  </a:moveTo>
                  <a:cubicBezTo>
                    <a:pt x="1755" y="740"/>
                    <a:pt x="1750" y="740"/>
                    <a:pt x="1746" y="743"/>
                  </a:cubicBezTo>
                  <a:cubicBezTo>
                    <a:pt x="1743" y="744"/>
                    <a:pt x="1742" y="748"/>
                    <a:pt x="1737" y="748"/>
                  </a:cubicBezTo>
                  <a:cubicBezTo>
                    <a:pt x="1737" y="747"/>
                    <a:pt x="1738" y="744"/>
                    <a:pt x="1738" y="744"/>
                  </a:cubicBezTo>
                  <a:cubicBezTo>
                    <a:pt x="1740" y="742"/>
                    <a:pt x="1743" y="742"/>
                    <a:pt x="1745" y="741"/>
                  </a:cubicBezTo>
                  <a:cubicBezTo>
                    <a:pt x="1746" y="740"/>
                    <a:pt x="1746" y="738"/>
                    <a:pt x="1747" y="738"/>
                  </a:cubicBezTo>
                  <a:cubicBezTo>
                    <a:pt x="1751" y="737"/>
                    <a:pt x="1754" y="738"/>
                    <a:pt x="1757" y="737"/>
                  </a:cubicBezTo>
                  <a:cubicBezTo>
                    <a:pt x="1758" y="737"/>
                    <a:pt x="1758" y="737"/>
                    <a:pt x="1759" y="737"/>
                  </a:cubicBezTo>
                  <a:cubicBezTo>
                    <a:pt x="1759" y="737"/>
                    <a:pt x="1759" y="737"/>
                    <a:pt x="1759" y="737"/>
                  </a:cubicBezTo>
                  <a:close/>
                  <a:moveTo>
                    <a:pt x="1719" y="693"/>
                  </a:moveTo>
                  <a:cubicBezTo>
                    <a:pt x="1719" y="694"/>
                    <a:pt x="1720" y="695"/>
                    <a:pt x="1720" y="695"/>
                  </a:cubicBezTo>
                  <a:cubicBezTo>
                    <a:pt x="1721" y="695"/>
                    <a:pt x="1722" y="695"/>
                    <a:pt x="1723" y="696"/>
                  </a:cubicBezTo>
                  <a:cubicBezTo>
                    <a:pt x="1724" y="695"/>
                    <a:pt x="1725" y="693"/>
                    <a:pt x="1725" y="692"/>
                  </a:cubicBezTo>
                  <a:cubicBezTo>
                    <a:pt x="1726" y="692"/>
                    <a:pt x="1727" y="693"/>
                    <a:pt x="1727" y="693"/>
                  </a:cubicBezTo>
                  <a:cubicBezTo>
                    <a:pt x="1728" y="693"/>
                    <a:pt x="1732" y="692"/>
                    <a:pt x="1733" y="692"/>
                  </a:cubicBezTo>
                  <a:cubicBezTo>
                    <a:pt x="1733" y="691"/>
                    <a:pt x="1733" y="691"/>
                    <a:pt x="1734" y="691"/>
                  </a:cubicBezTo>
                  <a:cubicBezTo>
                    <a:pt x="1735" y="691"/>
                    <a:pt x="1735" y="691"/>
                    <a:pt x="1736" y="692"/>
                  </a:cubicBezTo>
                  <a:cubicBezTo>
                    <a:pt x="1736" y="692"/>
                    <a:pt x="1736" y="693"/>
                    <a:pt x="1736" y="694"/>
                  </a:cubicBezTo>
                  <a:cubicBezTo>
                    <a:pt x="1736" y="694"/>
                    <a:pt x="1736" y="694"/>
                    <a:pt x="1735" y="694"/>
                  </a:cubicBezTo>
                  <a:cubicBezTo>
                    <a:pt x="1735" y="693"/>
                    <a:pt x="1734" y="693"/>
                    <a:pt x="1733" y="693"/>
                  </a:cubicBezTo>
                  <a:cubicBezTo>
                    <a:pt x="1732" y="694"/>
                    <a:pt x="1731" y="695"/>
                    <a:pt x="1730" y="696"/>
                  </a:cubicBezTo>
                  <a:cubicBezTo>
                    <a:pt x="1728" y="697"/>
                    <a:pt x="1727" y="697"/>
                    <a:pt x="1726" y="698"/>
                  </a:cubicBezTo>
                  <a:cubicBezTo>
                    <a:pt x="1725" y="698"/>
                    <a:pt x="1725" y="698"/>
                    <a:pt x="1724" y="698"/>
                  </a:cubicBezTo>
                  <a:cubicBezTo>
                    <a:pt x="1724" y="698"/>
                    <a:pt x="1724" y="699"/>
                    <a:pt x="1724" y="699"/>
                  </a:cubicBezTo>
                  <a:cubicBezTo>
                    <a:pt x="1724" y="699"/>
                    <a:pt x="1724" y="699"/>
                    <a:pt x="1724" y="699"/>
                  </a:cubicBezTo>
                  <a:cubicBezTo>
                    <a:pt x="1726" y="700"/>
                    <a:pt x="1730" y="703"/>
                    <a:pt x="1730" y="706"/>
                  </a:cubicBezTo>
                  <a:cubicBezTo>
                    <a:pt x="1729" y="709"/>
                    <a:pt x="1730" y="711"/>
                    <a:pt x="1732" y="712"/>
                  </a:cubicBezTo>
                  <a:cubicBezTo>
                    <a:pt x="1732" y="712"/>
                    <a:pt x="1732" y="713"/>
                    <a:pt x="1732" y="713"/>
                  </a:cubicBezTo>
                  <a:cubicBezTo>
                    <a:pt x="1730" y="713"/>
                    <a:pt x="1728" y="713"/>
                    <a:pt x="1728" y="716"/>
                  </a:cubicBezTo>
                  <a:cubicBezTo>
                    <a:pt x="1726" y="716"/>
                    <a:pt x="1726" y="715"/>
                    <a:pt x="1725" y="715"/>
                  </a:cubicBezTo>
                  <a:cubicBezTo>
                    <a:pt x="1725" y="714"/>
                    <a:pt x="1725" y="713"/>
                    <a:pt x="1725" y="711"/>
                  </a:cubicBezTo>
                  <a:cubicBezTo>
                    <a:pt x="1724" y="710"/>
                    <a:pt x="1723" y="709"/>
                    <a:pt x="1721" y="708"/>
                  </a:cubicBezTo>
                  <a:cubicBezTo>
                    <a:pt x="1721" y="706"/>
                    <a:pt x="1724" y="705"/>
                    <a:pt x="1722" y="703"/>
                  </a:cubicBezTo>
                  <a:cubicBezTo>
                    <a:pt x="1720" y="703"/>
                    <a:pt x="1719" y="704"/>
                    <a:pt x="1718" y="704"/>
                  </a:cubicBezTo>
                  <a:cubicBezTo>
                    <a:pt x="1718" y="706"/>
                    <a:pt x="1719" y="707"/>
                    <a:pt x="1718" y="709"/>
                  </a:cubicBezTo>
                  <a:cubicBezTo>
                    <a:pt x="1718" y="710"/>
                    <a:pt x="1718" y="711"/>
                    <a:pt x="1718" y="713"/>
                  </a:cubicBezTo>
                  <a:cubicBezTo>
                    <a:pt x="1718" y="713"/>
                    <a:pt x="1718" y="714"/>
                    <a:pt x="1719" y="715"/>
                  </a:cubicBezTo>
                  <a:cubicBezTo>
                    <a:pt x="1718" y="716"/>
                    <a:pt x="1718" y="717"/>
                    <a:pt x="1717" y="718"/>
                  </a:cubicBezTo>
                  <a:cubicBezTo>
                    <a:pt x="1718" y="718"/>
                    <a:pt x="1718" y="719"/>
                    <a:pt x="1718" y="719"/>
                  </a:cubicBezTo>
                  <a:cubicBezTo>
                    <a:pt x="1717" y="720"/>
                    <a:pt x="1715" y="720"/>
                    <a:pt x="1713" y="721"/>
                  </a:cubicBezTo>
                  <a:cubicBezTo>
                    <a:pt x="1712" y="720"/>
                    <a:pt x="1714" y="711"/>
                    <a:pt x="1713" y="708"/>
                  </a:cubicBezTo>
                  <a:cubicBezTo>
                    <a:pt x="1712" y="708"/>
                    <a:pt x="1711" y="708"/>
                    <a:pt x="1710" y="708"/>
                  </a:cubicBezTo>
                  <a:cubicBezTo>
                    <a:pt x="1709" y="706"/>
                    <a:pt x="1709" y="705"/>
                    <a:pt x="1709" y="703"/>
                  </a:cubicBezTo>
                  <a:cubicBezTo>
                    <a:pt x="1710" y="702"/>
                    <a:pt x="1712" y="700"/>
                    <a:pt x="1712" y="698"/>
                  </a:cubicBezTo>
                  <a:cubicBezTo>
                    <a:pt x="1712" y="697"/>
                    <a:pt x="1712" y="696"/>
                    <a:pt x="1712" y="694"/>
                  </a:cubicBezTo>
                  <a:cubicBezTo>
                    <a:pt x="1712" y="694"/>
                    <a:pt x="1713" y="693"/>
                    <a:pt x="1713" y="692"/>
                  </a:cubicBezTo>
                  <a:cubicBezTo>
                    <a:pt x="1713" y="692"/>
                    <a:pt x="1714" y="692"/>
                    <a:pt x="1714" y="692"/>
                  </a:cubicBezTo>
                  <a:cubicBezTo>
                    <a:pt x="1714" y="687"/>
                    <a:pt x="1715" y="683"/>
                    <a:pt x="1718" y="682"/>
                  </a:cubicBezTo>
                  <a:cubicBezTo>
                    <a:pt x="1718" y="682"/>
                    <a:pt x="1719" y="682"/>
                    <a:pt x="1719" y="683"/>
                  </a:cubicBezTo>
                  <a:cubicBezTo>
                    <a:pt x="1720" y="682"/>
                    <a:pt x="1720" y="680"/>
                    <a:pt x="1721" y="680"/>
                  </a:cubicBezTo>
                  <a:cubicBezTo>
                    <a:pt x="1723" y="679"/>
                    <a:pt x="1725" y="681"/>
                    <a:pt x="1726" y="681"/>
                  </a:cubicBezTo>
                  <a:cubicBezTo>
                    <a:pt x="1727" y="681"/>
                    <a:pt x="1728" y="681"/>
                    <a:pt x="1730" y="681"/>
                  </a:cubicBezTo>
                  <a:cubicBezTo>
                    <a:pt x="1731" y="682"/>
                    <a:pt x="1732" y="682"/>
                    <a:pt x="1733" y="683"/>
                  </a:cubicBezTo>
                  <a:cubicBezTo>
                    <a:pt x="1733" y="682"/>
                    <a:pt x="1734" y="682"/>
                    <a:pt x="1734" y="682"/>
                  </a:cubicBezTo>
                  <a:cubicBezTo>
                    <a:pt x="1739" y="681"/>
                    <a:pt x="1740" y="683"/>
                    <a:pt x="1743" y="680"/>
                  </a:cubicBezTo>
                  <a:cubicBezTo>
                    <a:pt x="1743" y="680"/>
                    <a:pt x="1743" y="680"/>
                    <a:pt x="1743" y="679"/>
                  </a:cubicBezTo>
                  <a:cubicBezTo>
                    <a:pt x="1743" y="678"/>
                    <a:pt x="1745" y="677"/>
                    <a:pt x="1746" y="677"/>
                  </a:cubicBezTo>
                  <a:cubicBezTo>
                    <a:pt x="1746" y="679"/>
                    <a:pt x="1745" y="680"/>
                    <a:pt x="1744" y="682"/>
                  </a:cubicBezTo>
                  <a:cubicBezTo>
                    <a:pt x="1740" y="688"/>
                    <a:pt x="1736" y="684"/>
                    <a:pt x="1728" y="684"/>
                  </a:cubicBezTo>
                  <a:cubicBezTo>
                    <a:pt x="1723" y="684"/>
                    <a:pt x="1719" y="683"/>
                    <a:pt x="1717" y="687"/>
                  </a:cubicBezTo>
                  <a:cubicBezTo>
                    <a:pt x="1716" y="688"/>
                    <a:pt x="1716" y="689"/>
                    <a:pt x="1716" y="691"/>
                  </a:cubicBezTo>
                  <a:cubicBezTo>
                    <a:pt x="1717" y="692"/>
                    <a:pt x="1718" y="692"/>
                    <a:pt x="1719" y="693"/>
                  </a:cubicBezTo>
                  <a:close/>
                  <a:moveTo>
                    <a:pt x="1705" y="739"/>
                  </a:moveTo>
                  <a:cubicBezTo>
                    <a:pt x="1702" y="739"/>
                    <a:pt x="1700" y="741"/>
                    <a:pt x="1697" y="740"/>
                  </a:cubicBezTo>
                  <a:cubicBezTo>
                    <a:pt x="1697" y="739"/>
                    <a:pt x="1697" y="738"/>
                    <a:pt x="1697" y="738"/>
                  </a:cubicBezTo>
                  <a:cubicBezTo>
                    <a:pt x="1698" y="737"/>
                    <a:pt x="1698" y="737"/>
                    <a:pt x="1699" y="737"/>
                  </a:cubicBezTo>
                  <a:cubicBezTo>
                    <a:pt x="1700" y="737"/>
                    <a:pt x="1700" y="737"/>
                    <a:pt x="1701" y="737"/>
                  </a:cubicBezTo>
                  <a:cubicBezTo>
                    <a:pt x="1703" y="737"/>
                    <a:pt x="1703" y="740"/>
                    <a:pt x="1705" y="737"/>
                  </a:cubicBezTo>
                  <a:cubicBezTo>
                    <a:pt x="1705" y="737"/>
                    <a:pt x="1705" y="737"/>
                    <a:pt x="1705" y="737"/>
                  </a:cubicBezTo>
                  <a:cubicBezTo>
                    <a:pt x="1704" y="737"/>
                    <a:pt x="1704" y="737"/>
                    <a:pt x="1703" y="736"/>
                  </a:cubicBezTo>
                  <a:cubicBezTo>
                    <a:pt x="1703" y="736"/>
                    <a:pt x="1703" y="736"/>
                    <a:pt x="1703" y="735"/>
                  </a:cubicBezTo>
                  <a:cubicBezTo>
                    <a:pt x="1703" y="735"/>
                    <a:pt x="1703" y="735"/>
                    <a:pt x="1704" y="735"/>
                  </a:cubicBezTo>
                  <a:cubicBezTo>
                    <a:pt x="1705" y="735"/>
                    <a:pt x="1705" y="735"/>
                    <a:pt x="1706" y="736"/>
                  </a:cubicBezTo>
                  <a:cubicBezTo>
                    <a:pt x="1706" y="735"/>
                    <a:pt x="1707" y="735"/>
                    <a:pt x="1708" y="736"/>
                  </a:cubicBezTo>
                  <a:cubicBezTo>
                    <a:pt x="1708" y="736"/>
                    <a:pt x="1708" y="737"/>
                    <a:pt x="1708" y="737"/>
                  </a:cubicBezTo>
                  <a:cubicBezTo>
                    <a:pt x="1708" y="737"/>
                    <a:pt x="1708" y="736"/>
                    <a:pt x="1709" y="736"/>
                  </a:cubicBezTo>
                  <a:cubicBezTo>
                    <a:pt x="1709" y="736"/>
                    <a:pt x="1710" y="736"/>
                    <a:pt x="1710" y="736"/>
                  </a:cubicBezTo>
                  <a:cubicBezTo>
                    <a:pt x="1710" y="737"/>
                    <a:pt x="1710" y="737"/>
                    <a:pt x="1710" y="738"/>
                  </a:cubicBezTo>
                  <a:cubicBezTo>
                    <a:pt x="1711" y="738"/>
                    <a:pt x="1710" y="738"/>
                    <a:pt x="1711" y="738"/>
                  </a:cubicBezTo>
                  <a:cubicBezTo>
                    <a:pt x="1711" y="738"/>
                    <a:pt x="1711" y="739"/>
                    <a:pt x="1711" y="739"/>
                  </a:cubicBezTo>
                  <a:cubicBezTo>
                    <a:pt x="1710" y="739"/>
                    <a:pt x="1710" y="738"/>
                    <a:pt x="1709" y="738"/>
                  </a:cubicBezTo>
                  <a:cubicBezTo>
                    <a:pt x="1708" y="739"/>
                    <a:pt x="1707" y="739"/>
                    <a:pt x="1706" y="739"/>
                  </a:cubicBezTo>
                  <a:cubicBezTo>
                    <a:pt x="1706" y="739"/>
                    <a:pt x="1706" y="739"/>
                    <a:pt x="1706" y="739"/>
                  </a:cubicBezTo>
                  <a:cubicBezTo>
                    <a:pt x="1706" y="739"/>
                    <a:pt x="1706" y="738"/>
                    <a:pt x="1706" y="738"/>
                  </a:cubicBezTo>
                  <a:cubicBezTo>
                    <a:pt x="1706" y="738"/>
                    <a:pt x="1706" y="738"/>
                    <a:pt x="1706" y="738"/>
                  </a:cubicBezTo>
                  <a:cubicBezTo>
                    <a:pt x="1706" y="739"/>
                    <a:pt x="1705" y="739"/>
                    <a:pt x="1705" y="739"/>
                  </a:cubicBezTo>
                  <a:close/>
                  <a:moveTo>
                    <a:pt x="1688" y="735"/>
                  </a:moveTo>
                  <a:cubicBezTo>
                    <a:pt x="1688" y="735"/>
                    <a:pt x="1689" y="736"/>
                    <a:pt x="1690" y="737"/>
                  </a:cubicBezTo>
                  <a:cubicBezTo>
                    <a:pt x="1690" y="737"/>
                    <a:pt x="1690" y="737"/>
                    <a:pt x="1690" y="737"/>
                  </a:cubicBezTo>
                  <a:cubicBezTo>
                    <a:pt x="1689" y="737"/>
                    <a:pt x="1688" y="737"/>
                    <a:pt x="1688" y="738"/>
                  </a:cubicBezTo>
                  <a:cubicBezTo>
                    <a:pt x="1687" y="738"/>
                    <a:pt x="1685" y="737"/>
                    <a:pt x="1684" y="736"/>
                  </a:cubicBezTo>
                  <a:cubicBezTo>
                    <a:pt x="1684" y="736"/>
                    <a:pt x="1684" y="736"/>
                    <a:pt x="1684" y="735"/>
                  </a:cubicBezTo>
                  <a:cubicBezTo>
                    <a:pt x="1685" y="736"/>
                    <a:pt x="1687" y="735"/>
                    <a:pt x="1688" y="735"/>
                  </a:cubicBezTo>
                  <a:close/>
                  <a:moveTo>
                    <a:pt x="1687" y="658"/>
                  </a:moveTo>
                  <a:cubicBezTo>
                    <a:pt x="1687" y="658"/>
                    <a:pt x="1687" y="658"/>
                    <a:pt x="1687" y="658"/>
                  </a:cubicBezTo>
                  <a:cubicBezTo>
                    <a:pt x="1688" y="659"/>
                    <a:pt x="1688" y="660"/>
                    <a:pt x="1688" y="661"/>
                  </a:cubicBezTo>
                  <a:cubicBezTo>
                    <a:pt x="1687" y="662"/>
                    <a:pt x="1685" y="662"/>
                    <a:pt x="1684" y="663"/>
                  </a:cubicBezTo>
                  <a:cubicBezTo>
                    <a:pt x="1683" y="662"/>
                    <a:pt x="1683" y="662"/>
                    <a:pt x="1682" y="662"/>
                  </a:cubicBezTo>
                  <a:cubicBezTo>
                    <a:pt x="1682" y="661"/>
                    <a:pt x="1682" y="661"/>
                    <a:pt x="1682" y="660"/>
                  </a:cubicBezTo>
                  <a:cubicBezTo>
                    <a:pt x="1684" y="659"/>
                    <a:pt x="1685" y="658"/>
                    <a:pt x="1686" y="657"/>
                  </a:cubicBezTo>
                  <a:cubicBezTo>
                    <a:pt x="1686" y="657"/>
                    <a:pt x="1686" y="658"/>
                    <a:pt x="1687" y="658"/>
                  </a:cubicBezTo>
                  <a:close/>
                  <a:moveTo>
                    <a:pt x="1660" y="574"/>
                  </a:moveTo>
                  <a:cubicBezTo>
                    <a:pt x="1662" y="576"/>
                    <a:pt x="1662" y="576"/>
                    <a:pt x="1665" y="575"/>
                  </a:cubicBezTo>
                  <a:cubicBezTo>
                    <a:pt x="1665" y="576"/>
                    <a:pt x="1665" y="576"/>
                    <a:pt x="1665" y="577"/>
                  </a:cubicBezTo>
                  <a:cubicBezTo>
                    <a:pt x="1664" y="579"/>
                    <a:pt x="1661" y="581"/>
                    <a:pt x="1659" y="582"/>
                  </a:cubicBezTo>
                  <a:cubicBezTo>
                    <a:pt x="1659" y="579"/>
                    <a:pt x="1659" y="577"/>
                    <a:pt x="1660" y="574"/>
                  </a:cubicBezTo>
                  <a:close/>
                  <a:moveTo>
                    <a:pt x="1665" y="590"/>
                  </a:moveTo>
                  <a:cubicBezTo>
                    <a:pt x="1664" y="589"/>
                    <a:pt x="1662" y="588"/>
                    <a:pt x="1661" y="587"/>
                  </a:cubicBezTo>
                  <a:cubicBezTo>
                    <a:pt x="1662" y="586"/>
                    <a:pt x="1662" y="586"/>
                    <a:pt x="1662" y="586"/>
                  </a:cubicBezTo>
                  <a:cubicBezTo>
                    <a:pt x="1664" y="584"/>
                    <a:pt x="1664" y="582"/>
                    <a:pt x="1665" y="579"/>
                  </a:cubicBezTo>
                  <a:cubicBezTo>
                    <a:pt x="1666" y="579"/>
                    <a:pt x="1666" y="579"/>
                    <a:pt x="1666" y="579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68" y="583"/>
                    <a:pt x="1664" y="585"/>
                    <a:pt x="1666" y="589"/>
                  </a:cubicBezTo>
                  <a:cubicBezTo>
                    <a:pt x="1666" y="590"/>
                    <a:pt x="1666" y="590"/>
                    <a:pt x="1665" y="590"/>
                  </a:cubicBezTo>
                  <a:close/>
                  <a:moveTo>
                    <a:pt x="1655" y="565"/>
                  </a:moveTo>
                  <a:cubicBezTo>
                    <a:pt x="1657" y="567"/>
                    <a:pt x="1655" y="570"/>
                    <a:pt x="1654" y="571"/>
                  </a:cubicBezTo>
                  <a:cubicBezTo>
                    <a:pt x="1652" y="570"/>
                    <a:pt x="1652" y="567"/>
                    <a:pt x="1650" y="564"/>
                  </a:cubicBezTo>
                  <a:cubicBezTo>
                    <a:pt x="1650" y="564"/>
                    <a:pt x="1650" y="564"/>
                    <a:pt x="1650" y="564"/>
                  </a:cubicBezTo>
                  <a:cubicBezTo>
                    <a:pt x="1651" y="564"/>
                    <a:pt x="1651" y="564"/>
                    <a:pt x="1652" y="564"/>
                  </a:cubicBezTo>
                  <a:cubicBezTo>
                    <a:pt x="1654" y="564"/>
                    <a:pt x="1654" y="564"/>
                    <a:pt x="1655" y="565"/>
                  </a:cubicBezTo>
                  <a:close/>
                  <a:moveTo>
                    <a:pt x="1653" y="508"/>
                  </a:moveTo>
                  <a:cubicBezTo>
                    <a:pt x="1653" y="509"/>
                    <a:pt x="1653" y="512"/>
                    <a:pt x="1651" y="512"/>
                  </a:cubicBezTo>
                  <a:cubicBezTo>
                    <a:pt x="1650" y="510"/>
                    <a:pt x="1648" y="508"/>
                    <a:pt x="1648" y="505"/>
                  </a:cubicBezTo>
                  <a:cubicBezTo>
                    <a:pt x="1647" y="503"/>
                    <a:pt x="1652" y="495"/>
                    <a:pt x="1653" y="494"/>
                  </a:cubicBezTo>
                  <a:cubicBezTo>
                    <a:pt x="1654" y="493"/>
                    <a:pt x="1655" y="493"/>
                    <a:pt x="1656" y="492"/>
                  </a:cubicBezTo>
                  <a:cubicBezTo>
                    <a:pt x="1657" y="493"/>
                    <a:pt x="1658" y="493"/>
                    <a:pt x="1658" y="494"/>
                  </a:cubicBezTo>
                  <a:cubicBezTo>
                    <a:pt x="1657" y="497"/>
                    <a:pt x="1657" y="500"/>
                    <a:pt x="1656" y="503"/>
                  </a:cubicBezTo>
                  <a:cubicBezTo>
                    <a:pt x="1655" y="505"/>
                    <a:pt x="1654" y="506"/>
                    <a:pt x="1653" y="508"/>
                  </a:cubicBezTo>
                  <a:close/>
                  <a:moveTo>
                    <a:pt x="1670" y="567"/>
                  </a:moveTo>
                  <a:cubicBezTo>
                    <a:pt x="1669" y="567"/>
                    <a:pt x="1668" y="567"/>
                    <a:pt x="1667" y="566"/>
                  </a:cubicBezTo>
                  <a:cubicBezTo>
                    <a:pt x="1667" y="564"/>
                    <a:pt x="1664" y="562"/>
                    <a:pt x="1662" y="562"/>
                  </a:cubicBezTo>
                  <a:cubicBezTo>
                    <a:pt x="1662" y="562"/>
                    <a:pt x="1662" y="562"/>
                    <a:pt x="1662" y="562"/>
                  </a:cubicBezTo>
                  <a:cubicBezTo>
                    <a:pt x="1662" y="563"/>
                    <a:pt x="1662" y="563"/>
                    <a:pt x="1662" y="564"/>
                  </a:cubicBezTo>
                  <a:cubicBezTo>
                    <a:pt x="1662" y="564"/>
                    <a:pt x="1662" y="565"/>
                    <a:pt x="1662" y="565"/>
                  </a:cubicBezTo>
                  <a:cubicBezTo>
                    <a:pt x="1662" y="565"/>
                    <a:pt x="1662" y="565"/>
                    <a:pt x="1662" y="565"/>
                  </a:cubicBezTo>
                  <a:cubicBezTo>
                    <a:pt x="1660" y="563"/>
                    <a:pt x="1659" y="561"/>
                    <a:pt x="1657" y="561"/>
                  </a:cubicBezTo>
                  <a:cubicBezTo>
                    <a:pt x="1656" y="562"/>
                    <a:pt x="1655" y="563"/>
                    <a:pt x="1654" y="563"/>
                  </a:cubicBezTo>
                  <a:cubicBezTo>
                    <a:pt x="1653" y="562"/>
                    <a:pt x="1651" y="561"/>
                    <a:pt x="1651" y="560"/>
                  </a:cubicBezTo>
                  <a:cubicBezTo>
                    <a:pt x="1651" y="559"/>
                    <a:pt x="1652" y="559"/>
                    <a:pt x="1652" y="558"/>
                  </a:cubicBezTo>
                  <a:cubicBezTo>
                    <a:pt x="1653" y="559"/>
                    <a:pt x="1654" y="559"/>
                    <a:pt x="1655" y="559"/>
                  </a:cubicBezTo>
                  <a:cubicBezTo>
                    <a:pt x="1655" y="559"/>
                    <a:pt x="1655" y="559"/>
                    <a:pt x="1655" y="559"/>
                  </a:cubicBezTo>
                  <a:cubicBezTo>
                    <a:pt x="1655" y="558"/>
                    <a:pt x="1655" y="558"/>
                    <a:pt x="1655" y="558"/>
                  </a:cubicBezTo>
                  <a:cubicBezTo>
                    <a:pt x="1653" y="558"/>
                    <a:pt x="1652" y="556"/>
                    <a:pt x="1651" y="556"/>
                  </a:cubicBezTo>
                  <a:cubicBezTo>
                    <a:pt x="1650" y="556"/>
                    <a:pt x="1650" y="557"/>
                    <a:pt x="1650" y="557"/>
                  </a:cubicBezTo>
                  <a:cubicBezTo>
                    <a:pt x="1645" y="555"/>
                    <a:pt x="1648" y="551"/>
                    <a:pt x="1646" y="547"/>
                  </a:cubicBezTo>
                  <a:cubicBezTo>
                    <a:pt x="1646" y="547"/>
                    <a:pt x="1646" y="547"/>
                    <a:pt x="1646" y="546"/>
                  </a:cubicBezTo>
                  <a:cubicBezTo>
                    <a:pt x="1647" y="546"/>
                    <a:pt x="1647" y="547"/>
                    <a:pt x="1647" y="547"/>
                  </a:cubicBezTo>
                  <a:cubicBezTo>
                    <a:pt x="1648" y="547"/>
                    <a:pt x="1648" y="548"/>
                    <a:pt x="1649" y="548"/>
                  </a:cubicBezTo>
                  <a:cubicBezTo>
                    <a:pt x="1651" y="543"/>
                    <a:pt x="1648" y="536"/>
                    <a:pt x="1652" y="533"/>
                  </a:cubicBezTo>
                  <a:cubicBezTo>
                    <a:pt x="1654" y="533"/>
                    <a:pt x="1656" y="534"/>
                    <a:pt x="1657" y="535"/>
                  </a:cubicBezTo>
                  <a:cubicBezTo>
                    <a:pt x="1659" y="535"/>
                    <a:pt x="1659" y="534"/>
                    <a:pt x="1661" y="534"/>
                  </a:cubicBezTo>
                  <a:cubicBezTo>
                    <a:pt x="1661" y="534"/>
                    <a:pt x="1661" y="535"/>
                    <a:pt x="1661" y="535"/>
                  </a:cubicBezTo>
                  <a:cubicBezTo>
                    <a:pt x="1659" y="539"/>
                    <a:pt x="1660" y="540"/>
                    <a:pt x="1662" y="542"/>
                  </a:cubicBezTo>
                  <a:cubicBezTo>
                    <a:pt x="1661" y="546"/>
                    <a:pt x="1659" y="547"/>
                    <a:pt x="1656" y="549"/>
                  </a:cubicBezTo>
                  <a:cubicBezTo>
                    <a:pt x="1656" y="551"/>
                    <a:pt x="1655" y="552"/>
                    <a:pt x="1655" y="553"/>
                  </a:cubicBezTo>
                  <a:cubicBezTo>
                    <a:pt x="1657" y="555"/>
                    <a:pt x="1657" y="561"/>
                    <a:pt x="1660" y="561"/>
                  </a:cubicBezTo>
                  <a:cubicBezTo>
                    <a:pt x="1661" y="560"/>
                    <a:pt x="1661" y="559"/>
                    <a:pt x="1662" y="559"/>
                  </a:cubicBezTo>
                  <a:cubicBezTo>
                    <a:pt x="1663" y="559"/>
                    <a:pt x="1663" y="559"/>
                    <a:pt x="1664" y="559"/>
                  </a:cubicBezTo>
                  <a:cubicBezTo>
                    <a:pt x="1664" y="560"/>
                    <a:pt x="1665" y="562"/>
                    <a:pt x="1666" y="562"/>
                  </a:cubicBezTo>
                  <a:cubicBezTo>
                    <a:pt x="1666" y="562"/>
                    <a:pt x="1666" y="562"/>
                    <a:pt x="1666" y="562"/>
                  </a:cubicBezTo>
                  <a:cubicBezTo>
                    <a:pt x="1667" y="562"/>
                    <a:pt x="1667" y="561"/>
                    <a:pt x="1668" y="561"/>
                  </a:cubicBezTo>
                  <a:cubicBezTo>
                    <a:pt x="1668" y="561"/>
                    <a:pt x="1669" y="561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69" y="563"/>
                    <a:pt x="1669" y="563"/>
                    <a:pt x="1668" y="563"/>
                  </a:cubicBezTo>
                  <a:cubicBezTo>
                    <a:pt x="1669" y="565"/>
                    <a:pt x="1669" y="566"/>
                    <a:pt x="1670" y="567"/>
                  </a:cubicBezTo>
                  <a:cubicBezTo>
                    <a:pt x="1670" y="567"/>
                    <a:pt x="1670" y="567"/>
                    <a:pt x="1670" y="567"/>
                  </a:cubicBezTo>
                  <a:close/>
                  <a:moveTo>
                    <a:pt x="1673" y="570"/>
                  </a:moveTo>
                  <a:cubicBezTo>
                    <a:pt x="1674" y="570"/>
                    <a:pt x="1675" y="570"/>
                    <a:pt x="1676" y="570"/>
                  </a:cubicBezTo>
                  <a:cubicBezTo>
                    <a:pt x="1677" y="570"/>
                    <a:pt x="1677" y="570"/>
                    <a:pt x="1678" y="570"/>
                  </a:cubicBezTo>
                  <a:cubicBezTo>
                    <a:pt x="1679" y="572"/>
                    <a:pt x="1680" y="575"/>
                    <a:pt x="1680" y="578"/>
                  </a:cubicBezTo>
                  <a:cubicBezTo>
                    <a:pt x="1680" y="578"/>
                    <a:pt x="1680" y="578"/>
                    <a:pt x="1680" y="578"/>
                  </a:cubicBezTo>
                  <a:cubicBezTo>
                    <a:pt x="1679" y="578"/>
                    <a:pt x="1679" y="578"/>
                    <a:pt x="1679" y="578"/>
                  </a:cubicBezTo>
                  <a:cubicBezTo>
                    <a:pt x="1678" y="577"/>
                    <a:pt x="1677" y="577"/>
                    <a:pt x="1677" y="576"/>
                  </a:cubicBezTo>
                  <a:cubicBezTo>
                    <a:pt x="1677" y="575"/>
                    <a:pt x="1677" y="574"/>
                    <a:pt x="1676" y="573"/>
                  </a:cubicBezTo>
                  <a:cubicBezTo>
                    <a:pt x="1675" y="573"/>
                    <a:pt x="1673" y="572"/>
                    <a:pt x="1673" y="570"/>
                  </a:cubicBezTo>
                  <a:close/>
                  <a:moveTo>
                    <a:pt x="1685" y="601"/>
                  </a:moveTo>
                  <a:cubicBezTo>
                    <a:pt x="1685" y="602"/>
                    <a:pt x="1684" y="603"/>
                    <a:pt x="1684" y="604"/>
                  </a:cubicBezTo>
                  <a:cubicBezTo>
                    <a:pt x="1683" y="604"/>
                    <a:pt x="1683" y="604"/>
                    <a:pt x="1683" y="604"/>
                  </a:cubicBezTo>
                  <a:cubicBezTo>
                    <a:pt x="1683" y="603"/>
                    <a:pt x="1682" y="601"/>
                    <a:pt x="1681" y="601"/>
                  </a:cubicBezTo>
                  <a:cubicBezTo>
                    <a:pt x="1680" y="602"/>
                    <a:pt x="1680" y="603"/>
                    <a:pt x="1679" y="604"/>
                  </a:cubicBezTo>
                  <a:cubicBezTo>
                    <a:pt x="1679" y="607"/>
                    <a:pt x="1682" y="608"/>
                    <a:pt x="1679" y="611"/>
                  </a:cubicBezTo>
                  <a:cubicBezTo>
                    <a:pt x="1679" y="611"/>
                    <a:pt x="1679" y="611"/>
                    <a:pt x="1679" y="611"/>
                  </a:cubicBezTo>
                  <a:cubicBezTo>
                    <a:pt x="1678" y="611"/>
                    <a:pt x="1678" y="610"/>
                    <a:pt x="1678" y="610"/>
                  </a:cubicBezTo>
                  <a:cubicBezTo>
                    <a:pt x="1678" y="609"/>
                    <a:pt x="1678" y="609"/>
                    <a:pt x="1678" y="608"/>
                  </a:cubicBezTo>
                  <a:cubicBezTo>
                    <a:pt x="1678" y="608"/>
                    <a:pt x="1677" y="608"/>
                    <a:pt x="1677" y="608"/>
                  </a:cubicBezTo>
                  <a:cubicBezTo>
                    <a:pt x="1677" y="608"/>
                    <a:pt x="1677" y="609"/>
                    <a:pt x="1676" y="609"/>
                  </a:cubicBezTo>
                  <a:cubicBezTo>
                    <a:pt x="1674" y="609"/>
                    <a:pt x="1671" y="607"/>
                    <a:pt x="1671" y="605"/>
                  </a:cubicBezTo>
                  <a:cubicBezTo>
                    <a:pt x="1670" y="602"/>
                    <a:pt x="1673" y="601"/>
                    <a:pt x="1670" y="599"/>
                  </a:cubicBezTo>
                  <a:cubicBezTo>
                    <a:pt x="1670" y="598"/>
                    <a:pt x="1669" y="598"/>
                    <a:pt x="1667" y="598"/>
                  </a:cubicBezTo>
                  <a:cubicBezTo>
                    <a:pt x="1667" y="599"/>
                    <a:pt x="1666" y="600"/>
                    <a:pt x="1664" y="600"/>
                  </a:cubicBezTo>
                  <a:cubicBezTo>
                    <a:pt x="1664" y="599"/>
                    <a:pt x="1664" y="599"/>
                    <a:pt x="1664" y="598"/>
                  </a:cubicBezTo>
                  <a:cubicBezTo>
                    <a:pt x="1664" y="598"/>
                    <a:pt x="1664" y="598"/>
                    <a:pt x="1663" y="598"/>
                  </a:cubicBezTo>
                  <a:cubicBezTo>
                    <a:pt x="1662" y="598"/>
                    <a:pt x="1660" y="601"/>
                    <a:pt x="1660" y="603"/>
                  </a:cubicBezTo>
                  <a:cubicBezTo>
                    <a:pt x="1660" y="603"/>
                    <a:pt x="1659" y="603"/>
                    <a:pt x="1659" y="603"/>
                  </a:cubicBezTo>
                  <a:cubicBezTo>
                    <a:pt x="1659" y="603"/>
                    <a:pt x="1659" y="602"/>
                    <a:pt x="1659" y="602"/>
                  </a:cubicBezTo>
                  <a:cubicBezTo>
                    <a:pt x="1659" y="600"/>
                    <a:pt x="1660" y="598"/>
                    <a:pt x="1661" y="597"/>
                  </a:cubicBezTo>
                  <a:cubicBezTo>
                    <a:pt x="1662" y="596"/>
                    <a:pt x="1663" y="597"/>
                    <a:pt x="1664" y="596"/>
                  </a:cubicBezTo>
                  <a:cubicBezTo>
                    <a:pt x="1665" y="594"/>
                    <a:pt x="1666" y="594"/>
                    <a:pt x="1668" y="593"/>
                  </a:cubicBezTo>
                  <a:cubicBezTo>
                    <a:pt x="1669" y="594"/>
                    <a:pt x="1669" y="595"/>
                    <a:pt x="1670" y="596"/>
                  </a:cubicBezTo>
                  <a:cubicBezTo>
                    <a:pt x="1670" y="596"/>
                    <a:pt x="1671" y="596"/>
                    <a:pt x="1672" y="595"/>
                  </a:cubicBezTo>
                  <a:cubicBezTo>
                    <a:pt x="1672" y="594"/>
                    <a:pt x="1673" y="593"/>
                    <a:pt x="1674" y="593"/>
                  </a:cubicBezTo>
                  <a:cubicBezTo>
                    <a:pt x="1674" y="593"/>
                    <a:pt x="1675" y="594"/>
                    <a:pt x="1675" y="594"/>
                  </a:cubicBezTo>
                  <a:cubicBezTo>
                    <a:pt x="1675" y="593"/>
                    <a:pt x="1676" y="591"/>
                    <a:pt x="1677" y="591"/>
                  </a:cubicBezTo>
                  <a:cubicBezTo>
                    <a:pt x="1677" y="591"/>
                    <a:pt x="1677" y="592"/>
                    <a:pt x="1677" y="592"/>
                  </a:cubicBezTo>
                  <a:cubicBezTo>
                    <a:pt x="1677" y="592"/>
                    <a:pt x="1677" y="592"/>
                    <a:pt x="1678" y="592"/>
                  </a:cubicBezTo>
                  <a:cubicBezTo>
                    <a:pt x="1678" y="590"/>
                    <a:pt x="1679" y="591"/>
                    <a:pt x="1680" y="590"/>
                  </a:cubicBezTo>
                  <a:cubicBezTo>
                    <a:pt x="1680" y="589"/>
                    <a:pt x="1680" y="588"/>
                    <a:pt x="1679" y="587"/>
                  </a:cubicBezTo>
                  <a:cubicBezTo>
                    <a:pt x="1680" y="586"/>
                    <a:pt x="1680" y="586"/>
                    <a:pt x="1680" y="586"/>
                  </a:cubicBezTo>
                  <a:cubicBezTo>
                    <a:pt x="1682" y="587"/>
                    <a:pt x="1684" y="591"/>
                    <a:pt x="1683" y="593"/>
                  </a:cubicBezTo>
                  <a:cubicBezTo>
                    <a:pt x="1683" y="594"/>
                    <a:pt x="1683" y="594"/>
                    <a:pt x="1683" y="594"/>
                  </a:cubicBezTo>
                  <a:cubicBezTo>
                    <a:pt x="1684" y="594"/>
                    <a:pt x="1684" y="594"/>
                    <a:pt x="1685" y="594"/>
                  </a:cubicBezTo>
                  <a:cubicBezTo>
                    <a:pt x="1685" y="594"/>
                    <a:pt x="1685" y="595"/>
                    <a:pt x="1685" y="595"/>
                  </a:cubicBezTo>
                  <a:cubicBezTo>
                    <a:pt x="1684" y="597"/>
                    <a:pt x="1686" y="598"/>
                    <a:pt x="1685" y="601"/>
                  </a:cubicBezTo>
                  <a:close/>
                  <a:moveTo>
                    <a:pt x="1692" y="662"/>
                  </a:moveTo>
                  <a:cubicBezTo>
                    <a:pt x="1696" y="661"/>
                    <a:pt x="1700" y="662"/>
                    <a:pt x="1702" y="663"/>
                  </a:cubicBezTo>
                  <a:cubicBezTo>
                    <a:pt x="1702" y="664"/>
                    <a:pt x="1703" y="665"/>
                    <a:pt x="1703" y="665"/>
                  </a:cubicBezTo>
                  <a:cubicBezTo>
                    <a:pt x="1703" y="665"/>
                    <a:pt x="1703" y="665"/>
                    <a:pt x="1703" y="665"/>
                  </a:cubicBezTo>
                  <a:cubicBezTo>
                    <a:pt x="1702" y="665"/>
                    <a:pt x="1701" y="666"/>
                    <a:pt x="1700" y="666"/>
                  </a:cubicBezTo>
                  <a:cubicBezTo>
                    <a:pt x="1700" y="667"/>
                    <a:pt x="1700" y="667"/>
                    <a:pt x="1700" y="668"/>
                  </a:cubicBezTo>
                  <a:cubicBezTo>
                    <a:pt x="1702" y="669"/>
                    <a:pt x="1704" y="671"/>
                    <a:pt x="1704" y="673"/>
                  </a:cubicBezTo>
                  <a:cubicBezTo>
                    <a:pt x="1704" y="674"/>
                    <a:pt x="1703" y="675"/>
                    <a:pt x="1703" y="676"/>
                  </a:cubicBezTo>
                  <a:cubicBezTo>
                    <a:pt x="1703" y="676"/>
                    <a:pt x="1709" y="681"/>
                    <a:pt x="1709" y="682"/>
                  </a:cubicBezTo>
                  <a:cubicBezTo>
                    <a:pt x="1709" y="682"/>
                    <a:pt x="1709" y="682"/>
                    <a:pt x="1709" y="682"/>
                  </a:cubicBezTo>
                  <a:cubicBezTo>
                    <a:pt x="1707" y="682"/>
                    <a:pt x="1705" y="681"/>
                    <a:pt x="1703" y="682"/>
                  </a:cubicBezTo>
                  <a:cubicBezTo>
                    <a:pt x="1700" y="684"/>
                    <a:pt x="1702" y="688"/>
                    <a:pt x="1701" y="692"/>
                  </a:cubicBezTo>
                  <a:cubicBezTo>
                    <a:pt x="1701" y="692"/>
                    <a:pt x="1700" y="692"/>
                    <a:pt x="1699" y="692"/>
                  </a:cubicBezTo>
                  <a:cubicBezTo>
                    <a:pt x="1698" y="694"/>
                    <a:pt x="1696" y="696"/>
                    <a:pt x="1693" y="698"/>
                  </a:cubicBezTo>
                  <a:cubicBezTo>
                    <a:pt x="1694" y="698"/>
                    <a:pt x="1694" y="698"/>
                    <a:pt x="1694" y="699"/>
                  </a:cubicBezTo>
                  <a:cubicBezTo>
                    <a:pt x="1695" y="699"/>
                    <a:pt x="1695" y="700"/>
                    <a:pt x="1695" y="701"/>
                  </a:cubicBezTo>
                  <a:cubicBezTo>
                    <a:pt x="1695" y="701"/>
                    <a:pt x="1694" y="701"/>
                    <a:pt x="1693" y="701"/>
                  </a:cubicBezTo>
                  <a:cubicBezTo>
                    <a:pt x="1694" y="701"/>
                    <a:pt x="1695" y="702"/>
                    <a:pt x="1694" y="703"/>
                  </a:cubicBezTo>
                  <a:cubicBezTo>
                    <a:pt x="1694" y="705"/>
                    <a:pt x="1691" y="709"/>
                    <a:pt x="1689" y="710"/>
                  </a:cubicBezTo>
                  <a:cubicBezTo>
                    <a:pt x="1688" y="710"/>
                    <a:pt x="1685" y="712"/>
                    <a:pt x="1685" y="712"/>
                  </a:cubicBezTo>
                  <a:cubicBezTo>
                    <a:pt x="1683" y="710"/>
                    <a:pt x="1685" y="708"/>
                    <a:pt x="1682" y="706"/>
                  </a:cubicBezTo>
                  <a:cubicBezTo>
                    <a:pt x="1681" y="707"/>
                    <a:pt x="1680" y="707"/>
                    <a:pt x="1680" y="708"/>
                  </a:cubicBezTo>
                  <a:cubicBezTo>
                    <a:pt x="1679" y="708"/>
                    <a:pt x="1679" y="708"/>
                    <a:pt x="1679" y="708"/>
                  </a:cubicBezTo>
                  <a:cubicBezTo>
                    <a:pt x="1678" y="706"/>
                    <a:pt x="1676" y="705"/>
                    <a:pt x="1674" y="704"/>
                  </a:cubicBezTo>
                  <a:cubicBezTo>
                    <a:pt x="1674" y="704"/>
                    <a:pt x="1674" y="704"/>
                    <a:pt x="1674" y="704"/>
                  </a:cubicBezTo>
                  <a:cubicBezTo>
                    <a:pt x="1674" y="705"/>
                    <a:pt x="1673" y="706"/>
                    <a:pt x="1673" y="707"/>
                  </a:cubicBezTo>
                  <a:cubicBezTo>
                    <a:pt x="1670" y="707"/>
                    <a:pt x="1670" y="707"/>
                    <a:pt x="1668" y="708"/>
                  </a:cubicBezTo>
                  <a:cubicBezTo>
                    <a:pt x="1668" y="706"/>
                    <a:pt x="1668" y="705"/>
                    <a:pt x="1667" y="703"/>
                  </a:cubicBezTo>
                  <a:cubicBezTo>
                    <a:pt x="1666" y="704"/>
                    <a:pt x="1664" y="705"/>
                    <a:pt x="1662" y="705"/>
                  </a:cubicBezTo>
                  <a:cubicBezTo>
                    <a:pt x="1662" y="705"/>
                    <a:pt x="1662" y="704"/>
                    <a:pt x="1661" y="704"/>
                  </a:cubicBezTo>
                  <a:cubicBezTo>
                    <a:pt x="1660" y="704"/>
                    <a:pt x="1660" y="705"/>
                    <a:pt x="1658" y="705"/>
                  </a:cubicBezTo>
                  <a:cubicBezTo>
                    <a:pt x="1658" y="701"/>
                    <a:pt x="1658" y="697"/>
                    <a:pt x="1657" y="694"/>
                  </a:cubicBezTo>
                  <a:cubicBezTo>
                    <a:pt x="1656" y="693"/>
                    <a:pt x="1654" y="693"/>
                    <a:pt x="1653" y="692"/>
                  </a:cubicBezTo>
                  <a:cubicBezTo>
                    <a:pt x="1653" y="692"/>
                    <a:pt x="1653" y="691"/>
                    <a:pt x="1653" y="691"/>
                  </a:cubicBezTo>
                  <a:cubicBezTo>
                    <a:pt x="1654" y="691"/>
                    <a:pt x="1654" y="691"/>
                    <a:pt x="1654" y="691"/>
                  </a:cubicBezTo>
                  <a:cubicBezTo>
                    <a:pt x="1654" y="690"/>
                    <a:pt x="1653" y="690"/>
                    <a:pt x="1652" y="689"/>
                  </a:cubicBezTo>
                  <a:cubicBezTo>
                    <a:pt x="1653" y="687"/>
                    <a:pt x="1653" y="687"/>
                    <a:pt x="1652" y="685"/>
                  </a:cubicBezTo>
                  <a:cubicBezTo>
                    <a:pt x="1652" y="685"/>
                    <a:pt x="1651" y="685"/>
                    <a:pt x="1651" y="685"/>
                  </a:cubicBezTo>
                  <a:cubicBezTo>
                    <a:pt x="1650" y="682"/>
                    <a:pt x="1652" y="679"/>
                    <a:pt x="1653" y="677"/>
                  </a:cubicBezTo>
                  <a:cubicBezTo>
                    <a:pt x="1653" y="676"/>
                    <a:pt x="1653" y="676"/>
                    <a:pt x="1654" y="675"/>
                  </a:cubicBezTo>
                  <a:cubicBezTo>
                    <a:pt x="1654" y="675"/>
                    <a:pt x="1654" y="675"/>
                    <a:pt x="1655" y="676"/>
                  </a:cubicBezTo>
                  <a:cubicBezTo>
                    <a:pt x="1655" y="676"/>
                    <a:pt x="1655" y="677"/>
                    <a:pt x="1656" y="678"/>
                  </a:cubicBezTo>
                  <a:cubicBezTo>
                    <a:pt x="1657" y="680"/>
                    <a:pt x="1659" y="681"/>
                    <a:pt x="1661" y="682"/>
                  </a:cubicBezTo>
                  <a:cubicBezTo>
                    <a:pt x="1662" y="682"/>
                    <a:pt x="1663" y="681"/>
                    <a:pt x="1664" y="681"/>
                  </a:cubicBezTo>
                  <a:cubicBezTo>
                    <a:pt x="1665" y="681"/>
                    <a:pt x="1666" y="682"/>
                    <a:pt x="1667" y="682"/>
                  </a:cubicBezTo>
                  <a:cubicBezTo>
                    <a:pt x="1669" y="681"/>
                    <a:pt x="1670" y="679"/>
                    <a:pt x="1672" y="678"/>
                  </a:cubicBezTo>
                  <a:cubicBezTo>
                    <a:pt x="1675" y="677"/>
                    <a:pt x="1676" y="680"/>
                    <a:pt x="1679" y="680"/>
                  </a:cubicBezTo>
                  <a:cubicBezTo>
                    <a:pt x="1679" y="679"/>
                    <a:pt x="1680" y="679"/>
                    <a:pt x="1681" y="679"/>
                  </a:cubicBezTo>
                  <a:cubicBezTo>
                    <a:pt x="1682" y="678"/>
                    <a:pt x="1683" y="678"/>
                    <a:pt x="1684" y="678"/>
                  </a:cubicBezTo>
                  <a:cubicBezTo>
                    <a:pt x="1685" y="677"/>
                    <a:pt x="1687" y="674"/>
                    <a:pt x="1688" y="673"/>
                  </a:cubicBezTo>
                  <a:cubicBezTo>
                    <a:pt x="1688" y="672"/>
                    <a:pt x="1688" y="671"/>
                    <a:pt x="1688" y="670"/>
                  </a:cubicBezTo>
                  <a:cubicBezTo>
                    <a:pt x="1688" y="669"/>
                    <a:pt x="1690" y="669"/>
                    <a:pt x="1690" y="668"/>
                  </a:cubicBezTo>
                  <a:cubicBezTo>
                    <a:pt x="1690" y="665"/>
                    <a:pt x="1690" y="663"/>
                    <a:pt x="1692" y="662"/>
                  </a:cubicBezTo>
                  <a:close/>
                  <a:moveTo>
                    <a:pt x="1749" y="418"/>
                  </a:moveTo>
                  <a:cubicBezTo>
                    <a:pt x="1751" y="416"/>
                    <a:pt x="1754" y="415"/>
                    <a:pt x="1757" y="413"/>
                  </a:cubicBezTo>
                  <a:cubicBezTo>
                    <a:pt x="1758" y="413"/>
                    <a:pt x="1758" y="411"/>
                    <a:pt x="1759" y="410"/>
                  </a:cubicBezTo>
                  <a:cubicBezTo>
                    <a:pt x="1760" y="410"/>
                    <a:pt x="1760" y="409"/>
                    <a:pt x="1761" y="409"/>
                  </a:cubicBezTo>
                  <a:cubicBezTo>
                    <a:pt x="1763" y="407"/>
                    <a:pt x="1766" y="401"/>
                    <a:pt x="1766" y="397"/>
                  </a:cubicBezTo>
                  <a:cubicBezTo>
                    <a:pt x="1765" y="397"/>
                    <a:pt x="1765" y="396"/>
                    <a:pt x="1764" y="396"/>
                  </a:cubicBezTo>
                  <a:cubicBezTo>
                    <a:pt x="1764" y="396"/>
                    <a:pt x="1765" y="396"/>
                    <a:pt x="1765" y="395"/>
                  </a:cubicBezTo>
                  <a:cubicBezTo>
                    <a:pt x="1765" y="395"/>
                    <a:pt x="1765" y="394"/>
                    <a:pt x="1765" y="394"/>
                  </a:cubicBezTo>
                  <a:cubicBezTo>
                    <a:pt x="1765" y="393"/>
                    <a:pt x="1765" y="392"/>
                    <a:pt x="1765" y="391"/>
                  </a:cubicBezTo>
                  <a:cubicBezTo>
                    <a:pt x="1767" y="390"/>
                    <a:pt x="1767" y="389"/>
                    <a:pt x="1768" y="388"/>
                  </a:cubicBezTo>
                  <a:cubicBezTo>
                    <a:pt x="1768" y="388"/>
                    <a:pt x="1768" y="388"/>
                    <a:pt x="1768" y="388"/>
                  </a:cubicBezTo>
                  <a:cubicBezTo>
                    <a:pt x="1769" y="388"/>
                    <a:pt x="1769" y="389"/>
                    <a:pt x="1769" y="390"/>
                  </a:cubicBezTo>
                  <a:cubicBezTo>
                    <a:pt x="1770" y="389"/>
                    <a:pt x="1772" y="389"/>
                    <a:pt x="1772" y="389"/>
                  </a:cubicBezTo>
                  <a:cubicBezTo>
                    <a:pt x="1772" y="388"/>
                    <a:pt x="1772" y="388"/>
                    <a:pt x="1772" y="387"/>
                  </a:cubicBezTo>
                  <a:cubicBezTo>
                    <a:pt x="1771" y="387"/>
                    <a:pt x="1771" y="387"/>
                    <a:pt x="1770" y="386"/>
                  </a:cubicBezTo>
                  <a:cubicBezTo>
                    <a:pt x="1770" y="386"/>
                    <a:pt x="1770" y="386"/>
                    <a:pt x="1770" y="386"/>
                  </a:cubicBezTo>
                  <a:cubicBezTo>
                    <a:pt x="1771" y="385"/>
                    <a:pt x="1771" y="385"/>
                    <a:pt x="1772" y="385"/>
                  </a:cubicBezTo>
                  <a:cubicBezTo>
                    <a:pt x="1773" y="385"/>
                    <a:pt x="1774" y="385"/>
                    <a:pt x="1774" y="386"/>
                  </a:cubicBezTo>
                  <a:cubicBezTo>
                    <a:pt x="1774" y="388"/>
                    <a:pt x="1774" y="389"/>
                    <a:pt x="1774" y="391"/>
                  </a:cubicBezTo>
                  <a:cubicBezTo>
                    <a:pt x="1775" y="392"/>
                    <a:pt x="1775" y="392"/>
                    <a:pt x="1775" y="392"/>
                  </a:cubicBezTo>
                  <a:cubicBezTo>
                    <a:pt x="1776" y="394"/>
                    <a:pt x="1778" y="397"/>
                    <a:pt x="1777" y="399"/>
                  </a:cubicBezTo>
                  <a:cubicBezTo>
                    <a:pt x="1777" y="401"/>
                    <a:pt x="1775" y="402"/>
                    <a:pt x="1775" y="404"/>
                  </a:cubicBezTo>
                  <a:cubicBezTo>
                    <a:pt x="1774" y="404"/>
                    <a:pt x="1774" y="405"/>
                    <a:pt x="1774" y="406"/>
                  </a:cubicBezTo>
                  <a:cubicBezTo>
                    <a:pt x="1768" y="408"/>
                    <a:pt x="1773" y="411"/>
                    <a:pt x="1771" y="416"/>
                  </a:cubicBezTo>
                  <a:cubicBezTo>
                    <a:pt x="1770" y="418"/>
                    <a:pt x="1766" y="421"/>
                    <a:pt x="1770" y="424"/>
                  </a:cubicBezTo>
                  <a:cubicBezTo>
                    <a:pt x="1770" y="424"/>
                    <a:pt x="1770" y="424"/>
                    <a:pt x="1770" y="424"/>
                  </a:cubicBezTo>
                  <a:cubicBezTo>
                    <a:pt x="1768" y="425"/>
                    <a:pt x="1768" y="426"/>
                    <a:pt x="1767" y="429"/>
                  </a:cubicBezTo>
                  <a:cubicBezTo>
                    <a:pt x="1766" y="429"/>
                    <a:pt x="1766" y="429"/>
                    <a:pt x="1765" y="430"/>
                  </a:cubicBezTo>
                  <a:cubicBezTo>
                    <a:pt x="1765" y="430"/>
                    <a:pt x="1764" y="430"/>
                    <a:pt x="1764" y="430"/>
                  </a:cubicBezTo>
                  <a:cubicBezTo>
                    <a:pt x="1764" y="428"/>
                    <a:pt x="1765" y="427"/>
                    <a:pt x="1766" y="426"/>
                  </a:cubicBezTo>
                  <a:cubicBezTo>
                    <a:pt x="1765" y="425"/>
                    <a:pt x="1765" y="425"/>
                    <a:pt x="1765" y="425"/>
                  </a:cubicBezTo>
                  <a:cubicBezTo>
                    <a:pt x="1764" y="426"/>
                    <a:pt x="1761" y="428"/>
                    <a:pt x="1760" y="429"/>
                  </a:cubicBezTo>
                  <a:cubicBezTo>
                    <a:pt x="1760" y="430"/>
                    <a:pt x="1760" y="431"/>
                    <a:pt x="1759" y="432"/>
                  </a:cubicBezTo>
                  <a:cubicBezTo>
                    <a:pt x="1759" y="432"/>
                    <a:pt x="1758" y="431"/>
                    <a:pt x="1758" y="431"/>
                  </a:cubicBezTo>
                  <a:cubicBezTo>
                    <a:pt x="1758" y="431"/>
                    <a:pt x="1758" y="430"/>
                    <a:pt x="1758" y="429"/>
                  </a:cubicBezTo>
                  <a:cubicBezTo>
                    <a:pt x="1758" y="429"/>
                    <a:pt x="1758" y="429"/>
                    <a:pt x="1758" y="429"/>
                  </a:cubicBezTo>
                  <a:cubicBezTo>
                    <a:pt x="1756" y="429"/>
                    <a:pt x="1756" y="431"/>
                    <a:pt x="1755" y="432"/>
                  </a:cubicBezTo>
                  <a:cubicBezTo>
                    <a:pt x="1752" y="432"/>
                    <a:pt x="1751" y="432"/>
                    <a:pt x="1749" y="432"/>
                  </a:cubicBezTo>
                  <a:cubicBezTo>
                    <a:pt x="1749" y="431"/>
                    <a:pt x="1747" y="429"/>
                    <a:pt x="1746" y="430"/>
                  </a:cubicBezTo>
                  <a:cubicBezTo>
                    <a:pt x="1746" y="431"/>
                    <a:pt x="1745" y="431"/>
                    <a:pt x="1745" y="432"/>
                  </a:cubicBezTo>
                  <a:cubicBezTo>
                    <a:pt x="1746" y="433"/>
                    <a:pt x="1747" y="433"/>
                    <a:pt x="1747" y="434"/>
                  </a:cubicBezTo>
                  <a:cubicBezTo>
                    <a:pt x="1747" y="434"/>
                    <a:pt x="1747" y="434"/>
                    <a:pt x="1747" y="434"/>
                  </a:cubicBezTo>
                  <a:cubicBezTo>
                    <a:pt x="1744" y="435"/>
                    <a:pt x="1742" y="436"/>
                    <a:pt x="1741" y="440"/>
                  </a:cubicBezTo>
                  <a:cubicBezTo>
                    <a:pt x="1739" y="439"/>
                    <a:pt x="1738" y="438"/>
                    <a:pt x="1736" y="437"/>
                  </a:cubicBezTo>
                  <a:cubicBezTo>
                    <a:pt x="1736" y="436"/>
                    <a:pt x="1736" y="435"/>
                    <a:pt x="1736" y="434"/>
                  </a:cubicBezTo>
                  <a:cubicBezTo>
                    <a:pt x="1737" y="434"/>
                    <a:pt x="1738" y="433"/>
                    <a:pt x="1738" y="432"/>
                  </a:cubicBezTo>
                  <a:cubicBezTo>
                    <a:pt x="1738" y="431"/>
                    <a:pt x="1738" y="431"/>
                    <a:pt x="1737" y="431"/>
                  </a:cubicBezTo>
                  <a:cubicBezTo>
                    <a:pt x="1736" y="432"/>
                    <a:pt x="1734" y="431"/>
                    <a:pt x="1733" y="431"/>
                  </a:cubicBezTo>
                  <a:cubicBezTo>
                    <a:pt x="1732" y="432"/>
                    <a:pt x="1730" y="432"/>
                    <a:pt x="1729" y="433"/>
                  </a:cubicBezTo>
                  <a:cubicBezTo>
                    <a:pt x="1729" y="433"/>
                    <a:pt x="1728" y="432"/>
                    <a:pt x="1728" y="433"/>
                  </a:cubicBezTo>
                  <a:cubicBezTo>
                    <a:pt x="1725" y="433"/>
                    <a:pt x="1723" y="434"/>
                    <a:pt x="1721" y="435"/>
                  </a:cubicBezTo>
                  <a:cubicBezTo>
                    <a:pt x="1721" y="434"/>
                    <a:pt x="1721" y="434"/>
                    <a:pt x="1721" y="434"/>
                  </a:cubicBezTo>
                  <a:cubicBezTo>
                    <a:pt x="1718" y="433"/>
                    <a:pt x="1719" y="435"/>
                    <a:pt x="1718" y="437"/>
                  </a:cubicBezTo>
                  <a:cubicBezTo>
                    <a:pt x="1717" y="436"/>
                    <a:pt x="1714" y="436"/>
                    <a:pt x="1712" y="436"/>
                  </a:cubicBezTo>
                  <a:cubicBezTo>
                    <a:pt x="1712" y="436"/>
                    <a:pt x="1712" y="436"/>
                    <a:pt x="1711" y="436"/>
                  </a:cubicBezTo>
                  <a:cubicBezTo>
                    <a:pt x="1711" y="435"/>
                    <a:pt x="1712" y="434"/>
                    <a:pt x="1712" y="434"/>
                  </a:cubicBezTo>
                  <a:cubicBezTo>
                    <a:pt x="1718" y="434"/>
                    <a:pt x="1719" y="428"/>
                    <a:pt x="1722" y="426"/>
                  </a:cubicBezTo>
                  <a:cubicBezTo>
                    <a:pt x="1724" y="426"/>
                    <a:pt x="1724" y="426"/>
                    <a:pt x="1724" y="427"/>
                  </a:cubicBezTo>
                  <a:cubicBezTo>
                    <a:pt x="1728" y="427"/>
                    <a:pt x="1733" y="425"/>
                    <a:pt x="1737" y="424"/>
                  </a:cubicBezTo>
                  <a:cubicBezTo>
                    <a:pt x="1737" y="426"/>
                    <a:pt x="1737" y="426"/>
                    <a:pt x="1738" y="427"/>
                  </a:cubicBezTo>
                  <a:cubicBezTo>
                    <a:pt x="1740" y="426"/>
                    <a:pt x="1741" y="425"/>
                    <a:pt x="1742" y="425"/>
                  </a:cubicBezTo>
                  <a:cubicBezTo>
                    <a:pt x="1742" y="420"/>
                    <a:pt x="1744" y="421"/>
                    <a:pt x="1746" y="418"/>
                  </a:cubicBezTo>
                  <a:cubicBezTo>
                    <a:pt x="1746" y="417"/>
                    <a:pt x="1746" y="415"/>
                    <a:pt x="1746" y="414"/>
                  </a:cubicBezTo>
                  <a:cubicBezTo>
                    <a:pt x="1747" y="413"/>
                    <a:pt x="1748" y="413"/>
                    <a:pt x="1750" y="412"/>
                  </a:cubicBezTo>
                  <a:cubicBezTo>
                    <a:pt x="1750" y="413"/>
                    <a:pt x="1750" y="413"/>
                    <a:pt x="1750" y="414"/>
                  </a:cubicBezTo>
                  <a:cubicBezTo>
                    <a:pt x="1749" y="414"/>
                    <a:pt x="1748" y="415"/>
                    <a:pt x="1748" y="415"/>
                  </a:cubicBezTo>
                  <a:cubicBezTo>
                    <a:pt x="1748" y="416"/>
                    <a:pt x="1748" y="417"/>
                    <a:pt x="1748" y="418"/>
                  </a:cubicBezTo>
                  <a:cubicBezTo>
                    <a:pt x="1748" y="418"/>
                    <a:pt x="1749" y="418"/>
                    <a:pt x="1749" y="418"/>
                  </a:cubicBezTo>
                  <a:close/>
                  <a:moveTo>
                    <a:pt x="1785" y="315"/>
                  </a:moveTo>
                  <a:cubicBezTo>
                    <a:pt x="1786" y="318"/>
                    <a:pt x="1788" y="322"/>
                    <a:pt x="1789" y="325"/>
                  </a:cubicBezTo>
                  <a:cubicBezTo>
                    <a:pt x="1790" y="327"/>
                    <a:pt x="1791" y="329"/>
                    <a:pt x="1792" y="331"/>
                  </a:cubicBezTo>
                  <a:cubicBezTo>
                    <a:pt x="1789" y="330"/>
                    <a:pt x="1786" y="326"/>
                    <a:pt x="1782" y="328"/>
                  </a:cubicBezTo>
                  <a:cubicBezTo>
                    <a:pt x="1781" y="332"/>
                    <a:pt x="1779" y="336"/>
                    <a:pt x="1781" y="341"/>
                  </a:cubicBezTo>
                  <a:cubicBezTo>
                    <a:pt x="1782" y="344"/>
                    <a:pt x="1787" y="346"/>
                    <a:pt x="1785" y="351"/>
                  </a:cubicBezTo>
                  <a:cubicBezTo>
                    <a:pt x="1785" y="351"/>
                    <a:pt x="1785" y="351"/>
                    <a:pt x="1785" y="351"/>
                  </a:cubicBezTo>
                  <a:cubicBezTo>
                    <a:pt x="1784" y="349"/>
                    <a:pt x="1783" y="347"/>
                    <a:pt x="1780" y="346"/>
                  </a:cubicBezTo>
                  <a:cubicBezTo>
                    <a:pt x="1778" y="348"/>
                    <a:pt x="1778" y="350"/>
                    <a:pt x="1776" y="352"/>
                  </a:cubicBezTo>
                  <a:cubicBezTo>
                    <a:pt x="1776" y="352"/>
                    <a:pt x="1776" y="352"/>
                    <a:pt x="1776" y="352"/>
                  </a:cubicBezTo>
                  <a:cubicBezTo>
                    <a:pt x="1776" y="351"/>
                    <a:pt x="1774" y="349"/>
                    <a:pt x="1775" y="347"/>
                  </a:cubicBezTo>
                  <a:cubicBezTo>
                    <a:pt x="1775" y="346"/>
                    <a:pt x="1776" y="345"/>
                    <a:pt x="1776" y="344"/>
                  </a:cubicBezTo>
                  <a:cubicBezTo>
                    <a:pt x="1776" y="343"/>
                    <a:pt x="1776" y="342"/>
                    <a:pt x="1775" y="340"/>
                  </a:cubicBezTo>
                  <a:cubicBezTo>
                    <a:pt x="1776" y="339"/>
                    <a:pt x="1777" y="338"/>
                    <a:pt x="1777" y="337"/>
                  </a:cubicBezTo>
                  <a:cubicBezTo>
                    <a:pt x="1778" y="335"/>
                    <a:pt x="1776" y="332"/>
                    <a:pt x="1775" y="331"/>
                  </a:cubicBezTo>
                  <a:cubicBezTo>
                    <a:pt x="1778" y="329"/>
                    <a:pt x="1779" y="315"/>
                    <a:pt x="1777" y="311"/>
                  </a:cubicBezTo>
                  <a:cubicBezTo>
                    <a:pt x="1777" y="309"/>
                    <a:pt x="1775" y="309"/>
                    <a:pt x="1775" y="306"/>
                  </a:cubicBezTo>
                  <a:cubicBezTo>
                    <a:pt x="1774" y="302"/>
                    <a:pt x="1777" y="301"/>
                    <a:pt x="1775" y="297"/>
                  </a:cubicBezTo>
                  <a:cubicBezTo>
                    <a:pt x="1776" y="295"/>
                    <a:pt x="1779" y="295"/>
                    <a:pt x="1781" y="294"/>
                  </a:cubicBezTo>
                  <a:cubicBezTo>
                    <a:pt x="1782" y="294"/>
                    <a:pt x="1782" y="295"/>
                    <a:pt x="1782" y="296"/>
                  </a:cubicBezTo>
                  <a:cubicBezTo>
                    <a:pt x="1785" y="302"/>
                    <a:pt x="1781" y="304"/>
                    <a:pt x="1783" y="309"/>
                  </a:cubicBezTo>
                  <a:cubicBezTo>
                    <a:pt x="1783" y="312"/>
                    <a:pt x="1784" y="313"/>
                    <a:pt x="1785" y="315"/>
                  </a:cubicBezTo>
                  <a:close/>
                  <a:moveTo>
                    <a:pt x="1797" y="372"/>
                  </a:moveTo>
                  <a:cubicBezTo>
                    <a:pt x="1796" y="374"/>
                    <a:pt x="1795" y="374"/>
                    <a:pt x="1792" y="375"/>
                  </a:cubicBezTo>
                  <a:cubicBezTo>
                    <a:pt x="1792" y="375"/>
                    <a:pt x="1791" y="374"/>
                    <a:pt x="1790" y="374"/>
                  </a:cubicBezTo>
                  <a:cubicBezTo>
                    <a:pt x="1787" y="375"/>
                    <a:pt x="1785" y="378"/>
                    <a:pt x="1785" y="381"/>
                  </a:cubicBezTo>
                  <a:cubicBezTo>
                    <a:pt x="1782" y="381"/>
                    <a:pt x="1777" y="376"/>
                    <a:pt x="1774" y="377"/>
                  </a:cubicBezTo>
                  <a:cubicBezTo>
                    <a:pt x="1773" y="378"/>
                    <a:pt x="1772" y="378"/>
                    <a:pt x="1771" y="379"/>
                  </a:cubicBezTo>
                  <a:cubicBezTo>
                    <a:pt x="1771" y="378"/>
                    <a:pt x="1770" y="378"/>
                    <a:pt x="1770" y="377"/>
                  </a:cubicBezTo>
                  <a:cubicBezTo>
                    <a:pt x="1768" y="377"/>
                    <a:pt x="1767" y="377"/>
                    <a:pt x="1767" y="379"/>
                  </a:cubicBezTo>
                  <a:cubicBezTo>
                    <a:pt x="1767" y="379"/>
                    <a:pt x="1767" y="379"/>
                    <a:pt x="1767" y="379"/>
                  </a:cubicBezTo>
                  <a:cubicBezTo>
                    <a:pt x="1769" y="380"/>
                    <a:pt x="1771" y="381"/>
                    <a:pt x="1772" y="382"/>
                  </a:cubicBezTo>
                  <a:cubicBezTo>
                    <a:pt x="1772" y="383"/>
                    <a:pt x="1772" y="383"/>
                    <a:pt x="1772" y="383"/>
                  </a:cubicBezTo>
                  <a:cubicBezTo>
                    <a:pt x="1771" y="383"/>
                    <a:pt x="1770" y="383"/>
                    <a:pt x="1769" y="383"/>
                  </a:cubicBezTo>
                  <a:cubicBezTo>
                    <a:pt x="1768" y="384"/>
                    <a:pt x="1768" y="385"/>
                    <a:pt x="1766" y="386"/>
                  </a:cubicBezTo>
                  <a:cubicBezTo>
                    <a:pt x="1766" y="386"/>
                    <a:pt x="1766" y="386"/>
                    <a:pt x="1766" y="386"/>
                  </a:cubicBezTo>
                  <a:cubicBezTo>
                    <a:pt x="1765" y="384"/>
                    <a:pt x="1767" y="383"/>
                    <a:pt x="1766" y="381"/>
                  </a:cubicBezTo>
                  <a:cubicBezTo>
                    <a:pt x="1765" y="381"/>
                    <a:pt x="1765" y="381"/>
                    <a:pt x="1764" y="380"/>
                  </a:cubicBezTo>
                  <a:cubicBezTo>
                    <a:pt x="1764" y="379"/>
                    <a:pt x="1764" y="378"/>
                    <a:pt x="1764" y="377"/>
                  </a:cubicBezTo>
                  <a:cubicBezTo>
                    <a:pt x="1765" y="376"/>
                    <a:pt x="1767" y="375"/>
                    <a:pt x="1769" y="374"/>
                  </a:cubicBezTo>
                  <a:cubicBezTo>
                    <a:pt x="1769" y="374"/>
                    <a:pt x="1769" y="374"/>
                    <a:pt x="1769" y="373"/>
                  </a:cubicBezTo>
                  <a:cubicBezTo>
                    <a:pt x="1768" y="373"/>
                    <a:pt x="1768" y="373"/>
                    <a:pt x="1768" y="372"/>
                  </a:cubicBezTo>
                  <a:cubicBezTo>
                    <a:pt x="1768" y="372"/>
                    <a:pt x="1768" y="371"/>
                    <a:pt x="1769" y="371"/>
                  </a:cubicBezTo>
                  <a:cubicBezTo>
                    <a:pt x="1770" y="372"/>
                    <a:pt x="1771" y="373"/>
                    <a:pt x="1773" y="372"/>
                  </a:cubicBezTo>
                  <a:cubicBezTo>
                    <a:pt x="1773" y="371"/>
                    <a:pt x="1773" y="370"/>
                    <a:pt x="1773" y="368"/>
                  </a:cubicBezTo>
                  <a:cubicBezTo>
                    <a:pt x="1774" y="368"/>
                    <a:pt x="1775" y="368"/>
                    <a:pt x="1776" y="367"/>
                  </a:cubicBezTo>
                  <a:cubicBezTo>
                    <a:pt x="1776" y="365"/>
                    <a:pt x="1776" y="364"/>
                    <a:pt x="1776" y="362"/>
                  </a:cubicBezTo>
                  <a:cubicBezTo>
                    <a:pt x="1775" y="359"/>
                    <a:pt x="1773" y="359"/>
                    <a:pt x="1776" y="356"/>
                  </a:cubicBezTo>
                  <a:cubicBezTo>
                    <a:pt x="1780" y="358"/>
                    <a:pt x="1787" y="370"/>
                    <a:pt x="1793" y="367"/>
                  </a:cubicBezTo>
                  <a:cubicBezTo>
                    <a:pt x="1795" y="367"/>
                    <a:pt x="1795" y="365"/>
                    <a:pt x="1797" y="365"/>
                  </a:cubicBezTo>
                  <a:cubicBezTo>
                    <a:pt x="1797" y="365"/>
                    <a:pt x="1797" y="365"/>
                    <a:pt x="1797" y="365"/>
                  </a:cubicBezTo>
                  <a:cubicBezTo>
                    <a:pt x="1796" y="366"/>
                    <a:pt x="1796" y="367"/>
                    <a:pt x="1795" y="368"/>
                  </a:cubicBezTo>
                  <a:cubicBezTo>
                    <a:pt x="1796" y="369"/>
                    <a:pt x="1798" y="372"/>
                    <a:pt x="1797" y="372"/>
                  </a:cubicBezTo>
                  <a:close/>
                  <a:moveTo>
                    <a:pt x="1882" y="735"/>
                  </a:moveTo>
                  <a:cubicBezTo>
                    <a:pt x="1883" y="737"/>
                    <a:pt x="1883" y="739"/>
                    <a:pt x="1884" y="740"/>
                  </a:cubicBezTo>
                  <a:cubicBezTo>
                    <a:pt x="1886" y="740"/>
                    <a:pt x="1887" y="740"/>
                    <a:pt x="1889" y="740"/>
                  </a:cubicBezTo>
                  <a:cubicBezTo>
                    <a:pt x="1889" y="741"/>
                    <a:pt x="1889" y="741"/>
                    <a:pt x="1889" y="741"/>
                  </a:cubicBezTo>
                  <a:cubicBezTo>
                    <a:pt x="1888" y="741"/>
                    <a:pt x="1888" y="742"/>
                    <a:pt x="1888" y="742"/>
                  </a:cubicBezTo>
                  <a:cubicBezTo>
                    <a:pt x="1888" y="743"/>
                    <a:pt x="1892" y="743"/>
                    <a:pt x="1892" y="744"/>
                  </a:cubicBezTo>
                  <a:cubicBezTo>
                    <a:pt x="1892" y="744"/>
                    <a:pt x="1892" y="744"/>
                    <a:pt x="1892" y="744"/>
                  </a:cubicBezTo>
                  <a:cubicBezTo>
                    <a:pt x="1892" y="745"/>
                    <a:pt x="1891" y="745"/>
                    <a:pt x="1891" y="745"/>
                  </a:cubicBezTo>
                  <a:cubicBezTo>
                    <a:pt x="1891" y="745"/>
                    <a:pt x="1891" y="745"/>
                    <a:pt x="1891" y="745"/>
                  </a:cubicBezTo>
                  <a:cubicBezTo>
                    <a:pt x="1892" y="746"/>
                    <a:pt x="1894" y="747"/>
                    <a:pt x="1896" y="747"/>
                  </a:cubicBezTo>
                  <a:cubicBezTo>
                    <a:pt x="1896" y="748"/>
                    <a:pt x="1896" y="749"/>
                    <a:pt x="1896" y="750"/>
                  </a:cubicBezTo>
                  <a:cubicBezTo>
                    <a:pt x="1894" y="750"/>
                    <a:pt x="1893" y="750"/>
                    <a:pt x="1893" y="749"/>
                  </a:cubicBezTo>
                  <a:cubicBezTo>
                    <a:pt x="1892" y="749"/>
                    <a:pt x="1892" y="748"/>
                    <a:pt x="1892" y="748"/>
                  </a:cubicBezTo>
                  <a:cubicBezTo>
                    <a:pt x="1890" y="748"/>
                    <a:pt x="1887" y="747"/>
                    <a:pt x="1885" y="747"/>
                  </a:cubicBezTo>
                  <a:cubicBezTo>
                    <a:pt x="1883" y="746"/>
                    <a:pt x="1881" y="747"/>
                    <a:pt x="1879" y="746"/>
                  </a:cubicBezTo>
                  <a:cubicBezTo>
                    <a:pt x="1878" y="745"/>
                    <a:pt x="1878" y="745"/>
                    <a:pt x="1877" y="743"/>
                  </a:cubicBezTo>
                  <a:cubicBezTo>
                    <a:pt x="1876" y="743"/>
                    <a:pt x="1875" y="742"/>
                    <a:pt x="1873" y="741"/>
                  </a:cubicBezTo>
                  <a:cubicBezTo>
                    <a:pt x="1872" y="739"/>
                    <a:pt x="1870" y="737"/>
                    <a:pt x="1869" y="734"/>
                  </a:cubicBezTo>
                  <a:cubicBezTo>
                    <a:pt x="1867" y="734"/>
                    <a:pt x="1865" y="734"/>
                    <a:pt x="1863" y="733"/>
                  </a:cubicBezTo>
                  <a:cubicBezTo>
                    <a:pt x="1863" y="733"/>
                    <a:pt x="1862" y="733"/>
                    <a:pt x="1861" y="732"/>
                  </a:cubicBezTo>
                  <a:cubicBezTo>
                    <a:pt x="1860" y="732"/>
                    <a:pt x="1859" y="733"/>
                    <a:pt x="1858" y="733"/>
                  </a:cubicBezTo>
                  <a:cubicBezTo>
                    <a:pt x="1857" y="733"/>
                    <a:pt x="1857" y="732"/>
                    <a:pt x="1856" y="732"/>
                  </a:cubicBezTo>
                  <a:cubicBezTo>
                    <a:pt x="1856" y="733"/>
                    <a:pt x="1856" y="733"/>
                    <a:pt x="1857" y="734"/>
                  </a:cubicBezTo>
                  <a:cubicBezTo>
                    <a:pt x="1857" y="734"/>
                    <a:pt x="1856" y="734"/>
                    <a:pt x="1856" y="734"/>
                  </a:cubicBezTo>
                  <a:cubicBezTo>
                    <a:pt x="1856" y="735"/>
                    <a:pt x="1855" y="734"/>
                    <a:pt x="1854" y="734"/>
                  </a:cubicBezTo>
                  <a:cubicBezTo>
                    <a:pt x="1854" y="735"/>
                    <a:pt x="1854" y="735"/>
                    <a:pt x="1854" y="735"/>
                  </a:cubicBezTo>
                  <a:cubicBezTo>
                    <a:pt x="1854" y="735"/>
                    <a:pt x="1855" y="735"/>
                    <a:pt x="1855" y="736"/>
                  </a:cubicBezTo>
                  <a:cubicBezTo>
                    <a:pt x="1853" y="736"/>
                    <a:pt x="1848" y="735"/>
                    <a:pt x="1848" y="736"/>
                  </a:cubicBezTo>
                  <a:cubicBezTo>
                    <a:pt x="1848" y="736"/>
                    <a:pt x="1848" y="736"/>
                    <a:pt x="1848" y="736"/>
                  </a:cubicBezTo>
                  <a:cubicBezTo>
                    <a:pt x="1850" y="737"/>
                    <a:pt x="1853" y="737"/>
                    <a:pt x="1854" y="740"/>
                  </a:cubicBezTo>
                  <a:cubicBezTo>
                    <a:pt x="1853" y="740"/>
                    <a:pt x="1851" y="741"/>
                    <a:pt x="1850" y="742"/>
                  </a:cubicBezTo>
                  <a:cubicBezTo>
                    <a:pt x="1847" y="742"/>
                    <a:pt x="1843" y="741"/>
                    <a:pt x="1840" y="741"/>
                  </a:cubicBezTo>
                  <a:cubicBezTo>
                    <a:pt x="1838" y="739"/>
                    <a:pt x="1836" y="737"/>
                    <a:pt x="1834" y="735"/>
                  </a:cubicBezTo>
                  <a:cubicBezTo>
                    <a:pt x="1832" y="734"/>
                    <a:pt x="1830" y="736"/>
                    <a:pt x="1828" y="736"/>
                  </a:cubicBezTo>
                  <a:cubicBezTo>
                    <a:pt x="1828" y="734"/>
                    <a:pt x="1829" y="734"/>
                    <a:pt x="1829" y="732"/>
                  </a:cubicBezTo>
                  <a:cubicBezTo>
                    <a:pt x="1828" y="731"/>
                    <a:pt x="1827" y="730"/>
                    <a:pt x="1826" y="729"/>
                  </a:cubicBezTo>
                  <a:cubicBezTo>
                    <a:pt x="1827" y="728"/>
                    <a:pt x="1827" y="728"/>
                    <a:pt x="1828" y="728"/>
                  </a:cubicBezTo>
                  <a:cubicBezTo>
                    <a:pt x="1828" y="728"/>
                    <a:pt x="1828" y="727"/>
                    <a:pt x="1828" y="727"/>
                  </a:cubicBezTo>
                  <a:cubicBezTo>
                    <a:pt x="1824" y="726"/>
                    <a:pt x="1824" y="720"/>
                    <a:pt x="1821" y="718"/>
                  </a:cubicBezTo>
                  <a:cubicBezTo>
                    <a:pt x="1817" y="715"/>
                    <a:pt x="1809" y="715"/>
                    <a:pt x="1804" y="712"/>
                  </a:cubicBezTo>
                  <a:cubicBezTo>
                    <a:pt x="1804" y="711"/>
                    <a:pt x="1804" y="711"/>
                    <a:pt x="1803" y="710"/>
                  </a:cubicBezTo>
                  <a:cubicBezTo>
                    <a:pt x="1797" y="712"/>
                    <a:pt x="1799" y="706"/>
                    <a:pt x="1797" y="705"/>
                  </a:cubicBezTo>
                  <a:cubicBezTo>
                    <a:pt x="1795" y="707"/>
                    <a:pt x="1797" y="711"/>
                    <a:pt x="1793" y="712"/>
                  </a:cubicBezTo>
                  <a:cubicBezTo>
                    <a:pt x="1792" y="711"/>
                    <a:pt x="1792" y="710"/>
                    <a:pt x="1791" y="709"/>
                  </a:cubicBezTo>
                  <a:cubicBezTo>
                    <a:pt x="1792" y="709"/>
                    <a:pt x="1792" y="709"/>
                    <a:pt x="1792" y="708"/>
                  </a:cubicBezTo>
                  <a:cubicBezTo>
                    <a:pt x="1792" y="705"/>
                    <a:pt x="1789" y="706"/>
                    <a:pt x="1787" y="704"/>
                  </a:cubicBezTo>
                  <a:cubicBezTo>
                    <a:pt x="1787" y="704"/>
                    <a:pt x="1787" y="703"/>
                    <a:pt x="1787" y="703"/>
                  </a:cubicBezTo>
                  <a:cubicBezTo>
                    <a:pt x="1789" y="703"/>
                    <a:pt x="1791" y="704"/>
                    <a:pt x="1791" y="704"/>
                  </a:cubicBezTo>
                  <a:cubicBezTo>
                    <a:pt x="1793" y="703"/>
                    <a:pt x="1793" y="702"/>
                    <a:pt x="1794" y="702"/>
                  </a:cubicBezTo>
                  <a:cubicBezTo>
                    <a:pt x="1795" y="703"/>
                    <a:pt x="1797" y="703"/>
                    <a:pt x="1798" y="702"/>
                  </a:cubicBezTo>
                  <a:cubicBezTo>
                    <a:pt x="1798" y="701"/>
                    <a:pt x="1798" y="701"/>
                    <a:pt x="1798" y="700"/>
                  </a:cubicBezTo>
                  <a:cubicBezTo>
                    <a:pt x="1796" y="700"/>
                    <a:pt x="1791" y="701"/>
                    <a:pt x="1789" y="700"/>
                  </a:cubicBezTo>
                  <a:cubicBezTo>
                    <a:pt x="1787" y="700"/>
                    <a:pt x="1787" y="697"/>
                    <a:pt x="1786" y="696"/>
                  </a:cubicBezTo>
                  <a:cubicBezTo>
                    <a:pt x="1785" y="696"/>
                    <a:pt x="1783" y="696"/>
                    <a:pt x="1782" y="696"/>
                  </a:cubicBezTo>
                  <a:cubicBezTo>
                    <a:pt x="1782" y="696"/>
                    <a:pt x="1782" y="696"/>
                    <a:pt x="1782" y="695"/>
                  </a:cubicBezTo>
                  <a:cubicBezTo>
                    <a:pt x="1782" y="695"/>
                    <a:pt x="1782" y="695"/>
                    <a:pt x="1782" y="695"/>
                  </a:cubicBezTo>
                  <a:cubicBezTo>
                    <a:pt x="1782" y="694"/>
                    <a:pt x="1783" y="693"/>
                    <a:pt x="1783" y="692"/>
                  </a:cubicBezTo>
                  <a:cubicBezTo>
                    <a:pt x="1786" y="692"/>
                    <a:pt x="1787" y="690"/>
                    <a:pt x="1789" y="690"/>
                  </a:cubicBezTo>
                  <a:cubicBezTo>
                    <a:pt x="1790" y="689"/>
                    <a:pt x="1797" y="692"/>
                    <a:pt x="1799" y="693"/>
                  </a:cubicBezTo>
                  <a:cubicBezTo>
                    <a:pt x="1799" y="693"/>
                    <a:pt x="1799" y="694"/>
                    <a:pt x="1800" y="695"/>
                  </a:cubicBezTo>
                  <a:cubicBezTo>
                    <a:pt x="1800" y="696"/>
                    <a:pt x="1799" y="697"/>
                    <a:pt x="1799" y="698"/>
                  </a:cubicBezTo>
                  <a:cubicBezTo>
                    <a:pt x="1799" y="700"/>
                    <a:pt x="1801" y="704"/>
                    <a:pt x="1802" y="704"/>
                  </a:cubicBezTo>
                  <a:cubicBezTo>
                    <a:pt x="1802" y="704"/>
                    <a:pt x="1802" y="703"/>
                    <a:pt x="1802" y="703"/>
                  </a:cubicBezTo>
                  <a:cubicBezTo>
                    <a:pt x="1802" y="703"/>
                    <a:pt x="1802" y="703"/>
                    <a:pt x="1802" y="703"/>
                  </a:cubicBezTo>
                  <a:cubicBezTo>
                    <a:pt x="1803" y="705"/>
                    <a:pt x="1804" y="707"/>
                    <a:pt x="1806" y="707"/>
                  </a:cubicBezTo>
                  <a:cubicBezTo>
                    <a:pt x="1810" y="706"/>
                    <a:pt x="1811" y="703"/>
                    <a:pt x="1812" y="701"/>
                  </a:cubicBezTo>
                  <a:cubicBezTo>
                    <a:pt x="1814" y="701"/>
                    <a:pt x="1816" y="700"/>
                    <a:pt x="1817" y="700"/>
                  </a:cubicBezTo>
                  <a:cubicBezTo>
                    <a:pt x="1817" y="699"/>
                    <a:pt x="1817" y="698"/>
                    <a:pt x="1818" y="698"/>
                  </a:cubicBezTo>
                  <a:cubicBezTo>
                    <a:pt x="1819" y="697"/>
                    <a:pt x="1820" y="697"/>
                    <a:pt x="1821" y="696"/>
                  </a:cubicBezTo>
                  <a:cubicBezTo>
                    <a:pt x="1823" y="696"/>
                    <a:pt x="1830" y="699"/>
                    <a:pt x="1832" y="700"/>
                  </a:cubicBezTo>
                  <a:cubicBezTo>
                    <a:pt x="1838" y="703"/>
                    <a:pt x="1845" y="705"/>
                    <a:pt x="1852" y="707"/>
                  </a:cubicBezTo>
                  <a:cubicBezTo>
                    <a:pt x="1855" y="708"/>
                    <a:pt x="1857" y="710"/>
                    <a:pt x="1861" y="710"/>
                  </a:cubicBezTo>
                  <a:cubicBezTo>
                    <a:pt x="1862" y="713"/>
                    <a:pt x="1866" y="714"/>
                    <a:pt x="1868" y="716"/>
                  </a:cubicBezTo>
                  <a:cubicBezTo>
                    <a:pt x="1868" y="717"/>
                    <a:pt x="1867" y="718"/>
                    <a:pt x="1868" y="719"/>
                  </a:cubicBezTo>
                  <a:cubicBezTo>
                    <a:pt x="1870" y="720"/>
                    <a:pt x="1873" y="721"/>
                    <a:pt x="1875" y="722"/>
                  </a:cubicBezTo>
                  <a:cubicBezTo>
                    <a:pt x="1876" y="722"/>
                    <a:pt x="1877" y="722"/>
                    <a:pt x="1878" y="723"/>
                  </a:cubicBezTo>
                  <a:cubicBezTo>
                    <a:pt x="1879" y="723"/>
                    <a:pt x="1880" y="725"/>
                    <a:pt x="1880" y="726"/>
                  </a:cubicBezTo>
                  <a:cubicBezTo>
                    <a:pt x="1880" y="726"/>
                    <a:pt x="1880" y="726"/>
                    <a:pt x="1880" y="726"/>
                  </a:cubicBezTo>
                  <a:cubicBezTo>
                    <a:pt x="1878" y="727"/>
                    <a:pt x="1876" y="726"/>
                    <a:pt x="1875" y="728"/>
                  </a:cubicBezTo>
                  <a:cubicBezTo>
                    <a:pt x="1876" y="731"/>
                    <a:pt x="1877" y="732"/>
                    <a:pt x="1880" y="734"/>
                  </a:cubicBezTo>
                  <a:cubicBezTo>
                    <a:pt x="1880" y="734"/>
                    <a:pt x="1881" y="735"/>
                    <a:pt x="1882" y="735"/>
                  </a:cubicBezTo>
                  <a:close/>
                  <a:moveTo>
                    <a:pt x="1905" y="713"/>
                  </a:moveTo>
                  <a:cubicBezTo>
                    <a:pt x="1905" y="713"/>
                    <a:pt x="1905" y="713"/>
                    <a:pt x="1905" y="712"/>
                  </a:cubicBezTo>
                  <a:cubicBezTo>
                    <a:pt x="1906" y="713"/>
                    <a:pt x="1906" y="714"/>
                    <a:pt x="1907" y="715"/>
                  </a:cubicBezTo>
                  <a:cubicBezTo>
                    <a:pt x="1906" y="715"/>
                    <a:pt x="1906" y="716"/>
                    <a:pt x="1906" y="716"/>
                  </a:cubicBezTo>
                  <a:cubicBezTo>
                    <a:pt x="1905" y="717"/>
                    <a:pt x="1904" y="717"/>
                    <a:pt x="1904" y="717"/>
                  </a:cubicBezTo>
                  <a:cubicBezTo>
                    <a:pt x="1904" y="718"/>
                    <a:pt x="1905" y="718"/>
                    <a:pt x="1905" y="719"/>
                  </a:cubicBezTo>
                  <a:cubicBezTo>
                    <a:pt x="1905" y="719"/>
                    <a:pt x="1905" y="720"/>
                    <a:pt x="1904" y="720"/>
                  </a:cubicBezTo>
                  <a:cubicBezTo>
                    <a:pt x="1903" y="720"/>
                    <a:pt x="1902" y="720"/>
                    <a:pt x="1901" y="720"/>
                  </a:cubicBezTo>
                  <a:cubicBezTo>
                    <a:pt x="1900" y="723"/>
                    <a:pt x="1894" y="724"/>
                    <a:pt x="1890" y="724"/>
                  </a:cubicBezTo>
                  <a:cubicBezTo>
                    <a:pt x="1890" y="724"/>
                    <a:pt x="1889" y="723"/>
                    <a:pt x="1889" y="723"/>
                  </a:cubicBezTo>
                  <a:cubicBezTo>
                    <a:pt x="1888" y="723"/>
                    <a:pt x="1888" y="723"/>
                    <a:pt x="1887" y="723"/>
                  </a:cubicBezTo>
                  <a:cubicBezTo>
                    <a:pt x="1886" y="722"/>
                    <a:pt x="1884" y="722"/>
                    <a:pt x="1883" y="721"/>
                  </a:cubicBezTo>
                  <a:cubicBezTo>
                    <a:pt x="1883" y="720"/>
                    <a:pt x="1883" y="720"/>
                    <a:pt x="1884" y="720"/>
                  </a:cubicBezTo>
                  <a:cubicBezTo>
                    <a:pt x="1886" y="720"/>
                    <a:pt x="1890" y="721"/>
                    <a:pt x="1892" y="720"/>
                  </a:cubicBezTo>
                  <a:cubicBezTo>
                    <a:pt x="1892" y="719"/>
                    <a:pt x="1892" y="719"/>
                    <a:pt x="1892" y="718"/>
                  </a:cubicBezTo>
                  <a:cubicBezTo>
                    <a:pt x="1892" y="718"/>
                    <a:pt x="1892" y="718"/>
                    <a:pt x="1893" y="718"/>
                  </a:cubicBezTo>
                  <a:cubicBezTo>
                    <a:pt x="1893" y="720"/>
                    <a:pt x="1897" y="721"/>
                    <a:pt x="1898" y="719"/>
                  </a:cubicBezTo>
                  <a:cubicBezTo>
                    <a:pt x="1899" y="718"/>
                    <a:pt x="1899" y="717"/>
                    <a:pt x="1900" y="717"/>
                  </a:cubicBezTo>
                  <a:cubicBezTo>
                    <a:pt x="1901" y="717"/>
                    <a:pt x="1902" y="717"/>
                    <a:pt x="1902" y="716"/>
                  </a:cubicBezTo>
                  <a:cubicBezTo>
                    <a:pt x="1902" y="716"/>
                    <a:pt x="1902" y="716"/>
                    <a:pt x="1902" y="716"/>
                  </a:cubicBezTo>
                  <a:cubicBezTo>
                    <a:pt x="1902" y="715"/>
                    <a:pt x="1902" y="714"/>
                    <a:pt x="1902" y="712"/>
                  </a:cubicBezTo>
                  <a:cubicBezTo>
                    <a:pt x="1903" y="713"/>
                    <a:pt x="1904" y="713"/>
                    <a:pt x="1905" y="713"/>
                  </a:cubicBezTo>
                  <a:close/>
                  <a:moveTo>
                    <a:pt x="1913" y="845"/>
                  </a:moveTo>
                  <a:cubicBezTo>
                    <a:pt x="1913" y="844"/>
                    <a:pt x="1913" y="842"/>
                    <a:pt x="1913" y="842"/>
                  </a:cubicBezTo>
                  <a:cubicBezTo>
                    <a:pt x="1913" y="841"/>
                    <a:pt x="1914" y="841"/>
                    <a:pt x="1914" y="841"/>
                  </a:cubicBezTo>
                  <a:cubicBezTo>
                    <a:pt x="1914" y="841"/>
                    <a:pt x="1914" y="840"/>
                    <a:pt x="1914" y="840"/>
                  </a:cubicBezTo>
                  <a:cubicBezTo>
                    <a:pt x="1916" y="842"/>
                    <a:pt x="1913" y="844"/>
                    <a:pt x="1913" y="845"/>
                  </a:cubicBezTo>
                  <a:cubicBezTo>
                    <a:pt x="1913" y="845"/>
                    <a:pt x="1913" y="845"/>
                    <a:pt x="1913" y="845"/>
                  </a:cubicBezTo>
                  <a:close/>
                  <a:moveTo>
                    <a:pt x="1672" y="848"/>
                  </a:moveTo>
                  <a:cubicBezTo>
                    <a:pt x="1673" y="848"/>
                    <a:pt x="1674" y="850"/>
                    <a:pt x="1674" y="851"/>
                  </a:cubicBezTo>
                  <a:cubicBezTo>
                    <a:pt x="1675" y="851"/>
                    <a:pt x="1675" y="851"/>
                    <a:pt x="1676" y="852"/>
                  </a:cubicBezTo>
                  <a:cubicBezTo>
                    <a:pt x="1677" y="852"/>
                    <a:pt x="1677" y="853"/>
                    <a:pt x="1678" y="853"/>
                  </a:cubicBezTo>
                  <a:cubicBezTo>
                    <a:pt x="1678" y="853"/>
                    <a:pt x="1678" y="853"/>
                    <a:pt x="1678" y="853"/>
                  </a:cubicBezTo>
                  <a:cubicBezTo>
                    <a:pt x="1678" y="853"/>
                    <a:pt x="1678" y="853"/>
                    <a:pt x="1678" y="852"/>
                  </a:cubicBezTo>
                  <a:cubicBezTo>
                    <a:pt x="1678" y="852"/>
                    <a:pt x="1678" y="851"/>
                    <a:pt x="1678" y="851"/>
                  </a:cubicBezTo>
                  <a:cubicBezTo>
                    <a:pt x="1678" y="851"/>
                    <a:pt x="1678" y="851"/>
                    <a:pt x="1678" y="851"/>
                  </a:cubicBezTo>
                  <a:cubicBezTo>
                    <a:pt x="1679" y="851"/>
                    <a:pt x="1679" y="852"/>
                    <a:pt x="1679" y="852"/>
                  </a:cubicBezTo>
                  <a:cubicBezTo>
                    <a:pt x="1680" y="852"/>
                    <a:pt x="1680" y="851"/>
                    <a:pt x="1680" y="851"/>
                  </a:cubicBezTo>
                  <a:cubicBezTo>
                    <a:pt x="1680" y="850"/>
                    <a:pt x="1680" y="849"/>
                    <a:pt x="1680" y="848"/>
                  </a:cubicBezTo>
                  <a:cubicBezTo>
                    <a:pt x="1679" y="846"/>
                    <a:pt x="1677" y="844"/>
                    <a:pt x="1676" y="842"/>
                  </a:cubicBezTo>
                  <a:cubicBezTo>
                    <a:pt x="1675" y="841"/>
                    <a:pt x="1675" y="841"/>
                    <a:pt x="1674" y="840"/>
                  </a:cubicBezTo>
                  <a:cubicBezTo>
                    <a:pt x="1674" y="837"/>
                    <a:pt x="1676" y="835"/>
                    <a:pt x="1677" y="833"/>
                  </a:cubicBezTo>
                  <a:cubicBezTo>
                    <a:pt x="1677" y="833"/>
                    <a:pt x="1676" y="832"/>
                    <a:pt x="1676" y="832"/>
                  </a:cubicBezTo>
                  <a:cubicBezTo>
                    <a:pt x="1676" y="831"/>
                    <a:pt x="1676" y="830"/>
                    <a:pt x="1676" y="829"/>
                  </a:cubicBezTo>
                  <a:cubicBezTo>
                    <a:pt x="1676" y="829"/>
                    <a:pt x="1676" y="829"/>
                    <a:pt x="1676" y="828"/>
                  </a:cubicBezTo>
                  <a:cubicBezTo>
                    <a:pt x="1676" y="827"/>
                    <a:pt x="1677" y="825"/>
                    <a:pt x="1677" y="824"/>
                  </a:cubicBezTo>
                  <a:cubicBezTo>
                    <a:pt x="1678" y="824"/>
                    <a:pt x="1678" y="824"/>
                    <a:pt x="1678" y="824"/>
                  </a:cubicBezTo>
                  <a:cubicBezTo>
                    <a:pt x="1678" y="825"/>
                    <a:pt x="1678" y="827"/>
                    <a:pt x="1680" y="827"/>
                  </a:cubicBezTo>
                  <a:cubicBezTo>
                    <a:pt x="1680" y="826"/>
                    <a:pt x="1680" y="826"/>
                    <a:pt x="1681" y="825"/>
                  </a:cubicBezTo>
                  <a:cubicBezTo>
                    <a:pt x="1681" y="824"/>
                    <a:pt x="1682" y="822"/>
                    <a:pt x="1683" y="822"/>
                  </a:cubicBezTo>
                  <a:cubicBezTo>
                    <a:pt x="1684" y="821"/>
                    <a:pt x="1684" y="821"/>
                    <a:pt x="1685" y="820"/>
                  </a:cubicBezTo>
                  <a:cubicBezTo>
                    <a:pt x="1686" y="820"/>
                    <a:pt x="1687" y="820"/>
                    <a:pt x="1687" y="819"/>
                  </a:cubicBezTo>
                  <a:cubicBezTo>
                    <a:pt x="1689" y="818"/>
                    <a:pt x="1690" y="816"/>
                    <a:pt x="1692" y="815"/>
                  </a:cubicBezTo>
                  <a:cubicBezTo>
                    <a:pt x="1694" y="814"/>
                    <a:pt x="1696" y="814"/>
                    <a:pt x="1698" y="814"/>
                  </a:cubicBezTo>
                  <a:cubicBezTo>
                    <a:pt x="1699" y="814"/>
                    <a:pt x="1700" y="813"/>
                    <a:pt x="1701" y="813"/>
                  </a:cubicBezTo>
                  <a:cubicBezTo>
                    <a:pt x="1701" y="812"/>
                    <a:pt x="1701" y="812"/>
                    <a:pt x="1702" y="812"/>
                  </a:cubicBezTo>
                  <a:cubicBezTo>
                    <a:pt x="1703" y="811"/>
                    <a:pt x="1705" y="811"/>
                    <a:pt x="1706" y="810"/>
                  </a:cubicBezTo>
                  <a:cubicBezTo>
                    <a:pt x="1707" y="810"/>
                    <a:pt x="1707" y="810"/>
                    <a:pt x="1707" y="809"/>
                  </a:cubicBezTo>
                  <a:cubicBezTo>
                    <a:pt x="1707" y="809"/>
                    <a:pt x="1708" y="809"/>
                    <a:pt x="1708" y="809"/>
                  </a:cubicBezTo>
                  <a:cubicBezTo>
                    <a:pt x="1709" y="808"/>
                    <a:pt x="1710" y="808"/>
                    <a:pt x="1711" y="809"/>
                  </a:cubicBezTo>
                  <a:cubicBezTo>
                    <a:pt x="1713" y="808"/>
                    <a:pt x="1715" y="807"/>
                    <a:pt x="1717" y="806"/>
                  </a:cubicBezTo>
                  <a:cubicBezTo>
                    <a:pt x="1718" y="806"/>
                    <a:pt x="1720" y="805"/>
                    <a:pt x="1721" y="804"/>
                  </a:cubicBezTo>
                  <a:cubicBezTo>
                    <a:pt x="1722" y="803"/>
                    <a:pt x="1722" y="801"/>
                    <a:pt x="1723" y="800"/>
                  </a:cubicBezTo>
                  <a:cubicBezTo>
                    <a:pt x="1723" y="799"/>
                    <a:pt x="1723" y="799"/>
                    <a:pt x="1724" y="799"/>
                  </a:cubicBezTo>
                  <a:cubicBezTo>
                    <a:pt x="1724" y="798"/>
                    <a:pt x="1724" y="798"/>
                    <a:pt x="1725" y="798"/>
                  </a:cubicBezTo>
                  <a:cubicBezTo>
                    <a:pt x="1725" y="798"/>
                    <a:pt x="1726" y="797"/>
                    <a:pt x="1726" y="796"/>
                  </a:cubicBezTo>
                  <a:cubicBezTo>
                    <a:pt x="1727" y="796"/>
                    <a:pt x="1727" y="796"/>
                    <a:pt x="1727" y="795"/>
                  </a:cubicBezTo>
                  <a:cubicBezTo>
                    <a:pt x="1727" y="795"/>
                    <a:pt x="1726" y="795"/>
                    <a:pt x="1726" y="795"/>
                  </a:cubicBezTo>
                  <a:cubicBezTo>
                    <a:pt x="1726" y="795"/>
                    <a:pt x="1726" y="794"/>
                    <a:pt x="1725" y="794"/>
                  </a:cubicBezTo>
                  <a:cubicBezTo>
                    <a:pt x="1725" y="793"/>
                    <a:pt x="1726" y="792"/>
                    <a:pt x="1726" y="791"/>
                  </a:cubicBezTo>
                  <a:cubicBezTo>
                    <a:pt x="1726" y="790"/>
                    <a:pt x="1726" y="790"/>
                    <a:pt x="1726" y="790"/>
                  </a:cubicBezTo>
                  <a:cubicBezTo>
                    <a:pt x="1727" y="789"/>
                    <a:pt x="1728" y="788"/>
                    <a:pt x="1729" y="788"/>
                  </a:cubicBezTo>
                  <a:cubicBezTo>
                    <a:pt x="1729" y="787"/>
                    <a:pt x="1730" y="786"/>
                    <a:pt x="1730" y="786"/>
                  </a:cubicBezTo>
                  <a:cubicBezTo>
                    <a:pt x="1730" y="787"/>
                    <a:pt x="1731" y="787"/>
                    <a:pt x="1731" y="787"/>
                  </a:cubicBezTo>
                  <a:cubicBezTo>
                    <a:pt x="1731" y="788"/>
                    <a:pt x="1731" y="788"/>
                    <a:pt x="1732" y="788"/>
                  </a:cubicBezTo>
                  <a:cubicBezTo>
                    <a:pt x="1733" y="789"/>
                    <a:pt x="1733" y="790"/>
                    <a:pt x="1733" y="791"/>
                  </a:cubicBezTo>
                  <a:cubicBezTo>
                    <a:pt x="1734" y="791"/>
                    <a:pt x="1734" y="792"/>
                    <a:pt x="1734" y="791"/>
                  </a:cubicBezTo>
                  <a:cubicBezTo>
                    <a:pt x="1735" y="791"/>
                    <a:pt x="1735" y="790"/>
                    <a:pt x="1735" y="789"/>
                  </a:cubicBezTo>
                  <a:cubicBezTo>
                    <a:pt x="1735" y="790"/>
                    <a:pt x="1736" y="790"/>
                    <a:pt x="1736" y="789"/>
                  </a:cubicBezTo>
                  <a:cubicBezTo>
                    <a:pt x="1736" y="789"/>
                    <a:pt x="1736" y="789"/>
                    <a:pt x="1736" y="788"/>
                  </a:cubicBezTo>
                  <a:cubicBezTo>
                    <a:pt x="1736" y="788"/>
                    <a:pt x="1735" y="788"/>
                    <a:pt x="1734" y="787"/>
                  </a:cubicBezTo>
                  <a:cubicBezTo>
                    <a:pt x="1734" y="786"/>
                    <a:pt x="1736" y="785"/>
                    <a:pt x="1734" y="785"/>
                  </a:cubicBezTo>
                  <a:cubicBezTo>
                    <a:pt x="1734" y="785"/>
                    <a:pt x="1734" y="785"/>
                    <a:pt x="1734" y="785"/>
                  </a:cubicBezTo>
                  <a:cubicBezTo>
                    <a:pt x="1735" y="784"/>
                    <a:pt x="1736" y="784"/>
                    <a:pt x="1737" y="784"/>
                  </a:cubicBezTo>
                  <a:cubicBezTo>
                    <a:pt x="1737" y="784"/>
                    <a:pt x="1737" y="784"/>
                    <a:pt x="1737" y="785"/>
                  </a:cubicBezTo>
                  <a:cubicBezTo>
                    <a:pt x="1738" y="785"/>
                    <a:pt x="1738" y="786"/>
                    <a:pt x="1739" y="785"/>
                  </a:cubicBezTo>
                  <a:cubicBezTo>
                    <a:pt x="1739" y="785"/>
                    <a:pt x="1739" y="785"/>
                    <a:pt x="1739" y="784"/>
                  </a:cubicBezTo>
                  <a:cubicBezTo>
                    <a:pt x="1740" y="784"/>
                    <a:pt x="1740" y="782"/>
                    <a:pt x="1741" y="782"/>
                  </a:cubicBezTo>
                  <a:cubicBezTo>
                    <a:pt x="1741" y="781"/>
                    <a:pt x="1741" y="781"/>
                    <a:pt x="1741" y="781"/>
                  </a:cubicBezTo>
                  <a:cubicBezTo>
                    <a:pt x="1740" y="781"/>
                    <a:pt x="1740" y="782"/>
                    <a:pt x="1739" y="782"/>
                  </a:cubicBezTo>
                  <a:cubicBezTo>
                    <a:pt x="1739" y="781"/>
                    <a:pt x="1739" y="781"/>
                    <a:pt x="1739" y="781"/>
                  </a:cubicBezTo>
                  <a:cubicBezTo>
                    <a:pt x="1739" y="780"/>
                    <a:pt x="1741" y="779"/>
                    <a:pt x="1741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8"/>
                    <a:pt x="1742" y="778"/>
                    <a:pt x="1742" y="778"/>
                  </a:cubicBezTo>
                  <a:cubicBezTo>
                    <a:pt x="1742" y="778"/>
                    <a:pt x="1743" y="777"/>
                    <a:pt x="1743" y="777"/>
                  </a:cubicBezTo>
                  <a:cubicBezTo>
                    <a:pt x="1744" y="777"/>
                    <a:pt x="1745" y="778"/>
                    <a:pt x="1745" y="777"/>
                  </a:cubicBezTo>
                  <a:cubicBezTo>
                    <a:pt x="1745" y="777"/>
                    <a:pt x="1744" y="776"/>
                    <a:pt x="1744" y="776"/>
                  </a:cubicBezTo>
                  <a:cubicBezTo>
                    <a:pt x="1744" y="774"/>
                    <a:pt x="1745" y="775"/>
                    <a:pt x="1746" y="774"/>
                  </a:cubicBezTo>
                  <a:cubicBezTo>
                    <a:pt x="1746" y="774"/>
                    <a:pt x="1747" y="774"/>
                    <a:pt x="1747" y="773"/>
                  </a:cubicBezTo>
                  <a:cubicBezTo>
                    <a:pt x="1747" y="774"/>
                    <a:pt x="1748" y="774"/>
                    <a:pt x="1748" y="774"/>
                  </a:cubicBezTo>
                  <a:cubicBezTo>
                    <a:pt x="1748" y="774"/>
                    <a:pt x="1748" y="774"/>
                    <a:pt x="1748" y="774"/>
                  </a:cubicBezTo>
                  <a:cubicBezTo>
                    <a:pt x="1748" y="773"/>
                    <a:pt x="1749" y="773"/>
                    <a:pt x="1749" y="772"/>
                  </a:cubicBezTo>
                  <a:cubicBezTo>
                    <a:pt x="1749" y="772"/>
                    <a:pt x="1749" y="771"/>
                    <a:pt x="1749" y="771"/>
                  </a:cubicBezTo>
                  <a:cubicBezTo>
                    <a:pt x="1749" y="771"/>
                    <a:pt x="1749" y="771"/>
                    <a:pt x="1749" y="771"/>
                  </a:cubicBezTo>
                  <a:cubicBezTo>
                    <a:pt x="1750" y="771"/>
                    <a:pt x="1750" y="771"/>
                    <a:pt x="1751" y="771"/>
                  </a:cubicBezTo>
                  <a:cubicBezTo>
                    <a:pt x="1751" y="771"/>
                    <a:pt x="1751" y="771"/>
                    <a:pt x="1751" y="771"/>
                  </a:cubicBezTo>
                  <a:cubicBezTo>
                    <a:pt x="1751" y="771"/>
                    <a:pt x="1752" y="771"/>
                    <a:pt x="1752" y="772"/>
                  </a:cubicBezTo>
                  <a:cubicBezTo>
                    <a:pt x="1752" y="772"/>
                    <a:pt x="1752" y="772"/>
                    <a:pt x="1752" y="772"/>
                  </a:cubicBezTo>
                  <a:cubicBezTo>
                    <a:pt x="1752" y="771"/>
                    <a:pt x="1753" y="770"/>
                    <a:pt x="1754" y="769"/>
                  </a:cubicBezTo>
                  <a:cubicBezTo>
                    <a:pt x="1754" y="769"/>
                    <a:pt x="1755" y="770"/>
                    <a:pt x="1756" y="770"/>
                  </a:cubicBezTo>
                  <a:cubicBezTo>
                    <a:pt x="1758" y="770"/>
                    <a:pt x="1758" y="772"/>
                    <a:pt x="1760" y="773"/>
                  </a:cubicBezTo>
                  <a:cubicBezTo>
                    <a:pt x="1760" y="773"/>
                    <a:pt x="1761" y="773"/>
                    <a:pt x="1761" y="774"/>
                  </a:cubicBezTo>
                  <a:cubicBezTo>
                    <a:pt x="1762" y="774"/>
                    <a:pt x="1762" y="774"/>
                    <a:pt x="1762" y="774"/>
                  </a:cubicBezTo>
                  <a:cubicBezTo>
                    <a:pt x="1762" y="775"/>
                    <a:pt x="1762" y="775"/>
                    <a:pt x="1761" y="775"/>
                  </a:cubicBezTo>
                  <a:cubicBezTo>
                    <a:pt x="1761" y="775"/>
                    <a:pt x="1761" y="776"/>
                    <a:pt x="1761" y="776"/>
                  </a:cubicBezTo>
                  <a:cubicBezTo>
                    <a:pt x="1761" y="777"/>
                    <a:pt x="1761" y="777"/>
                    <a:pt x="1761" y="778"/>
                  </a:cubicBezTo>
                  <a:cubicBezTo>
                    <a:pt x="1763" y="778"/>
                    <a:pt x="1762" y="776"/>
                    <a:pt x="1763" y="776"/>
                  </a:cubicBezTo>
                  <a:cubicBezTo>
                    <a:pt x="1763" y="776"/>
                    <a:pt x="1763" y="775"/>
                    <a:pt x="1764" y="775"/>
                  </a:cubicBezTo>
                  <a:cubicBezTo>
                    <a:pt x="1765" y="775"/>
                    <a:pt x="1766" y="775"/>
                    <a:pt x="1767" y="775"/>
                  </a:cubicBezTo>
                  <a:cubicBezTo>
                    <a:pt x="1767" y="775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9" y="776"/>
                    <a:pt x="1769" y="775"/>
                    <a:pt x="1770" y="776"/>
                  </a:cubicBezTo>
                  <a:cubicBezTo>
                    <a:pt x="1770" y="776"/>
                    <a:pt x="1770" y="776"/>
                    <a:pt x="1770" y="776"/>
                  </a:cubicBezTo>
                  <a:cubicBezTo>
                    <a:pt x="1772" y="776"/>
                    <a:pt x="1771" y="775"/>
                    <a:pt x="1772" y="774"/>
                  </a:cubicBezTo>
                  <a:cubicBezTo>
                    <a:pt x="1772" y="774"/>
                    <a:pt x="1772" y="773"/>
                    <a:pt x="1772" y="773"/>
                  </a:cubicBezTo>
                  <a:cubicBezTo>
                    <a:pt x="1771" y="772"/>
                    <a:pt x="1771" y="772"/>
                    <a:pt x="1770" y="772"/>
                  </a:cubicBezTo>
                  <a:cubicBezTo>
                    <a:pt x="1770" y="771"/>
                    <a:pt x="1771" y="770"/>
                    <a:pt x="1772" y="769"/>
                  </a:cubicBezTo>
                  <a:cubicBezTo>
                    <a:pt x="1772" y="768"/>
                    <a:pt x="1772" y="768"/>
                    <a:pt x="1772" y="767"/>
                  </a:cubicBezTo>
                  <a:cubicBezTo>
                    <a:pt x="1773" y="767"/>
                    <a:pt x="1775" y="767"/>
                    <a:pt x="1775" y="766"/>
                  </a:cubicBezTo>
                  <a:cubicBezTo>
                    <a:pt x="1775" y="766"/>
                    <a:pt x="1775" y="766"/>
                    <a:pt x="1775" y="766"/>
                  </a:cubicBezTo>
                  <a:cubicBezTo>
                    <a:pt x="1774" y="766"/>
                    <a:pt x="1774" y="765"/>
                    <a:pt x="1775" y="764"/>
                  </a:cubicBezTo>
                  <a:cubicBezTo>
                    <a:pt x="1775" y="764"/>
                    <a:pt x="1775" y="763"/>
                    <a:pt x="1776" y="763"/>
                  </a:cubicBezTo>
                  <a:cubicBezTo>
                    <a:pt x="1777" y="762"/>
                    <a:pt x="1777" y="762"/>
                    <a:pt x="1777" y="761"/>
                  </a:cubicBezTo>
                  <a:cubicBezTo>
                    <a:pt x="1777" y="761"/>
                    <a:pt x="1777" y="761"/>
                    <a:pt x="1777" y="761"/>
                  </a:cubicBezTo>
                  <a:cubicBezTo>
                    <a:pt x="1778" y="761"/>
                    <a:pt x="1778" y="761"/>
                    <a:pt x="1779" y="762"/>
                  </a:cubicBezTo>
                  <a:cubicBezTo>
                    <a:pt x="1779" y="761"/>
                    <a:pt x="1779" y="760"/>
                    <a:pt x="1779" y="760"/>
                  </a:cubicBezTo>
                  <a:cubicBezTo>
                    <a:pt x="1781" y="760"/>
                    <a:pt x="1783" y="760"/>
                    <a:pt x="1785" y="760"/>
                  </a:cubicBezTo>
                  <a:cubicBezTo>
                    <a:pt x="1786" y="759"/>
                    <a:pt x="1787" y="760"/>
                    <a:pt x="1787" y="760"/>
                  </a:cubicBezTo>
                  <a:cubicBezTo>
                    <a:pt x="1788" y="760"/>
                    <a:pt x="1788" y="760"/>
                    <a:pt x="1788" y="760"/>
                  </a:cubicBezTo>
                  <a:cubicBezTo>
                    <a:pt x="1788" y="759"/>
                    <a:pt x="1789" y="759"/>
                    <a:pt x="1790" y="759"/>
                  </a:cubicBezTo>
                  <a:cubicBezTo>
                    <a:pt x="1790" y="758"/>
                    <a:pt x="1790" y="758"/>
                    <a:pt x="1789" y="758"/>
                  </a:cubicBezTo>
                  <a:cubicBezTo>
                    <a:pt x="1789" y="757"/>
                    <a:pt x="1789" y="756"/>
                    <a:pt x="1788" y="756"/>
                  </a:cubicBezTo>
                  <a:cubicBezTo>
                    <a:pt x="1787" y="756"/>
                    <a:pt x="1785" y="756"/>
                    <a:pt x="1785" y="755"/>
                  </a:cubicBezTo>
                  <a:cubicBezTo>
                    <a:pt x="1785" y="755"/>
                    <a:pt x="1785" y="754"/>
                    <a:pt x="1785" y="754"/>
                  </a:cubicBezTo>
                  <a:cubicBezTo>
                    <a:pt x="1785" y="755"/>
                    <a:pt x="1786" y="755"/>
                    <a:pt x="1786" y="755"/>
                  </a:cubicBezTo>
                  <a:cubicBezTo>
                    <a:pt x="1787" y="755"/>
                    <a:pt x="1787" y="754"/>
                    <a:pt x="1788" y="754"/>
                  </a:cubicBezTo>
                  <a:cubicBezTo>
                    <a:pt x="1789" y="754"/>
                    <a:pt x="1789" y="755"/>
                    <a:pt x="1789" y="756"/>
                  </a:cubicBezTo>
                  <a:cubicBezTo>
                    <a:pt x="1789" y="756"/>
                    <a:pt x="1789" y="756"/>
                    <a:pt x="1789" y="756"/>
                  </a:cubicBezTo>
                  <a:cubicBezTo>
                    <a:pt x="1790" y="755"/>
                    <a:pt x="1790" y="755"/>
                    <a:pt x="1790" y="755"/>
                  </a:cubicBezTo>
                  <a:cubicBezTo>
                    <a:pt x="1791" y="755"/>
                    <a:pt x="1791" y="755"/>
                    <a:pt x="1792" y="756"/>
                  </a:cubicBezTo>
                  <a:cubicBezTo>
                    <a:pt x="1792" y="756"/>
                    <a:pt x="1793" y="757"/>
                    <a:pt x="1794" y="757"/>
                  </a:cubicBezTo>
                  <a:cubicBezTo>
                    <a:pt x="1795" y="758"/>
                    <a:pt x="1796" y="757"/>
                    <a:pt x="1797" y="757"/>
                  </a:cubicBezTo>
                  <a:cubicBezTo>
                    <a:pt x="1797" y="757"/>
                    <a:pt x="1797" y="758"/>
                    <a:pt x="1798" y="758"/>
                  </a:cubicBezTo>
                  <a:cubicBezTo>
                    <a:pt x="1798" y="758"/>
                    <a:pt x="1800" y="758"/>
                    <a:pt x="1801" y="758"/>
                  </a:cubicBezTo>
                  <a:cubicBezTo>
                    <a:pt x="1802" y="757"/>
                    <a:pt x="1804" y="760"/>
                    <a:pt x="1805" y="760"/>
                  </a:cubicBezTo>
                  <a:cubicBezTo>
                    <a:pt x="1807" y="760"/>
                    <a:pt x="1807" y="759"/>
                    <a:pt x="1809" y="758"/>
                  </a:cubicBezTo>
                  <a:cubicBezTo>
                    <a:pt x="1809" y="758"/>
                    <a:pt x="1809" y="758"/>
                    <a:pt x="1809" y="758"/>
                  </a:cubicBezTo>
                  <a:cubicBezTo>
                    <a:pt x="1809" y="759"/>
                    <a:pt x="1809" y="759"/>
                    <a:pt x="1808" y="760"/>
                  </a:cubicBezTo>
                  <a:cubicBezTo>
                    <a:pt x="1809" y="760"/>
                    <a:pt x="1810" y="759"/>
                    <a:pt x="1810" y="759"/>
                  </a:cubicBezTo>
                  <a:cubicBezTo>
                    <a:pt x="1810" y="760"/>
                    <a:pt x="1810" y="761"/>
                    <a:pt x="1811" y="761"/>
                  </a:cubicBezTo>
                  <a:cubicBezTo>
                    <a:pt x="1812" y="761"/>
                    <a:pt x="1812" y="761"/>
                    <a:pt x="1812" y="761"/>
                  </a:cubicBezTo>
                  <a:cubicBezTo>
                    <a:pt x="1812" y="760"/>
                    <a:pt x="1811" y="758"/>
                    <a:pt x="1812" y="758"/>
                  </a:cubicBezTo>
                  <a:cubicBezTo>
                    <a:pt x="1813" y="758"/>
                    <a:pt x="1813" y="759"/>
                    <a:pt x="1814" y="760"/>
                  </a:cubicBezTo>
                  <a:cubicBezTo>
                    <a:pt x="1814" y="760"/>
                    <a:pt x="1814" y="760"/>
                    <a:pt x="1814" y="760"/>
                  </a:cubicBezTo>
                  <a:cubicBezTo>
                    <a:pt x="1814" y="759"/>
                    <a:pt x="1814" y="759"/>
                    <a:pt x="1814" y="759"/>
                  </a:cubicBezTo>
                  <a:cubicBezTo>
                    <a:pt x="1815" y="759"/>
                    <a:pt x="1816" y="760"/>
                    <a:pt x="1816" y="761"/>
                  </a:cubicBezTo>
                  <a:cubicBezTo>
                    <a:pt x="1816" y="761"/>
                    <a:pt x="1815" y="762"/>
                    <a:pt x="1814" y="763"/>
                  </a:cubicBezTo>
                  <a:cubicBezTo>
                    <a:pt x="1814" y="763"/>
                    <a:pt x="1814" y="763"/>
                    <a:pt x="1814" y="764"/>
                  </a:cubicBezTo>
                  <a:cubicBezTo>
                    <a:pt x="1814" y="764"/>
                    <a:pt x="1814" y="764"/>
                    <a:pt x="1815" y="764"/>
                  </a:cubicBezTo>
                  <a:cubicBezTo>
                    <a:pt x="1815" y="764"/>
                    <a:pt x="1815" y="764"/>
                    <a:pt x="1815" y="764"/>
                  </a:cubicBezTo>
                  <a:cubicBezTo>
                    <a:pt x="1814" y="765"/>
                    <a:pt x="1814" y="765"/>
                    <a:pt x="1813" y="765"/>
                  </a:cubicBezTo>
                  <a:cubicBezTo>
                    <a:pt x="1813" y="763"/>
                    <a:pt x="1811" y="766"/>
                    <a:pt x="1810" y="766"/>
                  </a:cubicBezTo>
                  <a:cubicBezTo>
                    <a:pt x="1810" y="767"/>
                    <a:pt x="1809" y="768"/>
                    <a:pt x="1810" y="768"/>
                  </a:cubicBezTo>
                  <a:cubicBezTo>
                    <a:pt x="1810" y="769"/>
                    <a:pt x="1810" y="769"/>
                    <a:pt x="1810" y="770"/>
                  </a:cubicBezTo>
                  <a:cubicBezTo>
                    <a:pt x="1809" y="771"/>
                    <a:pt x="1808" y="773"/>
                    <a:pt x="1807" y="774"/>
                  </a:cubicBezTo>
                  <a:cubicBezTo>
                    <a:pt x="1807" y="774"/>
                    <a:pt x="1807" y="775"/>
                    <a:pt x="1807" y="775"/>
                  </a:cubicBezTo>
                  <a:cubicBezTo>
                    <a:pt x="1808" y="776"/>
                    <a:pt x="1809" y="776"/>
                    <a:pt x="1809" y="776"/>
                  </a:cubicBezTo>
                  <a:cubicBezTo>
                    <a:pt x="1810" y="777"/>
                    <a:pt x="1811" y="777"/>
                    <a:pt x="1812" y="778"/>
                  </a:cubicBezTo>
                  <a:cubicBezTo>
                    <a:pt x="1812" y="778"/>
                    <a:pt x="1812" y="778"/>
                    <a:pt x="1812" y="778"/>
                  </a:cubicBezTo>
                  <a:cubicBezTo>
                    <a:pt x="1812" y="778"/>
                    <a:pt x="1812" y="779"/>
                    <a:pt x="1813" y="779"/>
                  </a:cubicBezTo>
                  <a:cubicBezTo>
                    <a:pt x="1813" y="780"/>
                    <a:pt x="1815" y="780"/>
                    <a:pt x="1815" y="781"/>
                  </a:cubicBezTo>
                  <a:cubicBezTo>
                    <a:pt x="1817" y="780"/>
                    <a:pt x="1818" y="782"/>
                    <a:pt x="1819" y="782"/>
                  </a:cubicBezTo>
                  <a:cubicBezTo>
                    <a:pt x="1820" y="782"/>
                    <a:pt x="1820" y="782"/>
                    <a:pt x="1820" y="783"/>
                  </a:cubicBezTo>
                  <a:cubicBezTo>
                    <a:pt x="1821" y="783"/>
                    <a:pt x="1821" y="783"/>
                    <a:pt x="1822" y="783"/>
                  </a:cubicBezTo>
                  <a:cubicBezTo>
                    <a:pt x="1822" y="784"/>
                    <a:pt x="1823" y="785"/>
                    <a:pt x="1823" y="785"/>
                  </a:cubicBezTo>
                  <a:cubicBezTo>
                    <a:pt x="1824" y="785"/>
                    <a:pt x="1825" y="785"/>
                    <a:pt x="1825" y="785"/>
                  </a:cubicBezTo>
                  <a:cubicBezTo>
                    <a:pt x="1827" y="786"/>
                    <a:pt x="1829" y="786"/>
                    <a:pt x="1830" y="787"/>
                  </a:cubicBezTo>
                  <a:cubicBezTo>
                    <a:pt x="1830" y="787"/>
                    <a:pt x="1830" y="789"/>
                    <a:pt x="1831" y="790"/>
                  </a:cubicBezTo>
                  <a:cubicBezTo>
                    <a:pt x="1831" y="791"/>
                    <a:pt x="1832" y="790"/>
                    <a:pt x="1833" y="790"/>
                  </a:cubicBezTo>
                  <a:cubicBezTo>
                    <a:pt x="1833" y="790"/>
                    <a:pt x="1834" y="791"/>
                    <a:pt x="1835" y="791"/>
                  </a:cubicBezTo>
                  <a:cubicBezTo>
                    <a:pt x="1837" y="791"/>
                    <a:pt x="1839" y="791"/>
                    <a:pt x="1840" y="790"/>
                  </a:cubicBezTo>
                  <a:cubicBezTo>
                    <a:pt x="1841" y="790"/>
                    <a:pt x="1841" y="789"/>
                    <a:pt x="1841" y="787"/>
                  </a:cubicBezTo>
                  <a:cubicBezTo>
                    <a:pt x="1842" y="786"/>
                    <a:pt x="1843" y="784"/>
                    <a:pt x="1844" y="782"/>
                  </a:cubicBezTo>
                  <a:cubicBezTo>
                    <a:pt x="1844" y="782"/>
                    <a:pt x="1844" y="781"/>
                    <a:pt x="1844" y="780"/>
                  </a:cubicBezTo>
                  <a:cubicBezTo>
                    <a:pt x="1844" y="779"/>
                    <a:pt x="1844" y="778"/>
                    <a:pt x="1846" y="777"/>
                  </a:cubicBezTo>
                  <a:cubicBezTo>
                    <a:pt x="1845" y="776"/>
                    <a:pt x="1845" y="775"/>
                    <a:pt x="1845" y="774"/>
                  </a:cubicBezTo>
                  <a:cubicBezTo>
                    <a:pt x="1845" y="773"/>
                    <a:pt x="1845" y="772"/>
                    <a:pt x="1845" y="771"/>
                  </a:cubicBezTo>
                  <a:cubicBezTo>
                    <a:pt x="1845" y="770"/>
                    <a:pt x="1844" y="769"/>
                    <a:pt x="1845" y="768"/>
                  </a:cubicBezTo>
                  <a:cubicBezTo>
                    <a:pt x="1845" y="768"/>
                    <a:pt x="1846" y="767"/>
                    <a:pt x="1846" y="766"/>
                  </a:cubicBezTo>
                  <a:cubicBezTo>
                    <a:pt x="1846" y="766"/>
                    <a:pt x="1845" y="765"/>
                    <a:pt x="1845" y="765"/>
                  </a:cubicBezTo>
                  <a:cubicBezTo>
                    <a:pt x="1846" y="764"/>
                    <a:pt x="1847" y="764"/>
                    <a:pt x="1848" y="763"/>
                  </a:cubicBezTo>
                  <a:cubicBezTo>
                    <a:pt x="1847" y="762"/>
                    <a:pt x="1846" y="763"/>
                    <a:pt x="1845" y="762"/>
                  </a:cubicBezTo>
                  <a:cubicBezTo>
                    <a:pt x="1845" y="762"/>
                    <a:pt x="1846" y="761"/>
                    <a:pt x="1846" y="761"/>
                  </a:cubicBezTo>
                  <a:cubicBezTo>
                    <a:pt x="1846" y="761"/>
                    <a:pt x="1847" y="760"/>
                    <a:pt x="1847" y="759"/>
                  </a:cubicBezTo>
                  <a:cubicBezTo>
                    <a:pt x="1847" y="759"/>
                    <a:pt x="1848" y="759"/>
                    <a:pt x="1848" y="759"/>
                  </a:cubicBezTo>
                  <a:cubicBezTo>
                    <a:pt x="1849" y="757"/>
                    <a:pt x="1849" y="754"/>
                    <a:pt x="1850" y="753"/>
                  </a:cubicBezTo>
                  <a:cubicBezTo>
                    <a:pt x="1850" y="753"/>
                    <a:pt x="1851" y="753"/>
                    <a:pt x="1851" y="753"/>
                  </a:cubicBezTo>
                  <a:cubicBezTo>
                    <a:pt x="1851" y="753"/>
                    <a:pt x="1851" y="754"/>
                    <a:pt x="1852" y="754"/>
                  </a:cubicBezTo>
                  <a:cubicBezTo>
                    <a:pt x="1852" y="754"/>
                    <a:pt x="1852" y="755"/>
                    <a:pt x="1853" y="755"/>
                  </a:cubicBezTo>
                  <a:cubicBezTo>
                    <a:pt x="1853" y="755"/>
                    <a:pt x="1853" y="756"/>
                    <a:pt x="1853" y="756"/>
                  </a:cubicBezTo>
                  <a:cubicBezTo>
                    <a:pt x="1853" y="758"/>
                    <a:pt x="1854" y="759"/>
                    <a:pt x="1855" y="760"/>
                  </a:cubicBezTo>
                  <a:cubicBezTo>
                    <a:pt x="1855" y="760"/>
                    <a:pt x="1855" y="761"/>
                    <a:pt x="1854" y="761"/>
                  </a:cubicBezTo>
                  <a:cubicBezTo>
                    <a:pt x="1856" y="762"/>
                    <a:pt x="1857" y="763"/>
                    <a:pt x="1857" y="765"/>
                  </a:cubicBezTo>
                  <a:cubicBezTo>
                    <a:pt x="1858" y="767"/>
                    <a:pt x="1857" y="768"/>
                    <a:pt x="1858" y="770"/>
                  </a:cubicBezTo>
                  <a:cubicBezTo>
                    <a:pt x="1858" y="770"/>
                    <a:pt x="1858" y="771"/>
                    <a:pt x="1858" y="771"/>
                  </a:cubicBezTo>
                  <a:cubicBezTo>
                    <a:pt x="1858" y="772"/>
                    <a:pt x="1858" y="772"/>
                    <a:pt x="1858" y="772"/>
                  </a:cubicBezTo>
                  <a:cubicBezTo>
                    <a:pt x="1859" y="773"/>
                    <a:pt x="1859" y="774"/>
                    <a:pt x="1860" y="774"/>
                  </a:cubicBezTo>
                  <a:cubicBezTo>
                    <a:pt x="1861" y="773"/>
                    <a:pt x="1862" y="773"/>
                    <a:pt x="1863" y="773"/>
                  </a:cubicBezTo>
                  <a:cubicBezTo>
                    <a:pt x="1863" y="773"/>
                    <a:pt x="1863" y="772"/>
                    <a:pt x="1863" y="772"/>
                  </a:cubicBezTo>
                  <a:cubicBezTo>
                    <a:pt x="1864" y="773"/>
                    <a:pt x="1864" y="774"/>
                    <a:pt x="1864" y="774"/>
                  </a:cubicBezTo>
                  <a:cubicBezTo>
                    <a:pt x="1866" y="775"/>
                    <a:pt x="1866" y="777"/>
                    <a:pt x="1868" y="777"/>
                  </a:cubicBezTo>
                  <a:cubicBezTo>
                    <a:pt x="1867" y="778"/>
                    <a:pt x="1869" y="778"/>
                    <a:pt x="1868" y="779"/>
                  </a:cubicBezTo>
                  <a:cubicBezTo>
                    <a:pt x="1868" y="779"/>
                    <a:pt x="1868" y="779"/>
                    <a:pt x="1867" y="780"/>
                  </a:cubicBezTo>
                  <a:cubicBezTo>
                    <a:pt x="1868" y="780"/>
                    <a:pt x="1869" y="782"/>
                    <a:pt x="1869" y="783"/>
                  </a:cubicBezTo>
                  <a:cubicBezTo>
                    <a:pt x="1869" y="784"/>
                    <a:pt x="1868" y="785"/>
                    <a:pt x="1869" y="786"/>
                  </a:cubicBezTo>
                  <a:cubicBezTo>
                    <a:pt x="1869" y="787"/>
                    <a:pt x="1871" y="788"/>
                    <a:pt x="1872" y="789"/>
                  </a:cubicBezTo>
                  <a:cubicBezTo>
                    <a:pt x="1872" y="790"/>
                    <a:pt x="1872" y="790"/>
                    <a:pt x="1872" y="791"/>
                  </a:cubicBezTo>
                  <a:cubicBezTo>
                    <a:pt x="1873" y="792"/>
                    <a:pt x="1873" y="793"/>
                    <a:pt x="1873" y="793"/>
                  </a:cubicBezTo>
                  <a:cubicBezTo>
                    <a:pt x="1873" y="794"/>
                    <a:pt x="1873" y="794"/>
                    <a:pt x="1872" y="794"/>
                  </a:cubicBezTo>
                  <a:cubicBezTo>
                    <a:pt x="1872" y="796"/>
                    <a:pt x="1872" y="797"/>
                    <a:pt x="1873" y="797"/>
                  </a:cubicBezTo>
                  <a:cubicBezTo>
                    <a:pt x="1874" y="801"/>
                    <a:pt x="1873" y="801"/>
                    <a:pt x="1876" y="802"/>
                  </a:cubicBezTo>
                  <a:cubicBezTo>
                    <a:pt x="1877" y="803"/>
                    <a:pt x="1877" y="803"/>
                    <a:pt x="1878" y="803"/>
                  </a:cubicBezTo>
                  <a:cubicBezTo>
                    <a:pt x="1878" y="804"/>
                    <a:pt x="1879" y="804"/>
                    <a:pt x="1881" y="803"/>
                  </a:cubicBezTo>
                  <a:cubicBezTo>
                    <a:pt x="1881" y="804"/>
                    <a:pt x="1881" y="805"/>
                    <a:pt x="1880" y="805"/>
                  </a:cubicBezTo>
                  <a:cubicBezTo>
                    <a:pt x="1880" y="805"/>
                    <a:pt x="1880" y="805"/>
                    <a:pt x="1881" y="805"/>
                  </a:cubicBezTo>
                  <a:cubicBezTo>
                    <a:pt x="1881" y="806"/>
                    <a:pt x="1881" y="806"/>
                    <a:pt x="1882" y="806"/>
                  </a:cubicBezTo>
                  <a:cubicBezTo>
                    <a:pt x="1882" y="806"/>
                    <a:pt x="1882" y="806"/>
                    <a:pt x="1882" y="806"/>
                  </a:cubicBezTo>
                  <a:cubicBezTo>
                    <a:pt x="1883" y="806"/>
                    <a:pt x="1883" y="806"/>
                    <a:pt x="1883" y="807"/>
                  </a:cubicBezTo>
                  <a:cubicBezTo>
                    <a:pt x="1884" y="807"/>
                    <a:pt x="1885" y="808"/>
                    <a:pt x="1886" y="808"/>
                  </a:cubicBezTo>
                  <a:cubicBezTo>
                    <a:pt x="1887" y="808"/>
                    <a:pt x="1887" y="808"/>
                    <a:pt x="1887" y="809"/>
                  </a:cubicBezTo>
                  <a:cubicBezTo>
                    <a:pt x="1888" y="809"/>
                    <a:pt x="1889" y="810"/>
                    <a:pt x="1889" y="811"/>
                  </a:cubicBezTo>
                  <a:cubicBezTo>
                    <a:pt x="1889" y="811"/>
                    <a:pt x="1888" y="811"/>
                    <a:pt x="1888" y="811"/>
                  </a:cubicBezTo>
                  <a:cubicBezTo>
                    <a:pt x="1888" y="812"/>
                    <a:pt x="1888" y="813"/>
                    <a:pt x="1889" y="813"/>
                  </a:cubicBezTo>
                  <a:cubicBezTo>
                    <a:pt x="1889" y="813"/>
                    <a:pt x="1889" y="814"/>
                    <a:pt x="1889" y="814"/>
                  </a:cubicBezTo>
                  <a:cubicBezTo>
                    <a:pt x="1890" y="814"/>
                    <a:pt x="1890" y="814"/>
                    <a:pt x="1890" y="815"/>
                  </a:cubicBezTo>
                  <a:cubicBezTo>
                    <a:pt x="1891" y="815"/>
                    <a:pt x="1890" y="816"/>
                    <a:pt x="1890" y="816"/>
                  </a:cubicBezTo>
                  <a:cubicBezTo>
                    <a:pt x="1891" y="816"/>
                    <a:pt x="1892" y="818"/>
                    <a:pt x="1892" y="819"/>
                  </a:cubicBezTo>
                  <a:cubicBezTo>
                    <a:pt x="1892" y="819"/>
                    <a:pt x="1892" y="820"/>
                    <a:pt x="1892" y="820"/>
                  </a:cubicBezTo>
                  <a:cubicBezTo>
                    <a:pt x="1893" y="821"/>
                    <a:pt x="1892" y="822"/>
                    <a:pt x="1893" y="823"/>
                  </a:cubicBezTo>
                  <a:cubicBezTo>
                    <a:pt x="1893" y="823"/>
                    <a:pt x="1894" y="824"/>
                    <a:pt x="1895" y="824"/>
                  </a:cubicBezTo>
                  <a:cubicBezTo>
                    <a:pt x="1895" y="823"/>
                    <a:pt x="1895" y="822"/>
                    <a:pt x="1895" y="822"/>
                  </a:cubicBezTo>
                  <a:cubicBezTo>
                    <a:pt x="1895" y="822"/>
                    <a:pt x="1895" y="822"/>
                    <a:pt x="1895" y="822"/>
                  </a:cubicBezTo>
                  <a:cubicBezTo>
                    <a:pt x="1896" y="823"/>
                    <a:pt x="1897" y="824"/>
                    <a:pt x="1898" y="824"/>
                  </a:cubicBezTo>
                  <a:cubicBezTo>
                    <a:pt x="1898" y="825"/>
                    <a:pt x="1898" y="825"/>
                    <a:pt x="1899" y="825"/>
                  </a:cubicBezTo>
                  <a:cubicBezTo>
                    <a:pt x="1899" y="825"/>
                    <a:pt x="1899" y="824"/>
                    <a:pt x="1899" y="824"/>
                  </a:cubicBezTo>
                  <a:cubicBezTo>
                    <a:pt x="1899" y="824"/>
                    <a:pt x="1899" y="824"/>
                    <a:pt x="1899" y="824"/>
                  </a:cubicBezTo>
                  <a:cubicBezTo>
                    <a:pt x="1900" y="824"/>
                    <a:pt x="1900" y="825"/>
                    <a:pt x="1900" y="825"/>
                  </a:cubicBezTo>
                  <a:cubicBezTo>
                    <a:pt x="1900" y="825"/>
                    <a:pt x="1900" y="826"/>
                    <a:pt x="1900" y="826"/>
                  </a:cubicBezTo>
                  <a:cubicBezTo>
                    <a:pt x="1900" y="827"/>
                    <a:pt x="1900" y="830"/>
                    <a:pt x="1900" y="831"/>
                  </a:cubicBezTo>
                  <a:cubicBezTo>
                    <a:pt x="1901" y="831"/>
                    <a:pt x="1902" y="830"/>
                    <a:pt x="1903" y="831"/>
                  </a:cubicBezTo>
                  <a:cubicBezTo>
                    <a:pt x="1901" y="834"/>
                    <a:pt x="1905" y="835"/>
                    <a:pt x="1906" y="836"/>
                  </a:cubicBezTo>
                  <a:cubicBezTo>
                    <a:pt x="1907" y="836"/>
                    <a:pt x="1907" y="837"/>
                    <a:pt x="1907" y="837"/>
                  </a:cubicBezTo>
                  <a:cubicBezTo>
                    <a:pt x="1907" y="838"/>
                    <a:pt x="1908" y="838"/>
                    <a:pt x="1908" y="839"/>
                  </a:cubicBezTo>
                  <a:cubicBezTo>
                    <a:pt x="1909" y="839"/>
                    <a:pt x="1911" y="840"/>
                    <a:pt x="1910" y="842"/>
                  </a:cubicBezTo>
                  <a:cubicBezTo>
                    <a:pt x="1912" y="842"/>
                    <a:pt x="1912" y="844"/>
                    <a:pt x="1912" y="846"/>
                  </a:cubicBezTo>
                  <a:cubicBezTo>
                    <a:pt x="1912" y="846"/>
                    <a:pt x="1912" y="846"/>
                    <a:pt x="1912" y="847"/>
                  </a:cubicBezTo>
                  <a:cubicBezTo>
                    <a:pt x="1913" y="847"/>
                    <a:pt x="1913" y="848"/>
                    <a:pt x="1913" y="848"/>
                  </a:cubicBezTo>
                  <a:cubicBezTo>
                    <a:pt x="1913" y="848"/>
                    <a:pt x="1913" y="849"/>
                    <a:pt x="1913" y="849"/>
                  </a:cubicBezTo>
                  <a:cubicBezTo>
                    <a:pt x="1913" y="850"/>
                    <a:pt x="1913" y="851"/>
                    <a:pt x="1913" y="852"/>
                  </a:cubicBezTo>
                  <a:cubicBezTo>
                    <a:pt x="1913" y="853"/>
                    <a:pt x="1913" y="854"/>
                    <a:pt x="1913" y="855"/>
                  </a:cubicBezTo>
                  <a:cubicBezTo>
                    <a:pt x="1913" y="855"/>
                    <a:pt x="1912" y="855"/>
                    <a:pt x="1912" y="856"/>
                  </a:cubicBezTo>
                  <a:cubicBezTo>
                    <a:pt x="1913" y="856"/>
                    <a:pt x="1913" y="857"/>
                    <a:pt x="1913" y="857"/>
                  </a:cubicBezTo>
                  <a:cubicBezTo>
                    <a:pt x="1914" y="859"/>
                    <a:pt x="1914" y="860"/>
                    <a:pt x="1915" y="861"/>
                  </a:cubicBezTo>
                  <a:cubicBezTo>
                    <a:pt x="1915" y="862"/>
                    <a:pt x="1915" y="862"/>
                    <a:pt x="1916" y="863"/>
                  </a:cubicBezTo>
                  <a:cubicBezTo>
                    <a:pt x="1915" y="863"/>
                    <a:pt x="1915" y="864"/>
                    <a:pt x="1915" y="864"/>
                  </a:cubicBezTo>
                  <a:cubicBezTo>
                    <a:pt x="1915" y="865"/>
                    <a:pt x="1915" y="866"/>
                    <a:pt x="1915" y="867"/>
                  </a:cubicBezTo>
                  <a:cubicBezTo>
                    <a:pt x="1914" y="867"/>
                    <a:pt x="1914" y="868"/>
                    <a:pt x="1914" y="869"/>
                  </a:cubicBezTo>
                  <a:cubicBezTo>
                    <a:pt x="1913" y="870"/>
                    <a:pt x="1913" y="872"/>
                    <a:pt x="1913" y="874"/>
                  </a:cubicBezTo>
                  <a:cubicBezTo>
                    <a:pt x="1912" y="875"/>
                    <a:pt x="1912" y="875"/>
                    <a:pt x="1912" y="876"/>
                  </a:cubicBezTo>
                  <a:cubicBezTo>
                    <a:pt x="1912" y="876"/>
                    <a:pt x="1912" y="876"/>
                    <a:pt x="1911" y="877"/>
                  </a:cubicBezTo>
                  <a:cubicBezTo>
                    <a:pt x="1911" y="879"/>
                    <a:pt x="1911" y="881"/>
                    <a:pt x="1911" y="882"/>
                  </a:cubicBezTo>
                  <a:cubicBezTo>
                    <a:pt x="1910" y="883"/>
                    <a:pt x="1910" y="884"/>
                    <a:pt x="1910" y="885"/>
                  </a:cubicBezTo>
                  <a:cubicBezTo>
                    <a:pt x="1909" y="885"/>
                    <a:pt x="1909" y="885"/>
                    <a:pt x="1909" y="885"/>
                  </a:cubicBezTo>
                  <a:cubicBezTo>
                    <a:pt x="1909" y="886"/>
                    <a:pt x="1908" y="886"/>
                    <a:pt x="1908" y="886"/>
                  </a:cubicBezTo>
                  <a:cubicBezTo>
                    <a:pt x="1907" y="888"/>
                    <a:pt x="1908" y="891"/>
                    <a:pt x="1905" y="891"/>
                  </a:cubicBezTo>
                  <a:cubicBezTo>
                    <a:pt x="1904" y="892"/>
                    <a:pt x="1903" y="892"/>
                    <a:pt x="1902" y="893"/>
                  </a:cubicBezTo>
                  <a:cubicBezTo>
                    <a:pt x="1901" y="895"/>
                    <a:pt x="1900" y="897"/>
                    <a:pt x="1899" y="900"/>
                  </a:cubicBezTo>
                  <a:cubicBezTo>
                    <a:pt x="1898" y="901"/>
                    <a:pt x="1896" y="902"/>
                    <a:pt x="1898" y="903"/>
                  </a:cubicBezTo>
                  <a:cubicBezTo>
                    <a:pt x="1898" y="903"/>
                    <a:pt x="1898" y="903"/>
                    <a:pt x="1898" y="903"/>
                  </a:cubicBezTo>
                  <a:cubicBezTo>
                    <a:pt x="1897" y="904"/>
                    <a:pt x="1897" y="904"/>
                    <a:pt x="1897" y="905"/>
                  </a:cubicBezTo>
                  <a:cubicBezTo>
                    <a:pt x="1897" y="905"/>
                    <a:pt x="1897" y="905"/>
                    <a:pt x="1897" y="905"/>
                  </a:cubicBezTo>
                  <a:cubicBezTo>
                    <a:pt x="1896" y="905"/>
                    <a:pt x="1896" y="907"/>
                    <a:pt x="1895" y="907"/>
                  </a:cubicBezTo>
                  <a:cubicBezTo>
                    <a:pt x="1894" y="908"/>
                    <a:pt x="1893" y="910"/>
                    <a:pt x="1893" y="911"/>
                  </a:cubicBezTo>
                  <a:cubicBezTo>
                    <a:pt x="1892" y="913"/>
                    <a:pt x="1892" y="916"/>
                    <a:pt x="1891" y="918"/>
                  </a:cubicBezTo>
                  <a:cubicBezTo>
                    <a:pt x="1891" y="918"/>
                    <a:pt x="1891" y="918"/>
                    <a:pt x="1891" y="919"/>
                  </a:cubicBezTo>
                  <a:cubicBezTo>
                    <a:pt x="1891" y="919"/>
                    <a:pt x="1891" y="920"/>
                    <a:pt x="1891" y="920"/>
                  </a:cubicBezTo>
                  <a:cubicBezTo>
                    <a:pt x="1892" y="921"/>
                    <a:pt x="1892" y="922"/>
                    <a:pt x="1891" y="923"/>
                  </a:cubicBezTo>
                  <a:cubicBezTo>
                    <a:pt x="1891" y="923"/>
                    <a:pt x="1890" y="923"/>
                    <a:pt x="1890" y="923"/>
                  </a:cubicBezTo>
                  <a:cubicBezTo>
                    <a:pt x="1889" y="924"/>
                    <a:pt x="1889" y="924"/>
                    <a:pt x="1888" y="924"/>
                  </a:cubicBezTo>
                  <a:cubicBezTo>
                    <a:pt x="1885" y="925"/>
                    <a:pt x="1882" y="925"/>
                    <a:pt x="1878" y="925"/>
                  </a:cubicBezTo>
                  <a:cubicBezTo>
                    <a:pt x="1876" y="925"/>
                    <a:pt x="1876" y="928"/>
                    <a:pt x="1874" y="929"/>
                  </a:cubicBezTo>
                  <a:cubicBezTo>
                    <a:pt x="1873" y="929"/>
                    <a:pt x="1872" y="930"/>
                    <a:pt x="1871" y="930"/>
                  </a:cubicBezTo>
                  <a:cubicBezTo>
                    <a:pt x="1870" y="930"/>
                    <a:pt x="1869" y="930"/>
                    <a:pt x="1869" y="930"/>
                  </a:cubicBezTo>
                  <a:cubicBezTo>
                    <a:pt x="1869" y="931"/>
                    <a:pt x="1871" y="931"/>
                    <a:pt x="1871" y="932"/>
                  </a:cubicBezTo>
                  <a:cubicBezTo>
                    <a:pt x="1871" y="932"/>
                    <a:pt x="1870" y="933"/>
                    <a:pt x="1870" y="932"/>
                  </a:cubicBezTo>
                  <a:cubicBezTo>
                    <a:pt x="1869" y="932"/>
                    <a:pt x="1869" y="932"/>
                    <a:pt x="1869" y="931"/>
                  </a:cubicBezTo>
                  <a:cubicBezTo>
                    <a:pt x="1869" y="931"/>
                    <a:pt x="1868" y="931"/>
                    <a:pt x="1868" y="931"/>
                  </a:cubicBezTo>
                  <a:cubicBezTo>
                    <a:pt x="1867" y="930"/>
                    <a:pt x="1866" y="929"/>
                    <a:pt x="1865" y="928"/>
                  </a:cubicBezTo>
                  <a:cubicBezTo>
                    <a:pt x="1865" y="928"/>
                    <a:pt x="1865" y="927"/>
                    <a:pt x="1865" y="927"/>
                  </a:cubicBezTo>
                  <a:cubicBezTo>
                    <a:pt x="1865" y="926"/>
                    <a:pt x="1865" y="926"/>
                    <a:pt x="1864" y="926"/>
                  </a:cubicBezTo>
                  <a:cubicBezTo>
                    <a:pt x="1863" y="927"/>
                    <a:pt x="1862" y="928"/>
                    <a:pt x="1861" y="927"/>
                  </a:cubicBezTo>
                  <a:cubicBezTo>
                    <a:pt x="1863" y="926"/>
                    <a:pt x="1864" y="925"/>
                    <a:pt x="1863" y="924"/>
                  </a:cubicBezTo>
                  <a:cubicBezTo>
                    <a:pt x="1862" y="924"/>
                    <a:pt x="1862" y="923"/>
                    <a:pt x="1862" y="923"/>
                  </a:cubicBezTo>
                  <a:cubicBezTo>
                    <a:pt x="1861" y="923"/>
                    <a:pt x="1861" y="924"/>
                    <a:pt x="1860" y="924"/>
                  </a:cubicBezTo>
                  <a:cubicBezTo>
                    <a:pt x="1860" y="926"/>
                    <a:pt x="1859" y="925"/>
                    <a:pt x="1858" y="926"/>
                  </a:cubicBezTo>
                  <a:cubicBezTo>
                    <a:pt x="1858" y="926"/>
                    <a:pt x="1858" y="926"/>
                    <a:pt x="1858" y="926"/>
                  </a:cubicBezTo>
                  <a:cubicBezTo>
                    <a:pt x="1857" y="927"/>
                    <a:pt x="1856" y="929"/>
                    <a:pt x="1855" y="929"/>
                  </a:cubicBezTo>
                  <a:cubicBezTo>
                    <a:pt x="1854" y="930"/>
                    <a:pt x="1854" y="929"/>
                    <a:pt x="1853" y="929"/>
                  </a:cubicBezTo>
                  <a:cubicBezTo>
                    <a:pt x="1851" y="928"/>
                    <a:pt x="1850" y="927"/>
                    <a:pt x="1849" y="926"/>
                  </a:cubicBezTo>
                  <a:cubicBezTo>
                    <a:pt x="1848" y="926"/>
                    <a:pt x="1847" y="926"/>
                    <a:pt x="1847" y="926"/>
                  </a:cubicBezTo>
                  <a:cubicBezTo>
                    <a:pt x="1846" y="926"/>
                    <a:pt x="1846" y="926"/>
                    <a:pt x="1846" y="926"/>
                  </a:cubicBezTo>
                  <a:cubicBezTo>
                    <a:pt x="1845" y="924"/>
                    <a:pt x="1844" y="927"/>
                    <a:pt x="1842" y="926"/>
                  </a:cubicBezTo>
                  <a:cubicBezTo>
                    <a:pt x="1842" y="926"/>
                    <a:pt x="1841" y="924"/>
                    <a:pt x="1841" y="924"/>
                  </a:cubicBezTo>
                  <a:cubicBezTo>
                    <a:pt x="1841" y="924"/>
                    <a:pt x="1841" y="923"/>
                    <a:pt x="1841" y="923"/>
                  </a:cubicBezTo>
                  <a:cubicBezTo>
                    <a:pt x="1840" y="923"/>
                    <a:pt x="1840" y="923"/>
                    <a:pt x="1840" y="923"/>
                  </a:cubicBezTo>
                  <a:cubicBezTo>
                    <a:pt x="1839" y="923"/>
                    <a:pt x="1838" y="923"/>
                    <a:pt x="1837" y="922"/>
                  </a:cubicBezTo>
                  <a:cubicBezTo>
                    <a:pt x="1836" y="922"/>
                    <a:pt x="1836" y="921"/>
                    <a:pt x="1835" y="920"/>
                  </a:cubicBezTo>
                  <a:cubicBezTo>
                    <a:pt x="1834" y="918"/>
                    <a:pt x="1832" y="918"/>
                    <a:pt x="1832" y="915"/>
                  </a:cubicBezTo>
                  <a:cubicBezTo>
                    <a:pt x="1834" y="914"/>
                    <a:pt x="1833" y="912"/>
                    <a:pt x="1832" y="910"/>
                  </a:cubicBezTo>
                  <a:cubicBezTo>
                    <a:pt x="1832" y="909"/>
                    <a:pt x="1832" y="909"/>
                    <a:pt x="1832" y="909"/>
                  </a:cubicBezTo>
                  <a:cubicBezTo>
                    <a:pt x="1832" y="908"/>
                    <a:pt x="1831" y="908"/>
                    <a:pt x="1831" y="908"/>
                  </a:cubicBezTo>
                  <a:cubicBezTo>
                    <a:pt x="1831" y="908"/>
                    <a:pt x="1830" y="907"/>
                    <a:pt x="1830" y="907"/>
                  </a:cubicBezTo>
                  <a:cubicBezTo>
                    <a:pt x="1829" y="906"/>
                    <a:pt x="1829" y="905"/>
                    <a:pt x="1828" y="905"/>
                  </a:cubicBezTo>
                  <a:cubicBezTo>
                    <a:pt x="1827" y="904"/>
                    <a:pt x="1827" y="905"/>
                    <a:pt x="1826" y="905"/>
                  </a:cubicBezTo>
                  <a:cubicBezTo>
                    <a:pt x="1826" y="905"/>
                    <a:pt x="1825" y="905"/>
                    <a:pt x="1825" y="905"/>
                  </a:cubicBezTo>
                  <a:cubicBezTo>
                    <a:pt x="1825" y="905"/>
                    <a:pt x="1824" y="905"/>
                    <a:pt x="1824" y="905"/>
                  </a:cubicBezTo>
                  <a:cubicBezTo>
                    <a:pt x="1824" y="904"/>
                    <a:pt x="1825" y="903"/>
                    <a:pt x="1826" y="903"/>
                  </a:cubicBezTo>
                  <a:cubicBezTo>
                    <a:pt x="1826" y="902"/>
                    <a:pt x="1826" y="900"/>
                    <a:pt x="1826" y="899"/>
                  </a:cubicBezTo>
                  <a:cubicBezTo>
                    <a:pt x="1825" y="899"/>
                    <a:pt x="1825" y="898"/>
                    <a:pt x="1824" y="897"/>
                  </a:cubicBezTo>
                  <a:cubicBezTo>
                    <a:pt x="1824" y="897"/>
                    <a:pt x="1824" y="896"/>
                    <a:pt x="1823" y="896"/>
                  </a:cubicBezTo>
                  <a:cubicBezTo>
                    <a:pt x="1822" y="897"/>
                    <a:pt x="1822" y="899"/>
                    <a:pt x="1821" y="900"/>
                  </a:cubicBezTo>
                  <a:cubicBezTo>
                    <a:pt x="1821" y="901"/>
                    <a:pt x="1821" y="901"/>
                    <a:pt x="1821" y="902"/>
                  </a:cubicBezTo>
                  <a:cubicBezTo>
                    <a:pt x="1820" y="902"/>
                    <a:pt x="1820" y="901"/>
                    <a:pt x="1819" y="901"/>
                  </a:cubicBezTo>
                  <a:cubicBezTo>
                    <a:pt x="1818" y="902"/>
                    <a:pt x="1818" y="902"/>
                    <a:pt x="1816" y="902"/>
                  </a:cubicBezTo>
                  <a:cubicBezTo>
                    <a:pt x="1816" y="902"/>
                    <a:pt x="1816" y="902"/>
                    <a:pt x="1816" y="902"/>
                  </a:cubicBezTo>
                  <a:cubicBezTo>
                    <a:pt x="1816" y="901"/>
                    <a:pt x="1817" y="901"/>
                    <a:pt x="1817" y="900"/>
                  </a:cubicBezTo>
                  <a:cubicBezTo>
                    <a:pt x="1817" y="900"/>
                    <a:pt x="1818" y="900"/>
                    <a:pt x="1818" y="900"/>
                  </a:cubicBezTo>
                  <a:cubicBezTo>
                    <a:pt x="1819" y="899"/>
                    <a:pt x="1820" y="898"/>
                    <a:pt x="1820" y="897"/>
                  </a:cubicBezTo>
                  <a:cubicBezTo>
                    <a:pt x="1820" y="896"/>
                    <a:pt x="1820" y="896"/>
                    <a:pt x="1819" y="895"/>
                  </a:cubicBezTo>
                  <a:cubicBezTo>
                    <a:pt x="1820" y="894"/>
                    <a:pt x="1820" y="894"/>
                    <a:pt x="1820" y="893"/>
                  </a:cubicBezTo>
                  <a:cubicBezTo>
                    <a:pt x="1820" y="892"/>
                    <a:pt x="1822" y="892"/>
                    <a:pt x="1822" y="890"/>
                  </a:cubicBezTo>
                  <a:cubicBezTo>
                    <a:pt x="1823" y="890"/>
                    <a:pt x="1822" y="889"/>
                    <a:pt x="1821" y="889"/>
                  </a:cubicBezTo>
                  <a:cubicBezTo>
                    <a:pt x="1822" y="889"/>
                    <a:pt x="1823" y="888"/>
                    <a:pt x="1823" y="887"/>
                  </a:cubicBezTo>
                  <a:cubicBezTo>
                    <a:pt x="1823" y="887"/>
                    <a:pt x="1823" y="887"/>
                    <a:pt x="1823" y="887"/>
                  </a:cubicBezTo>
                  <a:cubicBezTo>
                    <a:pt x="1822" y="886"/>
                    <a:pt x="1822" y="886"/>
                    <a:pt x="1822" y="885"/>
                  </a:cubicBezTo>
                  <a:cubicBezTo>
                    <a:pt x="1822" y="885"/>
                    <a:pt x="1822" y="885"/>
                    <a:pt x="1822" y="884"/>
                  </a:cubicBezTo>
                  <a:cubicBezTo>
                    <a:pt x="1822" y="884"/>
                    <a:pt x="1822" y="884"/>
                    <a:pt x="1822" y="884"/>
                  </a:cubicBezTo>
                  <a:cubicBezTo>
                    <a:pt x="1822" y="886"/>
                    <a:pt x="1820" y="887"/>
                    <a:pt x="1820" y="888"/>
                  </a:cubicBezTo>
                  <a:cubicBezTo>
                    <a:pt x="1819" y="888"/>
                    <a:pt x="1819" y="889"/>
                    <a:pt x="1819" y="889"/>
                  </a:cubicBezTo>
                  <a:cubicBezTo>
                    <a:pt x="1818" y="890"/>
                    <a:pt x="1818" y="891"/>
                    <a:pt x="1818" y="891"/>
                  </a:cubicBezTo>
                  <a:cubicBezTo>
                    <a:pt x="1817" y="891"/>
                    <a:pt x="1816" y="892"/>
                    <a:pt x="1816" y="892"/>
                  </a:cubicBezTo>
                  <a:cubicBezTo>
                    <a:pt x="1814" y="892"/>
                    <a:pt x="1814" y="894"/>
                    <a:pt x="1813" y="894"/>
                  </a:cubicBezTo>
                  <a:cubicBezTo>
                    <a:pt x="1812" y="895"/>
                    <a:pt x="1812" y="896"/>
                    <a:pt x="1811" y="897"/>
                  </a:cubicBezTo>
                  <a:cubicBezTo>
                    <a:pt x="1811" y="898"/>
                    <a:pt x="1810" y="898"/>
                    <a:pt x="1810" y="898"/>
                  </a:cubicBezTo>
                  <a:cubicBezTo>
                    <a:pt x="1811" y="899"/>
                    <a:pt x="1811" y="899"/>
                    <a:pt x="1811" y="900"/>
                  </a:cubicBezTo>
                  <a:cubicBezTo>
                    <a:pt x="1811" y="901"/>
                    <a:pt x="1810" y="901"/>
                    <a:pt x="1809" y="900"/>
                  </a:cubicBezTo>
                  <a:cubicBezTo>
                    <a:pt x="1808" y="900"/>
                    <a:pt x="1807" y="898"/>
                    <a:pt x="1806" y="897"/>
                  </a:cubicBezTo>
                  <a:cubicBezTo>
                    <a:pt x="1806" y="897"/>
                    <a:pt x="1806" y="897"/>
                    <a:pt x="1806" y="897"/>
                  </a:cubicBezTo>
                  <a:cubicBezTo>
                    <a:pt x="1806" y="897"/>
                    <a:pt x="1807" y="897"/>
                    <a:pt x="1807" y="897"/>
                  </a:cubicBezTo>
                  <a:cubicBezTo>
                    <a:pt x="1807" y="897"/>
                    <a:pt x="1807" y="896"/>
                    <a:pt x="1807" y="896"/>
                  </a:cubicBezTo>
                  <a:cubicBezTo>
                    <a:pt x="1807" y="896"/>
                    <a:pt x="1807" y="895"/>
                    <a:pt x="1807" y="895"/>
                  </a:cubicBezTo>
                  <a:cubicBezTo>
                    <a:pt x="1806" y="894"/>
                    <a:pt x="1806" y="893"/>
                    <a:pt x="1805" y="892"/>
                  </a:cubicBezTo>
                  <a:cubicBezTo>
                    <a:pt x="1805" y="892"/>
                    <a:pt x="1805" y="891"/>
                    <a:pt x="1805" y="891"/>
                  </a:cubicBezTo>
                  <a:cubicBezTo>
                    <a:pt x="1804" y="891"/>
                    <a:pt x="1804" y="891"/>
                    <a:pt x="1804" y="891"/>
                  </a:cubicBezTo>
                  <a:cubicBezTo>
                    <a:pt x="1804" y="890"/>
                    <a:pt x="1804" y="889"/>
                    <a:pt x="1803" y="888"/>
                  </a:cubicBezTo>
                  <a:cubicBezTo>
                    <a:pt x="1802" y="888"/>
                    <a:pt x="1800" y="887"/>
                    <a:pt x="1800" y="886"/>
                  </a:cubicBezTo>
                  <a:cubicBezTo>
                    <a:pt x="1799" y="885"/>
                    <a:pt x="1801" y="884"/>
                    <a:pt x="1800" y="883"/>
                  </a:cubicBezTo>
                  <a:cubicBezTo>
                    <a:pt x="1799" y="883"/>
                    <a:pt x="1799" y="883"/>
                    <a:pt x="1798" y="883"/>
                  </a:cubicBezTo>
                  <a:cubicBezTo>
                    <a:pt x="1798" y="883"/>
                    <a:pt x="1798" y="882"/>
                    <a:pt x="1799" y="882"/>
                  </a:cubicBezTo>
                  <a:cubicBezTo>
                    <a:pt x="1798" y="881"/>
                    <a:pt x="1797" y="880"/>
                    <a:pt x="1796" y="880"/>
                  </a:cubicBezTo>
                  <a:cubicBezTo>
                    <a:pt x="1795" y="881"/>
                    <a:pt x="1795" y="881"/>
                    <a:pt x="1794" y="881"/>
                  </a:cubicBezTo>
                  <a:cubicBezTo>
                    <a:pt x="1793" y="880"/>
                    <a:pt x="1792" y="880"/>
                    <a:pt x="1791" y="879"/>
                  </a:cubicBezTo>
                  <a:cubicBezTo>
                    <a:pt x="1790" y="879"/>
                    <a:pt x="1789" y="880"/>
                    <a:pt x="1788" y="880"/>
                  </a:cubicBezTo>
                  <a:cubicBezTo>
                    <a:pt x="1787" y="879"/>
                    <a:pt x="1786" y="878"/>
                    <a:pt x="1785" y="877"/>
                  </a:cubicBezTo>
                  <a:cubicBezTo>
                    <a:pt x="1783" y="877"/>
                    <a:pt x="1781" y="878"/>
                    <a:pt x="1780" y="878"/>
                  </a:cubicBezTo>
                  <a:cubicBezTo>
                    <a:pt x="1779" y="878"/>
                    <a:pt x="1778" y="878"/>
                    <a:pt x="1777" y="878"/>
                  </a:cubicBezTo>
                  <a:cubicBezTo>
                    <a:pt x="1776" y="877"/>
                    <a:pt x="1774" y="878"/>
                    <a:pt x="1773" y="878"/>
                  </a:cubicBezTo>
                  <a:cubicBezTo>
                    <a:pt x="1771" y="878"/>
                    <a:pt x="1770" y="879"/>
                    <a:pt x="1768" y="879"/>
                  </a:cubicBezTo>
                  <a:cubicBezTo>
                    <a:pt x="1768" y="880"/>
                    <a:pt x="1767" y="880"/>
                    <a:pt x="1767" y="880"/>
                  </a:cubicBezTo>
                  <a:cubicBezTo>
                    <a:pt x="1767" y="881"/>
                    <a:pt x="1766" y="881"/>
                    <a:pt x="1766" y="881"/>
                  </a:cubicBezTo>
                  <a:cubicBezTo>
                    <a:pt x="1763" y="882"/>
                    <a:pt x="1761" y="883"/>
                    <a:pt x="1758" y="884"/>
                  </a:cubicBezTo>
                  <a:cubicBezTo>
                    <a:pt x="1756" y="884"/>
                    <a:pt x="1754" y="884"/>
                    <a:pt x="1752" y="884"/>
                  </a:cubicBezTo>
                  <a:cubicBezTo>
                    <a:pt x="1749" y="885"/>
                    <a:pt x="1747" y="887"/>
                    <a:pt x="1744" y="888"/>
                  </a:cubicBezTo>
                  <a:cubicBezTo>
                    <a:pt x="1744" y="888"/>
                    <a:pt x="1743" y="888"/>
                    <a:pt x="1743" y="888"/>
                  </a:cubicBezTo>
                  <a:cubicBezTo>
                    <a:pt x="1741" y="889"/>
                    <a:pt x="1741" y="891"/>
                    <a:pt x="1741" y="893"/>
                  </a:cubicBezTo>
                  <a:cubicBezTo>
                    <a:pt x="1740" y="893"/>
                    <a:pt x="1740" y="894"/>
                    <a:pt x="1740" y="894"/>
                  </a:cubicBezTo>
                  <a:cubicBezTo>
                    <a:pt x="1740" y="894"/>
                    <a:pt x="1740" y="894"/>
                    <a:pt x="1740" y="894"/>
                  </a:cubicBezTo>
                  <a:cubicBezTo>
                    <a:pt x="1739" y="895"/>
                    <a:pt x="1739" y="896"/>
                    <a:pt x="1738" y="896"/>
                  </a:cubicBezTo>
                  <a:cubicBezTo>
                    <a:pt x="1738" y="896"/>
                    <a:pt x="1737" y="896"/>
                    <a:pt x="1737" y="896"/>
                  </a:cubicBezTo>
                  <a:cubicBezTo>
                    <a:pt x="1736" y="896"/>
                    <a:pt x="1736" y="896"/>
                    <a:pt x="1735" y="895"/>
                  </a:cubicBezTo>
                  <a:cubicBezTo>
                    <a:pt x="1734" y="896"/>
                    <a:pt x="1733" y="896"/>
                    <a:pt x="1732" y="896"/>
                  </a:cubicBezTo>
                  <a:cubicBezTo>
                    <a:pt x="1732" y="896"/>
                    <a:pt x="1732" y="897"/>
                    <a:pt x="1731" y="897"/>
                  </a:cubicBezTo>
                  <a:cubicBezTo>
                    <a:pt x="1731" y="896"/>
                    <a:pt x="1730" y="896"/>
                    <a:pt x="1729" y="896"/>
                  </a:cubicBezTo>
                  <a:cubicBezTo>
                    <a:pt x="1728" y="895"/>
                    <a:pt x="1726" y="896"/>
                    <a:pt x="1725" y="896"/>
                  </a:cubicBezTo>
                  <a:cubicBezTo>
                    <a:pt x="1724" y="897"/>
                    <a:pt x="1723" y="897"/>
                    <a:pt x="1722" y="897"/>
                  </a:cubicBezTo>
                  <a:cubicBezTo>
                    <a:pt x="1722" y="897"/>
                    <a:pt x="1722" y="897"/>
                    <a:pt x="1721" y="897"/>
                  </a:cubicBezTo>
                  <a:cubicBezTo>
                    <a:pt x="1721" y="897"/>
                    <a:pt x="1721" y="897"/>
                    <a:pt x="1720" y="897"/>
                  </a:cubicBezTo>
                  <a:cubicBezTo>
                    <a:pt x="1719" y="898"/>
                    <a:pt x="1717" y="898"/>
                    <a:pt x="1716" y="898"/>
                  </a:cubicBezTo>
                  <a:cubicBezTo>
                    <a:pt x="1715" y="899"/>
                    <a:pt x="1715" y="900"/>
                    <a:pt x="1714" y="901"/>
                  </a:cubicBezTo>
                  <a:cubicBezTo>
                    <a:pt x="1714" y="901"/>
                    <a:pt x="1714" y="902"/>
                    <a:pt x="1714" y="902"/>
                  </a:cubicBezTo>
                  <a:cubicBezTo>
                    <a:pt x="1712" y="902"/>
                    <a:pt x="1711" y="902"/>
                    <a:pt x="1710" y="903"/>
                  </a:cubicBezTo>
                  <a:cubicBezTo>
                    <a:pt x="1710" y="903"/>
                    <a:pt x="1710" y="904"/>
                    <a:pt x="1710" y="904"/>
                  </a:cubicBezTo>
                  <a:cubicBezTo>
                    <a:pt x="1709" y="904"/>
                    <a:pt x="1709" y="904"/>
                    <a:pt x="1709" y="904"/>
                  </a:cubicBezTo>
                  <a:cubicBezTo>
                    <a:pt x="1709" y="905"/>
                    <a:pt x="1709" y="906"/>
                    <a:pt x="1708" y="906"/>
                  </a:cubicBezTo>
                  <a:cubicBezTo>
                    <a:pt x="1708" y="906"/>
                    <a:pt x="1707" y="906"/>
                    <a:pt x="1707" y="906"/>
                  </a:cubicBezTo>
                  <a:cubicBezTo>
                    <a:pt x="1706" y="906"/>
                    <a:pt x="1705" y="908"/>
                    <a:pt x="1705" y="907"/>
                  </a:cubicBezTo>
                  <a:cubicBezTo>
                    <a:pt x="1705" y="907"/>
                    <a:pt x="1705" y="907"/>
                    <a:pt x="1705" y="907"/>
                  </a:cubicBezTo>
                  <a:cubicBezTo>
                    <a:pt x="1704" y="908"/>
                    <a:pt x="1703" y="907"/>
                    <a:pt x="1702" y="907"/>
                  </a:cubicBezTo>
                  <a:cubicBezTo>
                    <a:pt x="1702" y="907"/>
                    <a:pt x="1702" y="907"/>
                    <a:pt x="1702" y="907"/>
                  </a:cubicBezTo>
                  <a:cubicBezTo>
                    <a:pt x="1699" y="907"/>
                    <a:pt x="1697" y="907"/>
                    <a:pt x="1695" y="906"/>
                  </a:cubicBezTo>
                  <a:cubicBezTo>
                    <a:pt x="1694" y="906"/>
                    <a:pt x="1694" y="906"/>
                    <a:pt x="1694" y="905"/>
                  </a:cubicBezTo>
                  <a:cubicBezTo>
                    <a:pt x="1693" y="905"/>
                    <a:pt x="1693" y="904"/>
                    <a:pt x="1692" y="904"/>
                  </a:cubicBezTo>
                  <a:cubicBezTo>
                    <a:pt x="1692" y="903"/>
                    <a:pt x="1691" y="903"/>
                    <a:pt x="1690" y="903"/>
                  </a:cubicBezTo>
                  <a:cubicBezTo>
                    <a:pt x="1690" y="903"/>
                    <a:pt x="1690" y="903"/>
                    <a:pt x="1689" y="903"/>
                  </a:cubicBezTo>
                  <a:cubicBezTo>
                    <a:pt x="1689" y="903"/>
                    <a:pt x="1689" y="902"/>
                    <a:pt x="1689" y="902"/>
                  </a:cubicBezTo>
                  <a:cubicBezTo>
                    <a:pt x="1689" y="901"/>
                    <a:pt x="1688" y="901"/>
                    <a:pt x="1688" y="900"/>
                  </a:cubicBezTo>
                  <a:cubicBezTo>
                    <a:pt x="1688" y="900"/>
                    <a:pt x="1688" y="899"/>
                    <a:pt x="1688" y="899"/>
                  </a:cubicBezTo>
                  <a:cubicBezTo>
                    <a:pt x="1689" y="899"/>
                    <a:pt x="1690" y="899"/>
                    <a:pt x="1691" y="898"/>
                  </a:cubicBezTo>
                  <a:cubicBezTo>
                    <a:pt x="1691" y="898"/>
                    <a:pt x="1692" y="897"/>
                    <a:pt x="1692" y="896"/>
                  </a:cubicBezTo>
                  <a:cubicBezTo>
                    <a:pt x="1693" y="895"/>
                    <a:pt x="1692" y="893"/>
                    <a:pt x="1692" y="893"/>
                  </a:cubicBezTo>
                  <a:cubicBezTo>
                    <a:pt x="1692" y="892"/>
                    <a:pt x="1692" y="892"/>
                    <a:pt x="1692" y="892"/>
                  </a:cubicBezTo>
                  <a:cubicBezTo>
                    <a:pt x="1692" y="889"/>
                    <a:pt x="1691" y="887"/>
                    <a:pt x="1691" y="885"/>
                  </a:cubicBezTo>
                  <a:cubicBezTo>
                    <a:pt x="1689" y="882"/>
                    <a:pt x="1688" y="879"/>
                    <a:pt x="1687" y="876"/>
                  </a:cubicBezTo>
                  <a:cubicBezTo>
                    <a:pt x="1686" y="874"/>
                    <a:pt x="1686" y="871"/>
                    <a:pt x="1686" y="869"/>
                  </a:cubicBezTo>
                  <a:cubicBezTo>
                    <a:pt x="1684" y="869"/>
                    <a:pt x="1684" y="867"/>
                    <a:pt x="1683" y="865"/>
                  </a:cubicBezTo>
                  <a:cubicBezTo>
                    <a:pt x="1683" y="865"/>
                    <a:pt x="1682" y="865"/>
                    <a:pt x="1682" y="864"/>
                  </a:cubicBezTo>
                  <a:cubicBezTo>
                    <a:pt x="1681" y="864"/>
                    <a:pt x="1681" y="863"/>
                    <a:pt x="1681" y="863"/>
                  </a:cubicBezTo>
                  <a:cubicBezTo>
                    <a:pt x="1680" y="861"/>
                    <a:pt x="1680" y="858"/>
                    <a:pt x="1679" y="857"/>
                  </a:cubicBezTo>
                  <a:cubicBezTo>
                    <a:pt x="1679" y="856"/>
                    <a:pt x="1678" y="856"/>
                    <a:pt x="1678" y="855"/>
                  </a:cubicBezTo>
                  <a:cubicBezTo>
                    <a:pt x="1676" y="854"/>
                    <a:pt x="1674" y="852"/>
                    <a:pt x="1673" y="850"/>
                  </a:cubicBezTo>
                  <a:cubicBezTo>
                    <a:pt x="1672" y="850"/>
                    <a:pt x="1672" y="849"/>
                    <a:pt x="1672" y="849"/>
                  </a:cubicBezTo>
                  <a:cubicBezTo>
                    <a:pt x="1672" y="848"/>
                    <a:pt x="1672" y="848"/>
                    <a:pt x="1672" y="848"/>
                  </a:cubicBezTo>
                  <a:close/>
                  <a:moveTo>
                    <a:pt x="1820" y="905"/>
                  </a:moveTo>
                  <a:cubicBezTo>
                    <a:pt x="1820" y="905"/>
                    <a:pt x="1820" y="905"/>
                    <a:pt x="1820" y="905"/>
                  </a:cubicBezTo>
                  <a:cubicBezTo>
                    <a:pt x="1820" y="906"/>
                    <a:pt x="1822" y="905"/>
                    <a:pt x="1823" y="906"/>
                  </a:cubicBezTo>
                  <a:cubicBezTo>
                    <a:pt x="1823" y="907"/>
                    <a:pt x="1822" y="907"/>
                    <a:pt x="1821" y="907"/>
                  </a:cubicBezTo>
                  <a:cubicBezTo>
                    <a:pt x="1820" y="908"/>
                    <a:pt x="1820" y="908"/>
                    <a:pt x="1820" y="908"/>
                  </a:cubicBezTo>
                  <a:cubicBezTo>
                    <a:pt x="1819" y="908"/>
                    <a:pt x="1818" y="908"/>
                    <a:pt x="1818" y="907"/>
                  </a:cubicBezTo>
                  <a:cubicBezTo>
                    <a:pt x="1818" y="907"/>
                    <a:pt x="1817" y="908"/>
                    <a:pt x="1817" y="908"/>
                  </a:cubicBezTo>
                  <a:cubicBezTo>
                    <a:pt x="1816" y="907"/>
                    <a:pt x="1816" y="907"/>
                    <a:pt x="1815" y="907"/>
                  </a:cubicBezTo>
                  <a:cubicBezTo>
                    <a:pt x="1815" y="907"/>
                    <a:pt x="1815" y="907"/>
                    <a:pt x="1814" y="907"/>
                  </a:cubicBezTo>
                  <a:cubicBezTo>
                    <a:pt x="1814" y="907"/>
                    <a:pt x="1814" y="907"/>
                    <a:pt x="1814" y="906"/>
                  </a:cubicBezTo>
                  <a:cubicBezTo>
                    <a:pt x="1816" y="906"/>
                    <a:pt x="1818" y="905"/>
                    <a:pt x="1820" y="905"/>
                  </a:cubicBezTo>
                  <a:close/>
                  <a:moveTo>
                    <a:pt x="1860" y="934"/>
                  </a:moveTo>
                  <a:cubicBezTo>
                    <a:pt x="1860" y="935"/>
                    <a:pt x="1859" y="936"/>
                    <a:pt x="1858" y="936"/>
                  </a:cubicBezTo>
                  <a:cubicBezTo>
                    <a:pt x="1858" y="935"/>
                    <a:pt x="1858" y="934"/>
                    <a:pt x="1859" y="933"/>
                  </a:cubicBezTo>
                  <a:cubicBezTo>
                    <a:pt x="1859" y="934"/>
                    <a:pt x="1859" y="934"/>
                    <a:pt x="1860" y="934"/>
                  </a:cubicBezTo>
                  <a:close/>
                  <a:moveTo>
                    <a:pt x="1882" y="939"/>
                  </a:moveTo>
                  <a:cubicBezTo>
                    <a:pt x="1882" y="939"/>
                    <a:pt x="1882" y="939"/>
                    <a:pt x="1882" y="939"/>
                  </a:cubicBezTo>
                  <a:cubicBezTo>
                    <a:pt x="1882" y="937"/>
                    <a:pt x="1881" y="936"/>
                    <a:pt x="1881" y="935"/>
                  </a:cubicBezTo>
                  <a:cubicBezTo>
                    <a:pt x="1881" y="936"/>
                    <a:pt x="1883" y="938"/>
                    <a:pt x="1883" y="938"/>
                  </a:cubicBezTo>
                  <a:cubicBezTo>
                    <a:pt x="1883" y="938"/>
                    <a:pt x="1883" y="939"/>
                    <a:pt x="1882" y="939"/>
                  </a:cubicBezTo>
                  <a:close/>
                  <a:moveTo>
                    <a:pt x="1862" y="946"/>
                  </a:moveTo>
                  <a:cubicBezTo>
                    <a:pt x="1862" y="945"/>
                    <a:pt x="1862" y="944"/>
                    <a:pt x="1862" y="943"/>
                  </a:cubicBezTo>
                  <a:cubicBezTo>
                    <a:pt x="1862" y="942"/>
                    <a:pt x="1862" y="942"/>
                    <a:pt x="1862" y="941"/>
                  </a:cubicBezTo>
                  <a:cubicBezTo>
                    <a:pt x="1864" y="941"/>
                    <a:pt x="1864" y="942"/>
                    <a:pt x="1865" y="941"/>
                  </a:cubicBezTo>
                  <a:cubicBezTo>
                    <a:pt x="1866" y="942"/>
                    <a:pt x="1867" y="942"/>
                    <a:pt x="1867" y="943"/>
                  </a:cubicBezTo>
                  <a:cubicBezTo>
                    <a:pt x="1869" y="944"/>
                    <a:pt x="1871" y="945"/>
                    <a:pt x="1873" y="945"/>
                  </a:cubicBezTo>
                  <a:cubicBezTo>
                    <a:pt x="1874" y="944"/>
                    <a:pt x="1875" y="944"/>
                    <a:pt x="1876" y="944"/>
                  </a:cubicBezTo>
                  <a:cubicBezTo>
                    <a:pt x="1877" y="944"/>
                    <a:pt x="1877" y="944"/>
                    <a:pt x="1878" y="944"/>
                  </a:cubicBezTo>
                  <a:cubicBezTo>
                    <a:pt x="1878" y="944"/>
                    <a:pt x="1878" y="944"/>
                    <a:pt x="1879" y="944"/>
                  </a:cubicBezTo>
                  <a:cubicBezTo>
                    <a:pt x="1879" y="944"/>
                    <a:pt x="1879" y="944"/>
                    <a:pt x="1879" y="944"/>
                  </a:cubicBezTo>
                  <a:cubicBezTo>
                    <a:pt x="1880" y="944"/>
                    <a:pt x="1880" y="944"/>
                    <a:pt x="1880" y="944"/>
                  </a:cubicBezTo>
                  <a:cubicBezTo>
                    <a:pt x="1881" y="943"/>
                    <a:pt x="1881" y="943"/>
                    <a:pt x="1881" y="943"/>
                  </a:cubicBezTo>
                  <a:cubicBezTo>
                    <a:pt x="1882" y="943"/>
                    <a:pt x="1883" y="944"/>
                    <a:pt x="1883" y="946"/>
                  </a:cubicBezTo>
                  <a:cubicBezTo>
                    <a:pt x="1882" y="946"/>
                    <a:pt x="1882" y="947"/>
                    <a:pt x="1883" y="947"/>
                  </a:cubicBezTo>
                  <a:cubicBezTo>
                    <a:pt x="1883" y="948"/>
                    <a:pt x="1883" y="948"/>
                    <a:pt x="1883" y="948"/>
                  </a:cubicBezTo>
                  <a:cubicBezTo>
                    <a:pt x="1883" y="949"/>
                    <a:pt x="1883" y="949"/>
                    <a:pt x="1883" y="950"/>
                  </a:cubicBezTo>
                  <a:cubicBezTo>
                    <a:pt x="1883" y="952"/>
                    <a:pt x="1882" y="953"/>
                    <a:pt x="1881" y="954"/>
                  </a:cubicBezTo>
                  <a:cubicBezTo>
                    <a:pt x="1881" y="955"/>
                    <a:pt x="1880" y="956"/>
                    <a:pt x="1880" y="957"/>
                  </a:cubicBezTo>
                  <a:cubicBezTo>
                    <a:pt x="1880" y="958"/>
                    <a:pt x="1880" y="959"/>
                    <a:pt x="1880" y="961"/>
                  </a:cubicBezTo>
                  <a:cubicBezTo>
                    <a:pt x="1880" y="961"/>
                    <a:pt x="1879" y="961"/>
                    <a:pt x="1879" y="961"/>
                  </a:cubicBezTo>
                  <a:cubicBezTo>
                    <a:pt x="1879" y="960"/>
                    <a:pt x="1879" y="960"/>
                    <a:pt x="1879" y="959"/>
                  </a:cubicBezTo>
                  <a:cubicBezTo>
                    <a:pt x="1876" y="959"/>
                    <a:pt x="1875" y="962"/>
                    <a:pt x="1874" y="963"/>
                  </a:cubicBezTo>
                  <a:cubicBezTo>
                    <a:pt x="1873" y="963"/>
                    <a:pt x="1870" y="964"/>
                    <a:pt x="1869" y="962"/>
                  </a:cubicBezTo>
                  <a:cubicBezTo>
                    <a:pt x="1869" y="962"/>
                    <a:pt x="1869" y="962"/>
                    <a:pt x="1869" y="962"/>
                  </a:cubicBezTo>
                  <a:cubicBezTo>
                    <a:pt x="1869" y="962"/>
                    <a:pt x="1870" y="962"/>
                    <a:pt x="1870" y="961"/>
                  </a:cubicBezTo>
                  <a:cubicBezTo>
                    <a:pt x="1869" y="959"/>
                    <a:pt x="1867" y="961"/>
                    <a:pt x="1867" y="959"/>
                  </a:cubicBezTo>
                  <a:cubicBezTo>
                    <a:pt x="1866" y="958"/>
                    <a:pt x="1866" y="957"/>
                    <a:pt x="1865" y="955"/>
                  </a:cubicBezTo>
                  <a:cubicBezTo>
                    <a:pt x="1865" y="955"/>
                    <a:pt x="1865" y="954"/>
                    <a:pt x="1865" y="954"/>
                  </a:cubicBezTo>
                  <a:cubicBezTo>
                    <a:pt x="1865" y="953"/>
                    <a:pt x="1865" y="953"/>
                    <a:pt x="1865" y="952"/>
                  </a:cubicBezTo>
                  <a:cubicBezTo>
                    <a:pt x="1865" y="950"/>
                    <a:pt x="1863" y="948"/>
                    <a:pt x="1862" y="946"/>
                  </a:cubicBezTo>
                  <a:close/>
                </a:path>
              </a:pathLst>
            </a:custGeom>
            <a:solidFill>
              <a:srgbClr val="A5ACB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255214" y="68031"/>
              <a:ext cx="1206499" cy="541569"/>
              <a:chOff x="5100638" y="822325"/>
              <a:chExt cx="2825750" cy="1268413"/>
            </a:xfrm>
          </p:grpSpPr>
          <p:sp>
            <p:nvSpPr>
              <p:cNvPr id="14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100638" y="850900"/>
                <a:ext cx="2824162" cy="120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5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6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7"/>
              <p:cNvSpPr>
                <a:spLocks/>
              </p:cNvSpPr>
              <p:nvPr userDrawn="1"/>
            </p:nvSpPr>
            <p:spPr bwMode="auto">
              <a:xfrm>
                <a:off x="6410325" y="1663700"/>
                <a:ext cx="509587" cy="427038"/>
              </a:xfrm>
              <a:custGeom>
                <a:avLst/>
                <a:gdLst>
                  <a:gd name="T0" fmla="*/ 198 w 227"/>
                  <a:gd name="T1" fmla="*/ 61 h 189"/>
                  <a:gd name="T2" fmla="*/ 227 w 227"/>
                  <a:gd name="T3" fmla="*/ 0 h 189"/>
                  <a:gd name="T4" fmla="*/ 212 w 227"/>
                  <a:gd name="T5" fmla="*/ 28 h 189"/>
                  <a:gd name="T6" fmla="*/ 50 w 227"/>
                  <a:gd name="T7" fmla="*/ 135 h 189"/>
                  <a:gd name="T8" fmla="*/ 33 w 227"/>
                  <a:gd name="T9" fmla="*/ 14 h 189"/>
                  <a:gd name="T10" fmla="*/ 36 w 227"/>
                  <a:gd name="T11" fmla="*/ 168 h 189"/>
                  <a:gd name="T12" fmla="*/ 198 w 227"/>
                  <a:gd name="T13" fmla="*/ 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189">
                    <a:moveTo>
                      <a:pt x="198" y="61"/>
                    </a:moveTo>
                    <a:cubicBezTo>
                      <a:pt x="211" y="40"/>
                      <a:pt x="220" y="20"/>
                      <a:pt x="227" y="0"/>
                    </a:cubicBezTo>
                    <a:cubicBezTo>
                      <a:pt x="222" y="9"/>
                      <a:pt x="217" y="18"/>
                      <a:pt x="212" y="28"/>
                    </a:cubicBezTo>
                    <a:cubicBezTo>
                      <a:pt x="164" y="107"/>
                      <a:pt x="91" y="156"/>
                      <a:pt x="50" y="135"/>
                    </a:cubicBezTo>
                    <a:cubicBezTo>
                      <a:pt x="19" y="120"/>
                      <a:pt x="14" y="71"/>
                      <a:pt x="33" y="14"/>
                    </a:cubicBezTo>
                    <a:cubicBezTo>
                      <a:pt x="0" y="84"/>
                      <a:pt x="0" y="150"/>
                      <a:pt x="36" y="168"/>
                    </a:cubicBezTo>
                    <a:cubicBezTo>
                      <a:pt x="77" y="189"/>
                      <a:pt x="150" y="141"/>
                      <a:pt x="198" y="6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8"/>
              <p:cNvSpPr>
                <a:spLocks/>
              </p:cNvSpPr>
              <p:nvPr userDrawn="1"/>
            </p:nvSpPr>
            <p:spPr bwMode="auto">
              <a:xfrm>
                <a:off x="6942138" y="822325"/>
                <a:ext cx="492125" cy="450850"/>
              </a:xfrm>
              <a:custGeom>
                <a:avLst/>
                <a:gdLst>
                  <a:gd name="T0" fmla="*/ 192 w 219"/>
                  <a:gd name="T1" fmla="*/ 171 h 200"/>
                  <a:gd name="T2" fmla="*/ 175 w 219"/>
                  <a:gd name="T3" fmla="*/ 17 h 200"/>
                  <a:gd name="T4" fmla="*/ 23 w 219"/>
                  <a:gd name="T5" fmla="*/ 137 h 200"/>
                  <a:gd name="T6" fmla="*/ 0 w 219"/>
                  <a:gd name="T7" fmla="*/ 200 h 200"/>
                  <a:gd name="T8" fmla="*/ 13 w 219"/>
                  <a:gd name="T9" fmla="*/ 171 h 200"/>
                  <a:gd name="T10" fmla="*/ 164 w 219"/>
                  <a:gd name="T11" fmla="*/ 51 h 200"/>
                  <a:gd name="T12" fmla="*/ 192 w 219"/>
                  <a:gd name="T13" fmla="*/ 1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200">
                    <a:moveTo>
                      <a:pt x="192" y="171"/>
                    </a:moveTo>
                    <a:cubicBezTo>
                      <a:pt x="219" y="98"/>
                      <a:pt x="213" y="33"/>
                      <a:pt x="175" y="17"/>
                    </a:cubicBezTo>
                    <a:cubicBezTo>
                      <a:pt x="131" y="0"/>
                      <a:pt x="64" y="54"/>
                      <a:pt x="23" y="137"/>
                    </a:cubicBezTo>
                    <a:cubicBezTo>
                      <a:pt x="13" y="158"/>
                      <a:pt x="5" y="180"/>
                      <a:pt x="0" y="200"/>
                    </a:cubicBezTo>
                    <a:cubicBezTo>
                      <a:pt x="4" y="191"/>
                      <a:pt x="8" y="181"/>
                      <a:pt x="13" y="171"/>
                    </a:cubicBezTo>
                    <a:cubicBezTo>
                      <a:pt x="53" y="88"/>
                      <a:pt x="121" y="34"/>
                      <a:pt x="164" y="51"/>
                    </a:cubicBezTo>
                    <a:cubicBezTo>
                      <a:pt x="196" y="64"/>
                      <a:pt x="206" y="113"/>
                      <a:pt x="192" y="17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0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1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12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3"/>
              <p:cNvSpPr>
                <a:spLocks/>
              </p:cNvSpPr>
              <p:nvPr userDrawn="1"/>
            </p:nvSpPr>
            <p:spPr bwMode="auto">
              <a:xfrm>
                <a:off x="5100638" y="1281113"/>
                <a:ext cx="114300" cy="320675"/>
              </a:xfrm>
              <a:custGeom>
                <a:avLst/>
                <a:gdLst>
                  <a:gd name="T0" fmla="*/ 72 w 72"/>
                  <a:gd name="T1" fmla="*/ 0 h 202"/>
                  <a:gd name="T2" fmla="*/ 55 w 72"/>
                  <a:gd name="T3" fmla="*/ 202 h 202"/>
                  <a:gd name="T4" fmla="*/ 0 w 72"/>
                  <a:gd name="T5" fmla="*/ 202 h 202"/>
                  <a:gd name="T6" fmla="*/ 17 w 72"/>
                  <a:gd name="T7" fmla="*/ 0 h 202"/>
                  <a:gd name="T8" fmla="*/ 72 w 72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02">
                    <a:moveTo>
                      <a:pt x="72" y="0"/>
                    </a:moveTo>
                    <a:lnTo>
                      <a:pt x="55" y="202"/>
                    </a:lnTo>
                    <a:lnTo>
                      <a:pt x="0" y="202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4"/>
              <p:cNvSpPr>
                <a:spLocks/>
              </p:cNvSpPr>
              <p:nvPr userDrawn="1"/>
            </p:nvSpPr>
            <p:spPr bwMode="auto">
              <a:xfrm>
                <a:off x="5210175" y="1335088"/>
                <a:ext cx="211137" cy="266700"/>
              </a:xfrm>
              <a:custGeom>
                <a:avLst/>
                <a:gdLst>
                  <a:gd name="T0" fmla="*/ 48 w 94"/>
                  <a:gd name="T1" fmla="*/ 2 h 118"/>
                  <a:gd name="T2" fmla="*/ 47 w 94"/>
                  <a:gd name="T3" fmla="*/ 12 h 118"/>
                  <a:gd name="T4" fmla="*/ 57 w 94"/>
                  <a:gd name="T5" fmla="*/ 3 h 118"/>
                  <a:gd name="T6" fmla="*/ 71 w 94"/>
                  <a:gd name="T7" fmla="*/ 0 h 118"/>
                  <a:gd name="T8" fmla="*/ 87 w 94"/>
                  <a:gd name="T9" fmla="*/ 4 h 118"/>
                  <a:gd name="T10" fmla="*/ 94 w 94"/>
                  <a:gd name="T11" fmla="*/ 15 h 118"/>
                  <a:gd name="T12" fmla="*/ 93 w 94"/>
                  <a:gd name="T13" fmla="*/ 37 h 118"/>
                  <a:gd name="T14" fmla="*/ 86 w 94"/>
                  <a:gd name="T15" fmla="*/ 118 h 118"/>
                  <a:gd name="T16" fmla="*/ 49 w 94"/>
                  <a:gd name="T17" fmla="*/ 118 h 118"/>
                  <a:gd name="T18" fmla="*/ 56 w 94"/>
                  <a:gd name="T19" fmla="*/ 37 h 118"/>
                  <a:gd name="T20" fmla="*/ 56 w 94"/>
                  <a:gd name="T21" fmla="*/ 23 h 118"/>
                  <a:gd name="T22" fmla="*/ 52 w 94"/>
                  <a:gd name="T23" fmla="*/ 20 h 118"/>
                  <a:gd name="T24" fmla="*/ 47 w 94"/>
                  <a:gd name="T25" fmla="*/ 23 h 118"/>
                  <a:gd name="T26" fmla="*/ 44 w 94"/>
                  <a:gd name="T27" fmla="*/ 39 h 118"/>
                  <a:gd name="T28" fmla="*/ 37 w 94"/>
                  <a:gd name="T29" fmla="*/ 118 h 118"/>
                  <a:gd name="T30" fmla="*/ 0 w 94"/>
                  <a:gd name="T31" fmla="*/ 118 h 118"/>
                  <a:gd name="T32" fmla="*/ 10 w 94"/>
                  <a:gd name="T33" fmla="*/ 2 h 118"/>
                  <a:gd name="T34" fmla="*/ 48 w 94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118">
                    <a:moveTo>
                      <a:pt x="48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3" y="5"/>
                      <a:pt x="57" y="3"/>
                    </a:cubicBezTo>
                    <a:cubicBezTo>
                      <a:pt x="61" y="1"/>
                      <a:pt x="66" y="0"/>
                      <a:pt x="71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0" y="7"/>
                      <a:pt x="93" y="10"/>
                      <a:pt x="94" y="15"/>
                    </a:cubicBezTo>
                    <a:cubicBezTo>
                      <a:pt x="94" y="19"/>
                      <a:pt x="94" y="26"/>
                      <a:pt x="93" y="37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9"/>
                      <a:pt x="57" y="25"/>
                      <a:pt x="56" y="23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49" y="20"/>
                      <a:pt x="47" y="21"/>
                      <a:pt x="47" y="23"/>
                    </a:cubicBezTo>
                    <a:cubicBezTo>
                      <a:pt x="46" y="25"/>
                      <a:pt x="45" y="31"/>
                      <a:pt x="44" y="3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 userDrawn="1"/>
            </p:nvSpPr>
            <p:spPr bwMode="auto">
              <a:xfrm>
                <a:off x="5429250" y="1303338"/>
                <a:ext cx="127000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5 w 57"/>
                  <a:gd name="T7" fmla="*/ 37 h 132"/>
                  <a:gd name="T8" fmla="*/ 45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0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5 w 57"/>
                  <a:gd name="T21" fmla="*/ 131 h 132"/>
                  <a:gd name="T22" fmla="*/ 6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1 w 57"/>
                  <a:gd name="T33" fmla="*/ 18 h 132"/>
                  <a:gd name="T34" fmla="*/ 9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39" y="107"/>
                      <a:pt x="39" y="112"/>
                      <a:pt x="40" y="112"/>
                    </a:cubicBezTo>
                    <a:cubicBezTo>
                      <a:pt x="41" y="113"/>
                      <a:pt x="44" y="114"/>
                      <a:pt x="50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5" y="131"/>
                    </a:cubicBezTo>
                    <a:cubicBezTo>
                      <a:pt x="12" y="131"/>
                      <a:pt x="9" y="129"/>
                      <a:pt x="6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1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6"/>
              <p:cNvSpPr>
                <a:spLocks noEditPoints="1"/>
              </p:cNvSpPr>
              <p:nvPr userDrawn="1"/>
            </p:nvSpPr>
            <p:spPr bwMode="auto">
              <a:xfrm>
                <a:off x="5545138" y="1335088"/>
                <a:ext cx="204787" cy="271463"/>
              </a:xfrm>
              <a:custGeom>
                <a:avLst/>
                <a:gdLst>
                  <a:gd name="T0" fmla="*/ 89 w 91"/>
                  <a:gd name="T1" fmla="*/ 62 h 120"/>
                  <a:gd name="T2" fmla="*/ 40 w 91"/>
                  <a:gd name="T3" fmla="*/ 62 h 120"/>
                  <a:gd name="T4" fmla="*/ 38 w 91"/>
                  <a:gd name="T5" fmla="*/ 87 h 120"/>
                  <a:gd name="T6" fmla="*/ 38 w 91"/>
                  <a:gd name="T7" fmla="*/ 97 h 120"/>
                  <a:gd name="T8" fmla="*/ 43 w 91"/>
                  <a:gd name="T9" fmla="*/ 100 h 120"/>
                  <a:gd name="T10" fmla="*/ 49 w 91"/>
                  <a:gd name="T11" fmla="*/ 97 h 120"/>
                  <a:gd name="T12" fmla="*/ 51 w 91"/>
                  <a:gd name="T13" fmla="*/ 85 h 120"/>
                  <a:gd name="T14" fmla="*/ 52 w 91"/>
                  <a:gd name="T15" fmla="*/ 69 h 120"/>
                  <a:gd name="T16" fmla="*/ 88 w 91"/>
                  <a:gd name="T17" fmla="*/ 69 h 120"/>
                  <a:gd name="T18" fmla="*/ 87 w 91"/>
                  <a:gd name="T19" fmla="*/ 78 h 120"/>
                  <a:gd name="T20" fmla="*/ 84 w 91"/>
                  <a:gd name="T21" fmla="*/ 95 h 120"/>
                  <a:gd name="T22" fmla="*/ 76 w 91"/>
                  <a:gd name="T23" fmla="*/ 107 h 120"/>
                  <a:gd name="T24" fmla="*/ 62 w 91"/>
                  <a:gd name="T25" fmla="*/ 117 h 120"/>
                  <a:gd name="T26" fmla="*/ 41 w 91"/>
                  <a:gd name="T27" fmla="*/ 120 h 120"/>
                  <a:gd name="T28" fmla="*/ 21 w 91"/>
                  <a:gd name="T29" fmla="*/ 117 h 120"/>
                  <a:gd name="T30" fmla="*/ 7 w 91"/>
                  <a:gd name="T31" fmla="*/ 108 h 120"/>
                  <a:gd name="T32" fmla="*/ 1 w 91"/>
                  <a:gd name="T33" fmla="*/ 96 h 120"/>
                  <a:gd name="T34" fmla="*/ 1 w 91"/>
                  <a:gd name="T35" fmla="*/ 76 h 120"/>
                  <a:gd name="T36" fmla="*/ 4 w 91"/>
                  <a:gd name="T37" fmla="*/ 42 h 120"/>
                  <a:gd name="T38" fmla="*/ 11 w 91"/>
                  <a:gd name="T39" fmla="*/ 18 h 120"/>
                  <a:gd name="T40" fmla="*/ 26 w 91"/>
                  <a:gd name="T41" fmla="*/ 4 h 120"/>
                  <a:gd name="T42" fmla="*/ 49 w 91"/>
                  <a:gd name="T43" fmla="*/ 0 h 120"/>
                  <a:gd name="T44" fmla="*/ 75 w 91"/>
                  <a:gd name="T45" fmla="*/ 5 h 120"/>
                  <a:gd name="T46" fmla="*/ 88 w 91"/>
                  <a:gd name="T47" fmla="*/ 20 h 120"/>
                  <a:gd name="T48" fmla="*/ 90 w 91"/>
                  <a:gd name="T49" fmla="*/ 46 h 120"/>
                  <a:gd name="T50" fmla="*/ 89 w 91"/>
                  <a:gd name="T51" fmla="*/ 62 h 120"/>
                  <a:gd name="T52" fmla="*/ 53 w 91"/>
                  <a:gd name="T53" fmla="*/ 43 h 120"/>
                  <a:gd name="T54" fmla="*/ 53 w 91"/>
                  <a:gd name="T55" fmla="*/ 34 h 120"/>
                  <a:gd name="T56" fmla="*/ 53 w 91"/>
                  <a:gd name="T57" fmla="*/ 23 h 120"/>
                  <a:gd name="T58" fmla="*/ 49 w 91"/>
                  <a:gd name="T59" fmla="*/ 20 h 120"/>
                  <a:gd name="T60" fmla="*/ 44 w 91"/>
                  <a:gd name="T61" fmla="*/ 22 h 120"/>
                  <a:gd name="T62" fmla="*/ 42 w 91"/>
                  <a:gd name="T63" fmla="*/ 34 h 120"/>
                  <a:gd name="T64" fmla="*/ 42 w 91"/>
                  <a:gd name="T65" fmla="*/ 43 h 120"/>
                  <a:gd name="T66" fmla="*/ 53 w 91"/>
                  <a:gd name="T67" fmla="*/ 4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89" y="62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9" y="99"/>
                      <a:pt x="40" y="100"/>
                      <a:pt x="43" y="100"/>
                    </a:cubicBezTo>
                    <a:cubicBezTo>
                      <a:pt x="45" y="100"/>
                      <a:pt x="47" y="99"/>
                      <a:pt x="49" y="97"/>
                    </a:cubicBezTo>
                    <a:cubicBezTo>
                      <a:pt x="50" y="95"/>
                      <a:pt x="50" y="91"/>
                      <a:pt x="51" y="85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85"/>
                      <a:pt x="86" y="91"/>
                      <a:pt x="84" y="95"/>
                    </a:cubicBezTo>
                    <a:cubicBezTo>
                      <a:pt x="83" y="99"/>
                      <a:pt x="80" y="103"/>
                      <a:pt x="76" y="107"/>
                    </a:cubicBezTo>
                    <a:cubicBezTo>
                      <a:pt x="73" y="111"/>
                      <a:pt x="68" y="115"/>
                      <a:pt x="62" y="117"/>
                    </a:cubicBezTo>
                    <a:cubicBezTo>
                      <a:pt x="57" y="119"/>
                      <a:pt x="50" y="120"/>
                      <a:pt x="41" y="120"/>
                    </a:cubicBezTo>
                    <a:cubicBezTo>
                      <a:pt x="34" y="120"/>
                      <a:pt x="27" y="119"/>
                      <a:pt x="21" y="117"/>
                    </a:cubicBezTo>
                    <a:cubicBezTo>
                      <a:pt x="15" y="115"/>
                      <a:pt x="10" y="112"/>
                      <a:pt x="7" y="108"/>
                    </a:cubicBezTo>
                    <a:cubicBezTo>
                      <a:pt x="4" y="104"/>
                      <a:pt x="2" y="100"/>
                      <a:pt x="1" y="96"/>
                    </a:cubicBezTo>
                    <a:cubicBezTo>
                      <a:pt x="1" y="91"/>
                      <a:pt x="0" y="85"/>
                      <a:pt x="1" y="76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32"/>
                      <a:pt x="7" y="24"/>
                      <a:pt x="11" y="18"/>
                    </a:cubicBezTo>
                    <a:cubicBezTo>
                      <a:pt x="14" y="12"/>
                      <a:pt x="19" y="7"/>
                      <a:pt x="26" y="4"/>
                    </a:cubicBezTo>
                    <a:cubicBezTo>
                      <a:pt x="33" y="1"/>
                      <a:pt x="41" y="0"/>
                      <a:pt x="49" y="0"/>
                    </a:cubicBezTo>
                    <a:cubicBezTo>
                      <a:pt x="60" y="0"/>
                      <a:pt x="68" y="1"/>
                      <a:pt x="75" y="5"/>
                    </a:cubicBezTo>
                    <a:cubicBezTo>
                      <a:pt x="82" y="9"/>
                      <a:pt x="86" y="14"/>
                      <a:pt x="88" y="20"/>
                    </a:cubicBezTo>
                    <a:cubicBezTo>
                      <a:pt x="90" y="26"/>
                      <a:pt x="91" y="35"/>
                      <a:pt x="90" y="46"/>
                    </a:cubicBezTo>
                    <a:lnTo>
                      <a:pt x="89" y="62"/>
                    </a:lnTo>
                    <a:close/>
                    <a:moveTo>
                      <a:pt x="53" y="43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28"/>
                      <a:pt x="54" y="24"/>
                      <a:pt x="53" y="23"/>
                    </a:cubicBezTo>
                    <a:cubicBezTo>
                      <a:pt x="53" y="21"/>
                      <a:pt x="52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4" y="24"/>
                      <a:pt x="43" y="28"/>
                      <a:pt x="42" y="34"/>
                    </a:cubicBezTo>
                    <a:cubicBezTo>
                      <a:pt x="42" y="43"/>
                      <a:pt x="42" y="43"/>
                      <a:pt x="42" y="43"/>
                    </a:cubicBez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7"/>
              <p:cNvSpPr>
                <a:spLocks noEditPoints="1"/>
              </p:cNvSpPr>
              <p:nvPr userDrawn="1"/>
            </p:nvSpPr>
            <p:spPr bwMode="auto">
              <a:xfrm>
                <a:off x="5748338" y="1335088"/>
                <a:ext cx="217487" cy="314325"/>
              </a:xfrm>
              <a:custGeom>
                <a:avLst/>
                <a:gdLst>
                  <a:gd name="T0" fmla="*/ 97 w 97"/>
                  <a:gd name="T1" fmla="*/ 2 h 139"/>
                  <a:gd name="T2" fmla="*/ 89 w 97"/>
                  <a:gd name="T3" fmla="*/ 92 h 139"/>
                  <a:gd name="T4" fmla="*/ 86 w 97"/>
                  <a:gd name="T5" fmla="*/ 115 h 139"/>
                  <a:gd name="T6" fmla="*/ 79 w 97"/>
                  <a:gd name="T7" fmla="*/ 126 h 139"/>
                  <a:gd name="T8" fmla="*/ 63 w 97"/>
                  <a:gd name="T9" fmla="*/ 135 h 139"/>
                  <a:gd name="T10" fmla="*/ 38 w 97"/>
                  <a:gd name="T11" fmla="*/ 139 h 139"/>
                  <a:gd name="T12" fmla="*/ 10 w 97"/>
                  <a:gd name="T13" fmla="*/ 133 h 139"/>
                  <a:gd name="T14" fmla="*/ 1 w 97"/>
                  <a:gd name="T15" fmla="*/ 110 h 139"/>
                  <a:gd name="T16" fmla="*/ 37 w 97"/>
                  <a:gd name="T17" fmla="*/ 110 h 139"/>
                  <a:gd name="T18" fmla="*/ 43 w 97"/>
                  <a:gd name="T19" fmla="*/ 118 h 139"/>
                  <a:gd name="T20" fmla="*/ 48 w 97"/>
                  <a:gd name="T21" fmla="*/ 116 h 139"/>
                  <a:gd name="T22" fmla="*/ 51 w 97"/>
                  <a:gd name="T23" fmla="*/ 106 h 139"/>
                  <a:gd name="T24" fmla="*/ 52 w 97"/>
                  <a:gd name="T25" fmla="*/ 97 h 139"/>
                  <a:gd name="T26" fmla="*/ 41 w 97"/>
                  <a:gd name="T27" fmla="*/ 103 h 139"/>
                  <a:gd name="T28" fmla="*/ 29 w 97"/>
                  <a:gd name="T29" fmla="*/ 105 h 139"/>
                  <a:gd name="T30" fmla="*/ 13 w 97"/>
                  <a:gd name="T31" fmla="*/ 101 h 139"/>
                  <a:gd name="T32" fmla="*/ 5 w 97"/>
                  <a:gd name="T33" fmla="*/ 91 h 139"/>
                  <a:gd name="T34" fmla="*/ 4 w 97"/>
                  <a:gd name="T35" fmla="*/ 73 h 139"/>
                  <a:gd name="T36" fmla="*/ 8 w 97"/>
                  <a:gd name="T37" fmla="*/ 31 h 139"/>
                  <a:gd name="T38" fmla="*/ 16 w 97"/>
                  <a:gd name="T39" fmla="*/ 7 h 139"/>
                  <a:gd name="T40" fmla="*/ 36 w 97"/>
                  <a:gd name="T41" fmla="*/ 0 h 139"/>
                  <a:gd name="T42" fmla="*/ 49 w 97"/>
                  <a:gd name="T43" fmla="*/ 2 h 139"/>
                  <a:gd name="T44" fmla="*/ 58 w 97"/>
                  <a:gd name="T45" fmla="*/ 10 h 139"/>
                  <a:gd name="T46" fmla="*/ 62 w 97"/>
                  <a:gd name="T47" fmla="*/ 2 h 139"/>
                  <a:gd name="T48" fmla="*/ 97 w 97"/>
                  <a:gd name="T49" fmla="*/ 2 h 139"/>
                  <a:gd name="T50" fmla="*/ 57 w 97"/>
                  <a:gd name="T51" fmla="*/ 33 h 139"/>
                  <a:gd name="T52" fmla="*/ 56 w 97"/>
                  <a:gd name="T53" fmla="*/ 22 h 139"/>
                  <a:gd name="T54" fmla="*/ 52 w 97"/>
                  <a:gd name="T55" fmla="*/ 20 h 139"/>
                  <a:gd name="T56" fmla="*/ 47 w 97"/>
                  <a:gd name="T57" fmla="*/ 23 h 139"/>
                  <a:gd name="T58" fmla="*/ 45 w 97"/>
                  <a:gd name="T59" fmla="*/ 33 h 139"/>
                  <a:gd name="T60" fmla="*/ 42 w 97"/>
                  <a:gd name="T61" fmla="*/ 72 h 139"/>
                  <a:gd name="T62" fmla="*/ 42 w 97"/>
                  <a:gd name="T63" fmla="*/ 82 h 139"/>
                  <a:gd name="T64" fmla="*/ 46 w 97"/>
                  <a:gd name="T65" fmla="*/ 85 h 139"/>
                  <a:gd name="T66" fmla="*/ 51 w 97"/>
                  <a:gd name="T67" fmla="*/ 82 h 139"/>
                  <a:gd name="T68" fmla="*/ 53 w 97"/>
                  <a:gd name="T69" fmla="*/ 69 h 139"/>
                  <a:gd name="T70" fmla="*/ 57 w 97"/>
                  <a:gd name="T71" fmla="*/ 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39">
                    <a:moveTo>
                      <a:pt x="97" y="2"/>
                    </a:moveTo>
                    <a:cubicBezTo>
                      <a:pt x="89" y="92"/>
                      <a:pt x="89" y="92"/>
                      <a:pt x="89" y="92"/>
                    </a:cubicBezTo>
                    <a:cubicBezTo>
                      <a:pt x="88" y="104"/>
                      <a:pt x="87" y="112"/>
                      <a:pt x="86" y="115"/>
                    </a:cubicBezTo>
                    <a:cubicBezTo>
                      <a:pt x="85" y="119"/>
                      <a:pt x="83" y="122"/>
                      <a:pt x="79" y="126"/>
                    </a:cubicBezTo>
                    <a:cubicBezTo>
                      <a:pt x="75" y="130"/>
                      <a:pt x="69" y="133"/>
                      <a:pt x="63" y="135"/>
                    </a:cubicBezTo>
                    <a:cubicBezTo>
                      <a:pt x="56" y="138"/>
                      <a:pt x="48" y="139"/>
                      <a:pt x="38" y="139"/>
                    </a:cubicBezTo>
                    <a:cubicBezTo>
                      <a:pt x="26" y="139"/>
                      <a:pt x="17" y="137"/>
                      <a:pt x="10" y="133"/>
                    </a:cubicBezTo>
                    <a:cubicBezTo>
                      <a:pt x="3" y="129"/>
                      <a:pt x="0" y="121"/>
                      <a:pt x="1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5"/>
                      <a:pt x="39" y="118"/>
                      <a:pt x="43" y="118"/>
                    </a:cubicBezTo>
                    <a:cubicBezTo>
                      <a:pt x="45" y="118"/>
                      <a:pt x="47" y="117"/>
                      <a:pt x="48" y="116"/>
                    </a:cubicBezTo>
                    <a:cubicBezTo>
                      <a:pt x="50" y="114"/>
                      <a:pt x="50" y="111"/>
                      <a:pt x="51" y="106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48" y="100"/>
                      <a:pt x="44" y="102"/>
                      <a:pt x="41" y="103"/>
                    </a:cubicBezTo>
                    <a:cubicBezTo>
                      <a:pt x="37" y="105"/>
                      <a:pt x="33" y="105"/>
                      <a:pt x="29" y="105"/>
                    </a:cubicBezTo>
                    <a:cubicBezTo>
                      <a:pt x="23" y="105"/>
                      <a:pt x="17" y="104"/>
                      <a:pt x="13" y="101"/>
                    </a:cubicBezTo>
                    <a:cubicBezTo>
                      <a:pt x="9" y="99"/>
                      <a:pt x="6" y="95"/>
                      <a:pt x="5" y="91"/>
                    </a:cubicBezTo>
                    <a:cubicBezTo>
                      <a:pt x="4" y="87"/>
                      <a:pt x="3" y="81"/>
                      <a:pt x="4" y="73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0"/>
                      <a:pt x="11" y="12"/>
                      <a:pt x="16" y="7"/>
                    </a:cubicBezTo>
                    <a:cubicBezTo>
                      <a:pt x="21" y="2"/>
                      <a:pt x="27" y="0"/>
                      <a:pt x="36" y="0"/>
                    </a:cubicBezTo>
                    <a:cubicBezTo>
                      <a:pt x="41" y="0"/>
                      <a:pt x="45" y="0"/>
                      <a:pt x="49" y="2"/>
                    </a:cubicBezTo>
                    <a:cubicBezTo>
                      <a:pt x="52" y="4"/>
                      <a:pt x="56" y="7"/>
                      <a:pt x="58" y="10"/>
                    </a:cubicBezTo>
                    <a:cubicBezTo>
                      <a:pt x="62" y="2"/>
                      <a:pt x="62" y="2"/>
                      <a:pt x="62" y="2"/>
                    </a:cubicBezTo>
                    <a:lnTo>
                      <a:pt x="97" y="2"/>
                    </a:lnTo>
                    <a:close/>
                    <a:moveTo>
                      <a:pt x="57" y="33"/>
                    </a:moveTo>
                    <a:cubicBezTo>
                      <a:pt x="57" y="27"/>
                      <a:pt x="57" y="24"/>
                      <a:pt x="56" y="22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4"/>
                      <a:pt x="46" y="28"/>
                      <a:pt x="45" y="33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7"/>
                      <a:pt x="41" y="81"/>
                      <a:pt x="42" y="82"/>
                    </a:cubicBezTo>
                    <a:cubicBezTo>
                      <a:pt x="42" y="84"/>
                      <a:pt x="44" y="85"/>
                      <a:pt x="46" y="85"/>
                    </a:cubicBezTo>
                    <a:cubicBezTo>
                      <a:pt x="48" y="85"/>
                      <a:pt x="50" y="84"/>
                      <a:pt x="51" y="82"/>
                    </a:cubicBezTo>
                    <a:cubicBezTo>
                      <a:pt x="52" y="80"/>
                      <a:pt x="53" y="76"/>
                      <a:pt x="53" y="69"/>
                    </a:cubicBez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8"/>
              <p:cNvSpPr>
                <a:spLocks/>
              </p:cNvSpPr>
              <p:nvPr userDrawn="1"/>
            </p:nvSpPr>
            <p:spPr bwMode="auto">
              <a:xfrm>
                <a:off x="5961063" y="1335088"/>
                <a:ext cx="157162" cy="266700"/>
              </a:xfrm>
              <a:custGeom>
                <a:avLst/>
                <a:gdLst>
                  <a:gd name="T0" fmla="*/ 48 w 70"/>
                  <a:gd name="T1" fmla="*/ 2 h 118"/>
                  <a:gd name="T2" fmla="*/ 45 w 70"/>
                  <a:gd name="T3" fmla="*/ 17 h 118"/>
                  <a:gd name="T4" fmla="*/ 70 w 70"/>
                  <a:gd name="T5" fmla="*/ 0 h 118"/>
                  <a:gd name="T6" fmla="*/ 67 w 70"/>
                  <a:gd name="T7" fmla="*/ 41 h 118"/>
                  <a:gd name="T8" fmla="*/ 51 w 70"/>
                  <a:gd name="T9" fmla="*/ 43 h 118"/>
                  <a:gd name="T10" fmla="*/ 45 w 70"/>
                  <a:gd name="T11" fmla="*/ 51 h 118"/>
                  <a:gd name="T12" fmla="*/ 42 w 70"/>
                  <a:gd name="T13" fmla="*/ 72 h 118"/>
                  <a:gd name="T14" fmla="*/ 38 w 70"/>
                  <a:gd name="T15" fmla="*/ 118 h 118"/>
                  <a:gd name="T16" fmla="*/ 0 w 70"/>
                  <a:gd name="T17" fmla="*/ 118 h 118"/>
                  <a:gd name="T18" fmla="*/ 11 w 70"/>
                  <a:gd name="T19" fmla="*/ 2 h 118"/>
                  <a:gd name="T20" fmla="*/ 48 w 70"/>
                  <a:gd name="T21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18">
                    <a:moveTo>
                      <a:pt x="48" y="2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52" y="6"/>
                      <a:pt x="60" y="0"/>
                      <a:pt x="70" y="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0" y="41"/>
                      <a:pt x="55" y="42"/>
                      <a:pt x="51" y="43"/>
                    </a:cubicBezTo>
                    <a:cubicBezTo>
                      <a:pt x="48" y="45"/>
                      <a:pt x="46" y="48"/>
                      <a:pt x="45" y="51"/>
                    </a:cubicBezTo>
                    <a:cubicBezTo>
                      <a:pt x="44" y="54"/>
                      <a:pt x="43" y="61"/>
                      <a:pt x="42" y="72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9"/>
              <p:cNvSpPr>
                <a:spLocks noEditPoints="1"/>
              </p:cNvSpPr>
              <p:nvPr userDrawn="1"/>
            </p:nvSpPr>
            <p:spPr bwMode="auto">
              <a:xfrm>
                <a:off x="6102350" y="1335088"/>
                <a:ext cx="204787" cy="271463"/>
              </a:xfrm>
              <a:custGeom>
                <a:avLst/>
                <a:gdLst>
                  <a:gd name="T0" fmla="*/ 40 w 91"/>
                  <a:gd name="T1" fmla="*/ 47 h 120"/>
                  <a:gd name="T2" fmla="*/ 5 w 91"/>
                  <a:gd name="T3" fmla="*/ 47 h 120"/>
                  <a:gd name="T4" fmla="*/ 6 w 91"/>
                  <a:gd name="T5" fmla="*/ 39 h 120"/>
                  <a:gd name="T6" fmla="*/ 11 w 91"/>
                  <a:gd name="T7" fmla="*/ 18 h 120"/>
                  <a:gd name="T8" fmla="*/ 25 w 91"/>
                  <a:gd name="T9" fmla="*/ 5 h 120"/>
                  <a:gd name="T10" fmla="*/ 52 w 91"/>
                  <a:gd name="T11" fmla="*/ 0 h 120"/>
                  <a:gd name="T12" fmla="*/ 80 w 91"/>
                  <a:gd name="T13" fmla="*/ 6 h 120"/>
                  <a:gd name="T14" fmla="*/ 90 w 91"/>
                  <a:gd name="T15" fmla="*/ 22 h 120"/>
                  <a:gd name="T16" fmla="*/ 89 w 91"/>
                  <a:gd name="T17" fmla="*/ 60 h 120"/>
                  <a:gd name="T18" fmla="*/ 84 w 91"/>
                  <a:gd name="T19" fmla="*/ 118 h 120"/>
                  <a:gd name="T20" fmla="*/ 47 w 91"/>
                  <a:gd name="T21" fmla="*/ 118 h 120"/>
                  <a:gd name="T22" fmla="*/ 48 w 91"/>
                  <a:gd name="T23" fmla="*/ 108 h 120"/>
                  <a:gd name="T24" fmla="*/ 38 w 91"/>
                  <a:gd name="T25" fmla="*/ 117 h 120"/>
                  <a:gd name="T26" fmla="*/ 25 w 91"/>
                  <a:gd name="T27" fmla="*/ 120 h 120"/>
                  <a:gd name="T28" fmla="*/ 7 w 91"/>
                  <a:gd name="T29" fmla="*/ 115 h 120"/>
                  <a:gd name="T30" fmla="*/ 1 w 91"/>
                  <a:gd name="T31" fmla="*/ 92 h 120"/>
                  <a:gd name="T32" fmla="*/ 2 w 91"/>
                  <a:gd name="T33" fmla="*/ 83 h 120"/>
                  <a:gd name="T34" fmla="*/ 8 w 91"/>
                  <a:gd name="T35" fmla="*/ 65 h 120"/>
                  <a:gd name="T36" fmla="*/ 31 w 91"/>
                  <a:gd name="T37" fmla="*/ 54 h 120"/>
                  <a:gd name="T38" fmla="*/ 51 w 91"/>
                  <a:gd name="T39" fmla="*/ 45 h 120"/>
                  <a:gd name="T40" fmla="*/ 53 w 91"/>
                  <a:gd name="T41" fmla="*/ 35 h 120"/>
                  <a:gd name="T42" fmla="*/ 53 w 91"/>
                  <a:gd name="T43" fmla="*/ 23 h 120"/>
                  <a:gd name="T44" fmla="*/ 48 w 91"/>
                  <a:gd name="T45" fmla="*/ 20 h 120"/>
                  <a:gd name="T46" fmla="*/ 43 w 91"/>
                  <a:gd name="T47" fmla="*/ 22 h 120"/>
                  <a:gd name="T48" fmla="*/ 41 w 91"/>
                  <a:gd name="T49" fmla="*/ 35 h 120"/>
                  <a:gd name="T50" fmla="*/ 40 w 91"/>
                  <a:gd name="T51" fmla="*/ 47 h 120"/>
                  <a:gd name="T52" fmla="*/ 51 w 91"/>
                  <a:gd name="T53" fmla="*/ 63 h 120"/>
                  <a:gd name="T54" fmla="*/ 39 w 91"/>
                  <a:gd name="T55" fmla="*/ 73 h 120"/>
                  <a:gd name="T56" fmla="*/ 37 w 91"/>
                  <a:gd name="T57" fmla="*/ 85 h 120"/>
                  <a:gd name="T58" fmla="*/ 37 w 91"/>
                  <a:gd name="T59" fmla="*/ 97 h 120"/>
                  <a:gd name="T60" fmla="*/ 42 w 91"/>
                  <a:gd name="T61" fmla="*/ 100 h 120"/>
                  <a:gd name="T62" fmla="*/ 47 w 91"/>
                  <a:gd name="T63" fmla="*/ 98 h 120"/>
                  <a:gd name="T64" fmla="*/ 49 w 91"/>
                  <a:gd name="T65" fmla="*/ 87 h 120"/>
                  <a:gd name="T66" fmla="*/ 51 w 91"/>
                  <a:gd name="T67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40" y="4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0"/>
                      <a:pt x="8" y="23"/>
                      <a:pt x="11" y="18"/>
                    </a:cubicBezTo>
                    <a:cubicBezTo>
                      <a:pt x="13" y="13"/>
                      <a:pt x="18" y="9"/>
                      <a:pt x="25" y="5"/>
                    </a:cubicBezTo>
                    <a:cubicBezTo>
                      <a:pt x="32" y="1"/>
                      <a:pt x="41" y="0"/>
                      <a:pt x="52" y="0"/>
                    </a:cubicBezTo>
                    <a:cubicBezTo>
                      <a:pt x="64" y="0"/>
                      <a:pt x="74" y="2"/>
                      <a:pt x="80" y="6"/>
                    </a:cubicBezTo>
                    <a:cubicBezTo>
                      <a:pt x="86" y="10"/>
                      <a:pt x="89" y="15"/>
                      <a:pt x="90" y="22"/>
                    </a:cubicBezTo>
                    <a:cubicBezTo>
                      <a:pt x="91" y="28"/>
                      <a:pt x="90" y="40"/>
                      <a:pt x="89" y="60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5" y="112"/>
                      <a:pt x="42" y="115"/>
                      <a:pt x="38" y="117"/>
                    </a:cubicBezTo>
                    <a:cubicBezTo>
                      <a:pt x="34" y="119"/>
                      <a:pt x="30" y="120"/>
                      <a:pt x="25" y="120"/>
                    </a:cubicBezTo>
                    <a:cubicBezTo>
                      <a:pt x="18" y="120"/>
                      <a:pt x="12" y="119"/>
                      <a:pt x="7" y="115"/>
                    </a:cubicBezTo>
                    <a:cubicBezTo>
                      <a:pt x="2" y="112"/>
                      <a:pt x="0" y="104"/>
                      <a:pt x="1" y="92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74"/>
                      <a:pt x="5" y="68"/>
                      <a:pt x="8" y="65"/>
                    </a:cubicBezTo>
                    <a:cubicBezTo>
                      <a:pt x="11" y="62"/>
                      <a:pt x="19" y="58"/>
                      <a:pt x="31" y="54"/>
                    </a:cubicBezTo>
                    <a:cubicBezTo>
                      <a:pt x="43" y="49"/>
                      <a:pt x="50" y="46"/>
                      <a:pt x="51" y="45"/>
                    </a:cubicBezTo>
                    <a:cubicBezTo>
                      <a:pt x="52" y="43"/>
                      <a:pt x="53" y="40"/>
                      <a:pt x="53" y="35"/>
                    </a:cubicBezTo>
                    <a:cubicBezTo>
                      <a:pt x="54" y="29"/>
                      <a:pt x="54" y="25"/>
                      <a:pt x="53" y="23"/>
                    </a:cubicBezTo>
                    <a:cubicBezTo>
                      <a:pt x="52" y="21"/>
                      <a:pt x="51" y="20"/>
                      <a:pt x="48" y="20"/>
                    </a:cubicBezTo>
                    <a:cubicBezTo>
                      <a:pt x="46" y="20"/>
                      <a:pt x="44" y="21"/>
                      <a:pt x="43" y="22"/>
                    </a:cubicBezTo>
                    <a:cubicBezTo>
                      <a:pt x="43" y="24"/>
                      <a:pt x="42" y="28"/>
                      <a:pt x="41" y="35"/>
                    </a:cubicBezTo>
                    <a:lnTo>
                      <a:pt x="40" y="47"/>
                    </a:lnTo>
                    <a:close/>
                    <a:moveTo>
                      <a:pt x="51" y="63"/>
                    </a:moveTo>
                    <a:cubicBezTo>
                      <a:pt x="44" y="67"/>
                      <a:pt x="41" y="71"/>
                      <a:pt x="39" y="73"/>
                    </a:cubicBezTo>
                    <a:cubicBezTo>
                      <a:pt x="38" y="76"/>
                      <a:pt x="37" y="80"/>
                      <a:pt x="37" y="85"/>
                    </a:cubicBezTo>
                    <a:cubicBezTo>
                      <a:pt x="36" y="91"/>
                      <a:pt x="36" y="95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6" y="99"/>
                      <a:pt x="47" y="98"/>
                    </a:cubicBezTo>
                    <a:cubicBezTo>
                      <a:pt x="48" y="96"/>
                      <a:pt x="48" y="93"/>
                      <a:pt x="49" y="87"/>
                    </a:cubicBezTo>
                    <a:lnTo>
                      <a:pt x="51" y="6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0"/>
              <p:cNvSpPr>
                <a:spLocks/>
              </p:cNvSpPr>
              <p:nvPr userDrawn="1"/>
            </p:nvSpPr>
            <p:spPr bwMode="auto">
              <a:xfrm>
                <a:off x="6313488" y="1303338"/>
                <a:ext cx="128587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6 w 57"/>
                  <a:gd name="T7" fmla="*/ 37 h 132"/>
                  <a:gd name="T8" fmla="*/ 46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1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6 w 57"/>
                  <a:gd name="T21" fmla="*/ 131 h 132"/>
                  <a:gd name="T22" fmla="*/ 7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2 w 57"/>
                  <a:gd name="T33" fmla="*/ 18 h 132"/>
                  <a:gd name="T34" fmla="*/ 10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1"/>
              <p:cNvSpPr>
                <a:spLocks noEditPoints="1"/>
              </p:cNvSpPr>
              <p:nvPr userDrawn="1"/>
            </p:nvSpPr>
            <p:spPr bwMode="auto">
              <a:xfrm>
                <a:off x="6435725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3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5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3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5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2"/>
              <p:cNvSpPr>
                <a:spLocks noEditPoints="1"/>
              </p:cNvSpPr>
              <p:nvPr userDrawn="1"/>
            </p:nvSpPr>
            <p:spPr bwMode="auto">
              <a:xfrm>
                <a:off x="6538913" y="1335088"/>
                <a:ext cx="204787" cy="271463"/>
              </a:xfrm>
              <a:custGeom>
                <a:avLst/>
                <a:gdLst>
                  <a:gd name="T0" fmla="*/ 90 w 91"/>
                  <a:gd name="T1" fmla="*/ 43 h 120"/>
                  <a:gd name="T2" fmla="*/ 87 w 91"/>
                  <a:gd name="T3" fmla="*/ 71 h 120"/>
                  <a:gd name="T4" fmla="*/ 84 w 91"/>
                  <a:gd name="T5" fmla="*/ 94 h 120"/>
                  <a:gd name="T6" fmla="*/ 75 w 91"/>
                  <a:gd name="T7" fmla="*/ 108 h 120"/>
                  <a:gd name="T8" fmla="*/ 60 w 91"/>
                  <a:gd name="T9" fmla="*/ 117 h 120"/>
                  <a:gd name="T10" fmla="*/ 40 w 91"/>
                  <a:gd name="T11" fmla="*/ 120 h 120"/>
                  <a:gd name="T12" fmla="*/ 20 w 91"/>
                  <a:gd name="T13" fmla="*/ 118 h 120"/>
                  <a:gd name="T14" fmla="*/ 7 w 91"/>
                  <a:gd name="T15" fmla="*/ 110 h 120"/>
                  <a:gd name="T16" fmla="*/ 1 w 91"/>
                  <a:gd name="T17" fmla="*/ 97 h 120"/>
                  <a:gd name="T18" fmla="*/ 1 w 91"/>
                  <a:gd name="T19" fmla="*/ 75 h 120"/>
                  <a:gd name="T20" fmla="*/ 4 w 91"/>
                  <a:gd name="T21" fmla="*/ 45 h 120"/>
                  <a:gd name="T22" fmla="*/ 10 w 91"/>
                  <a:gd name="T23" fmla="*/ 20 h 120"/>
                  <a:gd name="T24" fmla="*/ 24 w 91"/>
                  <a:gd name="T25" fmla="*/ 5 h 120"/>
                  <a:gd name="T26" fmla="*/ 49 w 91"/>
                  <a:gd name="T27" fmla="*/ 0 h 120"/>
                  <a:gd name="T28" fmla="*/ 71 w 91"/>
                  <a:gd name="T29" fmla="*/ 3 h 120"/>
                  <a:gd name="T30" fmla="*/ 84 w 91"/>
                  <a:gd name="T31" fmla="*/ 12 h 120"/>
                  <a:gd name="T32" fmla="*/ 90 w 91"/>
                  <a:gd name="T33" fmla="*/ 24 h 120"/>
                  <a:gd name="T34" fmla="*/ 90 w 91"/>
                  <a:gd name="T35" fmla="*/ 43 h 120"/>
                  <a:gd name="T36" fmla="*/ 53 w 91"/>
                  <a:gd name="T37" fmla="*/ 34 h 120"/>
                  <a:gd name="T38" fmla="*/ 53 w 91"/>
                  <a:gd name="T39" fmla="*/ 22 h 120"/>
                  <a:gd name="T40" fmla="*/ 49 w 91"/>
                  <a:gd name="T41" fmla="*/ 20 h 120"/>
                  <a:gd name="T42" fmla="*/ 44 w 91"/>
                  <a:gd name="T43" fmla="*/ 22 h 120"/>
                  <a:gd name="T44" fmla="*/ 42 w 91"/>
                  <a:gd name="T45" fmla="*/ 34 h 120"/>
                  <a:gd name="T46" fmla="*/ 38 w 91"/>
                  <a:gd name="T47" fmla="*/ 86 h 120"/>
                  <a:gd name="T48" fmla="*/ 38 w 91"/>
                  <a:gd name="T49" fmla="*/ 97 h 120"/>
                  <a:gd name="T50" fmla="*/ 42 w 91"/>
                  <a:gd name="T51" fmla="*/ 100 h 120"/>
                  <a:gd name="T52" fmla="*/ 47 w 91"/>
                  <a:gd name="T53" fmla="*/ 97 h 120"/>
                  <a:gd name="T54" fmla="*/ 49 w 91"/>
                  <a:gd name="T55" fmla="*/ 88 h 120"/>
                  <a:gd name="T56" fmla="*/ 53 w 91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5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20" y="118"/>
                    </a:cubicBezTo>
                    <a:cubicBezTo>
                      <a:pt x="14" y="116"/>
                      <a:pt x="10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4"/>
                      <a:pt x="7" y="26"/>
                      <a:pt x="10" y="20"/>
                    </a:cubicBezTo>
                    <a:cubicBezTo>
                      <a:pt x="13" y="14"/>
                      <a:pt x="17" y="9"/>
                      <a:pt x="24" y="5"/>
                    </a:cubicBezTo>
                    <a:cubicBezTo>
                      <a:pt x="31" y="1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7" y="5"/>
                      <a:pt x="81" y="9"/>
                      <a:pt x="84" y="12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1" y="28"/>
                      <a:pt x="91" y="34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4" y="28"/>
                      <a:pt x="54" y="24"/>
                      <a:pt x="53" y="22"/>
                    </a:cubicBezTo>
                    <a:cubicBezTo>
                      <a:pt x="53" y="21"/>
                      <a:pt x="51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3" y="24"/>
                      <a:pt x="43" y="28"/>
                      <a:pt x="42" y="3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8" y="99"/>
                      <a:pt x="40" y="100"/>
                      <a:pt x="42" y="100"/>
                    </a:cubicBezTo>
                    <a:cubicBezTo>
                      <a:pt x="44" y="100"/>
                      <a:pt x="46" y="99"/>
                      <a:pt x="47" y="97"/>
                    </a:cubicBezTo>
                    <a:cubicBezTo>
                      <a:pt x="47" y="96"/>
                      <a:pt x="48" y="93"/>
                      <a:pt x="49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3"/>
              <p:cNvSpPr>
                <a:spLocks/>
              </p:cNvSpPr>
              <p:nvPr userDrawn="1"/>
            </p:nvSpPr>
            <p:spPr bwMode="auto">
              <a:xfrm>
                <a:off x="6735763" y="1335088"/>
                <a:ext cx="214312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2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7 h 118"/>
                  <a:gd name="T20" fmla="*/ 57 w 95"/>
                  <a:gd name="T21" fmla="*/ 23 h 118"/>
                  <a:gd name="T22" fmla="*/ 53 w 95"/>
                  <a:gd name="T23" fmla="*/ 20 h 118"/>
                  <a:gd name="T24" fmla="*/ 47 w 95"/>
                  <a:gd name="T25" fmla="*/ 23 h 118"/>
                  <a:gd name="T26" fmla="*/ 45 w 95"/>
                  <a:gd name="T27" fmla="*/ 39 h 118"/>
                  <a:gd name="T28" fmla="*/ 38 w 95"/>
                  <a:gd name="T29" fmla="*/ 118 h 118"/>
                  <a:gd name="T30" fmla="*/ 0 w 95"/>
                  <a:gd name="T31" fmla="*/ 118 h 118"/>
                  <a:gd name="T32" fmla="*/ 11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0"/>
                      <a:pt x="94" y="15"/>
                    </a:cubicBezTo>
                    <a:cubicBezTo>
                      <a:pt x="95" y="19"/>
                      <a:pt x="95" y="26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7" y="29"/>
                      <a:pt x="57" y="25"/>
                      <a:pt x="57" y="23"/>
                    </a:cubicBezTo>
                    <a:cubicBezTo>
                      <a:pt x="57" y="21"/>
                      <a:pt x="55" y="20"/>
                      <a:pt x="53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6" y="31"/>
                      <a:pt x="45" y="39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4"/>
              <p:cNvSpPr>
                <a:spLocks noEditPoints="1"/>
              </p:cNvSpPr>
              <p:nvPr userDrawn="1"/>
            </p:nvSpPr>
            <p:spPr bwMode="auto">
              <a:xfrm>
                <a:off x="6946900" y="1281113"/>
                <a:ext cx="211137" cy="320675"/>
              </a:xfrm>
              <a:custGeom>
                <a:avLst/>
                <a:gdLst>
                  <a:gd name="T0" fmla="*/ 12 w 94"/>
                  <a:gd name="T1" fmla="*/ 0 h 142"/>
                  <a:gd name="T2" fmla="*/ 51 w 94"/>
                  <a:gd name="T3" fmla="*/ 0 h 142"/>
                  <a:gd name="T4" fmla="*/ 76 w 94"/>
                  <a:gd name="T5" fmla="*/ 3 h 142"/>
                  <a:gd name="T6" fmla="*/ 88 w 94"/>
                  <a:gd name="T7" fmla="*/ 10 h 142"/>
                  <a:gd name="T8" fmla="*/ 93 w 94"/>
                  <a:gd name="T9" fmla="*/ 20 h 142"/>
                  <a:gd name="T10" fmla="*/ 93 w 94"/>
                  <a:gd name="T11" fmla="*/ 40 h 142"/>
                  <a:gd name="T12" fmla="*/ 92 w 94"/>
                  <a:gd name="T13" fmla="*/ 52 h 142"/>
                  <a:gd name="T14" fmla="*/ 87 w 94"/>
                  <a:gd name="T15" fmla="*/ 72 h 142"/>
                  <a:gd name="T16" fmla="*/ 75 w 94"/>
                  <a:gd name="T17" fmla="*/ 82 h 142"/>
                  <a:gd name="T18" fmla="*/ 54 w 94"/>
                  <a:gd name="T19" fmla="*/ 85 h 142"/>
                  <a:gd name="T20" fmla="*/ 44 w 94"/>
                  <a:gd name="T21" fmla="*/ 85 h 142"/>
                  <a:gd name="T22" fmla="*/ 39 w 94"/>
                  <a:gd name="T23" fmla="*/ 142 h 142"/>
                  <a:gd name="T24" fmla="*/ 0 w 94"/>
                  <a:gd name="T25" fmla="*/ 142 h 142"/>
                  <a:gd name="T26" fmla="*/ 12 w 94"/>
                  <a:gd name="T27" fmla="*/ 0 h 142"/>
                  <a:gd name="T28" fmla="*/ 49 w 94"/>
                  <a:gd name="T29" fmla="*/ 25 h 142"/>
                  <a:gd name="T30" fmla="*/ 46 w 94"/>
                  <a:gd name="T31" fmla="*/ 61 h 142"/>
                  <a:gd name="T32" fmla="*/ 49 w 94"/>
                  <a:gd name="T33" fmla="*/ 61 h 142"/>
                  <a:gd name="T34" fmla="*/ 56 w 94"/>
                  <a:gd name="T35" fmla="*/ 59 h 142"/>
                  <a:gd name="T36" fmla="*/ 59 w 94"/>
                  <a:gd name="T37" fmla="*/ 48 h 142"/>
                  <a:gd name="T38" fmla="*/ 60 w 94"/>
                  <a:gd name="T39" fmla="*/ 36 h 142"/>
                  <a:gd name="T40" fmla="*/ 59 w 94"/>
                  <a:gd name="T41" fmla="*/ 27 h 142"/>
                  <a:gd name="T42" fmla="*/ 49 w 94"/>
                  <a:gd name="T43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42">
                    <a:moveTo>
                      <a:pt x="1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2" y="0"/>
                      <a:pt x="70" y="1"/>
                      <a:pt x="76" y="3"/>
                    </a:cubicBezTo>
                    <a:cubicBezTo>
                      <a:pt x="81" y="4"/>
                      <a:pt x="85" y="7"/>
                      <a:pt x="88" y="10"/>
                    </a:cubicBezTo>
                    <a:cubicBezTo>
                      <a:pt x="91" y="13"/>
                      <a:pt x="92" y="16"/>
                      <a:pt x="93" y="20"/>
                    </a:cubicBezTo>
                    <a:cubicBezTo>
                      <a:pt x="94" y="25"/>
                      <a:pt x="93" y="31"/>
                      <a:pt x="93" y="40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1" y="62"/>
                      <a:pt x="89" y="68"/>
                      <a:pt x="87" y="72"/>
                    </a:cubicBezTo>
                    <a:cubicBezTo>
                      <a:pt x="85" y="76"/>
                      <a:pt x="81" y="80"/>
                      <a:pt x="75" y="82"/>
                    </a:cubicBezTo>
                    <a:cubicBezTo>
                      <a:pt x="70" y="84"/>
                      <a:pt x="63" y="85"/>
                      <a:pt x="54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0" y="142"/>
                      <a:pt x="0" y="142"/>
                      <a:pt x="0" y="142"/>
                    </a:cubicBezTo>
                    <a:lnTo>
                      <a:pt x="12" y="0"/>
                    </a:lnTo>
                    <a:close/>
                    <a:moveTo>
                      <a:pt x="49" y="25"/>
                    </a:move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9" y="61"/>
                    </a:cubicBezTo>
                    <a:cubicBezTo>
                      <a:pt x="52" y="61"/>
                      <a:pt x="55" y="60"/>
                      <a:pt x="56" y="59"/>
                    </a:cubicBezTo>
                    <a:cubicBezTo>
                      <a:pt x="58" y="57"/>
                      <a:pt x="59" y="53"/>
                      <a:pt x="59" y="48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1"/>
                      <a:pt x="60" y="28"/>
                      <a:pt x="59" y="27"/>
                    </a:cubicBezTo>
                    <a:cubicBezTo>
                      <a:pt x="57" y="25"/>
                      <a:pt x="54" y="25"/>
                      <a:pt x="49" y="25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5"/>
              <p:cNvSpPr>
                <a:spLocks noEditPoints="1"/>
              </p:cNvSpPr>
              <p:nvPr userDrawn="1"/>
            </p:nvSpPr>
            <p:spPr bwMode="auto">
              <a:xfrm>
                <a:off x="7146925" y="1335088"/>
                <a:ext cx="203200" cy="271463"/>
              </a:xfrm>
              <a:custGeom>
                <a:avLst/>
                <a:gdLst>
                  <a:gd name="T0" fmla="*/ 90 w 90"/>
                  <a:gd name="T1" fmla="*/ 43 h 120"/>
                  <a:gd name="T2" fmla="*/ 87 w 90"/>
                  <a:gd name="T3" fmla="*/ 71 h 120"/>
                  <a:gd name="T4" fmla="*/ 84 w 90"/>
                  <a:gd name="T5" fmla="*/ 94 h 120"/>
                  <a:gd name="T6" fmla="*/ 75 w 90"/>
                  <a:gd name="T7" fmla="*/ 108 h 120"/>
                  <a:gd name="T8" fmla="*/ 60 w 90"/>
                  <a:gd name="T9" fmla="*/ 117 h 120"/>
                  <a:gd name="T10" fmla="*/ 40 w 90"/>
                  <a:gd name="T11" fmla="*/ 120 h 120"/>
                  <a:gd name="T12" fmla="*/ 19 w 90"/>
                  <a:gd name="T13" fmla="*/ 118 h 120"/>
                  <a:gd name="T14" fmla="*/ 7 w 90"/>
                  <a:gd name="T15" fmla="*/ 110 h 120"/>
                  <a:gd name="T16" fmla="*/ 1 w 90"/>
                  <a:gd name="T17" fmla="*/ 97 h 120"/>
                  <a:gd name="T18" fmla="*/ 1 w 90"/>
                  <a:gd name="T19" fmla="*/ 75 h 120"/>
                  <a:gd name="T20" fmla="*/ 3 w 90"/>
                  <a:gd name="T21" fmla="*/ 45 h 120"/>
                  <a:gd name="T22" fmla="*/ 9 w 90"/>
                  <a:gd name="T23" fmla="*/ 20 h 120"/>
                  <a:gd name="T24" fmla="*/ 24 w 90"/>
                  <a:gd name="T25" fmla="*/ 5 h 120"/>
                  <a:gd name="T26" fmla="*/ 49 w 90"/>
                  <a:gd name="T27" fmla="*/ 0 h 120"/>
                  <a:gd name="T28" fmla="*/ 71 w 90"/>
                  <a:gd name="T29" fmla="*/ 3 h 120"/>
                  <a:gd name="T30" fmla="*/ 84 w 90"/>
                  <a:gd name="T31" fmla="*/ 13 h 120"/>
                  <a:gd name="T32" fmla="*/ 90 w 90"/>
                  <a:gd name="T33" fmla="*/ 24 h 120"/>
                  <a:gd name="T34" fmla="*/ 90 w 90"/>
                  <a:gd name="T35" fmla="*/ 43 h 120"/>
                  <a:gd name="T36" fmla="*/ 53 w 90"/>
                  <a:gd name="T37" fmla="*/ 34 h 120"/>
                  <a:gd name="T38" fmla="*/ 53 w 90"/>
                  <a:gd name="T39" fmla="*/ 23 h 120"/>
                  <a:gd name="T40" fmla="*/ 49 w 90"/>
                  <a:gd name="T41" fmla="*/ 20 h 120"/>
                  <a:gd name="T42" fmla="*/ 44 w 90"/>
                  <a:gd name="T43" fmla="*/ 23 h 120"/>
                  <a:gd name="T44" fmla="*/ 42 w 90"/>
                  <a:gd name="T45" fmla="*/ 34 h 120"/>
                  <a:gd name="T46" fmla="*/ 37 w 90"/>
                  <a:gd name="T47" fmla="*/ 86 h 120"/>
                  <a:gd name="T48" fmla="*/ 37 w 90"/>
                  <a:gd name="T49" fmla="*/ 97 h 120"/>
                  <a:gd name="T50" fmla="*/ 42 w 90"/>
                  <a:gd name="T51" fmla="*/ 100 h 120"/>
                  <a:gd name="T52" fmla="*/ 46 w 90"/>
                  <a:gd name="T53" fmla="*/ 97 h 120"/>
                  <a:gd name="T54" fmla="*/ 48 w 90"/>
                  <a:gd name="T55" fmla="*/ 88 h 120"/>
                  <a:gd name="T56" fmla="*/ 53 w 90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4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19" y="118"/>
                    </a:cubicBezTo>
                    <a:cubicBezTo>
                      <a:pt x="14" y="116"/>
                      <a:pt x="9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35"/>
                      <a:pt x="6" y="26"/>
                      <a:pt x="9" y="20"/>
                    </a:cubicBezTo>
                    <a:cubicBezTo>
                      <a:pt x="12" y="14"/>
                      <a:pt x="17" y="9"/>
                      <a:pt x="24" y="5"/>
                    </a:cubicBezTo>
                    <a:cubicBezTo>
                      <a:pt x="31" y="2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6" y="6"/>
                      <a:pt x="81" y="9"/>
                      <a:pt x="84" y="13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0" y="28"/>
                      <a:pt x="90" y="35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3" y="28"/>
                      <a:pt x="53" y="24"/>
                      <a:pt x="53" y="23"/>
                    </a:cubicBezTo>
                    <a:cubicBezTo>
                      <a:pt x="52" y="21"/>
                      <a:pt x="51" y="20"/>
                      <a:pt x="49" y="20"/>
                    </a:cubicBezTo>
                    <a:cubicBezTo>
                      <a:pt x="46" y="20"/>
                      <a:pt x="45" y="21"/>
                      <a:pt x="44" y="23"/>
                    </a:cubicBezTo>
                    <a:cubicBezTo>
                      <a:pt x="43" y="24"/>
                      <a:pt x="42" y="28"/>
                      <a:pt x="42" y="34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92"/>
                      <a:pt x="37" y="96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5" y="99"/>
                      <a:pt x="46" y="97"/>
                    </a:cubicBezTo>
                    <a:cubicBezTo>
                      <a:pt x="47" y="96"/>
                      <a:pt x="48" y="93"/>
                      <a:pt x="48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6"/>
              <p:cNvSpPr>
                <a:spLocks noEditPoints="1"/>
              </p:cNvSpPr>
              <p:nvPr userDrawn="1"/>
            </p:nvSpPr>
            <p:spPr bwMode="auto">
              <a:xfrm>
                <a:off x="7351713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4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6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4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6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7"/>
              <p:cNvSpPr>
                <a:spLocks/>
              </p:cNvSpPr>
              <p:nvPr userDrawn="1"/>
            </p:nvSpPr>
            <p:spPr bwMode="auto">
              <a:xfrm>
                <a:off x="7458075" y="1335088"/>
                <a:ext cx="212725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3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8 h 118"/>
                  <a:gd name="T20" fmla="*/ 57 w 95"/>
                  <a:gd name="T21" fmla="*/ 23 h 118"/>
                  <a:gd name="T22" fmla="*/ 52 w 95"/>
                  <a:gd name="T23" fmla="*/ 20 h 118"/>
                  <a:gd name="T24" fmla="*/ 47 w 95"/>
                  <a:gd name="T25" fmla="*/ 23 h 118"/>
                  <a:gd name="T26" fmla="*/ 45 w 95"/>
                  <a:gd name="T27" fmla="*/ 40 h 118"/>
                  <a:gd name="T28" fmla="*/ 38 w 95"/>
                  <a:gd name="T29" fmla="*/ 118 h 118"/>
                  <a:gd name="T30" fmla="*/ 0 w 95"/>
                  <a:gd name="T31" fmla="*/ 118 h 118"/>
                  <a:gd name="T32" fmla="*/ 10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1"/>
                      <a:pt x="94" y="15"/>
                    </a:cubicBezTo>
                    <a:cubicBezTo>
                      <a:pt x="95" y="19"/>
                      <a:pt x="95" y="27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0"/>
                      <a:pt x="57" y="25"/>
                      <a:pt x="57" y="23"/>
                    </a:cubicBezTo>
                    <a:cubicBezTo>
                      <a:pt x="56" y="21"/>
                      <a:pt x="55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5" y="31"/>
                      <a:pt x="45" y="40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8"/>
              <p:cNvSpPr>
                <a:spLocks/>
              </p:cNvSpPr>
              <p:nvPr userDrawn="1"/>
            </p:nvSpPr>
            <p:spPr bwMode="auto">
              <a:xfrm>
                <a:off x="7675563" y="1303338"/>
                <a:ext cx="130175" cy="298450"/>
              </a:xfrm>
              <a:custGeom>
                <a:avLst/>
                <a:gdLst>
                  <a:gd name="T0" fmla="*/ 49 w 58"/>
                  <a:gd name="T1" fmla="*/ 0 h 132"/>
                  <a:gd name="T2" fmla="*/ 47 w 58"/>
                  <a:gd name="T3" fmla="*/ 19 h 132"/>
                  <a:gd name="T4" fmla="*/ 58 w 58"/>
                  <a:gd name="T5" fmla="*/ 19 h 132"/>
                  <a:gd name="T6" fmla="*/ 56 w 58"/>
                  <a:gd name="T7" fmla="*/ 37 h 132"/>
                  <a:gd name="T8" fmla="*/ 46 w 58"/>
                  <a:gd name="T9" fmla="*/ 37 h 132"/>
                  <a:gd name="T10" fmla="*/ 40 w 58"/>
                  <a:gd name="T11" fmla="*/ 100 h 132"/>
                  <a:gd name="T12" fmla="*/ 40 w 58"/>
                  <a:gd name="T13" fmla="*/ 112 h 132"/>
                  <a:gd name="T14" fmla="*/ 51 w 58"/>
                  <a:gd name="T15" fmla="*/ 114 h 132"/>
                  <a:gd name="T16" fmla="*/ 49 w 58"/>
                  <a:gd name="T17" fmla="*/ 132 h 132"/>
                  <a:gd name="T18" fmla="*/ 34 w 58"/>
                  <a:gd name="T19" fmla="*/ 132 h 132"/>
                  <a:gd name="T20" fmla="*/ 16 w 58"/>
                  <a:gd name="T21" fmla="*/ 131 h 132"/>
                  <a:gd name="T22" fmla="*/ 7 w 58"/>
                  <a:gd name="T23" fmla="*/ 127 h 132"/>
                  <a:gd name="T24" fmla="*/ 2 w 58"/>
                  <a:gd name="T25" fmla="*/ 118 h 132"/>
                  <a:gd name="T26" fmla="*/ 3 w 58"/>
                  <a:gd name="T27" fmla="*/ 96 h 132"/>
                  <a:gd name="T28" fmla="*/ 8 w 58"/>
                  <a:gd name="T29" fmla="*/ 37 h 132"/>
                  <a:gd name="T30" fmla="*/ 0 w 58"/>
                  <a:gd name="T31" fmla="*/ 37 h 132"/>
                  <a:gd name="T32" fmla="*/ 2 w 58"/>
                  <a:gd name="T33" fmla="*/ 19 h 132"/>
                  <a:gd name="T34" fmla="*/ 10 w 58"/>
                  <a:gd name="T35" fmla="*/ 19 h 132"/>
                  <a:gd name="T36" fmla="*/ 12 w 58"/>
                  <a:gd name="T37" fmla="*/ 0 h 132"/>
                  <a:gd name="T38" fmla="*/ 49 w 58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132">
                    <a:moveTo>
                      <a:pt x="49" y="0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6" y="132"/>
                      <a:pt x="20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3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9"/>
              <p:cNvSpPr>
                <a:spLocks noEditPoints="1"/>
              </p:cNvSpPr>
              <p:nvPr userDrawn="1"/>
            </p:nvSpPr>
            <p:spPr bwMode="auto">
              <a:xfrm>
                <a:off x="7843838" y="1187450"/>
                <a:ext cx="82550" cy="85725"/>
              </a:xfrm>
              <a:custGeom>
                <a:avLst/>
                <a:gdLst>
                  <a:gd name="T0" fmla="*/ 19 w 37"/>
                  <a:gd name="T1" fmla="*/ 0 h 38"/>
                  <a:gd name="T2" fmla="*/ 37 w 37"/>
                  <a:gd name="T3" fmla="*/ 19 h 38"/>
                  <a:gd name="T4" fmla="*/ 19 w 37"/>
                  <a:gd name="T5" fmla="*/ 38 h 38"/>
                  <a:gd name="T6" fmla="*/ 0 w 37"/>
                  <a:gd name="T7" fmla="*/ 19 h 38"/>
                  <a:gd name="T8" fmla="*/ 19 w 37"/>
                  <a:gd name="T9" fmla="*/ 0 h 38"/>
                  <a:gd name="T10" fmla="*/ 19 w 37"/>
                  <a:gd name="T11" fmla="*/ 3 h 38"/>
                  <a:gd name="T12" fmla="*/ 4 w 37"/>
                  <a:gd name="T13" fmla="*/ 19 h 38"/>
                  <a:gd name="T14" fmla="*/ 19 w 37"/>
                  <a:gd name="T15" fmla="*/ 35 h 38"/>
                  <a:gd name="T16" fmla="*/ 34 w 37"/>
                  <a:gd name="T17" fmla="*/ 19 h 38"/>
                  <a:gd name="T18" fmla="*/ 19 w 37"/>
                  <a:gd name="T19" fmla="*/ 3 h 38"/>
                  <a:gd name="T20" fmla="*/ 15 w 37"/>
                  <a:gd name="T21" fmla="*/ 30 h 38"/>
                  <a:gd name="T22" fmla="*/ 12 w 37"/>
                  <a:gd name="T23" fmla="*/ 30 h 38"/>
                  <a:gd name="T24" fmla="*/ 12 w 37"/>
                  <a:gd name="T25" fmla="*/ 9 h 38"/>
                  <a:gd name="T26" fmla="*/ 18 w 37"/>
                  <a:gd name="T27" fmla="*/ 9 h 38"/>
                  <a:gd name="T28" fmla="*/ 24 w 37"/>
                  <a:gd name="T29" fmla="*/ 10 h 38"/>
                  <a:gd name="T30" fmla="*/ 26 w 37"/>
                  <a:gd name="T31" fmla="*/ 15 h 38"/>
                  <a:gd name="T32" fmla="*/ 22 w 37"/>
                  <a:gd name="T33" fmla="*/ 20 h 38"/>
                  <a:gd name="T34" fmla="*/ 22 w 37"/>
                  <a:gd name="T35" fmla="*/ 20 h 38"/>
                  <a:gd name="T36" fmla="*/ 26 w 37"/>
                  <a:gd name="T37" fmla="*/ 25 h 38"/>
                  <a:gd name="T38" fmla="*/ 27 w 37"/>
                  <a:gd name="T39" fmla="*/ 30 h 38"/>
                  <a:gd name="T40" fmla="*/ 24 w 37"/>
                  <a:gd name="T41" fmla="*/ 30 h 38"/>
                  <a:gd name="T42" fmla="*/ 22 w 37"/>
                  <a:gd name="T43" fmla="*/ 25 h 38"/>
                  <a:gd name="T44" fmla="*/ 18 w 37"/>
                  <a:gd name="T45" fmla="*/ 21 h 38"/>
                  <a:gd name="T46" fmla="*/ 15 w 37"/>
                  <a:gd name="T47" fmla="*/ 21 h 38"/>
                  <a:gd name="T48" fmla="*/ 15 w 37"/>
                  <a:gd name="T49" fmla="*/ 30 h 38"/>
                  <a:gd name="T50" fmla="*/ 15 w 37"/>
                  <a:gd name="T51" fmla="*/ 19 h 38"/>
                  <a:gd name="T52" fmla="*/ 18 w 37"/>
                  <a:gd name="T53" fmla="*/ 19 h 38"/>
                  <a:gd name="T54" fmla="*/ 23 w 37"/>
                  <a:gd name="T55" fmla="*/ 15 h 38"/>
                  <a:gd name="T56" fmla="*/ 18 w 37"/>
                  <a:gd name="T57" fmla="*/ 11 h 38"/>
                  <a:gd name="T58" fmla="*/ 15 w 37"/>
                  <a:gd name="T59" fmla="*/ 11 h 38"/>
                  <a:gd name="T60" fmla="*/ 15 w 37"/>
                  <a:gd name="T6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cubicBezTo>
                      <a:pt x="29" y="0"/>
                      <a:pt x="37" y="9"/>
                      <a:pt x="37" y="19"/>
                    </a:cubicBezTo>
                    <a:cubicBezTo>
                      <a:pt x="37" y="30"/>
                      <a:pt x="29" y="38"/>
                      <a:pt x="19" y="38"/>
                    </a:cubicBezTo>
                    <a:cubicBezTo>
                      <a:pt x="8" y="38"/>
                      <a:pt x="0" y="30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19" y="3"/>
                    </a:moveTo>
                    <a:cubicBezTo>
                      <a:pt x="10" y="3"/>
                      <a:pt x="4" y="10"/>
                      <a:pt x="4" y="19"/>
                    </a:cubicBezTo>
                    <a:cubicBezTo>
                      <a:pt x="4" y="28"/>
                      <a:pt x="10" y="35"/>
                      <a:pt x="19" y="35"/>
                    </a:cubicBezTo>
                    <a:cubicBezTo>
                      <a:pt x="27" y="35"/>
                      <a:pt x="34" y="28"/>
                      <a:pt x="34" y="19"/>
                    </a:cubicBezTo>
                    <a:cubicBezTo>
                      <a:pt x="34" y="10"/>
                      <a:pt x="27" y="3"/>
                      <a:pt x="19" y="3"/>
                    </a:cubicBezTo>
                    <a:close/>
                    <a:moveTo>
                      <a:pt x="15" y="30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4" y="9"/>
                      <a:pt x="15" y="9"/>
                      <a:pt x="18" y="9"/>
                    </a:cubicBezTo>
                    <a:cubicBezTo>
                      <a:pt x="21" y="9"/>
                      <a:pt x="23" y="9"/>
                      <a:pt x="24" y="10"/>
                    </a:cubicBezTo>
                    <a:cubicBezTo>
                      <a:pt x="26" y="11"/>
                      <a:pt x="26" y="13"/>
                      <a:pt x="26" y="15"/>
                    </a:cubicBezTo>
                    <a:cubicBezTo>
                      <a:pt x="26" y="17"/>
                      <a:pt x="24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2"/>
                      <a:pt x="26" y="25"/>
                    </a:cubicBezTo>
                    <a:cubicBezTo>
                      <a:pt x="26" y="28"/>
                      <a:pt x="27" y="30"/>
                      <a:pt x="27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28"/>
                      <a:pt x="22" y="25"/>
                    </a:cubicBezTo>
                    <a:cubicBezTo>
                      <a:pt x="22" y="22"/>
                      <a:pt x="20" y="21"/>
                      <a:pt x="18" y="21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15" y="30"/>
                    </a:lnTo>
                    <a:close/>
                    <a:moveTo>
                      <a:pt x="15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9"/>
                      <a:pt x="23" y="18"/>
                      <a:pt x="23" y="15"/>
                    </a:cubicBezTo>
                    <a:cubicBezTo>
                      <a:pt x="23" y="13"/>
                      <a:pt x="21" y="11"/>
                      <a:pt x="18" y="11"/>
                    </a:cubicBezTo>
                    <a:cubicBezTo>
                      <a:pt x="17" y="11"/>
                      <a:pt x="16" y="11"/>
                      <a:pt x="15" y="11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0" name="TextBox 39"/>
          <p:cNvSpPr txBox="1"/>
          <p:nvPr userDrawn="1"/>
        </p:nvSpPr>
        <p:spPr>
          <a:xfrm>
            <a:off x="8763000" y="66425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9972EE-00D6-4875-A74C-322565B9D992}" type="slidenum">
              <a:rPr lang="en-US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79103" y="3246253"/>
            <a:ext cx="442090" cy="442217"/>
          </a:xfrm>
          <a:prstGeom prst="rect">
            <a:avLst/>
          </a:prstGeom>
          <a:solidFill>
            <a:srgbClr val="154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173585" y="4233469"/>
            <a:ext cx="940306" cy="943858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1232115" y="1219200"/>
            <a:ext cx="0" cy="4953000"/>
          </a:xfrm>
          <a:prstGeom prst="line">
            <a:avLst/>
          </a:prstGeom>
          <a:ln w="12700">
            <a:solidFill>
              <a:srgbClr val="191C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>
            <a:off x="674407" y="3246380"/>
            <a:ext cx="442090" cy="442091"/>
          </a:xfrm>
          <a:prstGeom prst="rect">
            <a:avLst/>
          </a:prstGeom>
          <a:solidFill>
            <a:srgbClr val="A5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179103" y="3725311"/>
            <a:ext cx="442090" cy="442091"/>
          </a:xfrm>
          <a:prstGeom prst="rect">
            <a:avLst/>
          </a:prstGeom>
          <a:solidFill>
            <a:srgbClr val="5F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674407" y="3725311"/>
            <a:ext cx="442090" cy="442091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 userDrawn="1"/>
        </p:nvSpPr>
        <p:spPr>
          <a:xfrm>
            <a:off x="179103" y="1219200"/>
            <a:ext cx="937563" cy="937564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>
            <a:off x="171811" y="5228344"/>
            <a:ext cx="943855" cy="943857"/>
          </a:xfrm>
          <a:prstGeom prst="rect">
            <a:avLst/>
          </a:prstGeom>
          <a:solidFill>
            <a:srgbClr val="5F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4895"/>
            <a:ext cx="2438400" cy="261610"/>
          </a:xfrm>
          <a:prstGeom prst="rect">
            <a:avLst/>
          </a:prstGeom>
          <a:noFill/>
        </p:spPr>
        <p:txBody>
          <a:bodyPr wrap="square" bIns="91440" rtlCol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©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2015 Integration</a:t>
            </a:r>
            <a:r>
              <a:rPr lang="en-US" sz="800" b="0" i="0" kern="1200" spc="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Point </a:t>
            </a:r>
            <a:r>
              <a:rPr lang="en-US" sz="800" b="0" i="0" kern="1200" baseline="2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Proprietary </a:t>
            </a: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&amp;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Confidential</a:t>
            </a:r>
            <a:endParaRPr lang="en-US" sz="800" spc="100" baseline="30000" dirty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76400" y="0"/>
            <a:ext cx="7467600" cy="609600"/>
          </a:xfrm>
          <a:prstGeom prst="rect">
            <a:avLst/>
          </a:prstGeom>
          <a:solidFill>
            <a:srgbClr val="154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69850"/>
            <a:ext cx="7162800" cy="463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n>
                  <a:solidFill>
                    <a:srgbClr val="343735">
                      <a:alpha val="2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2400" y="13926"/>
            <a:ext cx="1357760" cy="708881"/>
            <a:chOff x="184813" y="13926"/>
            <a:chExt cx="1357760" cy="708881"/>
          </a:xfrm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184813" y="13926"/>
              <a:ext cx="1357760" cy="708881"/>
            </a:xfrm>
            <a:custGeom>
              <a:avLst/>
              <a:gdLst>
                <a:gd name="T0" fmla="*/ 999 w 2061"/>
                <a:gd name="T1" fmla="*/ 261 h 1075"/>
                <a:gd name="T2" fmla="*/ 1858 w 2061"/>
                <a:gd name="T3" fmla="*/ 235 h 1075"/>
                <a:gd name="T4" fmla="*/ 1633 w 2061"/>
                <a:gd name="T5" fmla="*/ 405 h 1075"/>
                <a:gd name="T6" fmla="*/ 1531 w 2061"/>
                <a:gd name="T7" fmla="*/ 593 h 1075"/>
                <a:gd name="T8" fmla="*/ 1344 w 2061"/>
                <a:gd name="T9" fmla="*/ 504 h 1075"/>
                <a:gd name="T10" fmla="*/ 1153 w 2061"/>
                <a:gd name="T11" fmla="*/ 417 h 1075"/>
                <a:gd name="T12" fmla="*/ 1129 w 2061"/>
                <a:gd name="T13" fmla="*/ 346 h 1075"/>
                <a:gd name="T14" fmla="*/ 1023 w 2061"/>
                <a:gd name="T15" fmla="*/ 356 h 1075"/>
                <a:gd name="T16" fmla="*/ 937 w 2061"/>
                <a:gd name="T17" fmla="*/ 359 h 1075"/>
                <a:gd name="T18" fmla="*/ 1050 w 2061"/>
                <a:gd name="T19" fmla="*/ 288 h 1075"/>
                <a:gd name="T20" fmla="*/ 1051 w 2061"/>
                <a:gd name="T21" fmla="*/ 246 h 1075"/>
                <a:gd name="T22" fmla="*/ 1009 w 2061"/>
                <a:gd name="T23" fmla="*/ 199 h 1075"/>
                <a:gd name="T24" fmla="*/ 1256 w 2061"/>
                <a:gd name="T25" fmla="*/ 161 h 1075"/>
                <a:gd name="T26" fmla="*/ 1503 w 2061"/>
                <a:gd name="T27" fmla="*/ 74 h 1075"/>
                <a:gd name="T28" fmla="*/ 1942 w 2061"/>
                <a:gd name="T29" fmla="*/ 147 h 1075"/>
                <a:gd name="T30" fmla="*/ 1287 w 2061"/>
                <a:gd name="T31" fmla="*/ 92 h 1075"/>
                <a:gd name="T32" fmla="*/ 1037 w 2061"/>
                <a:gd name="T33" fmla="*/ 37 h 1075"/>
                <a:gd name="T34" fmla="*/ 881 w 2061"/>
                <a:gd name="T35" fmla="*/ 307 h 1075"/>
                <a:gd name="T36" fmla="*/ 955 w 2061"/>
                <a:gd name="T37" fmla="*/ 419 h 1075"/>
                <a:gd name="T38" fmla="*/ 1174 w 2061"/>
                <a:gd name="T39" fmla="*/ 743 h 1075"/>
                <a:gd name="T40" fmla="*/ 865 w 2061"/>
                <a:gd name="T41" fmla="*/ 593 h 1075"/>
                <a:gd name="T42" fmla="*/ 808 w 2061"/>
                <a:gd name="T43" fmla="*/ 118 h 1075"/>
                <a:gd name="T44" fmla="*/ 744 w 2061"/>
                <a:gd name="T45" fmla="*/ 213 h 1075"/>
                <a:gd name="T46" fmla="*/ 688 w 2061"/>
                <a:gd name="T47" fmla="*/ 250 h 1075"/>
                <a:gd name="T48" fmla="*/ 662 w 2061"/>
                <a:gd name="T49" fmla="*/ 193 h 1075"/>
                <a:gd name="T50" fmla="*/ 668 w 2061"/>
                <a:gd name="T51" fmla="*/ 146 h 1075"/>
                <a:gd name="T52" fmla="*/ 608 w 2061"/>
                <a:gd name="T53" fmla="*/ 74 h 1075"/>
                <a:gd name="T54" fmla="*/ 697 w 2061"/>
                <a:gd name="T55" fmla="*/ 3 h 1075"/>
                <a:gd name="T56" fmla="*/ 776 w 2061"/>
                <a:gd name="T57" fmla="*/ 44 h 1075"/>
                <a:gd name="T58" fmla="*/ 790 w 2061"/>
                <a:gd name="T59" fmla="*/ 103 h 1075"/>
                <a:gd name="T60" fmla="*/ 802 w 2061"/>
                <a:gd name="T61" fmla="*/ 97 h 1075"/>
                <a:gd name="T62" fmla="*/ 485 w 2061"/>
                <a:gd name="T63" fmla="*/ 98 h 1075"/>
                <a:gd name="T64" fmla="*/ 441 w 2061"/>
                <a:gd name="T65" fmla="*/ 85 h 1075"/>
                <a:gd name="T66" fmla="*/ 347 w 2061"/>
                <a:gd name="T67" fmla="*/ 96 h 1075"/>
                <a:gd name="T68" fmla="*/ 389 w 2061"/>
                <a:gd name="T69" fmla="*/ 199 h 1075"/>
                <a:gd name="T70" fmla="*/ 626 w 2061"/>
                <a:gd name="T71" fmla="*/ 218 h 1075"/>
                <a:gd name="T72" fmla="*/ 466 w 2061"/>
                <a:gd name="T73" fmla="*/ 164 h 1075"/>
                <a:gd name="T74" fmla="*/ 536 w 2061"/>
                <a:gd name="T75" fmla="*/ 582 h 1075"/>
                <a:gd name="T76" fmla="*/ 663 w 2061"/>
                <a:gd name="T77" fmla="*/ 387 h 1075"/>
                <a:gd name="T78" fmla="*/ 431 w 2061"/>
                <a:gd name="T79" fmla="*/ 168 h 1075"/>
                <a:gd name="T80" fmla="*/ 570 w 2061"/>
                <a:gd name="T81" fmla="*/ 273 h 1075"/>
                <a:gd name="T82" fmla="*/ 609 w 2061"/>
                <a:gd name="T83" fmla="*/ 412 h 1075"/>
                <a:gd name="T84" fmla="*/ 543 w 2061"/>
                <a:gd name="T85" fmla="*/ 449 h 1075"/>
                <a:gd name="T86" fmla="*/ 513 w 2061"/>
                <a:gd name="T87" fmla="*/ 532 h 1075"/>
                <a:gd name="T88" fmla="*/ 530 w 2061"/>
                <a:gd name="T89" fmla="*/ 632 h 1075"/>
                <a:gd name="T90" fmla="*/ 663 w 2061"/>
                <a:gd name="T91" fmla="*/ 897 h 1075"/>
                <a:gd name="T92" fmla="*/ 531 w 2061"/>
                <a:gd name="T93" fmla="*/ 1000 h 1075"/>
                <a:gd name="T94" fmla="*/ 492 w 2061"/>
                <a:gd name="T95" fmla="*/ 628 h 1075"/>
                <a:gd name="T96" fmla="*/ 261 w 2061"/>
                <a:gd name="T97" fmla="*/ 404 h 1075"/>
                <a:gd name="T98" fmla="*/ 67 w 2061"/>
                <a:gd name="T99" fmla="*/ 294 h 1075"/>
                <a:gd name="T100" fmla="*/ 546 w 2061"/>
                <a:gd name="T101" fmla="*/ 462 h 1075"/>
                <a:gd name="T102" fmla="*/ 245 w 2061"/>
                <a:gd name="T103" fmla="*/ 365 h 1075"/>
                <a:gd name="T104" fmla="*/ 1604 w 2061"/>
                <a:gd name="T105" fmla="*/ 675 h 1075"/>
                <a:gd name="T106" fmla="*/ 1635 w 2061"/>
                <a:gd name="T107" fmla="*/ 609 h 1075"/>
                <a:gd name="T108" fmla="*/ 1760 w 2061"/>
                <a:gd name="T109" fmla="*/ 680 h 1075"/>
                <a:gd name="T110" fmla="*/ 1733 w 2061"/>
                <a:gd name="T111" fmla="*/ 683 h 1075"/>
                <a:gd name="T112" fmla="*/ 1680 w 2061"/>
                <a:gd name="T113" fmla="*/ 578 h 1075"/>
                <a:gd name="T114" fmla="*/ 1771 w 2061"/>
                <a:gd name="T115" fmla="*/ 416 h 1075"/>
                <a:gd name="T116" fmla="*/ 1856 w 2061"/>
                <a:gd name="T117" fmla="*/ 732 h 1075"/>
                <a:gd name="T118" fmla="*/ 1711 w 2061"/>
                <a:gd name="T119" fmla="*/ 809 h 1075"/>
                <a:gd name="T120" fmla="*/ 1809 w 2061"/>
                <a:gd name="T121" fmla="*/ 776 h 1075"/>
                <a:gd name="T122" fmla="*/ 1891 w 2061"/>
                <a:gd name="T123" fmla="*/ 920 h 1075"/>
                <a:gd name="T124" fmla="*/ 1707 w 2061"/>
                <a:gd name="T125" fmla="*/ 906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1" h="1075">
                  <a:moveTo>
                    <a:pt x="2060" y="927"/>
                  </a:moveTo>
                  <a:cubicBezTo>
                    <a:pt x="2059" y="927"/>
                    <a:pt x="2059" y="927"/>
                    <a:pt x="2058" y="927"/>
                  </a:cubicBezTo>
                  <a:cubicBezTo>
                    <a:pt x="2058" y="928"/>
                    <a:pt x="2058" y="929"/>
                    <a:pt x="2057" y="930"/>
                  </a:cubicBezTo>
                  <a:cubicBezTo>
                    <a:pt x="2055" y="930"/>
                    <a:pt x="2053" y="930"/>
                    <a:pt x="2052" y="931"/>
                  </a:cubicBezTo>
                  <a:cubicBezTo>
                    <a:pt x="2052" y="933"/>
                    <a:pt x="2053" y="934"/>
                    <a:pt x="2053" y="935"/>
                  </a:cubicBezTo>
                  <a:cubicBezTo>
                    <a:pt x="2051" y="937"/>
                    <a:pt x="2045" y="947"/>
                    <a:pt x="2042" y="947"/>
                  </a:cubicBezTo>
                  <a:cubicBezTo>
                    <a:pt x="2036" y="945"/>
                    <a:pt x="2043" y="941"/>
                    <a:pt x="2042" y="937"/>
                  </a:cubicBezTo>
                  <a:cubicBezTo>
                    <a:pt x="2041" y="935"/>
                    <a:pt x="2034" y="934"/>
                    <a:pt x="2033" y="931"/>
                  </a:cubicBezTo>
                  <a:cubicBezTo>
                    <a:pt x="2035" y="930"/>
                    <a:pt x="2037" y="929"/>
                    <a:pt x="2038" y="928"/>
                  </a:cubicBezTo>
                  <a:cubicBezTo>
                    <a:pt x="2038" y="927"/>
                    <a:pt x="2038" y="925"/>
                    <a:pt x="2039" y="924"/>
                  </a:cubicBezTo>
                  <a:cubicBezTo>
                    <a:pt x="2039" y="923"/>
                    <a:pt x="2040" y="922"/>
                    <a:pt x="2040" y="921"/>
                  </a:cubicBezTo>
                  <a:cubicBezTo>
                    <a:pt x="2040" y="920"/>
                    <a:pt x="2039" y="919"/>
                    <a:pt x="2039" y="919"/>
                  </a:cubicBezTo>
                  <a:cubicBezTo>
                    <a:pt x="2039" y="918"/>
                    <a:pt x="2039" y="917"/>
                    <a:pt x="2039" y="917"/>
                  </a:cubicBezTo>
                  <a:cubicBezTo>
                    <a:pt x="2038" y="915"/>
                    <a:pt x="2037" y="914"/>
                    <a:pt x="2036" y="912"/>
                  </a:cubicBezTo>
                  <a:cubicBezTo>
                    <a:pt x="2035" y="911"/>
                    <a:pt x="2036" y="910"/>
                    <a:pt x="2035" y="909"/>
                  </a:cubicBezTo>
                  <a:cubicBezTo>
                    <a:pt x="2034" y="909"/>
                    <a:pt x="2034" y="909"/>
                    <a:pt x="2033" y="908"/>
                  </a:cubicBezTo>
                  <a:cubicBezTo>
                    <a:pt x="2034" y="909"/>
                    <a:pt x="2034" y="910"/>
                    <a:pt x="2035" y="911"/>
                  </a:cubicBezTo>
                  <a:cubicBezTo>
                    <a:pt x="2035" y="911"/>
                    <a:pt x="2035" y="911"/>
                    <a:pt x="2034" y="911"/>
                  </a:cubicBezTo>
                  <a:cubicBezTo>
                    <a:pt x="2033" y="908"/>
                    <a:pt x="2031" y="907"/>
                    <a:pt x="2029" y="904"/>
                  </a:cubicBezTo>
                  <a:cubicBezTo>
                    <a:pt x="2029" y="903"/>
                    <a:pt x="2029" y="903"/>
                    <a:pt x="2029" y="901"/>
                  </a:cubicBezTo>
                  <a:cubicBezTo>
                    <a:pt x="2028" y="900"/>
                    <a:pt x="2027" y="899"/>
                    <a:pt x="2026" y="898"/>
                  </a:cubicBezTo>
                  <a:cubicBezTo>
                    <a:pt x="2026" y="898"/>
                    <a:pt x="2026" y="898"/>
                    <a:pt x="2027" y="898"/>
                  </a:cubicBezTo>
                  <a:cubicBezTo>
                    <a:pt x="2027" y="898"/>
                    <a:pt x="2028" y="898"/>
                    <a:pt x="2029" y="898"/>
                  </a:cubicBezTo>
                  <a:cubicBezTo>
                    <a:pt x="2029" y="900"/>
                    <a:pt x="2029" y="901"/>
                    <a:pt x="2030" y="902"/>
                  </a:cubicBezTo>
                  <a:cubicBezTo>
                    <a:pt x="2031" y="901"/>
                    <a:pt x="2033" y="902"/>
                    <a:pt x="2035" y="903"/>
                  </a:cubicBezTo>
                  <a:cubicBezTo>
                    <a:pt x="2035" y="903"/>
                    <a:pt x="2035" y="904"/>
                    <a:pt x="2035" y="904"/>
                  </a:cubicBezTo>
                  <a:cubicBezTo>
                    <a:pt x="2035" y="904"/>
                    <a:pt x="2035" y="904"/>
                    <a:pt x="2036" y="904"/>
                  </a:cubicBezTo>
                  <a:cubicBezTo>
                    <a:pt x="2036" y="904"/>
                    <a:pt x="2036" y="904"/>
                    <a:pt x="2036" y="904"/>
                  </a:cubicBezTo>
                  <a:cubicBezTo>
                    <a:pt x="2036" y="905"/>
                    <a:pt x="2037" y="905"/>
                    <a:pt x="2038" y="907"/>
                  </a:cubicBezTo>
                  <a:cubicBezTo>
                    <a:pt x="2037" y="907"/>
                    <a:pt x="2037" y="907"/>
                    <a:pt x="2038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8" y="908"/>
                    <a:pt x="2039" y="910"/>
                    <a:pt x="2039" y="911"/>
                  </a:cubicBezTo>
                  <a:cubicBezTo>
                    <a:pt x="2039" y="911"/>
                    <a:pt x="2039" y="911"/>
                    <a:pt x="2039" y="911"/>
                  </a:cubicBezTo>
                  <a:cubicBezTo>
                    <a:pt x="2039" y="912"/>
                    <a:pt x="2040" y="913"/>
                    <a:pt x="2040" y="913"/>
                  </a:cubicBezTo>
                  <a:cubicBezTo>
                    <a:pt x="2039" y="913"/>
                    <a:pt x="2039" y="913"/>
                    <a:pt x="2038" y="913"/>
                  </a:cubicBezTo>
                  <a:cubicBezTo>
                    <a:pt x="2038" y="913"/>
                    <a:pt x="2038" y="914"/>
                    <a:pt x="2038" y="914"/>
                  </a:cubicBezTo>
                  <a:cubicBezTo>
                    <a:pt x="2039" y="914"/>
                    <a:pt x="2039" y="914"/>
                    <a:pt x="2040" y="914"/>
                  </a:cubicBezTo>
                  <a:cubicBezTo>
                    <a:pt x="2040" y="915"/>
                    <a:pt x="2040" y="915"/>
                    <a:pt x="2040" y="915"/>
                  </a:cubicBezTo>
                  <a:cubicBezTo>
                    <a:pt x="2041" y="915"/>
                    <a:pt x="2041" y="915"/>
                    <a:pt x="2042" y="916"/>
                  </a:cubicBezTo>
                  <a:cubicBezTo>
                    <a:pt x="2042" y="916"/>
                    <a:pt x="2042" y="916"/>
                    <a:pt x="2042" y="917"/>
                  </a:cubicBezTo>
                  <a:cubicBezTo>
                    <a:pt x="2043" y="917"/>
                    <a:pt x="2043" y="917"/>
                    <a:pt x="2044" y="918"/>
                  </a:cubicBezTo>
                  <a:cubicBezTo>
                    <a:pt x="2044" y="916"/>
                    <a:pt x="2043" y="916"/>
                    <a:pt x="2044" y="914"/>
                  </a:cubicBezTo>
                  <a:cubicBezTo>
                    <a:pt x="2044" y="914"/>
                    <a:pt x="2044" y="914"/>
                    <a:pt x="2044" y="914"/>
                  </a:cubicBezTo>
                  <a:cubicBezTo>
                    <a:pt x="2046" y="915"/>
                    <a:pt x="2046" y="918"/>
                    <a:pt x="2047" y="920"/>
                  </a:cubicBezTo>
                  <a:cubicBezTo>
                    <a:pt x="2049" y="921"/>
                    <a:pt x="2052" y="924"/>
                    <a:pt x="2055" y="923"/>
                  </a:cubicBezTo>
                  <a:cubicBezTo>
                    <a:pt x="2057" y="923"/>
                    <a:pt x="2058" y="920"/>
                    <a:pt x="2061" y="920"/>
                  </a:cubicBezTo>
                  <a:cubicBezTo>
                    <a:pt x="2061" y="921"/>
                    <a:pt x="2061" y="921"/>
                    <a:pt x="2061" y="921"/>
                  </a:cubicBezTo>
                  <a:cubicBezTo>
                    <a:pt x="2061" y="923"/>
                    <a:pt x="2061" y="925"/>
                    <a:pt x="2060" y="927"/>
                  </a:cubicBezTo>
                  <a:close/>
                  <a:moveTo>
                    <a:pt x="2030" y="946"/>
                  </a:moveTo>
                  <a:cubicBezTo>
                    <a:pt x="2031" y="945"/>
                    <a:pt x="2032" y="945"/>
                    <a:pt x="2033" y="944"/>
                  </a:cubicBezTo>
                  <a:cubicBezTo>
                    <a:pt x="2033" y="944"/>
                    <a:pt x="2034" y="944"/>
                    <a:pt x="2035" y="944"/>
                  </a:cubicBezTo>
                  <a:cubicBezTo>
                    <a:pt x="2035" y="945"/>
                    <a:pt x="2035" y="945"/>
                    <a:pt x="2035" y="946"/>
                  </a:cubicBezTo>
                  <a:cubicBezTo>
                    <a:pt x="2035" y="946"/>
                    <a:pt x="2035" y="947"/>
                    <a:pt x="2035" y="947"/>
                  </a:cubicBezTo>
                  <a:cubicBezTo>
                    <a:pt x="2035" y="948"/>
                    <a:pt x="2036" y="948"/>
                    <a:pt x="2036" y="950"/>
                  </a:cubicBezTo>
                  <a:cubicBezTo>
                    <a:pt x="2033" y="951"/>
                    <a:pt x="2032" y="955"/>
                    <a:pt x="2030" y="956"/>
                  </a:cubicBezTo>
                  <a:cubicBezTo>
                    <a:pt x="2028" y="958"/>
                    <a:pt x="2026" y="959"/>
                    <a:pt x="2025" y="960"/>
                  </a:cubicBezTo>
                  <a:cubicBezTo>
                    <a:pt x="2026" y="961"/>
                    <a:pt x="2027" y="962"/>
                    <a:pt x="2029" y="962"/>
                  </a:cubicBezTo>
                  <a:cubicBezTo>
                    <a:pt x="2029" y="962"/>
                    <a:pt x="2029" y="962"/>
                    <a:pt x="2029" y="962"/>
                  </a:cubicBezTo>
                  <a:cubicBezTo>
                    <a:pt x="2028" y="963"/>
                    <a:pt x="2027" y="963"/>
                    <a:pt x="2027" y="963"/>
                  </a:cubicBezTo>
                  <a:cubicBezTo>
                    <a:pt x="2026" y="963"/>
                    <a:pt x="2026" y="962"/>
                    <a:pt x="2025" y="962"/>
                  </a:cubicBezTo>
                  <a:cubicBezTo>
                    <a:pt x="2023" y="963"/>
                    <a:pt x="2021" y="965"/>
                    <a:pt x="2019" y="966"/>
                  </a:cubicBezTo>
                  <a:cubicBezTo>
                    <a:pt x="2018" y="966"/>
                    <a:pt x="2017" y="965"/>
                    <a:pt x="2017" y="966"/>
                  </a:cubicBezTo>
                  <a:cubicBezTo>
                    <a:pt x="2017" y="966"/>
                    <a:pt x="2018" y="967"/>
                    <a:pt x="2018" y="967"/>
                  </a:cubicBezTo>
                  <a:cubicBezTo>
                    <a:pt x="2018" y="968"/>
                    <a:pt x="2018" y="969"/>
                    <a:pt x="2018" y="970"/>
                  </a:cubicBezTo>
                  <a:cubicBezTo>
                    <a:pt x="2017" y="970"/>
                    <a:pt x="2016" y="970"/>
                    <a:pt x="2015" y="970"/>
                  </a:cubicBezTo>
                  <a:cubicBezTo>
                    <a:pt x="2015" y="970"/>
                    <a:pt x="2015" y="970"/>
                    <a:pt x="2015" y="970"/>
                  </a:cubicBezTo>
                  <a:cubicBezTo>
                    <a:pt x="2016" y="971"/>
                    <a:pt x="2016" y="971"/>
                    <a:pt x="2017" y="971"/>
                  </a:cubicBezTo>
                  <a:cubicBezTo>
                    <a:pt x="2016" y="973"/>
                    <a:pt x="2015" y="976"/>
                    <a:pt x="2014" y="978"/>
                  </a:cubicBezTo>
                  <a:cubicBezTo>
                    <a:pt x="2014" y="979"/>
                    <a:pt x="2009" y="982"/>
                    <a:pt x="2007" y="983"/>
                  </a:cubicBezTo>
                  <a:cubicBezTo>
                    <a:pt x="2003" y="983"/>
                    <a:pt x="2000" y="982"/>
                    <a:pt x="1997" y="981"/>
                  </a:cubicBezTo>
                  <a:cubicBezTo>
                    <a:pt x="1997" y="980"/>
                    <a:pt x="1997" y="980"/>
                    <a:pt x="1996" y="980"/>
                  </a:cubicBezTo>
                  <a:cubicBezTo>
                    <a:pt x="1996" y="979"/>
                    <a:pt x="1995" y="979"/>
                    <a:pt x="1995" y="980"/>
                  </a:cubicBezTo>
                  <a:cubicBezTo>
                    <a:pt x="1993" y="981"/>
                    <a:pt x="1991" y="981"/>
                    <a:pt x="1990" y="979"/>
                  </a:cubicBezTo>
                  <a:cubicBezTo>
                    <a:pt x="1990" y="979"/>
                    <a:pt x="1990" y="979"/>
                    <a:pt x="1990" y="979"/>
                  </a:cubicBezTo>
                  <a:cubicBezTo>
                    <a:pt x="1990" y="979"/>
                    <a:pt x="1991" y="979"/>
                    <a:pt x="1991" y="979"/>
                  </a:cubicBezTo>
                  <a:cubicBezTo>
                    <a:pt x="1991" y="978"/>
                    <a:pt x="1991" y="978"/>
                    <a:pt x="1991" y="978"/>
                  </a:cubicBezTo>
                  <a:cubicBezTo>
                    <a:pt x="1991" y="978"/>
                    <a:pt x="1992" y="978"/>
                    <a:pt x="1992" y="977"/>
                  </a:cubicBezTo>
                  <a:cubicBezTo>
                    <a:pt x="1992" y="977"/>
                    <a:pt x="1992" y="977"/>
                    <a:pt x="1992" y="977"/>
                  </a:cubicBezTo>
                  <a:cubicBezTo>
                    <a:pt x="1992" y="977"/>
                    <a:pt x="1991" y="976"/>
                    <a:pt x="1991" y="976"/>
                  </a:cubicBezTo>
                  <a:cubicBezTo>
                    <a:pt x="1991" y="976"/>
                    <a:pt x="1991" y="976"/>
                    <a:pt x="1991" y="976"/>
                  </a:cubicBezTo>
                  <a:cubicBezTo>
                    <a:pt x="1992" y="976"/>
                    <a:pt x="1992" y="976"/>
                    <a:pt x="1993" y="977"/>
                  </a:cubicBezTo>
                  <a:cubicBezTo>
                    <a:pt x="1993" y="976"/>
                    <a:pt x="1992" y="975"/>
                    <a:pt x="1992" y="975"/>
                  </a:cubicBezTo>
                  <a:cubicBezTo>
                    <a:pt x="1992" y="975"/>
                    <a:pt x="1992" y="974"/>
                    <a:pt x="1992" y="974"/>
                  </a:cubicBezTo>
                  <a:cubicBezTo>
                    <a:pt x="1993" y="975"/>
                    <a:pt x="1994" y="975"/>
                    <a:pt x="1995" y="975"/>
                  </a:cubicBezTo>
                  <a:cubicBezTo>
                    <a:pt x="1995" y="974"/>
                    <a:pt x="1994" y="973"/>
                    <a:pt x="1994" y="972"/>
                  </a:cubicBezTo>
                  <a:cubicBezTo>
                    <a:pt x="1994" y="972"/>
                    <a:pt x="1994" y="972"/>
                    <a:pt x="1994" y="972"/>
                  </a:cubicBezTo>
                  <a:cubicBezTo>
                    <a:pt x="1996" y="971"/>
                    <a:pt x="1997" y="969"/>
                    <a:pt x="1999" y="968"/>
                  </a:cubicBezTo>
                  <a:cubicBezTo>
                    <a:pt x="1999" y="968"/>
                    <a:pt x="1999" y="967"/>
                    <a:pt x="1999" y="967"/>
                  </a:cubicBezTo>
                  <a:cubicBezTo>
                    <a:pt x="2001" y="965"/>
                    <a:pt x="2003" y="965"/>
                    <a:pt x="2005" y="964"/>
                  </a:cubicBezTo>
                  <a:cubicBezTo>
                    <a:pt x="2007" y="963"/>
                    <a:pt x="2009" y="962"/>
                    <a:pt x="2011" y="960"/>
                  </a:cubicBezTo>
                  <a:cubicBezTo>
                    <a:pt x="2011" y="959"/>
                    <a:pt x="2011" y="959"/>
                    <a:pt x="2012" y="958"/>
                  </a:cubicBezTo>
                  <a:cubicBezTo>
                    <a:pt x="2013" y="958"/>
                    <a:pt x="2014" y="957"/>
                    <a:pt x="2015" y="957"/>
                  </a:cubicBezTo>
                  <a:cubicBezTo>
                    <a:pt x="2015" y="957"/>
                    <a:pt x="2019" y="953"/>
                    <a:pt x="2019" y="953"/>
                  </a:cubicBezTo>
                  <a:cubicBezTo>
                    <a:pt x="2019" y="952"/>
                    <a:pt x="2019" y="950"/>
                    <a:pt x="2019" y="949"/>
                  </a:cubicBezTo>
                  <a:cubicBezTo>
                    <a:pt x="2020" y="949"/>
                    <a:pt x="2023" y="948"/>
                    <a:pt x="2023" y="947"/>
                  </a:cubicBezTo>
                  <a:cubicBezTo>
                    <a:pt x="2024" y="946"/>
                    <a:pt x="2023" y="944"/>
                    <a:pt x="2024" y="943"/>
                  </a:cubicBezTo>
                  <a:cubicBezTo>
                    <a:pt x="2024" y="942"/>
                    <a:pt x="2025" y="941"/>
                    <a:pt x="2025" y="940"/>
                  </a:cubicBezTo>
                  <a:cubicBezTo>
                    <a:pt x="2029" y="941"/>
                    <a:pt x="2028" y="944"/>
                    <a:pt x="2030" y="946"/>
                  </a:cubicBezTo>
                  <a:close/>
                  <a:moveTo>
                    <a:pt x="1015" y="281"/>
                  </a:moveTo>
                  <a:cubicBezTo>
                    <a:pt x="1015" y="281"/>
                    <a:pt x="1015" y="281"/>
                    <a:pt x="1014" y="281"/>
                  </a:cubicBezTo>
                  <a:cubicBezTo>
                    <a:pt x="1014" y="282"/>
                    <a:pt x="1013" y="283"/>
                    <a:pt x="1012" y="283"/>
                  </a:cubicBezTo>
                  <a:cubicBezTo>
                    <a:pt x="1011" y="283"/>
                    <a:pt x="1011" y="282"/>
                    <a:pt x="1011" y="281"/>
                  </a:cubicBezTo>
                  <a:cubicBezTo>
                    <a:pt x="1010" y="281"/>
                    <a:pt x="1008" y="282"/>
                    <a:pt x="1008" y="281"/>
                  </a:cubicBezTo>
                  <a:cubicBezTo>
                    <a:pt x="1006" y="278"/>
                    <a:pt x="1008" y="278"/>
                    <a:pt x="1009" y="276"/>
                  </a:cubicBezTo>
                  <a:cubicBezTo>
                    <a:pt x="1010" y="276"/>
                    <a:pt x="1010" y="276"/>
                    <a:pt x="1010" y="276"/>
                  </a:cubicBezTo>
                  <a:cubicBezTo>
                    <a:pt x="1010" y="277"/>
                    <a:pt x="1011" y="277"/>
                    <a:pt x="1012" y="278"/>
                  </a:cubicBezTo>
                  <a:cubicBezTo>
                    <a:pt x="1012" y="277"/>
                    <a:pt x="1012" y="275"/>
                    <a:pt x="1013" y="275"/>
                  </a:cubicBezTo>
                  <a:cubicBezTo>
                    <a:pt x="1013" y="275"/>
                    <a:pt x="1014" y="275"/>
                    <a:pt x="1015" y="275"/>
                  </a:cubicBezTo>
                  <a:cubicBezTo>
                    <a:pt x="1015" y="277"/>
                    <a:pt x="1015" y="278"/>
                    <a:pt x="1013" y="280"/>
                  </a:cubicBezTo>
                  <a:cubicBezTo>
                    <a:pt x="1013" y="280"/>
                    <a:pt x="1013" y="280"/>
                    <a:pt x="1013" y="280"/>
                  </a:cubicBezTo>
                  <a:cubicBezTo>
                    <a:pt x="1014" y="280"/>
                    <a:pt x="1014" y="280"/>
                    <a:pt x="1015" y="281"/>
                  </a:cubicBezTo>
                  <a:close/>
                  <a:moveTo>
                    <a:pt x="1002" y="266"/>
                  </a:moveTo>
                  <a:cubicBezTo>
                    <a:pt x="999" y="266"/>
                    <a:pt x="996" y="266"/>
                    <a:pt x="994" y="266"/>
                  </a:cubicBezTo>
                  <a:cubicBezTo>
                    <a:pt x="993" y="268"/>
                    <a:pt x="992" y="268"/>
                    <a:pt x="991" y="270"/>
                  </a:cubicBezTo>
                  <a:cubicBezTo>
                    <a:pt x="991" y="269"/>
                    <a:pt x="990" y="268"/>
                    <a:pt x="990" y="268"/>
                  </a:cubicBezTo>
                  <a:cubicBezTo>
                    <a:pt x="990" y="267"/>
                    <a:pt x="991" y="266"/>
                    <a:pt x="992" y="265"/>
                  </a:cubicBezTo>
                  <a:cubicBezTo>
                    <a:pt x="993" y="265"/>
                    <a:pt x="995" y="265"/>
                    <a:pt x="996" y="265"/>
                  </a:cubicBezTo>
                  <a:cubicBezTo>
                    <a:pt x="998" y="264"/>
                    <a:pt x="998" y="262"/>
                    <a:pt x="999" y="261"/>
                  </a:cubicBezTo>
                  <a:cubicBezTo>
                    <a:pt x="1000" y="261"/>
                    <a:pt x="1002" y="261"/>
                    <a:pt x="1003" y="260"/>
                  </a:cubicBezTo>
                  <a:cubicBezTo>
                    <a:pt x="1003" y="260"/>
                    <a:pt x="1003" y="260"/>
                    <a:pt x="1003" y="260"/>
                  </a:cubicBezTo>
                  <a:cubicBezTo>
                    <a:pt x="1003" y="260"/>
                    <a:pt x="1003" y="260"/>
                    <a:pt x="1004" y="260"/>
                  </a:cubicBezTo>
                  <a:cubicBezTo>
                    <a:pt x="1003" y="262"/>
                    <a:pt x="1003" y="262"/>
                    <a:pt x="1003" y="264"/>
                  </a:cubicBezTo>
                  <a:cubicBezTo>
                    <a:pt x="1002" y="265"/>
                    <a:pt x="1002" y="265"/>
                    <a:pt x="1002" y="266"/>
                  </a:cubicBezTo>
                  <a:close/>
                  <a:moveTo>
                    <a:pt x="1995" y="196"/>
                  </a:moveTo>
                  <a:cubicBezTo>
                    <a:pt x="1994" y="196"/>
                    <a:pt x="1994" y="197"/>
                    <a:pt x="1993" y="197"/>
                  </a:cubicBezTo>
                  <a:cubicBezTo>
                    <a:pt x="1992" y="198"/>
                    <a:pt x="1987" y="198"/>
                    <a:pt x="1985" y="197"/>
                  </a:cubicBezTo>
                  <a:cubicBezTo>
                    <a:pt x="1985" y="196"/>
                    <a:pt x="1985" y="196"/>
                    <a:pt x="1984" y="195"/>
                  </a:cubicBezTo>
                  <a:cubicBezTo>
                    <a:pt x="1984" y="195"/>
                    <a:pt x="1984" y="195"/>
                    <a:pt x="1983" y="195"/>
                  </a:cubicBezTo>
                  <a:cubicBezTo>
                    <a:pt x="1983" y="195"/>
                    <a:pt x="1983" y="195"/>
                    <a:pt x="1983" y="194"/>
                  </a:cubicBezTo>
                  <a:cubicBezTo>
                    <a:pt x="1982" y="195"/>
                    <a:pt x="1981" y="196"/>
                    <a:pt x="1979" y="196"/>
                  </a:cubicBezTo>
                  <a:cubicBezTo>
                    <a:pt x="1978" y="195"/>
                    <a:pt x="1978" y="195"/>
                    <a:pt x="1977" y="195"/>
                  </a:cubicBezTo>
                  <a:cubicBezTo>
                    <a:pt x="1977" y="196"/>
                    <a:pt x="1978" y="196"/>
                    <a:pt x="1978" y="197"/>
                  </a:cubicBezTo>
                  <a:cubicBezTo>
                    <a:pt x="1977" y="197"/>
                    <a:pt x="1977" y="198"/>
                    <a:pt x="1977" y="198"/>
                  </a:cubicBezTo>
                  <a:cubicBezTo>
                    <a:pt x="1978" y="198"/>
                    <a:pt x="1979" y="199"/>
                    <a:pt x="1980" y="199"/>
                  </a:cubicBezTo>
                  <a:cubicBezTo>
                    <a:pt x="1980" y="199"/>
                    <a:pt x="1981" y="198"/>
                    <a:pt x="1981" y="198"/>
                  </a:cubicBezTo>
                  <a:cubicBezTo>
                    <a:pt x="1982" y="198"/>
                    <a:pt x="1983" y="198"/>
                    <a:pt x="1983" y="198"/>
                  </a:cubicBezTo>
                  <a:cubicBezTo>
                    <a:pt x="1984" y="201"/>
                    <a:pt x="1984" y="201"/>
                    <a:pt x="1986" y="202"/>
                  </a:cubicBezTo>
                  <a:cubicBezTo>
                    <a:pt x="1987" y="202"/>
                    <a:pt x="1988" y="202"/>
                    <a:pt x="1989" y="201"/>
                  </a:cubicBezTo>
                  <a:cubicBezTo>
                    <a:pt x="1988" y="202"/>
                    <a:pt x="1988" y="202"/>
                    <a:pt x="1988" y="202"/>
                  </a:cubicBezTo>
                  <a:cubicBezTo>
                    <a:pt x="1989" y="202"/>
                    <a:pt x="1989" y="202"/>
                    <a:pt x="1990" y="202"/>
                  </a:cubicBezTo>
                  <a:cubicBezTo>
                    <a:pt x="1990" y="204"/>
                    <a:pt x="1991" y="204"/>
                    <a:pt x="1991" y="207"/>
                  </a:cubicBezTo>
                  <a:cubicBezTo>
                    <a:pt x="1991" y="207"/>
                    <a:pt x="1990" y="208"/>
                    <a:pt x="1990" y="208"/>
                  </a:cubicBezTo>
                  <a:cubicBezTo>
                    <a:pt x="1992" y="208"/>
                    <a:pt x="1992" y="211"/>
                    <a:pt x="1994" y="212"/>
                  </a:cubicBezTo>
                  <a:cubicBezTo>
                    <a:pt x="1995" y="213"/>
                    <a:pt x="1995" y="213"/>
                    <a:pt x="1994" y="214"/>
                  </a:cubicBezTo>
                  <a:cubicBezTo>
                    <a:pt x="1995" y="214"/>
                    <a:pt x="1996" y="214"/>
                    <a:pt x="1996" y="214"/>
                  </a:cubicBezTo>
                  <a:cubicBezTo>
                    <a:pt x="1996" y="220"/>
                    <a:pt x="1992" y="219"/>
                    <a:pt x="1988" y="218"/>
                  </a:cubicBezTo>
                  <a:cubicBezTo>
                    <a:pt x="1986" y="217"/>
                    <a:pt x="1985" y="217"/>
                    <a:pt x="1984" y="216"/>
                  </a:cubicBezTo>
                  <a:cubicBezTo>
                    <a:pt x="1984" y="216"/>
                    <a:pt x="1984" y="216"/>
                    <a:pt x="1984" y="215"/>
                  </a:cubicBezTo>
                  <a:cubicBezTo>
                    <a:pt x="1983" y="215"/>
                    <a:pt x="1982" y="215"/>
                    <a:pt x="1982" y="216"/>
                  </a:cubicBezTo>
                  <a:cubicBezTo>
                    <a:pt x="1981" y="216"/>
                    <a:pt x="1981" y="217"/>
                    <a:pt x="1980" y="218"/>
                  </a:cubicBezTo>
                  <a:cubicBezTo>
                    <a:pt x="1978" y="219"/>
                    <a:pt x="1975" y="221"/>
                    <a:pt x="1972" y="222"/>
                  </a:cubicBezTo>
                  <a:cubicBezTo>
                    <a:pt x="1971" y="222"/>
                    <a:pt x="1970" y="222"/>
                    <a:pt x="1968" y="223"/>
                  </a:cubicBezTo>
                  <a:cubicBezTo>
                    <a:pt x="1967" y="223"/>
                    <a:pt x="1966" y="225"/>
                    <a:pt x="1965" y="225"/>
                  </a:cubicBezTo>
                  <a:cubicBezTo>
                    <a:pt x="1963" y="225"/>
                    <a:pt x="1962" y="225"/>
                    <a:pt x="1961" y="226"/>
                  </a:cubicBezTo>
                  <a:cubicBezTo>
                    <a:pt x="1961" y="226"/>
                    <a:pt x="1960" y="228"/>
                    <a:pt x="1959" y="228"/>
                  </a:cubicBezTo>
                  <a:cubicBezTo>
                    <a:pt x="1958" y="228"/>
                    <a:pt x="1957" y="228"/>
                    <a:pt x="1956" y="228"/>
                  </a:cubicBezTo>
                  <a:cubicBezTo>
                    <a:pt x="1955" y="229"/>
                    <a:pt x="1955" y="231"/>
                    <a:pt x="1954" y="232"/>
                  </a:cubicBezTo>
                  <a:cubicBezTo>
                    <a:pt x="1952" y="233"/>
                    <a:pt x="1951" y="233"/>
                    <a:pt x="1949" y="234"/>
                  </a:cubicBezTo>
                  <a:cubicBezTo>
                    <a:pt x="1949" y="234"/>
                    <a:pt x="1948" y="235"/>
                    <a:pt x="1948" y="236"/>
                  </a:cubicBezTo>
                  <a:cubicBezTo>
                    <a:pt x="1947" y="236"/>
                    <a:pt x="1945" y="236"/>
                    <a:pt x="1944" y="237"/>
                  </a:cubicBezTo>
                  <a:cubicBezTo>
                    <a:pt x="1943" y="238"/>
                    <a:pt x="1944" y="239"/>
                    <a:pt x="1943" y="240"/>
                  </a:cubicBezTo>
                  <a:cubicBezTo>
                    <a:pt x="1943" y="240"/>
                    <a:pt x="1943" y="240"/>
                    <a:pt x="1942" y="240"/>
                  </a:cubicBezTo>
                  <a:cubicBezTo>
                    <a:pt x="1942" y="240"/>
                    <a:pt x="1941" y="240"/>
                    <a:pt x="1941" y="240"/>
                  </a:cubicBezTo>
                  <a:cubicBezTo>
                    <a:pt x="1939" y="239"/>
                    <a:pt x="1939" y="237"/>
                    <a:pt x="1937" y="236"/>
                  </a:cubicBezTo>
                  <a:cubicBezTo>
                    <a:pt x="1935" y="235"/>
                    <a:pt x="1926" y="236"/>
                    <a:pt x="1925" y="237"/>
                  </a:cubicBezTo>
                  <a:cubicBezTo>
                    <a:pt x="1923" y="239"/>
                    <a:pt x="1920" y="240"/>
                    <a:pt x="1918" y="242"/>
                  </a:cubicBezTo>
                  <a:cubicBezTo>
                    <a:pt x="1918" y="242"/>
                    <a:pt x="1918" y="242"/>
                    <a:pt x="1918" y="241"/>
                  </a:cubicBezTo>
                  <a:cubicBezTo>
                    <a:pt x="1918" y="240"/>
                    <a:pt x="1919" y="238"/>
                    <a:pt x="1919" y="237"/>
                  </a:cubicBezTo>
                  <a:cubicBezTo>
                    <a:pt x="1919" y="237"/>
                    <a:pt x="1919" y="237"/>
                    <a:pt x="1919" y="236"/>
                  </a:cubicBezTo>
                  <a:cubicBezTo>
                    <a:pt x="1918" y="237"/>
                    <a:pt x="1918" y="237"/>
                    <a:pt x="1917" y="236"/>
                  </a:cubicBezTo>
                  <a:cubicBezTo>
                    <a:pt x="1915" y="238"/>
                    <a:pt x="1914" y="239"/>
                    <a:pt x="1912" y="240"/>
                  </a:cubicBezTo>
                  <a:cubicBezTo>
                    <a:pt x="1912" y="240"/>
                    <a:pt x="1912" y="241"/>
                    <a:pt x="1912" y="242"/>
                  </a:cubicBezTo>
                  <a:cubicBezTo>
                    <a:pt x="1911" y="242"/>
                    <a:pt x="1910" y="242"/>
                    <a:pt x="1910" y="242"/>
                  </a:cubicBezTo>
                  <a:cubicBezTo>
                    <a:pt x="1909" y="241"/>
                    <a:pt x="1908" y="240"/>
                    <a:pt x="1907" y="239"/>
                  </a:cubicBezTo>
                  <a:cubicBezTo>
                    <a:pt x="1906" y="240"/>
                    <a:pt x="1905" y="240"/>
                    <a:pt x="1905" y="241"/>
                  </a:cubicBezTo>
                  <a:cubicBezTo>
                    <a:pt x="1905" y="241"/>
                    <a:pt x="1905" y="241"/>
                    <a:pt x="1905" y="241"/>
                  </a:cubicBezTo>
                  <a:cubicBezTo>
                    <a:pt x="1902" y="241"/>
                    <a:pt x="1902" y="243"/>
                    <a:pt x="1901" y="244"/>
                  </a:cubicBezTo>
                  <a:cubicBezTo>
                    <a:pt x="1901" y="245"/>
                    <a:pt x="1902" y="245"/>
                    <a:pt x="1902" y="246"/>
                  </a:cubicBezTo>
                  <a:cubicBezTo>
                    <a:pt x="1901" y="247"/>
                    <a:pt x="1900" y="248"/>
                    <a:pt x="1899" y="248"/>
                  </a:cubicBezTo>
                  <a:cubicBezTo>
                    <a:pt x="1899" y="249"/>
                    <a:pt x="1900" y="249"/>
                    <a:pt x="1900" y="249"/>
                  </a:cubicBezTo>
                  <a:cubicBezTo>
                    <a:pt x="1898" y="252"/>
                    <a:pt x="1894" y="253"/>
                    <a:pt x="1893" y="258"/>
                  </a:cubicBezTo>
                  <a:cubicBezTo>
                    <a:pt x="1896" y="260"/>
                    <a:pt x="1898" y="259"/>
                    <a:pt x="1901" y="260"/>
                  </a:cubicBezTo>
                  <a:cubicBezTo>
                    <a:pt x="1901" y="260"/>
                    <a:pt x="1901" y="260"/>
                    <a:pt x="1901" y="261"/>
                  </a:cubicBezTo>
                  <a:cubicBezTo>
                    <a:pt x="1900" y="263"/>
                    <a:pt x="1898" y="263"/>
                    <a:pt x="1898" y="265"/>
                  </a:cubicBezTo>
                  <a:cubicBezTo>
                    <a:pt x="1898" y="267"/>
                    <a:pt x="1899" y="268"/>
                    <a:pt x="1899" y="269"/>
                  </a:cubicBezTo>
                  <a:cubicBezTo>
                    <a:pt x="1900" y="269"/>
                    <a:pt x="1900" y="269"/>
                    <a:pt x="1901" y="269"/>
                  </a:cubicBezTo>
                  <a:cubicBezTo>
                    <a:pt x="1901" y="270"/>
                    <a:pt x="1902" y="272"/>
                    <a:pt x="1902" y="273"/>
                  </a:cubicBezTo>
                  <a:cubicBezTo>
                    <a:pt x="1901" y="274"/>
                    <a:pt x="1900" y="275"/>
                    <a:pt x="1899" y="274"/>
                  </a:cubicBezTo>
                  <a:cubicBezTo>
                    <a:pt x="1899" y="274"/>
                    <a:pt x="1898" y="274"/>
                    <a:pt x="1898" y="274"/>
                  </a:cubicBezTo>
                  <a:cubicBezTo>
                    <a:pt x="1898" y="272"/>
                    <a:pt x="1898" y="272"/>
                    <a:pt x="1899" y="271"/>
                  </a:cubicBezTo>
                  <a:cubicBezTo>
                    <a:pt x="1899" y="271"/>
                    <a:pt x="1899" y="271"/>
                    <a:pt x="1899" y="271"/>
                  </a:cubicBezTo>
                  <a:cubicBezTo>
                    <a:pt x="1898" y="271"/>
                    <a:pt x="1898" y="271"/>
                    <a:pt x="1898" y="271"/>
                  </a:cubicBezTo>
                  <a:cubicBezTo>
                    <a:pt x="1895" y="272"/>
                    <a:pt x="1891" y="278"/>
                    <a:pt x="1892" y="282"/>
                  </a:cubicBezTo>
                  <a:cubicBezTo>
                    <a:pt x="1893" y="283"/>
                    <a:pt x="1894" y="283"/>
                    <a:pt x="1895" y="284"/>
                  </a:cubicBezTo>
                  <a:cubicBezTo>
                    <a:pt x="1892" y="289"/>
                    <a:pt x="1891" y="285"/>
                    <a:pt x="1887" y="286"/>
                  </a:cubicBezTo>
                  <a:cubicBezTo>
                    <a:pt x="1884" y="287"/>
                    <a:pt x="1880" y="290"/>
                    <a:pt x="1881" y="294"/>
                  </a:cubicBezTo>
                  <a:cubicBezTo>
                    <a:pt x="1881" y="294"/>
                    <a:pt x="1882" y="295"/>
                    <a:pt x="1882" y="295"/>
                  </a:cubicBezTo>
                  <a:cubicBezTo>
                    <a:pt x="1882" y="295"/>
                    <a:pt x="1882" y="296"/>
                    <a:pt x="1882" y="296"/>
                  </a:cubicBezTo>
                  <a:cubicBezTo>
                    <a:pt x="1879" y="297"/>
                    <a:pt x="1876" y="299"/>
                    <a:pt x="1874" y="300"/>
                  </a:cubicBezTo>
                  <a:cubicBezTo>
                    <a:pt x="1874" y="301"/>
                    <a:pt x="1874" y="303"/>
                    <a:pt x="1874" y="304"/>
                  </a:cubicBezTo>
                  <a:cubicBezTo>
                    <a:pt x="1873" y="307"/>
                    <a:pt x="1866" y="313"/>
                    <a:pt x="1863" y="314"/>
                  </a:cubicBezTo>
                  <a:cubicBezTo>
                    <a:pt x="1863" y="312"/>
                    <a:pt x="1862" y="309"/>
                    <a:pt x="1862" y="307"/>
                  </a:cubicBezTo>
                  <a:cubicBezTo>
                    <a:pt x="1861" y="306"/>
                    <a:pt x="1861" y="305"/>
                    <a:pt x="1861" y="304"/>
                  </a:cubicBezTo>
                  <a:cubicBezTo>
                    <a:pt x="1861" y="302"/>
                    <a:pt x="1860" y="301"/>
                    <a:pt x="1859" y="300"/>
                  </a:cubicBezTo>
                  <a:cubicBezTo>
                    <a:pt x="1858" y="296"/>
                    <a:pt x="1858" y="293"/>
                    <a:pt x="1858" y="289"/>
                  </a:cubicBezTo>
                  <a:cubicBezTo>
                    <a:pt x="1857" y="284"/>
                    <a:pt x="1856" y="280"/>
                    <a:pt x="1857" y="275"/>
                  </a:cubicBezTo>
                  <a:cubicBezTo>
                    <a:pt x="1857" y="274"/>
                    <a:pt x="1857" y="273"/>
                    <a:pt x="1857" y="271"/>
                  </a:cubicBezTo>
                  <a:cubicBezTo>
                    <a:pt x="1858" y="269"/>
                    <a:pt x="1861" y="268"/>
                    <a:pt x="1863" y="266"/>
                  </a:cubicBezTo>
                  <a:cubicBezTo>
                    <a:pt x="1863" y="265"/>
                    <a:pt x="1864" y="263"/>
                    <a:pt x="1865" y="262"/>
                  </a:cubicBezTo>
                  <a:cubicBezTo>
                    <a:pt x="1864" y="262"/>
                    <a:pt x="1864" y="261"/>
                    <a:pt x="1864" y="260"/>
                  </a:cubicBezTo>
                  <a:cubicBezTo>
                    <a:pt x="1870" y="259"/>
                    <a:pt x="1876" y="255"/>
                    <a:pt x="1879" y="252"/>
                  </a:cubicBezTo>
                  <a:cubicBezTo>
                    <a:pt x="1880" y="250"/>
                    <a:pt x="1881" y="249"/>
                    <a:pt x="1881" y="248"/>
                  </a:cubicBezTo>
                  <a:cubicBezTo>
                    <a:pt x="1885" y="245"/>
                    <a:pt x="1888" y="243"/>
                    <a:pt x="1892" y="240"/>
                  </a:cubicBezTo>
                  <a:cubicBezTo>
                    <a:pt x="1893" y="239"/>
                    <a:pt x="1893" y="238"/>
                    <a:pt x="1894" y="237"/>
                  </a:cubicBezTo>
                  <a:cubicBezTo>
                    <a:pt x="1896" y="235"/>
                    <a:pt x="1900" y="235"/>
                    <a:pt x="1902" y="233"/>
                  </a:cubicBezTo>
                  <a:cubicBezTo>
                    <a:pt x="1902" y="233"/>
                    <a:pt x="1902" y="233"/>
                    <a:pt x="1902" y="233"/>
                  </a:cubicBezTo>
                  <a:cubicBezTo>
                    <a:pt x="1903" y="233"/>
                    <a:pt x="1905" y="229"/>
                    <a:pt x="1905" y="229"/>
                  </a:cubicBezTo>
                  <a:cubicBezTo>
                    <a:pt x="1905" y="228"/>
                    <a:pt x="1904" y="228"/>
                    <a:pt x="1904" y="228"/>
                  </a:cubicBezTo>
                  <a:cubicBezTo>
                    <a:pt x="1905" y="227"/>
                    <a:pt x="1905" y="225"/>
                    <a:pt x="1906" y="224"/>
                  </a:cubicBezTo>
                  <a:cubicBezTo>
                    <a:pt x="1906" y="223"/>
                    <a:pt x="1906" y="221"/>
                    <a:pt x="1906" y="220"/>
                  </a:cubicBezTo>
                  <a:cubicBezTo>
                    <a:pt x="1908" y="220"/>
                    <a:pt x="1911" y="219"/>
                    <a:pt x="1914" y="219"/>
                  </a:cubicBezTo>
                  <a:cubicBezTo>
                    <a:pt x="1914" y="218"/>
                    <a:pt x="1913" y="218"/>
                    <a:pt x="1913" y="218"/>
                  </a:cubicBezTo>
                  <a:cubicBezTo>
                    <a:pt x="1911" y="217"/>
                    <a:pt x="1909" y="217"/>
                    <a:pt x="1907" y="217"/>
                  </a:cubicBezTo>
                  <a:cubicBezTo>
                    <a:pt x="1905" y="217"/>
                    <a:pt x="1903" y="218"/>
                    <a:pt x="1901" y="219"/>
                  </a:cubicBezTo>
                  <a:cubicBezTo>
                    <a:pt x="1901" y="222"/>
                    <a:pt x="1899" y="222"/>
                    <a:pt x="1899" y="225"/>
                  </a:cubicBezTo>
                  <a:cubicBezTo>
                    <a:pt x="1899" y="225"/>
                    <a:pt x="1899" y="225"/>
                    <a:pt x="1899" y="225"/>
                  </a:cubicBezTo>
                  <a:cubicBezTo>
                    <a:pt x="1898" y="226"/>
                    <a:pt x="1897" y="226"/>
                    <a:pt x="1896" y="226"/>
                  </a:cubicBezTo>
                  <a:cubicBezTo>
                    <a:pt x="1893" y="228"/>
                    <a:pt x="1887" y="235"/>
                    <a:pt x="1883" y="234"/>
                  </a:cubicBezTo>
                  <a:cubicBezTo>
                    <a:pt x="1883" y="233"/>
                    <a:pt x="1884" y="232"/>
                    <a:pt x="1884" y="231"/>
                  </a:cubicBezTo>
                  <a:cubicBezTo>
                    <a:pt x="1883" y="231"/>
                    <a:pt x="1882" y="231"/>
                    <a:pt x="1882" y="230"/>
                  </a:cubicBezTo>
                  <a:cubicBezTo>
                    <a:pt x="1882" y="230"/>
                    <a:pt x="1881" y="230"/>
                    <a:pt x="1881" y="230"/>
                  </a:cubicBezTo>
                  <a:cubicBezTo>
                    <a:pt x="1882" y="228"/>
                    <a:pt x="1884" y="226"/>
                    <a:pt x="1884" y="224"/>
                  </a:cubicBezTo>
                  <a:cubicBezTo>
                    <a:pt x="1881" y="224"/>
                    <a:pt x="1881" y="226"/>
                    <a:pt x="1878" y="226"/>
                  </a:cubicBezTo>
                  <a:cubicBezTo>
                    <a:pt x="1877" y="221"/>
                    <a:pt x="1864" y="225"/>
                    <a:pt x="1862" y="227"/>
                  </a:cubicBezTo>
                  <a:cubicBezTo>
                    <a:pt x="1862" y="228"/>
                    <a:pt x="1862" y="229"/>
                    <a:pt x="1862" y="230"/>
                  </a:cubicBezTo>
                  <a:cubicBezTo>
                    <a:pt x="1860" y="230"/>
                    <a:pt x="1858" y="231"/>
                    <a:pt x="1858" y="233"/>
                  </a:cubicBezTo>
                  <a:cubicBezTo>
                    <a:pt x="1858" y="233"/>
                    <a:pt x="1858" y="234"/>
                    <a:pt x="1858" y="235"/>
                  </a:cubicBezTo>
                  <a:cubicBezTo>
                    <a:pt x="1855" y="235"/>
                    <a:pt x="1845" y="241"/>
                    <a:pt x="1847" y="245"/>
                  </a:cubicBezTo>
                  <a:cubicBezTo>
                    <a:pt x="1848" y="246"/>
                    <a:pt x="1851" y="245"/>
                    <a:pt x="1852" y="246"/>
                  </a:cubicBezTo>
                  <a:cubicBezTo>
                    <a:pt x="1852" y="246"/>
                    <a:pt x="1853" y="247"/>
                    <a:pt x="1853" y="247"/>
                  </a:cubicBezTo>
                  <a:cubicBezTo>
                    <a:pt x="1853" y="247"/>
                    <a:pt x="1853" y="247"/>
                    <a:pt x="1853" y="247"/>
                  </a:cubicBezTo>
                  <a:cubicBezTo>
                    <a:pt x="1852" y="248"/>
                    <a:pt x="1848" y="249"/>
                    <a:pt x="1847" y="249"/>
                  </a:cubicBezTo>
                  <a:cubicBezTo>
                    <a:pt x="1845" y="249"/>
                    <a:pt x="1843" y="248"/>
                    <a:pt x="1841" y="248"/>
                  </a:cubicBezTo>
                  <a:cubicBezTo>
                    <a:pt x="1841" y="249"/>
                    <a:pt x="1840" y="250"/>
                    <a:pt x="1839" y="250"/>
                  </a:cubicBezTo>
                  <a:cubicBezTo>
                    <a:pt x="1839" y="250"/>
                    <a:pt x="1839" y="250"/>
                    <a:pt x="1838" y="250"/>
                  </a:cubicBezTo>
                  <a:cubicBezTo>
                    <a:pt x="1838" y="250"/>
                    <a:pt x="1838" y="249"/>
                    <a:pt x="1837" y="249"/>
                  </a:cubicBezTo>
                  <a:cubicBezTo>
                    <a:pt x="1835" y="250"/>
                    <a:pt x="1832" y="252"/>
                    <a:pt x="1830" y="250"/>
                  </a:cubicBezTo>
                  <a:cubicBezTo>
                    <a:pt x="1831" y="248"/>
                    <a:pt x="1833" y="248"/>
                    <a:pt x="1835" y="248"/>
                  </a:cubicBezTo>
                  <a:cubicBezTo>
                    <a:pt x="1835" y="248"/>
                    <a:pt x="1835" y="248"/>
                    <a:pt x="1835" y="247"/>
                  </a:cubicBezTo>
                  <a:cubicBezTo>
                    <a:pt x="1834" y="245"/>
                    <a:pt x="1831" y="244"/>
                    <a:pt x="1828" y="244"/>
                  </a:cubicBezTo>
                  <a:cubicBezTo>
                    <a:pt x="1827" y="245"/>
                    <a:pt x="1826" y="245"/>
                    <a:pt x="1825" y="245"/>
                  </a:cubicBezTo>
                  <a:cubicBezTo>
                    <a:pt x="1824" y="244"/>
                    <a:pt x="1823" y="244"/>
                    <a:pt x="1822" y="243"/>
                  </a:cubicBezTo>
                  <a:cubicBezTo>
                    <a:pt x="1820" y="243"/>
                    <a:pt x="1818" y="243"/>
                    <a:pt x="1817" y="244"/>
                  </a:cubicBezTo>
                  <a:cubicBezTo>
                    <a:pt x="1817" y="245"/>
                    <a:pt x="1817" y="246"/>
                    <a:pt x="1816" y="246"/>
                  </a:cubicBezTo>
                  <a:cubicBezTo>
                    <a:pt x="1816" y="247"/>
                    <a:pt x="1815" y="247"/>
                    <a:pt x="1815" y="247"/>
                  </a:cubicBezTo>
                  <a:cubicBezTo>
                    <a:pt x="1814" y="247"/>
                    <a:pt x="1813" y="246"/>
                    <a:pt x="1812" y="246"/>
                  </a:cubicBezTo>
                  <a:cubicBezTo>
                    <a:pt x="1810" y="246"/>
                    <a:pt x="1809" y="246"/>
                    <a:pt x="1807" y="246"/>
                  </a:cubicBezTo>
                  <a:cubicBezTo>
                    <a:pt x="1805" y="247"/>
                    <a:pt x="1803" y="246"/>
                    <a:pt x="1801" y="246"/>
                  </a:cubicBezTo>
                  <a:cubicBezTo>
                    <a:pt x="1801" y="247"/>
                    <a:pt x="1800" y="248"/>
                    <a:pt x="1800" y="248"/>
                  </a:cubicBezTo>
                  <a:cubicBezTo>
                    <a:pt x="1797" y="248"/>
                    <a:pt x="1798" y="247"/>
                    <a:pt x="1797" y="245"/>
                  </a:cubicBezTo>
                  <a:cubicBezTo>
                    <a:pt x="1793" y="246"/>
                    <a:pt x="1784" y="245"/>
                    <a:pt x="1780" y="246"/>
                  </a:cubicBezTo>
                  <a:cubicBezTo>
                    <a:pt x="1778" y="247"/>
                    <a:pt x="1776" y="249"/>
                    <a:pt x="1774" y="251"/>
                  </a:cubicBezTo>
                  <a:cubicBezTo>
                    <a:pt x="1774" y="251"/>
                    <a:pt x="1774" y="252"/>
                    <a:pt x="1773" y="253"/>
                  </a:cubicBezTo>
                  <a:cubicBezTo>
                    <a:pt x="1772" y="254"/>
                    <a:pt x="1769" y="254"/>
                    <a:pt x="1768" y="255"/>
                  </a:cubicBezTo>
                  <a:cubicBezTo>
                    <a:pt x="1767" y="257"/>
                    <a:pt x="1766" y="258"/>
                    <a:pt x="1765" y="260"/>
                  </a:cubicBezTo>
                  <a:cubicBezTo>
                    <a:pt x="1763" y="261"/>
                    <a:pt x="1761" y="263"/>
                    <a:pt x="1758" y="264"/>
                  </a:cubicBezTo>
                  <a:cubicBezTo>
                    <a:pt x="1755" y="268"/>
                    <a:pt x="1752" y="271"/>
                    <a:pt x="1748" y="274"/>
                  </a:cubicBezTo>
                  <a:cubicBezTo>
                    <a:pt x="1747" y="275"/>
                    <a:pt x="1746" y="276"/>
                    <a:pt x="1745" y="277"/>
                  </a:cubicBezTo>
                  <a:cubicBezTo>
                    <a:pt x="1742" y="279"/>
                    <a:pt x="1735" y="281"/>
                    <a:pt x="1735" y="286"/>
                  </a:cubicBezTo>
                  <a:cubicBezTo>
                    <a:pt x="1736" y="286"/>
                    <a:pt x="1736" y="286"/>
                    <a:pt x="1736" y="287"/>
                  </a:cubicBezTo>
                  <a:cubicBezTo>
                    <a:pt x="1739" y="287"/>
                    <a:pt x="1742" y="286"/>
                    <a:pt x="1744" y="286"/>
                  </a:cubicBezTo>
                  <a:cubicBezTo>
                    <a:pt x="1744" y="289"/>
                    <a:pt x="1744" y="290"/>
                    <a:pt x="1744" y="293"/>
                  </a:cubicBezTo>
                  <a:cubicBezTo>
                    <a:pt x="1744" y="293"/>
                    <a:pt x="1744" y="293"/>
                    <a:pt x="1744" y="293"/>
                  </a:cubicBezTo>
                  <a:cubicBezTo>
                    <a:pt x="1747" y="293"/>
                    <a:pt x="1747" y="290"/>
                    <a:pt x="1750" y="292"/>
                  </a:cubicBezTo>
                  <a:cubicBezTo>
                    <a:pt x="1750" y="292"/>
                    <a:pt x="1750" y="292"/>
                    <a:pt x="1750" y="292"/>
                  </a:cubicBezTo>
                  <a:cubicBezTo>
                    <a:pt x="1749" y="292"/>
                    <a:pt x="1749" y="293"/>
                    <a:pt x="1748" y="294"/>
                  </a:cubicBezTo>
                  <a:cubicBezTo>
                    <a:pt x="1748" y="294"/>
                    <a:pt x="1748" y="294"/>
                    <a:pt x="1748" y="294"/>
                  </a:cubicBezTo>
                  <a:cubicBezTo>
                    <a:pt x="1752" y="295"/>
                    <a:pt x="1755" y="295"/>
                    <a:pt x="1756" y="292"/>
                  </a:cubicBezTo>
                  <a:cubicBezTo>
                    <a:pt x="1756" y="291"/>
                    <a:pt x="1756" y="290"/>
                    <a:pt x="1756" y="289"/>
                  </a:cubicBezTo>
                  <a:cubicBezTo>
                    <a:pt x="1759" y="290"/>
                    <a:pt x="1762" y="289"/>
                    <a:pt x="1764" y="290"/>
                  </a:cubicBezTo>
                  <a:cubicBezTo>
                    <a:pt x="1767" y="292"/>
                    <a:pt x="1768" y="296"/>
                    <a:pt x="1772" y="298"/>
                  </a:cubicBezTo>
                  <a:cubicBezTo>
                    <a:pt x="1772" y="298"/>
                    <a:pt x="1772" y="298"/>
                    <a:pt x="1772" y="298"/>
                  </a:cubicBezTo>
                  <a:cubicBezTo>
                    <a:pt x="1771" y="298"/>
                    <a:pt x="1771" y="299"/>
                    <a:pt x="1770" y="300"/>
                  </a:cubicBezTo>
                  <a:cubicBezTo>
                    <a:pt x="1771" y="300"/>
                    <a:pt x="1771" y="300"/>
                    <a:pt x="1771" y="300"/>
                  </a:cubicBezTo>
                  <a:cubicBezTo>
                    <a:pt x="1772" y="302"/>
                    <a:pt x="1771" y="303"/>
                    <a:pt x="1771" y="304"/>
                  </a:cubicBezTo>
                  <a:cubicBezTo>
                    <a:pt x="1772" y="304"/>
                    <a:pt x="1772" y="304"/>
                    <a:pt x="1773" y="305"/>
                  </a:cubicBezTo>
                  <a:cubicBezTo>
                    <a:pt x="1771" y="309"/>
                    <a:pt x="1768" y="312"/>
                    <a:pt x="1767" y="317"/>
                  </a:cubicBezTo>
                  <a:cubicBezTo>
                    <a:pt x="1767" y="318"/>
                    <a:pt x="1768" y="319"/>
                    <a:pt x="1768" y="321"/>
                  </a:cubicBezTo>
                  <a:cubicBezTo>
                    <a:pt x="1767" y="325"/>
                    <a:pt x="1766" y="329"/>
                    <a:pt x="1766" y="333"/>
                  </a:cubicBezTo>
                  <a:cubicBezTo>
                    <a:pt x="1764" y="335"/>
                    <a:pt x="1762" y="337"/>
                    <a:pt x="1760" y="338"/>
                  </a:cubicBezTo>
                  <a:cubicBezTo>
                    <a:pt x="1760" y="339"/>
                    <a:pt x="1760" y="341"/>
                    <a:pt x="1759" y="342"/>
                  </a:cubicBezTo>
                  <a:cubicBezTo>
                    <a:pt x="1758" y="343"/>
                    <a:pt x="1757" y="344"/>
                    <a:pt x="1755" y="345"/>
                  </a:cubicBezTo>
                  <a:cubicBezTo>
                    <a:pt x="1755" y="347"/>
                    <a:pt x="1754" y="348"/>
                    <a:pt x="1753" y="350"/>
                  </a:cubicBezTo>
                  <a:cubicBezTo>
                    <a:pt x="1751" y="353"/>
                    <a:pt x="1748" y="355"/>
                    <a:pt x="1745" y="359"/>
                  </a:cubicBezTo>
                  <a:cubicBezTo>
                    <a:pt x="1743" y="361"/>
                    <a:pt x="1743" y="362"/>
                    <a:pt x="1740" y="365"/>
                  </a:cubicBezTo>
                  <a:cubicBezTo>
                    <a:pt x="1738" y="366"/>
                    <a:pt x="1737" y="368"/>
                    <a:pt x="1736" y="370"/>
                  </a:cubicBezTo>
                  <a:cubicBezTo>
                    <a:pt x="1734" y="372"/>
                    <a:pt x="1731" y="373"/>
                    <a:pt x="1728" y="374"/>
                  </a:cubicBezTo>
                  <a:cubicBezTo>
                    <a:pt x="1727" y="375"/>
                    <a:pt x="1724" y="376"/>
                    <a:pt x="1723" y="376"/>
                  </a:cubicBezTo>
                  <a:cubicBezTo>
                    <a:pt x="1723" y="375"/>
                    <a:pt x="1723" y="375"/>
                    <a:pt x="1723" y="374"/>
                  </a:cubicBezTo>
                  <a:cubicBezTo>
                    <a:pt x="1721" y="374"/>
                    <a:pt x="1720" y="374"/>
                    <a:pt x="1719" y="372"/>
                  </a:cubicBezTo>
                  <a:cubicBezTo>
                    <a:pt x="1718" y="372"/>
                    <a:pt x="1717" y="373"/>
                    <a:pt x="1716" y="373"/>
                  </a:cubicBezTo>
                  <a:cubicBezTo>
                    <a:pt x="1716" y="373"/>
                    <a:pt x="1716" y="373"/>
                    <a:pt x="1716" y="373"/>
                  </a:cubicBezTo>
                  <a:cubicBezTo>
                    <a:pt x="1717" y="373"/>
                    <a:pt x="1717" y="372"/>
                    <a:pt x="1717" y="371"/>
                  </a:cubicBezTo>
                  <a:cubicBezTo>
                    <a:pt x="1717" y="372"/>
                    <a:pt x="1716" y="372"/>
                    <a:pt x="1716" y="372"/>
                  </a:cubicBezTo>
                  <a:cubicBezTo>
                    <a:pt x="1715" y="372"/>
                    <a:pt x="1705" y="383"/>
                    <a:pt x="1705" y="383"/>
                  </a:cubicBezTo>
                  <a:cubicBezTo>
                    <a:pt x="1704" y="385"/>
                    <a:pt x="1705" y="389"/>
                    <a:pt x="1704" y="390"/>
                  </a:cubicBezTo>
                  <a:cubicBezTo>
                    <a:pt x="1703" y="390"/>
                    <a:pt x="1702" y="390"/>
                    <a:pt x="1702" y="390"/>
                  </a:cubicBezTo>
                  <a:cubicBezTo>
                    <a:pt x="1700" y="392"/>
                    <a:pt x="1699" y="393"/>
                    <a:pt x="1698" y="394"/>
                  </a:cubicBezTo>
                  <a:cubicBezTo>
                    <a:pt x="1695" y="396"/>
                    <a:pt x="1693" y="394"/>
                    <a:pt x="1691" y="398"/>
                  </a:cubicBezTo>
                  <a:cubicBezTo>
                    <a:pt x="1691" y="399"/>
                    <a:pt x="1691" y="400"/>
                    <a:pt x="1691" y="400"/>
                  </a:cubicBezTo>
                  <a:cubicBezTo>
                    <a:pt x="1692" y="402"/>
                    <a:pt x="1694" y="403"/>
                    <a:pt x="1695" y="404"/>
                  </a:cubicBezTo>
                  <a:cubicBezTo>
                    <a:pt x="1698" y="407"/>
                    <a:pt x="1700" y="410"/>
                    <a:pt x="1702" y="413"/>
                  </a:cubicBezTo>
                  <a:cubicBezTo>
                    <a:pt x="1703" y="415"/>
                    <a:pt x="1701" y="420"/>
                    <a:pt x="1702" y="423"/>
                  </a:cubicBezTo>
                  <a:cubicBezTo>
                    <a:pt x="1703" y="423"/>
                    <a:pt x="1703" y="423"/>
                    <a:pt x="1704" y="423"/>
                  </a:cubicBezTo>
                  <a:cubicBezTo>
                    <a:pt x="1703" y="425"/>
                    <a:pt x="1702" y="427"/>
                    <a:pt x="1700" y="429"/>
                  </a:cubicBezTo>
                  <a:cubicBezTo>
                    <a:pt x="1699" y="429"/>
                    <a:pt x="1699" y="428"/>
                    <a:pt x="1698" y="428"/>
                  </a:cubicBezTo>
                  <a:cubicBezTo>
                    <a:pt x="1697" y="429"/>
                    <a:pt x="1697" y="429"/>
                    <a:pt x="1696" y="430"/>
                  </a:cubicBezTo>
                  <a:cubicBezTo>
                    <a:pt x="1695" y="430"/>
                    <a:pt x="1694" y="429"/>
                    <a:pt x="1693" y="429"/>
                  </a:cubicBezTo>
                  <a:cubicBezTo>
                    <a:pt x="1691" y="430"/>
                    <a:pt x="1690" y="432"/>
                    <a:pt x="1688" y="433"/>
                  </a:cubicBezTo>
                  <a:cubicBezTo>
                    <a:pt x="1687" y="433"/>
                    <a:pt x="1686" y="433"/>
                    <a:pt x="1686" y="434"/>
                  </a:cubicBezTo>
                  <a:cubicBezTo>
                    <a:pt x="1686" y="434"/>
                    <a:pt x="1686" y="434"/>
                    <a:pt x="1686" y="434"/>
                  </a:cubicBezTo>
                  <a:cubicBezTo>
                    <a:pt x="1685" y="432"/>
                    <a:pt x="1685" y="430"/>
                    <a:pt x="1685" y="428"/>
                  </a:cubicBezTo>
                  <a:cubicBezTo>
                    <a:pt x="1685" y="426"/>
                    <a:pt x="1687" y="425"/>
                    <a:pt x="1687" y="422"/>
                  </a:cubicBezTo>
                  <a:cubicBezTo>
                    <a:pt x="1686" y="422"/>
                    <a:pt x="1686" y="421"/>
                    <a:pt x="1685" y="420"/>
                  </a:cubicBezTo>
                  <a:cubicBezTo>
                    <a:pt x="1685" y="420"/>
                    <a:pt x="1685" y="419"/>
                    <a:pt x="1685" y="418"/>
                  </a:cubicBezTo>
                  <a:cubicBezTo>
                    <a:pt x="1685" y="418"/>
                    <a:pt x="1684" y="417"/>
                    <a:pt x="1683" y="417"/>
                  </a:cubicBezTo>
                  <a:cubicBezTo>
                    <a:pt x="1683" y="417"/>
                    <a:pt x="1683" y="417"/>
                    <a:pt x="1683" y="417"/>
                  </a:cubicBezTo>
                  <a:cubicBezTo>
                    <a:pt x="1684" y="416"/>
                    <a:pt x="1685" y="416"/>
                    <a:pt x="1685" y="416"/>
                  </a:cubicBezTo>
                  <a:cubicBezTo>
                    <a:pt x="1686" y="416"/>
                    <a:pt x="1687" y="416"/>
                    <a:pt x="1687" y="416"/>
                  </a:cubicBezTo>
                  <a:cubicBezTo>
                    <a:pt x="1687" y="416"/>
                    <a:pt x="1688" y="416"/>
                    <a:pt x="1688" y="416"/>
                  </a:cubicBezTo>
                  <a:cubicBezTo>
                    <a:pt x="1688" y="414"/>
                    <a:pt x="1686" y="411"/>
                    <a:pt x="1684" y="410"/>
                  </a:cubicBezTo>
                  <a:cubicBezTo>
                    <a:pt x="1684" y="411"/>
                    <a:pt x="1683" y="412"/>
                    <a:pt x="1682" y="412"/>
                  </a:cubicBezTo>
                  <a:cubicBezTo>
                    <a:pt x="1682" y="411"/>
                    <a:pt x="1682" y="410"/>
                    <a:pt x="1681" y="410"/>
                  </a:cubicBezTo>
                  <a:cubicBezTo>
                    <a:pt x="1680" y="410"/>
                    <a:pt x="1679" y="411"/>
                    <a:pt x="1679" y="412"/>
                  </a:cubicBezTo>
                  <a:cubicBezTo>
                    <a:pt x="1678" y="410"/>
                    <a:pt x="1676" y="409"/>
                    <a:pt x="1675" y="408"/>
                  </a:cubicBezTo>
                  <a:cubicBezTo>
                    <a:pt x="1676" y="405"/>
                    <a:pt x="1678" y="406"/>
                    <a:pt x="1679" y="404"/>
                  </a:cubicBezTo>
                  <a:cubicBezTo>
                    <a:pt x="1678" y="404"/>
                    <a:pt x="1678" y="403"/>
                    <a:pt x="1677" y="403"/>
                  </a:cubicBezTo>
                  <a:cubicBezTo>
                    <a:pt x="1678" y="402"/>
                    <a:pt x="1679" y="400"/>
                    <a:pt x="1679" y="399"/>
                  </a:cubicBezTo>
                  <a:cubicBezTo>
                    <a:pt x="1677" y="396"/>
                    <a:pt x="1674" y="399"/>
                    <a:pt x="1672" y="396"/>
                  </a:cubicBezTo>
                  <a:cubicBezTo>
                    <a:pt x="1671" y="396"/>
                    <a:pt x="1669" y="396"/>
                    <a:pt x="1667" y="397"/>
                  </a:cubicBezTo>
                  <a:cubicBezTo>
                    <a:pt x="1664" y="398"/>
                    <a:pt x="1661" y="399"/>
                    <a:pt x="1659" y="401"/>
                  </a:cubicBezTo>
                  <a:cubicBezTo>
                    <a:pt x="1657" y="402"/>
                    <a:pt x="1656" y="404"/>
                    <a:pt x="1654" y="403"/>
                  </a:cubicBezTo>
                  <a:cubicBezTo>
                    <a:pt x="1655" y="402"/>
                    <a:pt x="1657" y="401"/>
                    <a:pt x="1658" y="399"/>
                  </a:cubicBezTo>
                  <a:cubicBezTo>
                    <a:pt x="1657" y="399"/>
                    <a:pt x="1656" y="399"/>
                    <a:pt x="1655" y="399"/>
                  </a:cubicBezTo>
                  <a:cubicBezTo>
                    <a:pt x="1655" y="399"/>
                    <a:pt x="1655" y="399"/>
                    <a:pt x="1655" y="399"/>
                  </a:cubicBezTo>
                  <a:cubicBezTo>
                    <a:pt x="1655" y="399"/>
                    <a:pt x="1655" y="398"/>
                    <a:pt x="1655" y="398"/>
                  </a:cubicBezTo>
                  <a:cubicBezTo>
                    <a:pt x="1657" y="396"/>
                    <a:pt x="1659" y="394"/>
                    <a:pt x="1660" y="392"/>
                  </a:cubicBezTo>
                  <a:cubicBezTo>
                    <a:pt x="1660" y="390"/>
                    <a:pt x="1657" y="389"/>
                    <a:pt x="1654" y="389"/>
                  </a:cubicBezTo>
                  <a:cubicBezTo>
                    <a:pt x="1652" y="391"/>
                    <a:pt x="1651" y="392"/>
                    <a:pt x="1649" y="394"/>
                  </a:cubicBezTo>
                  <a:cubicBezTo>
                    <a:pt x="1648" y="395"/>
                    <a:pt x="1646" y="395"/>
                    <a:pt x="1645" y="396"/>
                  </a:cubicBezTo>
                  <a:cubicBezTo>
                    <a:pt x="1643" y="397"/>
                    <a:pt x="1643" y="399"/>
                    <a:pt x="1642" y="400"/>
                  </a:cubicBezTo>
                  <a:cubicBezTo>
                    <a:pt x="1641" y="401"/>
                    <a:pt x="1640" y="400"/>
                    <a:pt x="1639" y="401"/>
                  </a:cubicBezTo>
                  <a:cubicBezTo>
                    <a:pt x="1639" y="401"/>
                    <a:pt x="1639" y="401"/>
                    <a:pt x="1638" y="402"/>
                  </a:cubicBezTo>
                  <a:cubicBezTo>
                    <a:pt x="1637" y="401"/>
                    <a:pt x="1637" y="401"/>
                    <a:pt x="1636" y="400"/>
                  </a:cubicBezTo>
                  <a:cubicBezTo>
                    <a:pt x="1636" y="400"/>
                    <a:pt x="1636" y="400"/>
                    <a:pt x="1635" y="400"/>
                  </a:cubicBezTo>
                  <a:cubicBezTo>
                    <a:pt x="1634" y="401"/>
                    <a:pt x="1633" y="403"/>
                    <a:pt x="1633" y="405"/>
                  </a:cubicBezTo>
                  <a:cubicBezTo>
                    <a:pt x="1633" y="405"/>
                    <a:pt x="1633" y="406"/>
                    <a:pt x="1634" y="407"/>
                  </a:cubicBezTo>
                  <a:cubicBezTo>
                    <a:pt x="1635" y="408"/>
                    <a:pt x="1639" y="408"/>
                    <a:pt x="1641" y="409"/>
                  </a:cubicBezTo>
                  <a:cubicBezTo>
                    <a:pt x="1641" y="411"/>
                    <a:pt x="1641" y="413"/>
                    <a:pt x="1642" y="415"/>
                  </a:cubicBezTo>
                  <a:cubicBezTo>
                    <a:pt x="1643" y="415"/>
                    <a:pt x="1644" y="415"/>
                    <a:pt x="1645" y="415"/>
                  </a:cubicBezTo>
                  <a:cubicBezTo>
                    <a:pt x="1648" y="414"/>
                    <a:pt x="1649" y="410"/>
                    <a:pt x="1652" y="410"/>
                  </a:cubicBezTo>
                  <a:cubicBezTo>
                    <a:pt x="1654" y="411"/>
                    <a:pt x="1654" y="413"/>
                    <a:pt x="1656" y="413"/>
                  </a:cubicBezTo>
                  <a:cubicBezTo>
                    <a:pt x="1658" y="413"/>
                    <a:pt x="1660" y="413"/>
                    <a:pt x="1662" y="413"/>
                  </a:cubicBezTo>
                  <a:cubicBezTo>
                    <a:pt x="1662" y="414"/>
                    <a:pt x="1661" y="415"/>
                    <a:pt x="1661" y="417"/>
                  </a:cubicBezTo>
                  <a:cubicBezTo>
                    <a:pt x="1658" y="416"/>
                    <a:pt x="1653" y="417"/>
                    <a:pt x="1651" y="420"/>
                  </a:cubicBezTo>
                  <a:cubicBezTo>
                    <a:pt x="1651" y="420"/>
                    <a:pt x="1651" y="421"/>
                    <a:pt x="1651" y="422"/>
                  </a:cubicBezTo>
                  <a:cubicBezTo>
                    <a:pt x="1650" y="422"/>
                    <a:pt x="1650" y="422"/>
                    <a:pt x="1649" y="422"/>
                  </a:cubicBezTo>
                  <a:cubicBezTo>
                    <a:pt x="1649" y="422"/>
                    <a:pt x="1649" y="421"/>
                    <a:pt x="1649" y="421"/>
                  </a:cubicBezTo>
                  <a:cubicBezTo>
                    <a:pt x="1648" y="421"/>
                    <a:pt x="1648" y="421"/>
                    <a:pt x="1647" y="421"/>
                  </a:cubicBezTo>
                  <a:cubicBezTo>
                    <a:pt x="1649" y="426"/>
                    <a:pt x="1642" y="426"/>
                    <a:pt x="1642" y="431"/>
                  </a:cubicBezTo>
                  <a:cubicBezTo>
                    <a:pt x="1645" y="432"/>
                    <a:pt x="1648" y="434"/>
                    <a:pt x="1649" y="436"/>
                  </a:cubicBezTo>
                  <a:cubicBezTo>
                    <a:pt x="1649" y="437"/>
                    <a:pt x="1650" y="439"/>
                    <a:pt x="1650" y="440"/>
                  </a:cubicBezTo>
                  <a:cubicBezTo>
                    <a:pt x="1651" y="441"/>
                    <a:pt x="1651" y="441"/>
                    <a:pt x="1652" y="442"/>
                  </a:cubicBezTo>
                  <a:cubicBezTo>
                    <a:pt x="1652" y="443"/>
                    <a:pt x="1652" y="444"/>
                    <a:pt x="1652" y="445"/>
                  </a:cubicBezTo>
                  <a:cubicBezTo>
                    <a:pt x="1653" y="446"/>
                    <a:pt x="1653" y="446"/>
                    <a:pt x="1654" y="446"/>
                  </a:cubicBezTo>
                  <a:cubicBezTo>
                    <a:pt x="1654" y="447"/>
                    <a:pt x="1655" y="448"/>
                    <a:pt x="1655" y="448"/>
                  </a:cubicBezTo>
                  <a:cubicBezTo>
                    <a:pt x="1656" y="449"/>
                    <a:pt x="1657" y="449"/>
                    <a:pt x="1657" y="450"/>
                  </a:cubicBezTo>
                  <a:cubicBezTo>
                    <a:pt x="1657" y="450"/>
                    <a:pt x="1657" y="451"/>
                    <a:pt x="1657" y="451"/>
                  </a:cubicBezTo>
                  <a:cubicBezTo>
                    <a:pt x="1657" y="451"/>
                    <a:pt x="1656" y="452"/>
                    <a:pt x="1655" y="452"/>
                  </a:cubicBezTo>
                  <a:cubicBezTo>
                    <a:pt x="1657" y="453"/>
                    <a:pt x="1658" y="454"/>
                    <a:pt x="1657" y="457"/>
                  </a:cubicBezTo>
                  <a:cubicBezTo>
                    <a:pt x="1655" y="458"/>
                    <a:pt x="1649" y="459"/>
                    <a:pt x="1648" y="461"/>
                  </a:cubicBezTo>
                  <a:cubicBezTo>
                    <a:pt x="1648" y="461"/>
                    <a:pt x="1648" y="461"/>
                    <a:pt x="1648" y="461"/>
                  </a:cubicBezTo>
                  <a:cubicBezTo>
                    <a:pt x="1651" y="462"/>
                    <a:pt x="1652" y="460"/>
                    <a:pt x="1655" y="460"/>
                  </a:cubicBezTo>
                  <a:cubicBezTo>
                    <a:pt x="1655" y="462"/>
                    <a:pt x="1656" y="462"/>
                    <a:pt x="1658" y="463"/>
                  </a:cubicBezTo>
                  <a:cubicBezTo>
                    <a:pt x="1658" y="463"/>
                    <a:pt x="1658" y="463"/>
                    <a:pt x="1658" y="463"/>
                  </a:cubicBezTo>
                  <a:cubicBezTo>
                    <a:pt x="1658" y="464"/>
                    <a:pt x="1657" y="465"/>
                    <a:pt x="1656" y="465"/>
                  </a:cubicBezTo>
                  <a:cubicBezTo>
                    <a:pt x="1656" y="465"/>
                    <a:pt x="1656" y="466"/>
                    <a:pt x="1656" y="466"/>
                  </a:cubicBezTo>
                  <a:cubicBezTo>
                    <a:pt x="1657" y="466"/>
                    <a:pt x="1657" y="466"/>
                    <a:pt x="1658" y="466"/>
                  </a:cubicBezTo>
                  <a:cubicBezTo>
                    <a:pt x="1657" y="467"/>
                    <a:pt x="1656" y="473"/>
                    <a:pt x="1655" y="473"/>
                  </a:cubicBezTo>
                  <a:cubicBezTo>
                    <a:pt x="1654" y="473"/>
                    <a:pt x="1654" y="473"/>
                    <a:pt x="1654" y="473"/>
                  </a:cubicBezTo>
                  <a:cubicBezTo>
                    <a:pt x="1654" y="473"/>
                    <a:pt x="1654" y="473"/>
                    <a:pt x="1653" y="473"/>
                  </a:cubicBezTo>
                  <a:cubicBezTo>
                    <a:pt x="1653" y="475"/>
                    <a:pt x="1649" y="482"/>
                    <a:pt x="1647" y="482"/>
                  </a:cubicBezTo>
                  <a:cubicBezTo>
                    <a:pt x="1647" y="483"/>
                    <a:pt x="1645" y="483"/>
                    <a:pt x="1645" y="483"/>
                  </a:cubicBezTo>
                  <a:cubicBezTo>
                    <a:pt x="1645" y="484"/>
                    <a:pt x="1645" y="488"/>
                    <a:pt x="1644" y="490"/>
                  </a:cubicBezTo>
                  <a:cubicBezTo>
                    <a:pt x="1644" y="490"/>
                    <a:pt x="1643" y="490"/>
                    <a:pt x="1642" y="491"/>
                  </a:cubicBezTo>
                  <a:cubicBezTo>
                    <a:pt x="1642" y="492"/>
                    <a:pt x="1642" y="493"/>
                    <a:pt x="1641" y="494"/>
                  </a:cubicBezTo>
                  <a:cubicBezTo>
                    <a:pt x="1641" y="494"/>
                    <a:pt x="1638" y="496"/>
                    <a:pt x="1638" y="497"/>
                  </a:cubicBezTo>
                  <a:cubicBezTo>
                    <a:pt x="1637" y="496"/>
                    <a:pt x="1636" y="496"/>
                    <a:pt x="1635" y="496"/>
                  </a:cubicBezTo>
                  <a:cubicBezTo>
                    <a:pt x="1635" y="496"/>
                    <a:pt x="1635" y="496"/>
                    <a:pt x="1635" y="496"/>
                  </a:cubicBezTo>
                  <a:cubicBezTo>
                    <a:pt x="1635" y="497"/>
                    <a:pt x="1635" y="499"/>
                    <a:pt x="1635" y="500"/>
                  </a:cubicBezTo>
                  <a:cubicBezTo>
                    <a:pt x="1634" y="500"/>
                    <a:pt x="1633" y="501"/>
                    <a:pt x="1633" y="502"/>
                  </a:cubicBezTo>
                  <a:cubicBezTo>
                    <a:pt x="1630" y="503"/>
                    <a:pt x="1629" y="503"/>
                    <a:pt x="1627" y="505"/>
                  </a:cubicBezTo>
                  <a:cubicBezTo>
                    <a:pt x="1627" y="505"/>
                    <a:pt x="1627" y="506"/>
                    <a:pt x="1626" y="506"/>
                  </a:cubicBezTo>
                  <a:cubicBezTo>
                    <a:pt x="1625" y="506"/>
                    <a:pt x="1623" y="507"/>
                    <a:pt x="1623" y="508"/>
                  </a:cubicBezTo>
                  <a:cubicBezTo>
                    <a:pt x="1622" y="508"/>
                    <a:pt x="1621" y="508"/>
                    <a:pt x="1620" y="507"/>
                  </a:cubicBezTo>
                  <a:cubicBezTo>
                    <a:pt x="1619" y="508"/>
                    <a:pt x="1618" y="509"/>
                    <a:pt x="1616" y="509"/>
                  </a:cubicBezTo>
                  <a:cubicBezTo>
                    <a:pt x="1616" y="509"/>
                    <a:pt x="1616" y="508"/>
                    <a:pt x="1616" y="508"/>
                  </a:cubicBezTo>
                  <a:cubicBezTo>
                    <a:pt x="1611" y="508"/>
                    <a:pt x="1612" y="510"/>
                    <a:pt x="1609" y="507"/>
                  </a:cubicBezTo>
                  <a:cubicBezTo>
                    <a:pt x="1609" y="507"/>
                    <a:pt x="1609" y="507"/>
                    <a:pt x="1609" y="507"/>
                  </a:cubicBezTo>
                  <a:cubicBezTo>
                    <a:pt x="1609" y="509"/>
                    <a:pt x="1610" y="511"/>
                    <a:pt x="1607" y="512"/>
                  </a:cubicBezTo>
                  <a:cubicBezTo>
                    <a:pt x="1607" y="512"/>
                    <a:pt x="1606" y="512"/>
                    <a:pt x="1606" y="512"/>
                  </a:cubicBezTo>
                  <a:cubicBezTo>
                    <a:pt x="1606" y="512"/>
                    <a:pt x="1605" y="513"/>
                    <a:pt x="1605" y="513"/>
                  </a:cubicBezTo>
                  <a:cubicBezTo>
                    <a:pt x="1604" y="514"/>
                    <a:pt x="1603" y="514"/>
                    <a:pt x="1602" y="514"/>
                  </a:cubicBezTo>
                  <a:cubicBezTo>
                    <a:pt x="1601" y="514"/>
                    <a:pt x="1600" y="514"/>
                    <a:pt x="1600" y="514"/>
                  </a:cubicBezTo>
                  <a:cubicBezTo>
                    <a:pt x="1599" y="514"/>
                    <a:pt x="1599" y="515"/>
                    <a:pt x="1598" y="515"/>
                  </a:cubicBezTo>
                  <a:cubicBezTo>
                    <a:pt x="1597" y="515"/>
                    <a:pt x="1596" y="515"/>
                    <a:pt x="1595" y="515"/>
                  </a:cubicBezTo>
                  <a:cubicBezTo>
                    <a:pt x="1594" y="515"/>
                    <a:pt x="1593" y="517"/>
                    <a:pt x="1592" y="517"/>
                  </a:cubicBezTo>
                  <a:cubicBezTo>
                    <a:pt x="1591" y="517"/>
                    <a:pt x="1591" y="517"/>
                    <a:pt x="1591" y="516"/>
                  </a:cubicBezTo>
                  <a:cubicBezTo>
                    <a:pt x="1591" y="517"/>
                    <a:pt x="1591" y="517"/>
                    <a:pt x="1590" y="517"/>
                  </a:cubicBezTo>
                  <a:cubicBezTo>
                    <a:pt x="1590" y="517"/>
                    <a:pt x="1590" y="518"/>
                    <a:pt x="1590" y="519"/>
                  </a:cubicBezTo>
                  <a:cubicBezTo>
                    <a:pt x="1590" y="520"/>
                    <a:pt x="1591" y="521"/>
                    <a:pt x="1592" y="521"/>
                  </a:cubicBezTo>
                  <a:cubicBezTo>
                    <a:pt x="1592" y="521"/>
                    <a:pt x="1592" y="522"/>
                    <a:pt x="1592" y="522"/>
                  </a:cubicBezTo>
                  <a:cubicBezTo>
                    <a:pt x="1591" y="522"/>
                    <a:pt x="1590" y="523"/>
                    <a:pt x="1589" y="523"/>
                  </a:cubicBezTo>
                  <a:cubicBezTo>
                    <a:pt x="1588" y="522"/>
                    <a:pt x="1587" y="520"/>
                    <a:pt x="1587" y="519"/>
                  </a:cubicBezTo>
                  <a:cubicBezTo>
                    <a:pt x="1586" y="517"/>
                    <a:pt x="1588" y="517"/>
                    <a:pt x="1588" y="515"/>
                  </a:cubicBezTo>
                  <a:cubicBezTo>
                    <a:pt x="1587" y="515"/>
                    <a:pt x="1586" y="515"/>
                    <a:pt x="1586" y="515"/>
                  </a:cubicBezTo>
                  <a:cubicBezTo>
                    <a:pt x="1586" y="515"/>
                    <a:pt x="1585" y="515"/>
                    <a:pt x="1585" y="516"/>
                  </a:cubicBezTo>
                  <a:cubicBezTo>
                    <a:pt x="1582" y="516"/>
                    <a:pt x="1582" y="514"/>
                    <a:pt x="1580" y="513"/>
                  </a:cubicBezTo>
                  <a:cubicBezTo>
                    <a:pt x="1580" y="513"/>
                    <a:pt x="1580" y="513"/>
                    <a:pt x="1580" y="513"/>
                  </a:cubicBezTo>
                  <a:cubicBezTo>
                    <a:pt x="1580" y="514"/>
                    <a:pt x="1580" y="515"/>
                    <a:pt x="1579" y="515"/>
                  </a:cubicBezTo>
                  <a:cubicBezTo>
                    <a:pt x="1579" y="515"/>
                    <a:pt x="1578" y="515"/>
                    <a:pt x="1577" y="515"/>
                  </a:cubicBezTo>
                  <a:cubicBezTo>
                    <a:pt x="1576" y="516"/>
                    <a:pt x="1575" y="516"/>
                    <a:pt x="1574" y="517"/>
                  </a:cubicBezTo>
                  <a:cubicBezTo>
                    <a:pt x="1574" y="518"/>
                    <a:pt x="1574" y="518"/>
                    <a:pt x="1573" y="519"/>
                  </a:cubicBezTo>
                  <a:cubicBezTo>
                    <a:pt x="1572" y="519"/>
                    <a:pt x="1571" y="519"/>
                    <a:pt x="1570" y="519"/>
                  </a:cubicBezTo>
                  <a:cubicBezTo>
                    <a:pt x="1570" y="523"/>
                    <a:pt x="1567" y="523"/>
                    <a:pt x="1565" y="525"/>
                  </a:cubicBezTo>
                  <a:cubicBezTo>
                    <a:pt x="1564" y="526"/>
                    <a:pt x="1563" y="530"/>
                    <a:pt x="1563" y="532"/>
                  </a:cubicBezTo>
                  <a:cubicBezTo>
                    <a:pt x="1565" y="533"/>
                    <a:pt x="1566" y="535"/>
                    <a:pt x="1568" y="536"/>
                  </a:cubicBezTo>
                  <a:cubicBezTo>
                    <a:pt x="1569" y="538"/>
                    <a:pt x="1568" y="539"/>
                    <a:pt x="1569" y="540"/>
                  </a:cubicBezTo>
                  <a:cubicBezTo>
                    <a:pt x="1570" y="541"/>
                    <a:pt x="1571" y="542"/>
                    <a:pt x="1572" y="543"/>
                  </a:cubicBezTo>
                  <a:cubicBezTo>
                    <a:pt x="1573" y="544"/>
                    <a:pt x="1575" y="545"/>
                    <a:pt x="1576" y="547"/>
                  </a:cubicBezTo>
                  <a:cubicBezTo>
                    <a:pt x="1577" y="547"/>
                    <a:pt x="1578" y="547"/>
                    <a:pt x="1579" y="548"/>
                  </a:cubicBezTo>
                  <a:cubicBezTo>
                    <a:pt x="1579" y="549"/>
                    <a:pt x="1579" y="550"/>
                    <a:pt x="1579" y="551"/>
                  </a:cubicBezTo>
                  <a:cubicBezTo>
                    <a:pt x="1580" y="552"/>
                    <a:pt x="1581" y="553"/>
                    <a:pt x="1582" y="554"/>
                  </a:cubicBezTo>
                  <a:cubicBezTo>
                    <a:pt x="1583" y="558"/>
                    <a:pt x="1584" y="563"/>
                    <a:pt x="1585" y="567"/>
                  </a:cubicBezTo>
                  <a:cubicBezTo>
                    <a:pt x="1585" y="568"/>
                    <a:pt x="1584" y="569"/>
                    <a:pt x="1584" y="570"/>
                  </a:cubicBezTo>
                  <a:cubicBezTo>
                    <a:pt x="1584" y="571"/>
                    <a:pt x="1584" y="573"/>
                    <a:pt x="1584" y="575"/>
                  </a:cubicBezTo>
                  <a:cubicBezTo>
                    <a:pt x="1583" y="578"/>
                    <a:pt x="1580" y="578"/>
                    <a:pt x="1577" y="579"/>
                  </a:cubicBezTo>
                  <a:cubicBezTo>
                    <a:pt x="1575" y="581"/>
                    <a:pt x="1573" y="584"/>
                    <a:pt x="1570" y="581"/>
                  </a:cubicBezTo>
                  <a:cubicBezTo>
                    <a:pt x="1570" y="581"/>
                    <a:pt x="1570" y="581"/>
                    <a:pt x="1570" y="581"/>
                  </a:cubicBezTo>
                  <a:cubicBezTo>
                    <a:pt x="1570" y="583"/>
                    <a:pt x="1570" y="586"/>
                    <a:pt x="1568" y="587"/>
                  </a:cubicBezTo>
                  <a:cubicBezTo>
                    <a:pt x="1568" y="587"/>
                    <a:pt x="1567" y="587"/>
                    <a:pt x="1567" y="587"/>
                  </a:cubicBezTo>
                  <a:cubicBezTo>
                    <a:pt x="1566" y="588"/>
                    <a:pt x="1566" y="589"/>
                    <a:pt x="1565" y="589"/>
                  </a:cubicBezTo>
                  <a:cubicBezTo>
                    <a:pt x="1564" y="590"/>
                    <a:pt x="1564" y="590"/>
                    <a:pt x="1563" y="590"/>
                  </a:cubicBezTo>
                  <a:cubicBezTo>
                    <a:pt x="1561" y="592"/>
                    <a:pt x="1561" y="594"/>
                    <a:pt x="1558" y="594"/>
                  </a:cubicBezTo>
                  <a:cubicBezTo>
                    <a:pt x="1558" y="591"/>
                    <a:pt x="1558" y="587"/>
                    <a:pt x="1560" y="586"/>
                  </a:cubicBezTo>
                  <a:cubicBezTo>
                    <a:pt x="1559" y="585"/>
                    <a:pt x="1559" y="585"/>
                    <a:pt x="1559" y="584"/>
                  </a:cubicBezTo>
                  <a:cubicBezTo>
                    <a:pt x="1557" y="583"/>
                    <a:pt x="1556" y="582"/>
                    <a:pt x="1555" y="581"/>
                  </a:cubicBezTo>
                  <a:cubicBezTo>
                    <a:pt x="1554" y="582"/>
                    <a:pt x="1553" y="582"/>
                    <a:pt x="1552" y="582"/>
                  </a:cubicBezTo>
                  <a:cubicBezTo>
                    <a:pt x="1551" y="582"/>
                    <a:pt x="1551" y="582"/>
                    <a:pt x="1551" y="581"/>
                  </a:cubicBezTo>
                  <a:cubicBezTo>
                    <a:pt x="1552" y="580"/>
                    <a:pt x="1552" y="580"/>
                    <a:pt x="1551" y="578"/>
                  </a:cubicBezTo>
                  <a:cubicBezTo>
                    <a:pt x="1550" y="579"/>
                    <a:pt x="1550" y="579"/>
                    <a:pt x="1548" y="579"/>
                  </a:cubicBezTo>
                  <a:cubicBezTo>
                    <a:pt x="1548" y="579"/>
                    <a:pt x="1548" y="579"/>
                    <a:pt x="1548" y="579"/>
                  </a:cubicBezTo>
                  <a:cubicBezTo>
                    <a:pt x="1547" y="577"/>
                    <a:pt x="1547" y="574"/>
                    <a:pt x="1546" y="572"/>
                  </a:cubicBezTo>
                  <a:cubicBezTo>
                    <a:pt x="1545" y="572"/>
                    <a:pt x="1545" y="572"/>
                    <a:pt x="1544" y="572"/>
                  </a:cubicBezTo>
                  <a:cubicBezTo>
                    <a:pt x="1543" y="571"/>
                    <a:pt x="1542" y="570"/>
                    <a:pt x="1542" y="569"/>
                  </a:cubicBezTo>
                  <a:cubicBezTo>
                    <a:pt x="1540" y="568"/>
                    <a:pt x="1539" y="570"/>
                    <a:pt x="1538" y="569"/>
                  </a:cubicBezTo>
                  <a:cubicBezTo>
                    <a:pt x="1537" y="569"/>
                    <a:pt x="1536" y="569"/>
                    <a:pt x="1535" y="569"/>
                  </a:cubicBezTo>
                  <a:cubicBezTo>
                    <a:pt x="1535" y="567"/>
                    <a:pt x="1536" y="566"/>
                    <a:pt x="1536" y="564"/>
                  </a:cubicBezTo>
                  <a:cubicBezTo>
                    <a:pt x="1533" y="564"/>
                    <a:pt x="1532" y="564"/>
                    <a:pt x="1530" y="565"/>
                  </a:cubicBezTo>
                  <a:cubicBezTo>
                    <a:pt x="1530" y="567"/>
                    <a:pt x="1530" y="568"/>
                    <a:pt x="1529" y="569"/>
                  </a:cubicBezTo>
                  <a:cubicBezTo>
                    <a:pt x="1529" y="570"/>
                    <a:pt x="1529" y="572"/>
                    <a:pt x="1530" y="573"/>
                  </a:cubicBezTo>
                  <a:cubicBezTo>
                    <a:pt x="1528" y="576"/>
                    <a:pt x="1523" y="584"/>
                    <a:pt x="1526" y="589"/>
                  </a:cubicBezTo>
                  <a:cubicBezTo>
                    <a:pt x="1527" y="589"/>
                    <a:pt x="1528" y="589"/>
                    <a:pt x="1529" y="589"/>
                  </a:cubicBezTo>
                  <a:cubicBezTo>
                    <a:pt x="1530" y="591"/>
                    <a:pt x="1529" y="593"/>
                    <a:pt x="1530" y="593"/>
                  </a:cubicBezTo>
                  <a:cubicBezTo>
                    <a:pt x="1531" y="593"/>
                    <a:pt x="1531" y="593"/>
                    <a:pt x="1531" y="593"/>
                  </a:cubicBezTo>
                  <a:cubicBezTo>
                    <a:pt x="1532" y="599"/>
                    <a:pt x="1531" y="604"/>
                    <a:pt x="1539" y="603"/>
                  </a:cubicBezTo>
                  <a:cubicBezTo>
                    <a:pt x="1540" y="605"/>
                    <a:pt x="1541" y="606"/>
                    <a:pt x="1542" y="607"/>
                  </a:cubicBezTo>
                  <a:cubicBezTo>
                    <a:pt x="1543" y="607"/>
                    <a:pt x="1543" y="608"/>
                    <a:pt x="1544" y="608"/>
                  </a:cubicBezTo>
                  <a:cubicBezTo>
                    <a:pt x="1545" y="609"/>
                    <a:pt x="1547" y="611"/>
                    <a:pt x="1548" y="613"/>
                  </a:cubicBezTo>
                  <a:cubicBezTo>
                    <a:pt x="1549" y="614"/>
                    <a:pt x="1549" y="614"/>
                    <a:pt x="1550" y="615"/>
                  </a:cubicBezTo>
                  <a:cubicBezTo>
                    <a:pt x="1550" y="619"/>
                    <a:pt x="1550" y="623"/>
                    <a:pt x="1550" y="627"/>
                  </a:cubicBezTo>
                  <a:cubicBezTo>
                    <a:pt x="1550" y="628"/>
                    <a:pt x="1552" y="629"/>
                    <a:pt x="1552" y="630"/>
                  </a:cubicBezTo>
                  <a:cubicBezTo>
                    <a:pt x="1553" y="632"/>
                    <a:pt x="1554" y="634"/>
                    <a:pt x="1555" y="635"/>
                  </a:cubicBezTo>
                  <a:cubicBezTo>
                    <a:pt x="1553" y="635"/>
                    <a:pt x="1552" y="635"/>
                    <a:pt x="1550" y="635"/>
                  </a:cubicBezTo>
                  <a:cubicBezTo>
                    <a:pt x="1548" y="634"/>
                    <a:pt x="1545" y="632"/>
                    <a:pt x="1543" y="630"/>
                  </a:cubicBezTo>
                  <a:cubicBezTo>
                    <a:pt x="1541" y="629"/>
                    <a:pt x="1540" y="629"/>
                    <a:pt x="1538" y="628"/>
                  </a:cubicBezTo>
                  <a:cubicBezTo>
                    <a:pt x="1537" y="627"/>
                    <a:pt x="1537" y="624"/>
                    <a:pt x="1537" y="623"/>
                  </a:cubicBezTo>
                  <a:cubicBezTo>
                    <a:pt x="1536" y="622"/>
                    <a:pt x="1535" y="621"/>
                    <a:pt x="1534" y="621"/>
                  </a:cubicBezTo>
                  <a:cubicBezTo>
                    <a:pt x="1533" y="619"/>
                    <a:pt x="1534" y="618"/>
                    <a:pt x="1534" y="617"/>
                  </a:cubicBezTo>
                  <a:cubicBezTo>
                    <a:pt x="1533" y="616"/>
                    <a:pt x="1533" y="615"/>
                    <a:pt x="1532" y="614"/>
                  </a:cubicBezTo>
                  <a:cubicBezTo>
                    <a:pt x="1531" y="611"/>
                    <a:pt x="1531" y="608"/>
                    <a:pt x="1531" y="605"/>
                  </a:cubicBezTo>
                  <a:cubicBezTo>
                    <a:pt x="1531" y="605"/>
                    <a:pt x="1531" y="605"/>
                    <a:pt x="1531" y="605"/>
                  </a:cubicBezTo>
                  <a:cubicBezTo>
                    <a:pt x="1530" y="605"/>
                    <a:pt x="1529" y="605"/>
                    <a:pt x="1529" y="605"/>
                  </a:cubicBezTo>
                  <a:cubicBezTo>
                    <a:pt x="1529" y="604"/>
                    <a:pt x="1528" y="604"/>
                    <a:pt x="1528" y="604"/>
                  </a:cubicBezTo>
                  <a:cubicBezTo>
                    <a:pt x="1528" y="602"/>
                    <a:pt x="1528" y="601"/>
                    <a:pt x="1527" y="600"/>
                  </a:cubicBezTo>
                  <a:cubicBezTo>
                    <a:pt x="1526" y="600"/>
                    <a:pt x="1526" y="600"/>
                    <a:pt x="1526" y="600"/>
                  </a:cubicBezTo>
                  <a:cubicBezTo>
                    <a:pt x="1525" y="597"/>
                    <a:pt x="1523" y="597"/>
                    <a:pt x="1522" y="595"/>
                  </a:cubicBezTo>
                  <a:cubicBezTo>
                    <a:pt x="1521" y="595"/>
                    <a:pt x="1521" y="595"/>
                    <a:pt x="1520" y="595"/>
                  </a:cubicBezTo>
                  <a:cubicBezTo>
                    <a:pt x="1519" y="592"/>
                    <a:pt x="1521" y="587"/>
                    <a:pt x="1522" y="584"/>
                  </a:cubicBezTo>
                  <a:cubicBezTo>
                    <a:pt x="1522" y="584"/>
                    <a:pt x="1521" y="583"/>
                    <a:pt x="1521" y="583"/>
                  </a:cubicBezTo>
                  <a:cubicBezTo>
                    <a:pt x="1520" y="582"/>
                    <a:pt x="1523" y="576"/>
                    <a:pt x="1523" y="575"/>
                  </a:cubicBezTo>
                  <a:cubicBezTo>
                    <a:pt x="1523" y="575"/>
                    <a:pt x="1522" y="575"/>
                    <a:pt x="1522" y="575"/>
                  </a:cubicBezTo>
                  <a:cubicBezTo>
                    <a:pt x="1522" y="572"/>
                    <a:pt x="1523" y="569"/>
                    <a:pt x="1521" y="566"/>
                  </a:cubicBezTo>
                  <a:cubicBezTo>
                    <a:pt x="1520" y="563"/>
                    <a:pt x="1518" y="560"/>
                    <a:pt x="1517" y="557"/>
                  </a:cubicBezTo>
                  <a:cubicBezTo>
                    <a:pt x="1517" y="553"/>
                    <a:pt x="1516" y="550"/>
                    <a:pt x="1516" y="546"/>
                  </a:cubicBezTo>
                  <a:cubicBezTo>
                    <a:pt x="1514" y="545"/>
                    <a:pt x="1514" y="542"/>
                    <a:pt x="1512" y="541"/>
                  </a:cubicBezTo>
                  <a:cubicBezTo>
                    <a:pt x="1512" y="541"/>
                    <a:pt x="1511" y="541"/>
                    <a:pt x="1511" y="541"/>
                  </a:cubicBezTo>
                  <a:cubicBezTo>
                    <a:pt x="1511" y="547"/>
                    <a:pt x="1509" y="545"/>
                    <a:pt x="1505" y="547"/>
                  </a:cubicBezTo>
                  <a:cubicBezTo>
                    <a:pt x="1504" y="548"/>
                    <a:pt x="1504" y="551"/>
                    <a:pt x="1502" y="550"/>
                  </a:cubicBezTo>
                  <a:cubicBezTo>
                    <a:pt x="1502" y="550"/>
                    <a:pt x="1502" y="549"/>
                    <a:pt x="1502" y="549"/>
                  </a:cubicBezTo>
                  <a:cubicBezTo>
                    <a:pt x="1501" y="549"/>
                    <a:pt x="1501" y="549"/>
                    <a:pt x="1500" y="550"/>
                  </a:cubicBezTo>
                  <a:cubicBezTo>
                    <a:pt x="1500" y="550"/>
                    <a:pt x="1500" y="550"/>
                    <a:pt x="1500" y="550"/>
                  </a:cubicBezTo>
                  <a:cubicBezTo>
                    <a:pt x="1500" y="549"/>
                    <a:pt x="1499" y="549"/>
                    <a:pt x="1499" y="549"/>
                  </a:cubicBezTo>
                  <a:cubicBezTo>
                    <a:pt x="1499" y="548"/>
                    <a:pt x="1500" y="548"/>
                    <a:pt x="1500" y="547"/>
                  </a:cubicBezTo>
                  <a:cubicBezTo>
                    <a:pt x="1498" y="548"/>
                    <a:pt x="1498" y="548"/>
                    <a:pt x="1497" y="549"/>
                  </a:cubicBezTo>
                  <a:cubicBezTo>
                    <a:pt x="1496" y="549"/>
                    <a:pt x="1496" y="549"/>
                    <a:pt x="1496" y="548"/>
                  </a:cubicBezTo>
                  <a:cubicBezTo>
                    <a:pt x="1496" y="545"/>
                    <a:pt x="1497" y="544"/>
                    <a:pt x="1498" y="541"/>
                  </a:cubicBezTo>
                  <a:cubicBezTo>
                    <a:pt x="1498" y="537"/>
                    <a:pt x="1496" y="532"/>
                    <a:pt x="1495" y="529"/>
                  </a:cubicBezTo>
                  <a:cubicBezTo>
                    <a:pt x="1495" y="529"/>
                    <a:pt x="1495" y="529"/>
                    <a:pt x="1495" y="530"/>
                  </a:cubicBezTo>
                  <a:cubicBezTo>
                    <a:pt x="1494" y="530"/>
                    <a:pt x="1494" y="530"/>
                    <a:pt x="1494" y="531"/>
                  </a:cubicBezTo>
                  <a:cubicBezTo>
                    <a:pt x="1493" y="530"/>
                    <a:pt x="1492" y="530"/>
                    <a:pt x="1492" y="529"/>
                  </a:cubicBezTo>
                  <a:cubicBezTo>
                    <a:pt x="1492" y="529"/>
                    <a:pt x="1493" y="529"/>
                    <a:pt x="1494" y="529"/>
                  </a:cubicBezTo>
                  <a:cubicBezTo>
                    <a:pt x="1494" y="529"/>
                    <a:pt x="1494" y="529"/>
                    <a:pt x="1494" y="529"/>
                  </a:cubicBezTo>
                  <a:cubicBezTo>
                    <a:pt x="1493" y="527"/>
                    <a:pt x="1492" y="525"/>
                    <a:pt x="1491" y="524"/>
                  </a:cubicBezTo>
                  <a:cubicBezTo>
                    <a:pt x="1490" y="524"/>
                    <a:pt x="1490" y="524"/>
                    <a:pt x="1489" y="524"/>
                  </a:cubicBezTo>
                  <a:cubicBezTo>
                    <a:pt x="1489" y="523"/>
                    <a:pt x="1489" y="523"/>
                    <a:pt x="1489" y="522"/>
                  </a:cubicBezTo>
                  <a:cubicBezTo>
                    <a:pt x="1488" y="522"/>
                    <a:pt x="1487" y="522"/>
                    <a:pt x="1487" y="522"/>
                  </a:cubicBezTo>
                  <a:cubicBezTo>
                    <a:pt x="1482" y="520"/>
                    <a:pt x="1483" y="510"/>
                    <a:pt x="1480" y="508"/>
                  </a:cubicBezTo>
                  <a:cubicBezTo>
                    <a:pt x="1479" y="508"/>
                    <a:pt x="1478" y="508"/>
                    <a:pt x="1477" y="508"/>
                  </a:cubicBezTo>
                  <a:cubicBezTo>
                    <a:pt x="1476" y="508"/>
                    <a:pt x="1475" y="507"/>
                    <a:pt x="1475" y="506"/>
                  </a:cubicBezTo>
                  <a:cubicBezTo>
                    <a:pt x="1475" y="506"/>
                    <a:pt x="1475" y="506"/>
                    <a:pt x="1475" y="506"/>
                  </a:cubicBezTo>
                  <a:cubicBezTo>
                    <a:pt x="1474" y="506"/>
                    <a:pt x="1474" y="507"/>
                    <a:pt x="1474" y="508"/>
                  </a:cubicBezTo>
                  <a:cubicBezTo>
                    <a:pt x="1475" y="509"/>
                    <a:pt x="1475" y="510"/>
                    <a:pt x="1475" y="512"/>
                  </a:cubicBezTo>
                  <a:cubicBezTo>
                    <a:pt x="1474" y="512"/>
                    <a:pt x="1473" y="512"/>
                    <a:pt x="1473" y="513"/>
                  </a:cubicBezTo>
                  <a:cubicBezTo>
                    <a:pt x="1473" y="513"/>
                    <a:pt x="1472" y="513"/>
                    <a:pt x="1472" y="513"/>
                  </a:cubicBezTo>
                  <a:cubicBezTo>
                    <a:pt x="1472" y="513"/>
                    <a:pt x="1471" y="512"/>
                    <a:pt x="1471" y="511"/>
                  </a:cubicBezTo>
                  <a:cubicBezTo>
                    <a:pt x="1471" y="511"/>
                    <a:pt x="1471" y="511"/>
                    <a:pt x="1471" y="511"/>
                  </a:cubicBezTo>
                  <a:cubicBezTo>
                    <a:pt x="1470" y="512"/>
                    <a:pt x="1470" y="513"/>
                    <a:pt x="1470" y="514"/>
                  </a:cubicBezTo>
                  <a:cubicBezTo>
                    <a:pt x="1469" y="514"/>
                    <a:pt x="1469" y="514"/>
                    <a:pt x="1469" y="514"/>
                  </a:cubicBezTo>
                  <a:cubicBezTo>
                    <a:pt x="1469" y="513"/>
                    <a:pt x="1468" y="513"/>
                    <a:pt x="1468" y="512"/>
                  </a:cubicBezTo>
                  <a:cubicBezTo>
                    <a:pt x="1468" y="513"/>
                    <a:pt x="1468" y="513"/>
                    <a:pt x="1468" y="513"/>
                  </a:cubicBezTo>
                  <a:cubicBezTo>
                    <a:pt x="1468" y="513"/>
                    <a:pt x="1467" y="514"/>
                    <a:pt x="1467" y="514"/>
                  </a:cubicBezTo>
                  <a:cubicBezTo>
                    <a:pt x="1467" y="514"/>
                    <a:pt x="1466" y="514"/>
                    <a:pt x="1466" y="513"/>
                  </a:cubicBezTo>
                  <a:cubicBezTo>
                    <a:pt x="1466" y="514"/>
                    <a:pt x="1466" y="514"/>
                    <a:pt x="1466" y="515"/>
                  </a:cubicBezTo>
                  <a:cubicBezTo>
                    <a:pt x="1465" y="515"/>
                    <a:pt x="1465" y="515"/>
                    <a:pt x="1464" y="515"/>
                  </a:cubicBezTo>
                  <a:cubicBezTo>
                    <a:pt x="1464" y="514"/>
                    <a:pt x="1464" y="513"/>
                    <a:pt x="1463" y="513"/>
                  </a:cubicBezTo>
                  <a:cubicBezTo>
                    <a:pt x="1463" y="513"/>
                    <a:pt x="1463" y="513"/>
                    <a:pt x="1463" y="513"/>
                  </a:cubicBezTo>
                  <a:cubicBezTo>
                    <a:pt x="1462" y="514"/>
                    <a:pt x="1462" y="514"/>
                    <a:pt x="1462" y="515"/>
                  </a:cubicBezTo>
                  <a:cubicBezTo>
                    <a:pt x="1461" y="515"/>
                    <a:pt x="1461" y="515"/>
                    <a:pt x="1461" y="515"/>
                  </a:cubicBezTo>
                  <a:cubicBezTo>
                    <a:pt x="1461" y="514"/>
                    <a:pt x="1460" y="513"/>
                    <a:pt x="1460" y="512"/>
                  </a:cubicBezTo>
                  <a:cubicBezTo>
                    <a:pt x="1459" y="513"/>
                    <a:pt x="1459" y="514"/>
                    <a:pt x="1458" y="515"/>
                  </a:cubicBezTo>
                  <a:cubicBezTo>
                    <a:pt x="1456" y="516"/>
                    <a:pt x="1454" y="516"/>
                    <a:pt x="1453" y="517"/>
                  </a:cubicBezTo>
                  <a:cubicBezTo>
                    <a:pt x="1453" y="518"/>
                    <a:pt x="1453" y="519"/>
                    <a:pt x="1453" y="520"/>
                  </a:cubicBezTo>
                  <a:cubicBezTo>
                    <a:pt x="1452" y="522"/>
                    <a:pt x="1451" y="524"/>
                    <a:pt x="1449" y="526"/>
                  </a:cubicBezTo>
                  <a:cubicBezTo>
                    <a:pt x="1447" y="527"/>
                    <a:pt x="1444" y="526"/>
                    <a:pt x="1443" y="527"/>
                  </a:cubicBezTo>
                  <a:cubicBezTo>
                    <a:pt x="1441" y="530"/>
                    <a:pt x="1439" y="532"/>
                    <a:pt x="1437" y="535"/>
                  </a:cubicBezTo>
                  <a:cubicBezTo>
                    <a:pt x="1436" y="535"/>
                    <a:pt x="1435" y="535"/>
                    <a:pt x="1434" y="536"/>
                  </a:cubicBezTo>
                  <a:cubicBezTo>
                    <a:pt x="1433" y="537"/>
                    <a:pt x="1432" y="539"/>
                    <a:pt x="1431" y="540"/>
                  </a:cubicBezTo>
                  <a:cubicBezTo>
                    <a:pt x="1429" y="540"/>
                    <a:pt x="1428" y="541"/>
                    <a:pt x="1427" y="542"/>
                  </a:cubicBezTo>
                  <a:cubicBezTo>
                    <a:pt x="1426" y="543"/>
                    <a:pt x="1426" y="545"/>
                    <a:pt x="1425" y="546"/>
                  </a:cubicBezTo>
                  <a:cubicBezTo>
                    <a:pt x="1424" y="547"/>
                    <a:pt x="1421" y="546"/>
                    <a:pt x="1420" y="547"/>
                  </a:cubicBezTo>
                  <a:cubicBezTo>
                    <a:pt x="1420" y="548"/>
                    <a:pt x="1419" y="550"/>
                    <a:pt x="1418" y="550"/>
                  </a:cubicBezTo>
                  <a:cubicBezTo>
                    <a:pt x="1417" y="549"/>
                    <a:pt x="1416" y="550"/>
                    <a:pt x="1414" y="551"/>
                  </a:cubicBezTo>
                  <a:cubicBezTo>
                    <a:pt x="1414" y="552"/>
                    <a:pt x="1413" y="553"/>
                    <a:pt x="1413" y="553"/>
                  </a:cubicBezTo>
                  <a:cubicBezTo>
                    <a:pt x="1412" y="557"/>
                    <a:pt x="1414" y="560"/>
                    <a:pt x="1413" y="563"/>
                  </a:cubicBezTo>
                  <a:cubicBezTo>
                    <a:pt x="1417" y="567"/>
                    <a:pt x="1411" y="571"/>
                    <a:pt x="1411" y="576"/>
                  </a:cubicBezTo>
                  <a:cubicBezTo>
                    <a:pt x="1411" y="578"/>
                    <a:pt x="1412" y="581"/>
                    <a:pt x="1411" y="583"/>
                  </a:cubicBezTo>
                  <a:cubicBezTo>
                    <a:pt x="1410" y="583"/>
                    <a:pt x="1409" y="583"/>
                    <a:pt x="1408" y="583"/>
                  </a:cubicBezTo>
                  <a:cubicBezTo>
                    <a:pt x="1407" y="585"/>
                    <a:pt x="1407" y="586"/>
                    <a:pt x="1406" y="588"/>
                  </a:cubicBezTo>
                  <a:cubicBezTo>
                    <a:pt x="1407" y="588"/>
                    <a:pt x="1407" y="588"/>
                    <a:pt x="1407" y="589"/>
                  </a:cubicBezTo>
                  <a:cubicBezTo>
                    <a:pt x="1406" y="590"/>
                    <a:pt x="1404" y="590"/>
                    <a:pt x="1402" y="591"/>
                  </a:cubicBezTo>
                  <a:cubicBezTo>
                    <a:pt x="1402" y="591"/>
                    <a:pt x="1402" y="593"/>
                    <a:pt x="1402" y="594"/>
                  </a:cubicBezTo>
                  <a:cubicBezTo>
                    <a:pt x="1401" y="595"/>
                    <a:pt x="1398" y="596"/>
                    <a:pt x="1397" y="596"/>
                  </a:cubicBezTo>
                  <a:cubicBezTo>
                    <a:pt x="1395" y="595"/>
                    <a:pt x="1394" y="594"/>
                    <a:pt x="1393" y="592"/>
                  </a:cubicBezTo>
                  <a:cubicBezTo>
                    <a:pt x="1392" y="590"/>
                    <a:pt x="1392" y="588"/>
                    <a:pt x="1391" y="586"/>
                  </a:cubicBezTo>
                  <a:cubicBezTo>
                    <a:pt x="1390" y="582"/>
                    <a:pt x="1388" y="579"/>
                    <a:pt x="1387" y="576"/>
                  </a:cubicBezTo>
                  <a:cubicBezTo>
                    <a:pt x="1386" y="575"/>
                    <a:pt x="1385" y="573"/>
                    <a:pt x="1384" y="572"/>
                  </a:cubicBezTo>
                  <a:cubicBezTo>
                    <a:pt x="1384" y="571"/>
                    <a:pt x="1384" y="569"/>
                    <a:pt x="1383" y="568"/>
                  </a:cubicBezTo>
                  <a:cubicBezTo>
                    <a:pt x="1382" y="564"/>
                    <a:pt x="1381" y="561"/>
                    <a:pt x="1380" y="558"/>
                  </a:cubicBezTo>
                  <a:cubicBezTo>
                    <a:pt x="1378" y="554"/>
                    <a:pt x="1375" y="550"/>
                    <a:pt x="1374" y="545"/>
                  </a:cubicBezTo>
                  <a:cubicBezTo>
                    <a:pt x="1373" y="541"/>
                    <a:pt x="1372" y="537"/>
                    <a:pt x="1372" y="533"/>
                  </a:cubicBezTo>
                  <a:cubicBezTo>
                    <a:pt x="1371" y="530"/>
                    <a:pt x="1370" y="527"/>
                    <a:pt x="1370" y="524"/>
                  </a:cubicBezTo>
                  <a:cubicBezTo>
                    <a:pt x="1370" y="522"/>
                    <a:pt x="1372" y="521"/>
                    <a:pt x="1372" y="520"/>
                  </a:cubicBezTo>
                  <a:cubicBezTo>
                    <a:pt x="1372" y="519"/>
                    <a:pt x="1370" y="518"/>
                    <a:pt x="1370" y="517"/>
                  </a:cubicBezTo>
                  <a:cubicBezTo>
                    <a:pt x="1369" y="515"/>
                    <a:pt x="1369" y="513"/>
                    <a:pt x="1370" y="511"/>
                  </a:cubicBezTo>
                  <a:cubicBezTo>
                    <a:pt x="1368" y="511"/>
                    <a:pt x="1367" y="511"/>
                    <a:pt x="1367" y="512"/>
                  </a:cubicBezTo>
                  <a:cubicBezTo>
                    <a:pt x="1367" y="512"/>
                    <a:pt x="1366" y="513"/>
                    <a:pt x="1366" y="513"/>
                  </a:cubicBezTo>
                  <a:cubicBezTo>
                    <a:pt x="1369" y="517"/>
                    <a:pt x="1364" y="519"/>
                    <a:pt x="1361" y="520"/>
                  </a:cubicBezTo>
                  <a:cubicBezTo>
                    <a:pt x="1360" y="520"/>
                    <a:pt x="1360" y="520"/>
                    <a:pt x="1359" y="520"/>
                  </a:cubicBezTo>
                  <a:cubicBezTo>
                    <a:pt x="1356" y="520"/>
                    <a:pt x="1348" y="512"/>
                    <a:pt x="1347" y="510"/>
                  </a:cubicBezTo>
                  <a:cubicBezTo>
                    <a:pt x="1347" y="510"/>
                    <a:pt x="1347" y="510"/>
                    <a:pt x="1347" y="510"/>
                  </a:cubicBezTo>
                  <a:cubicBezTo>
                    <a:pt x="1351" y="509"/>
                    <a:pt x="1352" y="512"/>
                    <a:pt x="1355" y="509"/>
                  </a:cubicBezTo>
                  <a:cubicBezTo>
                    <a:pt x="1356" y="508"/>
                    <a:pt x="1356" y="508"/>
                    <a:pt x="1356" y="507"/>
                  </a:cubicBezTo>
                  <a:cubicBezTo>
                    <a:pt x="1352" y="508"/>
                    <a:pt x="1346" y="506"/>
                    <a:pt x="1344" y="504"/>
                  </a:cubicBezTo>
                  <a:cubicBezTo>
                    <a:pt x="1343" y="503"/>
                    <a:pt x="1343" y="502"/>
                    <a:pt x="1342" y="501"/>
                  </a:cubicBezTo>
                  <a:cubicBezTo>
                    <a:pt x="1341" y="500"/>
                    <a:pt x="1339" y="501"/>
                    <a:pt x="1338" y="500"/>
                  </a:cubicBezTo>
                  <a:cubicBezTo>
                    <a:pt x="1338" y="498"/>
                    <a:pt x="1337" y="497"/>
                    <a:pt x="1337" y="495"/>
                  </a:cubicBezTo>
                  <a:cubicBezTo>
                    <a:pt x="1336" y="495"/>
                    <a:pt x="1335" y="495"/>
                    <a:pt x="1334" y="495"/>
                  </a:cubicBezTo>
                  <a:cubicBezTo>
                    <a:pt x="1334" y="492"/>
                    <a:pt x="1334" y="491"/>
                    <a:pt x="1333" y="490"/>
                  </a:cubicBezTo>
                  <a:cubicBezTo>
                    <a:pt x="1330" y="490"/>
                    <a:pt x="1320" y="494"/>
                    <a:pt x="1319" y="491"/>
                  </a:cubicBezTo>
                  <a:cubicBezTo>
                    <a:pt x="1317" y="491"/>
                    <a:pt x="1316" y="492"/>
                    <a:pt x="1315" y="492"/>
                  </a:cubicBezTo>
                  <a:cubicBezTo>
                    <a:pt x="1313" y="492"/>
                    <a:pt x="1311" y="492"/>
                    <a:pt x="1309" y="492"/>
                  </a:cubicBezTo>
                  <a:cubicBezTo>
                    <a:pt x="1307" y="493"/>
                    <a:pt x="1305" y="494"/>
                    <a:pt x="1302" y="493"/>
                  </a:cubicBezTo>
                  <a:cubicBezTo>
                    <a:pt x="1300" y="493"/>
                    <a:pt x="1299" y="492"/>
                    <a:pt x="1298" y="491"/>
                  </a:cubicBezTo>
                  <a:cubicBezTo>
                    <a:pt x="1295" y="491"/>
                    <a:pt x="1292" y="491"/>
                    <a:pt x="1289" y="491"/>
                  </a:cubicBezTo>
                  <a:cubicBezTo>
                    <a:pt x="1289" y="491"/>
                    <a:pt x="1288" y="490"/>
                    <a:pt x="1288" y="490"/>
                  </a:cubicBezTo>
                  <a:cubicBezTo>
                    <a:pt x="1286" y="490"/>
                    <a:pt x="1284" y="490"/>
                    <a:pt x="1282" y="490"/>
                  </a:cubicBezTo>
                  <a:cubicBezTo>
                    <a:pt x="1281" y="489"/>
                    <a:pt x="1280" y="489"/>
                    <a:pt x="1279" y="488"/>
                  </a:cubicBezTo>
                  <a:cubicBezTo>
                    <a:pt x="1279" y="486"/>
                    <a:pt x="1277" y="486"/>
                    <a:pt x="1277" y="484"/>
                  </a:cubicBezTo>
                  <a:cubicBezTo>
                    <a:pt x="1276" y="483"/>
                    <a:pt x="1276" y="482"/>
                    <a:pt x="1276" y="481"/>
                  </a:cubicBezTo>
                  <a:cubicBezTo>
                    <a:pt x="1275" y="481"/>
                    <a:pt x="1275" y="480"/>
                    <a:pt x="1274" y="480"/>
                  </a:cubicBezTo>
                  <a:cubicBezTo>
                    <a:pt x="1272" y="480"/>
                    <a:pt x="1270" y="480"/>
                    <a:pt x="1268" y="481"/>
                  </a:cubicBezTo>
                  <a:cubicBezTo>
                    <a:pt x="1268" y="482"/>
                    <a:pt x="1265" y="484"/>
                    <a:pt x="1264" y="485"/>
                  </a:cubicBezTo>
                  <a:cubicBezTo>
                    <a:pt x="1262" y="484"/>
                    <a:pt x="1261" y="483"/>
                    <a:pt x="1260" y="483"/>
                  </a:cubicBezTo>
                  <a:cubicBezTo>
                    <a:pt x="1257" y="482"/>
                    <a:pt x="1255" y="482"/>
                    <a:pt x="1253" y="481"/>
                  </a:cubicBezTo>
                  <a:cubicBezTo>
                    <a:pt x="1252" y="479"/>
                    <a:pt x="1251" y="478"/>
                    <a:pt x="1250" y="477"/>
                  </a:cubicBezTo>
                  <a:cubicBezTo>
                    <a:pt x="1248" y="476"/>
                    <a:pt x="1245" y="476"/>
                    <a:pt x="1244" y="474"/>
                  </a:cubicBezTo>
                  <a:cubicBezTo>
                    <a:pt x="1243" y="473"/>
                    <a:pt x="1241" y="469"/>
                    <a:pt x="1240" y="467"/>
                  </a:cubicBezTo>
                  <a:cubicBezTo>
                    <a:pt x="1240" y="467"/>
                    <a:pt x="1240" y="466"/>
                    <a:pt x="1240" y="465"/>
                  </a:cubicBezTo>
                  <a:cubicBezTo>
                    <a:pt x="1240" y="464"/>
                    <a:pt x="1238" y="462"/>
                    <a:pt x="1237" y="461"/>
                  </a:cubicBezTo>
                  <a:cubicBezTo>
                    <a:pt x="1235" y="462"/>
                    <a:pt x="1233" y="462"/>
                    <a:pt x="1232" y="460"/>
                  </a:cubicBezTo>
                  <a:cubicBezTo>
                    <a:pt x="1231" y="460"/>
                    <a:pt x="1231" y="459"/>
                    <a:pt x="1231" y="458"/>
                  </a:cubicBezTo>
                  <a:cubicBezTo>
                    <a:pt x="1231" y="458"/>
                    <a:pt x="1231" y="458"/>
                    <a:pt x="1231" y="458"/>
                  </a:cubicBezTo>
                  <a:cubicBezTo>
                    <a:pt x="1229" y="459"/>
                    <a:pt x="1230" y="460"/>
                    <a:pt x="1228" y="462"/>
                  </a:cubicBezTo>
                  <a:cubicBezTo>
                    <a:pt x="1227" y="462"/>
                    <a:pt x="1224" y="462"/>
                    <a:pt x="1224" y="462"/>
                  </a:cubicBezTo>
                  <a:cubicBezTo>
                    <a:pt x="1224" y="463"/>
                    <a:pt x="1224" y="464"/>
                    <a:pt x="1224" y="465"/>
                  </a:cubicBezTo>
                  <a:cubicBezTo>
                    <a:pt x="1224" y="465"/>
                    <a:pt x="1224" y="465"/>
                    <a:pt x="1223" y="465"/>
                  </a:cubicBezTo>
                  <a:cubicBezTo>
                    <a:pt x="1223" y="465"/>
                    <a:pt x="1223" y="466"/>
                    <a:pt x="1222" y="466"/>
                  </a:cubicBezTo>
                  <a:cubicBezTo>
                    <a:pt x="1222" y="466"/>
                    <a:pt x="1223" y="467"/>
                    <a:pt x="1223" y="467"/>
                  </a:cubicBezTo>
                  <a:cubicBezTo>
                    <a:pt x="1224" y="467"/>
                    <a:pt x="1224" y="466"/>
                    <a:pt x="1225" y="466"/>
                  </a:cubicBezTo>
                  <a:cubicBezTo>
                    <a:pt x="1226" y="470"/>
                    <a:pt x="1228" y="474"/>
                    <a:pt x="1229" y="477"/>
                  </a:cubicBezTo>
                  <a:cubicBezTo>
                    <a:pt x="1230" y="477"/>
                    <a:pt x="1231" y="477"/>
                    <a:pt x="1232" y="478"/>
                  </a:cubicBezTo>
                  <a:cubicBezTo>
                    <a:pt x="1231" y="478"/>
                    <a:pt x="1231" y="478"/>
                    <a:pt x="1232" y="479"/>
                  </a:cubicBezTo>
                  <a:cubicBezTo>
                    <a:pt x="1233" y="481"/>
                    <a:pt x="1235" y="481"/>
                    <a:pt x="1237" y="482"/>
                  </a:cubicBezTo>
                  <a:cubicBezTo>
                    <a:pt x="1237" y="483"/>
                    <a:pt x="1236" y="483"/>
                    <a:pt x="1236" y="484"/>
                  </a:cubicBezTo>
                  <a:cubicBezTo>
                    <a:pt x="1236" y="484"/>
                    <a:pt x="1236" y="485"/>
                    <a:pt x="1237" y="485"/>
                  </a:cubicBezTo>
                  <a:cubicBezTo>
                    <a:pt x="1236" y="487"/>
                    <a:pt x="1236" y="488"/>
                    <a:pt x="1237" y="490"/>
                  </a:cubicBezTo>
                  <a:cubicBezTo>
                    <a:pt x="1238" y="490"/>
                    <a:pt x="1238" y="490"/>
                    <a:pt x="1238" y="490"/>
                  </a:cubicBezTo>
                  <a:cubicBezTo>
                    <a:pt x="1238" y="492"/>
                    <a:pt x="1240" y="495"/>
                    <a:pt x="1241" y="497"/>
                  </a:cubicBezTo>
                  <a:cubicBezTo>
                    <a:pt x="1242" y="497"/>
                    <a:pt x="1242" y="496"/>
                    <a:pt x="1242" y="495"/>
                  </a:cubicBezTo>
                  <a:cubicBezTo>
                    <a:pt x="1241" y="493"/>
                    <a:pt x="1241" y="488"/>
                    <a:pt x="1243" y="487"/>
                  </a:cubicBezTo>
                  <a:cubicBezTo>
                    <a:pt x="1243" y="487"/>
                    <a:pt x="1244" y="487"/>
                    <a:pt x="1244" y="487"/>
                  </a:cubicBezTo>
                  <a:cubicBezTo>
                    <a:pt x="1244" y="488"/>
                    <a:pt x="1245" y="487"/>
                    <a:pt x="1245" y="488"/>
                  </a:cubicBezTo>
                  <a:cubicBezTo>
                    <a:pt x="1245" y="488"/>
                    <a:pt x="1246" y="493"/>
                    <a:pt x="1246" y="494"/>
                  </a:cubicBezTo>
                  <a:cubicBezTo>
                    <a:pt x="1245" y="495"/>
                    <a:pt x="1243" y="496"/>
                    <a:pt x="1244" y="498"/>
                  </a:cubicBezTo>
                  <a:cubicBezTo>
                    <a:pt x="1245" y="498"/>
                    <a:pt x="1246" y="498"/>
                    <a:pt x="1245" y="500"/>
                  </a:cubicBezTo>
                  <a:cubicBezTo>
                    <a:pt x="1247" y="500"/>
                    <a:pt x="1248" y="500"/>
                    <a:pt x="1249" y="500"/>
                  </a:cubicBezTo>
                  <a:cubicBezTo>
                    <a:pt x="1250" y="499"/>
                    <a:pt x="1250" y="499"/>
                    <a:pt x="1250" y="499"/>
                  </a:cubicBezTo>
                  <a:cubicBezTo>
                    <a:pt x="1252" y="500"/>
                    <a:pt x="1258" y="500"/>
                    <a:pt x="1260" y="499"/>
                  </a:cubicBezTo>
                  <a:cubicBezTo>
                    <a:pt x="1260" y="499"/>
                    <a:pt x="1260" y="499"/>
                    <a:pt x="1260" y="498"/>
                  </a:cubicBezTo>
                  <a:cubicBezTo>
                    <a:pt x="1260" y="499"/>
                    <a:pt x="1261" y="499"/>
                    <a:pt x="1262" y="499"/>
                  </a:cubicBezTo>
                  <a:cubicBezTo>
                    <a:pt x="1262" y="498"/>
                    <a:pt x="1262" y="498"/>
                    <a:pt x="1263" y="497"/>
                  </a:cubicBezTo>
                  <a:cubicBezTo>
                    <a:pt x="1264" y="496"/>
                    <a:pt x="1264" y="495"/>
                    <a:pt x="1264" y="495"/>
                  </a:cubicBezTo>
                  <a:cubicBezTo>
                    <a:pt x="1266" y="492"/>
                    <a:pt x="1268" y="491"/>
                    <a:pt x="1271" y="489"/>
                  </a:cubicBezTo>
                  <a:cubicBezTo>
                    <a:pt x="1272" y="488"/>
                    <a:pt x="1273" y="487"/>
                    <a:pt x="1273" y="486"/>
                  </a:cubicBezTo>
                  <a:cubicBezTo>
                    <a:pt x="1273" y="486"/>
                    <a:pt x="1274" y="486"/>
                    <a:pt x="1274" y="486"/>
                  </a:cubicBezTo>
                  <a:cubicBezTo>
                    <a:pt x="1274" y="488"/>
                    <a:pt x="1273" y="489"/>
                    <a:pt x="1272" y="490"/>
                  </a:cubicBezTo>
                  <a:cubicBezTo>
                    <a:pt x="1273" y="490"/>
                    <a:pt x="1273" y="490"/>
                    <a:pt x="1274" y="491"/>
                  </a:cubicBezTo>
                  <a:cubicBezTo>
                    <a:pt x="1274" y="492"/>
                    <a:pt x="1273" y="493"/>
                    <a:pt x="1274" y="495"/>
                  </a:cubicBezTo>
                  <a:cubicBezTo>
                    <a:pt x="1274" y="497"/>
                    <a:pt x="1277" y="499"/>
                    <a:pt x="1278" y="500"/>
                  </a:cubicBezTo>
                  <a:cubicBezTo>
                    <a:pt x="1280" y="501"/>
                    <a:pt x="1282" y="502"/>
                    <a:pt x="1283" y="503"/>
                  </a:cubicBezTo>
                  <a:cubicBezTo>
                    <a:pt x="1285" y="503"/>
                    <a:pt x="1286" y="502"/>
                    <a:pt x="1287" y="503"/>
                  </a:cubicBezTo>
                  <a:cubicBezTo>
                    <a:pt x="1288" y="504"/>
                    <a:pt x="1289" y="506"/>
                    <a:pt x="1291" y="508"/>
                  </a:cubicBezTo>
                  <a:cubicBezTo>
                    <a:pt x="1291" y="509"/>
                    <a:pt x="1294" y="509"/>
                    <a:pt x="1294" y="510"/>
                  </a:cubicBezTo>
                  <a:cubicBezTo>
                    <a:pt x="1293" y="512"/>
                    <a:pt x="1292" y="514"/>
                    <a:pt x="1291" y="515"/>
                  </a:cubicBezTo>
                  <a:cubicBezTo>
                    <a:pt x="1290" y="516"/>
                    <a:pt x="1289" y="517"/>
                    <a:pt x="1288" y="518"/>
                  </a:cubicBezTo>
                  <a:cubicBezTo>
                    <a:pt x="1287" y="519"/>
                    <a:pt x="1287" y="521"/>
                    <a:pt x="1286" y="522"/>
                  </a:cubicBezTo>
                  <a:cubicBezTo>
                    <a:pt x="1285" y="522"/>
                    <a:pt x="1284" y="521"/>
                    <a:pt x="1283" y="522"/>
                  </a:cubicBezTo>
                  <a:cubicBezTo>
                    <a:pt x="1282" y="524"/>
                    <a:pt x="1282" y="528"/>
                    <a:pt x="1282" y="530"/>
                  </a:cubicBezTo>
                  <a:cubicBezTo>
                    <a:pt x="1279" y="531"/>
                    <a:pt x="1276" y="531"/>
                    <a:pt x="1275" y="534"/>
                  </a:cubicBezTo>
                  <a:cubicBezTo>
                    <a:pt x="1275" y="534"/>
                    <a:pt x="1275" y="535"/>
                    <a:pt x="1274" y="536"/>
                  </a:cubicBezTo>
                  <a:cubicBezTo>
                    <a:pt x="1272" y="537"/>
                    <a:pt x="1271" y="536"/>
                    <a:pt x="1269" y="537"/>
                  </a:cubicBezTo>
                  <a:cubicBezTo>
                    <a:pt x="1267" y="538"/>
                    <a:pt x="1267" y="540"/>
                    <a:pt x="1266" y="542"/>
                  </a:cubicBezTo>
                  <a:cubicBezTo>
                    <a:pt x="1266" y="542"/>
                    <a:pt x="1265" y="543"/>
                    <a:pt x="1265" y="543"/>
                  </a:cubicBezTo>
                  <a:cubicBezTo>
                    <a:pt x="1263" y="543"/>
                    <a:pt x="1262" y="542"/>
                    <a:pt x="1261" y="542"/>
                  </a:cubicBezTo>
                  <a:cubicBezTo>
                    <a:pt x="1258" y="543"/>
                    <a:pt x="1256" y="544"/>
                    <a:pt x="1253" y="545"/>
                  </a:cubicBezTo>
                  <a:cubicBezTo>
                    <a:pt x="1252" y="545"/>
                    <a:pt x="1250" y="547"/>
                    <a:pt x="1249" y="548"/>
                  </a:cubicBezTo>
                  <a:cubicBezTo>
                    <a:pt x="1248" y="550"/>
                    <a:pt x="1249" y="551"/>
                    <a:pt x="1248" y="551"/>
                  </a:cubicBezTo>
                  <a:cubicBezTo>
                    <a:pt x="1243" y="554"/>
                    <a:pt x="1237" y="554"/>
                    <a:pt x="1232" y="557"/>
                  </a:cubicBezTo>
                  <a:cubicBezTo>
                    <a:pt x="1231" y="558"/>
                    <a:pt x="1230" y="559"/>
                    <a:pt x="1229" y="560"/>
                  </a:cubicBezTo>
                  <a:cubicBezTo>
                    <a:pt x="1228" y="561"/>
                    <a:pt x="1226" y="560"/>
                    <a:pt x="1224" y="560"/>
                  </a:cubicBezTo>
                  <a:cubicBezTo>
                    <a:pt x="1222" y="561"/>
                    <a:pt x="1220" y="563"/>
                    <a:pt x="1217" y="564"/>
                  </a:cubicBezTo>
                  <a:cubicBezTo>
                    <a:pt x="1216" y="564"/>
                    <a:pt x="1213" y="564"/>
                    <a:pt x="1211" y="564"/>
                  </a:cubicBezTo>
                  <a:cubicBezTo>
                    <a:pt x="1210" y="565"/>
                    <a:pt x="1209" y="566"/>
                    <a:pt x="1208" y="567"/>
                  </a:cubicBezTo>
                  <a:cubicBezTo>
                    <a:pt x="1205" y="569"/>
                    <a:pt x="1199" y="570"/>
                    <a:pt x="1197" y="566"/>
                  </a:cubicBezTo>
                  <a:cubicBezTo>
                    <a:pt x="1197" y="564"/>
                    <a:pt x="1197" y="563"/>
                    <a:pt x="1197" y="561"/>
                  </a:cubicBezTo>
                  <a:cubicBezTo>
                    <a:pt x="1196" y="559"/>
                    <a:pt x="1194" y="555"/>
                    <a:pt x="1194" y="551"/>
                  </a:cubicBezTo>
                  <a:cubicBezTo>
                    <a:pt x="1193" y="550"/>
                    <a:pt x="1194" y="550"/>
                    <a:pt x="1194" y="549"/>
                  </a:cubicBezTo>
                  <a:cubicBezTo>
                    <a:pt x="1194" y="547"/>
                    <a:pt x="1194" y="546"/>
                    <a:pt x="1194" y="545"/>
                  </a:cubicBezTo>
                  <a:cubicBezTo>
                    <a:pt x="1193" y="543"/>
                    <a:pt x="1191" y="539"/>
                    <a:pt x="1189" y="538"/>
                  </a:cubicBezTo>
                  <a:cubicBezTo>
                    <a:pt x="1188" y="537"/>
                    <a:pt x="1187" y="537"/>
                    <a:pt x="1187" y="536"/>
                  </a:cubicBezTo>
                  <a:cubicBezTo>
                    <a:pt x="1185" y="533"/>
                    <a:pt x="1183" y="529"/>
                    <a:pt x="1181" y="525"/>
                  </a:cubicBezTo>
                  <a:cubicBezTo>
                    <a:pt x="1180" y="523"/>
                    <a:pt x="1177" y="523"/>
                    <a:pt x="1175" y="521"/>
                  </a:cubicBezTo>
                  <a:cubicBezTo>
                    <a:pt x="1174" y="520"/>
                    <a:pt x="1173" y="518"/>
                    <a:pt x="1172" y="517"/>
                  </a:cubicBezTo>
                  <a:cubicBezTo>
                    <a:pt x="1171" y="514"/>
                    <a:pt x="1173" y="510"/>
                    <a:pt x="1171" y="508"/>
                  </a:cubicBezTo>
                  <a:cubicBezTo>
                    <a:pt x="1170" y="505"/>
                    <a:pt x="1169" y="503"/>
                    <a:pt x="1167" y="500"/>
                  </a:cubicBezTo>
                  <a:cubicBezTo>
                    <a:pt x="1165" y="498"/>
                    <a:pt x="1162" y="498"/>
                    <a:pt x="1161" y="495"/>
                  </a:cubicBezTo>
                  <a:cubicBezTo>
                    <a:pt x="1162" y="492"/>
                    <a:pt x="1159" y="489"/>
                    <a:pt x="1157" y="487"/>
                  </a:cubicBezTo>
                  <a:cubicBezTo>
                    <a:pt x="1155" y="484"/>
                    <a:pt x="1153" y="481"/>
                    <a:pt x="1151" y="477"/>
                  </a:cubicBezTo>
                  <a:cubicBezTo>
                    <a:pt x="1150" y="476"/>
                    <a:pt x="1149" y="475"/>
                    <a:pt x="1149" y="474"/>
                  </a:cubicBezTo>
                  <a:cubicBezTo>
                    <a:pt x="1148" y="474"/>
                    <a:pt x="1147" y="474"/>
                    <a:pt x="1146" y="474"/>
                  </a:cubicBezTo>
                  <a:cubicBezTo>
                    <a:pt x="1147" y="471"/>
                    <a:pt x="1148" y="468"/>
                    <a:pt x="1148" y="466"/>
                  </a:cubicBezTo>
                  <a:cubicBezTo>
                    <a:pt x="1148" y="465"/>
                    <a:pt x="1148" y="465"/>
                    <a:pt x="1147" y="465"/>
                  </a:cubicBezTo>
                  <a:cubicBezTo>
                    <a:pt x="1146" y="461"/>
                    <a:pt x="1144" y="457"/>
                    <a:pt x="1143" y="454"/>
                  </a:cubicBezTo>
                  <a:cubicBezTo>
                    <a:pt x="1145" y="452"/>
                    <a:pt x="1145" y="450"/>
                    <a:pt x="1146" y="447"/>
                  </a:cubicBezTo>
                  <a:cubicBezTo>
                    <a:pt x="1146" y="446"/>
                    <a:pt x="1147" y="445"/>
                    <a:pt x="1147" y="444"/>
                  </a:cubicBezTo>
                  <a:cubicBezTo>
                    <a:pt x="1149" y="441"/>
                    <a:pt x="1150" y="436"/>
                    <a:pt x="1153" y="433"/>
                  </a:cubicBezTo>
                  <a:cubicBezTo>
                    <a:pt x="1152" y="430"/>
                    <a:pt x="1153" y="428"/>
                    <a:pt x="1151" y="426"/>
                  </a:cubicBezTo>
                  <a:cubicBezTo>
                    <a:pt x="1152" y="425"/>
                    <a:pt x="1152" y="424"/>
                    <a:pt x="1153" y="423"/>
                  </a:cubicBezTo>
                  <a:cubicBezTo>
                    <a:pt x="1152" y="422"/>
                    <a:pt x="1152" y="422"/>
                    <a:pt x="1152" y="421"/>
                  </a:cubicBezTo>
                  <a:cubicBezTo>
                    <a:pt x="1152" y="420"/>
                    <a:pt x="1153" y="420"/>
                    <a:pt x="1154" y="419"/>
                  </a:cubicBezTo>
                  <a:cubicBezTo>
                    <a:pt x="1154" y="419"/>
                    <a:pt x="1154" y="418"/>
                    <a:pt x="1154" y="418"/>
                  </a:cubicBezTo>
                  <a:cubicBezTo>
                    <a:pt x="1154" y="418"/>
                    <a:pt x="1154" y="417"/>
                    <a:pt x="1153" y="417"/>
                  </a:cubicBezTo>
                  <a:cubicBezTo>
                    <a:pt x="1153" y="417"/>
                    <a:pt x="1153" y="417"/>
                    <a:pt x="1153" y="417"/>
                  </a:cubicBezTo>
                  <a:cubicBezTo>
                    <a:pt x="1152" y="418"/>
                    <a:pt x="1151" y="419"/>
                    <a:pt x="1150" y="419"/>
                  </a:cubicBezTo>
                  <a:cubicBezTo>
                    <a:pt x="1148" y="419"/>
                    <a:pt x="1147" y="418"/>
                    <a:pt x="1145" y="418"/>
                  </a:cubicBezTo>
                  <a:cubicBezTo>
                    <a:pt x="1143" y="419"/>
                    <a:pt x="1142" y="420"/>
                    <a:pt x="1141" y="421"/>
                  </a:cubicBezTo>
                  <a:cubicBezTo>
                    <a:pt x="1140" y="422"/>
                    <a:pt x="1136" y="423"/>
                    <a:pt x="1134" y="422"/>
                  </a:cubicBezTo>
                  <a:cubicBezTo>
                    <a:pt x="1132" y="422"/>
                    <a:pt x="1131" y="420"/>
                    <a:pt x="1130" y="419"/>
                  </a:cubicBezTo>
                  <a:cubicBezTo>
                    <a:pt x="1128" y="417"/>
                    <a:pt x="1125" y="417"/>
                    <a:pt x="1122" y="417"/>
                  </a:cubicBezTo>
                  <a:cubicBezTo>
                    <a:pt x="1121" y="418"/>
                    <a:pt x="1121" y="420"/>
                    <a:pt x="1121" y="421"/>
                  </a:cubicBezTo>
                  <a:cubicBezTo>
                    <a:pt x="1121" y="421"/>
                    <a:pt x="1120" y="421"/>
                    <a:pt x="1120" y="421"/>
                  </a:cubicBezTo>
                  <a:cubicBezTo>
                    <a:pt x="1119" y="421"/>
                    <a:pt x="1116" y="422"/>
                    <a:pt x="1114" y="421"/>
                  </a:cubicBezTo>
                  <a:cubicBezTo>
                    <a:pt x="1114" y="420"/>
                    <a:pt x="1113" y="419"/>
                    <a:pt x="1113" y="417"/>
                  </a:cubicBezTo>
                  <a:cubicBezTo>
                    <a:pt x="1112" y="418"/>
                    <a:pt x="1112" y="419"/>
                    <a:pt x="1111" y="418"/>
                  </a:cubicBezTo>
                  <a:cubicBezTo>
                    <a:pt x="1110" y="418"/>
                    <a:pt x="1110" y="417"/>
                    <a:pt x="1108" y="417"/>
                  </a:cubicBezTo>
                  <a:cubicBezTo>
                    <a:pt x="1108" y="418"/>
                    <a:pt x="1107" y="418"/>
                    <a:pt x="1107" y="419"/>
                  </a:cubicBezTo>
                  <a:cubicBezTo>
                    <a:pt x="1107" y="418"/>
                    <a:pt x="1107" y="418"/>
                    <a:pt x="1107" y="418"/>
                  </a:cubicBezTo>
                  <a:cubicBezTo>
                    <a:pt x="1106" y="418"/>
                    <a:pt x="1106" y="418"/>
                    <a:pt x="1106" y="417"/>
                  </a:cubicBezTo>
                  <a:cubicBezTo>
                    <a:pt x="1106" y="417"/>
                    <a:pt x="1106" y="417"/>
                    <a:pt x="1107" y="416"/>
                  </a:cubicBezTo>
                  <a:cubicBezTo>
                    <a:pt x="1107" y="416"/>
                    <a:pt x="1107" y="416"/>
                    <a:pt x="1107" y="416"/>
                  </a:cubicBezTo>
                  <a:cubicBezTo>
                    <a:pt x="1105" y="416"/>
                    <a:pt x="1104" y="416"/>
                    <a:pt x="1103" y="416"/>
                  </a:cubicBezTo>
                  <a:cubicBezTo>
                    <a:pt x="1102" y="416"/>
                    <a:pt x="1102" y="415"/>
                    <a:pt x="1102" y="415"/>
                  </a:cubicBezTo>
                  <a:cubicBezTo>
                    <a:pt x="1103" y="415"/>
                    <a:pt x="1103" y="415"/>
                    <a:pt x="1104" y="414"/>
                  </a:cubicBezTo>
                  <a:cubicBezTo>
                    <a:pt x="1104" y="414"/>
                    <a:pt x="1104" y="414"/>
                    <a:pt x="1104" y="414"/>
                  </a:cubicBezTo>
                  <a:cubicBezTo>
                    <a:pt x="1103" y="413"/>
                    <a:pt x="1102" y="413"/>
                    <a:pt x="1102" y="413"/>
                  </a:cubicBezTo>
                  <a:cubicBezTo>
                    <a:pt x="1101" y="412"/>
                    <a:pt x="1102" y="410"/>
                    <a:pt x="1102" y="409"/>
                  </a:cubicBezTo>
                  <a:cubicBezTo>
                    <a:pt x="1100" y="409"/>
                    <a:pt x="1099" y="408"/>
                    <a:pt x="1097" y="408"/>
                  </a:cubicBezTo>
                  <a:cubicBezTo>
                    <a:pt x="1097" y="408"/>
                    <a:pt x="1097" y="407"/>
                    <a:pt x="1097" y="407"/>
                  </a:cubicBezTo>
                  <a:cubicBezTo>
                    <a:pt x="1097" y="407"/>
                    <a:pt x="1097" y="406"/>
                    <a:pt x="1098" y="406"/>
                  </a:cubicBezTo>
                  <a:cubicBezTo>
                    <a:pt x="1098" y="406"/>
                    <a:pt x="1099" y="406"/>
                    <a:pt x="1099" y="406"/>
                  </a:cubicBezTo>
                  <a:cubicBezTo>
                    <a:pt x="1100" y="406"/>
                    <a:pt x="1101" y="406"/>
                    <a:pt x="1100" y="405"/>
                  </a:cubicBezTo>
                  <a:cubicBezTo>
                    <a:pt x="1099" y="405"/>
                    <a:pt x="1099" y="404"/>
                    <a:pt x="1099" y="404"/>
                  </a:cubicBezTo>
                  <a:cubicBezTo>
                    <a:pt x="1100" y="403"/>
                    <a:pt x="1100" y="403"/>
                    <a:pt x="1101" y="403"/>
                  </a:cubicBezTo>
                  <a:cubicBezTo>
                    <a:pt x="1101" y="403"/>
                    <a:pt x="1101" y="402"/>
                    <a:pt x="1101" y="402"/>
                  </a:cubicBezTo>
                  <a:cubicBezTo>
                    <a:pt x="1100" y="402"/>
                    <a:pt x="1100" y="402"/>
                    <a:pt x="1099" y="402"/>
                  </a:cubicBezTo>
                  <a:cubicBezTo>
                    <a:pt x="1099" y="401"/>
                    <a:pt x="1100" y="401"/>
                    <a:pt x="1100" y="401"/>
                  </a:cubicBezTo>
                  <a:cubicBezTo>
                    <a:pt x="1099" y="400"/>
                    <a:pt x="1099" y="400"/>
                    <a:pt x="1098" y="400"/>
                  </a:cubicBezTo>
                  <a:cubicBezTo>
                    <a:pt x="1099" y="400"/>
                    <a:pt x="1099" y="399"/>
                    <a:pt x="1099" y="399"/>
                  </a:cubicBezTo>
                  <a:cubicBezTo>
                    <a:pt x="1100" y="399"/>
                    <a:pt x="1100" y="398"/>
                    <a:pt x="1100" y="398"/>
                  </a:cubicBezTo>
                  <a:cubicBezTo>
                    <a:pt x="1100" y="398"/>
                    <a:pt x="1100" y="398"/>
                    <a:pt x="1100" y="398"/>
                  </a:cubicBezTo>
                  <a:cubicBezTo>
                    <a:pt x="1099" y="398"/>
                    <a:pt x="1097" y="398"/>
                    <a:pt x="1095" y="399"/>
                  </a:cubicBezTo>
                  <a:cubicBezTo>
                    <a:pt x="1095" y="397"/>
                    <a:pt x="1096" y="396"/>
                    <a:pt x="1096" y="395"/>
                  </a:cubicBezTo>
                  <a:cubicBezTo>
                    <a:pt x="1097" y="395"/>
                    <a:pt x="1096" y="394"/>
                    <a:pt x="1097" y="394"/>
                  </a:cubicBezTo>
                  <a:cubicBezTo>
                    <a:pt x="1098" y="392"/>
                    <a:pt x="1100" y="392"/>
                    <a:pt x="1102" y="392"/>
                  </a:cubicBezTo>
                  <a:cubicBezTo>
                    <a:pt x="1103" y="393"/>
                    <a:pt x="1104" y="393"/>
                    <a:pt x="1106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5" y="392"/>
                    <a:pt x="1105" y="392"/>
                    <a:pt x="1105" y="392"/>
                  </a:cubicBezTo>
                  <a:cubicBezTo>
                    <a:pt x="1105" y="392"/>
                    <a:pt x="1105" y="392"/>
                    <a:pt x="1105" y="391"/>
                  </a:cubicBezTo>
                  <a:cubicBezTo>
                    <a:pt x="1106" y="391"/>
                    <a:pt x="1106" y="391"/>
                    <a:pt x="1107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8" y="392"/>
                    <a:pt x="1111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2" y="392"/>
                    <a:pt x="1112" y="391"/>
                    <a:pt x="1111" y="391"/>
                  </a:cubicBezTo>
                  <a:cubicBezTo>
                    <a:pt x="1111" y="391"/>
                    <a:pt x="1111" y="391"/>
                    <a:pt x="1112" y="390"/>
                  </a:cubicBezTo>
                  <a:cubicBezTo>
                    <a:pt x="1114" y="390"/>
                    <a:pt x="1116" y="390"/>
                    <a:pt x="1117" y="390"/>
                  </a:cubicBezTo>
                  <a:cubicBezTo>
                    <a:pt x="1117" y="390"/>
                    <a:pt x="1117" y="390"/>
                    <a:pt x="1117" y="390"/>
                  </a:cubicBezTo>
                  <a:cubicBezTo>
                    <a:pt x="1116" y="390"/>
                    <a:pt x="1115" y="390"/>
                    <a:pt x="1114" y="390"/>
                  </a:cubicBezTo>
                  <a:cubicBezTo>
                    <a:pt x="1114" y="389"/>
                    <a:pt x="1113" y="388"/>
                    <a:pt x="1113" y="388"/>
                  </a:cubicBezTo>
                  <a:cubicBezTo>
                    <a:pt x="1113" y="387"/>
                    <a:pt x="1113" y="387"/>
                    <a:pt x="1113" y="386"/>
                  </a:cubicBezTo>
                  <a:cubicBezTo>
                    <a:pt x="1115" y="387"/>
                    <a:pt x="1117" y="387"/>
                    <a:pt x="1119" y="387"/>
                  </a:cubicBezTo>
                  <a:cubicBezTo>
                    <a:pt x="1119" y="387"/>
                    <a:pt x="1120" y="387"/>
                    <a:pt x="1120" y="386"/>
                  </a:cubicBezTo>
                  <a:cubicBezTo>
                    <a:pt x="1122" y="387"/>
                    <a:pt x="1124" y="388"/>
                    <a:pt x="1127" y="387"/>
                  </a:cubicBezTo>
                  <a:cubicBezTo>
                    <a:pt x="1126" y="386"/>
                    <a:pt x="1126" y="386"/>
                    <a:pt x="1126" y="386"/>
                  </a:cubicBezTo>
                  <a:cubicBezTo>
                    <a:pt x="1130" y="385"/>
                    <a:pt x="1133" y="382"/>
                    <a:pt x="1137" y="381"/>
                  </a:cubicBezTo>
                  <a:cubicBezTo>
                    <a:pt x="1141" y="380"/>
                    <a:pt x="1144" y="383"/>
                    <a:pt x="1148" y="380"/>
                  </a:cubicBezTo>
                  <a:cubicBezTo>
                    <a:pt x="1149" y="382"/>
                    <a:pt x="1148" y="383"/>
                    <a:pt x="1150" y="383"/>
                  </a:cubicBezTo>
                  <a:cubicBezTo>
                    <a:pt x="1151" y="384"/>
                    <a:pt x="1153" y="383"/>
                    <a:pt x="1154" y="383"/>
                  </a:cubicBezTo>
                  <a:cubicBezTo>
                    <a:pt x="1154" y="385"/>
                    <a:pt x="1154" y="385"/>
                    <a:pt x="1156" y="386"/>
                  </a:cubicBezTo>
                  <a:cubicBezTo>
                    <a:pt x="1159" y="385"/>
                    <a:pt x="1159" y="387"/>
                    <a:pt x="1162" y="388"/>
                  </a:cubicBezTo>
                  <a:cubicBezTo>
                    <a:pt x="1164" y="388"/>
                    <a:pt x="1168" y="389"/>
                    <a:pt x="1170" y="388"/>
                  </a:cubicBezTo>
                  <a:cubicBezTo>
                    <a:pt x="1171" y="388"/>
                    <a:pt x="1172" y="388"/>
                    <a:pt x="1173" y="387"/>
                  </a:cubicBezTo>
                  <a:cubicBezTo>
                    <a:pt x="1175" y="387"/>
                    <a:pt x="1177" y="389"/>
                    <a:pt x="1180" y="388"/>
                  </a:cubicBezTo>
                  <a:cubicBezTo>
                    <a:pt x="1184" y="387"/>
                    <a:pt x="1188" y="385"/>
                    <a:pt x="1186" y="379"/>
                  </a:cubicBezTo>
                  <a:cubicBezTo>
                    <a:pt x="1186" y="378"/>
                    <a:pt x="1185" y="377"/>
                    <a:pt x="1185" y="376"/>
                  </a:cubicBezTo>
                  <a:cubicBezTo>
                    <a:pt x="1184" y="374"/>
                    <a:pt x="1180" y="373"/>
                    <a:pt x="1177" y="372"/>
                  </a:cubicBezTo>
                  <a:cubicBezTo>
                    <a:pt x="1178" y="371"/>
                    <a:pt x="1178" y="371"/>
                    <a:pt x="1178" y="370"/>
                  </a:cubicBezTo>
                  <a:cubicBezTo>
                    <a:pt x="1177" y="371"/>
                    <a:pt x="1175" y="369"/>
                    <a:pt x="1174" y="368"/>
                  </a:cubicBezTo>
                  <a:cubicBezTo>
                    <a:pt x="1172" y="366"/>
                    <a:pt x="1171" y="364"/>
                    <a:pt x="1169" y="364"/>
                  </a:cubicBezTo>
                  <a:cubicBezTo>
                    <a:pt x="1168" y="363"/>
                    <a:pt x="1167" y="363"/>
                    <a:pt x="1166" y="363"/>
                  </a:cubicBezTo>
                  <a:cubicBezTo>
                    <a:pt x="1165" y="362"/>
                    <a:pt x="1165" y="361"/>
                    <a:pt x="1164" y="361"/>
                  </a:cubicBezTo>
                  <a:cubicBezTo>
                    <a:pt x="1163" y="361"/>
                    <a:pt x="1163" y="361"/>
                    <a:pt x="1162" y="361"/>
                  </a:cubicBezTo>
                  <a:cubicBezTo>
                    <a:pt x="1161" y="360"/>
                    <a:pt x="1160" y="358"/>
                    <a:pt x="1159" y="357"/>
                  </a:cubicBezTo>
                  <a:cubicBezTo>
                    <a:pt x="1160" y="357"/>
                    <a:pt x="1162" y="357"/>
                    <a:pt x="1163" y="356"/>
                  </a:cubicBezTo>
                  <a:cubicBezTo>
                    <a:pt x="1163" y="354"/>
                    <a:pt x="1164" y="353"/>
                    <a:pt x="1165" y="352"/>
                  </a:cubicBezTo>
                  <a:cubicBezTo>
                    <a:pt x="1166" y="352"/>
                    <a:pt x="1167" y="351"/>
                    <a:pt x="1168" y="351"/>
                  </a:cubicBezTo>
                  <a:cubicBezTo>
                    <a:pt x="1167" y="349"/>
                    <a:pt x="1165" y="348"/>
                    <a:pt x="1164" y="347"/>
                  </a:cubicBezTo>
                  <a:cubicBezTo>
                    <a:pt x="1164" y="347"/>
                    <a:pt x="1164" y="347"/>
                    <a:pt x="1164" y="347"/>
                  </a:cubicBezTo>
                  <a:cubicBezTo>
                    <a:pt x="1168" y="347"/>
                    <a:pt x="1171" y="345"/>
                    <a:pt x="1173" y="344"/>
                  </a:cubicBezTo>
                  <a:cubicBezTo>
                    <a:pt x="1172" y="343"/>
                    <a:pt x="1172" y="343"/>
                    <a:pt x="1172" y="342"/>
                  </a:cubicBezTo>
                  <a:cubicBezTo>
                    <a:pt x="1170" y="343"/>
                    <a:pt x="1168" y="343"/>
                    <a:pt x="1166" y="343"/>
                  </a:cubicBezTo>
                  <a:cubicBezTo>
                    <a:pt x="1166" y="344"/>
                    <a:pt x="1166" y="344"/>
                    <a:pt x="1166" y="344"/>
                  </a:cubicBezTo>
                  <a:cubicBezTo>
                    <a:pt x="1165" y="344"/>
                    <a:pt x="1163" y="344"/>
                    <a:pt x="1162" y="344"/>
                  </a:cubicBezTo>
                  <a:cubicBezTo>
                    <a:pt x="1161" y="345"/>
                    <a:pt x="1161" y="345"/>
                    <a:pt x="1160" y="346"/>
                  </a:cubicBezTo>
                  <a:cubicBezTo>
                    <a:pt x="1158" y="346"/>
                    <a:pt x="1155" y="347"/>
                    <a:pt x="1153" y="347"/>
                  </a:cubicBezTo>
                  <a:cubicBezTo>
                    <a:pt x="1152" y="348"/>
                    <a:pt x="1152" y="348"/>
                    <a:pt x="1151" y="349"/>
                  </a:cubicBezTo>
                  <a:cubicBezTo>
                    <a:pt x="1150" y="349"/>
                    <a:pt x="1150" y="349"/>
                    <a:pt x="1150" y="349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8" y="349"/>
                    <a:pt x="1148" y="350"/>
                    <a:pt x="1147" y="351"/>
                  </a:cubicBezTo>
                  <a:cubicBezTo>
                    <a:pt x="1145" y="351"/>
                    <a:pt x="1143" y="350"/>
                    <a:pt x="1141" y="351"/>
                  </a:cubicBezTo>
                  <a:cubicBezTo>
                    <a:pt x="1141" y="351"/>
                    <a:pt x="1141" y="351"/>
                    <a:pt x="1141" y="351"/>
                  </a:cubicBezTo>
                  <a:cubicBezTo>
                    <a:pt x="1144" y="352"/>
                    <a:pt x="1147" y="355"/>
                    <a:pt x="1148" y="357"/>
                  </a:cubicBezTo>
                  <a:cubicBezTo>
                    <a:pt x="1150" y="358"/>
                    <a:pt x="1151" y="357"/>
                    <a:pt x="1152" y="356"/>
                  </a:cubicBezTo>
                  <a:cubicBezTo>
                    <a:pt x="1154" y="357"/>
                    <a:pt x="1155" y="357"/>
                    <a:pt x="1156" y="357"/>
                  </a:cubicBezTo>
                  <a:cubicBezTo>
                    <a:pt x="1156" y="358"/>
                    <a:pt x="1155" y="359"/>
                    <a:pt x="1155" y="359"/>
                  </a:cubicBezTo>
                  <a:cubicBezTo>
                    <a:pt x="1154" y="359"/>
                    <a:pt x="1153" y="360"/>
                    <a:pt x="1153" y="360"/>
                  </a:cubicBezTo>
                  <a:cubicBezTo>
                    <a:pt x="1152" y="360"/>
                    <a:pt x="1151" y="359"/>
                    <a:pt x="1150" y="359"/>
                  </a:cubicBezTo>
                  <a:cubicBezTo>
                    <a:pt x="1149" y="360"/>
                    <a:pt x="1149" y="360"/>
                    <a:pt x="1148" y="361"/>
                  </a:cubicBezTo>
                  <a:cubicBezTo>
                    <a:pt x="1147" y="361"/>
                    <a:pt x="1146" y="361"/>
                    <a:pt x="1145" y="361"/>
                  </a:cubicBezTo>
                  <a:cubicBezTo>
                    <a:pt x="1141" y="362"/>
                    <a:pt x="1144" y="364"/>
                    <a:pt x="1138" y="363"/>
                  </a:cubicBezTo>
                  <a:cubicBezTo>
                    <a:pt x="1138" y="363"/>
                    <a:pt x="1138" y="363"/>
                    <a:pt x="1138" y="362"/>
                  </a:cubicBezTo>
                  <a:cubicBezTo>
                    <a:pt x="1140" y="357"/>
                    <a:pt x="1137" y="358"/>
                    <a:pt x="1133" y="357"/>
                  </a:cubicBezTo>
                  <a:cubicBezTo>
                    <a:pt x="1133" y="357"/>
                    <a:pt x="1133" y="357"/>
                    <a:pt x="1133" y="357"/>
                  </a:cubicBezTo>
                  <a:cubicBezTo>
                    <a:pt x="1134" y="355"/>
                    <a:pt x="1138" y="354"/>
                    <a:pt x="1139" y="353"/>
                  </a:cubicBezTo>
                  <a:cubicBezTo>
                    <a:pt x="1139" y="352"/>
                    <a:pt x="1139" y="352"/>
                    <a:pt x="1139" y="351"/>
                  </a:cubicBezTo>
                  <a:cubicBezTo>
                    <a:pt x="1135" y="351"/>
                    <a:pt x="1131" y="352"/>
                    <a:pt x="1129" y="350"/>
                  </a:cubicBezTo>
                  <a:cubicBezTo>
                    <a:pt x="1129" y="349"/>
                    <a:pt x="1129" y="349"/>
                    <a:pt x="1129" y="349"/>
                  </a:cubicBezTo>
                  <a:cubicBezTo>
                    <a:pt x="1130" y="349"/>
                    <a:pt x="1130" y="348"/>
                    <a:pt x="1131" y="348"/>
                  </a:cubicBezTo>
                  <a:cubicBezTo>
                    <a:pt x="1131" y="348"/>
                    <a:pt x="1131" y="348"/>
                    <a:pt x="1131" y="348"/>
                  </a:cubicBezTo>
                  <a:cubicBezTo>
                    <a:pt x="1130" y="347"/>
                    <a:pt x="1130" y="347"/>
                    <a:pt x="1129" y="346"/>
                  </a:cubicBezTo>
                  <a:cubicBezTo>
                    <a:pt x="1129" y="346"/>
                    <a:pt x="1129" y="346"/>
                    <a:pt x="1129" y="346"/>
                  </a:cubicBezTo>
                  <a:cubicBezTo>
                    <a:pt x="1129" y="347"/>
                    <a:pt x="1129" y="347"/>
                    <a:pt x="1129" y="347"/>
                  </a:cubicBezTo>
                  <a:cubicBezTo>
                    <a:pt x="1120" y="347"/>
                    <a:pt x="1122" y="351"/>
                    <a:pt x="1118" y="354"/>
                  </a:cubicBezTo>
                  <a:cubicBezTo>
                    <a:pt x="1117" y="354"/>
                    <a:pt x="1115" y="354"/>
                    <a:pt x="1115" y="356"/>
                  </a:cubicBezTo>
                  <a:cubicBezTo>
                    <a:pt x="1116" y="357"/>
                    <a:pt x="1116" y="357"/>
                    <a:pt x="1116" y="358"/>
                  </a:cubicBezTo>
                  <a:cubicBezTo>
                    <a:pt x="1116" y="359"/>
                    <a:pt x="1115" y="360"/>
                    <a:pt x="1115" y="361"/>
                  </a:cubicBezTo>
                  <a:cubicBezTo>
                    <a:pt x="1110" y="361"/>
                    <a:pt x="1110" y="364"/>
                    <a:pt x="1109" y="368"/>
                  </a:cubicBezTo>
                  <a:cubicBezTo>
                    <a:pt x="1109" y="369"/>
                    <a:pt x="1109" y="370"/>
                    <a:pt x="1109" y="371"/>
                  </a:cubicBezTo>
                  <a:cubicBezTo>
                    <a:pt x="1109" y="371"/>
                    <a:pt x="1107" y="371"/>
                    <a:pt x="1106" y="372"/>
                  </a:cubicBezTo>
                  <a:cubicBezTo>
                    <a:pt x="1106" y="373"/>
                    <a:pt x="1106" y="374"/>
                    <a:pt x="1105" y="376"/>
                  </a:cubicBezTo>
                  <a:cubicBezTo>
                    <a:pt x="1104" y="376"/>
                    <a:pt x="1104" y="377"/>
                    <a:pt x="1103" y="378"/>
                  </a:cubicBezTo>
                  <a:cubicBezTo>
                    <a:pt x="1103" y="378"/>
                    <a:pt x="1103" y="378"/>
                    <a:pt x="1103" y="379"/>
                  </a:cubicBezTo>
                  <a:cubicBezTo>
                    <a:pt x="1105" y="378"/>
                    <a:pt x="1107" y="384"/>
                    <a:pt x="1109" y="385"/>
                  </a:cubicBezTo>
                  <a:cubicBezTo>
                    <a:pt x="1110" y="385"/>
                    <a:pt x="1112" y="385"/>
                    <a:pt x="1113" y="386"/>
                  </a:cubicBezTo>
                  <a:cubicBezTo>
                    <a:pt x="1113" y="387"/>
                    <a:pt x="1112" y="388"/>
                    <a:pt x="1112" y="388"/>
                  </a:cubicBezTo>
                  <a:cubicBezTo>
                    <a:pt x="1108" y="388"/>
                    <a:pt x="1109" y="387"/>
                    <a:pt x="1106" y="388"/>
                  </a:cubicBezTo>
                  <a:cubicBezTo>
                    <a:pt x="1105" y="389"/>
                    <a:pt x="1104" y="388"/>
                    <a:pt x="1103" y="389"/>
                  </a:cubicBezTo>
                  <a:cubicBezTo>
                    <a:pt x="1103" y="389"/>
                    <a:pt x="1102" y="390"/>
                    <a:pt x="1102" y="390"/>
                  </a:cubicBezTo>
                  <a:cubicBezTo>
                    <a:pt x="1101" y="391"/>
                    <a:pt x="1100" y="391"/>
                    <a:pt x="1098" y="392"/>
                  </a:cubicBezTo>
                  <a:cubicBezTo>
                    <a:pt x="1097" y="393"/>
                    <a:pt x="1097" y="394"/>
                    <a:pt x="1096" y="394"/>
                  </a:cubicBezTo>
                  <a:cubicBezTo>
                    <a:pt x="1096" y="394"/>
                    <a:pt x="1096" y="393"/>
                    <a:pt x="1096" y="392"/>
                  </a:cubicBezTo>
                  <a:cubicBezTo>
                    <a:pt x="1097" y="392"/>
                    <a:pt x="1097" y="392"/>
                    <a:pt x="1098" y="391"/>
                  </a:cubicBezTo>
                  <a:cubicBezTo>
                    <a:pt x="1098" y="391"/>
                    <a:pt x="1098" y="391"/>
                    <a:pt x="1098" y="391"/>
                  </a:cubicBezTo>
                  <a:cubicBezTo>
                    <a:pt x="1097" y="391"/>
                    <a:pt x="1096" y="391"/>
                    <a:pt x="1095" y="390"/>
                  </a:cubicBezTo>
                  <a:cubicBezTo>
                    <a:pt x="1095" y="390"/>
                    <a:pt x="1095" y="391"/>
                    <a:pt x="1094" y="391"/>
                  </a:cubicBezTo>
                  <a:cubicBezTo>
                    <a:pt x="1094" y="388"/>
                    <a:pt x="1090" y="390"/>
                    <a:pt x="1089" y="388"/>
                  </a:cubicBezTo>
                  <a:cubicBezTo>
                    <a:pt x="1088" y="389"/>
                    <a:pt x="1087" y="389"/>
                    <a:pt x="1086" y="389"/>
                  </a:cubicBezTo>
                  <a:cubicBezTo>
                    <a:pt x="1085" y="389"/>
                    <a:pt x="1086" y="389"/>
                    <a:pt x="1085" y="389"/>
                  </a:cubicBezTo>
                  <a:cubicBezTo>
                    <a:pt x="1083" y="390"/>
                    <a:pt x="1083" y="390"/>
                    <a:pt x="1081" y="390"/>
                  </a:cubicBezTo>
                  <a:cubicBezTo>
                    <a:pt x="1081" y="390"/>
                    <a:pt x="1081" y="390"/>
                    <a:pt x="1081" y="390"/>
                  </a:cubicBezTo>
                  <a:cubicBezTo>
                    <a:pt x="1081" y="392"/>
                    <a:pt x="1083" y="393"/>
                    <a:pt x="1084" y="394"/>
                  </a:cubicBezTo>
                  <a:cubicBezTo>
                    <a:pt x="1084" y="394"/>
                    <a:pt x="1084" y="394"/>
                    <a:pt x="1084" y="394"/>
                  </a:cubicBezTo>
                  <a:cubicBezTo>
                    <a:pt x="1084" y="394"/>
                    <a:pt x="1084" y="394"/>
                    <a:pt x="1084" y="395"/>
                  </a:cubicBezTo>
                  <a:cubicBezTo>
                    <a:pt x="1084" y="394"/>
                    <a:pt x="1083" y="394"/>
                    <a:pt x="1083" y="394"/>
                  </a:cubicBezTo>
                  <a:cubicBezTo>
                    <a:pt x="1083" y="393"/>
                    <a:pt x="1082" y="393"/>
                    <a:pt x="1081" y="393"/>
                  </a:cubicBezTo>
                  <a:cubicBezTo>
                    <a:pt x="1081" y="393"/>
                    <a:pt x="1081" y="393"/>
                    <a:pt x="1081" y="393"/>
                  </a:cubicBezTo>
                  <a:cubicBezTo>
                    <a:pt x="1081" y="394"/>
                    <a:pt x="1082" y="394"/>
                    <a:pt x="1082" y="395"/>
                  </a:cubicBezTo>
                  <a:cubicBezTo>
                    <a:pt x="1082" y="395"/>
                    <a:pt x="1082" y="395"/>
                    <a:pt x="1082" y="395"/>
                  </a:cubicBezTo>
                  <a:cubicBezTo>
                    <a:pt x="1082" y="395"/>
                    <a:pt x="1082" y="396"/>
                    <a:pt x="1081" y="396"/>
                  </a:cubicBezTo>
                  <a:cubicBezTo>
                    <a:pt x="1081" y="395"/>
                    <a:pt x="1080" y="394"/>
                    <a:pt x="1078" y="394"/>
                  </a:cubicBezTo>
                  <a:cubicBezTo>
                    <a:pt x="1078" y="394"/>
                    <a:pt x="1078" y="394"/>
                    <a:pt x="1078" y="394"/>
                  </a:cubicBezTo>
                  <a:cubicBezTo>
                    <a:pt x="1079" y="395"/>
                    <a:pt x="1080" y="395"/>
                    <a:pt x="1081" y="396"/>
                  </a:cubicBezTo>
                  <a:cubicBezTo>
                    <a:pt x="1080" y="396"/>
                    <a:pt x="1080" y="396"/>
                    <a:pt x="1080" y="396"/>
                  </a:cubicBezTo>
                  <a:cubicBezTo>
                    <a:pt x="1080" y="396"/>
                    <a:pt x="1079" y="396"/>
                    <a:pt x="1078" y="396"/>
                  </a:cubicBezTo>
                  <a:cubicBezTo>
                    <a:pt x="1078" y="393"/>
                    <a:pt x="1076" y="393"/>
                    <a:pt x="1075" y="392"/>
                  </a:cubicBezTo>
                  <a:cubicBezTo>
                    <a:pt x="1076" y="392"/>
                    <a:pt x="1076" y="392"/>
                    <a:pt x="1076" y="391"/>
                  </a:cubicBezTo>
                  <a:cubicBezTo>
                    <a:pt x="1076" y="391"/>
                    <a:pt x="1076" y="391"/>
                    <a:pt x="1076" y="391"/>
                  </a:cubicBezTo>
                  <a:cubicBezTo>
                    <a:pt x="1076" y="391"/>
                    <a:pt x="1076" y="391"/>
                    <a:pt x="1075" y="391"/>
                  </a:cubicBezTo>
                  <a:cubicBezTo>
                    <a:pt x="1075" y="392"/>
                    <a:pt x="1075" y="392"/>
                    <a:pt x="1074" y="392"/>
                  </a:cubicBezTo>
                  <a:cubicBezTo>
                    <a:pt x="1074" y="392"/>
                    <a:pt x="1074" y="392"/>
                    <a:pt x="1075" y="393"/>
                  </a:cubicBezTo>
                  <a:cubicBezTo>
                    <a:pt x="1074" y="393"/>
                    <a:pt x="1074" y="394"/>
                    <a:pt x="1074" y="395"/>
                  </a:cubicBezTo>
                  <a:cubicBezTo>
                    <a:pt x="1075" y="397"/>
                    <a:pt x="1077" y="399"/>
                    <a:pt x="1078" y="401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78" y="402"/>
                    <a:pt x="1077" y="402"/>
                    <a:pt x="1077" y="402"/>
                  </a:cubicBezTo>
                  <a:cubicBezTo>
                    <a:pt x="1077" y="402"/>
                    <a:pt x="1077" y="402"/>
                    <a:pt x="1077" y="402"/>
                  </a:cubicBezTo>
                  <a:cubicBezTo>
                    <a:pt x="1077" y="401"/>
                    <a:pt x="1077" y="401"/>
                    <a:pt x="1077" y="400"/>
                  </a:cubicBezTo>
                  <a:cubicBezTo>
                    <a:pt x="1076" y="400"/>
                    <a:pt x="1076" y="400"/>
                    <a:pt x="1075" y="400"/>
                  </a:cubicBezTo>
                  <a:cubicBezTo>
                    <a:pt x="1075" y="400"/>
                    <a:pt x="1075" y="400"/>
                    <a:pt x="1075" y="400"/>
                  </a:cubicBezTo>
                  <a:cubicBezTo>
                    <a:pt x="1076" y="401"/>
                    <a:pt x="1076" y="402"/>
                    <a:pt x="1076" y="402"/>
                  </a:cubicBezTo>
                  <a:cubicBezTo>
                    <a:pt x="1075" y="403"/>
                    <a:pt x="1075" y="403"/>
                    <a:pt x="1074" y="403"/>
                  </a:cubicBezTo>
                  <a:cubicBezTo>
                    <a:pt x="1074" y="403"/>
                    <a:pt x="1074" y="403"/>
                    <a:pt x="1074" y="403"/>
                  </a:cubicBezTo>
                  <a:cubicBezTo>
                    <a:pt x="1076" y="404"/>
                    <a:pt x="1082" y="407"/>
                    <a:pt x="1082" y="408"/>
                  </a:cubicBezTo>
                  <a:cubicBezTo>
                    <a:pt x="1082" y="408"/>
                    <a:pt x="1082" y="408"/>
                    <a:pt x="1082" y="408"/>
                  </a:cubicBezTo>
                  <a:cubicBezTo>
                    <a:pt x="1082" y="409"/>
                    <a:pt x="1082" y="410"/>
                    <a:pt x="1083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1" y="410"/>
                    <a:pt x="1080" y="409"/>
                    <a:pt x="1079" y="409"/>
                  </a:cubicBezTo>
                  <a:cubicBezTo>
                    <a:pt x="1078" y="409"/>
                    <a:pt x="1077" y="409"/>
                    <a:pt x="1076" y="410"/>
                  </a:cubicBezTo>
                  <a:cubicBezTo>
                    <a:pt x="1077" y="410"/>
                    <a:pt x="1077" y="411"/>
                    <a:pt x="1077" y="412"/>
                  </a:cubicBezTo>
                  <a:cubicBezTo>
                    <a:pt x="1078" y="412"/>
                    <a:pt x="1078" y="412"/>
                    <a:pt x="1079" y="412"/>
                  </a:cubicBezTo>
                  <a:cubicBezTo>
                    <a:pt x="1079" y="412"/>
                    <a:pt x="1079" y="412"/>
                    <a:pt x="1079" y="413"/>
                  </a:cubicBezTo>
                  <a:cubicBezTo>
                    <a:pt x="1078" y="413"/>
                    <a:pt x="1078" y="413"/>
                    <a:pt x="1078" y="414"/>
                  </a:cubicBezTo>
                  <a:cubicBezTo>
                    <a:pt x="1077" y="414"/>
                    <a:pt x="1077" y="414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6" y="412"/>
                    <a:pt x="1075" y="412"/>
                    <a:pt x="1075" y="412"/>
                  </a:cubicBezTo>
                  <a:cubicBezTo>
                    <a:pt x="1075" y="412"/>
                    <a:pt x="1075" y="412"/>
                    <a:pt x="1075" y="413"/>
                  </a:cubicBezTo>
                  <a:cubicBezTo>
                    <a:pt x="1075" y="415"/>
                    <a:pt x="1076" y="416"/>
                    <a:pt x="1077" y="419"/>
                  </a:cubicBezTo>
                  <a:cubicBezTo>
                    <a:pt x="1076" y="418"/>
                    <a:pt x="1075" y="417"/>
                    <a:pt x="1074" y="418"/>
                  </a:cubicBezTo>
                  <a:cubicBezTo>
                    <a:pt x="1074" y="418"/>
                    <a:pt x="1073" y="419"/>
                    <a:pt x="1073" y="419"/>
                  </a:cubicBezTo>
                  <a:cubicBezTo>
                    <a:pt x="1073" y="419"/>
                    <a:pt x="1073" y="419"/>
                    <a:pt x="1073" y="419"/>
                  </a:cubicBezTo>
                  <a:cubicBezTo>
                    <a:pt x="1073" y="418"/>
                    <a:pt x="1072" y="416"/>
                    <a:pt x="1071" y="416"/>
                  </a:cubicBezTo>
                  <a:cubicBezTo>
                    <a:pt x="1070" y="416"/>
                    <a:pt x="1070" y="417"/>
                    <a:pt x="1070" y="417"/>
                  </a:cubicBezTo>
                  <a:cubicBezTo>
                    <a:pt x="1069" y="417"/>
                    <a:pt x="1069" y="416"/>
                    <a:pt x="1068" y="416"/>
                  </a:cubicBezTo>
                  <a:cubicBezTo>
                    <a:pt x="1068" y="415"/>
                    <a:pt x="1069" y="414"/>
                    <a:pt x="1069" y="413"/>
                  </a:cubicBezTo>
                  <a:cubicBezTo>
                    <a:pt x="1068" y="412"/>
                    <a:pt x="1067" y="411"/>
                    <a:pt x="1066" y="410"/>
                  </a:cubicBezTo>
                  <a:cubicBezTo>
                    <a:pt x="1067" y="410"/>
                    <a:pt x="1067" y="409"/>
                    <a:pt x="1068" y="408"/>
                  </a:cubicBezTo>
                  <a:cubicBezTo>
                    <a:pt x="1069" y="408"/>
                    <a:pt x="1070" y="407"/>
                    <a:pt x="1071" y="407"/>
                  </a:cubicBezTo>
                  <a:cubicBezTo>
                    <a:pt x="1073" y="408"/>
                    <a:pt x="1075" y="411"/>
                    <a:pt x="1077" y="408"/>
                  </a:cubicBezTo>
                  <a:cubicBezTo>
                    <a:pt x="1077" y="408"/>
                    <a:pt x="1077" y="408"/>
                    <a:pt x="1077" y="408"/>
                  </a:cubicBezTo>
                  <a:cubicBezTo>
                    <a:pt x="1075" y="408"/>
                    <a:pt x="1074" y="407"/>
                    <a:pt x="1073" y="406"/>
                  </a:cubicBezTo>
                  <a:cubicBezTo>
                    <a:pt x="1070" y="405"/>
                    <a:pt x="1068" y="407"/>
                    <a:pt x="1066" y="407"/>
                  </a:cubicBezTo>
                  <a:cubicBezTo>
                    <a:pt x="1065" y="406"/>
                    <a:pt x="1064" y="404"/>
                    <a:pt x="1064" y="403"/>
                  </a:cubicBezTo>
                  <a:cubicBezTo>
                    <a:pt x="1064" y="403"/>
                    <a:pt x="1064" y="403"/>
                    <a:pt x="1064" y="403"/>
                  </a:cubicBezTo>
                  <a:cubicBezTo>
                    <a:pt x="1064" y="403"/>
                    <a:pt x="1065" y="403"/>
                    <a:pt x="1066" y="402"/>
                  </a:cubicBezTo>
                  <a:cubicBezTo>
                    <a:pt x="1066" y="402"/>
                    <a:pt x="1066" y="402"/>
                    <a:pt x="1066" y="402"/>
                  </a:cubicBezTo>
                  <a:cubicBezTo>
                    <a:pt x="1066" y="402"/>
                    <a:pt x="1065" y="402"/>
                    <a:pt x="1065" y="402"/>
                  </a:cubicBezTo>
                  <a:cubicBezTo>
                    <a:pt x="1063" y="402"/>
                    <a:pt x="1060" y="400"/>
                    <a:pt x="1060" y="398"/>
                  </a:cubicBezTo>
                  <a:cubicBezTo>
                    <a:pt x="1060" y="398"/>
                    <a:pt x="1059" y="397"/>
                    <a:pt x="1059" y="396"/>
                  </a:cubicBezTo>
                  <a:cubicBezTo>
                    <a:pt x="1058" y="395"/>
                    <a:pt x="1056" y="395"/>
                    <a:pt x="1055" y="393"/>
                  </a:cubicBezTo>
                  <a:cubicBezTo>
                    <a:pt x="1056" y="393"/>
                    <a:pt x="1056" y="393"/>
                    <a:pt x="1056" y="393"/>
                  </a:cubicBezTo>
                  <a:cubicBezTo>
                    <a:pt x="1056" y="392"/>
                    <a:pt x="1056" y="392"/>
                    <a:pt x="1055" y="391"/>
                  </a:cubicBezTo>
                  <a:cubicBezTo>
                    <a:pt x="1056" y="391"/>
                    <a:pt x="1056" y="390"/>
                    <a:pt x="1056" y="389"/>
                  </a:cubicBezTo>
                  <a:cubicBezTo>
                    <a:pt x="1056" y="389"/>
                    <a:pt x="1056" y="386"/>
                    <a:pt x="1056" y="385"/>
                  </a:cubicBezTo>
                  <a:cubicBezTo>
                    <a:pt x="1057" y="384"/>
                    <a:pt x="1057" y="384"/>
                    <a:pt x="1057" y="383"/>
                  </a:cubicBezTo>
                  <a:cubicBezTo>
                    <a:pt x="1056" y="383"/>
                    <a:pt x="1055" y="382"/>
                    <a:pt x="1054" y="382"/>
                  </a:cubicBezTo>
                  <a:cubicBezTo>
                    <a:pt x="1054" y="381"/>
                    <a:pt x="1053" y="381"/>
                    <a:pt x="1052" y="380"/>
                  </a:cubicBezTo>
                  <a:cubicBezTo>
                    <a:pt x="1050" y="378"/>
                    <a:pt x="1047" y="377"/>
                    <a:pt x="1044" y="375"/>
                  </a:cubicBezTo>
                  <a:cubicBezTo>
                    <a:pt x="1043" y="374"/>
                    <a:pt x="1042" y="373"/>
                    <a:pt x="1041" y="372"/>
                  </a:cubicBezTo>
                  <a:cubicBezTo>
                    <a:pt x="1041" y="372"/>
                    <a:pt x="1038" y="371"/>
                    <a:pt x="1038" y="371"/>
                  </a:cubicBezTo>
                  <a:cubicBezTo>
                    <a:pt x="1037" y="370"/>
                    <a:pt x="1036" y="371"/>
                    <a:pt x="1036" y="371"/>
                  </a:cubicBezTo>
                  <a:cubicBezTo>
                    <a:pt x="1034" y="369"/>
                    <a:pt x="1032" y="368"/>
                    <a:pt x="1031" y="366"/>
                  </a:cubicBezTo>
                  <a:cubicBezTo>
                    <a:pt x="1031" y="366"/>
                    <a:pt x="1031" y="365"/>
                    <a:pt x="1031" y="365"/>
                  </a:cubicBezTo>
                  <a:cubicBezTo>
                    <a:pt x="1031" y="365"/>
                    <a:pt x="1032" y="365"/>
                    <a:pt x="1033" y="365"/>
                  </a:cubicBezTo>
                  <a:cubicBezTo>
                    <a:pt x="1028" y="364"/>
                    <a:pt x="1031" y="360"/>
                    <a:pt x="1026" y="357"/>
                  </a:cubicBezTo>
                  <a:cubicBezTo>
                    <a:pt x="1025" y="358"/>
                    <a:pt x="1025" y="359"/>
                    <a:pt x="1025" y="360"/>
                  </a:cubicBezTo>
                  <a:cubicBezTo>
                    <a:pt x="1024" y="361"/>
                    <a:pt x="1024" y="361"/>
                    <a:pt x="1023" y="362"/>
                  </a:cubicBezTo>
                  <a:cubicBezTo>
                    <a:pt x="1023" y="360"/>
                    <a:pt x="1022" y="358"/>
                    <a:pt x="1021" y="356"/>
                  </a:cubicBezTo>
                  <a:cubicBezTo>
                    <a:pt x="1022" y="356"/>
                    <a:pt x="1022" y="356"/>
                    <a:pt x="1023" y="356"/>
                  </a:cubicBezTo>
                  <a:cubicBezTo>
                    <a:pt x="1022" y="355"/>
                    <a:pt x="1022" y="355"/>
                    <a:pt x="1022" y="355"/>
                  </a:cubicBezTo>
                  <a:cubicBezTo>
                    <a:pt x="1021" y="355"/>
                    <a:pt x="1020" y="355"/>
                    <a:pt x="1019" y="355"/>
                  </a:cubicBezTo>
                  <a:cubicBezTo>
                    <a:pt x="1019" y="355"/>
                    <a:pt x="1019" y="355"/>
                    <a:pt x="1019" y="356"/>
                  </a:cubicBezTo>
                  <a:cubicBezTo>
                    <a:pt x="1017" y="356"/>
                    <a:pt x="1015" y="357"/>
                    <a:pt x="1014" y="357"/>
                  </a:cubicBezTo>
                  <a:cubicBezTo>
                    <a:pt x="1013" y="358"/>
                    <a:pt x="1013" y="358"/>
                    <a:pt x="1013" y="358"/>
                  </a:cubicBezTo>
                  <a:cubicBezTo>
                    <a:pt x="1013" y="358"/>
                    <a:pt x="1014" y="358"/>
                    <a:pt x="1014" y="359"/>
                  </a:cubicBezTo>
                  <a:cubicBezTo>
                    <a:pt x="1014" y="360"/>
                    <a:pt x="1015" y="360"/>
                    <a:pt x="1015" y="361"/>
                  </a:cubicBezTo>
                  <a:cubicBezTo>
                    <a:pt x="1015" y="361"/>
                    <a:pt x="1014" y="362"/>
                    <a:pt x="1014" y="362"/>
                  </a:cubicBezTo>
                  <a:cubicBezTo>
                    <a:pt x="1015" y="366"/>
                    <a:pt x="1016" y="368"/>
                    <a:pt x="1019" y="369"/>
                  </a:cubicBezTo>
                  <a:cubicBezTo>
                    <a:pt x="1020" y="370"/>
                    <a:pt x="1021" y="370"/>
                    <a:pt x="1022" y="371"/>
                  </a:cubicBezTo>
                  <a:cubicBezTo>
                    <a:pt x="1023" y="372"/>
                    <a:pt x="1023" y="374"/>
                    <a:pt x="1023" y="375"/>
                  </a:cubicBezTo>
                  <a:cubicBezTo>
                    <a:pt x="1024" y="377"/>
                    <a:pt x="1027" y="380"/>
                    <a:pt x="1028" y="381"/>
                  </a:cubicBezTo>
                  <a:cubicBezTo>
                    <a:pt x="1030" y="383"/>
                    <a:pt x="1036" y="381"/>
                    <a:pt x="1037" y="383"/>
                  </a:cubicBezTo>
                  <a:cubicBezTo>
                    <a:pt x="1037" y="383"/>
                    <a:pt x="1037" y="383"/>
                    <a:pt x="1037" y="383"/>
                  </a:cubicBezTo>
                  <a:cubicBezTo>
                    <a:pt x="1036" y="384"/>
                    <a:pt x="1035" y="384"/>
                    <a:pt x="1035" y="385"/>
                  </a:cubicBezTo>
                  <a:cubicBezTo>
                    <a:pt x="1035" y="385"/>
                    <a:pt x="1035" y="385"/>
                    <a:pt x="1035" y="386"/>
                  </a:cubicBezTo>
                  <a:cubicBezTo>
                    <a:pt x="1042" y="387"/>
                    <a:pt x="1046" y="391"/>
                    <a:pt x="1050" y="394"/>
                  </a:cubicBezTo>
                  <a:cubicBezTo>
                    <a:pt x="1050" y="395"/>
                    <a:pt x="1050" y="396"/>
                    <a:pt x="1050" y="397"/>
                  </a:cubicBezTo>
                  <a:cubicBezTo>
                    <a:pt x="1049" y="397"/>
                    <a:pt x="1048" y="396"/>
                    <a:pt x="1047" y="396"/>
                  </a:cubicBezTo>
                  <a:cubicBezTo>
                    <a:pt x="1047" y="395"/>
                    <a:pt x="1047" y="395"/>
                    <a:pt x="1047" y="394"/>
                  </a:cubicBezTo>
                  <a:cubicBezTo>
                    <a:pt x="1046" y="393"/>
                    <a:pt x="1043" y="394"/>
                    <a:pt x="1043" y="392"/>
                  </a:cubicBezTo>
                  <a:cubicBezTo>
                    <a:pt x="1041" y="392"/>
                    <a:pt x="1039" y="395"/>
                    <a:pt x="1039" y="397"/>
                  </a:cubicBezTo>
                  <a:cubicBezTo>
                    <a:pt x="1040" y="398"/>
                    <a:pt x="1041" y="399"/>
                    <a:pt x="1042" y="399"/>
                  </a:cubicBezTo>
                  <a:cubicBezTo>
                    <a:pt x="1042" y="400"/>
                    <a:pt x="1042" y="401"/>
                    <a:pt x="1043" y="402"/>
                  </a:cubicBezTo>
                  <a:cubicBezTo>
                    <a:pt x="1042" y="402"/>
                    <a:pt x="1042" y="403"/>
                    <a:pt x="1042" y="403"/>
                  </a:cubicBezTo>
                  <a:cubicBezTo>
                    <a:pt x="1040" y="403"/>
                    <a:pt x="1040" y="403"/>
                    <a:pt x="1039" y="404"/>
                  </a:cubicBezTo>
                  <a:cubicBezTo>
                    <a:pt x="1039" y="405"/>
                    <a:pt x="1039" y="406"/>
                    <a:pt x="1039" y="406"/>
                  </a:cubicBezTo>
                  <a:cubicBezTo>
                    <a:pt x="1037" y="407"/>
                    <a:pt x="1037" y="408"/>
                    <a:pt x="1036" y="410"/>
                  </a:cubicBezTo>
                  <a:cubicBezTo>
                    <a:pt x="1035" y="410"/>
                    <a:pt x="1035" y="410"/>
                    <a:pt x="1034" y="410"/>
                  </a:cubicBezTo>
                  <a:cubicBezTo>
                    <a:pt x="1034" y="409"/>
                    <a:pt x="1034" y="409"/>
                    <a:pt x="1033" y="409"/>
                  </a:cubicBezTo>
                  <a:cubicBezTo>
                    <a:pt x="1033" y="409"/>
                    <a:pt x="1033" y="408"/>
                    <a:pt x="1033" y="408"/>
                  </a:cubicBezTo>
                  <a:cubicBezTo>
                    <a:pt x="1035" y="407"/>
                    <a:pt x="1035" y="406"/>
                    <a:pt x="1035" y="405"/>
                  </a:cubicBezTo>
                  <a:cubicBezTo>
                    <a:pt x="1035" y="405"/>
                    <a:pt x="1035" y="404"/>
                    <a:pt x="1035" y="404"/>
                  </a:cubicBezTo>
                  <a:cubicBezTo>
                    <a:pt x="1036" y="404"/>
                    <a:pt x="1036" y="404"/>
                    <a:pt x="1037" y="404"/>
                  </a:cubicBezTo>
                  <a:cubicBezTo>
                    <a:pt x="1037" y="404"/>
                    <a:pt x="1037" y="404"/>
                    <a:pt x="1037" y="404"/>
                  </a:cubicBezTo>
                  <a:cubicBezTo>
                    <a:pt x="1037" y="403"/>
                    <a:pt x="1034" y="395"/>
                    <a:pt x="1033" y="395"/>
                  </a:cubicBezTo>
                  <a:cubicBezTo>
                    <a:pt x="1033" y="395"/>
                    <a:pt x="1032" y="396"/>
                    <a:pt x="1032" y="395"/>
                  </a:cubicBezTo>
                  <a:cubicBezTo>
                    <a:pt x="1031" y="395"/>
                    <a:pt x="1030" y="394"/>
                    <a:pt x="1029" y="394"/>
                  </a:cubicBezTo>
                  <a:cubicBezTo>
                    <a:pt x="1029" y="393"/>
                    <a:pt x="1030" y="393"/>
                    <a:pt x="1029" y="392"/>
                  </a:cubicBezTo>
                  <a:cubicBezTo>
                    <a:pt x="1029" y="391"/>
                    <a:pt x="1029" y="391"/>
                    <a:pt x="1028" y="391"/>
                  </a:cubicBezTo>
                  <a:cubicBezTo>
                    <a:pt x="1027" y="391"/>
                    <a:pt x="1027" y="391"/>
                    <a:pt x="1026" y="391"/>
                  </a:cubicBezTo>
                  <a:cubicBezTo>
                    <a:pt x="1026" y="391"/>
                    <a:pt x="1026" y="391"/>
                    <a:pt x="1026" y="391"/>
                  </a:cubicBezTo>
                  <a:cubicBezTo>
                    <a:pt x="1026" y="391"/>
                    <a:pt x="1027" y="391"/>
                    <a:pt x="1027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5" y="390"/>
                    <a:pt x="1025" y="390"/>
                    <a:pt x="1024" y="390"/>
                  </a:cubicBezTo>
                  <a:cubicBezTo>
                    <a:pt x="1023" y="386"/>
                    <a:pt x="1020" y="387"/>
                    <a:pt x="1017" y="385"/>
                  </a:cubicBezTo>
                  <a:cubicBezTo>
                    <a:pt x="1014" y="384"/>
                    <a:pt x="1011" y="380"/>
                    <a:pt x="1007" y="378"/>
                  </a:cubicBezTo>
                  <a:cubicBezTo>
                    <a:pt x="1003" y="375"/>
                    <a:pt x="1003" y="368"/>
                    <a:pt x="999" y="365"/>
                  </a:cubicBezTo>
                  <a:cubicBezTo>
                    <a:pt x="995" y="364"/>
                    <a:pt x="993" y="364"/>
                    <a:pt x="990" y="366"/>
                  </a:cubicBezTo>
                  <a:cubicBezTo>
                    <a:pt x="989" y="366"/>
                    <a:pt x="989" y="367"/>
                    <a:pt x="988" y="367"/>
                  </a:cubicBezTo>
                  <a:cubicBezTo>
                    <a:pt x="987" y="368"/>
                    <a:pt x="987" y="368"/>
                    <a:pt x="986" y="368"/>
                  </a:cubicBezTo>
                  <a:cubicBezTo>
                    <a:pt x="982" y="370"/>
                    <a:pt x="981" y="373"/>
                    <a:pt x="976" y="374"/>
                  </a:cubicBezTo>
                  <a:cubicBezTo>
                    <a:pt x="974" y="375"/>
                    <a:pt x="973" y="372"/>
                    <a:pt x="971" y="372"/>
                  </a:cubicBezTo>
                  <a:cubicBezTo>
                    <a:pt x="970" y="371"/>
                    <a:pt x="969" y="372"/>
                    <a:pt x="969" y="372"/>
                  </a:cubicBezTo>
                  <a:cubicBezTo>
                    <a:pt x="966" y="372"/>
                    <a:pt x="965" y="370"/>
                    <a:pt x="962" y="372"/>
                  </a:cubicBezTo>
                  <a:cubicBezTo>
                    <a:pt x="957" y="376"/>
                    <a:pt x="961" y="378"/>
                    <a:pt x="960" y="382"/>
                  </a:cubicBezTo>
                  <a:cubicBezTo>
                    <a:pt x="959" y="384"/>
                    <a:pt x="956" y="384"/>
                    <a:pt x="954" y="385"/>
                  </a:cubicBezTo>
                  <a:cubicBezTo>
                    <a:pt x="954" y="386"/>
                    <a:pt x="954" y="386"/>
                    <a:pt x="954" y="386"/>
                  </a:cubicBezTo>
                  <a:cubicBezTo>
                    <a:pt x="951" y="388"/>
                    <a:pt x="948" y="387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6" y="391"/>
                    <a:pt x="946" y="391"/>
                  </a:cubicBezTo>
                  <a:cubicBezTo>
                    <a:pt x="944" y="392"/>
                    <a:pt x="940" y="397"/>
                    <a:pt x="939" y="400"/>
                  </a:cubicBezTo>
                  <a:cubicBezTo>
                    <a:pt x="940" y="401"/>
                    <a:pt x="940" y="402"/>
                    <a:pt x="941" y="403"/>
                  </a:cubicBezTo>
                  <a:cubicBezTo>
                    <a:pt x="941" y="403"/>
                    <a:pt x="942" y="403"/>
                    <a:pt x="942" y="404"/>
                  </a:cubicBezTo>
                  <a:cubicBezTo>
                    <a:pt x="942" y="404"/>
                    <a:pt x="942" y="404"/>
                    <a:pt x="942" y="404"/>
                  </a:cubicBezTo>
                  <a:cubicBezTo>
                    <a:pt x="940" y="405"/>
                    <a:pt x="937" y="408"/>
                    <a:pt x="936" y="411"/>
                  </a:cubicBezTo>
                  <a:cubicBezTo>
                    <a:pt x="936" y="411"/>
                    <a:pt x="937" y="411"/>
                    <a:pt x="937" y="412"/>
                  </a:cubicBezTo>
                  <a:cubicBezTo>
                    <a:pt x="934" y="412"/>
                    <a:pt x="932" y="412"/>
                    <a:pt x="931" y="414"/>
                  </a:cubicBezTo>
                  <a:cubicBezTo>
                    <a:pt x="930" y="416"/>
                    <a:pt x="930" y="417"/>
                    <a:pt x="928" y="418"/>
                  </a:cubicBezTo>
                  <a:cubicBezTo>
                    <a:pt x="928" y="418"/>
                    <a:pt x="928" y="417"/>
                    <a:pt x="928" y="417"/>
                  </a:cubicBezTo>
                  <a:cubicBezTo>
                    <a:pt x="926" y="417"/>
                    <a:pt x="926" y="418"/>
                    <a:pt x="925" y="418"/>
                  </a:cubicBezTo>
                  <a:cubicBezTo>
                    <a:pt x="922" y="418"/>
                    <a:pt x="919" y="418"/>
                    <a:pt x="915" y="418"/>
                  </a:cubicBezTo>
                  <a:cubicBezTo>
                    <a:pt x="915" y="418"/>
                    <a:pt x="914" y="419"/>
                    <a:pt x="913" y="420"/>
                  </a:cubicBezTo>
                  <a:cubicBezTo>
                    <a:pt x="911" y="420"/>
                    <a:pt x="910" y="420"/>
                    <a:pt x="910" y="422"/>
                  </a:cubicBezTo>
                  <a:cubicBezTo>
                    <a:pt x="910" y="422"/>
                    <a:pt x="910" y="422"/>
                    <a:pt x="910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6" y="423"/>
                    <a:pt x="905" y="421"/>
                    <a:pt x="904" y="419"/>
                  </a:cubicBezTo>
                  <a:cubicBezTo>
                    <a:pt x="904" y="419"/>
                    <a:pt x="904" y="419"/>
                    <a:pt x="903" y="418"/>
                  </a:cubicBezTo>
                  <a:cubicBezTo>
                    <a:pt x="904" y="416"/>
                    <a:pt x="901" y="414"/>
                    <a:pt x="898" y="415"/>
                  </a:cubicBezTo>
                  <a:cubicBezTo>
                    <a:pt x="897" y="415"/>
                    <a:pt x="896" y="415"/>
                    <a:pt x="895" y="416"/>
                  </a:cubicBezTo>
                  <a:cubicBezTo>
                    <a:pt x="894" y="416"/>
                    <a:pt x="893" y="415"/>
                    <a:pt x="893" y="415"/>
                  </a:cubicBezTo>
                  <a:cubicBezTo>
                    <a:pt x="891" y="415"/>
                    <a:pt x="890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8" y="415"/>
                    <a:pt x="889" y="414"/>
                    <a:pt x="889" y="413"/>
                  </a:cubicBezTo>
                  <a:cubicBezTo>
                    <a:pt x="890" y="411"/>
                    <a:pt x="889" y="410"/>
                    <a:pt x="889" y="410"/>
                  </a:cubicBezTo>
                  <a:cubicBezTo>
                    <a:pt x="889" y="409"/>
                    <a:pt x="889" y="409"/>
                    <a:pt x="889" y="409"/>
                  </a:cubicBezTo>
                  <a:cubicBezTo>
                    <a:pt x="889" y="408"/>
                    <a:pt x="889" y="407"/>
                    <a:pt x="890" y="406"/>
                  </a:cubicBezTo>
                  <a:cubicBezTo>
                    <a:pt x="890" y="406"/>
                    <a:pt x="889" y="406"/>
                    <a:pt x="889" y="406"/>
                  </a:cubicBezTo>
                  <a:cubicBezTo>
                    <a:pt x="889" y="406"/>
                    <a:pt x="888" y="406"/>
                    <a:pt x="887" y="406"/>
                  </a:cubicBezTo>
                  <a:cubicBezTo>
                    <a:pt x="887" y="406"/>
                    <a:pt x="887" y="405"/>
                    <a:pt x="887" y="405"/>
                  </a:cubicBezTo>
                  <a:cubicBezTo>
                    <a:pt x="887" y="405"/>
                    <a:pt x="887" y="405"/>
                    <a:pt x="887" y="405"/>
                  </a:cubicBezTo>
                  <a:cubicBezTo>
                    <a:pt x="888" y="405"/>
                    <a:pt x="888" y="405"/>
                    <a:pt x="889" y="404"/>
                  </a:cubicBezTo>
                  <a:cubicBezTo>
                    <a:pt x="889" y="404"/>
                    <a:pt x="889" y="403"/>
                    <a:pt x="888" y="403"/>
                  </a:cubicBezTo>
                  <a:cubicBezTo>
                    <a:pt x="888" y="403"/>
                    <a:pt x="888" y="403"/>
                    <a:pt x="888" y="403"/>
                  </a:cubicBezTo>
                  <a:cubicBezTo>
                    <a:pt x="888" y="404"/>
                    <a:pt x="887" y="404"/>
                    <a:pt x="886" y="405"/>
                  </a:cubicBezTo>
                  <a:cubicBezTo>
                    <a:pt x="886" y="404"/>
                    <a:pt x="886" y="404"/>
                    <a:pt x="885" y="404"/>
                  </a:cubicBezTo>
                  <a:cubicBezTo>
                    <a:pt x="886" y="403"/>
                    <a:pt x="886" y="401"/>
                    <a:pt x="886" y="400"/>
                  </a:cubicBezTo>
                  <a:cubicBezTo>
                    <a:pt x="889" y="398"/>
                    <a:pt x="891" y="387"/>
                    <a:pt x="889" y="383"/>
                  </a:cubicBezTo>
                  <a:cubicBezTo>
                    <a:pt x="889" y="383"/>
                    <a:pt x="891" y="379"/>
                    <a:pt x="890" y="378"/>
                  </a:cubicBezTo>
                  <a:cubicBezTo>
                    <a:pt x="890" y="377"/>
                    <a:pt x="889" y="376"/>
                    <a:pt x="887" y="375"/>
                  </a:cubicBezTo>
                  <a:cubicBezTo>
                    <a:pt x="887" y="375"/>
                    <a:pt x="887" y="374"/>
                    <a:pt x="887" y="374"/>
                  </a:cubicBezTo>
                  <a:cubicBezTo>
                    <a:pt x="888" y="372"/>
                    <a:pt x="889" y="372"/>
                    <a:pt x="891" y="372"/>
                  </a:cubicBezTo>
                  <a:cubicBezTo>
                    <a:pt x="891" y="372"/>
                    <a:pt x="892" y="372"/>
                    <a:pt x="893" y="372"/>
                  </a:cubicBezTo>
                  <a:cubicBezTo>
                    <a:pt x="893" y="371"/>
                    <a:pt x="893" y="370"/>
                    <a:pt x="893" y="370"/>
                  </a:cubicBezTo>
                  <a:cubicBezTo>
                    <a:pt x="896" y="369"/>
                    <a:pt x="898" y="370"/>
                    <a:pt x="901" y="371"/>
                  </a:cubicBezTo>
                  <a:cubicBezTo>
                    <a:pt x="903" y="371"/>
                    <a:pt x="905" y="370"/>
                    <a:pt x="906" y="369"/>
                  </a:cubicBezTo>
                  <a:cubicBezTo>
                    <a:pt x="907" y="369"/>
                    <a:pt x="912" y="371"/>
                    <a:pt x="913" y="371"/>
                  </a:cubicBezTo>
                  <a:cubicBezTo>
                    <a:pt x="917" y="371"/>
                    <a:pt x="922" y="372"/>
                    <a:pt x="924" y="370"/>
                  </a:cubicBezTo>
                  <a:cubicBezTo>
                    <a:pt x="926" y="371"/>
                    <a:pt x="928" y="372"/>
                    <a:pt x="931" y="372"/>
                  </a:cubicBezTo>
                  <a:cubicBezTo>
                    <a:pt x="932" y="369"/>
                    <a:pt x="933" y="366"/>
                    <a:pt x="934" y="363"/>
                  </a:cubicBezTo>
                  <a:cubicBezTo>
                    <a:pt x="934" y="363"/>
                    <a:pt x="934" y="363"/>
                    <a:pt x="935" y="363"/>
                  </a:cubicBezTo>
                  <a:cubicBezTo>
                    <a:pt x="935" y="362"/>
                    <a:pt x="934" y="362"/>
                    <a:pt x="934" y="362"/>
                  </a:cubicBezTo>
                  <a:cubicBezTo>
                    <a:pt x="934" y="362"/>
                    <a:pt x="934" y="362"/>
                    <a:pt x="934" y="362"/>
                  </a:cubicBezTo>
                  <a:cubicBezTo>
                    <a:pt x="934" y="360"/>
                    <a:pt x="934" y="358"/>
                    <a:pt x="935" y="356"/>
                  </a:cubicBezTo>
                  <a:cubicBezTo>
                    <a:pt x="935" y="356"/>
                    <a:pt x="935" y="356"/>
                    <a:pt x="935" y="356"/>
                  </a:cubicBezTo>
                  <a:cubicBezTo>
                    <a:pt x="935" y="357"/>
                    <a:pt x="936" y="358"/>
                    <a:pt x="937" y="359"/>
                  </a:cubicBezTo>
                  <a:cubicBezTo>
                    <a:pt x="936" y="357"/>
                    <a:pt x="935" y="356"/>
                    <a:pt x="934" y="355"/>
                  </a:cubicBezTo>
                  <a:cubicBezTo>
                    <a:pt x="934" y="354"/>
                    <a:pt x="935" y="353"/>
                    <a:pt x="935" y="352"/>
                  </a:cubicBezTo>
                  <a:cubicBezTo>
                    <a:pt x="934" y="349"/>
                    <a:pt x="934" y="351"/>
                    <a:pt x="931" y="349"/>
                  </a:cubicBezTo>
                  <a:cubicBezTo>
                    <a:pt x="931" y="348"/>
                    <a:pt x="930" y="347"/>
                    <a:pt x="929" y="346"/>
                  </a:cubicBezTo>
                  <a:cubicBezTo>
                    <a:pt x="929" y="346"/>
                    <a:pt x="929" y="345"/>
                    <a:pt x="930" y="345"/>
                  </a:cubicBezTo>
                  <a:cubicBezTo>
                    <a:pt x="929" y="344"/>
                    <a:pt x="927" y="344"/>
                    <a:pt x="926" y="343"/>
                  </a:cubicBezTo>
                  <a:cubicBezTo>
                    <a:pt x="927" y="342"/>
                    <a:pt x="927" y="342"/>
                    <a:pt x="927" y="341"/>
                  </a:cubicBezTo>
                  <a:cubicBezTo>
                    <a:pt x="927" y="341"/>
                    <a:pt x="927" y="341"/>
                    <a:pt x="926" y="341"/>
                  </a:cubicBezTo>
                  <a:cubicBezTo>
                    <a:pt x="926" y="341"/>
                    <a:pt x="925" y="341"/>
                    <a:pt x="925" y="341"/>
                  </a:cubicBezTo>
                  <a:cubicBezTo>
                    <a:pt x="922" y="339"/>
                    <a:pt x="919" y="339"/>
                    <a:pt x="916" y="339"/>
                  </a:cubicBezTo>
                  <a:cubicBezTo>
                    <a:pt x="916" y="339"/>
                    <a:pt x="916" y="338"/>
                    <a:pt x="916" y="338"/>
                  </a:cubicBezTo>
                  <a:cubicBezTo>
                    <a:pt x="915" y="338"/>
                    <a:pt x="914" y="338"/>
                    <a:pt x="914" y="337"/>
                  </a:cubicBezTo>
                  <a:cubicBezTo>
                    <a:pt x="915" y="337"/>
                    <a:pt x="915" y="337"/>
                    <a:pt x="916" y="337"/>
                  </a:cubicBezTo>
                  <a:cubicBezTo>
                    <a:pt x="916" y="337"/>
                    <a:pt x="916" y="337"/>
                    <a:pt x="916" y="337"/>
                  </a:cubicBezTo>
                  <a:cubicBezTo>
                    <a:pt x="916" y="336"/>
                    <a:pt x="916" y="336"/>
                    <a:pt x="916" y="336"/>
                  </a:cubicBezTo>
                  <a:cubicBezTo>
                    <a:pt x="916" y="336"/>
                    <a:pt x="915" y="336"/>
                    <a:pt x="915" y="336"/>
                  </a:cubicBezTo>
                  <a:cubicBezTo>
                    <a:pt x="916" y="335"/>
                    <a:pt x="916" y="335"/>
                    <a:pt x="916" y="335"/>
                  </a:cubicBezTo>
                  <a:cubicBezTo>
                    <a:pt x="915" y="335"/>
                    <a:pt x="914" y="335"/>
                    <a:pt x="913" y="335"/>
                  </a:cubicBezTo>
                  <a:cubicBezTo>
                    <a:pt x="913" y="335"/>
                    <a:pt x="913" y="334"/>
                    <a:pt x="913" y="333"/>
                  </a:cubicBezTo>
                  <a:cubicBezTo>
                    <a:pt x="915" y="333"/>
                    <a:pt x="916" y="332"/>
                    <a:pt x="918" y="332"/>
                  </a:cubicBezTo>
                  <a:cubicBezTo>
                    <a:pt x="918" y="332"/>
                    <a:pt x="918" y="332"/>
                    <a:pt x="918" y="332"/>
                  </a:cubicBezTo>
                  <a:cubicBezTo>
                    <a:pt x="918" y="332"/>
                    <a:pt x="920" y="333"/>
                    <a:pt x="920" y="332"/>
                  </a:cubicBezTo>
                  <a:cubicBezTo>
                    <a:pt x="920" y="332"/>
                    <a:pt x="921" y="332"/>
                    <a:pt x="921" y="331"/>
                  </a:cubicBezTo>
                  <a:cubicBezTo>
                    <a:pt x="922" y="331"/>
                    <a:pt x="922" y="331"/>
                    <a:pt x="923" y="331"/>
                  </a:cubicBezTo>
                  <a:cubicBezTo>
                    <a:pt x="924" y="332"/>
                    <a:pt x="924" y="333"/>
                    <a:pt x="925" y="333"/>
                  </a:cubicBezTo>
                  <a:cubicBezTo>
                    <a:pt x="926" y="333"/>
                    <a:pt x="929" y="333"/>
                    <a:pt x="931" y="332"/>
                  </a:cubicBezTo>
                  <a:cubicBezTo>
                    <a:pt x="931" y="332"/>
                    <a:pt x="931" y="333"/>
                    <a:pt x="931" y="333"/>
                  </a:cubicBezTo>
                  <a:cubicBezTo>
                    <a:pt x="931" y="333"/>
                    <a:pt x="932" y="333"/>
                    <a:pt x="933" y="333"/>
                  </a:cubicBezTo>
                  <a:cubicBezTo>
                    <a:pt x="932" y="331"/>
                    <a:pt x="932" y="330"/>
                    <a:pt x="932" y="329"/>
                  </a:cubicBezTo>
                  <a:cubicBezTo>
                    <a:pt x="931" y="328"/>
                    <a:pt x="930" y="326"/>
                    <a:pt x="930" y="325"/>
                  </a:cubicBezTo>
                  <a:cubicBezTo>
                    <a:pt x="932" y="325"/>
                    <a:pt x="933" y="325"/>
                    <a:pt x="934" y="325"/>
                  </a:cubicBezTo>
                  <a:cubicBezTo>
                    <a:pt x="934" y="326"/>
                    <a:pt x="934" y="327"/>
                    <a:pt x="935" y="328"/>
                  </a:cubicBezTo>
                  <a:cubicBezTo>
                    <a:pt x="938" y="326"/>
                    <a:pt x="941" y="329"/>
                    <a:pt x="943" y="327"/>
                  </a:cubicBezTo>
                  <a:cubicBezTo>
                    <a:pt x="943" y="326"/>
                    <a:pt x="942" y="326"/>
                    <a:pt x="942" y="326"/>
                  </a:cubicBezTo>
                  <a:cubicBezTo>
                    <a:pt x="942" y="326"/>
                    <a:pt x="942" y="326"/>
                    <a:pt x="942" y="325"/>
                  </a:cubicBezTo>
                  <a:cubicBezTo>
                    <a:pt x="944" y="323"/>
                    <a:pt x="947" y="324"/>
                    <a:pt x="949" y="322"/>
                  </a:cubicBezTo>
                  <a:cubicBezTo>
                    <a:pt x="951" y="321"/>
                    <a:pt x="950" y="318"/>
                    <a:pt x="951" y="316"/>
                  </a:cubicBezTo>
                  <a:cubicBezTo>
                    <a:pt x="952" y="315"/>
                    <a:pt x="953" y="315"/>
                    <a:pt x="954" y="314"/>
                  </a:cubicBezTo>
                  <a:cubicBezTo>
                    <a:pt x="954" y="314"/>
                    <a:pt x="955" y="314"/>
                    <a:pt x="956" y="314"/>
                  </a:cubicBezTo>
                  <a:cubicBezTo>
                    <a:pt x="957" y="314"/>
                    <a:pt x="958" y="313"/>
                    <a:pt x="959" y="312"/>
                  </a:cubicBezTo>
                  <a:cubicBezTo>
                    <a:pt x="961" y="312"/>
                    <a:pt x="963" y="313"/>
                    <a:pt x="964" y="312"/>
                  </a:cubicBezTo>
                  <a:cubicBezTo>
                    <a:pt x="963" y="311"/>
                    <a:pt x="963" y="310"/>
                    <a:pt x="962" y="310"/>
                  </a:cubicBezTo>
                  <a:cubicBezTo>
                    <a:pt x="964" y="309"/>
                    <a:pt x="965" y="308"/>
                    <a:pt x="967" y="306"/>
                  </a:cubicBezTo>
                  <a:cubicBezTo>
                    <a:pt x="967" y="304"/>
                    <a:pt x="968" y="303"/>
                    <a:pt x="969" y="301"/>
                  </a:cubicBezTo>
                  <a:cubicBezTo>
                    <a:pt x="970" y="300"/>
                    <a:pt x="970" y="300"/>
                    <a:pt x="971" y="300"/>
                  </a:cubicBezTo>
                  <a:cubicBezTo>
                    <a:pt x="972" y="301"/>
                    <a:pt x="972" y="301"/>
                    <a:pt x="972" y="302"/>
                  </a:cubicBezTo>
                  <a:cubicBezTo>
                    <a:pt x="972" y="302"/>
                    <a:pt x="972" y="302"/>
                    <a:pt x="972" y="302"/>
                  </a:cubicBezTo>
                  <a:cubicBezTo>
                    <a:pt x="971" y="303"/>
                    <a:pt x="972" y="303"/>
                    <a:pt x="971" y="303"/>
                  </a:cubicBezTo>
                  <a:cubicBezTo>
                    <a:pt x="971" y="304"/>
                    <a:pt x="971" y="304"/>
                    <a:pt x="971" y="305"/>
                  </a:cubicBezTo>
                  <a:cubicBezTo>
                    <a:pt x="972" y="305"/>
                    <a:pt x="973" y="306"/>
                    <a:pt x="974" y="305"/>
                  </a:cubicBezTo>
                  <a:cubicBezTo>
                    <a:pt x="975" y="304"/>
                    <a:pt x="975" y="304"/>
                    <a:pt x="976" y="303"/>
                  </a:cubicBezTo>
                  <a:cubicBezTo>
                    <a:pt x="975" y="303"/>
                    <a:pt x="975" y="303"/>
                    <a:pt x="974" y="302"/>
                  </a:cubicBezTo>
                  <a:cubicBezTo>
                    <a:pt x="974" y="301"/>
                    <a:pt x="974" y="301"/>
                    <a:pt x="975" y="301"/>
                  </a:cubicBezTo>
                  <a:cubicBezTo>
                    <a:pt x="974" y="301"/>
                    <a:pt x="973" y="301"/>
                    <a:pt x="973" y="301"/>
                  </a:cubicBezTo>
                  <a:cubicBezTo>
                    <a:pt x="973" y="299"/>
                    <a:pt x="973" y="299"/>
                    <a:pt x="973" y="298"/>
                  </a:cubicBezTo>
                  <a:cubicBezTo>
                    <a:pt x="975" y="297"/>
                    <a:pt x="979" y="295"/>
                    <a:pt x="982" y="296"/>
                  </a:cubicBezTo>
                  <a:cubicBezTo>
                    <a:pt x="982" y="297"/>
                    <a:pt x="983" y="297"/>
                    <a:pt x="983" y="298"/>
                  </a:cubicBezTo>
                  <a:cubicBezTo>
                    <a:pt x="983" y="298"/>
                    <a:pt x="983" y="298"/>
                    <a:pt x="984" y="298"/>
                  </a:cubicBezTo>
                  <a:cubicBezTo>
                    <a:pt x="984" y="298"/>
                    <a:pt x="984" y="297"/>
                    <a:pt x="984" y="297"/>
                  </a:cubicBezTo>
                  <a:cubicBezTo>
                    <a:pt x="983" y="297"/>
                    <a:pt x="983" y="297"/>
                    <a:pt x="983" y="296"/>
                  </a:cubicBezTo>
                  <a:cubicBezTo>
                    <a:pt x="983" y="295"/>
                    <a:pt x="983" y="295"/>
                    <a:pt x="983" y="295"/>
                  </a:cubicBezTo>
                  <a:cubicBezTo>
                    <a:pt x="984" y="294"/>
                    <a:pt x="986" y="294"/>
                    <a:pt x="988" y="294"/>
                  </a:cubicBezTo>
                  <a:cubicBezTo>
                    <a:pt x="989" y="295"/>
                    <a:pt x="989" y="295"/>
                    <a:pt x="989" y="296"/>
                  </a:cubicBezTo>
                  <a:cubicBezTo>
                    <a:pt x="989" y="296"/>
                    <a:pt x="989" y="296"/>
                    <a:pt x="989" y="296"/>
                  </a:cubicBezTo>
                  <a:cubicBezTo>
                    <a:pt x="989" y="296"/>
                    <a:pt x="990" y="296"/>
                    <a:pt x="990" y="296"/>
                  </a:cubicBezTo>
                  <a:cubicBezTo>
                    <a:pt x="990" y="296"/>
                    <a:pt x="990" y="296"/>
                    <a:pt x="990" y="296"/>
                  </a:cubicBezTo>
                  <a:cubicBezTo>
                    <a:pt x="990" y="295"/>
                    <a:pt x="990" y="295"/>
                    <a:pt x="990" y="295"/>
                  </a:cubicBezTo>
                  <a:cubicBezTo>
                    <a:pt x="990" y="295"/>
                    <a:pt x="991" y="295"/>
                    <a:pt x="992" y="295"/>
                  </a:cubicBezTo>
                  <a:cubicBezTo>
                    <a:pt x="991" y="294"/>
                    <a:pt x="991" y="294"/>
                    <a:pt x="992" y="293"/>
                  </a:cubicBezTo>
                  <a:cubicBezTo>
                    <a:pt x="993" y="293"/>
                    <a:pt x="994" y="293"/>
                    <a:pt x="995" y="293"/>
                  </a:cubicBezTo>
                  <a:cubicBezTo>
                    <a:pt x="994" y="292"/>
                    <a:pt x="994" y="292"/>
                    <a:pt x="993" y="292"/>
                  </a:cubicBezTo>
                  <a:cubicBezTo>
                    <a:pt x="993" y="292"/>
                    <a:pt x="993" y="291"/>
                    <a:pt x="993" y="291"/>
                  </a:cubicBezTo>
                  <a:cubicBezTo>
                    <a:pt x="994" y="291"/>
                    <a:pt x="994" y="291"/>
                    <a:pt x="994" y="291"/>
                  </a:cubicBezTo>
                  <a:cubicBezTo>
                    <a:pt x="994" y="290"/>
                    <a:pt x="993" y="290"/>
                    <a:pt x="993" y="290"/>
                  </a:cubicBezTo>
                  <a:cubicBezTo>
                    <a:pt x="993" y="290"/>
                    <a:pt x="993" y="290"/>
                    <a:pt x="994" y="289"/>
                  </a:cubicBezTo>
                  <a:cubicBezTo>
                    <a:pt x="993" y="289"/>
                    <a:pt x="992" y="290"/>
                    <a:pt x="992" y="289"/>
                  </a:cubicBezTo>
                  <a:cubicBezTo>
                    <a:pt x="993" y="289"/>
                    <a:pt x="993" y="288"/>
                    <a:pt x="994" y="288"/>
                  </a:cubicBezTo>
                  <a:cubicBezTo>
                    <a:pt x="994" y="286"/>
                    <a:pt x="992" y="286"/>
                    <a:pt x="992" y="285"/>
                  </a:cubicBezTo>
                  <a:cubicBezTo>
                    <a:pt x="992" y="284"/>
                    <a:pt x="992" y="281"/>
                    <a:pt x="992" y="280"/>
                  </a:cubicBezTo>
                  <a:cubicBezTo>
                    <a:pt x="991" y="280"/>
                    <a:pt x="991" y="279"/>
                    <a:pt x="990" y="279"/>
                  </a:cubicBezTo>
                  <a:cubicBezTo>
                    <a:pt x="990" y="279"/>
                    <a:pt x="990" y="279"/>
                    <a:pt x="990" y="279"/>
                  </a:cubicBezTo>
                  <a:cubicBezTo>
                    <a:pt x="989" y="279"/>
                    <a:pt x="989" y="279"/>
                    <a:pt x="989" y="279"/>
                  </a:cubicBezTo>
                  <a:cubicBezTo>
                    <a:pt x="989" y="278"/>
                    <a:pt x="990" y="277"/>
                    <a:pt x="990" y="276"/>
                  </a:cubicBezTo>
                  <a:cubicBezTo>
                    <a:pt x="990" y="274"/>
                    <a:pt x="988" y="273"/>
                    <a:pt x="990" y="271"/>
                  </a:cubicBezTo>
                  <a:cubicBezTo>
                    <a:pt x="991" y="271"/>
                    <a:pt x="992" y="272"/>
                    <a:pt x="993" y="271"/>
                  </a:cubicBezTo>
                  <a:cubicBezTo>
                    <a:pt x="993" y="271"/>
                    <a:pt x="993" y="269"/>
                    <a:pt x="994" y="269"/>
                  </a:cubicBezTo>
                  <a:cubicBezTo>
                    <a:pt x="995" y="270"/>
                    <a:pt x="995" y="270"/>
                    <a:pt x="995" y="271"/>
                  </a:cubicBezTo>
                  <a:cubicBezTo>
                    <a:pt x="996" y="271"/>
                    <a:pt x="996" y="271"/>
                    <a:pt x="996" y="270"/>
                  </a:cubicBezTo>
                  <a:cubicBezTo>
                    <a:pt x="996" y="269"/>
                    <a:pt x="996" y="268"/>
                    <a:pt x="996" y="267"/>
                  </a:cubicBezTo>
                  <a:cubicBezTo>
                    <a:pt x="998" y="267"/>
                    <a:pt x="1000" y="267"/>
                    <a:pt x="1002" y="268"/>
                  </a:cubicBezTo>
                  <a:cubicBezTo>
                    <a:pt x="1002" y="269"/>
                    <a:pt x="1002" y="270"/>
                    <a:pt x="1002" y="271"/>
                  </a:cubicBezTo>
                  <a:cubicBezTo>
                    <a:pt x="1003" y="271"/>
                    <a:pt x="1004" y="271"/>
                    <a:pt x="1005" y="271"/>
                  </a:cubicBezTo>
                  <a:cubicBezTo>
                    <a:pt x="1006" y="271"/>
                    <a:pt x="1005" y="274"/>
                    <a:pt x="1005" y="274"/>
                  </a:cubicBezTo>
                  <a:cubicBezTo>
                    <a:pt x="1004" y="274"/>
                    <a:pt x="1004" y="274"/>
                    <a:pt x="1003" y="274"/>
                  </a:cubicBezTo>
                  <a:cubicBezTo>
                    <a:pt x="1003" y="274"/>
                    <a:pt x="1003" y="274"/>
                    <a:pt x="1003" y="273"/>
                  </a:cubicBezTo>
                  <a:cubicBezTo>
                    <a:pt x="1002" y="273"/>
                    <a:pt x="1002" y="274"/>
                    <a:pt x="1001" y="274"/>
                  </a:cubicBezTo>
                  <a:cubicBezTo>
                    <a:pt x="1002" y="276"/>
                    <a:pt x="1001" y="276"/>
                    <a:pt x="1000" y="278"/>
                  </a:cubicBezTo>
                  <a:cubicBezTo>
                    <a:pt x="1000" y="278"/>
                    <a:pt x="999" y="278"/>
                    <a:pt x="998" y="278"/>
                  </a:cubicBezTo>
                  <a:cubicBezTo>
                    <a:pt x="999" y="278"/>
                    <a:pt x="999" y="278"/>
                    <a:pt x="999" y="279"/>
                  </a:cubicBezTo>
                  <a:cubicBezTo>
                    <a:pt x="998" y="280"/>
                    <a:pt x="997" y="281"/>
                    <a:pt x="997" y="283"/>
                  </a:cubicBezTo>
                  <a:cubicBezTo>
                    <a:pt x="998" y="284"/>
                    <a:pt x="1001" y="285"/>
                    <a:pt x="1000" y="287"/>
                  </a:cubicBezTo>
                  <a:cubicBezTo>
                    <a:pt x="1001" y="287"/>
                    <a:pt x="1001" y="287"/>
                    <a:pt x="1001" y="288"/>
                  </a:cubicBezTo>
                  <a:cubicBezTo>
                    <a:pt x="1002" y="288"/>
                    <a:pt x="1002" y="288"/>
                    <a:pt x="1003" y="289"/>
                  </a:cubicBezTo>
                  <a:cubicBezTo>
                    <a:pt x="1004" y="289"/>
                    <a:pt x="1005" y="288"/>
                    <a:pt x="1006" y="288"/>
                  </a:cubicBezTo>
                  <a:cubicBezTo>
                    <a:pt x="1006" y="289"/>
                    <a:pt x="1007" y="289"/>
                    <a:pt x="1007" y="289"/>
                  </a:cubicBezTo>
                  <a:cubicBezTo>
                    <a:pt x="1006" y="290"/>
                    <a:pt x="1006" y="290"/>
                    <a:pt x="1005" y="291"/>
                  </a:cubicBezTo>
                  <a:cubicBezTo>
                    <a:pt x="1005" y="291"/>
                    <a:pt x="1005" y="291"/>
                    <a:pt x="1005" y="292"/>
                  </a:cubicBezTo>
                  <a:cubicBezTo>
                    <a:pt x="1006" y="292"/>
                    <a:pt x="1006" y="292"/>
                    <a:pt x="1007" y="291"/>
                  </a:cubicBezTo>
                  <a:cubicBezTo>
                    <a:pt x="1007" y="291"/>
                    <a:pt x="1007" y="291"/>
                    <a:pt x="1007" y="291"/>
                  </a:cubicBezTo>
                  <a:cubicBezTo>
                    <a:pt x="1007" y="292"/>
                    <a:pt x="1007" y="292"/>
                    <a:pt x="1007" y="292"/>
                  </a:cubicBezTo>
                  <a:cubicBezTo>
                    <a:pt x="1008" y="292"/>
                    <a:pt x="1008" y="292"/>
                    <a:pt x="1009" y="292"/>
                  </a:cubicBezTo>
                  <a:cubicBezTo>
                    <a:pt x="1009" y="291"/>
                    <a:pt x="1017" y="288"/>
                    <a:pt x="1018" y="288"/>
                  </a:cubicBezTo>
                  <a:cubicBezTo>
                    <a:pt x="1019" y="291"/>
                    <a:pt x="1021" y="290"/>
                    <a:pt x="1022" y="291"/>
                  </a:cubicBezTo>
                  <a:cubicBezTo>
                    <a:pt x="1022" y="291"/>
                    <a:pt x="1023" y="292"/>
                    <a:pt x="1023" y="293"/>
                  </a:cubicBezTo>
                  <a:cubicBezTo>
                    <a:pt x="1024" y="293"/>
                    <a:pt x="1025" y="294"/>
                    <a:pt x="1027" y="294"/>
                  </a:cubicBezTo>
                  <a:cubicBezTo>
                    <a:pt x="1027" y="293"/>
                    <a:pt x="1027" y="293"/>
                    <a:pt x="1027" y="291"/>
                  </a:cubicBezTo>
                  <a:cubicBezTo>
                    <a:pt x="1034" y="291"/>
                    <a:pt x="1038" y="288"/>
                    <a:pt x="1044" y="286"/>
                  </a:cubicBezTo>
                  <a:cubicBezTo>
                    <a:pt x="1045" y="285"/>
                    <a:pt x="1050" y="284"/>
                    <a:pt x="1049" y="286"/>
                  </a:cubicBezTo>
                  <a:cubicBezTo>
                    <a:pt x="1050" y="287"/>
                    <a:pt x="1050" y="287"/>
                    <a:pt x="1050" y="288"/>
                  </a:cubicBezTo>
                  <a:cubicBezTo>
                    <a:pt x="1054" y="290"/>
                    <a:pt x="1056" y="288"/>
                    <a:pt x="1058" y="286"/>
                  </a:cubicBezTo>
                  <a:cubicBezTo>
                    <a:pt x="1058" y="285"/>
                    <a:pt x="1058" y="284"/>
                    <a:pt x="1059" y="283"/>
                  </a:cubicBezTo>
                  <a:cubicBezTo>
                    <a:pt x="1061" y="283"/>
                    <a:pt x="1064" y="284"/>
                    <a:pt x="1066" y="283"/>
                  </a:cubicBezTo>
                  <a:cubicBezTo>
                    <a:pt x="1066" y="282"/>
                    <a:pt x="1066" y="282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79"/>
                    <a:pt x="1064" y="272"/>
                    <a:pt x="1065" y="269"/>
                  </a:cubicBezTo>
                  <a:cubicBezTo>
                    <a:pt x="1066" y="268"/>
                    <a:pt x="1066" y="268"/>
                    <a:pt x="1067" y="267"/>
                  </a:cubicBezTo>
                  <a:cubicBezTo>
                    <a:pt x="1067" y="266"/>
                    <a:pt x="1067" y="266"/>
                    <a:pt x="1067" y="265"/>
                  </a:cubicBezTo>
                  <a:cubicBezTo>
                    <a:pt x="1068" y="264"/>
                    <a:pt x="1068" y="263"/>
                    <a:pt x="1069" y="262"/>
                  </a:cubicBezTo>
                  <a:cubicBezTo>
                    <a:pt x="1071" y="262"/>
                    <a:pt x="1072" y="261"/>
                    <a:pt x="1074" y="261"/>
                  </a:cubicBezTo>
                  <a:cubicBezTo>
                    <a:pt x="1074" y="261"/>
                    <a:pt x="1074" y="262"/>
                    <a:pt x="1074" y="262"/>
                  </a:cubicBezTo>
                  <a:cubicBezTo>
                    <a:pt x="1075" y="263"/>
                    <a:pt x="1076" y="263"/>
                    <a:pt x="1077" y="264"/>
                  </a:cubicBezTo>
                  <a:cubicBezTo>
                    <a:pt x="1077" y="265"/>
                    <a:pt x="1078" y="266"/>
                    <a:pt x="1078" y="266"/>
                  </a:cubicBezTo>
                  <a:cubicBezTo>
                    <a:pt x="1080" y="268"/>
                    <a:pt x="1084" y="267"/>
                    <a:pt x="1085" y="265"/>
                  </a:cubicBezTo>
                  <a:cubicBezTo>
                    <a:pt x="1084" y="261"/>
                    <a:pt x="1085" y="259"/>
                    <a:pt x="1085" y="256"/>
                  </a:cubicBezTo>
                  <a:cubicBezTo>
                    <a:pt x="1085" y="256"/>
                    <a:pt x="1085" y="255"/>
                    <a:pt x="1085" y="255"/>
                  </a:cubicBezTo>
                  <a:cubicBezTo>
                    <a:pt x="1084" y="256"/>
                    <a:pt x="1084" y="256"/>
                    <a:pt x="1083" y="257"/>
                  </a:cubicBezTo>
                  <a:cubicBezTo>
                    <a:pt x="1082" y="256"/>
                    <a:pt x="1082" y="256"/>
                    <a:pt x="1081" y="256"/>
                  </a:cubicBezTo>
                  <a:cubicBezTo>
                    <a:pt x="1081" y="254"/>
                    <a:pt x="1081" y="253"/>
                    <a:pt x="1081" y="252"/>
                  </a:cubicBezTo>
                  <a:cubicBezTo>
                    <a:pt x="1080" y="252"/>
                    <a:pt x="1080" y="253"/>
                    <a:pt x="1080" y="253"/>
                  </a:cubicBezTo>
                  <a:cubicBezTo>
                    <a:pt x="1079" y="251"/>
                    <a:pt x="1079" y="251"/>
                    <a:pt x="1079" y="249"/>
                  </a:cubicBezTo>
                  <a:cubicBezTo>
                    <a:pt x="1080" y="249"/>
                    <a:pt x="1079" y="249"/>
                    <a:pt x="1079" y="248"/>
                  </a:cubicBezTo>
                  <a:cubicBezTo>
                    <a:pt x="1082" y="248"/>
                    <a:pt x="1083" y="247"/>
                    <a:pt x="1085" y="246"/>
                  </a:cubicBezTo>
                  <a:cubicBezTo>
                    <a:pt x="1086" y="246"/>
                    <a:pt x="1086" y="246"/>
                    <a:pt x="1087" y="246"/>
                  </a:cubicBezTo>
                  <a:cubicBezTo>
                    <a:pt x="1087" y="246"/>
                    <a:pt x="1087" y="245"/>
                    <a:pt x="1087" y="245"/>
                  </a:cubicBezTo>
                  <a:cubicBezTo>
                    <a:pt x="1088" y="245"/>
                    <a:pt x="1089" y="246"/>
                    <a:pt x="1090" y="246"/>
                  </a:cubicBezTo>
                  <a:cubicBezTo>
                    <a:pt x="1090" y="245"/>
                    <a:pt x="1091" y="245"/>
                    <a:pt x="1091" y="245"/>
                  </a:cubicBezTo>
                  <a:cubicBezTo>
                    <a:pt x="1092" y="245"/>
                    <a:pt x="1094" y="245"/>
                    <a:pt x="1095" y="245"/>
                  </a:cubicBezTo>
                  <a:cubicBezTo>
                    <a:pt x="1098" y="246"/>
                    <a:pt x="1101" y="246"/>
                    <a:pt x="1104" y="246"/>
                  </a:cubicBezTo>
                  <a:cubicBezTo>
                    <a:pt x="1105" y="246"/>
                    <a:pt x="1106" y="245"/>
                    <a:pt x="1107" y="245"/>
                  </a:cubicBezTo>
                  <a:cubicBezTo>
                    <a:pt x="1107" y="245"/>
                    <a:pt x="1107" y="245"/>
                    <a:pt x="1107" y="246"/>
                  </a:cubicBezTo>
                  <a:cubicBezTo>
                    <a:pt x="1107" y="244"/>
                    <a:pt x="1106" y="244"/>
                    <a:pt x="1106" y="243"/>
                  </a:cubicBezTo>
                  <a:cubicBezTo>
                    <a:pt x="1106" y="243"/>
                    <a:pt x="1106" y="243"/>
                    <a:pt x="1106" y="243"/>
                  </a:cubicBezTo>
                  <a:cubicBezTo>
                    <a:pt x="1106" y="242"/>
                    <a:pt x="1107" y="242"/>
                    <a:pt x="1107" y="242"/>
                  </a:cubicBezTo>
                  <a:cubicBezTo>
                    <a:pt x="1107" y="243"/>
                    <a:pt x="1108" y="243"/>
                    <a:pt x="1108" y="243"/>
                  </a:cubicBezTo>
                  <a:cubicBezTo>
                    <a:pt x="1108" y="242"/>
                    <a:pt x="1108" y="243"/>
                    <a:pt x="1108" y="242"/>
                  </a:cubicBezTo>
                  <a:cubicBezTo>
                    <a:pt x="1109" y="242"/>
                    <a:pt x="1109" y="242"/>
                    <a:pt x="1111" y="243"/>
                  </a:cubicBezTo>
                  <a:cubicBezTo>
                    <a:pt x="1111" y="242"/>
                    <a:pt x="1112" y="240"/>
                    <a:pt x="1113" y="240"/>
                  </a:cubicBezTo>
                  <a:cubicBezTo>
                    <a:pt x="1115" y="241"/>
                    <a:pt x="1116" y="242"/>
                    <a:pt x="1118" y="242"/>
                  </a:cubicBezTo>
                  <a:cubicBezTo>
                    <a:pt x="1118" y="242"/>
                    <a:pt x="1118" y="241"/>
                    <a:pt x="1119" y="241"/>
                  </a:cubicBezTo>
                  <a:cubicBezTo>
                    <a:pt x="1116" y="236"/>
                    <a:pt x="1112" y="241"/>
                    <a:pt x="1109" y="236"/>
                  </a:cubicBezTo>
                  <a:cubicBezTo>
                    <a:pt x="1109" y="236"/>
                    <a:pt x="1110" y="234"/>
                    <a:pt x="1109" y="234"/>
                  </a:cubicBezTo>
                  <a:cubicBezTo>
                    <a:pt x="1109" y="234"/>
                    <a:pt x="1109" y="235"/>
                    <a:pt x="1109" y="235"/>
                  </a:cubicBezTo>
                  <a:cubicBezTo>
                    <a:pt x="1107" y="235"/>
                    <a:pt x="1104" y="236"/>
                    <a:pt x="1103" y="237"/>
                  </a:cubicBezTo>
                  <a:cubicBezTo>
                    <a:pt x="1102" y="237"/>
                    <a:pt x="1102" y="237"/>
                    <a:pt x="1101" y="236"/>
                  </a:cubicBezTo>
                  <a:cubicBezTo>
                    <a:pt x="1100" y="237"/>
                    <a:pt x="1100" y="237"/>
                    <a:pt x="1100" y="238"/>
                  </a:cubicBezTo>
                  <a:cubicBezTo>
                    <a:pt x="1099" y="237"/>
                    <a:pt x="1098" y="237"/>
                    <a:pt x="1098" y="237"/>
                  </a:cubicBezTo>
                  <a:cubicBezTo>
                    <a:pt x="1098" y="236"/>
                    <a:pt x="1098" y="236"/>
                    <a:pt x="1098" y="236"/>
                  </a:cubicBezTo>
                  <a:cubicBezTo>
                    <a:pt x="1097" y="236"/>
                    <a:pt x="1097" y="237"/>
                    <a:pt x="1097" y="238"/>
                  </a:cubicBezTo>
                  <a:cubicBezTo>
                    <a:pt x="1096" y="238"/>
                    <a:pt x="1094" y="238"/>
                    <a:pt x="1094" y="239"/>
                  </a:cubicBezTo>
                  <a:cubicBezTo>
                    <a:pt x="1094" y="239"/>
                    <a:pt x="1094" y="239"/>
                    <a:pt x="1093" y="239"/>
                  </a:cubicBezTo>
                  <a:cubicBezTo>
                    <a:pt x="1093" y="239"/>
                    <a:pt x="1092" y="238"/>
                    <a:pt x="1092" y="238"/>
                  </a:cubicBezTo>
                  <a:cubicBezTo>
                    <a:pt x="1091" y="239"/>
                    <a:pt x="1089" y="239"/>
                    <a:pt x="1088" y="240"/>
                  </a:cubicBezTo>
                  <a:cubicBezTo>
                    <a:pt x="1088" y="240"/>
                    <a:pt x="1088" y="240"/>
                    <a:pt x="1088" y="239"/>
                  </a:cubicBezTo>
                  <a:cubicBezTo>
                    <a:pt x="1087" y="240"/>
                    <a:pt x="1086" y="240"/>
                    <a:pt x="1085" y="241"/>
                  </a:cubicBezTo>
                  <a:cubicBezTo>
                    <a:pt x="1084" y="241"/>
                    <a:pt x="1084" y="241"/>
                    <a:pt x="1082" y="241"/>
                  </a:cubicBezTo>
                  <a:cubicBezTo>
                    <a:pt x="1082" y="241"/>
                    <a:pt x="1082" y="241"/>
                    <a:pt x="1082" y="241"/>
                  </a:cubicBezTo>
                  <a:cubicBezTo>
                    <a:pt x="1082" y="241"/>
                    <a:pt x="1079" y="243"/>
                    <a:pt x="1078" y="242"/>
                  </a:cubicBezTo>
                  <a:cubicBezTo>
                    <a:pt x="1077" y="241"/>
                    <a:pt x="1076" y="241"/>
                    <a:pt x="1076" y="240"/>
                  </a:cubicBezTo>
                  <a:cubicBezTo>
                    <a:pt x="1076" y="239"/>
                    <a:pt x="1076" y="239"/>
                    <a:pt x="1077" y="238"/>
                  </a:cubicBezTo>
                  <a:cubicBezTo>
                    <a:pt x="1075" y="238"/>
                    <a:pt x="1074" y="239"/>
                    <a:pt x="1073" y="239"/>
                  </a:cubicBezTo>
                  <a:cubicBezTo>
                    <a:pt x="1073" y="239"/>
                    <a:pt x="1073" y="238"/>
                    <a:pt x="1073" y="238"/>
                  </a:cubicBezTo>
                  <a:cubicBezTo>
                    <a:pt x="1072" y="238"/>
                    <a:pt x="1072" y="237"/>
                    <a:pt x="1070" y="237"/>
                  </a:cubicBezTo>
                  <a:cubicBezTo>
                    <a:pt x="1068" y="235"/>
                    <a:pt x="1067" y="233"/>
                    <a:pt x="1068" y="229"/>
                  </a:cubicBezTo>
                  <a:cubicBezTo>
                    <a:pt x="1068" y="228"/>
                    <a:pt x="1068" y="228"/>
                    <a:pt x="1068" y="227"/>
                  </a:cubicBezTo>
                  <a:cubicBezTo>
                    <a:pt x="1068" y="226"/>
                    <a:pt x="1067" y="225"/>
                    <a:pt x="1066" y="224"/>
                  </a:cubicBezTo>
                  <a:cubicBezTo>
                    <a:pt x="1067" y="222"/>
                    <a:pt x="1067" y="221"/>
                    <a:pt x="1067" y="219"/>
                  </a:cubicBezTo>
                  <a:cubicBezTo>
                    <a:pt x="1066" y="219"/>
                    <a:pt x="1066" y="218"/>
                    <a:pt x="1065" y="218"/>
                  </a:cubicBezTo>
                  <a:cubicBezTo>
                    <a:pt x="1066" y="216"/>
                    <a:pt x="1067" y="215"/>
                    <a:pt x="1068" y="214"/>
                  </a:cubicBezTo>
                  <a:cubicBezTo>
                    <a:pt x="1068" y="213"/>
                    <a:pt x="1068" y="212"/>
                    <a:pt x="1068" y="212"/>
                  </a:cubicBezTo>
                  <a:cubicBezTo>
                    <a:pt x="1069" y="211"/>
                    <a:pt x="1070" y="212"/>
                    <a:pt x="1071" y="212"/>
                  </a:cubicBezTo>
                  <a:cubicBezTo>
                    <a:pt x="1074" y="211"/>
                    <a:pt x="1073" y="208"/>
                    <a:pt x="1074" y="207"/>
                  </a:cubicBezTo>
                  <a:cubicBezTo>
                    <a:pt x="1074" y="207"/>
                    <a:pt x="1074" y="207"/>
                    <a:pt x="1074" y="207"/>
                  </a:cubicBezTo>
                  <a:cubicBezTo>
                    <a:pt x="1075" y="207"/>
                    <a:pt x="1075" y="208"/>
                    <a:pt x="1075" y="208"/>
                  </a:cubicBezTo>
                  <a:cubicBezTo>
                    <a:pt x="1075" y="208"/>
                    <a:pt x="1076" y="208"/>
                    <a:pt x="1076" y="208"/>
                  </a:cubicBezTo>
                  <a:cubicBezTo>
                    <a:pt x="1077" y="206"/>
                    <a:pt x="1086" y="197"/>
                    <a:pt x="1088" y="196"/>
                  </a:cubicBezTo>
                  <a:cubicBezTo>
                    <a:pt x="1089" y="196"/>
                    <a:pt x="1090" y="196"/>
                    <a:pt x="1091" y="196"/>
                  </a:cubicBezTo>
                  <a:cubicBezTo>
                    <a:pt x="1091" y="195"/>
                    <a:pt x="1091" y="195"/>
                    <a:pt x="1090" y="195"/>
                  </a:cubicBezTo>
                  <a:cubicBezTo>
                    <a:pt x="1090" y="194"/>
                    <a:pt x="1090" y="194"/>
                    <a:pt x="1089" y="194"/>
                  </a:cubicBezTo>
                  <a:cubicBezTo>
                    <a:pt x="1090" y="193"/>
                    <a:pt x="1090" y="191"/>
                    <a:pt x="1090" y="190"/>
                  </a:cubicBezTo>
                  <a:cubicBezTo>
                    <a:pt x="1090" y="190"/>
                    <a:pt x="1089" y="190"/>
                    <a:pt x="1089" y="189"/>
                  </a:cubicBezTo>
                  <a:cubicBezTo>
                    <a:pt x="1086" y="189"/>
                    <a:pt x="1085" y="188"/>
                    <a:pt x="1084" y="187"/>
                  </a:cubicBezTo>
                  <a:cubicBezTo>
                    <a:pt x="1082" y="187"/>
                    <a:pt x="1078" y="188"/>
                    <a:pt x="1078" y="188"/>
                  </a:cubicBezTo>
                  <a:cubicBezTo>
                    <a:pt x="1077" y="187"/>
                    <a:pt x="1076" y="186"/>
                    <a:pt x="1075" y="185"/>
                  </a:cubicBezTo>
                  <a:cubicBezTo>
                    <a:pt x="1072" y="187"/>
                    <a:pt x="1072" y="189"/>
                    <a:pt x="1070" y="190"/>
                  </a:cubicBezTo>
                  <a:cubicBezTo>
                    <a:pt x="1069" y="192"/>
                    <a:pt x="1068" y="190"/>
                    <a:pt x="1067" y="192"/>
                  </a:cubicBezTo>
                  <a:cubicBezTo>
                    <a:pt x="1067" y="193"/>
                    <a:pt x="1068" y="194"/>
                    <a:pt x="1068" y="194"/>
                  </a:cubicBezTo>
                  <a:cubicBezTo>
                    <a:pt x="1067" y="196"/>
                    <a:pt x="1066" y="197"/>
                    <a:pt x="1065" y="197"/>
                  </a:cubicBezTo>
                  <a:cubicBezTo>
                    <a:pt x="1065" y="197"/>
                    <a:pt x="1065" y="197"/>
                    <a:pt x="1065" y="198"/>
                  </a:cubicBezTo>
                  <a:cubicBezTo>
                    <a:pt x="1065" y="199"/>
                    <a:pt x="1067" y="199"/>
                    <a:pt x="1067" y="200"/>
                  </a:cubicBezTo>
                  <a:cubicBezTo>
                    <a:pt x="1067" y="200"/>
                    <a:pt x="1067" y="200"/>
                    <a:pt x="1067" y="201"/>
                  </a:cubicBezTo>
                  <a:cubicBezTo>
                    <a:pt x="1065" y="202"/>
                    <a:pt x="1065" y="204"/>
                    <a:pt x="1063" y="206"/>
                  </a:cubicBezTo>
                  <a:cubicBezTo>
                    <a:pt x="1061" y="207"/>
                    <a:pt x="1059" y="208"/>
                    <a:pt x="1057" y="210"/>
                  </a:cubicBezTo>
                  <a:cubicBezTo>
                    <a:pt x="1057" y="209"/>
                    <a:pt x="1056" y="209"/>
                    <a:pt x="1056" y="209"/>
                  </a:cubicBezTo>
                  <a:cubicBezTo>
                    <a:pt x="1055" y="209"/>
                    <a:pt x="1055" y="211"/>
                    <a:pt x="1054" y="211"/>
                  </a:cubicBezTo>
                  <a:cubicBezTo>
                    <a:pt x="1051" y="213"/>
                    <a:pt x="1051" y="213"/>
                    <a:pt x="1049" y="215"/>
                  </a:cubicBezTo>
                  <a:cubicBezTo>
                    <a:pt x="1048" y="215"/>
                    <a:pt x="1047" y="215"/>
                    <a:pt x="1047" y="215"/>
                  </a:cubicBezTo>
                  <a:cubicBezTo>
                    <a:pt x="1047" y="216"/>
                    <a:pt x="1047" y="217"/>
                    <a:pt x="1047" y="218"/>
                  </a:cubicBezTo>
                  <a:cubicBezTo>
                    <a:pt x="1046" y="218"/>
                    <a:pt x="1046" y="219"/>
                    <a:pt x="1046" y="219"/>
                  </a:cubicBezTo>
                  <a:cubicBezTo>
                    <a:pt x="1045" y="219"/>
                    <a:pt x="1044" y="219"/>
                    <a:pt x="1043" y="218"/>
                  </a:cubicBezTo>
                  <a:cubicBezTo>
                    <a:pt x="1044" y="221"/>
                    <a:pt x="1045" y="222"/>
                    <a:pt x="1044" y="226"/>
                  </a:cubicBezTo>
                  <a:cubicBezTo>
                    <a:pt x="1043" y="226"/>
                    <a:pt x="1043" y="226"/>
                    <a:pt x="1042" y="226"/>
                  </a:cubicBezTo>
                  <a:cubicBezTo>
                    <a:pt x="1042" y="228"/>
                    <a:pt x="1044" y="233"/>
                    <a:pt x="1043" y="234"/>
                  </a:cubicBezTo>
                  <a:cubicBezTo>
                    <a:pt x="1043" y="234"/>
                    <a:pt x="1043" y="234"/>
                    <a:pt x="1043" y="234"/>
                  </a:cubicBezTo>
                  <a:cubicBezTo>
                    <a:pt x="1044" y="234"/>
                    <a:pt x="1045" y="235"/>
                    <a:pt x="1046" y="235"/>
                  </a:cubicBezTo>
                  <a:cubicBezTo>
                    <a:pt x="1046" y="235"/>
                    <a:pt x="1047" y="235"/>
                    <a:pt x="1047" y="235"/>
                  </a:cubicBezTo>
                  <a:cubicBezTo>
                    <a:pt x="1048" y="237"/>
                    <a:pt x="1050" y="239"/>
                    <a:pt x="1052" y="239"/>
                  </a:cubicBezTo>
                  <a:cubicBezTo>
                    <a:pt x="1053" y="241"/>
                    <a:pt x="1053" y="241"/>
                    <a:pt x="1053" y="243"/>
                  </a:cubicBezTo>
                  <a:cubicBezTo>
                    <a:pt x="1053" y="243"/>
                    <a:pt x="1053" y="243"/>
                    <a:pt x="1052" y="243"/>
                  </a:cubicBezTo>
                  <a:cubicBezTo>
                    <a:pt x="1052" y="243"/>
                    <a:pt x="1048" y="247"/>
                    <a:pt x="1046" y="246"/>
                  </a:cubicBezTo>
                  <a:cubicBezTo>
                    <a:pt x="1045" y="245"/>
                    <a:pt x="1039" y="243"/>
                    <a:pt x="1039" y="244"/>
                  </a:cubicBezTo>
                  <a:cubicBezTo>
                    <a:pt x="1038" y="244"/>
                    <a:pt x="1038" y="245"/>
                    <a:pt x="1038" y="245"/>
                  </a:cubicBezTo>
                  <a:cubicBezTo>
                    <a:pt x="1038" y="245"/>
                    <a:pt x="1038" y="245"/>
                    <a:pt x="1038" y="245"/>
                  </a:cubicBezTo>
                  <a:cubicBezTo>
                    <a:pt x="1041" y="244"/>
                    <a:pt x="1042" y="247"/>
                    <a:pt x="1044" y="247"/>
                  </a:cubicBezTo>
                  <a:cubicBezTo>
                    <a:pt x="1046" y="247"/>
                    <a:pt x="1048" y="245"/>
                    <a:pt x="1050" y="246"/>
                  </a:cubicBezTo>
                  <a:cubicBezTo>
                    <a:pt x="1050" y="246"/>
                    <a:pt x="1050" y="246"/>
                    <a:pt x="1050" y="245"/>
                  </a:cubicBezTo>
                  <a:cubicBezTo>
                    <a:pt x="1050" y="245"/>
                    <a:pt x="1050" y="245"/>
                    <a:pt x="1051" y="245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0" y="246"/>
                    <a:pt x="1050" y="246"/>
                    <a:pt x="1049" y="246"/>
                  </a:cubicBezTo>
                  <a:cubicBezTo>
                    <a:pt x="1049" y="247"/>
                    <a:pt x="1049" y="247"/>
                    <a:pt x="1049" y="248"/>
                  </a:cubicBezTo>
                  <a:cubicBezTo>
                    <a:pt x="1048" y="248"/>
                    <a:pt x="1047" y="249"/>
                    <a:pt x="1047" y="250"/>
                  </a:cubicBezTo>
                  <a:cubicBezTo>
                    <a:pt x="1047" y="250"/>
                    <a:pt x="1046" y="250"/>
                    <a:pt x="1046" y="250"/>
                  </a:cubicBezTo>
                  <a:cubicBezTo>
                    <a:pt x="1046" y="250"/>
                    <a:pt x="1046" y="250"/>
                    <a:pt x="1046" y="250"/>
                  </a:cubicBezTo>
                  <a:cubicBezTo>
                    <a:pt x="1046" y="249"/>
                    <a:pt x="1046" y="249"/>
                    <a:pt x="1046" y="248"/>
                  </a:cubicBezTo>
                  <a:cubicBezTo>
                    <a:pt x="1044" y="249"/>
                    <a:pt x="1046" y="252"/>
                    <a:pt x="1042" y="251"/>
                  </a:cubicBezTo>
                  <a:cubicBezTo>
                    <a:pt x="1042" y="252"/>
                    <a:pt x="1042" y="252"/>
                    <a:pt x="1042" y="252"/>
                  </a:cubicBezTo>
                  <a:cubicBezTo>
                    <a:pt x="1041" y="252"/>
                    <a:pt x="1039" y="252"/>
                    <a:pt x="1038" y="252"/>
                  </a:cubicBezTo>
                  <a:cubicBezTo>
                    <a:pt x="1039" y="254"/>
                    <a:pt x="1042" y="257"/>
                    <a:pt x="1040" y="259"/>
                  </a:cubicBezTo>
                  <a:cubicBezTo>
                    <a:pt x="1039" y="259"/>
                    <a:pt x="1039" y="259"/>
                    <a:pt x="1038" y="259"/>
                  </a:cubicBezTo>
                  <a:cubicBezTo>
                    <a:pt x="1038" y="259"/>
                    <a:pt x="1038" y="260"/>
                    <a:pt x="1038" y="260"/>
                  </a:cubicBezTo>
                  <a:cubicBezTo>
                    <a:pt x="1039" y="260"/>
                    <a:pt x="1039" y="260"/>
                    <a:pt x="1039" y="261"/>
                  </a:cubicBezTo>
                  <a:cubicBezTo>
                    <a:pt x="1039" y="261"/>
                    <a:pt x="1039" y="262"/>
                    <a:pt x="1039" y="263"/>
                  </a:cubicBezTo>
                  <a:cubicBezTo>
                    <a:pt x="1039" y="264"/>
                    <a:pt x="1038" y="264"/>
                    <a:pt x="1038" y="265"/>
                  </a:cubicBezTo>
                  <a:cubicBezTo>
                    <a:pt x="1038" y="266"/>
                    <a:pt x="1038" y="267"/>
                    <a:pt x="1038" y="268"/>
                  </a:cubicBezTo>
                  <a:cubicBezTo>
                    <a:pt x="1037" y="270"/>
                    <a:pt x="1035" y="272"/>
                    <a:pt x="1034" y="274"/>
                  </a:cubicBezTo>
                  <a:cubicBezTo>
                    <a:pt x="1034" y="274"/>
                    <a:pt x="1034" y="274"/>
                    <a:pt x="1034" y="274"/>
                  </a:cubicBezTo>
                  <a:cubicBezTo>
                    <a:pt x="1034" y="274"/>
                    <a:pt x="1033" y="273"/>
                    <a:pt x="1033" y="273"/>
                  </a:cubicBezTo>
                  <a:cubicBezTo>
                    <a:pt x="1031" y="274"/>
                    <a:pt x="1030" y="274"/>
                    <a:pt x="1028" y="274"/>
                  </a:cubicBezTo>
                  <a:cubicBezTo>
                    <a:pt x="1028" y="274"/>
                    <a:pt x="1027" y="274"/>
                    <a:pt x="1027" y="275"/>
                  </a:cubicBezTo>
                  <a:cubicBezTo>
                    <a:pt x="1027" y="274"/>
                    <a:pt x="1027" y="274"/>
                    <a:pt x="1027" y="275"/>
                  </a:cubicBezTo>
                  <a:cubicBezTo>
                    <a:pt x="1025" y="275"/>
                    <a:pt x="1025" y="276"/>
                    <a:pt x="1025" y="277"/>
                  </a:cubicBezTo>
                  <a:cubicBezTo>
                    <a:pt x="1025" y="278"/>
                    <a:pt x="1026" y="278"/>
                    <a:pt x="1025" y="279"/>
                  </a:cubicBezTo>
                  <a:cubicBezTo>
                    <a:pt x="1025" y="279"/>
                    <a:pt x="1025" y="280"/>
                    <a:pt x="1024" y="280"/>
                  </a:cubicBezTo>
                  <a:cubicBezTo>
                    <a:pt x="1022" y="279"/>
                    <a:pt x="1020" y="280"/>
                    <a:pt x="1017" y="280"/>
                  </a:cubicBezTo>
                  <a:cubicBezTo>
                    <a:pt x="1017" y="279"/>
                    <a:pt x="1017" y="278"/>
                    <a:pt x="1018" y="277"/>
                  </a:cubicBezTo>
                  <a:cubicBezTo>
                    <a:pt x="1016" y="276"/>
                    <a:pt x="1015" y="274"/>
                    <a:pt x="1015" y="273"/>
                  </a:cubicBezTo>
                  <a:cubicBezTo>
                    <a:pt x="1015" y="272"/>
                    <a:pt x="1015" y="272"/>
                    <a:pt x="1016" y="272"/>
                  </a:cubicBezTo>
                  <a:cubicBezTo>
                    <a:pt x="1016" y="272"/>
                    <a:pt x="1016" y="271"/>
                    <a:pt x="1016" y="271"/>
                  </a:cubicBezTo>
                  <a:cubicBezTo>
                    <a:pt x="1016" y="271"/>
                    <a:pt x="1016" y="271"/>
                    <a:pt x="1017" y="271"/>
                  </a:cubicBezTo>
                  <a:cubicBezTo>
                    <a:pt x="1017" y="271"/>
                    <a:pt x="1017" y="270"/>
                    <a:pt x="1017" y="270"/>
                  </a:cubicBezTo>
                  <a:cubicBezTo>
                    <a:pt x="1015" y="268"/>
                    <a:pt x="1013" y="267"/>
                    <a:pt x="1012" y="264"/>
                  </a:cubicBezTo>
                  <a:cubicBezTo>
                    <a:pt x="1012" y="263"/>
                    <a:pt x="1012" y="263"/>
                    <a:pt x="1011" y="263"/>
                  </a:cubicBezTo>
                  <a:cubicBezTo>
                    <a:pt x="1011" y="261"/>
                    <a:pt x="1011" y="261"/>
                    <a:pt x="1010" y="259"/>
                  </a:cubicBezTo>
                  <a:cubicBezTo>
                    <a:pt x="1010" y="258"/>
                    <a:pt x="1011" y="257"/>
                    <a:pt x="1011" y="256"/>
                  </a:cubicBezTo>
                  <a:cubicBezTo>
                    <a:pt x="1010" y="256"/>
                    <a:pt x="1010" y="256"/>
                    <a:pt x="1009" y="256"/>
                  </a:cubicBezTo>
                  <a:cubicBezTo>
                    <a:pt x="1009" y="256"/>
                    <a:pt x="1009" y="255"/>
                    <a:pt x="1009" y="255"/>
                  </a:cubicBezTo>
                  <a:cubicBezTo>
                    <a:pt x="1008" y="255"/>
                    <a:pt x="1008" y="255"/>
                    <a:pt x="1008" y="255"/>
                  </a:cubicBezTo>
                  <a:cubicBezTo>
                    <a:pt x="1008" y="254"/>
                    <a:pt x="1007" y="251"/>
                    <a:pt x="1006" y="250"/>
                  </a:cubicBezTo>
                  <a:cubicBezTo>
                    <a:pt x="1007" y="249"/>
                    <a:pt x="1007" y="249"/>
                    <a:pt x="1007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5" y="249"/>
                    <a:pt x="1004" y="247"/>
                    <a:pt x="1003" y="246"/>
                  </a:cubicBezTo>
                  <a:cubicBezTo>
                    <a:pt x="1004" y="245"/>
                    <a:pt x="1004" y="245"/>
                    <a:pt x="1004" y="244"/>
                  </a:cubicBezTo>
                  <a:cubicBezTo>
                    <a:pt x="1003" y="244"/>
                    <a:pt x="1003" y="244"/>
                    <a:pt x="1003" y="245"/>
                  </a:cubicBezTo>
                  <a:cubicBezTo>
                    <a:pt x="1003" y="246"/>
                    <a:pt x="1002" y="248"/>
                    <a:pt x="1001" y="249"/>
                  </a:cubicBezTo>
                  <a:cubicBezTo>
                    <a:pt x="1000" y="250"/>
                    <a:pt x="999" y="249"/>
                    <a:pt x="998" y="249"/>
                  </a:cubicBezTo>
                  <a:cubicBezTo>
                    <a:pt x="997" y="250"/>
                    <a:pt x="997" y="251"/>
                    <a:pt x="996" y="251"/>
                  </a:cubicBezTo>
                  <a:cubicBezTo>
                    <a:pt x="994" y="253"/>
                    <a:pt x="991" y="255"/>
                    <a:pt x="989" y="257"/>
                  </a:cubicBezTo>
                  <a:cubicBezTo>
                    <a:pt x="988" y="258"/>
                    <a:pt x="984" y="258"/>
                    <a:pt x="982" y="258"/>
                  </a:cubicBezTo>
                  <a:cubicBezTo>
                    <a:pt x="982" y="257"/>
                    <a:pt x="982" y="257"/>
                    <a:pt x="981" y="257"/>
                  </a:cubicBezTo>
                  <a:cubicBezTo>
                    <a:pt x="981" y="257"/>
                    <a:pt x="981" y="257"/>
                    <a:pt x="980" y="257"/>
                  </a:cubicBezTo>
                  <a:cubicBezTo>
                    <a:pt x="980" y="257"/>
                    <a:pt x="980" y="257"/>
                    <a:pt x="980" y="257"/>
                  </a:cubicBezTo>
                  <a:cubicBezTo>
                    <a:pt x="980" y="257"/>
                    <a:pt x="980" y="256"/>
                    <a:pt x="980" y="256"/>
                  </a:cubicBezTo>
                  <a:cubicBezTo>
                    <a:pt x="978" y="256"/>
                    <a:pt x="977" y="255"/>
                    <a:pt x="974" y="254"/>
                  </a:cubicBezTo>
                  <a:cubicBezTo>
                    <a:pt x="974" y="253"/>
                    <a:pt x="974" y="252"/>
                    <a:pt x="973" y="251"/>
                  </a:cubicBezTo>
                  <a:cubicBezTo>
                    <a:pt x="974" y="251"/>
                    <a:pt x="974" y="250"/>
                    <a:pt x="974" y="249"/>
                  </a:cubicBezTo>
                  <a:cubicBezTo>
                    <a:pt x="974" y="249"/>
                    <a:pt x="974" y="249"/>
                    <a:pt x="975" y="249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6" y="249"/>
                    <a:pt x="976" y="250"/>
                    <a:pt x="977" y="251"/>
                  </a:cubicBezTo>
                  <a:cubicBezTo>
                    <a:pt x="977" y="250"/>
                    <a:pt x="977" y="250"/>
                    <a:pt x="977" y="250"/>
                  </a:cubicBezTo>
                  <a:cubicBezTo>
                    <a:pt x="977" y="250"/>
                    <a:pt x="977" y="249"/>
                    <a:pt x="978" y="249"/>
                  </a:cubicBezTo>
                  <a:cubicBezTo>
                    <a:pt x="978" y="249"/>
                    <a:pt x="978" y="249"/>
                    <a:pt x="978" y="249"/>
                  </a:cubicBezTo>
                  <a:cubicBezTo>
                    <a:pt x="976" y="249"/>
                    <a:pt x="977" y="250"/>
                    <a:pt x="976" y="249"/>
                  </a:cubicBezTo>
                  <a:cubicBezTo>
                    <a:pt x="976" y="248"/>
                    <a:pt x="975" y="249"/>
                    <a:pt x="976" y="248"/>
                  </a:cubicBezTo>
                  <a:cubicBezTo>
                    <a:pt x="976" y="248"/>
                    <a:pt x="977" y="247"/>
                    <a:pt x="978" y="247"/>
                  </a:cubicBezTo>
                  <a:cubicBezTo>
                    <a:pt x="978" y="247"/>
                    <a:pt x="978" y="247"/>
                    <a:pt x="978" y="247"/>
                  </a:cubicBezTo>
                  <a:cubicBezTo>
                    <a:pt x="977" y="247"/>
                    <a:pt x="977" y="247"/>
                    <a:pt x="976" y="246"/>
                  </a:cubicBezTo>
                  <a:cubicBezTo>
                    <a:pt x="977" y="246"/>
                    <a:pt x="977" y="245"/>
                    <a:pt x="977" y="245"/>
                  </a:cubicBezTo>
                  <a:cubicBezTo>
                    <a:pt x="977" y="245"/>
                    <a:pt x="976" y="246"/>
                    <a:pt x="976" y="246"/>
                  </a:cubicBezTo>
                  <a:cubicBezTo>
                    <a:pt x="976" y="246"/>
                    <a:pt x="976" y="246"/>
                    <a:pt x="976" y="246"/>
                  </a:cubicBezTo>
                  <a:cubicBezTo>
                    <a:pt x="976" y="245"/>
                    <a:pt x="975" y="245"/>
                    <a:pt x="975" y="245"/>
                  </a:cubicBezTo>
                  <a:cubicBezTo>
                    <a:pt x="975" y="245"/>
                    <a:pt x="975" y="246"/>
                    <a:pt x="975" y="246"/>
                  </a:cubicBezTo>
                  <a:cubicBezTo>
                    <a:pt x="974" y="246"/>
                    <a:pt x="974" y="247"/>
                    <a:pt x="973" y="247"/>
                  </a:cubicBezTo>
                  <a:cubicBezTo>
                    <a:pt x="973" y="247"/>
                    <a:pt x="973" y="246"/>
                    <a:pt x="973" y="246"/>
                  </a:cubicBezTo>
                  <a:cubicBezTo>
                    <a:pt x="973" y="246"/>
                    <a:pt x="973" y="247"/>
                    <a:pt x="973" y="247"/>
                  </a:cubicBezTo>
                  <a:cubicBezTo>
                    <a:pt x="972" y="247"/>
                    <a:pt x="972" y="246"/>
                    <a:pt x="972" y="246"/>
                  </a:cubicBezTo>
                  <a:cubicBezTo>
                    <a:pt x="972" y="246"/>
                    <a:pt x="972" y="245"/>
                    <a:pt x="971" y="245"/>
                  </a:cubicBezTo>
                  <a:cubicBezTo>
                    <a:pt x="972" y="244"/>
                    <a:pt x="972" y="243"/>
                    <a:pt x="973" y="243"/>
                  </a:cubicBezTo>
                  <a:cubicBezTo>
                    <a:pt x="973" y="243"/>
                    <a:pt x="973" y="243"/>
                    <a:pt x="973" y="243"/>
                  </a:cubicBezTo>
                  <a:cubicBezTo>
                    <a:pt x="973" y="243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3"/>
                  </a:cubicBezTo>
                  <a:cubicBezTo>
                    <a:pt x="974" y="244"/>
                    <a:pt x="974" y="244"/>
                    <a:pt x="975" y="244"/>
                  </a:cubicBezTo>
                  <a:cubicBezTo>
                    <a:pt x="975" y="243"/>
                    <a:pt x="975" y="243"/>
                    <a:pt x="975" y="243"/>
                  </a:cubicBezTo>
                  <a:cubicBezTo>
                    <a:pt x="976" y="243"/>
                    <a:pt x="977" y="243"/>
                    <a:pt x="978" y="242"/>
                  </a:cubicBezTo>
                  <a:cubicBezTo>
                    <a:pt x="977" y="242"/>
                    <a:pt x="976" y="243"/>
                    <a:pt x="975" y="243"/>
                  </a:cubicBezTo>
                  <a:cubicBezTo>
                    <a:pt x="975" y="242"/>
                    <a:pt x="974" y="242"/>
                    <a:pt x="974" y="242"/>
                  </a:cubicBezTo>
                  <a:cubicBezTo>
                    <a:pt x="974" y="242"/>
                    <a:pt x="974" y="241"/>
                    <a:pt x="975" y="241"/>
                  </a:cubicBezTo>
                  <a:cubicBezTo>
                    <a:pt x="976" y="241"/>
                    <a:pt x="976" y="240"/>
                    <a:pt x="976" y="239"/>
                  </a:cubicBezTo>
                  <a:cubicBezTo>
                    <a:pt x="974" y="239"/>
                    <a:pt x="973" y="240"/>
                    <a:pt x="972" y="238"/>
                  </a:cubicBezTo>
                  <a:cubicBezTo>
                    <a:pt x="972" y="237"/>
                    <a:pt x="973" y="236"/>
                    <a:pt x="974" y="236"/>
                  </a:cubicBezTo>
                  <a:cubicBezTo>
                    <a:pt x="974" y="235"/>
                    <a:pt x="974" y="235"/>
                    <a:pt x="973" y="235"/>
                  </a:cubicBezTo>
                  <a:cubicBezTo>
                    <a:pt x="972" y="235"/>
                    <a:pt x="972" y="235"/>
                    <a:pt x="971" y="235"/>
                  </a:cubicBezTo>
                  <a:cubicBezTo>
                    <a:pt x="971" y="234"/>
                    <a:pt x="971" y="234"/>
                    <a:pt x="971" y="234"/>
                  </a:cubicBezTo>
                  <a:cubicBezTo>
                    <a:pt x="971" y="232"/>
                    <a:pt x="972" y="232"/>
                    <a:pt x="973" y="231"/>
                  </a:cubicBezTo>
                  <a:cubicBezTo>
                    <a:pt x="973" y="231"/>
                    <a:pt x="973" y="231"/>
                    <a:pt x="973" y="231"/>
                  </a:cubicBezTo>
                  <a:cubicBezTo>
                    <a:pt x="972" y="231"/>
                    <a:pt x="972" y="230"/>
                    <a:pt x="971" y="229"/>
                  </a:cubicBezTo>
                  <a:cubicBezTo>
                    <a:pt x="972" y="228"/>
                    <a:pt x="971" y="226"/>
                    <a:pt x="972" y="225"/>
                  </a:cubicBezTo>
                  <a:cubicBezTo>
                    <a:pt x="973" y="224"/>
                    <a:pt x="974" y="224"/>
                    <a:pt x="976" y="224"/>
                  </a:cubicBezTo>
                  <a:cubicBezTo>
                    <a:pt x="976" y="224"/>
                    <a:pt x="976" y="224"/>
                    <a:pt x="976" y="224"/>
                  </a:cubicBezTo>
                  <a:cubicBezTo>
                    <a:pt x="975" y="223"/>
                    <a:pt x="974" y="223"/>
                    <a:pt x="973" y="222"/>
                  </a:cubicBezTo>
                  <a:cubicBezTo>
                    <a:pt x="973" y="222"/>
                    <a:pt x="974" y="222"/>
                    <a:pt x="974" y="221"/>
                  </a:cubicBezTo>
                  <a:cubicBezTo>
                    <a:pt x="976" y="221"/>
                    <a:pt x="977" y="219"/>
                    <a:pt x="979" y="220"/>
                  </a:cubicBezTo>
                  <a:cubicBezTo>
                    <a:pt x="980" y="219"/>
                    <a:pt x="980" y="219"/>
                    <a:pt x="980" y="217"/>
                  </a:cubicBezTo>
                  <a:cubicBezTo>
                    <a:pt x="983" y="217"/>
                    <a:pt x="984" y="218"/>
                    <a:pt x="986" y="217"/>
                  </a:cubicBezTo>
                  <a:cubicBezTo>
                    <a:pt x="984" y="217"/>
                    <a:pt x="983" y="216"/>
                    <a:pt x="983" y="215"/>
                  </a:cubicBezTo>
                  <a:cubicBezTo>
                    <a:pt x="983" y="214"/>
                    <a:pt x="983" y="214"/>
                    <a:pt x="983" y="214"/>
                  </a:cubicBezTo>
                  <a:cubicBezTo>
                    <a:pt x="986" y="214"/>
                    <a:pt x="988" y="214"/>
                    <a:pt x="990" y="215"/>
                  </a:cubicBezTo>
                  <a:cubicBezTo>
                    <a:pt x="990" y="212"/>
                    <a:pt x="993" y="209"/>
                    <a:pt x="994" y="210"/>
                  </a:cubicBezTo>
                  <a:cubicBezTo>
                    <a:pt x="995" y="210"/>
                    <a:pt x="995" y="210"/>
                    <a:pt x="996" y="210"/>
                  </a:cubicBezTo>
                  <a:cubicBezTo>
                    <a:pt x="996" y="210"/>
                    <a:pt x="996" y="210"/>
                    <a:pt x="996" y="210"/>
                  </a:cubicBezTo>
                  <a:cubicBezTo>
                    <a:pt x="997" y="209"/>
                    <a:pt x="998" y="208"/>
                    <a:pt x="999" y="207"/>
                  </a:cubicBezTo>
                  <a:cubicBezTo>
                    <a:pt x="999" y="206"/>
                    <a:pt x="999" y="206"/>
                    <a:pt x="1000" y="205"/>
                  </a:cubicBezTo>
                  <a:cubicBezTo>
                    <a:pt x="1000" y="203"/>
                    <a:pt x="1004" y="200"/>
                    <a:pt x="1006" y="199"/>
                  </a:cubicBezTo>
                  <a:cubicBezTo>
                    <a:pt x="1007" y="199"/>
                    <a:pt x="1008" y="200"/>
                    <a:pt x="1009" y="199"/>
                  </a:cubicBezTo>
                  <a:cubicBezTo>
                    <a:pt x="1009" y="199"/>
                    <a:pt x="1009" y="199"/>
                    <a:pt x="1009" y="199"/>
                  </a:cubicBezTo>
                  <a:cubicBezTo>
                    <a:pt x="1009" y="199"/>
                    <a:pt x="1009" y="198"/>
                    <a:pt x="1009" y="198"/>
                  </a:cubicBezTo>
                  <a:cubicBezTo>
                    <a:pt x="1010" y="196"/>
                    <a:pt x="1011" y="195"/>
                    <a:pt x="1013" y="193"/>
                  </a:cubicBezTo>
                  <a:cubicBezTo>
                    <a:pt x="1014" y="193"/>
                    <a:pt x="1014" y="193"/>
                    <a:pt x="1015" y="193"/>
                  </a:cubicBezTo>
                  <a:cubicBezTo>
                    <a:pt x="1015" y="192"/>
                    <a:pt x="1015" y="192"/>
                    <a:pt x="1015" y="191"/>
                  </a:cubicBezTo>
                  <a:cubicBezTo>
                    <a:pt x="1015" y="190"/>
                    <a:pt x="1014" y="190"/>
                    <a:pt x="1014" y="190"/>
                  </a:cubicBezTo>
                  <a:cubicBezTo>
                    <a:pt x="1015" y="188"/>
                    <a:pt x="1015" y="185"/>
                    <a:pt x="1018" y="186"/>
                  </a:cubicBezTo>
                  <a:cubicBezTo>
                    <a:pt x="1019" y="185"/>
                    <a:pt x="1019" y="184"/>
                    <a:pt x="1019" y="183"/>
                  </a:cubicBezTo>
                  <a:cubicBezTo>
                    <a:pt x="1020" y="183"/>
                    <a:pt x="1020" y="183"/>
                    <a:pt x="1021" y="183"/>
                  </a:cubicBezTo>
                  <a:cubicBezTo>
                    <a:pt x="1021" y="183"/>
                    <a:pt x="1021" y="183"/>
                    <a:pt x="1021" y="183"/>
                  </a:cubicBezTo>
                  <a:cubicBezTo>
                    <a:pt x="1021" y="182"/>
                    <a:pt x="1020" y="181"/>
                    <a:pt x="1019" y="180"/>
                  </a:cubicBezTo>
                  <a:cubicBezTo>
                    <a:pt x="1019" y="180"/>
                    <a:pt x="1020" y="179"/>
                    <a:pt x="1020" y="178"/>
                  </a:cubicBezTo>
                  <a:cubicBezTo>
                    <a:pt x="1021" y="178"/>
                    <a:pt x="1022" y="178"/>
                    <a:pt x="1024" y="178"/>
                  </a:cubicBezTo>
                  <a:cubicBezTo>
                    <a:pt x="1024" y="178"/>
                    <a:pt x="1024" y="178"/>
                    <a:pt x="1024" y="178"/>
                  </a:cubicBezTo>
                  <a:cubicBezTo>
                    <a:pt x="1023" y="177"/>
                    <a:pt x="1023" y="176"/>
                    <a:pt x="1022" y="176"/>
                  </a:cubicBezTo>
                  <a:cubicBezTo>
                    <a:pt x="1022" y="176"/>
                    <a:pt x="1023" y="176"/>
                    <a:pt x="1023" y="175"/>
                  </a:cubicBezTo>
                  <a:cubicBezTo>
                    <a:pt x="1024" y="175"/>
                    <a:pt x="1028" y="174"/>
                    <a:pt x="1028" y="173"/>
                  </a:cubicBezTo>
                  <a:cubicBezTo>
                    <a:pt x="1027" y="173"/>
                    <a:pt x="1027" y="172"/>
                    <a:pt x="1027" y="172"/>
                  </a:cubicBezTo>
                  <a:cubicBezTo>
                    <a:pt x="1028" y="171"/>
                    <a:pt x="1029" y="170"/>
                    <a:pt x="1030" y="170"/>
                  </a:cubicBezTo>
                  <a:cubicBezTo>
                    <a:pt x="1031" y="170"/>
                    <a:pt x="1031" y="170"/>
                    <a:pt x="1032" y="170"/>
                  </a:cubicBezTo>
                  <a:cubicBezTo>
                    <a:pt x="1033" y="169"/>
                    <a:pt x="1033" y="169"/>
                    <a:pt x="1034" y="169"/>
                  </a:cubicBezTo>
                  <a:cubicBezTo>
                    <a:pt x="1034" y="169"/>
                    <a:pt x="1034" y="168"/>
                    <a:pt x="1034" y="168"/>
                  </a:cubicBezTo>
                  <a:cubicBezTo>
                    <a:pt x="1034" y="168"/>
                    <a:pt x="1033" y="167"/>
                    <a:pt x="1033" y="167"/>
                  </a:cubicBezTo>
                  <a:cubicBezTo>
                    <a:pt x="1035" y="166"/>
                    <a:pt x="1035" y="165"/>
                    <a:pt x="1036" y="164"/>
                  </a:cubicBezTo>
                  <a:cubicBezTo>
                    <a:pt x="1036" y="164"/>
                    <a:pt x="1036" y="164"/>
                    <a:pt x="1036" y="164"/>
                  </a:cubicBezTo>
                  <a:cubicBezTo>
                    <a:pt x="1037" y="165"/>
                    <a:pt x="1037" y="166"/>
                    <a:pt x="1038" y="166"/>
                  </a:cubicBezTo>
                  <a:cubicBezTo>
                    <a:pt x="1038" y="166"/>
                    <a:pt x="1038" y="166"/>
                    <a:pt x="1038" y="166"/>
                  </a:cubicBezTo>
                  <a:cubicBezTo>
                    <a:pt x="1039" y="165"/>
                    <a:pt x="1039" y="165"/>
                    <a:pt x="1039" y="164"/>
                  </a:cubicBezTo>
                  <a:cubicBezTo>
                    <a:pt x="1039" y="163"/>
                    <a:pt x="1039" y="162"/>
                    <a:pt x="1039" y="162"/>
                  </a:cubicBezTo>
                  <a:cubicBezTo>
                    <a:pt x="1040" y="162"/>
                    <a:pt x="1042" y="162"/>
                    <a:pt x="1042" y="161"/>
                  </a:cubicBezTo>
                  <a:cubicBezTo>
                    <a:pt x="1042" y="161"/>
                    <a:pt x="1042" y="161"/>
                    <a:pt x="1042" y="161"/>
                  </a:cubicBezTo>
                  <a:cubicBezTo>
                    <a:pt x="1042" y="160"/>
                    <a:pt x="1041" y="160"/>
                    <a:pt x="1041" y="159"/>
                  </a:cubicBezTo>
                  <a:cubicBezTo>
                    <a:pt x="1041" y="159"/>
                    <a:pt x="1041" y="158"/>
                    <a:pt x="1042" y="158"/>
                  </a:cubicBezTo>
                  <a:cubicBezTo>
                    <a:pt x="1044" y="157"/>
                    <a:pt x="1043" y="156"/>
                    <a:pt x="1045" y="155"/>
                  </a:cubicBezTo>
                  <a:cubicBezTo>
                    <a:pt x="1047" y="153"/>
                    <a:pt x="1048" y="156"/>
                    <a:pt x="1049" y="151"/>
                  </a:cubicBezTo>
                  <a:cubicBezTo>
                    <a:pt x="1050" y="151"/>
                    <a:pt x="1050" y="152"/>
                    <a:pt x="1051" y="152"/>
                  </a:cubicBezTo>
                  <a:cubicBezTo>
                    <a:pt x="1053" y="151"/>
                    <a:pt x="1054" y="153"/>
                    <a:pt x="1057" y="153"/>
                  </a:cubicBezTo>
                  <a:cubicBezTo>
                    <a:pt x="1058" y="151"/>
                    <a:pt x="1059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9"/>
                    <a:pt x="1061" y="150"/>
                    <a:pt x="1060" y="151"/>
                  </a:cubicBezTo>
                  <a:cubicBezTo>
                    <a:pt x="1062" y="150"/>
                    <a:pt x="1063" y="149"/>
                    <a:pt x="1063" y="147"/>
                  </a:cubicBezTo>
                  <a:cubicBezTo>
                    <a:pt x="1066" y="146"/>
                    <a:pt x="1066" y="145"/>
                    <a:pt x="1067" y="144"/>
                  </a:cubicBezTo>
                  <a:cubicBezTo>
                    <a:pt x="1068" y="144"/>
                    <a:pt x="1068" y="144"/>
                    <a:pt x="1068" y="144"/>
                  </a:cubicBezTo>
                  <a:cubicBezTo>
                    <a:pt x="1069" y="145"/>
                    <a:pt x="1070" y="146"/>
                    <a:pt x="1070" y="146"/>
                  </a:cubicBezTo>
                  <a:cubicBezTo>
                    <a:pt x="1072" y="139"/>
                    <a:pt x="1074" y="143"/>
                    <a:pt x="1078" y="145"/>
                  </a:cubicBezTo>
                  <a:cubicBezTo>
                    <a:pt x="1079" y="143"/>
                    <a:pt x="1080" y="140"/>
                    <a:pt x="1082" y="139"/>
                  </a:cubicBezTo>
                  <a:cubicBezTo>
                    <a:pt x="1082" y="139"/>
                    <a:pt x="1083" y="139"/>
                    <a:pt x="1084" y="139"/>
                  </a:cubicBezTo>
                  <a:cubicBezTo>
                    <a:pt x="1087" y="136"/>
                    <a:pt x="1088" y="134"/>
                    <a:pt x="1093" y="135"/>
                  </a:cubicBezTo>
                  <a:cubicBezTo>
                    <a:pt x="1091" y="137"/>
                    <a:pt x="1089" y="138"/>
                    <a:pt x="1089" y="143"/>
                  </a:cubicBezTo>
                  <a:cubicBezTo>
                    <a:pt x="1089" y="143"/>
                    <a:pt x="1090" y="143"/>
                    <a:pt x="1090" y="143"/>
                  </a:cubicBezTo>
                  <a:cubicBezTo>
                    <a:pt x="1091" y="140"/>
                    <a:pt x="1095" y="136"/>
                    <a:pt x="1098" y="134"/>
                  </a:cubicBezTo>
                  <a:cubicBezTo>
                    <a:pt x="1098" y="136"/>
                    <a:pt x="1098" y="138"/>
                    <a:pt x="1098" y="140"/>
                  </a:cubicBezTo>
                  <a:cubicBezTo>
                    <a:pt x="1101" y="139"/>
                    <a:pt x="1102" y="137"/>
                    <a:pt x="1103" y="134"/>
                  </a:cubicBezTo>
                  <a:cubicBezTo>
                    <a:pt x="1105" y="134"/>
                    <a:pt x="1107" y="133"/>
                    <a:pt x="1108" y="134"/>
                  </a:cubicBezTo>
                  <a:cubicBezTo>
                    <a:pt x="1107" y="136"/>
                    <a:pt x="1106" y="137"/>
                    <a:pt x="1106" y="140"/>
                  </a:cubicBezTo>
                  <a:cubicBezTo>
                    <a:pt x="1106" y="140"/>
                    <a:pt x="1107" y="140"/>
                    <a:pt x="1108" y="140"/>
                  </a:cubicBezTo>
                  <a:cubicBezTo>
                    <a:pt x="1108" y="138"/>
                    <a:pt x="1110" y="136"/>
                    <a:pt x="1111" y="135"/>
                  </a:cubicBezTo>
                  <a:cubicBezTo>
                    <a:pt x="1113" y="136"/>
                    <a:pt x="1115" y="137"/>
                    <a:pt x="1117" y="138"/>
                  </a:cubicBezTo>
                  <a:cubicBezTo>
                    <a:pt x="1118" y="138"/>
                    <a:pt x="1120" y="138"/>
                    <a:pt x="1121" y="138"/>
                  </a:cubicBezTo>
                  <a:cubicBezTo>
                    <a:pt x="1121" y="139"/>
                    <a:pt x="1122" y="139"/>
                    <a:pt x="1123" y="139"/>
                  </a:cubicBezTo>
                  <a:cubicBezTo>
                    <a:pt x="1123" y="140"/>
                    <a:pt x="1123" y="140"/>
                    <a:pt x="1123" y="141"/>
                  </a:cubicBezTo>
                  <a:cubicBezTo>
                    <a:pt x="1120" y="143"/>
                    <a:pt x="1116" y="143"/>
                    <a:pt x="1111" y="143"/>
                  </a:cubicBezTo>
                  <a:cubicBezTo>
                    <a:pt x="1112" y="145"/>
                    <a:pt x="1115" y="145"/>
                    <a:pt x="1116" y="147"/>
                  </a:cubicBezTo>
                  <a:cubicBezTo>
                    <a:pt x="1119" y="147"/>
                    <a:pt x="1122" y="146"/>
                    <a:pt x="1124" y="148"/>
                  </a:cubicBezTo>
                  <a:cubicBezTo>
                    <a:pt x="1125" y="147"/>
                    <a:pt x="1126" y="147"/>
                    <a:pt x="1127" y="147"/>
                  </a:cubicBezTo>
                  <a:cubicBezTo>
                    <a:pt x="1128" y="146"/>
                    <a:pt x="1129" y="145"/>
                    <a:pt x="1130" y="145"/>
                  </a:cubicBezTo>
                  <a:cubicBezTo>
                    <a:pt x="1130" y="149"/>
                    <a:pt x="1134" y="150"/>
                    <a:pt x="1137" y="150"/>
                  </a:cubicBezTo>
                  <a:cubicBezTo>
                    <a:pt x="1137" y="151"/>
                    <a:pt x="1138" y="152"/>
                    <a:pt x="1138" y="153"/>
                  </a:cubicBezTo>
                  <a:cubicBezTo>
                    <a:pt x="1138" y="153"/>
                    <a:pt x="1139" y="152"/>
                    <a:pt x="1139" y="152"/>
                  </a:cubicBezTo>
                  <a:cubicBezTo>
                    <a:pt x="1143" y="152"/>
                    <a:pt x="1147" y="152"/>
                    <a:pt x="1150" y="153"/>
                  </a:cubicBezTo>
                  <a:cubicBezTo>
                    <a:pt x="1153" y="153"/>
                    <a:pt x="1155" y="154"/>
                    <a:pt x="1157" y="155"/>
                  </a:cubicBezTo>
                  <a:cubicBezTo>
                    <a:pt x="1158" y="155"/>
                    <a:pt x="1160" y="156"/>
                    <a:pt x="1161" y="156"/>
                  </a:cubicBezTo>
                  <a:cubicBezTo>
                    <a:pt x="1163" y="158"/>
                    <a:pt x="1166" y="160"/>
                    <a:pt x="1168" y="162"/>
                  </a:cubicBezTo>
                  <a:cubicBezTo>
                    <a:pt x="1171" y="163"/>
                    <a:pt x="1173" y="164"/>
                    <a:pt x="1176" y="165"/>
                  </a:cubicBezTo>
                  <a:cubicBezTo>
                    <a:pt x="1178" y="165"/>
                    <a:pt x="1181" y="167"/>
                    <a:pt x="1183" y="169"/>
                  </a:cubicBezTo>
                  <a:cubicBezTo>
                    <a:pt x="1183" y="171"/>
                    <a:pt x="1183" y="172"/>
                    <a:pt x="1184" y="173"/>
                  </a:cubicBezTo>
                  <a:cubicBezTo>
                    <a:pt x="1184" y="177"/>
                    <a:pt x="1182" y="179"/>
                    <a:pt x="1179" y="180"/>
                  </a:cubicBezTo>
                  <a:cubicBezTo>
                    <a:pt x="1169" y="188"/>
                    <a:pt x="1153" y="181"/>
                    <a:pt x="1143" y="178"/>
                  </a:cubicBezTo>
                  <a:cubicBezTo>
                    <a:pt x="1141" y="178"/>
                    <a:pt x="1140" y="177"/>
                    <a:pt x="1138" y="177"/>
                  </a:cubicBezTo>
                  <a:cubicBezTo>
                    <a:pt x="1136" y="176"/>
                    <a:pt x="1136" y="172"/>
                    <a:pt x="1131" y="174"/>
                  </a:cubicBezTo>
                  <a:cubicBezTo>
                    <a:pt x="1134" y="177"/>
                    <a:pt x="1136" y="179"/>
                    <a:pt x="1139" y="181"/>
                  </a:cubicBezTo>
                  <a:cubicBezTo>
                    <a:pt x="1140" y="182"/>
                    <a:pt x="1144" y="182"/>
                    <a:pt x="1145" y="184"/>
                  </a:cubicBezTo>
                  <a:cubicBezTo>
                    <a:pt x="1147" y="186"/>
                    <a:pt x="1146" y="189"/>
                    <a:pt x="1143" y="190"/>
                  </a:cubicBezTo>
                  <a:cubicBezTo>
                    <a:pt x="1144" y="191"/>
                    <a:pt x="1147" y="200"/>
                    <a:pt x="1148" y="200"/>
                  </a:cubicBezTo>
                  <a:cubicBezTo>
                    <a:pt x="1150" y="201"/>
                    <a:pt x="1152" y="201"/>
                    <a:pt x="1154" y="202"/>
                  </a:cubicBezTo>
                  <a:cubicBezTo>
                    <a:pt x="1154" y="202"/>
                    <a:pt x="1154" y="203"/>
                    <a:pt x="1155" y="204"/>
                  </a:cubicBezTo>
                  <a:cubicBezTo>
                    <a:pt x="1156" y="204"/>
                    <a:pt x="1158" y="204"/>
                    <a:pt x="1159" y="204"/>
                  </a:cubicBezTo>
                  <a:cubicBezTo>
                    <a:pt x="1162" y="205"/>
                    <a:pt x="1167" y="206"/>
                    <a:pt x="1164" y="200"/>
                  </a:cubicBezTo>
                  <a:cubicBezTo>
                    <a:pt x="1163" y="200"/>
                    <a:pt x="1162" y="201"/>
                    <a:pt x="1161" y="200"/>
                  </a:cubicBezTo>
                  <a:cubicBezTo>
                    <a:pt x="1159" y="200"/>
                    <a:pt x="1157" y="197"/>
                    <a:pt x="1157" y="195"/>
                  </a:cubicBezTo>
                  <a:cubicBezTo>
                    <a:pt x="1158" y="194"/>
                    <a:pt x="1158" y="193"/>
                    <a:pt x="1160" y="193"/>
                  </a:cubicBezTo>
                  <a:cubicBezTo>
                    <a:pt x="1163" y="195"/>
                    <a:pt x="1168" y="197"/>
                    <a:pt x="1172" y="198"/>
                  </a:cubicBezTo>
                  <a:cubicBezTo>
                    <a:pt x="1174" y="199"/>
                    <a:pt x="1175" y="198"/>
                    <a:pt x="1177" y="198"/>
                  </a:cubicBezTo>
                  <a:cubicBezTo>
                    <a:pt x="1177" y="198"/>
                    <a:pt x="1178" y="198"/>
                    <a:pt x="1179" y="199"/>
                  </a:cubicBezTo>
                  <a:cubicBezTo>
                    <a:pt x="1181" y="195"/>
                    <a:pt x="1176" y="193"/>
                    <a:pt x="1176" y="189"/>
                  </a:cubicBezTo>
                  <a:cubicBezTo>
                    <a:pt x="1179" y="185"/>
                    <a:pt x="1187" y="185"/>
                    <a:pt x="1189" y="180"/>
                  </a:cubicBezTo>
                  <a:cubicBezTo>
                    <a:pt x="1194" y="180"/>
                    <a:pt x="1197" y="184"/>
                    <a:pt x="1201" y="184"/>
                  </a:cubicBezTo>
                  <a:cubicBezTo>
                    <a:pt x="1201" y="184"/>
                    <a:pt x="1201" y="184"/>
                    <a:pt x="1201" y="184"/>
                  </a:cubicBezTo>
                  <a:cubicBezTo>
                    <a:pt x="1201" y="183"/>
                    <a:pt x="1201" y="182"/>
                    <a:pt x="1201" y="181"/>
                  </a:cubicBezTo>
                  <a:cubicBezTo>
                    <a:pt x="1202" y="177"/>
                    <a:pt x="1203" y="178"/>
                    <a:pt x="1202" y="173"/>
                  </a:cubicBezTo>
                  <a:cubicBezTo>
                    <a:pt x="1200" y="173"/>
                    <a:pt x="1199" y="172"/>
                    <a:pt x="1199" y="171"/>
                  </a:cubicBezTo>
                  <a:cubicBezTo>
                    <a:pt x="1199" y="171"/>
                    <a:pt x="1199" y="171"/>
                    <a:pt x="1199" y="171"/>
                  </a:cubicBezTo>
                  <a:cubicBezTo>
                    <a:pt x="1200" y="170"/>
                    <a:pt x="1201" y="168"/>
                    <a:pt x="1202" y="166"/>
                  </a:cubicBezTo>
                  <a:cubicBezTo>
                    <a:pt x="1203" y="163"/>
                    <a:pt x="1199" y="162"/>
                    <a:pt x="1200" y="159"/>
                  </a:cubicBezTo>
                  <a:cubicBezTo>
                    <a:pt x="1201" y="159"/>
                    <a:pt x="1202" y="160"/>
                    <a:pt x="1204" y="160"/>
                  </a:cubicBezTo>
                  <a:cubicBezTo>
                    <a:pt x="1206" y="160"/>
                    <a:pt x="1208" y="160"/>
                    <a:pt x="1210" y="160"/>
                  </a:cubicBezTo>
                  <a:cubicBezTo>
                    <a:pt x="1213" y="160"/>
                    <a:pt x="1215" y="165"/>
                    <a:pt x="1216" y="167"/>
                  </a:cubicBezTo>
                  <a:cubicBezTo>
                    <a:pt x="1211" y="167"/>
                    <a:pt x="1207" y="167"/>
                    <a:pt x="1206" y="171"/>
                  </a:cubicBezTo>
                  <a:cubicBezTo>
                    <a:pt x="1210" y="174"/>
                    <a:pt x="1211" y="178"/>
                    <a:pt x="1218" y="176"/>
                  </a:cubicBezTo>
                  <a:cubicBezTo>
                    <a:pt x="1220" y="176"/>
                    <a:pt x="1221" y="176"/>
                    <a:pt x="1222" y="176"/>
                  </a:cubicBezTo>
                  <a:cubicBezTo>
                    <a:pt x="1224" y="174"/>
                    <a:pt x="1223" y="170"/>
                    <a:pt x="1225" y="169"/>
                  </a:cubicBezTo>
                  <a:cubicBezTo>
                    <a:pt x="1226" y="168"/>
                    <a:pt x="1227" y="168"/>
                    <a:pt x="1228" y="168"/>
                  </a:cubicBezTo>
                  <a:cubicBezTo>
                    <a:pt x="1232" y="166"/>
                    <a:pt x="1236" y="164"/>
                    <a:pt x="1241" y="162"/>
                  </a:cubicBezTo>
                  <a:cubicBezTo>
                    <a:pt x="1244" y="161"/>
                    <a:pt x="1246" y="160"/>
                    <a:pt x="1249" y="159"/>
                  </a:cubicBezTo>
                  <a:cubicBezTo>
                    <a:pt x="1249" y="160"/>
                    <a:pt x="1250" y="160"/>
                    <a:pt x="1250" y="161"/>
                  </a:cubicBezTo>
                  <a:cubicBezTo>
                    <a:pt x="1250" y="161"/>
                    <a:pt x="1250" y="161"/>
                    <a:pt x="1250" y="161"/>
                  </a:cubicBezTo>
                  <a:cubicBezTo>
                    <a:pt x="1255" y="160"/>
                    <a:pt x="1251" y="156"/>
                    <a:pt x="1259" y="156"/>
                  </a:cubicBezTo>
                  <a:cubicBezTo>
                    <a:pt x="1258" y="157"/>
                    <a:pt x="1258" y="159"/>
                    <a:pt x="1258" y="161"/>
                  </a:cubicBezTo>
                  <a:cubicBezTo>
                    <a:pt x="1257" y="161"/>
                    <a:pt x="1257" y="161"/>
                    <a:pt x="1256" y="161"/>
                  </a:cubicBezTo>
                  <a:cubicBezTo>
                    <a:pt x="1255" y="162"/>
                    <a:pt x="1255" y="162"/>
                    <a:pt x="1255" y="163"/>
                  </a:cubicBezTo>
                  <a:cubicBezTo>
                    <a:pt x="1258" y="164"/>
                    <a:pt x="1259" y="163"/>
                    <a:pt x="1263" y="163"/>
                  </a:cubicBezTo>
                  <a:cubicBezTo>
                    <a:pt x="1263" y="163"/>
                    <a:pt x="1263" y="163"/>
                    <a:pt x="1264" y="164"/>
                  </a:cubicBezTo>
                  <a:cubicBezTo>
                    <a:pt x="1265" y="163"/>
                    <a:pt x="1265" y="160"/>
                    <a:pt x="1267" y="159"/>
                  </a:cubicBezTo>
                  <a:cubicBezTo>
                    <a:pt x="1269" y="159"/>
                    <a:pt x="1272" y="158"/>
                    <a:pt x="1274" y="159"/>
                  </a:cubicBezTo>
                  <a:cubicBezTo>
                    <a:pt x="1276" y="159"/>
                    <a:pt x="1277" y="160"/>
                    <a:pt x="1279" y="160"/>
                  </a:cubicBezTo>
                  <a:cubicBezTo>
                    <a:pt x="1280" y="159"/>
                    <a:pt x="1281" y="158"/>
                    <a:pt x="1282" y="158"/>
                  </a:cubicBezTo>
                  <a:cubicBezTo>
                    <a:pt x="1285" y="155"/>
                    <a:pt x="1287" y="155"/>
                    <a:pt x="1291" y="157"/>
                  </a:cubicBezTo>
                  <a:cubicBezTo>
                    <a:pt x="1290" y="158"/>
                    <a:pt x="1290" y="158"/>
                    <a:pt x="1289" y="159"/>
                  </a:cubicBezTo>
                  <a:cubicBezTo>
                    <a:pt x="1290" y="161"/>
                    <a:pt x="1292" y="162"/>
                    <a:pt x="1293" y="161"/>
                  </a:cubicBezTo>
                  <a:cubicBezTo>
                    <a:pt x="1294" y="160"/>
                    <a:pt x="1294" y="159"/>
                    <a:pt x="1294" y="158"/>
                  </a:cubicBezTo>
                  <a:cubicBezTo>
                    <a:pt x="1298" y="158"/>
                    <a:pt x="1300" y="158"/>
                    <a:pt x="1300" y="154"/>
                  </a:cubicBezTo>
                  <a:cubicBezTo>
                    <a:pt x="1299" y="152"/>
                    <a:pt x="1298" y="151"/>
                    <a:pt x="1297" y="149"/>
                  </a:cubicBezTo>
                  <a:cubicBezTo>
                    <a:pt x="1297" y="149"/>
                    <a:pt x="1297" y="149"/>
                    <a:pt x="1297" y="149"/>
                  </a:cubicBezTo>
                  <a:cubicBezTo>
                    <a:pt x="1298" y="148"/>
                    <a:pt x="1299" y="147"/>
                    <a:pt x="1300" y="146"/>
                  </a:cubicBezTo>
                  <a:cubicBezTo>
                    <a:pt x="1304" y="145"/>
                    <a:pt x="1311" y="147"/>
                    <a:pt x="1313" y="148"/>
                  </a:cubicBezTo>
                  <a:cubicBezTo>
                    <a:pt x="1325" y="151"/>
                    <a:pt x="1335" y="155"/>
                    <a:pt x="1343" y="162"/>
                  </a:cubicBezTo>
                  <a:cubicBezTo>
                    <a:pt x="1344" y="162"/>
                    <a:pt x="1344" y="162"/>
                    <a:pt x="1344" y="162"/>
                  </a:cubicBezTo>
                  <a:cubicBezTo>
                    <a:pt x="1346" y="161"/>
                    <a:pt x="1348" y="158"/>
                    <a:pt x="1348" y="156"/>
                  </a:cubicBezTo>
                  <a:cubicBezTo>
                    <a:pt x="1345" y="156"/>
                    <a:pt x="1343" y="155"/>
                    <a:pt x="1342" y="153"/>
                  </a:cubicBezTo>
                  <a:cubicBezTo>
                    <a:pt x="1342" y="152"/>
                    <a:pt x="1343" y="150"/>
                    <a:pt x="1342" y="149"/>
                  </a:cubicBezTo>
                  <a:cubicBezTo>
                    <a:pt x="1340" y="148"/>
                    <a:pt x="1336" y="149"/>
                    <a:pt x="1335" y="146"/>
                  </a:cubicBezTo>
                  <a:cubicBezTo>
                    <a:pt x="1335" y="142"/>
                    <a:pt x="1340" y="144"/>
                    <a:pt x="1337" y="136"/>
                  </a:cubicBezTo>
                  <a:cubicBezTo>
                    <a:pt x="1336" y="136"/>
                    <a:pt x="1335" y="136"/>
                    <a:pt x="1334" y="136"/>
                  </a:cubicBezTo>
                  <a:cubicBezTo>
                    <a:pt x="1333" y="130"/>
                    <a:pt x="1341" y="129"/>
                    <a:pt x="1344" y="126"/>
                  </a:cubicBezTo>
                  <a:cubicBezTo>
                    <a:pt x="1345" y="124"/>
                    <a:pt x="1346" y="123"/>
                    <a:pt x="1347" y="121"/>
                  </a:cubicBezTo>
                  <a:cubicBezTo>
                    <a:pt x="1347" y="119"/>
                    <a:pt x="1347" y="117"/>
                    <a:pt x="1348" y="115"/>
                  </a:cubicBezTo>
                  <a:cubicBezTo>
                    <a:pt x="1348" y="114"/>
                    <a:pt x="1349" y="113"/>
                    <a:pt x="1349" y="113"/>
                  </a:cubicBezTo>
                  <a:cubicBezTo>
                    <a:pt x="1351" y="113"/>
                    <a:pt x="1353" y="114"/>
                    <a:pt x="1356" y="114"/>
                  </a:cubicBezTo>
                  <a:cubicBezTo>
                    <a:pt x="1359" y="113"/>
                    <a:pt x="1362" y="113"/>
                    <a:pt x="1365" y="113"/>
                  </a:cubicBezTo>
                  <a:cubicBezTo>
                    <a:pt x="1367" y="113"/>
                    <a:pt x="1368" y="112"/>
                    <a:pt x="1370" y="114"/>
                  </a:cubicBezTo>
                  <a:cubicBezTo>
                    <a:pt x="1373" y="118"/>
                    <a:pt x="1365" y="126"/>
                    <a:pt x="1364" y="128"/>
                  </a:cubicBezTo>
                  <a:cubicBezTo>
                    <a:pt x="1366" y="129"/>
                    <a:pt x="1371" y="135"/>
                    <a:pt x="1370" y="139"/>
                  </a:cubicBezTo>
                  <a:cubicBezTo>
                    <a:pt x="1369" y="140"/>
                    <a:pt x="1368" y="141"/>
                    <a:pt x="1368" y="142"/>
                  </a:cubicBezTo>
                  <a:cubicBezTo>
                    <a:pt x="1368" y="143"/>
                    <a:pt x="1368" y="145"/>
                    <a:pt x="1368" y="146"/>
                  </a:cubicBezTo>
                  <a:cubicBezTo>
                    <a:pt x="1368" y="149"/>
                    <a:pt x="1368" y="151"/>
                    <a:pt x="1368" y="154"/>
                  </a:cubicBezTo>
                  <a:cubicBezTo>
                    <a:pt x="1369" y="159"/>
                    <a:pt x="1371" y="157"/>
                    <a:pt x="1373" y="160"/>
                  </a:cubicBezTo>
                  <a:cubicBezTo>
                    <a:pt x="1373" y="161"/>
                    <a:pt x="1373" y="161"/>
                    <a:pt x="1372" y="163"/>
                  </a:cubicBezTo>
                  <a:cubicBezTo>
                    <a:pt x="1372" y="164"/>
                    <a:pt x="1371" y="165"/>
                    <a:pt x="1371" y="166"/>
                  </a:cubicBezTo>
                  <a:cubicBezTo>
                    <a:pt x="1370" y="168"/>
                    <a:pt x="1367" y="171"/>
                    <a:pt x="1366" y="172"/>
                  </a:cubicBezTo>
                  <a:cubicBezTo>
                    <a:pt x="1365" y="173"/>
                    <a:pt x="1362" y="173"/>
                    <a:pt x="1362" y="175"/>
                  </a:cubicBezTo>
                  <a:cubicBezTo>
                    <a:pt x="1362" y="176"/>
                    <a:pt x="1362" y="176"/>
                    <a:pt x="1362" y="177"/>
                  </a:cubicBezTo>
                  <a:cubicBezTo>
                    <a:pt x="1361" y="178"/>
                    <a:pt x="1360" y="178"/>
                    <a:pt x="1358" y="179"/>
                  </a:cubicBezTo>
                  <a:cubicBezTo>
                    <a:pt x="1357" y="178"/>
                    <a:pt x="1357" y="178"/>
                    <a:pt x="1356" y="178"/>
                  </a:cubicBezTo>
                  <a:cubicBezTo>
                    <a:pt x="1354" y="177"/>
                    <a:pt x="1351" y="177"/>
                    <a:pt x="1348" y="177"/>
                  </a:cubicBezTo>
                  <a:cubicBezTo>
                    <a:pt x="1350" y="181"/>
                    <a:pt x="1354" y="181"/>
                    <a:pt x="1358" y="182"/>
                  </a:cubicBezTo>
                  <a:cubicBezTo>
                    <a:pt x="1359" y="182"/>
                    <a:pt x="1360" y="182"/>
                    <a:pt x="1361" y="182"/>
                  </a:cubicBezTo>
                  <a:cubicBezTo>
                    <a:pt x="1363" y="182"/>
                    <a:pt x="1365" y="183"/>
                    <a:pt x="1367" y="182"/>
                  </a:cubicBezTo>
                  <a:cubicBezTo>
                    <a:pt x="1368" y="178"/>
                    <a:pt x="1372" y="178"/>
                    <a:pt x="1375" y="176"/>
                  </a:cubicBezTo>
                  <a:cubicBezTo>
                    <a:pt x="1376" y="175"/>
                    <a:pt x="1376" y="173"/>
                    <a:pt x="1377" y="172"/>
                  </a:cubicBezTo>
                  <a:cubicBezTo>
                    <a:pt x="1377" y="171"/>
                    <a:pt x="1378" y="171"/>
                    <a:pt x="1379" y="170"/>
                  </a:cubicBezTo>
                  <a:cubicBezTo>
                    <a:pt x="1380" y="169"/>
                    <a:pt x="1381" y="168"/>
                    <a:pt x="1381" y="167"/>
                  </a:cubicBezTo>
                  <a:cubicBezTo>
                    <a:pt x="1382" y="164"/>
                    <a:pt x="1380" y="163"/>
                    <a:pt x="1379" y="161"/>
                  </a:cubicBezTo>
                  <a:cubicBezTo>
                    <a:pt x="1380" y="154"/>
                    <a:pt x="1393" y="155"/>
                    <a:pt x="1395" y="160"/>
                  </a:cubicBezTo>
                  <a:cubicBezTo>
                    <a:pt x="1395" y="162"/>
                    <a:pt x="1394" y="167"/>
                    <a:pt x="1395" y="168"/>
                  </a:cubicBezTo>
                  <a:cubicBezTo>
                    <a:pt x="1395" y="171"/>
                    <a:pt x="1401" y="170"/>
                    <a:pt x="1403" y="169"/>
                  </a:cubicBezTo>
                  <a:cubicBezTo>
                    <a:pt x="1403" y="169"/>
                    <a:pt x="1404" y="169"/>
                    <a:pt x="1404" y="168"/>
                  </a:cubicBezTo>
                  <a:cubicBezTo>
                    <a:pt x="1402" y="167"/>
                    <a:pt x="1400" y="167"/>
                    <a:pt x="1397" y="166"/>
                  </a:cubicBezTo>
                  <a:cubicBezTo>
                    <a:pt x="1397" y="166"/>
                    <a:pt x="1397" y="166"/>
                    <a:pt x="1397" y="166"/>
                  </a:cubicBezTo>
                  <a:cubicBezTo>
                    <a:pt x="1397" y="166"/>
                    <a:pt x="1397" y="165"/>
                    <a:pt x="1398" y="164"/>
                  </a:cubicBezTo>
                  <a:cubicBezTo>
                    <a:pt x="1398" y="164"/>
                    <a:pt x="1400" y="163"/>
                    <a:pt x="1400" y="162"/>
                  </a:cubicBezTo>
                  <a:cubicBezTo>
                    <a:pt x="1401" y="161"/>
                    <a:pt x="1400" y="160"/>
                    <a:pt x="1399" y="159"/>
                  </a:cubicBezTo>
                  <a:cubicBezTo>
                    <a:pt x="1399" y="158"/>
                    <a:pt x="1398" y="155"/>
                    <a:pt x="1397" y="155"/>
                  </a:cubicBezTo>
                  <a:cubicBezTo>
                    <a:pt x="1396" y="155"/>
                    <a:pt x="1395" y="154"/>
                    <a:pt x="1394" y="154"/>
                  </a:cubicBezTo>
                  <a:cubicBezTo>
                    <a:pt x="1392" y="154"/>
                    <a:pt x="1389" y="151"/>
                    <a:pt x="1386" y="152"/>
                  </a:cubicBezTo>
                  <a:cubicBezTo>
                    <a:pt x="1385" y="152"/>
                    <a:pt x="1384" y="153"/>
                    <a:pt x="1383" y="153"/>
                  </a:cubicBezTo>
                  <a:cubicBezTo>
                    <a:pt x="1381" y="153"/>
                    <a:pt x="1378" y="152"/>
                    <a:pt x="1376" y="153"/>
                  </a:cubicBezTo>
                  <a:cubicBezTo>
                    <a:pt x="1376" y="150"/>
                    <a:pt x="1375" y="148"/>
                    <a:pt x="1375" y="146"/>
                  </a:cubicBezTo>
                  <a:cubicBezTo>
                    <a:pt x="1375" y="143"/>
                    <a:pt x="1379" y="140"/>
                    <a:pt x="1378" y="137"/>
                  </a:cubicBezTo>
                  <a:cubicBezTo>
                    <a:pt x="1378" y="134"/>
                    <a:pt x="1374" y="131"/>
                    <a:pt x="1372" y="128"/>
                  </a:cubicBezTo>
                  <a:cubicBezTo>
                    <a:pt x="1374" y="125"/>
                    <a:pt x="1378" y="125"/>
                    <a:pt x="1381" y="123"/>
                  </a:cubicBezTo>
                  <a:cubicBezTo>
                    <a:pt x="1383" y="122"/>
                    <a:pt x="1383" y="118"/>
                    <a:pt x="1383" y="114"/>
                  </a:cubicBezTo>
                  <a:cubicBezTo>
                    <a:pt x="1384" y="114"/>
                    <a:pt x="1385" y="115"/>
                    <a:pt x="1387" y="115"/>
                  </a:cubicBezTo>
                  <a:cubicBezTo>
                    <a:pt x="1387" y="117"/>
                    <a:pt x="1387" y="119"/>
                    <a:pt x="1386" y="120"/>
                  </a:cubicBezTo>
                  <a:cubicBezTo>
                    <a:pt x="1386" y="122"/>
                    <a:pt x="1383" y="125"/>
                    <a:pt x="1385" y="128"/>
                  </a:cubicBezTo>
                  <a:cubicBezTo>
                    <a:pt x="1386" y="132"/>
                    <a:pt x="1392" y="131"/>
                    <a:pt x="1397" y="132"/>
                  </a:cubicBezTo>
                  <a:cubicBezTo>
                    <a:pt x="1397" y="132"/>
                    <a:pt x="1398" y="132"/>
                    <a:pt x="1399" y="133"/>
                  </a:cubicBezTo>
                  <a:cubicBezTo>
                    <a:pt x="1400" y="133"/>
                    <a:pt x="1400" y="134"/>
                    <a:pt x="1401" y="135"/>
                  </a:cubicBezTo>
                  <a:cubicBezTo>
                    <a:pt x="1402" y="135"/>
                    <a:pt x="1403" y="135"/>
                    <a:pt x="1404" y="135"/>
                  </a:cubicBezTo>
                  <a:cubicBezTo>
                    <a:pt x="1404" y="135"/>
                    <a:pt x="1404" y="135"/>
                    <a:pt x="1404" y="134"/>
                  </a:cubicBezTo>
                  <a:cubicBezTo>
                    <a:pt x="1403" y="132"/>
                    <a:pt x="1403" y="131"/>
                    <a:pt x="1401" y="129"/>
                  </a:cubicBezTo>
                  <a:cubicBezTo>
                    <a:pt x="1396" y="129"/>
                    <a:pt x="1393" y="128"/>
                    <a:pt x="1391" y="125"/>
                  </a:cubicBezTo>
                  <a:cubicBezTo>
                    <a:pt x="1391" y="125"/>
                    <a:pt x="1391" y="124"/>
                    <a:pt x="1391" y="123"/>
                  </a:cubicBezTo>
                  <a:cubicBezTo>
                    <a:pt x="1393" y="123"/>
                    <a:pt x="1394" y="123"/>
                    <a:pt x="1395" y="123"/>
                  </a:cubicBezTo>
                  <a:cubicBezTo>
                    <a:pt x="1398" y="124"/>
                    <a:pt x="1398" y="125"/>
                    <a:pt x="1401" y="124"/>
                  </a:cubicBezTo>
                  <a:cubicBezTo>
                    <a:pt x="1401" y="123"/>
                    <a:pt x="1401" y="121"/>
                    <a:pt x="1401" y="120"/>
                  </a:cubicBezTo>
                  <a:cubicBezTo>
                    <a:pt x="1410" y="116"/>
                    <a:pt x="1416" y="125"/>
                    <a:pt x="1422" y="127"/>
                  </a:cubicBezTo>
                  <a:cubicBezTo>
                    <a:pt x="1424" y="127"/>
                    <a:pt x="1427" y="126"/>
                    <a:pt x="1429" y="126"/>
                  </a:cubicBezTo>
                  <a:cubicBezTo>
                    <a:pt x="1429" y="126"/>
                    <a:pt x="1429" y="127"/>
                    <a:pt x="1429" y="128"/>
                  </a:cubicBezTo>
                  <a:cubicBezTo>
                    <a:pt x="1428" y="129"/>
                    <a:pt x="1427" y="130"/>
                    <a:pt x="1425" y="131"/>
                  </a:cubicBezTo>
                  <a:cubicBezTo>
                    <a:pt x="1425" y="134"/>
                    <a:pt x="1425" y="136"/>
                    <a:pt x="1424" y="139"/>
                  </a:cubicBezTo>
                  <a:cubicBezTo>
                    <a:pt x="1425" y="139"/>
                    <a:pt x="1425" y="139"/>
                    <a:pt x="1425" y="140"/>
                  </a:cubicBezTo>
                  <a:cubicBezTo>
                    <a:pt x="1426" y="138"/>
                    <a:pt x="1427" y="136"/>
                    <a:pt x="1428" y="135"/>
                  </a:cubicBezTo>
                  <a:cubicBezTo>
                    <a:pt x="1428" y="135"/>
                    <a:pt x="1429" y="135"/>
                    <a:pt x="1429" y="135"/>
                  </a:cubicBezTo>
                  <a:cubicBezTo>
                    <a:pt x="1430" y="137"/>
                    <a:pt x="1431" y="138"/>
                    <a:pt x="1430" y="141"/>
                  </a:cubicBezTo>
                  <a:cubicBezTo>
                    <a:pt x="1430" y="141"/>
                    <a:pt x="1430" y="141"/>
                    <a:pt x="1430" y="141"/>
                  </a:cubicBezTo>
                  <a:cubicBezTo>
                    <a:pt x="1432" y="140"/>
                    <a:pt x="1433" y="139"/>
                    <a:pt x="1434" y="139"/>
                  </a:cubicBezTo>
                  <a:cubicBezTo>
                    <a:pt x="1434" y="136"/>
                    <a:pt x="1432" y="133"/>
                    <a:pt x="1431" y="131"/>
                  </a:cubicBezTo>
                  <a:cubicBezTo>
                    <a:pt x="1432" y="129"/>
                    <a:pt x="1432" y="128"/>
                    <a:pt x="1433" y="126"/>
                  </a:cubicBezTo>
                  <a:cubicBezTo>
                    <a:pt x="1432" y="125"/>
                    <a:pt x="1432" y="125"/>
                    <a:pt x="1431" y="124"/>
                  </a:cubicBezTo>
                  <a:cubicBezTo>
                    <a:pt x="1429" y="122"/>
                    <a:pt x="1427" y="123"/>
                    <a:pt x="1426" y="120"/>
                  </a:cubicBezTo>
                  <a:cubicBezTo>
                    <a:pt x="1424" y="119"/>
                    <a:pt x="1418" y="117"/>
                    <a:pt x="1417" y="116"/>
                  </a:cubicBezTo>
                  <a:cubicBezTo>
                    <a:pt x="1417" y="114"/>
                    <a:pt x="1417" y="112"/>
                    <a:pt x="1417" y="111"/>
                  </a:cubicBezTo>
                  <a:cubicBezTo>
                    <a:pt x="1417" y="109"/>
                    <a:pt x="1414" y="107"/>
                    <a:pt x="1416" y="106"/>
                  </a:cubicBezTo>
                  <a:cubicBezTo>
                    <a:pt x="1417" y="104"/>
                    <a:pt x="1431" y="103"/>
                    <a:pt x="1434" y="103"/>
                  </a:cubicBezTo>
                  <a:cubicBezTo>
                    <a:pt x="1435" y="103"/>
                    <a:pt x="1439" y="102"/>
                    <a:pt x="1439" y="103"/>
                  </a:cubicBezTo>
                  <a:cubicBezTo>
                    <a:pt x="1440" y="103"/>
                    <a:pt x="1441" y="104"/>
                    <a:pt x="1442" y="104"/>
                  </a:cubicBezTo>
                  <a:cubicBezTo>
                    <a:pt x="1445" y="103"/>
                    <a:pt x="1448" y="100"/>
                    <a:pt x="1452" y="102"/>
                  </a:cubicBezTo>
                  <a:cubicBezTo>
                    <a:pt x="1452" y="102"/>
                    <a:pt x="1452" y="102"/>
                    <a:pt x="1452" y="102"/>
                  </a:cubicBezTo>
                  <a:cubicBezTo>
                    <a:pt x="1450" y="103"/>
                    <a:pt x="1449" y="104"/>
                    <a:pt x="1448" y="106"/>
                  </a:cubicBezTo>
                  <a:cubicBezTo>
                    <a:pt x="1452" y="105"/>
                    <a:pt x="1456" y="104"/>
                    <a:pt x="1458" y="100"/>
                  </a:cubicBezTo>
                  <a:cubicBezTo>
                    <a:pt x="1457" y="100"/>
                    <a:pt x="1457" y="99"/>
                    <a:pt x="1457" y="98"/>
                  </a:cubicBezTo>
                  <a:cubicBezTo>
                    <a:pt x="1456" y="97"/>
                    <a:pt x="1454" y="97"/>
                    <a:pt x="1453" y="96"/>
                  </a:cubicBezTo>
                  <a:cubicBezTo>
                    <a:pt x="1453" y="96"/>
                    <a:pt x="1453" y="95"/>
                    <a:pt x="1452" y="94"/>
                  </a:cubicBezTo>
                  <a:cubicBezTo>
                    <a:pt x="1452" y="93"/>
                    <a:pt x="1453" y="92"/>
                    <a:pt x="1453" y="90"/>
                  </a:cubicBezTo>
                  <a:cubicBezTo>
                    <a:pt x="1458" y="89"/>
                    <a:pt x="1462" y="84"/>
                    <a:pt x="1467" y="82"/>
                  </a:cubicBezTo>
                  <a:cubicBezTo>
                    <a:pt x="1469" y="82"/>
                    <a:pt x="1471" y="81"/>
                    <a:pt x="1473" y="81"/>
                  </a:cubicBezTo>
                  <a:cubicBezTo>
                    <a:pt x="1479" y="80"/>
                    <a:pt x="1486" y="79"/>
                    <a:pt x="1492" y="78"/>
                  </a:cubicBezTo>
                  <a:cubicBezTo>
                    <a:pt x="1496" y="76"/>
                    <a:pt x="1496" y="74"/>
                    <a:pt x="1503" y="74"/>
                  </a:cubicBezTo>
                  <a:cubicBezTo>
                    <a:pt x="1504" y="74"/>
                    <a:pt x="1506" y="74"/>
                    <a:pt x="1507" y="74"/>
                  </a:cubicBezTo>
                  <a:cubicBezTo>
                    <a:pt x="1507" y="75"/>
                    <a:pt x="1507" y="75"/>
                    <a:pt x="1507" y="75"/>
                  </a:cubicBezTo>
                  <a:cubicBezTo>
                    <a:pt x="1507" y="76"/>
                    <a:pt x="1507" y="76"/>
                    <a:pt x="1506" y="77"/>
                  </a:cubicBezTo>
                  <a:cubicBezTo>
                    <a:pt x="1508" y="77"/>
                    <a:pt x="1510" y="77"/>
                    <a:pt x="1511" y="78"/>
                  </a:cubicBezTo>
                  <a:cubicBezTo>
                    <a:pt x="1514" y="77"/>
                    <a:pt x="1518" y="76"/>
                    <a:pt x="1521" y="75"/>
                  </a:cubicBezTo>
                  <a:cubicBezTo>
                    <a:pt x="1523" y="75"/>
                    <a:pt x="1525" y="76"/>
                    <a:pt x="1527" y="76"/>
                  </a:cubicBezTo>
                  <a:cubicBezTo>
                    <a:pt x="1527" y="76"/>
                    <a:pt x="1528" y="75"/>
                    <a:pt x="1529" y="75"/>
                  </a:cubicBezTo>
                  <a:cubicBezTo>
                    <a:pt x="1529" y="73"/>
                    <a:pt x="1529" y="72"/>
                    <a:pt x="1530" y="71"/>
                  </a:cubicBezTo>
                  <a:cubicBezTo>
                    <a:pt x="1531" y="70"/>
                    <a:pt x="1534" y="71"/>
                    <a:pt x="1535" y="70"/>
                  </a:cubicBezTo>
                  <a:cubicBezTo>
                    <a:pt x="1536" y="70"/>
                    <a:pt x="1537" y="69"/>
                    <a:pt x="1538" y="68"/>
                  </a:cubicBezTo>
                  <a:cubicBezTo>
                    <a:pt x="1538" y="68"/>
                    <a:pt x="1538" y="68"/>
                    <a:pt x="1538" y="68"/>
                  </a:cubicBezTo>
                  <a:cubicBezTo>
                    <a:pt x="1537" y="67"/>
                    <a:pt x="1536" y="65"/>
                    <a:pt x="1537" y="63"/>
                  </a:cubicBezTo>
                  <a:cubicBezTo>
                    <a:pt x="1538" y="63"/>
                    <a:pt x="1539" y="62"/>
                    <a:pt x="1540" y="61"/>
                  </a:cubicBezTo>
                  <a:cubicBezTo>
                    <a:pt x="1544" y="58"/>
                    <a:pt x="1556" y="54"/>
                    <a:pt x="1562" y="58"/>
                  </a:cubicBezTo>
                  <a:cubicBezTo>
                    <a:pt x="1562" y="59"/>
                    <a:pt x="1562" y="59"/>
                    <a:pt x="1562" y="60"/>
                  </a:cubicBezTo>
                  <a:cubicBezTo>
                    <a:pt x="1560" y="61"/>
                    <a:pt x="1558" y="62"/>
                    <a:pt x="1556" y="64"/>
                  </a:cubicBezTo>
                  <a:cubicBezTo>
                    <a:pt x="1556" y="64"/>
                    <a:pt x="1556" y="64"/>
                    <a:pt x="1556" y="64"/>
                  </a:cubicBezTo>
                  <a:cubicBezTo>
                    <a:pt x="1559" y="65"/>
                    <a:pt x="1560" y="63"/>
                    <a:pt x="1563" y="64"/>
                  </a:cubicBezTo>
                  <a:cubicBezTo>
                    <a:pt x="1566" y="64"/>
                    <a:pt x="1568" y="65"/>
                    <a:pt x="1572" y="64"/>
                  </a:cubicBezTo>
                  <a:cubicBezTo>
                    <a:pt x="1572" y="65"/>
                    <a:pt x="1573" y="65"/>
                    <a:pt x="1573" y="65"/>
                  </a:cubicBezTo>
                  <a:cubicBezTo>
                    <a:pt x="1573" y="65"/>
                    <a:pt x="1573" y="65"/>
                    <a:pt x="1573" y="65"/>
                  </a:cubicBezTo>
                  <a:cubicBezTo>
                    <a:pt x="1571" y="67"/>
                    <a:pt x="1569" y="68"/>
                    <a:pt x="1568" y="71"/>
                  </a:cubicBezTo>
                  <a:cubicBezTo>
                    <a:pt x="1569" y="71"/>
                    <a:pt x="1575" y="71"/>
                    <a:pt x="1576" y="71"/>
                  </a:cubicBezTo>
                  <a:cubicBezTo>
                    <a:pt x="1576" y="70"/>
                    <a:pt x="1577" y="70"/>
                    <a:pt x="1577" y="69"/>
                  </a:cubicBezTo>
                  <a:cubicBezTo>
                    <a:pt x="1578" y="69"/>
                    <a:pt x="1578" y="68"/>
                    <a:pt x="1579" y="68"/>
                  </a:cubicBezTo>
                  <a:cubicBezTo>
                    <a:pt x="1589" y="68"/>
                    <a:pt x="1602" y="67"/>
                    <a:pt x="1605" y="75"/>
                  </a:cubicBezTo>
                  <a:cubicBezTo>
                    <a:pt x="1607" y="75"/>
                    <a:pt x="1608" y="75"/>
                    <a:pt x="1610" y="75"/>
                  </a:cubicBezTo>
                  <a:cubicBezTo>
                    <a:pt x="1610" y="76"/>
                    <a:pt x="1610" y="77"/>
                    <a:pt x="1611" y="78"/>
                  </a:cubicBezTo>
                  <a:cubicBezTo>
                    <a:pt x="1610" y="79"/>
                    <a:pt x="1608" y="80"/>
                    <a:pt x="1607" y="82"/>
                  </a:cubicBezTo>
                  <a:cubicBezTo>
                    <a:pt x="1607" y="82"/>
                    <a:pt x="1607" y="82"/>
                    <a:pt x="1607" y="82"/>
                  </a:cubicBezTo>
                  <a:cubicBezTo>
                    <a:pt x="1608" y="83"/>
                    <a:pt x="1609" y="84"/>
                    <a:pt x="1610" y="84"/>
                  </a:cubicBezTo>
                  <a:cubicBezTo>
                    <a:pt x="1610" y="85"/>
                    <a:pt x="1610" y="85"/>
                    <a:pt x="1610" y="85"/>
                  </a:cubicBezTo>
                  <a:cubicBezTo>
                    <a:pt x="1608" y="86"/>
                    <a:pt x="1606" y="88"/>
                    <a:pt x="1604" y="89"/>
                  </a:cubicBezTo>
                  <a:cubicBezTo>
                    <a:pt x="1602" y="90"/>
                    <a:pt x="1600" y="90"/>
                    <a:pt x="1598" y="91"/>
                  </a:cubicBezTo>
                  <a:cubicBezTo>
                    <a:pt x="1591" y="95"/>
                    <a:pt x="1585" y="99"/>
                    <a:pt x="1579" y="103"/>
                  </a:cubicBezTo>
                  <a:cubicBezTo>
                    <a:pt x="1577" y="104"/>
                    <a:pt x="1575" y="104"/>
                    <a:pt x="1573" y="105"/>
                  </a:cubicBezTo>
                  <a:cubicBezTo>
                    <a:pt x="1568" y="107"/>
                    <a:pt x="1564" y="110"/>
                    <a:pt x="1561" y="114"/>
                  </a:cubicBezTo>
                  <a:cubicBezTo>
                    <a:pt x="1566" y="114"/>
                    <a:pt x="1566" y="111"/>
                    <a:pt x="1568" y="110"/>
                  </a:cubicBezTo>
                  <a:cubicBezTo>
                    <a:pt x="1570" y="109"/>
                    <a:pt x="1573" y="110"/>
                    <a:pt x="1575" y="109"/>
                  </a:cubicBezTo>
                  <a:cubicBezTo>
                    <a:pt x="1579" y="109"/>
                    <a:pt x="1589" y="107"/>
                    <a:pt x="1591" y="104"/>
                  </a:cubicBezTo>
                  <a:cubicBezTo>
                    <a:pt x="1591" y="104"/>
                    <a:pt x="1591" y="103"/>
                    <a:pt x="1591" y="102"/>
                  </a:cubicBezTo>
                  <a:cubicBezTo>
                    <a:pt x="1590" y="102"/>
                    <a:pt x="1590" y="102"/>
                    <a:pt x="1590" y="102"/>
                  </a:cubicBezTo>
                  <a:cubicBezTo>
                    <a:pt x="1590" y="100"/>
                    <a:pt x="1591" y="100"/>
                    <a:pt x="1592" y="99"/>
                  </a:cubicBezTo>
                  <a:cubicBezTo>
                    <a:pt x="1595" y="100"/>
                    <a:pt x="1596" y="103"/>
                    <a:pt x="1599" y="103"/>
                  </a:cubicBezTo>
                  <a:cubicBezTo>
                    <a:pt x="1603" y="104"/>
                    <a:pt x="1605" y="102"/>
                    <a:pt x="1608" y="102"/>
                  </a:cubicBezTo>
                  <a:cubicBezTo>
                    <a:pt x="1608" y="104"/>
                    <a:pt x="1608" y="105"/>
                    <a:pt x="1608" y="107"/>
                  </a:cubicBezTo>
                  <a:cubicBezTo>
                    <a:pt x="1609" y="107"/>
                    <a:pt x="1609" y="108"/>
                    <a:pt x="1610" y="109"/>
                  </a:cubicBezTo>
                  <a:cubicBezTo>
                    <a:pt x="1610" y="108"/>
                    <a:pt x="1610" y="108"/>
                    <a:pt x="1610" y="108"/>
                  </a:cubicBezTo>
                  <a:cubicBezTo>
                    <a:pt x="1611" y="107"/>
                    <a:pt x="1612" y="106"/>
                    <a:pt x="1613" y="105"/>
                  </a:cubicBezTo>
                  <a:cubicBezTo>
                    <a:pt x="1616" y="105"/>
                    <a:pt x="1620" y="103"/>
                    <a:pt x="1622" y="104"/>
                  </a:cubicBezTo>
                  <a:cubicBezTo>
                    <a:pt x="1628" y="104"/>
                    <a:pt x="1633" y="105"/>
                    <a:pt x="1639" y="105"/>
                  </a:cubicBezTo>
                  <a:cubicBezTo>
                    <a:pt x="1638" y="107"/>
                    <a:pt x="1638" y="109"/>
                    <a:pt x="1639" y="110"/>
                  </a:cubicBezTo>
                  <a:cubicBezTo>
                    <a:pt x="1643" y="111"/>
                    <a:pt x="1647" y="112"/>
                    <a:pt x="1651" y="113"/>
                  </a:cubicBezTo>
                  <a:cubicBezTo>
                    <a:pt x="1654" y="113"/>
                    <a:pt x="1657" y="112"/>
                    <a:pt x="1660" y="112"/>
                  </a:cubicBezTo>
                  <a:cubicBezTo>
                    <a:pt x="1662" y="112"/>
                    <a:pt x="1663" y="114"/>
                    <a:pt x="1665" y="113"/>
                  </a:cubicBezTo>
                  <a:cubicBezTo>
                    <a:pt x="1666" y="112"/>
                    <a:pt x="1667" y="110"/>
                    <a:pt x="1668" y="109"/>
                  </a:cubicBezTo>
                  <a:cubicBezTo>
                    <a:pt x="1668" y="108"/>
                    <a:pt x="1668" y="107"/>
                    <a:pt x="1668" y="105"/>
                  </a:cubicBezTo>
                  <a:cubicBezTo>
                    <a:pt x="1669" y="105"/>
                    <a:pt x="1671" y="104"/>
                    <a:pt x="1672" y="103"/>
                  </a:cubicBezTo>
                  <a:cubicBezTo>
                    <a:pt x="1675" y="102"/>
                    <a:pt x="1679" y="106"/>
                    <a:pt x="1681" y="106"/>
                  </a:cubicBezTo>
                  <a:cubicBezTo>
                    <a:pt x="1685" y="106"/>
                    <a:pt x="1689" y="106"/>
                    <a:pt x="1693" y="106"/>
                  </a:cubicBezTo>
                  <a:cubicBezTo>
                    <a:pt x="1694" y="107"/>
                    <a:pt x="1696" y="108"/>
                    <a:pt x="1698" y="109"/>
                  </a:cubicBezTo>
                  <a:cubicBezTo>
                    <a:pt x="1698" y="110"/>
                    <a:pt x="1698" y="111"/>
                    <a:pt x="1698" y="112"/>
                  </a:cubicBezTo>
                  <a:cubicBezTo>
                    <a:pt x="1694" y="112"/>
                    <a:pt x="1685" y="116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92" y="119"/>
                    <a:pt x="1691" y="122"/>
                    <a:pt x="1696" y="124"/>
                  </a:cubicBezTo>
                  <a:cubicBezTo>
                    <a:pt x="1696" y="125"/>
                    <a:pt x="1697" y="125"/>
                    <a:pt x="1698" y="125"/>
                  </a:cubicBezTo>
                  <a:cubicBezTo>
                    <a:pt x="1700" y="127"/>
                    <a:pt x="1701" y="130"/>
                    <a:pt x="1703" y="132"/>
                  </a:cubicBezTo>
                  <a:cubicBezTo>
                    <a:pt x="1706" y="134"/>
                    <a:pt x="1709" y="137"/>
                    <a:pt x="1713" y="136"/>
                  </a:cubicBezTo>
                  <a:cubicBezTo>
                    <a:pt x="1717" y="133"/>
                    <a:pt x="1717" y="127"/>
                    <a:pt x="1721" y="124"/>
                  </a:cubicBezTo>
                  <a:cubicBezTo>
                    <a:pt x="1722" y="124"/>
                    <a:pt x="1722" y="124"/>
                    <a:pt x="1722" y="124"/>
                  </a:cubicBezTo>
                  <a:cubicBezTo>
                    <a:pt x="1723" y="127"/>
                    <a:pt x="1724" y="128"/>
                    <a:pt x="1726" y="128"/>
                  </a:cubicBezTo>
                  <a:cubicBezTo>
                    <a:pt x="1728" y="129"/>
                    <a:pt x="1730" y="130"/>
                    <a:pt x="1732" y="130"/>
                  </a:cubicBezTo>
                  <a:cubicBezTo>
                    <a:pt x="1735" y="130"/>
                    <a:pt x="1738" y="126"/>
                    <a:pt x="1742" y="127"/>
                  </a:cubicBezTo>
                  <a:cubicBezTo>
                    <a:pt x="1745" y="128"/>
                    <a:pt x="1751" y="132"/>
                    <a:pt x="1752" y="132"/>
                  </a:cubicBezTo>
                  <a:cubicBezTo>
                    <a:pt x="1754" y="131"/>
                    <a:pt x="1754" y="129"/>
                    <a:pt x="1754" y="127"/>
                  </a:cubicBezTo>
                  <a:cubicBezTo>
                    <a:pt x="1756" y="127"/>
                    <a:pt x="1756" y="126"/>
                    <a:pt x="1758" y="126"/>
                  </a:cubicBezTo>
                  <a:cubicBezTo>
                    <a:pt x="1759" y="128"/>
                    <a:pt x="1761" y="129"/>
                    <a:pt x="1764" y="128"/>
                  </a:cubicBezTo>
                  <a:cubicBezTo>
                    <a:pt x="1764" y="125"/>
                    <a:pt x="1764" y="123"/>
                    <a:pt x="1764" y="120"/>
                  </a:cubicBezTo>
                  <a:cubicBezTo>
                    <a:pt x="1763" y="120"/>
                    <a:pt x="1760" y="121"/>
                    <a:pt x="1759" y="120"/>
                  </a:cubicBezTo>
                  <a:cubicBezTo>
                    <a:pt x="1759" y="120"/>
                    <a:pt x="1759" y="120"/>
                    <a:pt x="1759" y="119"/>
                  </a:cubicBezTo>
                  <a:cubicBezTo>
                    <a:pt x="1760" y="119"/>
                    <a:pt x="1760" y="119"/>
                    <a:pt x="1760" y="118"/>
                  </a:cubicBezTo>
                  <a:cubicBezTo>
                    <a:pt x="1762" y="117"/>
                    <a:pt x="1764" y="118"/>
                    <a:pt x="1767" y="117"/>
                  </a:cubicBezTo>
                  <a:cubicBezTo>
                    <a:pt x="1769" y="117"/>
                    <a:pt x="1771" y="115"/>
                    <a:pt x="1773" y="113"/>
                  </a:cubicBezTo>
                  <a:cubicBezTo>
                    <a:pt x="1779" y="113"/>
                    <a:pt x="1786" y="116"/>
                    <a:pt x="1792" y="117"/>
                  </a:cubicBezTo>
                  <a:cubicBezTo>
                    <a:pt x="1794" y="117"/>
                    <a:pt x="1796" y="117"/>
                    <a:pt x="1798" y="117"/>
                  </a:cubicBezTo>
                  <a:cubicBezTo>
                    <a:pt x="1798" y="117"/>
                    <a:pt x="1798" y="117"/>
                    <a:pt x="1798" y="118"/>
                  </a:cubicBezTo>
                  <a:cubicBezTo>
                    <a:pt x="1797" y="119"/>
                    <a:pt x="1795" y="120"/>
                    <a:pt x="1794" y="120"/>
                  </a:cubicBezTo>
                  <a:cubicBezTo>
                    <a:pt x="1795" y="120"/>
                    <a:pt x="1798" y="120"/>
                    <a:pt x="1799" y="121"/>
                  </a:cubicBezTo>
                  <a:cubicBezTo>
                    <a:pt x="1799" y="121"/>
                    <a:pt x="1799" y="121"/>
                    <a:pt x="1800" y="121"/>
                  </a:cubicBezTo>
                  <a:cubicBezTo>
                    <a:pt x="1799" y="121"/>
                    <a:pt x="1799" y="121"/>
                    <a:pt x="1799" y="121"/>
                  </a:cubicBezTo>
                  <a:cubicBezTo>
                    <a:pt x="1799" y="122"/>
                    <a:pt x="1799" y="122"/>
                    <a:pt x="1799" y="123"/>
                  </a:cubicBezTo>
                  <a:cubicBezTo>
                    <a:pt x="1797" y="124"/>
                    <a:pt x="1794" y="124"/>
                    <a:pt x="1794" y="127"/>
                  </a:cubicBezTo>
                  <a:cubicBezTo>
                    <a:pt x="1800" y="127"/>
                    <a:pt x="1803" y="122"/>
                    <a:pt x="1806" y="120"/>
                  </a:cubicBezTo>
                  <a:cubicBezTo>
                    <a:pt x="1813" y="120"/>
                    <a:pt x="1818" y="120"/>
                    <a:pt x="1822" y="123"/>
                  </a:cubicBezTo>
                  <a:cubicBezTo>
                    <a:pt x="1822" y="123"/>
                    <a:pt x="1822" y="123"/>
                    <a:pt x="1822" y="123"/>
                  </a:cubicBezTo>
                  <a:cubicBezTo>
                    <a:pt x="1820" y="124"/>
                    <a:pt x="1818" y="125"/>
                    <a:pt x="1817" y="126"/>
                  </a:cubicBezTo>
                  <a:cubicBezTo>
                    <a:pt x="1817" y="126"/>
                    <a:pt x="1817" y="126"/>
                    <a:pt x="1817" y="126"/>
                  </a:cubicBezTo>
                  <a:cubicBezTo>
                    <a:pt x="1818" y="127"/>
                    <a:pt x="1820" y="127"/>
                    <a:pt x="1822" y="128"/>
                  </a:cubicBezTo>
                  <a:cubicBezTo>
                    <a:pt x="1825" y="129"/>
                    <a:pt x="1828" y="129"/>
                    <a:pt x="1831" y="130"/>
                  </a:cubicBezTo>
                  <a:cubicBezTo>
                    <a:pt x="1833" y="132"/>
                    <a:pt x="1834" y="136"/>
                    <a:pt x="1837" y="137"/>
                  </a:cubicBezTo>
                  <a:cubicBezTo>
                    <a:pt x="1840" y="136"/>
                    <a:pt x="1843" y="136"/>
                    <a:pt x="1846" y="135"/>
                  </a:cubicBezTo>
                  <a:cubicBezTo>
                    <a:pt x="1848" y="135"/>
                    <a:pt x="1851" y="134"/>
                    <a:pt x="1854" y="133"/>
                  </a:cubicBezTo>
                  <a:cubicBezTo>
                    <a:pt x="1858" y="133"/>
                    <a:pt x="1871" y="133"/>
                    <a:pt x="1874" y="135"/>
                  </a:cubicBezTo>
                  <a:cubicBezTo>
                    <a:pt x="1876" y="136"/>
                    <a:pt x="1880" y="138"/>
                    <a:pt x="1881" y="141"/>
                  </a:cubicBezTo>
                  <a:cubicBezTo>
                    <a:pt x="1881" y="143"/>
                    <a:pt x="1880" y="145"/>
                    <a:pt x="1880" y="146"/>
                  </a:cubicBezTo>
                  <a:cubicBezTo>
                    <a:pt x="1881" y="148"/>
                    <a:pt x="1885" y="147"/>
                    <a:pt x="1887" y="148"/>
                  </a:cubicBezTo>
                  <a:cubicBezTo>
                    <a:pt x="1887" y="150"/>
                    <a:pt x="1887" y="152"/>
                    <a:pt x="1888" y="153"/>
                  </a:cubicBezTo>
                  <a:cubicBezTo>
                    <a:pt x="1891" y="152"/>
                    <a:pt x="1892" y="149"/>
                    <a:pt x="1894" y="148"/>
                  </a:cubicBezTo>
                  <a:cubicBezTo>
                    <a:pt x="1896" y="148"/>
                    <a:pt x="1898" y="148"/>
                    <a:pt x="1900" y="148"/>
                  </a:cubicBezTo>
                  <a:cubicBezTo>
                    <a:pt x="1902" y="148"/>
                    <a:pt x="1903" y="147"/>
                    <a:pt x="1904" y="147"/>
                  </a:cubicBezTo>
                  <a:cubicBezTo>
                    <a:pt x="1908" y="146"/>
                    <a:pt x="1908" y="149"/>
                    <a:pt x="1910" y="150"/>
                  </a:cubicBezTo>
                  <a:cubicBezTo>
                    <a:pt x="1911" y="150"/>
                    <a:pt x="1913" y="150"/>
                    <a:pt x="1914" y="150"/>
                  </a:cubicBezTo>
                  <a:cubicBezTo>
                    <a:pt x="1920" y="151"/>
                    <a:pt x="1923" y="149"/>
                    <a:pt x="1926" y="147"/>
                  </a:cubicBezTo>
                  <a:cubicBezTo>
                    <a:pt x="1928" y="149"/>
                    <a:pt x="1929" y="150"/>
                    <a:pt x="1931" y="152"/>
                  </a:cubicBezTo>
                  <a:cubicBezTo>
                    <a:pt x="1934" y="154"/>
                    <a:pt x="1935" y="153"/>
                    <a:pt x="1937" y="156"/>
                  </a:cubicBezTo>
                  <a:cubicBezTo>
                    <a:pt x="1939" y="157"/>
                    <a:pt x="1945" y="156"/>
                    <a:pt x="1947" y="155"/>
                  </a:cubicBezTo>
                  <a:cubicBezTo>
                    <a:pt x="1948" y="153"/>
                    <a:pt x="1945" y="150"/>
                    <a:pt x="1944" y="148"/>
                  </a:cubicBezTo>
                  <a:cubicBezTo>
                    <a:pt x="1944" y="148"/>
                    <a:pt x="1943" y="148"/>
                    <a:pt x="1942" y="147"/>
                  </a:cubicBezTo>
                  <a:cubicBezTo>
                    <a:pt x="1943" y="146"/>
                    <a:pt x="1943" y="144"/>
                    <a:pt x="1944" y="143"/>
                  </a:cubicBezTo>
                  <a:cubicBezTo>
                    <a:pt x="1949" y="143"/>
                    <a:pt x="1955" y="145"/>
                    <a:pt x="1959" y="145"/>
                  </a:cubicBezTo>
                  <a:cubicBezTo>
                    <a:pt x="1959" y="146"/>
                    <a:pt x="1959" y="146"/>
                    <a:pt x="1959" y="147"/>
                  </a:cubicBezTo>
                  <a:cubicBezTo>
                    <a:pt x="1963" y="146"/>
                    <a:pt x="1970" y="145"/>
                    <a:pt x="1975" y="146"/>
                  </a:cubicBezTo>
                  <a:cubicBezTo>
                    <a:pt x="1977" y="146"/>
                    <a:pt x="1979" y="147"/>
                    <a:pt x="1981" y="148"/>
                  </a:cubicBezTo>
                  <a:cubicBezTo>
                    <a:pt x="1983" y="148"/>
                    <a:pt x="1985" y="149"/>
                    <a:pt x="1987" y="149"/>
                  </a:cubicBezTo>
                  <a:cubicBezTo>
                    <a:pt x="1992" y="150"/>
                    <a:pt x="1996" y="153"/>
                    <a:pt x="1999" y="155"/>
                  </a:cubicBezTo>
                  <a:cubicBezTo>
                    <a:pt x="1999" y="165"/>
                    <a:pt x="1999" y="174"/>
                    <a:pt x="1999" y="184"/>
                  </a:cubicBezTo>
                  <a:cubicBezTo>
                    <a:pt x="1999" y="186"/>
                    <a:pt x="2000" y="193"/>
                    <a:pt x="1999" y="194"/>
                  </a:cubicBezTo>
                  <a:cubicBezTo>
                    <a:pt x="1998" y="195"/>
                    <a:pt x="1997" y="195"/>
                    <a:pt x="1995" y="196"/>
                  </a:cubicBezTo>
                  <a:close/>
                  <a:moveTo>
                    <a:pt x="1098" y="384"/>
                  </a:moveTo>
                  <a:cubicBezTo>
                    <a:pt x="1098" y="384"/>
                    <a:pt x="1097" y="384"/>
                    <a:pt x="1097" y="383"/>
                  </a:cubicBezTo>
                  <a:cubicBezTo>
                    <a:pt x="1097" y="384"/>
                    <a:pt x="1097" y="384"/>
                    <a:pt x="1097" y="384"/>
                  </a:cubicBezTo>
                  <a:cubicBezTo>
                    <a:pt x="1098" y="384"/>
                    <a:pt x="1098" y="384"/>
                    <a:pt x="1098" y="385"/>
                  </a:cubicBezTo>
                  <a:cubicBezTo>
                    <a:pt x="1098" y="385"/>
                    <a:pt x="1099" y="385"/>
                    <a:pt x="1099" y="385"/>
                  </a:cubicBezTo>
                  <a:cubicBezTo>
                    <a:pt x="1098" y="384"/>
                    <a:pt x="1098" y="384"/>
                    <a:pt x="1098" y="384"/>
                  </a:cubicBezTo>
                  <a:close/>
                  <a:moveTo>
                    <a:pt x="1261" y="384"/>
                  </a:moveTo>
                  <a:cubicBezTo>
                    <a:pt x="1260" y="384"/>
                    <a:pt x="1260" y="381"/>
                    <a:pt x="1259" y="380"/>
                  </a:cubicBezTo>
                  <a:cubicBezTo>
                    <a:pt x="1257" y="380"/>
                    <a:pt x="1256" y="380"/>
                    <a:pt x="1254" y="381"/>
                  </a:cubicBezTo>
                  <a:cubicBezTo>
                    <a:pt x="1254" y="382"/>
                    <a:pt x="1254" y="385"/>
                    <a:pt x="1253" y="387"/>
                  </a:cubicBezTo>
                  <a:cubicBezTo>
                    <a:pt x="1253" y="387"/>
                    <a:pt x="1253" y="387"/>
                    <a:pt x="1253" y="386"/>
                  </a:cubicBezTo>
                  <a:cubicBezTo>
                    <a:pt x="1253" y="386"/>
                    <a:pt x="1252" y="385"/>
                    <a:pt x="1252" y="384"/>
                  </a:cubicBezTo>
                  <a:cubicBezTo>
                    <a:pt x="1252" y="384"/>
                    <a:pt x="1252" y="383"/>
                    <a:pt x="1252" y="383"/>
                  </a:cubicBezTo>
                  <a:cubicBezTo>
                    <a:pt x="1252" y="383"/>
                    <a:pt x="1251" y="383"/>
                    <a:pt x="1251" y="383"/>
                  </a:cubicBezTo>
                  <a:cubicBezTo>
                    <a:pt x="1251" y="382"/>
                    <a:pt x="1251" y="381"/>
                    <a:pt x="1251" y="380"/>
                  </a:cubicBezTo>
                  <a:cubicBezTo>
                    <a:pt x="1251" y="379"/>
                    <a:pt x="1252" y="377"/>
                    <a:pt x="1253" y="376"/>
                  </a:cubicBezTo>
                  <a:cubicBezTo>
                    <a:pt x="1251" y="375"/>
                    <a:pt x="1250" y="375"/>
                    <a:pt x="1248" y="375"/>
                  </a:cubicBezTo>
                  <a:cubicBezTo>
                    <a:pt x="1248" y="374"/>
                    <a:pt x="1247" y="373"/>
                    <a:pt x="1246" y="372"/>
                  </a:cubicBezTo>
                  <a:cubicBezTo>
                    <a:pt x="1246" y="372"/>
                    <a:pt x="1245" y="372"/>
                    <a:pt x="1244" y="372"/>
                  </a:cubicBezTo>
                  <a:cubicBezTo>
                    <a:pt x="1244" y="369"/>
                    <a:pt x="1242" y="368"/>
                    <a:pt x="1242" y="365"/>
                  </a:cubicBezTo>
                  <a:cubicBezTo>
                    <a:pt x="1241" y="365"/>
                    <a:pt x="1239" y="365"/>
                    <a:pt x="1238" y="364"/>
                  </a:cubicBezTo>
                  <a:cubicBezTo>
                    <a:pt x="1238" y="363"/>
                    <a:pt x="1238" y="363"/>
                    <a:pt x="1238" y="362"/>
                  </a:cubicBezTo>
                  <a:cubicBezTo>
                    <a:pt x="1238" y="362"/>
                    <a:pt x="1238" y="362"/>
                    <a:pt x="1238" y="362"/>
                  </a:cubicBezTo>
                  <a:cubicBezTo>
                    <a:pt x="1241" y="362"/>
                    <a:pt x="1244" y="363"/>
                    <a:pt x="1245" y="362"/>
                  </a:cubicBezTo>
                  <a:cubicBezTo>
                    <a:pt x="1245" y="362"/>
                    <a:pt x="1245" y="362"/>
                    <a:pt x="1245" y="362"/>
                  </a:cubicBezTo>
                  <a:cubicBezTo>
                    <a:pt x="1244" y="362"/>
                    <a:pt x="1243" y="361"/>
                    <a:pt x="1242" y="360"/>
                  </a:cubicBezTo>
                  <a:cubicBezTo>
                    <a:pt x="1243" y="359"/>
                    <a:pt x="1243" y="359"/>
                    <a:pt x="1244" y="359"/>
                  </a:cubicBezTo>
                  <a:cubicBezTo>
                    <a:pt x="1244" y="358"/>
                    <a:pt x="1244" y="357"/>
                    <a:pt x="1245" y="357"/>
                  </a:cubicBezTo>
                  <a:cubicBezTo>
                    <a:pt x="1246" y="357"/>
                    <a:pt x="1246" y="356"/>
                    <a:pt x="1247" y="356"/>
                  </a:cubicBezTo>
                  <a:cubicBezTo>
                    <a:pt x="1250" y="356"/>
                    <a:pt x="1252" y="357"/>
                    <a:pt x="1255" y="357"/>
                  </a:cubicBezTo>
                  <a:cubicBezTo>
                    <a:pt x="1255" y="357"/>
                    <a:pt x="1255" y="357"/>
                    <a:pt x="1255" y="357"/>
                  </a:cubicBezTo>
                  <a:cubicBezTo>
                    <a:pt x="1254" y="356"/>
                    <a:pt x="1253" y="356"/>
                    <a:pt x="1253" y="355"/>
                  </a:cubicBezTo>
                  <a:cubicBezTo>
                    <a:pt x="1255" y="352"/>
                    <a:pt x="1255" y="351"/>
                    <a:pt x="1254" y="348"/>
                  </a:cubicBezTo>
                  <a:cubicBezTo>
                    <a:pt x="1255" y="348"/>
                    <a:pt x="1255" y="347"/>
                    <a:pt x="1255" y="347"/>
                  </a:cubicBezTo>
                  <a:cubicBezTo>
                    <a:pt x="1255" y="346"/>
                    <a:pt x="1255" y="346"/>
                    <a:pt x="1254" y="345"/>
                  </a:cubicBezTo>
                  <a:cubicBezTo>
                    <a:pt x="1253" y="345"/>
                    <a:pt x="1252" y="345"/>
                    <a:pt x="1251" y="345"/>
                  </a:cubicBezTo>
                  <a:cubicBezTo>
                    <a:pt x="1250" y="345"/>
                    <a:pt x="1250" y="346"/>
                    <a:pt x="1248" y="346"/>
                  </a:cubicBezTo>
                  <a:cubicBezTo>
                    <a:pt x="1247" y="345"/>
                    <a:pt x="1246" y="344"/>
                    <a:pt x="1244" y="344"/>
                  </a:cubicBezTo>
                  <a:cubicBezTo>
                    <a:pt x="1241" y="344"/>
                    <a:pt x="1238" y="347"/>
                    <a:pt x="1236" y="348"/>
                  </a:cubicBezTo>
                  <a:cubicBezTo>
                    <a:pt x="1235" y="348"/>
                    <a:pt x="1234" y="348"/>
                    <a:pt x="1233" y="348"/>
                  </a:cubicBezTo>
                  <a:cubicBezTo>
                    <a:pt x="1232" y="349"/>
                    <a:pt x="1231" y="351"/>
                    <a:pt x="1229" y="351"/>
                  </a:cubicBezTo>
                  <a:cubicBezTo>
                    <a:pt x="1229" y="352"/>
                    <a:pt x="1229" y="352"/>
                    <a:pt x="1229" y="352"/>
                  </a:cubicBezTo>
                  <a:cubicBezTo>
                    <a:pt x="1228" y="352"/>
                    <a:pt x="1228" y="352"/>
                    <a:pt x="1228" y="352"/>
                  </a:cubicBezTo>
                  <a:cubicBezTo>
                    <a:pt x="1226" y="353"/>
                    <a:pt x="1224" y="355"/>
                    <a:pt x="1222" y="354"/>
                  </a:cubicBezTo>
                  <a:cubicBezTo>
                    <a:pt x="1222" y="354"/>
                    <a:pt x="1222" y="354"/>
                    <a:pt x="1222" y="354"/>
                  </a:cubicBezTo>
                  <a:cubicBezTo>
                    <a:pt x="1221" y="356"/>
                    <a:pt x="1221" y="358"/>
                    <a:pt x="1219" y="360"/>
                  </a:cubicBezTo>
                  <a:cubicBezTo>
                    <a:pt x="1219" y="361"/>
                    <a:pt x="1217" y="361"/>
                    <a:pt x="1217" y="362"/>
                  </a:cubicBezTo>
                  <a:cubicBezTo>
                    <a:pt x="1217" y="362"/>
                    <a:pt x="1217" y="363"/>
                    <a:pt x="1217" y="363"/>
                  </a:cubicBezTo>
                  <a:cubicBezTo>
                    <a:pt x="1217" y="364"/>
                    <a:pt x="1218" y="363"/>
                    <a:pt x="1219" y="364"/>
                  </a:cubicBezTo>
                  <a:cubicBezTo>
                    <a:pt x="1221" y="365"/>
                    <a:pt x="1221" y="367"/>
                    <a:pt x="1221" y="370"/>
                  </a:cubicBezTo>
                  <a:cubicBezTo>
                    <a:pt x="1221" y="370"/>
                    <a:pt x="1221" y="370"/>
                    <a:pt x="1221" y="370"/>
                  </a:cubicBezTo>
                  <a:cubicBezTo>
                    <a:pt x="1222" y="369"/>
                    <a:pt x="1222" y="368"/>
                    <a:pt x="1222" y="367"/>
                  </a:cubicBezTo>
                  <a:cubicBezTo>
                    <a:pt x="1222" y="367"/>
                    <a:pt x="1222" y="367"/>
                    <a:pt x="1222" y="367"/>
                  </a:cubicBezTo>
                  <a:cubicBezTo>
                    <a:pt x="1222" y="367"/>
                    <a:pt x="1222" y="367"/>
                    <a:pt x="1222" y="368"/>
                  </a:cubicBezTo>
                  <a:cubicBezTo>
                    <a:pt x="1222" y="370"/>
                    <a:pt x="1221" y="372"/>
                    <a:pt x="1222" y="374"/>
                  </a:cubicBezTo>
                  <a:cubicBezTo>
                    <a:pt x="1223" y="374"/>
                    <a:pt x="1222" y="375"/>
                    <a:pt x="1223" y="376"/>
                  </a:cubicBezTo>
                  <a:cubicBezTo>
                    <a:pt x="1223" y="376"/>
                    <a:pt x="1224" y="376"/>
                    <a:pt x="1224" y="376"/>
                  </a:cubicBezTo>
                  <a:cubicBezTo>
                    <a:pt x="1225" y="377"/>
                    <a:pt x="1226" y="379"/>
                    <a:pt x="1227" y="381"/>
                  </a:cubicBezTo>
                  <a:cubicBezTo>
                    <a:pt x="1227" y="381"/>
                    <a:pt x="1227" y="381"/>
                    <a:pt x="1228" y="381"/>
                  </a:cubicBezTo>
                  <a:cubicBezTo>
                    <a:pt x="1229" y="382"/>
                    <a:pt x="1230" y="384"/>
                    <a:pt x="1231" y="385"/>
                  </a:cubicBezTo>
                  <a:cubicBezTo>
                    <a:pt x="1232" y="386"/>
                    <a:pt x="1231" y="386"/>
                    <a:pt x="1232" y="387"/>
                  </a:cubicBezTo>
                  <a:cubicBezTo>
                    <a:pt x="1232" y="388"/>
                    <a:pt x="1233" y="389"/>
                    <a:pt x="1234" y="390"/>
                  </a:cubicBezTo>
                  <a:cubicBezTo>
                    <a:pt x="1235" y="392"/>
                    <a:pt x="1237" y="390"/>
                    <a:pt x="1239" y="392"/>
                  </a:cubicBezTo>
                  <a:cubicBezTo>
                    <a:pt x="1239" y="392"/>
                    <a:pt x="1239" y="393"/>
                    <a:pt x="1239" y="393"/>
                  </a:cubicBezTo>
                  <a:cubicBezTo>
                    <a:pt x="1239" y="393"/>
                    <a:pt x="1239" y="393"/>
                    <a:pt x="1239" y="393"/>
                  </a:cubicBezTo>
                  <a:cubicBezTo>
                    <a:pt x="1233" y="391"/>
                    <a:pt x="1233" y="396"/>
                    <a:pt x="1233" y="400"/>
                  </a:cubicBezTo>
                  <a:cubicBezTo>
                    <a:pt x="1232" y="400"/>
                    <a:pt x="1232" y="400"/>
                    <a:pt x="1232" y="400"/>
                  </a:cubicBezTo>
                  <a:cubicBezTo>
                    <a:pt x="1232" y="400"/>
                    <a:pt x="1232" y="401"/>
                    <a:pt x="1232" y="402"/>
                  </a:cubicBezTo>
                  <a:cubicBezTo>
                    <a:pt x="1232" y="402"/>
                    <a:pt x="1231" y="401"/>
                    <a:pt x="1231" y="401"/>
                  </a:cubicBezTo>
                  <a:cubicBezTo>
                    <a:pt x="1231" y="401"/>
                    <a:pt x="1231" y="401"/>
                    <a:pt x="1231" y="400"/>
                  </a:cubicBezTo>
                  <a:cubicBezTo>
                    <a:pt x="1231" y="401"/>
                    <a:pt x="1231" y="401"/>
                    <a:pt x="1230" y="401"/>
                  </a:cubicBezTo>
                  <a:cubicBezTo>
                    <a:pt x="1230" y="404"/>
                    <a:pt x="1228" y="408"/>
                    <a:pt x="1229" y="412"/>
                  </a:cubicBezTo>
                  <a:cubicBezTo>
                    <a:pt x="1231" y="413"/>
                    <a:pt x="1234" y="413"/>
                    <a:pt x="1236" y="414"/>
                  </a:cubicBezTo>
                  <a:cubicBezTo>
                    <a:pt x="1239" y="420"/>
                    <a:pt x="1247" y="419"/>
                    <a:pt x="1254" y="418"/>
                  </a:cubicBezTo>
                  <a:cubicBezTo>
                    <a:pt x="1255" y="417"/>
                    <a:pt x="1258" y="418"/>
                    <a:pt x="1259" y="417"/>
                  </a:cubicBezTo>
                  <a:cubicBezTo>
                    <a:pt x="1261" y="416"/>
                    <a:pt x="1259" y="411"/>
                    <a:pt x="1259" y="409"/>
                  </a:cubicBezTo>
                  <a:cubicBezTo>
                    <a:pt x="1259" y="408"/>
                    <a:pt x="1259" y="407"/>
                    <a:pt x="1259" y="406"/>
                  </a:cubicBezTo>
                  <a:cubicBezTo>
                    <a:pt x="1259" y="405"/>
                    <a:pt x="1260" y="403"/>
                    <a:pt x="1260" y="402"/>
                  </a:cubicBezTo>
                  <a:cubicBezTo>
                    <a:pt x="1259" y="401"/>
                    <a:pt x="1258" y="401"/>
                    <a:pt x="1258" y="400"/>
                  </a:cubicBezTo>
                  <a:cubicBezTo>
                    <a:pt x="1256" y="399"/>
                    <a:pt x="1256" y="399"/>
                    <a:pt x="1255" y="400"/>
                  </a:cubicBezTo>
                  <a:cubicBezTo>
                    <a:pt x="1255" y="399"/>
                    <a:pt x="1255" y="399"/>
                    <a:pt x="1255" y="399"/>
                  </a:cubicBezTo>
                  <a:cubicBezTo>
                    <a:pt x="1255" y="398"/>
                    <a:pt x="1255" y="398"/>
                    <a:pt x="1256" y="398"/>
                  </a:cubicBezTo>
                  <a:cubicBezTo>
                    <a:pt x="1257" y="398"/>
                    <a:pt x="1257" y="398"/>
                    <a:pt x="1258" y="398"/>
                  </a:cubicBezTo>
                  <a:cubicBezTo>
                    <a:pt x="1258" y="398"/>
                    <a:pt x="1258" y="398"/>
                    <a:pt x="1258" y="398"/>
                  </a:cubicBezTo>
                  <a:cubicBezTo>
                    <a:pt x="1258" y="398"/>
                    <a:pt x="1257" y="397"/>
                    <a:pt x="1257" y="397"/>
                  </a:cubicBezTo>
                  <a:cubicBezTo>
                    <a:pt x="1257" y="397"/>
                    <a:pt x="1257" y="396"/>
                    <a:pt x="1257" y="396"/>
                  </a:cubicBezTo>
                  <a:cubicBezTo>
                    <a:pt x="1257" y="396"/>
                    <a:pt x="1257" y="395"/>
                    <a:pt x="1258" y="395"/>
                  </a:cubicBezTo>
                  <a:cubicBezTo>
                    <a:pt x="1256" y="395"/>
                    <a:pt x="1254" y="395"/>
                    <a:pt x="1253" y="395"/>
                  </a:cubicBezTo>
                  <a:cubicBezTo>
                    <a:pt x="1253" y="393"/>
                    <a:pt x="1253" y="389"/>
                    <a:pt x="1254" y="387"/>
                  </a:cubicBezTo>
                  <a:cubicBezTo>
                    <a:pt x="1254" y="388"/>
                    <a:pt x="1255" y="389"/>
                    <a:pt x="1255" y="389"/>
                  </a:cubicBezTo>
                  <a:cubicBezTo>
                    <a:pt x="1256" y="389"/>
                    <a:pt x="1256" y="389"/>
                    <a:pt x="1257" y="390"/>
                  </a:cubicBezTo>
                  <a:cubicBezTo>
                    <a:pt x="1257" y="389"/>
                    <a:pt x="1257" y="389"/>
                    <a:pt x="1258" y="389"/>
                  </a:cubicBezTo>
                  <a:cubicBezTo>
                    <a:pt x="1258" y="389"/>
                    <a:pt x="1258" y="389"/>
                    <a:pt x="1258" y="389"/>
                  </a:cubicBezTo>
                  <a:cubicBezTo>
                    <a:pt x="1258" y="389"/>
                    <a:pt x="1258" y="390"/>
                    <a:pt x="1258" y="390"/>
                  </a:cubicBezTo>
                  <a:cubicBezTo>
                    <a:pt x="1259" y="390"/>
                    <a:pt x="1259" y="390"/>
                    <a:pt x="1259" y="390"/>
                  </a:cubicBezTo>
                  <a:cubicBezTo>
                    <a:pt x="1259" y="390"/>
                    <a:pt x="1260" y="390"/>
                    <a:pt x="1261" y="390"/>
                  </a:cubicBezTo>
                  <a:cubicBezTo>
                    <a:pt x="1262" y="390"/>
                    <a:pt x="1262" y="390"/>
                    <a:pt x="1262" y="390"/>
                  </a:cubicBezTo>
                  <a:cubicBezTo>
                    <a:pt x="1262" y="389"/>
                    <a:pt x="1262" y="389"/>
                    <a:pt x="1262" y="388"/>
                  </a:cubicBezTo>
                  <a:cubicBezTo>
                    <a:pt x="1262" y="389"/>
                    <a:pt x="1262" y="389"/>
                    <a:pt x="1263" y="389"/>
                  </a:cubicBezTo>
                  <a:cubicBezTo>
                    <a:pt x="1264" y="389"/>
                    <a:pt x="1264" y="389"/>
                    <a:pt x="1264" y="388"/>
                  </a:cubicBezTo>
                  <a:cubicBezTo>
                    <a:pt x="1263" y="386"/>
                    <a:pt x="1261" y="386"/>
                    <a:pt x="1261" y="384"/>
                  </a:cubicBezTo>
                  <a:close/>
                  <a:moveTo>
                    <a:pt x="1335" y="75"/>
                  </a:moveTo>
                  <a:cubicBezTo>
                    <a:pt x="1326" y="78"/>
                    <a:pt x="1318" y="80"/>
                    <a:pt x="1309" y="82"/>
                  </a:cubicBezTo>
                  <a:cubicBezTo>
                    <a:pt x="1306" y="83"/>
                    <a:pt x="1297" y="84"/>
                    <a:pt x="1297" y="88"/>
                  </a:cubicBezTo>
                  <a:cubicBezTo>
                    <a:pt x="1297" y="88"/>
                    <a:pt x="1298" y="88"/>
                    <a:pt x="1298" y="89"/>
                  </a:cubicBezTo>
                  <a:cubicBezTo>
                    <a:pt x="1298" y="89"/>
                    <a:pt x="1297" y="90"/>
                    <a:pt x="1297" y="90"/>
                  </a:cubicBezTo>
                  <a:cubicBezTo>
                    <a:pt x="1296" y="91"/>
                    <a:pt x="1296" y="91"/>
                    <a:pt x="1295" y="92"/>
                  </a:cubicBezTo>
                  <a:cubicBezTo>
                    <a:pt x="1293" y="92"/>
                    <a:pt x="1290" y="92"/>
                    <a:pt x="1288" y="92"/>
                  </a:cubicBezTo>
                  <a:cubicBezTo>
                    <a:pt x="1287" y="92"/>
                    <a:pt x="1287" y="92"/>
                    <a:pt x="1287" y="92"/>
                  </a:cubicBezTo>
                  <a:cubicBezTo>
                    <a:pt x="1287" y="93"/>
                    <a:pt x="1286" y="93"/>
                    <a:pt x="1287" y="94"/>
                  </a:cubicBezTo>
                  <a:cubicBezTo>
                    <a:pt x="1287" y="94"/>
                    <a:pt x="1287" y="95"/>
                    <a:pt x="1288" y="95"/>
                  </a:cubicBezTo>
                  <a:cubicBezTo>
                    <a:pt x="1288" y="95"/>
                    <a:pt x="1288" y="95"/>
                    <a:pt x="1288" y="95"/>
                  </a:cubicBezTo>
                  <a:cubicBezTo>
                    <a:pt x="1287" y="96"/>
                    <a:pt x="1285" y="97"/>
                    <a:pt x="1284" y="98"/>
                  </a:cubicBezTo>
                  <a:cubicBezTo>
                    <a:pt x="1283" y="98"/>
                    <a:pt x="1282" y="97"/>
                    <a:pt x="1281" y="97"/>
                  </a:cubicBezTo>
                  <a:cubicBezTo>
                    <a:pt x="1280" y="98"/>
                    <a:pt x="1280" y="98"/>
                    <a:pt x="1279" y="99"/>
                  </a:cubicBezTo>
                  <a:cubicBezTo>
                    <a:pt x="1279" y="99"/>
                    <a:pt x="1280" y="99"/>
                    <a:pt x="1280" y="99"/>
                  </a:cubicBezTo>
                  <a:cubicBezTo>
                    <a:pt x="1280" y="100"/>
                    <a:pt x="1281" y="100"/>
                    <a:pt x="1282" y="100"/>
                  </a:cubicBezTo>
                  <a:cubicBezTo>
                    <a:pt x="1282" y="101"/>
                    <a:pt x="1282" y="102"/>
                    <a:pt x="1282" y="102"/>
                  </a:cubicBezTo>
                  <a:cubicBezTo>
                    <a:pt x="1280" y="104"/>
                    <a:pt x="1279" y="106"/>
                    <a:pt x="1277" y="107"/>
                  </a:cubicBezTo>
                  <a:cubicBezTo>
                    <a:pt x="1274" y="106"/>
                    <a:pt x="1272" y="105"/>
                    <a:pt x="1270" y="104"/>
                  </a:cubicBezTo>
                  <a:cubicBezTo>
                    <a:pt x="1264" y="103"/>
                    <a:pt x="1264" y="108"/>
                    <a:pt x="1259" y="103"/>
                  </a:cubicBezTo>
                  <a:cubicBezTo>
                    <a:pt x="1259" y="103"/>
                    <a:pt x="1259" y="103"/>
                    <a:pt x="1259" y="103"/>
                  </a:cubicBezTo>
                  <a:cubicBezTo>
                    <a:pt x="1264" y="100"/>
                    <a:pt x="1263" y="98"/>
                    <a:pt x="1270" y="98"/>
                  </a:cubicBezTo>
                  <a:cubicBezTo>
                    <a:pt x="1270" y="98"/>
                    <a:pt x="1271" y="97"/>
                    <a:pt x="1271" y="97"/>
                  </a:cubicBezTo>
                  <a:cubicBezTo>
                    <a:pt x="1270" y="96"/>
                    <a:pt x="1269" y="95"/>
                    <a:pt x="1269" y="95"/>
                  </a:cubicBezTo>
                  <a:cubicBezTo>
                    <a:pt x="1269" y="95"/>
                    <a:pt x="1269" y="95"/>
                    <a:pt x="1269" y="94"/>
                  </a:cubicBezTo>
                  <a:cubicBezTo>
                    <a:pt x="1270" y="92"/>
                    <a:pt x="1273" y="93"/>
                    <a:pt x="1275" y="91"/>
                  </a:cubicBezTo>
                  <a:cubicBezTo>
                    <a:pt x="1274" y="91"/>
                    <a:pt x="1274" y="90"/>
                    <a:pt x="1273" y="89"/>
                  </a:cubicBezTo>
                  <a:cubicBezTo>
                    <a:pt x="1273" y="89"/>
                    <a:pt x="1273" y="89"/>
                    <a:pt x="1274" y="89"/>
                  </a:cubicBezTo>
                  <a:cubicBezTo>
                    <a:pt x="1274" y="87"/>
                    <a:pt x="1277" y="84"/>
                    <a:pt x="1278" y="84"/>
                  </a:cubicBezTo>
                  <a:cubicBezTo>
                    <a:pt x="1279" y="84"/>
                    <a:pt x="1280" y="84"/>
                    <a:pt x="1281" y="84"/>
                  </a:cubicBezTo>
                  <a:cubicBezTo>
                    <a:pt x="1283" y="82"/>
                    <a:pt x="1286" y="79"/>
                    <a:pt x="1289" y="78"/>
                  </a:cubicBezTo>
                  <a:cubicBezTo>
                    <a:pt x="1296" y="76"/>
                    <a:pt x="1299" y="79"/>
                    <a:pt x="1302" y="73"/>
                  </a:cubicBezTo>
                  <a:cubicBezTo>
                    <a:pt x="1303" y="73"/>
                    <a:pt x="1304" y="72"/>
                    <a:pt x="1305" y="72"/>
                  </a:cubicBezTo>
                  <a:cubicBezTo>
                    <a:pt x="1307" y="73"/>
                    <a:pt x="1309" y="73"/>
                    <a:pt x="1310" y="74"/>
                  </a:cubicBezTo>
                  <a:cubicBezTo>
                    <a:pt x="1312" y="73"/>
                    <a:pt x="1314" y="72"/>
                    <a:pt x="1316" y="72"/>
                  </a:cubicBezTo>
                  <a:cubicBezTo>
                    <a:pt x="1317" y="72"/>
                    <a:pt x="1318" y="72"/>
                    <a:pt x="1319" y="72"/>
                  </a:cubicBezTo>
                  <a:cubicBezTo>
                    <a:pt x="1322" y="71"/>
                    <a:pt x="1326" y="70"/>
                    <a:pt x="1329" y="70"/>
                  </a:cubicBezTo>
                  <a:cubicBezTo>
                    <a:pt x="1332" y="65"/>
                    <a:pt x="1334" y="66"/>
                    <a:pt x="1340" y="65"/>
                  </a:cubicBezTo>
                  <a:cubicBezTo>
                    <a:pt x="1341" y="65"/>
                    <a:pt x="1342" y="65"/>
                    <a:pt x="1343" y="65"/>
                  </a:cubicBezTo>
                  <a:cubicBezTo>
                    <a:pt x="1345" y="65"/>
                    <a:pt x="1348" y="67"/>
                    <a:pt x="1347" y="69"/>
                  </a:cubicBezTo>
                  <a:cubicBezTo>
                    <a:pt x="1345" y="73"/>
                    <a:pt x="1340" y="74"/>
                    <a:pt x="1335" y="75"/>
                  </a:cubicBezTo>
                  <a:close/>
                  <a:moveTo>
                    <a:pt x="1270" y="107"/>
                  </a:moveTo>
                  <a:cubicBezTo>
                    <a:pt x="1271" y="108"/>
                    <a:pt x="1273" y="108"/>
                    <a:pt x="1274" y="109"/>
                  </a:cubicBezTo>
                  <a:cubicBezTo>
                    <a:pt x="1273" y="115"/>
                    <a:pt x="1266" y="112"/>
                    <a:pt x="1268" y="121"/>
                  </a:cubicBezTo>
                  <a:cubicBezTo>
                    <a:pt x="1269" y="125"/>
                    <a:pt x="1271" y="129"/>
                    <a:pt x="1273" y="132"/>
                  </a:cubicBezTo>
                  <a:cubicBezTo>
                    <a:pt x="1275" y="133"/>
                    <a:pt x="1278" y="134"/>
                    <a:pt x="1278" y="136"/>
                  </a:cubicBezTo>
                  <a:cubicBezTo>
                    <a:pt x="1275" y="136"/>
                    <a:pt x="1272" y="136"/>
                    <a:pt x="1269" y="136"/>
                  </a:cubicBezTo>
                  <a:cubicBezTo>
                    <a:pt x="1268" y="136"/>
                    <a:pt x="1267" y="138"/>
                    <a:pt x="1265" y="138"/>
                  </a:cubicBezTo>
                  <a:cubicBezTo>
                    <a:pt x="1264" y="137"/>
                    <a:pt x="1264" y="136"/>
                    <a:pt x="1263" y="136"/>
                  </a:cubicBezTo>
                  <a:cubicBezTo>
                    <a:pt x="1261" y="136"/>
                    <a:pt x="1260" y="136"/>
                    <a:pt x="1258" y="135"/>
                  </a:cubicBezTo>
                  <a:cubicBezTo>
                    <a:pt x="1257" y="133"/>
                    <a:pt x="1259" y="133"/>
                    <a:pt x="1261" y="132"/>
                  </a:cubicBezTo>
                  <a:cubicBezTo>
                    <a:pt x="1261" y="132"/>
                    <a:pt x="1261" y="131"/>
                    <a:pt x="1261" y="131"/>
                  </a:cubicBezTo>
                  <a:cubicBezTo>
                    <a:pt x="1258" y="130"/>
                    <a:pt x="1256" y="127"/>
                    <a:pt x="1251" y="127"/>
                  </a:cubicBezTo>
                  <a:cubicBezTo>
                    <a:pt x="1249" y="126"/>
                    <a:pt x="1249" y="129"/>
                    <a:pt x="1246" y="127"/>
                  </a:cubicBezTo>
                  <a:cubicBezTo>
                    <a:pt x="1246" y="127"/>
                    <a:pt x="1245" y="126"/>
                    <a:pt x="1245" y="126"/>
                  </a:cubicBezTo>
                  <a:cubicBezTo>
                    <a:pt x="1244" y="123"/>
                    <a:pt x="1245" y="122"/>
                    <a:pt x="1246" y="121"/>
                  </a:cubicBezTo>
                  <a:cubicBezTo>
                    <a:pt x="1247" y="121"/>
                    <a:pt x="1248" y="122"/>
                    <a:pt x="1250" y="122"/>
                  </a:cubicBezTo>
                  <a:cubicBezTo>
                    <a:pt x="1252" y="121"/>
                    <a:pt x="1254" y="117"/>
                    <a:pt x="1254" y="115"/>
                  </a:cubicBezTo>
                  <a:cubicBezTo>
                    <a:pt x="1253" y="115"/>
                    <a:pt x="1252" y="114"/>
                    <a:pt x="1251" y="114"/>
                  </a:cubicBezTo>
                  <a:cubicBezTo>
                    <a:pt x="1251" y="114"/>
                    <a:pt x="1251" y="114"/>
                    <a:pt x="1251" y="114"/>
                  </a:cubicBezTo>
                  <a:cubicBezTo>
                    <a:pt x="1253" y="113"/>
                    <a:pt x="1254" y="110"/>
                    <a:pt x="1256" y="109"/>
                  </a:cubicBezTo>
                  <a:cubicBezTo>
                    <a:pt x="1258" y="109"/>
                    <a:pt x="1259" y="109"/>
                    <a:pt x="1261" y="109"/>
                  </a:cubicBezTo>
                  <a:cubicBezTo>
                    <a:pt x="1263" y="109"/>
                    <a:pt x="1267" y="107"/>
                    <a:pt x="1270" y="107"/>
                  </a:cubicBezTo>
                  <a:close/>
                  <a:moveTo>
                    <a:pt x="1095" y="31"/>
                  </a:moveTo>
                  <a:cubicBezTo>
                    <a:pt x="1094" y="32"/>
                    <a:pt x="1092" y="33"/>
                    <a:pt x="1090" y="34"/>
                  </a:cubicBezTo>
                  <a:cubicBezTo>
                    <a:pt x="1089" y="34"/>
                    <a:pt x="1087" y="34"/>
                    <a:pt x="1085" y="35"/>
                  </a:cubicBezTo>
                  <a:cubicBezTo>
                    <a:pt x="1084" y="35"/>
                    <a:pt x="1083" y="36"/>
                    <a:pt x="1082" y="37"/>
                  </a:cubicBezTo>
                  <a:cubicBezTo>
                    <a:pt x="1076" y="37"/>
                    <a:pt x="1071" y="37"/>
                    <a:pt x="1065" y="36"/>
                  </a:cubicBezTo>
                  <a:cubicBezTo>
                    <a:pt x="1065" y="36"/>
                    <a:pt x="1065" y="35"/>
                    <a:pt x="1065" y="34"/>
                  </a:cubicBezTo>
                  <a:cubicBezTo>
                    <a:pt x="1069" y="33"/>
                    <a:pt x="1069" y="32"/>
                    <a:pt x="1071" y="29"/>
                  </a:cubicBezTo>
                  <a:cubicBezTo>
                    <a:pt x="1071" y="29"/>
                    <a:pt x="1071" y="29"/>
                    <a:pt x="1071" y="28"/>
                  </a:cubicBezTo>
                  <a:cubicBezTo>
                    <a:pt x="1063" y="29"/>
                    <a:pt x="1054" y="30"/>
                    <a:pt x="1049" y="27"/>
                  </a:cubicBezTo>
                  <a:cubicBezTo>
                    <a:pt x="1049" y="27"/>
                    <a:pt x="1050" y="27"/>
                    <a:pt x="1050" y="27"/>
                  </a:cubicBezTo>
                  <a:cubicBezTo>
                    <a:pt x="1051" y="25"/>
                    <a:pt x="1052" y="25"/>
                    <a:pt x="1054" y="23"/>
                  </a:cubicBezTo>
                  <a:cubicBezTo>
                    <a:pt x="1055" y="21"/>
                    <a:pt x="1057" y="19"/>
                    <a:pt x="1058" y="17"/>
                  </a:cubicBezTo>
                  <a:cubicBezTo>
                    <a:pt x="1060" y="18"/>
                    <a:pt x="1061" y="20"/>
                    <a:pt x="1062" y="21"/>
                  </a:cubicBezTo>
                  <a:cubicBezTo>
                    <a:pt x="1065" y="24"/>
                    <a:pt x="1069" y="19"/>
                    <a:pt x="1072" y="24"/>
                  </a:cubicBezTo>
                  <a:cubicBezTo>
                    <a:pt x="1072" y="24"/>
                    <a:pt x="1073" y="24"/>
                    <a:pt x="1073" y="23"/>
                  </a:cubicBezTo>
                  <a:cubicBezTo>
                    <a:pt x="1075" y="22"/>
                    <a:pt x="1075" y="19"/>
                    <a:pt x="1078" y="17"/>
                  </a:cubicBezTo>
                  <a:cubicBezTo>
                    <a:pt x="1078" y="19"/>
                    <a:pt x="1077" y="22"/>
                    <a:pt x="1078" y="24"/>
                  </a:cubicBezTo>
                  <a:cubicBezTo>
                    <a:pt x="1078" y="24"/>
                    <a:pt x="1079" y="24"/>
                    <a:pt x="1080" y="24"/>
                  </a:cubicBezTo>
                  <a:cubicBezTo>
                    <a:pt x="1081" y="23"/>
                    <a:pt x="1083" y="20"/>
                    <a:pt x="1086" y="20"/>
                  </a:cubicBezTo>
                  <a:cubicBezTo>
                    <a:pt x="1086" y="20"/>
                    <a:pt x="1087" y="20"/>
                    <a:pt x="1087" y="20"/>
                  </a:cubicBezTo>
                  <a:cubicBezTo>
                    <a:pt x="1088" y="21"/>
                    <a:pt x="1088" y="22"/>
                    <a:pt x="1089" y="23"/>
                  </a:cubicBezTo>
                  <a:cubicBezTo>
                    <a:pt x="1091" y="24"/>
                    <a:pt x="1094" y="22"/>
                    <a:pt x="1096" y="23"/>
                  </a:cubicBezTo>
                  <a:cubicBezTo>
                    <a:pt x="1098" y="23"/>
                    <a:pt x="1099" y="24"/>
                    <a:pt x="1100" y="24"/>
                  </a:cubicBezTo>
                  <a:cubicBezTo>
                    <a:pt x="1101" y="25"/>
                    <a:pt x="1101" y="26"/>
                    <a:pt x="1102" y="26"/>
                  </a:cubicBezTo>
                  <a:cubicBezTo>
                    <a:pt x="1101" y="26"/>
                    <a:pt x="1101" y="26"/>
                    <a:pt x="1101" y="27"/>
                  </a:cubicBezTo>
                  <a:cubicBezTo>
                    <a:pt x="1099" y="28"/>
                    <a:pt x="1097" y="30"/>
                    <a:pt x="1095" y="31"/>
                  </a:cubicBezTo>
                  <a:close/>
                  <a:moveTo>
                    <a:pt x="1047" y="34"/>
                  </a:moveTo>
                  <a:cubicBezTo>
                    <a:pt x="1048" y="33"/>
                    <a:pt x="1049" y="32"/>
                    <a:pt x="1051" y="32"/>
                  </a:cubicBezTo>
                  <a:cubicBezTo>
                    <a:pt x="1052" y="33"/>
                    <a:pt x="1053" y="35"/>
                    <a:pt x="1054" y="36"/>
                  </a:cubicBezTo>
                  <a:cubicBezTo>
                    <a:pt x="1056" y="37"/>
                    <a:pt x="1057" y="37"/>
                    <a:pt x="1059" y="37"/>
                  </a:cubicBezTo>
                  <a:cubicBezTo>
                    <a:pt x="1061" y="38"/>
                    <a:pt x="1064" y="40"/>
                    <a:pt x="1065" y="42"/>
                  </a:cubicBezTo>
                  <a:cubicBezTo>
                    <a:pt x="1063" y="42"/>
                    <a:pt x="1062" y="43"/>
                    <a:pt x="1061" y="43"/>
                  </a:cubicBezTo>
                  <a:cubicBezTo>
                    <a:pt x="1059" y="44"/>
                    <a:pt x="1058" y="44"/>
                    <a:pt x="1056" y="44"/>
                  </a:cubicBezTo>
                  <a:cubicBezTo>
                    <a:pt x="1053" y="46"/>
                    <a:pt x="1053" y="50"/>
                    <a:pt x="1052" y="53"/>
                  </a:cubicBezTo>
                  <a:cubicBezTo>
                    <a:pt x="1051" y="54"/>
                    <a:pt x="1051" y="56"/>
                    <a:pt x="1050" y="58"/>
                  </a:cubicBezTo>
                  <a:cubicBezTo>
                    <a:pt x="1049" y="58"/>
                    <a:pt x="1047" y="58"/>
                    <a:pt x="1046" y="59"/>
                  </a:cubicBezTo>
                  <a:cubicBezTo>
                    <a:pt x="1044" y="60"/>
                    <a:pt x="1043" y="63"/>
                    <a:pt x="1043" y="67"/>
                  </a:cubicBezTo>
                  <a:cubicBezTo>
                    <a:pt x="1042" y="67"/>
                    <a:pt x="1042" y="68"/>
                    <a:pt x="1041" y="68"/>
                  </a:cubicBezTo>
                  <a:cubicBezTo>
                    <a:pt x="1038" y="69"/>
                    <a:pt x="1029" y="61"/>
                    <a:pt x="1027" y="60"/>
                  </a:cubicBezTo>
                  <a:cubicBezTo>
                    <a:pt x="1027" y="60"/>
                    <a:pt x="1027" y="60"/>
                    <a:pt x="1027" y="60"/>
                  </a:cubicBezTo>
                  <a:cubicBezTo>
                    <a:pt x="1027" y="59"/>
                    <a:pt x="1028" y="58"/>
                    <a:pt x="1028" y="58"/>
                  </a:cubicBezTo>
                  <a:cubicBezTo>
                    <a:pt x="1033" y="58"/>
                    <a:pt x="1038" y="57"/>
                    <a:pt x="1040" y="55"/>
                  </a:cubicBezTo>
                  <a:cubicBezTo>
                    <a:pt x="1039" y="54"/>
                    <a:pt x="1039" y="54"/>
                    <a:pt x="1038" y="53"/>
                  </a:cubicBezTo>
                  <a:cubicBezTo>
                    <a:pt x="1034" y="53"/>
                    <a:pt x="1030" y="55"/>
                    <a:pt x="1025" y="55"/>
                  </a:cubicBezTo>
                  <a:cubicBezTo>
                    <a:pt x="1024" y="54"/>
                    <a:pt x="1024" y="53"/>
                    <a:pt x="1023" y="52"/>
                  </a:cubicBezTo>
                  <a:cubicBezTo>
                    <a:pt x="1023" y="52"/>
                    <a:pt x="1023" y="52"/>
                    <a:pt x="1024" y="52"/>
                  </a:cubicBezTo>
                  <a:cubicBezTo>
                    <a:pt x="1029" y="50"/>
                    <a:pt x="1035" y="50"/>
                    <a:pt x="1039" y="46"/>
                  </a:cubicBezTo>
                  <a:cubicBezTo>
                    <a:pt x="1039" y="46"/>
                    <a:pt x="1039" y="46"/>
                    <a:pt x="1039" y="46"/>
                  </a:cubicBezTo>
                  <a:cubicBezTo>
                    <a:pt x="1036" y="45"/>
                    <a:pt x="1032" y="44"/>
                    <a:pt x="1030" y="42"/>
                  </a:cubicBezTo>
                  <a:cubicBezTo>
                    <a:pt x="1027" y="44"/>
                    <a:pt x="1026" y="47"/>
                    <a:pt x="1023" y="48"/>
                  </a:cubicBezTo>
                  <a:cubicBezTo>
                    <a:pt x="1019" y="49"/>
                    <a:pt x="1012" y="43"/>
                    <a:pt x="1011" y="40"/>
                  </a:cubicBezTo>
                  <a:cubicBezTo>
                    <a:pt x="1012" y="40"/>
                    <a:pt x="1014" y="39"/>
                    <a:pt x="1015" y="38"/>
                  </a:cubicBezTo>
                  <a:cubicBezTo>
                    <a:pt x="1014" y="37"/>
                    <a:pt x="1014" y="36"/>
                    <a:pt x="1013" y="35"/>
                  </a:cubicBezTo>
                  <a:cubicBezTo>
                    <a:pt x="1012" y="35"/>
                    <a:pt x="1011" y="36"/>
                    <a:pt x="1009" y="37"/>
                  </a:cubicBezTo>
                  <a:cubicBezTo>
                    <a:pt x="1008" y="36"/>
                    <a:pt x="1006" y="34"/>
                    <a:pt x="1006" y="32"/>
                  </a:cubicBezTo>
                  <a:cubicBezTo>
                    <a:pt x="1008" y="30"/>
                    <a:pt x="1009" y="29"/>
                    <a:pt x="1012" y="29"/>
                  </a:cubicBezTo>
                  <a:cubicBezTo>
                    <a:pt x="1013" y="29"/>
                    <a:pt x="1014" y="29"/>
                    <a:pt x="1015" y="29"/>
                  </a:cubicBezTo>
                  <a:cubicBezTo>
                    <a:pt x="1016" y="29"/>
                    <a:pt x="1018" y="28"/>
                    <a:pt x="1020" y="28"/>
                  </a:cubicBezTo>
                  <a:cubicBezTo>
                    <a:pt x="1019" y="30"/>
                    <a:pt x="1020" y="32"/>
                    <a:pt x="1020" y="33"/>
                  </a:cubicBezTo>
                  <a:cubicBezTo>
                    <a:pt x="1022" y="34"/>
                    <a:pt x="1023" y="34"/>
                    <a:pt x="1025" y="34"/>
                  </a:cubicBezTo>
                  <a:cubicBezTo>
                    <a:pt x="1025" y="34"/>
                    <a:pt x="1025" y="34"/>
                    <a:pt x="1025" y="34"/>
                  </a:cubicBezTo>
                  <a:cubicBezTo>
                    <a:pt x="1025" y="32"/>
                    <a:pt x="1025" y="31"/>
                    <a:pt x="1026" y="29"/>
                  </a:cubicBezTo>
                  <a:cubicBezTo>
                    <a:pt x="1028" y="28"/>
                    <a:pt x="1028" y="28"/>
                    <a:pt x="1030" y="29"/>
                  </a:cubicBezTo>
                  <a:cubicBezTo>
                    <a:pt x="1030" y="31"/>
                    <a:pt x="1034" y="36"/>
                    <a:pt x="1037" y="37"/>
                  </a:cubicBezTo>
                  <a:cubicBezTo>
                    <a:pt x="1037" y="37"/>
                    <a:pt x="1037" y="36"/>
                    <a:pt x="1038" y="36"/>
                  </a:cubicBezTo>
                  <a:cubicBezTo>
                    <a:pt x="1037" y="34"/>
                    <a:pt x="1034" y="30"/>
                    <a:pt x="1035" y="28"/>
                  </a:cubicBezTo>
                  <a:cubicBezTo>
                    <a:pt x="1036" y="27"/>
                    <a:pt x="1037" y="26"/>
                    <a:pt x="1037" y="25"/>
                  </a:cubicBezTo>
                  <a:cubicBezTo>
                    <a:pt x="1039" y="25"/>
                    <a:pt x="1040" y="27"/>
                    <a:pt x="1042" y="27"/>
                  </a:cubicBezTo>
                  <a:cubicBezTo>
                    <a:pt x="1043" y="27"/>
                    <a:pt x="1044" y="27"/>
                    <a:pt x="1045" y="27"/>
                  </a:cubicBezTo>
                  <a:cubicBezTo>
                    <a:pt x="1045" y="27"/>
                    <a:pt x="1046" y="28"/>
                    <a:pt x="1046" y="28"/>
                  </a:cubicBezTo>
                  <a:cubicBezTo>
                    <a:pt x="1046" y="30"/>
                    <a:pt x="1046" y="32"/>
                    <a:pt x="1046" y="34"/>
                  </a:cubicBezTo>
                  <a:cubicBezTo>
                    <a:pt x="1047" y="34"/>
                    <a:pt x="1047" y="34"/>
                    <a:pt x="1047" y="34"/>
                  </a:cubicBezTo>
                  <a:close/>
                  <a:moveTo>
                    <a:pt x="943" y="311"/>
                  </a:moveTo>
                  <a:cubicBezTo>
                    <a:pt x="943" y="311"/>
                    <a:pt x="943" y="311"/>
                    <a:pt x="943" y="311"/>
                  </a:cubicBezTo>
                  <a:cubicBezTo>
                    <a:pt x="944" y="311"/>
                    <a:pt x="949" y="312"/>
                    <a:pt x="949" y="312"/>
                  </a:cubicBezTo>
                  <a:cubicBezTo>
                    <a:pt x="949" y="312"/>
                    <a:pt x="949" y="312"/>
                    <a:pt x="949" y="312"/>
                  </a:cubicBezTo>
                  <a:cubicBezTo>
                    <a:pt x="949" y="312"/>
                    <a:pt x="949" y="313"/>
                    <a:pt x="949" y="314"/>
                  </a:cubicBezTo>
                  <a:cubicBezTo>
                    <a:pt x="949" y="314"/>
                    <a:pt x="947" y="314"/>
                    <a:pt x="947" y="315"/>
                  </a:cubicBezTo>
                  <a:cubicBezTo>
                    <a:pt x="945" y="315"/>
                    <a:pt x="944" y="316"/>
                    <a:pt x="943" y="317"/>
                  </a:cubicBezTo>
                  <a:cubicBezTo>
                    <a:pt x="941" y="317"/>
                    <a:pt x="940" y="316"/>
                    <a:pt x="939" y="316"/>
                  </a:cubicBezTo>
                  <a:cubicBezTo>
                    <a:pt x="938" y="316"/>
                    <a:pt x="937" y="317"/>
                    <a:pt x="936" y="317"/>
                  </a:cubicBezTo>
                  <a:cubicBezTo>
                    <a:pt x="936" y="317"/>
                    <a:pt x="935" y="316"/>
                    <a:pt x="934" y="316"/>
                  </a:cubicBezTo>
                  <a:cubicBezTo>
                    <a:pt x="933" y="316"/>
                    <a:pt x="931" y="317"/>
                    <a:pt x="929" y="317"/>
                  </a:cubicBezTo>
                  <a:cubicBezTo>
                    <a:pt x="929" y="317"/>
                    <a:pt x="930" y="318"/>
                    <a:pt x="930" y="318"/>
                  </a:cubicBezTo>
                  <a:cubicBezTo>
                    <a:pt x="926" y="318"/>
                    <a:pt x="925" y="317"/>
                    <a:pt x="921" y="318"/>
                  </a:cubicBezTo>
                  <a:cubicBezTo>
                    <a:pt x="921" y="322"/>
                    <a:pt x="919" y="321"/>
                    <a:pt x="917" y="319"/>
                  </a:cubicBezTo>
                  <a:cubicBezTo>
                    <a:pt x="916" y="320"/>
                    <a:pt x="916" y="320"/>
                    <a:pt x="915" y="320"/>
                  </a:cubicBezTo>
                  <a:cubicBezTo>
                    <a:pt x="913" y="320"/>
                    <a:pt x="911" y="321"/>
                    <a:pt x="910" y="323"/>
                  </a:cubicBezTo>
                  <a:cubicBezTo>
                    <a:pt x="910" y="322"/>
                    <a:pt x="910" y="322"/>
                    <a:pt x="909" y="322"/>
                  </a:cubicBezTo>
                  <a:cubicBezTo>
                    <a:pt x="909" y="322"/>
                    <a:pt x="908" y="322"/>
                    <a:pt x="907" y="321"/>
                  </a:cubicBezTo>
                  <a:cubicBezTo>
                    <a:pt x="908" y="321"/>
                    <a:pt x="908" y="321"/>
                    <a:pt x="908" y="321"/>
                  </a:cubicBezTo>
                  <a:cubicBezTo>
                    <a:pt x="910" y="320"/>
                    <a:pt x="914" y="317"/>
                    <a:pt x="915" y="315"/>
                  </a:cubicBezTo>
                  <a:cubicBezTo>
                    <a:pt x="916" y="315"/>
                    <a:pt x="916" y="314"/>
                    <a:pt x="917" y="313"/>
                  </a:cubicBezTo>
                  <a:cubicBezTo>
                    <a:pt x="919" y="312"/>
                    <a:pt x="921" y="314"/>
                    <a:pt x="923" y="313"/>
                  </a:cubicBezTo>
                  <a:cubicBezTo>
                    <a:pt x="924" y="312"/>
                    <a:pt x="925" y="311"/>
                    <a:pt x="925" y="310"/>
                  </a:cubicBezTo>
                  <a:cubicBezTo>
                    <a:pt x="924" y="310"/>
                    <a:pt x="923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0" y="311"/>
                    <a:pt x="918" y="310"/>
                    <a:pt x="917" y="309"/>
                  </a:cubicBezTo>
                  <a:cubicBezTo>
                    <a:pt x="915" y="309"/>
                    <a:pt x="914" y="309"/>
                    <a:pt x="912" y="309"/>
                  </a:cubicBezTo>
                  <a:cubicBezTo>
                    <a:pt x="912" y="309"/>
                    <a:pt x="911" y="308"/>
                    <a:pt x="911" y="308"/>
                  </a:cubicBezTo>
                  <a:cubicBezTo>
                    <a:pt x="911" y="308"/>
                    <a:pt x="911" y="308"/>
                    <a:pt x="911" y="307"/>
                  </a:cubicBezTo>
                  <a:cubicBezTo>
                    <a:pt x="912" y="306"/>
                    <a:pt x="916" y="306"/>
                    <a:pt x="917" y="304"/>
                  </a:cubicBezTo>
                  <a:cubicBezTo>
                    <a:pt x="917" y="303"/>
                    <a:pt x="918" y="301"/>
                    <a:pt x="917" y="301"/>
                  </a:cubicBezTo>
                  <a:cubicBezTo>
                    <a:pt x="917" y="300"/>
                    <a:pt x="917" y="300"/>
                    <a:pt x="917" y="300"/>
                  </a:cubicBezTo>
                  <a:cubicBezTo>
                    <a:pt x="916" y="300"/>
                    <a:pt x="915" y="300"/>
                    <a:pt x="914" y="300"/>
                  </a:cubicBezTo>
                  <a:cubicBezTo>
                    <a:pt x="914" y="300"/>
                    <a:pt x="914" y="300"/>
                    <a:pt x="914" y="300"/>
                  </a:cubicBezTo>
                  <a:cubicBezTo>
                    <a:pt x="916" y="297"/>
                    <a:pt x="920" y="297"/>
                    <a:pt x="924" y="297"/>
                  </a:cubicBezTo>
                  <a:cubicBezTo>
                    <a:pt x="924" y="297"/>
                    <a:pt x="924" y="297"/>
                    <a:pt x="924" y="297"/>
                  </a:cubicBezTo>
                  <a:cubicBezTo>
                    <a:pt x="923" y="294"/>
                    <a:pt x="924" y="293"/>
                    <a:pt x="925" y="289"/>
                  </a:cubicBezTo>
                  <a:cubicBezTo>
                    <a:pt x="924" y="289"/>
                    <a:pt x="924" y="289"/>
                    <a:pt x="924" y="289"/>
                  </a:cubicBezTo>
                  <a:cubicBezTo>
                    <a:pt x="924" y="290"/>
                    <a:pt x="923" y="290"/>
                    <a:pt x="922" y="290"/>
                  </a:cubicBezTo>
                  <a:cubicBezTo>
                    <a:pt x="922" y="289"/>
                    <a:pt x="921" y="289"/>
                    <a:pt x="920" y="288"/>
                  </a:cubicBezTo>
                  <a:cubicBezTo>
                    <a:pt x="921" y="286"/>
                    <a:pt x="922" y="285"/>
                    <a:pt x="923" y="284"/>
                  </a:cubicBezTo>
                  <a:cubicBezTo>
                    <a:pt x="919" y="283"/>
                    <a:pt x="920" y="285"/>
                    <a:pt x="917" y="285"/>
                  </a:cubicBezTo>
                  <a:cubicBezTo>
                    <a:pt x="917" y="284"/>
                    <a:pt x="916" y="284"/>
                    <a:pt x="915" y="284"/>
                  </a:cubicBezTo>
                  <a:cubicBezTo>
                    <a:pt x="915" y="285"/>
                    <a:pt x="915" y="285"/>
                    <a:pt x="914" y="285"/>
                  </a:cubicBezTo>
                  <a:cubicBezTo>
                    <a:pt x="913" y="285"/>
                    <a:pt x="912" y="285"/>
                    <a:pt x="911" y="285"/>
                  </a:cubicBezTo>
                  <a:cubicBezTo>
                    <a:pt x="912" y="283"/>
                    <a:pt x="914" y="280"/>
                    <a:pt x="914" y="279"/>
                  </a:cubicBezTo>
                  <a:cubicBezTo>
                    <a:pt x="913" y="278"/>
                    <a:pt x="913" y="277"/>
                    <a:pt x="913" y="276"/>
                  </a:cubicBezTo>
                  <a:cubicBezTo>
                    <a:pt x="913" y="276"/>
                    <a:pt x="914" y="276"/>
                    <a:pt x="914" y="275"/>
                  </a:cubicBezTo>
                  <a:cubicBezTo>
                    <a:pt x="914" y="275"/>
                    <a:pt x="914" y="274"/>
                    <a:pt x="914" y="274"/>
                  </a:cubicBezTo>
                  <a:cubicBezTo>
                    <a:pt x="914" y="274"/>
                    <a:pt x="914" y="274"/>
                    <a:pt x="913" y="274"/>
                  </a:cubicBezTo>
                  <a:cubicBezTo>
                    <a:pt x="912" y="275"/>
                    <a:pt x="910" y="276"/>
                    <a:pt x="909" y="277"/>
                  </a:cubicBezTo>
                  <a:cubicBezTo>
                    <a:pt x="909" y="277"/>
                    <a:pt x="909" y="276"/>
                    <a:pt x="909" y="276"/>
                  </a:cubicBezTo>
                  <a:cubicBezTo>
                    <a:pt x="908" y="274"/>
                    <a:pt x="910" y="272"/>
                    <a:pt x="910" y="270"/>
                  </a:cubicBezTo>
                  <a:cubicBezTo>
                    <a:pt x="910" y="270"/>
                    <a:pt x="909" y="270"/>
                    <a:pt x="909" y="269"/>
                  </a:cubicBezTo>
                  <a:cubicBezTo>
                    <a:pt x="909" y="269"/>
                    <a:pt x="909" y="269"/>
                    <a:pt x="909" y="269"/>
                  </a:cubicBezTo>
                  <a:cubicBezTo>
                    <a:pt x="908" y="270"/>
                    <a:pt x="908" y="271"/>
                    <a:pt x="907" y="271"/>
                  </a:cubicBezTo>
                  <a:cubicBezTo>
                    <a:pt x="907" y="271"/>
                    <a:pt x="906" y="271"/>
                    <a:pt x="906" y="270"/>
                  </a:cubicBezTo>
                  <a:cubicBezTo>
                    <a:pt x="906" y="270"/>
                    <a:pt x="908" y="266"/>
                    <a:pt x="908" y="266"/>
                  </a:cubicBezTo>
                  <a:cubicBezTo>
                    <a:pt x="908" y="266"/>
                    <a:pt x="908" y="265"/>
                    <a:pt x="908" y="264"/>
                  </a:cubicBezTo>
                  <a:cubicBezTo>
                    <a:pt x="908" y="263"/>
                    <a:pt x="909" y="264"/>
                    <a:pt x="909" y="263"/>
                  </a:cubicBezTo>
                  <a:cubicBezTo>
                    <a:pt x="909" y="262"/>
                    <a:pt x="908" y="262"/>
                    <a:pt x="908" y="261"/>
                  </a:cubicBezTo>
                  <a:cubicBezTo>
                    <a:pt x="908" y="260"/>
                    <a:pt x="908" y="260"/>
                    <a:pt x="909" y="260"/>
                  </a:cubicBezTo>
                  <a:cubicBezTo>
                    <a:pt x="910" y="260"/>
                    <a:pt x="911" y="260"/>
                    <a:pt x="912" y="260"/>
                  </a:cubicBezTo>
                  <a:cubicBezTo>
                    <a:pt x="911" y="259"/>
                    <a:pt x="911" y="258"/>
                    <a:pt x="910" y="257"/>
                  </a:cubicBezTo>
                  <a:cubicBezTo>
                    <a:pt x="911" y="257"/>
                    <a:pt x="912" y="256"/>
                    <a:pt x="912" y="256"/>
                  </a:cubicBezTo>
                  <a:cubicBezTo>
                    <a:pt x="912" y="256"/>
                    <a:pt x="912" y="255"/>
                    <a:pt x="911" y="254"/>
                  </a:cubicBezTo>
                  <a:cubicBezTo>
                    <a:pt x="912" y="254"/>
                    <a:pt x="912" y="253"/>
                    <a:pt x="912" y="253"/>
                  </a:cubicBezTo>
                  <a:cubicBezTo>
                    <a:pt x="913" y="253"/>
                    <a:pt x="914" y="254"/>
                    <a:pt x="915" y="254"/>
                  </a:cubicBezTo>
                  <a:cubicBezTo>
                    <a:pt x="917" y="255"/>
                    <a:pt x="920" y="252"/>
                    <a:pt x="923" y="253"/>
                  </a:cubicBezTo>
                  <a:cubicBezTo>
                    <a:pt x="923" y="254"/>
                    <a:pt x="924" y="254"/>
                    <a:pt x="923" y="255"/>
                  </a:cubicBezTo>
                  <a:cubicBezTo>
                    <a:pt x="922" y="257"/>
                    <a:pt x="917" y="257"/>
                    <a:pt x="917" y="261"/>
                  </a:cubicBezTo>
                  <a:cubicBezTo>
                    <a:pt x="917" y="261"/>
                    <a:pt x="917" y="261"/>
                    <a:pt x="917" y="261"/>
                  </a:cubicBezTo>
                  <a:cubicBezTo>
                    <a:pt x="920" y="262"/>
                    <a:pt x="927" y="261"/>
                    <a:pt x="930" y="262"/>
                  </a:cubicBezTo>
                  <a:cubicBezTo>
                    <a:pt x="930" y="263"/>
                    <a:pt x="930" y="263"/>
                    <a:pt x="930" y="263"/>
                  </a:cubicBezTo>
                  <a:cubicBezTo>
                    <a:pt x="929" y="266"/>
                    <a:pt x="927" y="272"/>
                    <a:pt x="923" y="272"/>
                  </a:cubicBezTo>
                  <a:cubicBezTo>
                    <a:pt x="923" y="272"/>
                    <a:pt x="923" y="272"/>
                    <a:pt x="923" y="272"/>
                  </a:cubicBezTo>
                  <a:cubicBezTo>
                    <a:pt x="924" y="272"/>
                    <a:pt x="925" y="273"/>
                    <a:pt x="925" y="273"/>
                  </a:cubicBezTo>
                  <a:cubicBezTo>
                    <a:pt x="925" y="273"/>
                    <a:pt x="925" y="273"/>
                    <a:pt x="925" y="273"/>
                  </a:cubicBezTo>
                  <a:cubicBezTo>
                    <a:pt x="924" y="274"/>
                    <a:pt x="921" y="275"/>
                    <a:pt x="919" y="275"/>
                  </a:cubicBezTo>
                  <a:cubicBezTo>
                    <a:pt x="919" y="275"/>
                    <a:pt x="919" y="275"/>
                    <a:pt x="919" y="275"/>
                  </a:cubicBezTo>
                  <a:cubicBezTo>
                    <a:pt x="922" y="276"/>
                    <a:pt x="922" y="275"/>
                    <a:pt x="925" y="275"/>
                  </a:cubicBezTo>
                  <a:cubicBezTo>
                    <a:pt x="927" y="275"/>
                    <a:pt x="931" y="278"/>
                    <a:pt x="931" y="279"/>
                  </a:cubicBezTo>
                  <a:cubicBezTo>
                    <a:pt x="932" y="281"/>
                    <a:pt x="932" y="284"/>
                    <a:pt x="933" y="285"/>
                  </a:cubicBezTo>
                  <a:cubicBezTo>
                    <a:pt x="934" y="286"/>
                    <a:pt x="935" y="286"/>
                    <a:pt x="936" y="286"/>
                  </a:cubicBezTo>
                  <a:cubicBezTo>
                    <a:pt x="937" y="288"/>
                    <a:pt x="938" y="289"/>
                    <a:pt x="939" y="290"/>
                  </a:cubicBezTo>
                  <a:cubicBezTo>
                    <a:pt x="940" y="291"/>
                    <a:pt x="940" y="294"/>
                    <a:pt x="940" y="294"/>
                  </a:cubicBezTo>
                  <a:cubicBezTo>
                    <a:pt x="943" y="297"/>
                    <a:pt x="944" y="297"/>
                    <a:pt x="941" y="301"/>
                  </a:cubicBezTo>
                  <a:cubicBezTo>
                    <a:pt x="942" y="301"/>
                    <a:pt x="943" y="301"/>
                    <a:pt x="943" y="301"/>
                  </a:cubicBezTo>
                  <a:cubicBezTo>
                    <a:pt x="945" y="298"/>
                    <a:pt x="949" y="300"/>
                    <a:pt x="951" y="302"/>
                  </a:cubicBezTo>
                  <a:cubicBezTo>
                    <a:pt x="951" y="303"/>
                    <a:pt x="951" y="304"/>
                    <a:pt x="951" y="305"/>
                  </a:cubicBezTo>
                  <a:cubicBezTo>
                    <a:pt x="951" y="307"/>
                    <a:pt x="945" y="310"/>
                    <a:pt x="943" y="311"/>
                  </a:cubicBezTo>
                  <a:close/>
                  <a:moveTo>
                    <a:pt x="908" y="278"/>
                  </a:moveTo>
                  <a:cubicBezTo>
                    <a:pt x="908" y="277"/>
                    <a:pt x="909" y="277"/>
                    <a:pt x="909" y="277"/>
                  </a:cubicBezTo>
                  <a:cubicBezTo>
                    <a:pt x="909" y="278"/>
                    <a:pt x="909" y="279"/>
                    <a:pt x="909" y="279"/>
                  </a:cubicBezTo>
                  <a:cubicBezTo>
                    <a:pt x="909" y="280"/>
                    <a:pt x="909" y="280"/>
                    <a:pt x="908" y="280"/>
                  </a:cubicBezTo>
                  <a:cubicBezTo>
                    <a:pt x="908" y="280"/>
                    <a:pt x="908" y="280"/>
                    <a:pt x="908" y="280"/>
                  </a:cubicBezTo>
                  <a:cubicBezTo>
                    <a:pt x="908" y="279"/>
                    <a:pt x="908" y="278"/>
                    <a:pt x="908" y="278"/>
                  </a:cubicBezTo>
                  <a:close/>
                  <a:moveTo>
                    <a:pt x="908" y="289"/>
                  </a:moveTo>
                  <a:cubicBezTo>
                    <a:pt x="907" y="291"/>
                    <a:pt x="906" y="291"/>
                    <a:pt x="903" y="292"/>
                  </a:cubicBezTo>
                  <a:cubicBezTo>
                    <a:pt x="905" y="293"/>
                    <a:pt x="907" y="298"/>
                    <a:pt x="906" y="301"/>
                  </a:cubicBezTo>
                  <a:cubicBezTo>
                    <a:pt x="905" y="302"/>
                    <a:pt x="904" y="303"/>
                    <a:pt x="904" y="305"/>
                  </a:cubicBezTo>
                  <a:cubicBezTo>
                    <a:pt x="903" y="305"/>
                    <a:pt x="902" y="305"/>
                    <a:pt x="901" y="305"/>
                  </a:cubicBezTo>
                  <a:cubicBezTo>
                    <a:pt x="901" y="306"/>
                    <a:pt x="901" y="306"/>
                    <a:pt x="900" y="306"/>
                  </a:cubicBezTo>
                  <a:cubicBezTo>
                    <a:pt x="899" y="306"/>
                    <a:pt x="897" y="306"/>
                    <a:pt x="896" y="306"/>
                  </a:cubicBezTo>
                  <a:cubicBezTo>
                    <a:pt x="894" y="308"/>
                    <a:pt x="893" y="309"/>
                    <a:pt x="891" y="310"/>
                  </a:cubicBezTo>
                  <a:cubicBezTo>
                    <a:pt x="891" y="310"/>
                    <a:pt x="890" y="310"/>
                    <a:pt x="889" y="310"/>
                  </a:cubicBezTo>
                  <a:cubicBezTo>
                    <a:pt x="888" y="310"/>
                    <a:pt x="886" y="311"/>
                    <a:pt x="884" y="311"/>
                  </a:cubicBezTo>
                  <a:cubicBezTo>
                    <a:pt x="884" y="310"/>
                    <a:pt x="884" y="309"/>
                    <a:pt x="884" y="308"/>
                  </a:cubicBezTo>
                  <a:cubicBezTo>
                    <a:pt x="883" y="308"/>
                    <a:pt x="882" y="309"/>
                    <a:pt x="881" y="309"/>
                  </a:cubicBezTo>
                  <a:cubicBezTo>
                    <a:pt x="881" y="308"/>
                    <a:pt x="881" y="308"/>
                    <a:pt x="881" y="307"/>
                  </a:cubicBezTo>
                  <a:cubicBezTo>
                    <a:pt x="882" y="307"/>
                    <a:pt x="882" y="307"/>
                    <a:pt x="882" y="306"/>
                  </a:cubicBezTo>
                  <a:cubicBezTo>
                    <a:pt x="882" y="306"/>
                    <a:pt x="882" y="306"/>
                    <a:pt x="882" y="306"/>
                  </a:cubicBezTo>
                  <a:cubicBezTo>
                    <a:pt x="882" y="306"/>
                    <a:pt x="881" y="306"/>
                    <a:pt x="880" y="306"/>
                  </a:cubicBezTo>
                  <a:cubicBezTo>
                    <a:pt x="880" y="306"/>
                    <a:pt x="880" y="305"/>
                    <a:pt x="880" y="305"/>
                  </a:cubicBezTo>
                  <a:cubicBezTo>
                    <a:pt x="881" y="305"/>
                    <a:pt x="883" y="305"/>
                    <a:pt x="884" y="305"/>
                  </a:cubicBezTo>
                  <a:cubicBezTo>
                    <a:pt x="884" y="304"/>
                    <a:pt x="884" y="303"/>
                    <a:pt x="884" y="303"/>
                  </a:cubicBezTo>
                  <a:cubicBezTo>
                    <a:pt x="886" y="303"/>
                    <a:pt x="887" y="303"/>
                    <a:pt x="888" y="301"/>
                  </a:cubicBezTo>
                  <a:cubicBezTo>
                    <a:pt x="887" y="301"/>
                    <a:pt x="886" y="302"/>
                    <a:pt x="885" y="302"/>
                  </a:cubicBezTo>
                  <a:cubicBezTo>
                    <a:pt x="885" y="302"/>
                    <a:pt x="885" y="302"/>
                    <a:pt x="885" y="301"/>
                  </a:cubicBezTo>
                  <a:cubicBezTo>
                    <a:pt x="885" y="301"/>
                    <a:pt x="886" y="301"/>
                    <a:pt x="886" y="300"/>
                  </a:cubicBezTo>
                  <a:cubicBezTo>
                    <a:pt x="885" y="300"/>
                    <a:pt x="885" y="300"/>
                    <a:pt x="886" y="300"/>
                  </a:cubicBezTo>
                  <a:cubicBezTo>
                    <a:pt x="886" y="298"/>
                    <a:pt x="887" y="298"/>
                    <a:pt x="889" y="298"/>
                  </a:cubicBezTo>
                  <a:cubicBezTo>
                    <a:pt x="889" y="297"/>
                    <a:pt x="889" y="297"/>
                    <a:pt x="889" y="297"/>
                  </a:cubicBezTo>
                  <a:cubicBezTo>
                    <a:pt x="887" y="297"/>
                    <a:pt x="883" y="296"/>
                    <a:pt x="882" y="296"/>
                  </a:cubicBezTo>
                  <a:cubicBezTo>
                    <a:pt x="882" y="295"/>
                    <a:pt x="882" y="295"/>
                    <a:pt x="882" y="295"/>
                  </a:cubicBezTo>
                  <a:cubicBezTo>
                    <a:pt x="882" y="295"/>
                    <a:pt x="882" y="294"/>
                    <a:pt x="882" y="294"/>
                  </a:cubicBezTo>
                  <a:cubicBezTo>
                    <a:pt x="882" y="294"/>
                    <a:pt x="883" y="294"/>
                    <a:pt x="884" y="294"/>
                  </a:cubicBezTo>
                  <a:cubicBezTo>
                    <a:pt x="883" y="293"/>
                    <a:pt x="884" y="293"/>
                    <a:pt x="884" y="292"/>
                  </a:cubicBezTo>
                  <a:cubicBezTo>
                    <a:pt x="884" y="292"/>
                    <a:pt x="884" y="292"/>
                    <a:pt x="884" y="292"/>
                  </a:cubicBezTo>
                  <a:cubicBezTo>
                    <a:pt x="883" y="291"/>
                    <a:pt x="883" y="291"/>
                    <a:pt x="882" y="292"/>
                  </a:cubicBezTo>
                  <a:cubicBezTo>
                    <a:pt x="882" y="291"/>
                    <a:pt x="882" y="291"/>
                    <a:pt x="882" y="291"/>
                  </a:cubicBezTo>
                  <a:cubicBezTo>
                    <a:pt x="882" y="290"/>
                    <a:pt x="882" y="289"/>
                    <a:pt x="883" y="288"/>
                  </a:cubicBezTo>
                  <a:cubicBezTo>
                    <a:pt x="885" y="289"/>
                    <a:pt x="888" y="289"/>
                    <a:pt x="891" y="289"/>
                  </a:cubicBezTo>
                  <a:cubicBezTo>
                    <a:pt x="891" y="289"/>
                    <a:pt x="890" y="288"/>
                    <a:pt x="890" y="288"/>
                  </a:cubicBezTo>
                  <a:cubicBezTo>
                    <a:pt x="892" y="288"/>
                    <a:pt x="893" y="287"/>
                    <a:pt x="893" y="286"/>
                  </a:cubicBezTo>
                  <a:cubicBezTo>
                    <a:pt x="892" y="286"/>
                    <a:pt x="891" y="286"/>
                    <a:pt x="889" y="286"/>
                  </a:cubicBezTo>
                  <a:cubicBezTo>
                    <a:pt x="890" y="286"/>
                    <a:pt x="890" y="285"/>
                    <a:pt x="890" y="285"/>
                  </a:cubicBezTo>
                  <a:cubicBezTo>
                    <a:pt x="890" y="285"/>
                    <a:pt x="891" y="285"/>
                    <a:pt x="891" y="285"/>
                  </a:cubicBezTo>
                  <a:cubicBezTo>
                    <a:pt x="892" y="282"/>
                    <a:pt x="893" y="281"/>
                    <a:pt x="896" y="281"/>
                  </a:cubicBezTo>
                  <a:cubicBezTo>
                    <a:pt x="896" y="282"/>
                    <a:pt x="897" y="282"/>
                    <a:pt x="898" y="282"/>
                  </a:cubicBezTo>
                  <a:cubicBezTo>
                    <a:pt x="900" y="281"/>
                    <a:pt x="904" y="281"/>
                    <a:pt x="906" y="282"/>
                  </a:cubicBezTo>
                  <a:cubicBezTo>
                    <a:pt x="907" y="284"/>
                    <a:pt x="908" y="286"/>
                    <a:pt x="908" y="289"/>
                  </a:cubicBezTo>
                  <a:close/>
                  <a:moveTo>
                    <a:pt x="999" y="392"/>
                  </a:moveTo>
                  <a:cubicBezTo>
                    <a:pt x="999" y="393"/>
                    <a:pt x="998" y="394"/>
                    <a:pt x="998" y="394"/>
                  </a:cubicBezTo>
                  <a:cubicBezTo>
                    <a:pt x="998" y="395"/>
                    <a:pt x="998" y="396"/>
                    <a:pt x="999" y="397"/>
                  </a:cubicBezTo>
                  <a:cubicBezTo>
                    <a:pt x="999" y="399"/>
                    <a:pt x="998" y="400"/>
                    <a:pt x="997" y="401"/>
                  </a:cubicBezTo>
                  <a:cubicBezTo>
                    <a:pt x="996" y="401"/>
                    <a:pt x="996" y="400"/>
                    <a:pt x="994" y="401"/>
                  </a:cubicBezTo>
                  <a:cubicBezTo>
                    <a:pt x="994" y="401"/>
                    <a:pt x="994" y="402"/>
                    <a:pt x="993" y="402"/>
                  </a:cubicBezTo>
                  <a:cubicBezTo>
                    <a:pt x="989" y="402"/>
                    <a:pt x="992" y="398"/>
                    <a:pt x="991" y="394"/>
                  </a:cubicBezTo>
                  <a:cubicBezTo>
                    <a:pt x="991" y="392"/>
                    <a:pt x="990" y="391"/>
                    <a:pt x="989" y="390"/>
                  </a:cubicBezTo>
                  <a:cubicBezTo>
                    <a:pt x="990" y="390"/>
                    <a:pt x="990" y="390"/>
                    <a:pt x="990" y="390"/>
                  </a:cubicBezTo>
                  <a:cubicBezTo>
                    <a:pt x="993" y="389"/>
                    <a:pt x="994" y="389"/>
                    <a:pt x="996" y="387"/>
                  </a:cubicBezTo>
                  <a:cubicBezTo>
                    <a:pt x="997" y="388"/>
                    <a:pt x="1000" y="391"/>
                    <a:pt x="999" y="392"/>
                  </a:cubicBezTo>
                  <a:close/>
                  <a:moveTo>
                    <a:pt x="996" y="376"/>
                  </a:moveTo>
                  <a:cubicBezTo>
                    <a:pt x="996" y="376"/>
                    <a:pt x="996" y="375"/>
                    <a:pt x="996" y="374"/>
                  </a:cubicBezTo>
                  <a:cubicBezTo>
                    <a:pt x="996" y="374"/>
                    <a:pt x="996" y="374"/>
                    <a:pt x="996" y="374"/>
                  </a:cubicBezTo>
                  <a:cubicBezTo>
                    <a:pt x="997" y="374"/>
                    <a:pt x="997" y="375"/>
                    <a:pt x="997" y="375"/>
                  </a:cubicBezTo>
                  <a:cubicBezTo>
                    <a:pt x="997" y="378"/>
                    <a:pt x="998" y="384"/>
                    <a:pt x="995" y="386"/>
                  </a:cubicBezTo>
                  <a:cubicBezTo>
                    <a:pt x="995" y="386"/>
                    <a:pt x="995" y="386"/>
                    <a:pt x="995" y="386"/>
                  </a:cubicBezTo>
                  <a:cubicBezTo>
                    <a:pt x="995" y="386"/>
                    <a:pt x="995" y="385"/>
                    <a:pt x="995" y="385"/>
                  </a:cubicBezTo>
                  <a:cubicBezTo>
                    <a:pt x="994" y="385"/>
                    <a:pt x="994" y="385"/>
                    <a:pt x="993" y="385"/>
                  </a:cubicBezTo>
                  <a:cubicBezTo>
                    <a:pt x="993" y="385"/>
                    <a:pt x="993" y="385"/>
                    <a:pt x="993" y="385"/>
                  </a:cubicBezTo>
                  <a:cubicBezTo>
                    <a:pt x="993" y="384"/>
                    <a:pt x="993" y="384"/>
                    <a:pt x="993" y="384"/>
                  </a:cubicBezTo>
                  <a:cubicBezTo>
                    <a:pt x="993" y="383"/>
                    <a:pt x="993" y="383"/>
                    <a:pt x="992" y="383"/>
                  </a:cubicBezTo>
                  <a:cubicBezTo>
                    <a:pt x="992" y="383"/>
                    <a:pt x="992" y="383"/>
                    <a:pt x="992" y="383"/>
                  </a:cubicBezTo>
                  <a:cubicBezTo>
                    <a:pt x="992" y="383"/>
                    <a:pt x="993" y="382"/>
                    <a:pt x="993" y="382"/>
                  </a:cubicBezTo>
                  <a:cubicBezTo>
                    <a:pt x="993" y="382"/>
                    <a:pt x="993" y="382"/>
                    <a:pt x="993" y="382"/>
                  </a:cubicBezTo>
                  <a:cubicBezTo>
                    <a:pt x="992" y="382"/>
                    <a:pt x="992" y="382"/>
                    <a:pt x="992" y="382"/>
                  </a:cubicBezTo>
                  <a:cubicBezTo>
                    <a:pt x="992" y="382"/>
                    <a:pt x="992" y="381"/>
                    <a:pt x="992" y="381"/>
                  </a:cubicBezTo>
                  <a:cubicBezTo>
                    <a:pt x="992" y="381"/>
                    <a:pt x="992" y="381"/>
                    <a:pt x="992" y="380"/>
                  </a:cubicBezTo>
                  <a:cubicBezTo>
                    <a:pt x="992" y="380"/>
                    <a:pt x="992" y="380"/>
                    <a:pt x="992" y="379"/>
                  </a:cubicBezTo>
                  <a:cubicBezTo>
                    <a:pt x="992" y="379"/>
                    <a:pt x="992" y="379"/>
                    <a:pt x="992" y="379"/>
                  </a:cubicBezTo>
                  <a:cubicBezTo>
                    <a:pt x="992" y="378"/>
                    <a:pt x="996" y="376"/>
                    <a:pt x="996" y="376"/>
                  </a:cubicBezTo>
                  <a:close/>
                  <a:moveTo>
                    <a:pt x="1031" y="416"/>
                  </a:moveTo>
                  <a:cubicBezTo>
                    <a:pt x="1031" y="416"/>
                    <a:pt x="1030" y="417"/>
                    <a:pt x="1029" y="418"/>
                  </a:cubicBezTo>
                  <a:cubicBezTo>
                    <a:pt x="1025" y="417"/>
                    <a:pt x="1022" y="414"/>
                    <a:pt x="1019" y="413"/>
                  </a:cubicBezTo>
                  <a:cubicBezTo>
                    <a:pt x="1017" y="412"/>
                    <a:pt x="1016" y="412"/>
                    <a:pt x="1015" y="411"/>
                  </a:cubicBezTo>
                  <a:cubicBezTo>
                    <a:pt x="1016" y="408"/>
                    <a:pt x="1018" y="409"/>
                    <a:pt x="1020" y="408"/>
                  </a:cubicBezTo>
                  <a:cubicBezTo>
                    <a:pt x="1023" y="410"/>
                    <a:pt x="1025" y="410"/>
                    <a:pt x="1029" y="409"/>
                  </a:cubicBezTo>
                  <a:cubicBezTo>
                    <a:pt x="1030" y="408"/>
                    <a:pt x="1031" y="408"/>
                    <a:pt x="1032" y="408"/>
                  </a:cubicBezTo>
                  <a:cubicBezTo>
                    <a:pt x="1032" y="408"/>
                    <a:pt x="1032" y="408"/>
                    <a:pt x="1032" y="408"/>
                  </a:cubicBezTo>
                  <a:cubicBezTo>
                    <a:pt x="1032" y="410"/>
                    <a:pt x="1030" y="412"/>
                    <a:pt x="1030" y="414"/>
                  </a:cubicBezTo>
                  <a:cubicBezTo>
                    <a:pt x="1031" y="415"/>
                    <a:pt x="1032" y="415"/>
                    <a:pt x="1031" y="416"/>
                  </a:cubicBezTo>
                  <a:close/>
                  <a:moveTo>
                    <a:pt x="1096" y="427"/>
                  </a:moveTo>
                  <a:cubicBezTo>
                    <a:pt x="1096" y="428"/>
                    <a:pt x="1096" y="429"/>
                    <a:pt x="1095" y="429"/>
                  </a:cubicBezTo>
                  <a:cubicBezTo>
                    <a:pt x="1093" y="429"/>
                    <a:pt x="1090" y="430"/>
                    <a:pt x="1087" y="430"/>
                  </a:cubicBezTo>
                  <a:cubicBezTo>
                    <a:pt x="1087" y="429"/>
                    <a:pt x="1087" y="429"/>
                    <a:pt x="1087" y="429"/>
                  </a:cubicBezTo>
                  <a:cubicBezTo>
                    <a:pt x="1085" y="428"/>
                    <a:pt x="1081" y="428"/>
                    <a:pt x="1080" y="427"/>
                  </a:cubicBezTo>
                  <a:cubicBezTo>
                    <a:pt x="1080" y="427"/>
                    <a:pt x="1080" y="426"/>
                    <a:pt x="1080" y="426"/>
                  </a:cubicBezTo>
                  <a:cubicBezTo>
                    <a:pt x="1080" y="426"/>
                    <a:pt x="1080" y="426"/>
                    <a:pt x="1081" y="426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6"/>
                    <a:pt x="1082" y="426"/>
                    <a:pt x="1082" y="426"/>
                  </a:cubicBezTo>
                  <a:cubicBezTo>
                    <a:pt x="1083" y="426"/>
                    <a:pt x="1083" y="425"/>
                    <a:pt x="1083" y="425"/>
                  </a:cubicBezTo>
                  <a:cubicBezTo>
                    <a:pt x="1083" y="425"/>
                    <a:pt x="1084" y="426"/>
                    <a:pt x="1084" y="426"/>
                  </a:cubicBezTo>
                  <a:cubicBezTo>
                    <a:pt x="1083" y="426"/>
                    <a:pt x="1083" y="426"/>
                    <a:pt x="1083" y="426"/>
                  </a:cubicBezTo>
                  <a:cubicBezTo>
                    <a:pt x="1084" y="426"/>
                    <a:pt x="1084" y="426"/>
                    <a:pt x="1084" y="427"/>
                  </a:cubicBezTo>
                  <a:cubicBezTo>
                    <a:pt x="1086" y="427"/>
                    <a:pt x="1087" y="427"/>
                    <a:pt x="1088" y="426"/>
                  </a:cubicBezTo>
                  <a:cubicBezTo>
                    <a:pt x="1090" y="427"/>
                    <a:pt x="1091" y="427"/>
                    <a:pt x="1093" y="427"/>
                  </a:cubicBezTo>
                  <a:cubicBezTo>
                    <a:pt x="1093" y="427"/>
                    <a:pt x="1093" y="427"/>
                    <a:pt x="1093" y="427"/>
                  </a:cubicBezTo>
                  <a:cubicBezTo>
                    <a:pt x="1093" y="428"/>
                    <a:pt x="1093" y="428"/>
                    <a:pt x="1093" y="428"/>
                  </a:cubicBezTo>
                  <a:cubicBezTo>
                    <a:pt x="1093" y="428"/>
                    <a:pt x="1093" y="428"/>
                    <a:pt x="1093" y="429"/>
                  </a:cubicBezTo>
                  <a:cubicBezTo>
                    <a:pt x="1094" y="428"/>
                    <a:pt x="1095" y="428"/>
                    <a:pt x="1096" y="427"/>
                  </a:cubicBezTo>
                  <a:close/>
                  <a:moveTo>
                    <a:pt x="1138" y="427"/>
                  </a:moveTo>
                  <a:cubicBezTo>
                    <a:pt x="1140" y="426"/>
                    <a:pt x="1142" y="425"/>
                    <a:pt x="1144" y="425"/>
                  </a:cubicBezTo>
                  <a:cubicBezTo>
                    <a:pt x="1143" y="426"/>
                    <a:pt x="1142" y="426"/>
                    <a:pt x="1140" y="428"/>
                  </a:cubicBezTo>
                  <a:cubicBezTo>
                    <a:pt x="1141" y="428"/>
                    <a:pt x="1141" y="429"/>
                    <a:pt x="1141" y="429"/>
                  </a:cubicBezTo>
                  <a:cubicBezTo>
                    <a:pt x="1139" y="429"/>
                    <a:pt x="1138" y="431"/>
                    <a:pt x="1135" y="431"/>
                  </a:cubicBezTo>
                  <a:cubicBezTo>
                    <a:pt x="1135" y="432"/>
                    <a:pt x="1136" y="432"/>
                    <a:pt x="1135" y="432"/>
                  </a:cubicBezTo>
                  <a:cubicBezTo>
                    <a:pt x="1134" y="431"/>
                    <a:pt x="1133" y="431"/>
                    <a:pt x="1132" y="431"/>
                  </a:cubicBezTo>
                  <a:cubicBezTo>
                    <a:pt x="1132" y="430"/>
                    <a:pt x="1131" y="430"/>
                    <a:pt x="1131" y="429"/>
                  </a:cubicBezTo>
                  <a:cubicBezTo>
                    <a:pt x="1131" y="429"/>
                    <a:pt x="1135" y="428"/>
                    <a:pt x="1135" y="428"/>
                  </a:cubicBezTo>
                  <a:cubicBezTo>
                    <a:pt x="1135" y="427"/>
                    <a:pt x="1135" y="427"/>
                    <a:pt x="1135" y="426"/>
                  </a:cubicBezTo>
                  <a:cubicBezTo>
                    <a:pt x="1136" y="426"/>
                    <a:pt x="1137" y="427"/>
                    <a:pt x="1138" y="427"/>
                  </a:cubicBezTo>
                  <a:close/>
                  <a:moveTo>
                    <a:pt x="883" y="453"/>
                  </a:moveTo>
                  <a:cubicBezTo>
                    <a:pt x="884" y="452"/>
                    <a:pt x="886" y="451"/>
                    <a:pt x="886" y="449"/>
                  </a:cubicBezTo>
                  <a:cubicBezTo>
                    <a:pt x="887" y="448"/>
                    <a:pt x="886" y="446"/>
                    <a:pt x="887" y="445"/>
                  </a:cubicBezTo>
                  <a:cubicBezTo>
                    <a:pt x="887" y="444"/>
                    <a:pt x="891" y="441"/>
                    <a:pt x="892" y="440"/>
                  </a:cubicBezTo>
                  <a:cubicBezTo>
                    <a:pt x="895" y="438"/>
                    <a:pt x="899" y="438"/>
                    <a:pt x="902" y="435"/>
                  </a:cubicBezTo>
                  <a:cubicBezTo>
                    <a:pt x="903" y="433"/>
                    <a:pt x="905" y="425"/>
                    <a:pt x="907" y="424"/>
                  </a:cubicBezTo>
                  <a:cubicBezTo>
                    <a:pt x="907" y="424"/>
                    <a:pt x="908" y="424"/>
                    <a:pt x="908" y="423"/>
                  </a:cubicBezTo>
                  <a:cubicBezTo>
                    <a:pt x="910" y="425"/>
                    <a:pt x="911" y="427"/>
                    <a:pt x="914" y="428"/>
                  </a:cubicBezTo>
                  <a:cubicBezTo>
                    <a:pt x="917" y="429"/>
                    <a:pt x="924" y="427"/>
                    <a:pt x="924" y="427"/>
                  </a:cubicBezTo>
                  <a:cubicBezTo>
                    <a:pt x="924" y="429"/>
                    <a:pt x="928" y="429"/>
                    <a:pt x="930" y="429"/>
                  </a:cubicBezTo>
                  <a:cubicBezTo>
                    <a:pt x="933" y="428"/>
                    <a:pt x="932" y="426"/>
                    <a:pt x="934" y="425"/>
                  </a:cubicBezTo>
                  <a:cubicBezTo>
                    <a:pt x="935" y="425"/>
                    <a:pt x="938" y="424"/>
                    <a:pt x="939" y="423"/>
                  </a:cubicBezTo>
                  <a:cubicBezTo>
                    <a:pt x="939" y="424"/>
                    <a:pt x="940" y="424"/>
                    <a:pt x="941" y="424"/>
                  </a:cubicBezTo>
                  <a:cubicBezTo>
                    <a:pt x="942" y="423"/>
                    <a:pt x="944" y="421"/>
                    <a:pt x="946" y="420"/>
                  </a:cubicBezTo>
                  <a:cubicBezTo>
                    <a:pt x="948" y="419"/>
                    <a:pt x="952" y="420"/>
                    <a:pt x="955" y="419"/>
                  </a:cubicBezTo>
                  <a:cubicBezTo>
                    <a:pt x="956" y="418"/>
                    <a:pt x="957" y="418"/>
                    <a:pt x="958" y="418"/>
                  </a:cubicBezTo>
                  <a:cubicBezTo>
                    <a:pt x="959" y="417"/>
                    <a:pt x="959" y="419"/>
                    <a:pt x="961" y="418"/>
                  </a:cubicBezTo>
                  <a:cubicBezTo>
                    <a:pt x="962" y="418"/>
                    <a:pt x="962" y="417"/>
                    <a:pt x="963" y="417"/>
                  </a:cubicBezTo>
                  <a:cubicBezTo>
                    <a:pt x="967" y="416"/>
                    <a:pt x="970" y="419"/>
                    <a:pt x="973" y="418"/>
                  </a:cubicBezTo>
                  <a:cubicBezTo>
                    <a:pt x="975" y="417"/>
                    <a:pt x="977" y="416"/>
                    <a:pt x="979" y="415"/>
                  </a:cubicBezTo>
                  <a:cubicBezTo>
                    <a:pt x="980" y="416"/>
                    <a:pt x="981" y="417"/>
                    <a:pt x="982" y="417"/>
                  </a:cubicBezTo>
                  <a:cubicBezTo>
                    <a:pt x="983" y="416"/>
                    <a:pt x="984" y="415"/>
                    <a:pt x="985" y="415"/>
                  </a:cubicBezTo>
                  <a:cubicBezTo>
                    <a:pt x="986" y="416"/>
                    <a:pt x="987" y="417"/>
                    <a:pt x="988" y="417"/>
                  </a:cubicBezTo>
                  <a:cubicBezTo>
                    <a:pt x="991" y="418"/>
                    <a:pt x="994" y="415"/>
                    <a:pt x="996" y="414"/>
                  </a:cubicBezTo>
                  <a:cubicBezTo>
                    <a:pt x="997" y="414"/>
                    <a:pt x="998" y="414"/>
                    <a:pt x="998" y="414"/>
                  </a:cubicBezTo>
                  <a:cubicBezTo>
                    <a:pt x="999" y="414"/>
                    <a:pt x="1000" y="414"/>
                    <a:pt x="1001" y="415"/>
                  </a:cubicBezTo>
                  <a:cubicBezTo>
                    <a:pt x="1001" y="416"/>
                    <a:pt x="1001" y="417"/>
                    <a:pt x="1002" y="417"/>
                  </a:cubicBezTo>
                  <a:cubicBezTo>
                    <a:pt x="1002" y="418"/>
                    <a:pt x="1002" y="418"/>
                    <a:pt x="1002" y="418"/>
                  </a:cubicBezTo>
                  <a:cubicBezTo>
                    <a:pt x="1004" y="417"/>
                    <a:pt x="1005" y="416"/>
                    <a:pt x="1006" y="415"/>
                  </a:cubicBezTo>
                  <a:cubicBezTo>
                    <a:pt x="1006" y="420"/>
                    <a:pt x="999" y="421"/>
                    <a:pt x="1006" y="425"/>
                  </a:cubicBezTo>
                  <a:cubicBezTo>
                    <a:pt x="1006" y="426"/>
                    <a:pt x="1007" y="427"/>
                    <a:pt x="1007" y="428"/>
                  </a:cubicBezTo>
                  <a:cubicBezTo>
                    <a:pt x="1007" y="429"/>
                    <a:pt x="1001" y="434"/>
                    <a:pt x="1000" y="435"/>
                  </a:cubicBezTo>
                  <a:cubicBezTo>
                    <a:pt x="1001" y="437"/>
                    <a:pt x="1003" y="438"/>
                    <a:pt x="1004" y="439"/>
                  </a:cubicBezTo>
                  <a:cubicBezTo>
                    <a:pt x="1005" y="439"/>
                    <a:pt x="1006" y="439"/>
                    <a:pt x="1007" y="439"/>
                  </a:cubicBezTo>
                  <a:cubicBezTo>
                    <a:pt x="1007" y="439"/>
                    <a:pt x="1007" y="440"/>
                    <a:pt x="1007" y="441"/>
                  </a:cubicBezTo>
                  <a:cubicBezTo>
                    <a:pt x="1010" y="442"/>
                    <a:pt x="1012" y="443"/>
                    <a:pt x="1015" y="444"/>
                  </a:cubicBezTo>
                  <a:cubicBezTo>
                    <a:pt x="1017" y="444"/>
                    <a:pt x="1019" y="444"/>
                    <a:pt x="1021" y="444"/>
                  </a:cubicBezTo>
                  <a:cubicBezTo>
                    <a:pt x="1022" y="444"/>
                    <a:pt x="1023" y="444"/>
                    <a:pt x="1025" y="445"/>
                  </a:cubicBezTo>
                  <a:cubicBezTo>
                    <a:pt x="1025" y="445"/>
                    <a:pt x="1026" y="446"/>
                    <a:pt x="1026" y="446"/>
                  </a:cubicBezTo>
                  <a:cubicBezTo>
                    <a:pt x="1027" y="447"/>
                    <a:pt x="1028" y="446"/>
                    <a:pt x="1030" y="447"/>
                  </a:cubicBezTo>
                  <a:cubicBezTo>
                    <a:pt x="1032" y="447"/>
                    <a:pt x="1032" y="452"/>
                    <a:pt x="1034" y="454"/>
                  </a:cubicBezTo>
                  <a:cubicBezTo>
                    <a:pt x="1037" y="455"/>
                    <a:pt x="1043" y="455"/>
                    <a:pt x="1045" y="456"/>
                  </a:cubicBezTo>
                  <a:cubicBezTo>
                    <a:pt x="1048" y="457"/>
                    <a:pt x="1050" y="460"/>
                    <a:pt x="1053" y="461"/>
                  </a:cubicBezTo>
                  <a:cubicBezTo>
                    <a:pt x="1055" y="461"/>
                    <a:pt x="1056" y="460"/>
                    <a:pt x="1056" y="459"/>
                  </a:cubicBezTo>
                  <a:cubicBezTo>
                    <a:pt x="1063" y="456"/>
                    <a:pt x="1057" y="453"/>
                    <a:pt x="1059" y="449"/>
                  </a:cubicBezTo>
                  <a:cubicBezTo>
                    <a:pt x="1061" y="445"/>
                    <a:pt x="1070" y="442"/>
                    <a:pt x="1075" y="445"/>
                  </a:cubicBezTo>
                  <a:cubicBezTo>
                    <a:pt x="1077" y="445"/>
                    <a:pt x="1076" y="447"/>
                    <a:pt x="1078" y="448"/>
                  </a:cubicBezTo>
                  <a:cubicBezTo>
                    <a:pt x="1079" y="449"/>
                    <a:pt x="1083" y="449"/>
                    <a:pt x="1084" y="449"/>
                  </a:cubicBezTo>
                  <a:cubicBezTo>
                    <a:pt x="1085" y="449"/>
                    <a:pt x="1086" y="449"/>
                    <a:pt x="1087" y="449"/>
                  </a:cubicBezTo>
                  <a:cubicBezTo>
                    <a:pt x="1088" y="450"/>
                    <a:pt x="1088" y="452"/>
                    <a:pt x="1089" y="452"/>
                  </a:cubicBezTo>
                  <a:cubicBezTo>
                    <a:pt x="1092" y="452"/>
                    <a:pt x="1094" y="452"/>
                    <a:pt x="1096" y="452"/>
                  </a:cubicBezTo>
                  <a:cubicBezTo>
                    <a:pt x="1099" y="453"/>
                    <a:pt x="1102" y="454"/>
                    <a:pt x="1105" y="454"/>
                  </a:cubicBezTo>
                  <a:cubicBezTo>
                    <a:pt x="1105" y="455"/>
                    <a:pt x="1105" y="455"/>
                    <a:pt x="1106" y="455"/>
                  </a:cubicBezTo>
                  <a:cubicBezTo>
                    <a:pt x="1107" y="455"/>
                    <a:pt x="1108" y="456"/>
                    <a:pt x="1109" y="456"/>
                  </a:cubicBezTo>
                  <a:cubicBezTo>
                    <a:pt x="1110" y="456"/>
                    <a:pt x="1112" y="457"/>
                    <a:pt x="1113" y="457"/>
                  </a:cubicBezTo>
                  <a:cubicBezTo>
                    <a:pt x="1114" y="456"/>
                    <a:pt x="1115" y="456"/>
                    <a:pt x="1116" y="455"/>
                  </a:cubicBezTo>
                  <a:cubicBezTo>
                    <a:pt x="1119" y="453"/>
                    <a:pt x="1124" y="452"/>
                    <a:pt x="1128" y="453"/>
                  </a:cubicBezTo>
                  <a:cubicBezTo>
                    <a:pt x="1128" y="454"/>
                    <a:pt x="1129" y="454"/>
                    <a:pt x="1130" y="455"/>
                  </a:cubicBezTo>
                  <a:cubicBezTo>
                    <a:pt x="1132" y="455"/>
                    <a:pt x="1133" y="456"/>
                    <a:pt x="1136" y="455"/>
                  </a:cubicBezTo>
                  <a:cubicBezTo>
                    <a:pt x="1139" y="457"/>
                    <a:pt x="1140" y="455"/>
                    <a:pt x="1142" y="454"/>
                  </a:cubicBezTo>
                  <a:cubicBezTo>
                    <a:pt x="1144" y="458"/>
                    <a:pt x="1145" y="462"/>
                    <a:pt x="1147" y="466"/>
                  </a:cubicBezTo>
                  <a:cubicBezTo>
                    <a:pt x="1144" y="468"/>
                    <a:pt x="1145" y="473"/>
                    <a:pt x="1143" y="476"/>
                  </a:cubicBezTo>
                  <a:cubicBezTo>
                    <a:pt x="1143" y="476"/>
                    <a:pt x="1142" y="476"/>
                    <a:pt x="1142" y="476"/>
                  </a:cubicBezTo>
                  <a:cubicBezTo>
                    <a:pt x="1138" y="473"/>
                    <a:pt x="1135" y="468"/>
                    <a:pt x="1134" y="463"/>
                  </a:cubicBezTo>
                  <a:cubicBezTo>
                    <a:pt x="1132" y="463"/>
                    <a:pt x="1132" y="464"/>
                    <a:pt x="1132" y="465"/>
                  </a:cubicBezTo>
                  <a:cubicBezTo>
                    <a:pt x="1132" y="469"/>
                    <a:pt x="1136" y="472"/>
                    <a:pt x="1138" y="475"/>
                  </a:cubicBezTo>
                  <a:cubicBezTo>
                    <a:pt x="1139" y="478"/>
                    <a:pt x="1140" y="481"/>
                    <a:pt x="1141" y="484"/>
                  </a:cubicBezTo>
                  <a:cubicBezTo>
                    <a:pt x="1144" y="488"/>
                    <a:pt x="1146" y="493"/>
                    <a:pt x="1148" y="497"/>
                  </a:cubicBezTo>
                  <a:cubicBezTo>
                    <a:pt x="1149" y="498"/>
                    <a:pt x="1150" y="499"/>
                    <a:pt x="1151" y="500"/>
                  </a:cubicBezTo>
                  <a:cubicBezTo>
                    <a:pt x="1151" y="501"/>
                    <a:pt x="1151" y="501"/>
                    <a:pt x="1150" y="502"/>
                  </a:cubicBezTo>
                  <a:cubicBezTo>
                    <a:pt x="1151" y="503"/>
                    <a:pt x="1151" y="505"/>
                    <a:pt x="1152" y="507"/>
                  </a:cubicBezTo>
                  <a:cubicBezTo>
                    <a:pt x="1152" y="508"/>
                    <a:pt x="1154" y="508"/>
                    <a:pt x="1155" y="509"/>
                  </a:cubicBezTo>
                  <a:cubicBezTo>
                    <a:pt x="1157" y="510"/>
                    <a:pt x="1159" y="514"/>
                    <a:pt x="1160" y="517"/>
                  </a:cubicBezTo>
                  <a:cubicBezTo>
                    <a:pt x="1161" y="521"/>
                    <a:pt x="1160" y="529"/>
                    <a:pt x="1162" y="532"/>
                  </a:cubicBezTo>
                  <a:cubicBezTo>
                    <a:pt x="1163" y="534"/>
                    <a:pt x="1168" y="535"/>
                    <a:pt x="1169" y="537"/>
                  </a:cubicBezTo>
                  <a:cubicBezTo>
                    <a:pt x="1171" y="542"/>
                    <a:pt x="1172" y="551"/>
                    <a:pt x="1176" y="554"/>
                  </a:cubicBezTo>
                  <a:cubicBezTo>
                    <a:pt x="1176" y="554"/>
                    <a:pt x="1176" y="554"/>
                    <a:pt x="1176" y="554"/>
                  </a:cubicBezTo>
                  <a:cubicBezTo>
                    <a:pt x="1176" y="554"/>
                    <a:pt x="1176" y="553"/>
                    <a:pt x="1176" y="552"/>
                  </a:cubicBezTo>
                  <a:cubicBezTo>
                    <a:pt x="1178" y="553"/>
                    <a:pt x="1178" y="554"/>
                    <a:pt x="1179" y="556"/>
                  </a:cubicBezTo>
                  <a:cubicBezTo>
                    <a:pt x="1180" y="555"/>
                    <a:pt x="1181" y="555"/>
                    <a:pt x="1182" y="556"/>
                  </a:cubicBezTo>
                  <a:cubicBezTo>
                    <a:pt x="1183" y="558"/>
                    <a:pt x="1185" y="560"/>
                    <a:pt x="1187" y="562"/>
                  </a:cubicBezTo>
                  <a:cubicBezTo>
                    <a:pt x="1188" y="562"/>
                    <a:pt x="1189" y="562"/>
                    <a:pt x="1189" y="562"/>
                  </a:cubicBezTo>
                  <a:cubicBezTo>
                    <a:pt x="1190" y="563"/>
                    <a:pt x="1191" y="566"/>
                    <a:pt x="1191" y="566"/>
                  </a:cubicBezTo>
                  <a:cubicBezTo>
                    <a:pt x="1193" y="568"/>
                    <a:pt x="1197" y="569"/>
                    <a:pt x="1198" y="572"/>
                  </a:cubicBezTo>
                  <a:cubicBezTo>
                    <a:pt x="1197" y="573"/>
                    <a:pt x="1194" y="574"/>
                    <a:pt x="1192" y="575"/>
                  </a:cubicBezTo>
                  <a:cubicBezTo>
                    <a:pt x="1192" y="575"/>
                    <a:pt x="1192" y="575"/>
                    <a:pt x="1192" y="575"/>
                  </a:cubicBezTo>
                  <a:cubicBezTo>
                    <a:pt x="1192" y="575"/>
                    <a:pt x="1193" y="575"/>
                    <a:pt x="1193" y="575"/>
                  </a:cubicBezTo>
                  <a:cubicBezTo>
                    <a:pt x="1194" y="576"/>
                    <a:pt x="1195" y="575"/>
                    <a:pt x="1196" y="576"/>
                  </a:cubicBezTo>
                  <a:cubicBezTo>
                    <a:pt x="1198" y="578"/>
                    <a:pt x="1200" y="580"/>
                    <a:pt x="1202" y="582"/>
                  </a:cubicBezTo>
                  <a:cubicBezTo>
                    <a:pt x="1203" y="582"/>
                    <a:pt x="1204" y="582"/>
                    <a:pt x="1206" y="582"/>
                  </a:cubicBezTo>
                  <a:cubicBezTo>
                    <a:pt x="1207" y="582"/>
                    <a:pt x="1209" y="581"/>
                    <a:pt x="1211" y="580"/>
                  </a:cubicBezTo>
                  <a:cubicBezTo>
                    <a:pt x="1213" y="580"/>
                    <a:pt x="1214" y="582"/>
                    <a:pt x="1216" y="581"/>
                  </a:cubicBezTo>
                  <a:cubicBezTo>
                    <a:pt x="1217" y="580"/>
                    <a:pt x="1219" y="579"/>
                    <a:pt x="1220" y="578"/>
                  </a:cubicBezTo>
                  <a:cubicBezTo>
                    <a:pt x="1220" y="578"/>
                    <a:pt x="1220" y="578"/>
                    <a:pt x="1221" y="578"/>
                  </a:cubicBezTo>
                  <a:cubicBezTo>
                    <a:pt x="1222" y="578"/>
                    <a:pt x="1223" y="578"/>
                    <a:pt x="1224" y="578"/>
                  </a:cubicBezTo>
                  <a:cubicBezTo>
                    <a:pt x="1225" y="578"/>
                    <a:pt x="1226" y="577"/>
                    <a:pt x="1228" y="577"/>
                  </a:cubicBezTo>
                  <a:cubicBezTo>
                    <a:pt x="1229" y="577"/>
                    <a:pt x="1230" y="578"/>
                    <a:pt x="1232" y="577"/>
                  </a:cubicBezTo>
                  <a:cubicBezTo>
                    <a:pt x="1235" y="577"/>
                    <a:pt x="1237" y="575"/>
                    <a:pt x="1240" y="573"/>
                  </a:cubicBezTo>
                  <a:cubicBezTo>
                    <a:pt x="1241" y="574"/>
                    <a:pt x="1242" y="574"/>
                    <a:pt x="1243" y="574"/>
                  </a:cubicBezTo>
                  <a:cubicBezTo>
                    <a:pt x="1243" y="575"/>
                    <a:pt x="1243" y="575"/>
                    <a:pt x="1243" y="575"/>
                  </a:cubicBezTo>
                  <a:cubicBezTo>
                    <a:pt x="1243" y="576"/>
                    <a:pt x="1242" y="577"/>
                    <a:pt x="1242" y="577"/>
                  </a:cubicBezTo>
                  <a:cubicBezTo>
                    <a:pt x="1242" y="579"/>
                    <a:pt x="1242" y="580"/>
                    <a:pt x="1242" y="581"/>
                  </a:cubicBezTo>
                  <a:cubicBezTo>
                    <a:pt x="1242" y="582"/>
                    <a:pt x="1241" y="583"/>
                    <a:pt x="1241" y="583"/>
                  </a:cubicBezTo>
                  <a:cubicBezTo>
                    <a:pt x="1241" y="585"/>
                    <a:pt x="1241" y="587"/>
                    <a:pt x="1240" y="589"/>
                  </a:cubicBezTo>
                  <a:cubicBezTo>
                    <a:pt x="1239" y="591"/>
                    <a:pt x="1238" y="593"/>
                    <a:pt x="1237" y="594"/>
                  </a:cubicBezTo>
                  <a:cubicBezTo>
                    <a:pt x="1236" y="595"/>
                    <a:pt x="1235" y="596"/>
                    <a:pt x="1235" y="597"/>
                  </a:cubicBezTo>
                  <a:cubicBezTo>
                    <a:pt x="1235" y="597"/>
                    <a:pt x="1235" y="598"/>
                    <a:pt x="1235" y="599"/>
                  </a:cubicBezTo>
                  <a:cubicBezTo>
                    <a:pt x="1233" y="601"/>
                    <a:pt x="1232" y="603"/>
                    <a:pt x="1230" y="606"/>
                  </a:cubicBezTo>
                  <a:cubicBezTo>
                    <a:pt x="1230" y="607"/>
                    <a:pt x="1230" y="608"/>
                    <a:pt x="1230" y="609"/>
                  </a:cubicBezTo>
                  <a:cubicBezTo>
                    <a:pt x="1227" y="614"/>
                    <a:pt x="1222" y="618"/>
                    <a:pt x="1219" y="623"/>
                  </a:cubicBezTo>
                  <a:cubicBezTo>
                    <a:pt x="1217" y="625"/>
                    <a:pt x="1215" y="627"/>
                    <a:pt x="1214" y="629"/>
                  </a:cubicBezTo>
                  <a:cubicBezTo>
                    <a:pt x="1209" y="633"/>
                    <a:pt x="1203" y="635"/>
                    <a:pt x="1199" y="639"/>
                  </a:cubicBezTo>
                  <a:cubicBezTo>
                    <a:pt x="1195" y="644"/>
                    <a:pt x="1190" y="649"/>
                    <a:pt x="1186" y="653"/>
                  </a:cubicBezTo>
                  <a:cubicBezTo>
                    <a:pt x="1187" y="654"/>
                    <a:pt x="1187" y="655"/>
                    <a:pt x="1186" y="655"/>
                  </a:cubicBezTo>
                  <a:cubicBezTo>
                    <a:pt x="1185" y="656"/>
                    <a:pt x="1184" y="657"/>
                    <a:pt x="1182" y="656"/>
                  </a:cubicBezTo>
                  <a:cubicBezTo>
                    <a:pt x="1182" y="659"/>
                    <a:pt x="1180" y="659"/>
                    <a:pt x="1178" y="660"/>
                  </a:cubicBezTo>
                  <a:cubicBezTo>
                    <a:pt x="1178" y="665"/>
                    <a:pt x="1176" y="665"/>
                    <a:pt x="1175" y="668"/>
                  </a:cubicBezTo>
                  <a:cubicBezTo>
                    <a:pt x="1174" y="669"/>
                    <a:pt x="1175" y="670"/>
                    <a:pt x="1174" y="671"/>
                  </a:cubicBezTo>
                  <a:cubicBezTo>
                    <a:pt x="1174" y="672"/>
                    <a:pt x="1173" y="672"/>
                    <a:pt x="1172" y="672"/>
                  </a:cubicBezTo>
                  <a:cubicBezTo>
                    <a:pt x="1172" y="673"/>
                    <a:pt x="1170" y="679"/>
                    <a:pt x="1170" y="681"/>
                  </a:cubicBezTo>
                  <a:cubicBezTo>
                    <a:pt x="1171" y="683"/>
                    <a:pt x="1173" y="684"/>
                    <a:pt x="1174" y="686"/>
                  </a:cubicBezTo>
                  <a:cubicBezTo>
                    <a:pt x="1174" y="687"/>
                    <a:pt x="1173" y="689"/>
                    <a:pt x="1173" y="690"/>
                  </a:cubicBezTo>
                  <a:cubicBezTo>
                    <a:pt x="1173" y="690"/>
                    <a:pt x="1173" y="691"/>
                    <a:pt x="1174" y="691"/>
                  </a:cubicBezTo>
                  <a:cubicBezTo>
                    <a:pt x="1173" y="694"/>
                    <a:pt x="1174" y="700"/>
                    <a:pt x="1175" y="702"/>
                  </a:cubicBezTo>
                  <a:cubicBezTo>
                    <a:pt x="1177" y="705"/>
                    <a:pt x="1179" y="705"/>
                    <a:pt x="1181" y="708"/>
                  </a:cubicBezTo>
                  <a:cubicBezTo>
                    <a:pt x="1180" y="709"/>
                    <a:pt x="1179" y="710"/>
                    <a:pt x="1179" y="711"/>
                  </a:cubicBezTo>
                  <a:cubicBezTo>
                    <a:pt x="1179" y="713"/>
                    <a:pt x="1180" y="717"/>
                    <a:pt x="1180" y="719"/>
                  </a:cubicBezTo>
                  <a:cubicBezTo>
                    <a:pt x="1180" y="720"/>
                    <a:pt x="1179" y="720"/>
                    <a:pt x="1179" y="721"/>
                  </a:cubicBezTo>
                  <a:cubicBezTo>
                    <a:pt x="1181" y="723"/>
                    <a:pt x="1180" y="727"/>
                    <a:pt x="1180" y="730"/>
                  </a:cubicBezTo>
                  <a:cubicBezTo>
                    <a:pt x="1181" y="730"/>
                    <a:pt x="1181" y="730"/>
                    <a:pt x="1182" y="730"/>
                  </a:cubicBezTo>
                  <a:cubicBezTo>
                    <a:pt x="1182" y="731"/>
                    <a:pt x="1182" y="731"/>
                    <a:pt x="1182" y="731"/>
                  </a:cubicBezTo>
                  <a:cubicBezTo>
                    <a:pt x="1181" y="732"/>
                    <a:pt x="1181" y="733"/>
                    <a:pt x="1180" y="734"/>
                  </a:cubicBezTo>
                  <a:cubicBezTo>
                    <a:pt x="1180" y="735"/>
                    <a:pt x="1180" y="735"/>
                    <a:pt x="1180" y="735"/>
                  </a:cubicBezTo>
                  <a:cubicBezTo>
                    <a:pt x="1178" y="738"/>
                    <a:pt x="1177" y="741"/>
                    <a:pt x="1174" y="743"/>
                  </a:cubicBezTo>
                  <a:cubicBezTo>
                    <a:pt x="1170" y="746"/>
                    <a:pt x="1165" y="747"/>
                    <a:pt x="1161" y="749"/>
                  </a:cubicBezTo>
                  <a:cubicBezTo>
                    <a:pt x="1157" y="751"/>
                    <a:pt x="1156" y="755"/>
                    <a:pt x="1153" y="757"/>
                  </a:cubicBezTo>
                  <a:cubicBezTo>
                    <a:pt x="1150" y="759"/>
                    <a:pt x="1148" y="761"/>
                    <a:pt x="1146" y="763"/>
                  </a:cubicBezTo>
                  <a:cubicBezTo>
                    <a:pt x="1146" y="764"/>
                    <a:pt x="1146" y="765"/>
                    <a:pt x="1146" y="767"/>
                  </a:cubicBezTo>
                  <a:cubicBezTo>
                    <a:pt x="1147" y="767"/>
                    <a:pt x="1148" y="768"/>
                    <a:pt x="1148" y="770"/>
                  </a:cubicBezTo>
                  <a:cubicBezTo>
                    <a:pt x="1147" y="772"/>
                    <a:pt x="1148" y="775"/>
                    <a:pt x="1149" y="777"/>
                  </a:cubicBezTo>
                  <a:cubicBezTo>
                    <a:pt x="1150" y="777"/>
                    <a:pt x="1150" y="777"/>
                    <a:pt x="1150" y="777"/>
                  </a:cubicBezTo>
                  <a:cubicBezTo>
                    <a:pt x="1150" y="779"/>
                    <a:pt x="1151" y="782"/>
                    <a:pt x="1150" y="785"/>
                  </a:cubicBezTo>
                  <a:cubicBezTo>
                    <a:pt x="1150" y="785"/>
                    <a:pt x="1149" y="786"/>
                    <a:pt x="1149" y="787"/>
                  </a:cubicBezTo>
                  <a:cubicBezTo>
                    <a:pt x="1149" y="787"/>
                    <a:pt x="1149" y="787"/>
                    <a:pt x="1149" y="787"/>
                  </a:cubicBezTo>
                  <a:cubicBezTo>
                    <a:pt x="1149" y="788"/>
                    <a:pt x="1150" y="787"/>
                    <a:pt x="1150" y="788"/>
                  </a:cubicBezTo>
                  <a:cubicBezTo>
                    <a:pt x="1148" y="794"/>
                    <a:pt x="1142" y="793"/>
                    <a:pt x="1138" y="796"/>
                  </a:cubicBezTo>
                  <a:cubicBezTo>
                    <a:pt x="1135" y="797"/>
                    <a:pt x="1134" y="799"/>
                    <a:pt x="1133" y="801"/>
                  </a:cubicBezTo>
                  <a:cubicBezTo>
                    <a:pt x="1133" y="801"/>
                    <a:pt x="1133" y="801"/>
                    <a:pt x="1133" y="801"/>
                  </a:cubicBezTo>
                  <a:cubicBezTo>
                    <a:pt x="1133" y="802"/>
                    <a:pt x="1134" y="802"/>
                    <a:pt x="1135" y="803"/>
                  </a:cubicBezTo>
                  <a:cubicBezTo>
                    <a:pt x="1135" y="806"/>
                    <a:pt x="1135" y="811"/>
                    <a:pt x="1133" y="813"/>
                  </a:cubicBezTo>
                  <a:cubicBezTo>
                    <a:pt x="1133" y="813"/>
                    <a:pt x="1132" y="813"/>
                    <a:pt x="1131" y="814"/>
                  </a:cubicBezTo>
                  <a:cubicBezTo>
                    <a:pt x="1131" y="815"/>
                    <a:pt x="1132" y="816"/>
                    <a:pt x="1132" y="817"/>
                  </a:cubicBezTo>
                  <a:cubicBezTo>
                    <a:pt x="1131" y="819"/>
                    <a:pt x="1127" y="821"/>
                    <a:pt x="1126" y="823"/>
                  </a:cubicBezTo>
                  <a:cubicBezTo>
                    <a:pt x="1120" y="832"/>
                    <a:pt x="1114" y="839"/>
                    <a:pt x="1105" y="846"/>
                  </a:cubicBezTo>
                  <a:cubicBezTo>
                    <a:pt x="1103" y="847"/>
                    <a:pt x="1102" y="849"/>
                    <a:pt x="1100" y="850"/>
                  </a:cubicBezTo>
                  <a:cubicBezTo>
                    <a:pt x="1099" y="851"/>
                    <a:pt x="1093" y="851"/>
                    <a:pt x="1092" y="852"/>
                  </a:cubicBezTo>
                  <a:cubicBezTo>
                    <a:pt x="1092" y="852"/>
                    <a:pt x="1092" y="853"/>
                    <a:pt x="1091" y="853"/>
                  </a:cubicBezTo>
                  <a:cubicBezTo>
                    <a:pt x="1090" y="853"/>
                    <a:pt x="1089" y="853"/>
                    <a:pt x="1088" y="853"/>
                  </a:cubicBezTo>
                  <a:cubicBezTo>
                    <a:pt x="1087" y="853"/>
                    <a:pt x="1087" y="854"/>
                    <a:pt x="1086" y="855"/>
                  </a:cubicBezTo>
                  <a:cubicBezTo>
                    <a:pt x="1084" y="854"/>
                    <a:pt x="1082" y="852"/>
                    <a:pt x="1080" y="853"/>
                  </a:cubicBezTo>
                  <a:cubicBezTo>
                    <a:pt x="1079" y="853"/>
                    <a:pt x="1078" y="853"/>
                    <a:pt x="1078" y="854"/>
                  </a:cubicBezTo>
                  <a:cubicBezTo>
                    <a:pt x="1075" y="854"/>
                    <a:pt x="1074" y="852"/>
                    <a:pt x="1071" y="854"/>
                  </a:cubicBezTo>
                  <a:cubicBezTo>
                    <a:pt x="1070" y="854"/>
                    <a:pt x="1070" y="855"/>
                    <a:pt x="1069" y="855"/>
                  </a:cubicBezTo>
                  <a:cubicBezTo>
                    <a:pt x="1067" y="856"/>
                    <a:pt x="1064" y="855"/>
                    <a:pt x="1062" y="856"/>
                  </a:cubicBezTo>
                  <a:cubicBezTo>
                    <a:pt x="1060" y="856"/>
                    <a:pt x="1059" y="858"/>
                    <a:pt x="1058" y="859"/>
                  </a:cubicBezTo>
                  <a:cubicBezTo>
                    <a:pt x="1057" y="858"/>
                    <a:pt x="1055" y="858"/>
                    <a:pt x="1055" y="857"/>
                  </a:cubicBezTo>
                  <a:cubicBezTo>
                    <a:pt x="1055" y="856"/>
                    <a:pt x="1055" y="855"/>
                    <a:pt x="1054" y="855"/>
                  </a:cubicBezTo>
                  <a:cubicBezTo>
                    <a:pt x="1053" y="855"/>
                    <a:pt x="1053" y="855"/>
                    <a:pt x="1052" y="855"/>
                  </a:cubicBezTo>
                  <a:cubicBezTo>
                    <a:pt x="1052" y="854"/>
                    <a:pt x="1052" y="854"/>
                    <a:pt x="1051" y="854"/>
                  </a:cubicBezTo>
                  <a:cubicBezTo>
                    <a:pt x="1051" y="854"/>
                    <a:pt x="1051" y="854"/>
                    <a:pt x="1050" y="854"/>
                  </a:cubicBezTo>
                  <a:cubicBezTo>
                    <a:pt x="1050" y="854"/>
                    <a:pt x="1050" y="854"/>
                    <a:pt x="1050" y="855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49" y="854"/>
                    <a:pt x="1049" y="854"/>
                    <a:pt x="1049" y="854"/>
                  </a:cubicBezTo>
                  <a:cubicBezTo>
                    <a:pt x="1049" y="853"/>
                    <a:pt x="1050" y="852"/>
                    <a:pt x="1050" y="851"/>
                  </a:cubicBezTo>
                  <a:cubicBezTo>
                    <a:pt x="1049" y="850"/>
                    <a:pt x="1046" y="846"/>
                    <a:pt x="1047" y="845"/>
                  </a:cubicBezTo>
                  <a:cubicBezTo>
                    <a:pt x="1047" y="845"/>
                    <a:pt x="1048" y="845"/>
                    <a:pt x="1049" y="845"/>
                  </a:cubicBezTo>
                  <a:cubicBezTo>
                    <a:pt x="1050" y="839"/>
                    <a:pt x="1047" y="835"/>
                    <a:pt x="1045" y="831"/>
                  </a:cubicBezTo>
                  <a:cubicBezTo>
                    <a:pt x="1042" y="827"/>
                    <a:pt x="1041" y="822"/>
                    <a:pt x="1039" y="819"/>
                  </a:cubicBezTo>
                  <a:cubicBezTo>
                    <a:pt x="1037" y="816"/>
                    <a:pt x="1034" y="813"/>
                    <a:pt x="1032" y="811"/>
                  </a:cubicBezTo>
                  <a:cubicBezTo>
                    <a:pt x="1031" y="809"/>
                    <a:pt x="1031" y="807"/>
                    <a:pt x="1030" y="804"/>
                  </a:cubicBezTo>
                  <a:cubicBezTo>
                    <a:pt x="1030" y="804"/>
                    <a:pt x="1031" y="803"/>
                    <a:pt x="1030" y="802"/>
                  </a:cubicBezTo>
                  <a:cubicBezTo>
                    <a:pt x="1030" y="801"/>
                    <a:pt x="1029" y="800"/>
                    <a:pt x="1029" y="798"/>
                  </a:cubicBezTo>
                  <a:cubicBezTo>
                    <a:pt x="1028" y="797"/>
                    <a:pt x="1029" y="796"/>
                    <a:pt x="1029" y="794"/>
                  </a:cubicBezTo>
                  <a:cubicBezTo>
                    <a:pt x="1029" y="793"/>
                    <a:pt x="1028" y="792"/>
                    <a:pt x="1028" y="791"/>
                  </a:cubicBezTo>
                  <a:cubicBezTo>
                    <a:pt x="1027" y="788"/>
                    <a:pt x="1026" y="785"/>
                    <a:pt x="1026" y="782"/>
                  </a:cubicBezTo>
                  <a:cubicBezTo>
                    <a:pt x="1029" y="779"/>
                    <a:pt x="1023" y="774"/>
                    <a:pt x="1022" y="771"/>
                  </a:cubicBezTo>
                  <a:cubicBezTo>
                    <a:pt x="1020" y="766"/>
                    <a:pt x="1017" y="762"/>
                    <a:pt x="1015" y="758"/>
                  </a:cubicBezTo>
                  <a:cubicBezTo>
                    <a:pt x="1014" y="756"/>
                    <a:pt x="1012" y="754"/>
                    <a:pt x="1011" y="751"/>
                  </a:cubicBezTo>
                  <a:cubicBezTo>
                    <a:pt x="1010" y="748"/>
                    <a:pt x="1011" y="742"/>
                    <a:pt x="1011" y="738"/>
                  </a:cubicBezTo>
                  <a:cubicBezTo>
                    <a:pt x="1014" y="735"/>
                    <a:pt x="1013" y="728"/>
                    <a:pt x="1015" y="724"/>
                  </a:cubicBezTo>
                  <a:cubicBezTo>
                    <a:pt x="1016" y="723"/>
                    <a:pt x="1016" y="723"/>
                    <a:pt x="1017" y="722"/>
                  </a:cubicBezTo>
                  <a:cubicBezTo>
                    <a:pt x="1017" y="721"/>
                    <a:pt x="1018" y="720"/>
                    <a:pt x="1018" y="719"/>
                  </a:cubicBezTo>
                  <a:cubicBezTo>
                    <a:pt x="1018" y="719"/>
                    <a:pt x="1019" y="719"/>
                    <a:pt x="1020" y="719"/>
                  </a:cubicBezTo>
                  <a:cubicBezTo>
                    <a:pt x="1021" y="718"/>
                    <a:pt x="1022" y="714"/>
                    <a:pt x="1023" y="712"/>
                  </a:cubicBezTo>
                  <a:cubicBezTo>
                    <a:pt x="1022" y="710"/>
                    <a:pt x="1022" y="708"/>
                    <a:pt x="1022" y="706"/>
                  </a:cubicBezTo>
                  <a:cubicBezTo>
                    <a:pt x="1021" y="703"/>
                    <a:pt x="1015" y="698"/>
                    <a:pt x="1020" y="696"/>
                  </a:cubicBezTo>
                  <a:cubicBezTo>
                    <a:pt x="1021" y="692"/>
                    <a:pt x="1019" y="691"/>
                    <a:pt x="1018" y="688"/>
                  </a:cubicBezTo>
                  <a:cubicBezTo>
                    <a:pt x="1017" y="687"/>
                    <a:pt x="1017" y="686"/>
                    <a:pt x="1017" y="685"/>
                  </a:cubicBezTo>
                  <a:cubicBezTo>
                    <a:pt x="1016" y="683"/>
                    <a:pt x="1015" y="682"/>
                    <a:pt x="1014" y="681"/>
                  </a:cubicBezTo>
                  <a:cubicBezTo>
                    <a:pt x="1013" y="679"/>
                    <a:pt x="1014" y="677"/>
                    <a:pt x="1013" y="676"/>
                  </a:cubicBezTo>
                  <a:cubicBezTo>
                    <a:pt x="1013" y="675"/>
                    <a:pt x="1011" y="671"/>
                    <a:pt x="1011" y="671"/>
                  </a:cubicBezTo>
                  <a:cubicBezTo>
                    <a:pt x="1008" y="668"/>
                    <a:pt x="1006" y="666"/>
                    <a:pt x="1004" y="664"/>
                  </a:cubicBezTo>
                  <a:cubicBezTo>
                    <a:pt x="1003" y="662"/>
                    <a:pt x="1001" y="661"/>
                    <a:pt x="1000" y="660"/>
                  </a:cubicBezTo>
                  <a:cubicBezTo>
                    <a:pt x="1000" y="660"/>
                    <a:pt x="1000" y="659"/>
                    <a:pt x="1000" y="659"/>
                  </a:cubicBezTo>
                  <a:cubicBezTo>
                    <a:pt x="1000" y="658"/>
                    <a:pt x="999" y="659"/>
                    <a:pt x="998" y="658"/>
                  </a:cubicBezTo>
                  <a:cubicBezTo>
                    <a:pt x="997" y="657"/>
                    <a:pt x="996" y="656"/>
                    <a:pt x="996" y="654"/>
                  </a:cubicBezTo>
                  <a:cubicBezTo>
                    <a:pt x="996" y="654"/>
                    <a:pt x="996" y="654"/>
                    <a:pt x="996" y="654"/>
                  </a:cubicBezTo>
                  <a:cubicBezTo>
                    <a:pt x="996" y="654"/>
                    <a:pt x="997" y="654"/>
                    <a:pt x="997" y="653"/>
                  </a:cubicBezTo>
                  <a:cubicBezTo>
                    <a:pt x="996" y="652"/>
                    <a:pt x="995" y="653"/>
                    <a:pt x="995" y="652"/>
                  </a:cubicBezTo>
                  <a:cubicBezTo>
                    <a:pt x="994" y="651"/>
                    <a:pt x="993" y="650"/>
                    <a:pt x="993" y="649"/>
                  </a:cubicBezTo>
                  <a:cubicBezTo>
                    <a:pt x="996" y="648"/>
                    <a:pt x="996" y="646"/>
                    <a:pt x="997" y="643"/>
                  </a:cubicBezTo>
                  <a:cubicBezTo>
                    <a:pt x="998" y="643"/>
                    <a:pt x="999" y="643"/>
                    <a:pt x="999" y="643"/>
                  </a:cubicBezTo>
                  <a:cubicBezTo>
                    <a:pt x="999" y="643"/>
                    <a:pt x="999" y="643"/>
                    <a:pt x="999" y="643"/>
                  </a:cubicBezTo>
                  <a:cubicBezTo>
                    <a:pt x="998" y="642"/>
                    <a:pt x="997" y="642"/>
                    <a:pt x="996" y="641"/>
                  </a:cubicBezTo>
                  <a:cubicBezTo>
                    <a:pt x="998" y="640"/>
                    <a:pt x="998" y="639"/>
                    <a:pt x="998" y="637"/>
                  </a:cubicBezTo>
                  <a:cubicBezTo>
                    <a:pt x="997" y="637"/>
                    <a:pt x="997" y="637"/>
                    <a:pt x="996" y="637"/>
                  </a:cubicBezTo>
                  <a:cubicBezTo>
                    <a:pt x="996" y="637"/>
                    <a:pt x="996" y="637"/>
                    <a:pt x="996" y="637"/>
                  </a:cubicBezTo>
                  <a:cubicBezTo>
                    <a:pt x="998" y="636"/>
                    <a:pt x="999" y="634"/>
                    <a:pt x="1000" y="632"/>
                  </a:cubicBezTo>
                  <a:cubicBezTo>
                    <a:pt x="999" y="631"/>
                    <a:pt x="999" y="630"/>
                    <a:pt x="999" y="630"/>
                  </a:cubicBezTo>
                  <a:cubicBezTo>
                    <a:pt x="999" y="629"/>
                    <a:pt x="999" y="628"/>
                    <a:pt x="1000" y="627"/>
                  </a:cubicBezTo>
                  <a:cubicBezTo>
                    <a:pt x="999" y="625"/>
                    <a:pt x="998" y="624"/>
                    <a:pt x="998" y="622"/>
                  </a:cubicBezTo>
                  <a:cubicBezTo>
                    <a:pt x="998" y="622"/>
                    <a:pt x="998" y="622"/>
                    <a:pt x="999" y="621"/>
                  </a:cubicBezTo>
                  <a:cubicBezTo>
                    <a:pt x="999" y="621"/>
                    <a:pt x="999" y="621"/>
                    <a:pt x="999" y="621"/>
                  </a:cubicBezTo>
                  <a:cubicBezTo>
                    <a:pt x="998" y="621"/>
                    <a:pt x="998" y="621"/>
                    <a:pt x="998" y="620"/>
                  </a:cubicBezTo>
                  <a:cubicBezTo>
                    <a:pt x="993" y="620"/>
                    <a:pt x="995" y="619"/>
                    <a:pt x="994" y="617"/>
                  </a:cubicBezTo>
                  <a:cubicBezTo>
                    <a:pt x="993" y="616"/>
                    <a:pt x="990" y="616"/>
                    <a:pt x="990" y="616"/>
                  </a:cubicBezTo>
                  <a:cubicBezTo>
                    <a:pt x="990" y="616"/>
                    <a:pt x="990" y="617"/>
                    <a:pt x="990" y="617"/>
                  </a:cubicBezTo>
                  <a:cubicBezTo>
                    <a:pt x="988" y="618"/>
                    <a:pt x="985" y="618"/>
                    <a:pt x="983" y="617"/>
                  </a:cubicBezTo>
                  <a:cubicBezTo>
                    <a:pt x="980" y="621"/>
                    <a:pt x="973" y="618"/>
                    <a:pt x="973" y="613"/>
                  </a:cubicBezTo>
                  <a:cubicBezTo>
                    <a:pt x="973" y="613"/>
                    <a:pt x="973" y="612"/>
                    <a:pt x="973" y="611"/>
                  </a:cubicBezTo>
                  <a:cubicBezTo>
                    <a:pt x="973" y="611"/>
                    <a:pt x="973" y="611"/>
                    <a:pt x="973" y="611"/>
                  </a:cubicBezTo>
                  <a:cubicBezTo>
                    <a:pt x="972" y="611"/>
                    <a:pt x="972" y="611"/>
                    <a:pt x="972" y="611"/>
                  </a:cubicBezTo>
                  <a:cubicBezTo>
                    <a:pt x="971" y="610"/>
                    <a:pt x="971" y="610"/>
                    <a:pt x="971" y="609"/>
                  </a:cubicBezTo>
                  <a:cubicBezTo>
                    <a:pt x="970" y="608"/>
                    <a:pt x="966" y="605"/>
                    <a:pt x="964" y="605"/>
                  </a:cubicBezTo>
                  <a:cubicBezTo>
                    <a:pt x="963" y="605"/>
                    <a:pt x="963" y="606"/>
                    <a:pt x="962" y="606"/>
                  </a:cubicBezTo>
                  <a:cubicBezTo>
                    <a:pt x="958" y="607"/>
                    <a:pt x="954" y="607"/>
                    <a:pt x="949" y="607"/>
                  </a:cubicBezTo>
                  <a:cubicBezTo>
                    <a:pt x="948" y="608"/>
                    <a:pt x="948" y="609"/>
                    <a:pt x="947" y="610"/>
                  </a:cubicBezTo>
                  <a:cubicBezTo>
                    <a:pt x="945" y="610"/>
                    <a:pt x="943" y="610"/>
                    <a:pt x="942" y="611"/>
                  </a:cubicBezTo>
                  <a:cubicBezTo>
                    <a:pt x="937" y="613"/>
                    <a:pt x="933" y="614"/>
                    <a:pt x="929" y="616"/>
                  </a:cubicBezTo>
                  <a:cubicBezTo>
                    <a:pt x="928" y="616"/>
                    <a:pt x="924" y="613"/>
                    <a:pt x="923" y="613"/>
                  </a:cubicBezTo>
                  <a:cubicBezTo>
                    <a:pt x="923" y="613"/>
                    <a:pt x="923" y="613"/>
                    <a:pt x="923" y="614"/>
                  </a:cubicBezTo>
                  <a:cubicBezTo>
                    <a:pt x="921" y="614"/>
                    <a:pt x="919" y="613"/>
                    <a:pt x="918" y="613"/>
                  </a:cubicBezTo>
                  <a:cubicBezTo>
                    <a:pt x="916" y="612"/>
                    <a:pt x="912" y="613"/>
                    <a:pt x="910" y="613"/>
                  </a:cubicBezTo>
                  <a:cubicBezTo>
                    <a:pt x="908" y="614"/>
                    <a:pt x="906" y="615"/>
                    <a:pt x="904" y="615"/>
                  </a:cubicBezTo>
                  <a:cubicBezTo>
                    <a:pt x="902" y="616"/>
                    <a:pt x="900" y="617"/>
                    <a:pt x="898" y="618"/>
                  </a:cubicBezTo>
                  <a:cubicBezTo>
                    <a:pt x="896" y="619"/>
                    <a:pt x="891" y="616"/>
                    <a:pt x="890" y="615"/>
                  </a:cubicBezTo>
                  <a:cubicBezTo>
                    <a:pt x="886" y="613"/>
                    <a:pt x="884" y="610"/>
                    <a:pt x="880" y="608"/>
                  </a:cubicBezTo>
                  <a:cubicBezTo>
                    <a:pt x="879" y="607"/>
                    <a:pt x="877" y="606"/>
                    <a:pt x="875" y="605"/>
                  </a:cubicBezTo>
                  <a:cubicBezTo>
                    <a:pt x="873" y="604"/>
                    <a:pt x="872" y="602"/>
                    <a:pt x="869" y="601"/>
                  </a:cubicBezTo>
                  <a:cubicBezTo>
                    <a:pt x="869" y="600"/>
                    <a:pt x="869" y="599"/>
                    <a:pt x="869" y="599"/>
                  </a:cubicBezTo>
                  <a:cubicBezTo>
                    <a:pt x="867" y="598"/>
                    <a:pt x="864" y="597"/>
                    <a:pt x="864" y="595"/>
                  </a:cubicBezTo>
                  <a:cubicBezTo>
                    <a:pt x="864" y="595"/>
                    <a:pt x="864" y="595"/>
                    <a:pt x="864" y="595"/>
                  </a:cubicBezTo>
                  <a:cubicBezTo>
                    <a:pt x="864" y="594"/>
                    <a:pt x="865" y="594"/>
                    <a:pt x="865" y="593"/>
                  </a:cubicBezTo>
                  <a:cubicBezTo>
                    <a:pt x="865" y="593"/>
                    <a:pt x="865" y="593"/>
                    <a:pt x="865" y="593"/>
                  </a:cubicBezTo>
                  <a:cubicBezTo>
                    <a:pt x="864" y="593"/>
                    <a:pt x="864" y="593"/>
                    <a:pt x="864" y="592"/>
                  </a:cubicBezTo>
                  <a:cubicBezTo>
                    <a:pt x="864" y="592"/>
                    <a:pt x="864" y="591"/>
                    <a:pt x="864" y="591"/>
                  </a:cubicBezTo>
                  <a:cubicBezTo>
                    <a:pt x="863" y="589"/>
                    <a:pt x="862" y="589"/>
                    <a:pt x="861" y="587"/>
                  </a:cubicBezTo>
                  <a:cubicBezTo>
                    <a:pt x="861" y="587"/>
                    <a:pt x="861" y="586"/>
                    <a:pt x="861" y="585"/>
                  </a:cubicBezTo>
                  <a:cubicBezTo>
                    <a:pt x="859" y="585"/>
                    <a:pt x="857" y="583"/>
                    <a:pt x="855" y="582"/>
                  </a:cubicBezTo>
                  <a:cubicBezTo>
                    <a:pt x="855" y="581"/>
                    <a:pt x="855" y="581"/>
                    <a:pt x="855" y="580"/>
                  </a:cubicBezTo>
                  <a:cubicBezTo>
                    <a:pt x="854" y="580"/>
                    <a:pt x="853" y="580"/>
                    <a:pt x="853" y="579"/>
                  </a:cubicBezTo>
                  <a:cubicBezTo>
                    <a:pt x="853" y="579"/>
                    <a:pt x="853" y="579"/>
                    <a:pt x="853" y="578"/>
                  </a:cubicBezTo>
                  <a:cubicBezTo>
                    <a:pt x="852" y="578"/>
                    <a:pt x="851" y="578"/>
                    <a:pt x="851" y="577"/>
                  </a:cubicBezTo>
                  <a:cubicBezTo>
                    <a:pt x="850" y="576"/>
                    <a:pt x="851" y="575"/>
                    <a:pt x="852" y="574"/>
                  </a:cubicBezTo>
                  <a:cubicBezTo>
                    <a:pt x="851" y="573"/>
                    <a:pt x="849" y="574"/>
                    <a:pt x="848" y="574"/>
                  </a:cubicBezTo>
                  <a:cubicBezTo>
                    <a:pt x="847" y="573"/>
                    <a:pt x="846" y="573"/>
                    <a:pt x="845" y="572"/>
                  </a:cubicBezTo>
                  <a:cubicBezTo>
                    <a:pt x="845" y="572"/>
                    <a:pt x="845" y="572"/>
                    <a:pt x="845" y="572"/>
                  </a:cubicBezTo>
                  <a:cubicBezTo>
                    <a:pt x="843" y="570"/>
                    <a:pt x="844" y="572"/>
                    <a:pt x="842" y="570"/>
                  </a:cubicBezTo>
                  <a:cubicBezTo>
                    <a:pt x="843" y="568"/>
                    <a:pt x="842" y="566"/>
                    <a:pt x="843" y="564"/>
                  </a:cubicBezTo>
                  <a:cubicBezTo>
                    <a:pt x="843" y="564"/>
                    <a:pt x="844" y="564"/>
                    <a:pt x="844" y="564"/>
                  </a:cubicBezTo>
                  <a:cubicBezTo>
                    <a:pt x="844" y="563"/>
                    <a:pt x="844" y="563"/>
                    <a:pt x="844" y="562"/>
                  </a:cubicBezTo>
                  <a:cubicBezTo>
                    <a:pt x="842" y="562"/>
                    <a:pt x="842" y="558"/>
                    <a:pt x="839" y="556"/>
                  </a:cubicBezTo>
                  <a:cubicBezTo>
                    <a:pt x="839" y="556"/>
                    <a:pt x="839" y="556"/>
                    <a:pt x="839" y="556"/>
                  </a:cubicBezTo>
                  <a:cubicBezTo>
                    <a:pt x="841" y="555"/>
                    <a:pt x="843" y="551"/>
                    <a:pt x="844" y="549"/>
                  </a:cubicBezTo>
                  <a:cubicBezTo>
                    <a:pt x="844" y="547"/>
                    <a:pt x="845" y="546"/>
                    <a:pt x="845" y="545"/>
                  </a:cubicBezTo>
                  <a:cubicBezTo>
                    <a:pt x="846" y="540"/>
                    <a:pt x="849" y="532"/>
                    <a:pt x="844" y="529"/>
                  </a:cubicBezTo>
                  <a:cubicBezTo>
                    <a:pt x="846" y="526"/>
                    <a:pt x="846" y="519"/>
                    <a:pt x="842" y="519"/>
                  </a:cubicBezTo>
                  <a:cubicBezTo>
                    <a:pt x="842" y="519"/>
                    <a:pt x="841" y="520"/>
                    <a:pt x="841" y="520"/>
                  </a:cubicBezTo>
                  <a:cubicBezTo>
                    <a:pt x="841" y="517"/>
                    <a:pt x="841" y="514"/>
                    <a:pt x="842" y="512"/>
                  </a:cubicBezTo>
                  <a:cubicBezTo>
                    <a:pt x="843" y="511"/>
                    <a:pt x="844" y="510"/>
                    <a:pt x="845" y="509"/>
                  </a:cubicBezTo>
                  <a:cubicBezTo>
                    <a:pt x="846" y="506"/>
                    <a:pt x="848" y="503"/>
                    <a:pt x="849" y="500"/>
                  </a:cubicBezTo>
                  <a:cubicBezTo>
                    <a:pt x="850" y="499"/>
                    <a:pt x="853" y="498"/>
                    <a:pt x="854" y="496"/>
                  </a:cubicBezTo>
                  <a:cubicBezTo>
                    <a:pt x="854" y="495"/>
                    <a:pt x="854" y="494"/>
                    <a:pt x="854" y="493"/>
                  </a:cubicBezTo>
                  <a:cubicBezTo>
                    <a:pt x="854" y="491"/>
                    <a:pt x="855" y="488"/>
                    <a:pt x="856" y="487"/>
                  </a:cubicBezTo>
                  <a:cubicBezTo>
                    <a:pt x="858" y="485"/>
                    <a:pt x="860" y="485"/>
                    <a:pt x="861" y="483"/>
                  </a:cubicBezTo>
                  <a:cubicBezTo>
                    <a:pt x="863" y="481"/>
                    <a:pt x="863" y="477"/>
                    <a:pt x="865" y="476"/>
                  </a:cubicBezTo>
                  <a:cubicBezTo>
                    <a:pt x="867" y="475"/>
                    <a:pt x="870" y="475"/>
                    <a:pt x="872" y="474"/>
                  </a:cubicBezTo>
                  <a:cubicBezTo>
                    <a:pt x="875" y="473"/>
                    <a:pt x="881" y="467"/>
                    <a:pt x="883" y="464"/>
                  </a:cubicBezTo>
                  <a:cubicBezTo>
                    <a:pt x="887" y="459"/>
                    <a:pt x="882" y="457"/>
                    <a:pt x="883" y="453"/>
                  </a:cubicBezTo>
                  <a:close/>
                  <a:moveTo>
                    <a:pt x="857" y="198"/>
                  </a:moveTo>
                  <a:cubicBezTo>
                    <a:pt x="857" y="198"/>
                    <a:pt x="857" y="199"/>
                    <a:pt x="857" y="199"/>
                  </a:cubicBezTo>
                  <a:cubicBezTo>
                    <a:pt x="856" y="201"/>
                    <a:pt x="854" y="203"/>
                    <a:pt x="852" y="201"/>
                  </a:cubicBezTo>
                  <a:cubicBezTo>
                    <a:pt x="850" y="203"/>
                    <a:pt x="847" y="205"/>
                    <a:pt x="844" y="206"/>
                  </a:cubicBezTo>
                  <a:cubicBezTo>
                    <a:pt x="842" y="206"/>
                    <a:pt x="840" y="207"/>
                    <a:pt x="838" y="207"/>
                  </a:cubicBezTo>
                  <a:cubicBezTo>
                    <a:pt x="836" y="208"/>
                    <a:pt x="836" y="211"/>
                    <a:pt x="831" y="210"/>
                  </a:cubicBezTo>
                  <a:cubicBezTo>
                    <a:pt x="829" y="210"/>
                    <a:pt x="826" y="210"/>
                    <a:pt x="824" y="209"/>
                  </a:cubicBezTo>
                  <a:cubicBezTo>
                    <a:pt x="823" y="208"/>
                    <a:pt x="822" y="207"/>
                    <a:pt x="822" y="207"/>
                  </a:cubicBezTo>
                  <a:cubicBezTo>
                    <a:pt x="818" y="205"/>
                    <a:pt x="811" y="208"/>
                    <a:pt x="809" y="205"/>
                  </a:cubicBezTo>
                  <a:cubicBezTo>
                    <a:pt x="811" y="203"/>
                    <a:pt x="813" y="203"/>
                    <a:pt x="815" y="200"/>
                  </a:cubicBezTo>
                  <a:cubicBezTo>
                    <a:pt x="812" y="200"/>
                    <a:pt x="811" y="199"/>
                    <a:pt x="810" y="198"/>
                  </a:cubicBezTo>
                  <a:cubicBezTo>
                    <a:pt x="808" y="198"/>
                    <a:pt x="804" y="199"/>
                    <a:pt x="803" y="198"/>
                  </a:cubicBezTo>
                  <a:cubicBezTo>
                    <a:pt x="803" y="198"/>
                    <a:pt x="802" y="198"/>
                    <a:pt x="802" y="198"/>
                  </a:cubicBezTo>
                  <a:cubicBezTo>
                    <a:pt x="802" y="198"/>
                    <a:pt x="802" y="197"/>
                    <a:pt x="802" y="197"/>
                  </a:cubicBezTo>
                  <a:cubicBezTo>
                    <a:pt x="803" y="195"/>
                    <a:pt x="811" y="196"/>
                    <a:pt x="813" y="194"/>
                  </a:cubicBezTo>
                  <a:cubicBezTo>
                    <a:pt x="813" y="194"/>
                    <a:pt x="813" y="193"/>
                    <a:pt x="814" y="193"/>
                  </a:cubicBezTo>
                  <a:cubicBezTo>
                    <a:pt x="813" y="192"/>
                    <a:pt x="813" y="192"/>
                    <a:pt x="813" y="192"/>
                  </a:cubicBezTo>
                  <a:cubicBezTo>
                    <a:pt x="812" y="191"/>
                    <a:pt x="810" y="190"/>
                    <a:pt x="808" y="190"/>
                  </a:cubicBezTo>
                  <a:cubicBezTo>
                    <a:pt x="805" y="189"/>
                    <a:pt x="801" y="193"/>
                    <a:pt x="799" y="190"/>
                  </a:cubicBezTo>
                  <a:cubicBezTo>
                    <a:pt x="799" y="189"/>
                    <a:pt x="799" y="189"/>
                    <a:pt x="799" y="188"/>
                  </a:cubicBezTo>
                  <a:cubicBezTo>
                    <a:pt x="800" y="188"/>
                    <a:pt x="803" y="188"/>
                    <a:pt x="804" y="187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4" y="186"/>
                    <a:pt x="803" y="186"/>
                    <a:pt x="803" y="185"/>
                  </a:cubicBezTo>
                  <a:cubicBezTo>
                    <a:pt x="804" y="181"/>
                    <a:pt x="806" y="187"/>
                    <a:pt x="809" y="185"/>
                  </a:cubicBezTo>
                  <a:cubicBezTo>
                    <a:pt x="809" y="185"/>
                    <a:pt x="809" y="185"/>
                    <a:pt x="809" y="185"/>
                  </a:cubicBezTo>
                  <a:cubicBezTo>
                    <a:pt x="809" y="184"/>
                    <a:pt x="808" y="183"/>
                    <a:pt x="807" y="182"/>
                  </a:cubicBezTo>
                  <a:cubicBezTo>
                    <a:pt x="807" y="182"/>
                    <a:pt x="807" y="182"/>
                    <a:pt x="807" y="182"/>
                  </a:cubicBezTo>
                  <a:cubicBezTo>
                    <a:pt x="808" y="182"/>
                    <a:pt x="808" y="181"/>
                    <a:pt x="808" y="181"/>
                  </a:cubicBezTo>
                  <a:cubicBezTo>
                    <a:pt x="811" y="182"/>
                    <a:pt x="816" y="182"/>
                    <a:pt x="817" y="186"/>
                  </a:cubicBezTo>
                  <a:cubicBezTo>
                    <a:pt x="817" y="187"/>
                    <a:pt x="815" y="188"/>
                    <a:pt x="815" y="189"/>
                  </a:cubicBezTo>
                  <a:cubicBezTo>
                    <a:pt x="816" y="190"/>
                    <a:pt x="817" y="191"/>
                    <a:pt x="817" y="192"/>
                  </a:cubicBezTo>
                  <a:cubicBezTo>
                    <a:pt x="818" y="192"/>
                    <a:pt x="819" y="191"/>
                    <a:pt x="819" y="190"/>
                  </a:cubicBezTo>
                  <a:cubicBezTo>
                    <a:pt x="821" y="190"/>
                    <a:pt x="822" y="190"/>
                    <a:pt x="823" y="189"/>
                  </a:cubicBezTo>
                  <a:cubicBezTo>
                    <a:pt x="823" y="187"/>
                    <a:pt x="822" y="185"/>
                    <a:pt x="823" y="184"/>
                  </a:cubicBezTo>
                  <a:cubicBezTo>
                    <a:pt x="823" y="184"/>
                    <a:pt x="824" y="184"/>
                    <a:pt x="824" y="184"/>
                  </a:cubicBezTo>
                  <a:cubicBezTo>
                    <a:pt x="824" y="184"/>
                    <a:pt x="824" y="184"/>
                    <a:pt x="824" y="184"/>
                  </a:cubicBezTo>
                  <a:cubicBezTo>
                    <a:pt x="825" y="185"/>
                    <a:pt x="826" y="187"/>
                    <a:pt x="828" y="188"/>
                  </a:cubicBezTo>
                  <a:cubicBezTo>
                    <a:pt x="828" y="188"/>
                    <a:pt x="828" y="188"/>
                    <a:pt x="829" y="188"/>
                  </a:cubicBezTo>
                  <a:cubicBezTo>
                    <a:pt x="829" y="187"/>
                    <a:pt x="829" y="187"/>
                    <a:pt x="829" y="187"/>
                  </a:cubicBezTo>
                  <a:cubicBezTo>
                    <a:pt x="828" y="187"/>
                    <a:pt x="828" y="186"/>
                    <a:pt x="828" y="185"/>
                  </a:cubicBezTo>
                  <a:cubicBezTo>
                    <a:pt x="829" y="184"/>
                    <a:pt x="831" y="184"/>
                    <a:pt x="832" y="185"/>
                  </a:cubicBezTo>
                  <a:cubicBezTo>
                    <a:pt x="833" y="186"/>
                    <a:pt x="834" y="187"/>
                    <a:pt x="836" y="187"/>
                  </a:cubicBezTo>
                  <a:cubicBezTo>
                    <a:pt x="836" y="186"/>
                    <a:pt x="836" y="185"/>
                    <a:pt x="835" y="184"/>
                  </a:cubicBezTo>
                  <a:cubicBezTo>
                    <a:pt x="839" y="184"/>
                    <a:pt x="842" y="185"/>
                    <a:pt x="845" y="184"/>
                  </a:cubicBezTo>
                  <a:cubicBezTo>
                    <a:pt x="845" y="182"/>
                    <a:pt x="845" y="181"/>
                    <a:pt x="845" y="180"/>
                  </a:cubicBezTo>
                  <a:cubicBezTo>
                    <a:pt x="846" y="180"/>
                    <a:pt x="848" y="180"/>
                    <a:pt x="849" y="181"/>
                  </a:cubicBezTo>
                  <a:cubicBezTo>
                    <a:pt x="850" y="184"/>
                    <a:pt x="852" y="183"/>
                    <a:pt x="855" y="184"/>
                  </a:cubicBezTo>
                  <a:cubicBezTo>
                    <a:pt x="855" y="185"/>
                    <a:pt x="855" y="185"/>
                    <a:pt x="855" y="185"/>
                  </a:cubicBezTo>
                  <a:cubicBezTo>
                    <a:pt x="855" y="186"/>
                    <a:pt x="855" y="187"/>
                    <a:pt x="855" y="188"/>
                  </a:cubicBezTo>
                  <a:cubicBezTo>
                    <a:pt x="856" y="188"/>
                    <a:pt x="856" y="189"/>
                    <a:pt x="857" y="189"/>
                  </a:cubicBezTo>
                  <a:cubicBezTo>
                    <a:pt x="858" y="190"/>
                    <a:pt x="860" y="189"/>
                    <a:pt x="861" y="190"/>
                  </a:cubicBezTo>
                  <a:cubicBezTo>
                    <a:pt x="863" y="192"/>
                    <a:pt x="862" y="195"/>
                    <a:pt x="861" y="197"/>
                  </a:cubicBezTo>
                  <a:cubicBezTo>
                    <a:pt x="860" y="197"/>
                    <a:pt x="858" y="197"/>
                    <a:pt x="857" y="198"/>
                  </a:cubicBezTo>
                  <a:close/>
                  <a:moveTo>
                    <a:pt x="670" y="163"/>
                  </a:moveTo>
                  <a:cubicBezTo>
                    <a:pt x="670" y="163"/>
                    <a:pt x="670" y="163"/>
                    <a:pt x="670" y="163"/>
                  </a:cubicBezTo>
                  <a:cubicBezTo>
                    <a:pt x="668" y="161"/>
                    <a:pt x="670" y="161"/>
                    <a:pt x="671" y="159"/>
                  </a:cubicBezTo>
                  <a:cubicBezTo>
                    <a:pt x="672" y="161"/>
                    <a:pt x="671" y="163"/>
                    <a:pt x="670" y="163"/>
                  </a:cubicBezTo>
                  <a:close/>
                  <a:moveTo>
                    <a:pt x="658" y="141"/>
                  </a:moveTo>
                  <a:cubicBezTo>
                    <a:pt x="659" y="141"/>
                    <a:pt x="661" y="142"/>
                    <a:pt x="659" y="143"/>
                  </a:cubicBezTo>
                  <a:cubicBezTo>
                    <a:pt x="657" y="142"/>
                    <a:pt x="657" y="141"/>
                    <a:pt x="658" y="141"/>
                  </a:cubicBezTo>
                  <a:cubicBezTo>
                    <a:pt x="658" y="141"/>
                    <a:pt x="658" y="141"/>
                    <a:pt x="658" y="141"/>
                  </a:cubicBezTo>
                  <a:close/>
                  <a:moveTo>
                    <a:pt x="655" y="146"/>
                  </a:moveTo>
                  <a:cubicBezTo>
                    <a:pt x="655" y="145"/>
                    <a:pt x="655" y="145"/>
                    <a:pt x="656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7" y="145"/>
                    <a:pt x="658" y="147"/>
                    <a:pt x="657" y="148"/>
                  </a:cubicBezTo>
                  <a:cubicBezTo>
                    <a:pt x="655" y="147"/>
                    <a:pt x="654" y="147"/>
                    <a:pt x="655" y="146"/>
                  </a:cubicBezTo>
                  <a:close/>
                  <a:moveTo>
                    <a:pt x="805" y="81"/>
                  </a:moveTo>
                  <a:cubicBezTo>
                    <a:pt x="803" y="82"/>
                    <a:pt x="801" y="81"/>
                    <a:pt x="800" y="80"/>
                  </a:cubicBezTo>
                  <a:cubicBezTo>
                    <a:pt x="800" y="79"/>
                    <a:pt x="802" y="79"/>
                    <a:pt x="803" y="78"/>
                  </a:cubicBezTo>
                  <a:cubicBezTo>
                    <a:pt x="805" y="77"/>
                    <a:pt x="806" y="79"/>
                    <a:pt x="807" y="79"/>
                  </a:cubicBezTo>
                  <a:cubicBezTo>
                    <a:pt x="807" y="79"/>
                    <a:pt x="807" y="80"/>
                    <a:pt x="806" y="80"/>
                  </a:cubicBezTo>
                  <a:cubicBezTo>
                    <a:pt x="806" y="81"/>
                    <a:pt x="805" y="81"/>
                    <a:pt x="805" y="81"/>
                  </a:cubicBezTo>
                  <a:close/>
                  <a:moveTo>
                    <a:pt x="809" y="123"/>
                  </a:move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8" y="124"/>
                    <a:pt x="807" y="125"/>
                  </a:cubicBezTo>
                  <a:cubicBezTo>
                    <a:pt x="806" y="125"/>
                    <a:pt x="806" y="125"/>
                    <a:pt x="805" y="125"/>
                  </a:cubicBezTo>
                  <a:cubicBezTo>
                    <a:pt x="805" y="125"/>
                    <a:pt x="805" y="126"/>
                    <a:pt x="805" y="126"/>
                  </a:cubicBezTo>
                  <a:cubicBezTo>
                    <a:pt x="804" y="126"/>
                    <a:pt x="803" y="127"/>
                    <a:pt x="802" y="127"/>
                  </a:cubicBezTo>
                  <a:cubicBezTo>
                    <a:pt x="802" y="127"/>
                    <a:pt x="800" y="128"/>
                    <a:pt x="799" y="128"/>
                  </a:cubicBezTo>
                  <a:cubicBezTo>
                    <a:pt x="799" y="128"/>
                    <a:pt x="800" y="126"/>
                    <a:pt x="800" y="126"/>
                  </a:cubicBezTo>
                  <a:cubicBezTo>
                    <a:pt x="801" y="125"/>
                    <a:pt x="801" y="123"/>
                    <a:pt x="801" y="123"/>
                  </a:cubicBezTo>
                  <a:cubicBezTo>
                    <a:pt x="802" y="122"/>
                    <a:pt x="803" y="122"/>
                    <a:pt x="805" y="121"/>
                  </a:cubicBezTo>
                  <a:cubicBezTo>
                    <a:pt x="806" y="120"/>
                    <a:pt x="807" y="119"/>
                    <a:pt x="808" y="118"/>
                  </a:cubicBezTo>
                  <a:cubicBezTo>
                    <a:pt x="808" y="118"/>
                    <a:pt x="808" y="118"/>
                    <a:pt x="808" y="118"/>
                  </a:cubicBezTo>
                  <a:cubicBezTo>
                    <a:pt x="809" y="119"/>
                    <a:pt x="812" y="120"/>
                    <a:pt x="812" y="121"/>
                  </a:cubicBezTo>
                  <a:cubicBezTo>
                    <a:pt x="811" y="122"/>
                    <a:pt x="811" y="123"/>
                    <a:pt x="810" y="123"/>
                  </a:cubicBezTo>
                  <a:cubicBezTo>
                    <a:pt x="810" y="123"/>
                    <a:pt x="809" y="123"/>
                    <a:pt x="809" y="123"/>
                  </a:cubicBezTo>
                  <a:close/>
                  <a:moveTo>
                    <a:pt x="830" y="124"/>
                  </a:moveTo>
                  <a:cubicBezTo>
                    <a:pt x="831" y="124"/>
                    <a:pt x="832" y="124"/>
                    <a:pt x="832" y="125"/>
                  </a:cubicBezTo>
                  <a:cubicBezTo>
                    <a:pt x="831" y="125"/>
                    <a:pt x="831" y="125"/>
                    <a:pt x="831" y="125"/>
                  </a:cubicBezTo>
                  <a:cubicBezTo>
                    <a:pt x="831" y="125"/>
                    <a:pt x="830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30" y="125"/>
                    <a:pt x="830" y="125"/>
                    <a:pt x="830" y="125"/>
                  </a:cubicBezTo>
                  <a:cubicBezTo>
                    <a:pt x="829" y="126"/>
                    <a:pt x="824" y="128"/>
                    <a:pt x="826" y="129"/>
                  </a:cubicBezTo>
                  <a:cubicBezTo>
                    <a:pt x="827" y="130"/>
                    <a:pt x="827" y="130"/>
                    <a:pt x="828" y="130"/>
                  </a:cubicBezTo>
                  <a:cubicBezTo>
                    <a:pt x="828" y="130"/>
                    <a:pt x="828" y="130"/>
                    <a:pt x="828" y="131"/>
                  </a:cubicBezTo>
                  <a:cubicBezTo>
                    <a:pt x="827" y="130"/>
                    <a:pt x="826" y="131"/>
                    <a:pt x="825" y="132"/>
                  </a:cubicBezTo>
                  <a:cubicBezTo>
                    <a:pt x="826" y="132"/>
                    <a:pt x="826" y="132"/>
                    <a:pt x="827" y="133"/>
                  </a:cubicBezTo>
                  <a:cubicBezTo>
                    <a:pt x="826" y="134"/>
                    <a:pt x="824" y="134"/>
                    <a:pt x="824" y="134"/>
                  </a:cubicBezTo>
                  <a:cubicBezTo>
                    <a:pt x="824" y="134"/>
                    <a:pt x="825" y="135"/>
                    <a:pt x="825" y="135"/>
                  </a:cubicBezTo>
                  <a:cubicBezTo>
                    <a:pt x="824" y="136"/>
                    <a:pt x="823" y="136"/>
                    <a:pt x="823" y="137"/>
                  </a:cubicBezTo>
                  <a:cubicBezTo>
                    <a:pt x="823" y="137"/>
                    <a:pt x="824" y="138"/>
                    <a:pt x="824" y="139"/>
                  </a:cubicBezTo>
                  <a:cubicBezTo>
                    <a:pt x="823" y="139"/>
                    <a:pt x="823" y="139"/>
                    <a:pt x="823" y="139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22" y="140"/>
                    <a:pt x="822" y="141"/>
                    <a:pt x="821" y="141"/>
                  </a:cubicBezTo>
                  <a:cubicBezTo>
                    <a:pt x="821" y="141"/>
                    <a:pt x="821" y="141"/>
                    <a:pt x="822" y="142"/>
                  </a:cubicBezTo>
                  <a:cubicBezTo>
                    <a:pt x="822" y="142"/>
                    <a:pt x="821" y="142"/>
                    <a:pt x="820" y="142"/>
                  </a:cubicBezTo>
                  <a:cubicBezTo>
                    <a:pt x="820" y="143"/>
                    <a:pt x="820" y="143"/>
                    <a:pt x="820" y="143"/>
                  </a:cubicBezTo>
                  <a:cubicBezTo>
                    <a:pt x="820" y="143"/>
                    <a:pt x="819" y="143"/>
                    <a:pt x="819" y="143"/>
                  </a:cubicBezTo>
                  <a:cubicBezTo>
                    <a:pt x="819" y="144"/>
                    <a:pt x="817" y="145"/>
                    <a:pt x="816" y="146"/>
                  </a:cubicBezTo>
                  <a:cubicBezTo>
                    <a:pt x="815" y="146"/>
                    <a:pt x="815" y="147"/>
                    <a:pt x="815" y="147"/>
                  </a:cubicBezTo>
                  <a:cubicBezTo>
                    <a:pt x="814" y="147"/>
                    <a:pt x="814" y="147"/>
                    <a:pt x="813" y="148"/>
                  </a:cubicBezTo>
                  <a:cubicBezTo>
                    <a:pt x="812" y="148"/>
                    <a:pt x="811" y="149"/>
                    <a:pt x="810" y="150"/>
                  </a:cubicBezTo>
                  <a:cubicBezTo>
                    <a:pt x="809" y="150"/>
                    <a:pt x="808" y="150"/>
                    <a:pt x="807" y="150"/>
                  </a:cubicBezTo>
                  <a:cubicBezTo>
                    <a:pt x="806" y="151"/>
                    <a:pt x="807" y="152"/>
                    <a:pt x="806" y="153"/>
                  </a:cubicBezTo>
                  <a:cubicBezTo>
                    <a:pt x="805" y="153"/>
                    <a:pt x="804" y="152"/>
                    <a:pt x="803" y="151"/>
                  </a:cubicBezTo>
                  <a:cubicBezTo>
                    <a:pt x="803" y="152"/>
                    <a:pt x="803" y="152"/>
                    <a:pt x="803" y="152"/>
                  </a:cubicBezTo>
                  <a:cubicBezTo>
                    <a:pt x="803" y="153"/>
                    <a:pt x="804" y="153"/>
                    <a:pt x="804" y="155"/>
                  </a:cubicBezTo>
                  <a:cubicBezTo>
                    <a:pt x="804" y="155"/>
                    <a:pt x="802" y="155"/>
                    <a:pt x="802" y="155"/>
                  </a:cubicBezTo>
                  <a:cubicBezTo>
                    <a:pt x="800" y="154"/>
                    <a:pt x="801" y="155"/>
                    <a:pt x="799" y="155"/>
                  </a:cubicBezTo>
                  <a:cubicBezTo>
                    <a:pt x="799" y="155"/>
                    <a:pt x="801" y="155"/>
                    <a:pt x="801" y="156"/>
                  </a:cubicBezTo>
                  <a:cubicBezTo>
                    <a:pt x="801" y="157"/>
                    <a:pt x="798" y="157"/>
                    <a:pt x="797" y="157"/>
                  </a:cubicBezTo>
                  <a:cubicBezTo>
                    <a:pt x="796" y="157"/>
                    <a:pt x="796" y="156"/>
                    <a:pt x="795" y="156"/>
                  </a:cubicBezTo>
                  <a:cubicBezTo>
                    <a:pt x="794" y="156"/>
                    <a:pt x="793" y="156"/>
                    <a:pt x="792" y="156"/>
                  </a:cubicBezTo>
                  <a:cubicBezTo>
                    <a:pt x="790" y="156"/>
                    <a:pt x="788" y="156"/>
                    <a:pt x="787" y="154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6"/>
                    <a:pt x="790" y="156"/>
                    <a:pt x="790" y="158"/>
                  </a:cubicBezTo>
                  <a:cubicBezTo>
                    <a:pt x="790" y="158"/>
                    <a:pt x="790" y="158"/>
                    <a:pt x="789" y="158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90" y="158"/>
                    <a:pt x="791" y="158"/>
                    <a:pt x="791" y="158"/>
                  </a:cubicBezTo>
                  <a:cubicBezTo>
                    <a:pt x="793" y="159"/>
                    <a:pt x="790" y="161"/>
                    <a:pt x="790" y="161"/>
                  </a:cubicBezTo>
                  <a:cubicBezTo>
                    <a:pt x="790" y="162"/>
                    <a:pt x="790" y="162"/>
                    <a:pt x="790" y="162"/>
                  </a:cubicBezTo>
                  <a:cubicBezTo>
                    <a:pt x="790" y="163"/>
                    <a:pt x="788" y="164"/>
                    <a:pt x="787" y="164"/>
                  </a:cubicBezTo>
                  <a:cubicBezTo>
                    <a:pt x="787" y="165"/>
                    <a:pt x="788" y="166"/>
                    <a:pt x="787" y="166"/>
                  </a:cubicBezTo>
                  <a:cubicBezTo>
                    <a:pt x="787" y="167"/>
                    <a:pt x="786" y="167"/>
                    <a:pt x="786" y="168"/>
                  </a:cubicBezTo>
                  <a:cubicBezTo>
                    <a:pt x="786" y="169"/>
                    <a:pt x="786" y="170"/>
                    <a:pt x="786" y="170"/>
                  </a:cubicBezTo>
                  <a:cubicBezTo>
                    <a:pt x="787" y="171"/>
                    <a:pt x="787" y="171"/>
                    <a:pt x="787" y="171"/>
                  </a:cubicBezTo>
                  <a:cubicBezTo>
                    <a:pt x="787" y="172"/>
                    <a:pt x="786" y="172"/>
                    <a:pt x="786" y="173"/>
                  </a:cubicBezTo>
                  <a:cubicBezTo>
                    <a:pt x="786" y="173"/>
                    <a:pt x="786" y="173"/>
                    <a:pt x="786" y="173"/>
                  </a:cubicBezTo>
                  <a:cubicBezTo>
                    <a:pt x="787" y="174"/>
                    <a:pt x="787" y="175"/>
                    <a:pt x="787" y="175"/>
                  </a:cubicBezTo>
                  <a:cubicBezTo>
                    <a:pt x="786" y="176"/>
                    <a:pt x="786" y="176"/>
                    <a:pt x="786" y="177"/>
                  </a:cubicBezTo>
                  <a:cubicBezTo>
                    <a:pt x="785" y="178"/>
                    <a:pt x="785" y="179"/>
                    <a:pt x="784" y="180"/>
                  </a:cubicBezTo>
                  <a:cubicBezTo>
                    <a:pt x="784" y="181"/>
                    <a:pt x="783" y="182"/>
                    <a:pt x="782" y="182"/>
                  </a:cubicBezTo>
                  <a:cubicBezTo>
                    <a:pt x="782" y="182"/>
                    <a:pt x="781" y="181"/>
                    <a:pt x="781" y="181"/>
                  </a:cubicBezTo>
                  <a:cubicBezTo>
                    <a:pt x="780" y="181"/>
                    <a:pt x="776" y="181"/>
                    <a:pt x="776" y="181"/>
                  </a:cubicBezTo>
                  <a:cubicBezTo>
                    <a:pt x="776" y="183"/>
                    <a:pt x="778" y="182"/>
                    <a:pt x="778" y="183"/>
                  </a:cubicBezTo>
                  <a:cubicBezTo>
                    <a:pt x="778" y="184"/>
                    <a:pt x="777" y="184"/>
                    <a:pt x="777" y="185"/>
                  </a:cubicBezTo>
                  <a:cubicBezTo>
                    <a:pt x="777" y="185"/>
                    <a:pt x="777" y="186"/>
                    <a:pt x="777" y="187"/>
                  </a:cubicBezTo>
                  <a:cubicBezTo>
                    <a:pt x="776" y="188"/>
                    <a:pt x="774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8"/>
                    <a:pt x="772" y="189"/>
                    <a:pt x="771" y="190"/>
                  </a:cubicBezTo>
                  <a:cubicBezTo>
                    <a:pt x="771" y="190"/>
                    <a:pt x="771" y="190"/>
                    <a:pt x="771" y="190"/>
                  </a:cubicBezTo>
                  <a:cubicBezTo>
                    <a:pt x="770" y="190"/>
                    <a:pt x="770" y="189"/>
                    <a:pt x="769" y="188"/>
                  </a:cubicBezTo>
                  <a:cubicBezTo>
                    <a:pt x="769" y="188"/>
                    <a:pt x="769" y="188"/>
                    <a:pt x="769" y="188"/>
                  </a:cubicBezTo>
                  <a:cubicBezTo>
                    <a:pt x="769" y="189"/>
                    <a:pt x="768" y="190"/>
                    <a:pt x="767" y="191"/>
                  </a:cubicBezTo>
                  <a:cubicBezTo>
                    <a:pt x="767" y="191"/>
                    <a:pt x="767" y="192"/>
                    <a:pt x="767" y="193"/>
                  </a:cubicBezTo>
                  <a:cubicBezTo>
                    <a:pt x="767" y="193"/>
                    <a:pt x="767" y="193"/>
                    <a:pt x="767" y="193"/>
                  </a:cubicBezTo>
                  <a:cubicBezTo>
                    <a:pt x="766" y="193"/>
                    <a:pt x="765" y="193"/>
                    <a:pt x="765" y="193"/>
                  </a:cubicBezTo>
                  <a:cubicBezTo>
                    <a:pt x="764" y="192"/>
                    <a:pt x="765" y="191"/>
                    <a:pt x="765" y="191"/>
                  </a:cubicBezTo>
                  <a:cubicBezTo>
                    <a:pt x="765" y="190"/>
                    <a:pt x="765" y="190"/>
                    <a:pt x="765" y="190"/>
                  </a:cubicBezTo>
                  <a:cubicBezTo>
                    <a:pt x="765" y="189"/>
                    <a:pt x="766" y="189"/>
                    <a:pt x="766" y="188"/>
                  </a:cubicBezTo>
                  <a:cubicBezTo>
                    <a:pt x="766" y="187"/>
                    <a:pt x="767" y="186"/>
                    <a:pt x="767" y="185"/>
                  </a:cubicBezTo>
                  <a:cubicBezTo>
                    <a:pt x="766" y="185"/>
                    <a:pt x="764" y="185"/>
                    <a:pt x="763" y="185"/>
                  </a:cubicBezTo>
                  <a:cubicBezTo>
                    <a:pt x="763" y="186"/>
                    <a:pt x="764" y="186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8"/>
                    <a:pt x="762" y="189"/>
                    <a:pt x="761" y="189"/>
                  </a:cubicBezTo>
                  <a:cubicBezTo>
                    <a:pt x="761" y="190"/>
                    <a:pt x="760" y="190"/>
                    <a:pt x="760" y="190"/>
                  </a:cubicBezTo>
                  <a:cubicBezTo>
                    <a:pt x="760" y="191"/>
                    <a:pt x="765" y="192"/>
                    <a:pt x="762" y="194"/>
                  </a:cubicBezTo>
                  <a:cubicBezTo>
                    <a:pt x="762" y="193"/>
                    <a:pt x="762" y="193"/>
                    <a:pt x="762" y="194"/>
                  </a:cubicBezTo>
                  <a:cubicBezTo>
                    <a:pt x="761" y="194"/>
                    <a:pt x="761" y="195"/>
                    <a:pt x="761" y="195"/>
                  </a:cubicBezTo>
                  <a:cubicBezTo>
                    <a:pt x="760" y="196"/>
                    <a:pt x="758" y="196"/>
                    <a:pt x="757" y="196"/>
                  </a:cubicBezTo>
                  <a:cubicBezTo>
                    <a:pt x="757" y="195"/>
                    <a:pt x="757" y="195"/>
                    <a:pt x="757" y="195"/>
                  </a:cubicBezTo>
                  <a:cubicBezTo>
                    <a:pt x="756" y="195"/>
                    <a:pt x="756" y="195"/>
                    <a:pt x="756" y="195"/>
                  </a:cubicBezTo>
                  <a:cubicBezTo>
                    <a:pt x="755" y="195"/>
                    <a:pt x="755" y="194"/>
                    <a:pt x="755" y="194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5" y="195"/>
                    <a:pt x="755" y="196"/>
                    <a:pt x="755" y="196"/>
                  </a:cubicBezTo>
                  <a:cubicBezTo>
                    <a:pt x="755" y="196"/>
                    <a:pt x="755" y="196"/>
                    <a:pt x="755" y="196"/>
                  </a:cubicBezTo>
                  <a:cubicBezTo>
                    <a:pt x="755" y="196"/>
                    <a:pt x="755" y="197"/>
                    <a:pt x="755" y="197"/>
                  </a:cubicBezTo>
                  <a:cubicBezTo>
                    <a:pt x="754" y="196"/>
                    <a:pt x="754" y="196"/>
                    <a:pt x="753" y="195"/>
                  </a:cubicBezTo>
                  <a:cubicBezTo>
                    <a:pt x="753" y="195"/>
                    <a:pt x="753" y="195"/>
                    <a:pt x="753" y="195"/>
                  </a:cubicBezTo>
                  <a:cubicBezTo>
                    <a:pt x="753" y="196"/>
                    <a:pt x="753" y="196"/>
                    <a:pt x="753" y="196"/>
                  </a:cubicBezTo>
                  <a:cubicBezTo>
                    <a:pt x="752" y="197"/>
                    <a:pt x="753" y="198"/>
                    <a:pt x="749" y="198"/>
                  </a:cubicBezTo>
                  <a:cubicBezTo>
                    <a:pt x="749" y="198"/>
                    <a:pt x="749" y="198"/>
                    <a:pt x="749" y="198"/>
                  </a:cubicBezTo>
                  <a:cubicBezTo>
                    <a:pt x="749" y="198"/>
                    <a:pt x="750" y="198"/>
                    <a:pt x="750" y="198"/>
                  </a:cubicBezTo>
                  <a:cubicBezTo>
                    <a:pt x="751" y="198"/>
                    <a:pt x="752" y="198"/>
                    <a:pt x="753" y="199"/>
                  </a:cubicBezTo>
                  <a:cubicBezTo>
                    <a:pt x="755" y="199"/>
                    <a:pt x="754" y="202"/>
                    <a:pt x="753" y="202"/>
                  </a:cubicBezTo>
                  <a:cubicBezTo>
                    <a:pt x="752" y="203"/>
                    <a:pt x="751" y="203"/>
                    <a:pt x="751" y="203"/>
                  </a:cubicBezTo>
                  <a:cubicBezTo>
                    <a:pt x="748" y="203"/>
                    <a:pt x="748" y="202"/>
                    <a:pt x="744" y="203"/>
                  </a:cubicBezTo>
                  <a:cubicBezTo>
                    <a:pt x="745" y="203"/>
                    <a:pt x="745" y="204"/>
                    <a:pt x="745" y="204"/>
                  </a:cubicBezTo>
                  <a:cubicBezTo>
                    <a:pt x="745" y="206"/>
                    <a:pt x="747" y="205"/>
                    <a:pt x="749" y="206"/>
                  </a:cubicBezTo>
                  <a:cubicBezTo>
                    <a:pt x="750" y="206"/>
                    <a:pt x="750" y="206"/>
                    <a:pt x="750" y="206"/>
                  </a:cubicBezTo>
                  <a:cubicBezTo>
                    <a:pt x="750" y="207"/>
                    <a:pt x="751" y="207"/>
                    <a:pt x="751" y="207"/>
                  </a:cubicBezTo>
                  <a:cubicBezTo>
                    <a:pt x="751" y="208"/>
                    <a:pt x="751" y="207"/>
                    <a:pt x="752" y="208"/>
                  </a:cubicBezTo>
                  <a:cubicBezTo>
                    <a:pt x="752" y="208"/>
                    <a:pt x="752" y="209"/>
                    <a:pt x="751" y="209"/>
                  </a:cubicBezTo>
                  <a:cubicBezTo>
                    <a:pt x="751" y="210"/>
                    <a:pt x="752" y="210"/>
                    <a:pt x="752" y="210"/>
                  </a:cubicBezTo>
                  <a:cubicBezTo>
                    <a:pt x="751" y="211"/>
                    <a:pt x="751" y="210"/>
                    <a:pt x="749" y="211"/>
                  </a:cubicBezTo>
                  <a:cubicBezTo>
                    <a:pt x="748" y="211"/>
                    <a:pt x="748" y="212"/>
                    <a:pt x="746" y="212"/>
                  </a:cubicBezTo>
                  <a:cubicBezTo>
                    <a:pt x="746" y="212"/>
                    <a:pt x="745" y="213"/>
                    <a:pt x="744" y="213"/>
                  </a:cubicBezTo>
                  <a:cubicBezTo>
                    <a:pt x="745" y="213"/>
                    <a:pt x="746" y="214"/>
                    <a:pt x="747" y="214"/>
                  </a:cubicBezTo>
                  <a:cubicBezTo>
                    <a:pt x="748" y="214"/>
                    <a:pt x="749" y="214"/>
                    <a:pt x="749" y="214"/>
                  </a:cubicBezTo>
                  <a:cubicBezTo>
                    <a:pt x="749" y="214"/>
                    <a:pt x="750" y="215"/>
                    <a:pt x="750" y="215"/>
                  </a:cubicBezTo>
                  <a:cubicBezTo>
                    <a:pt x="750" y="215"/>
                    <a:pt x="751" y="215"/>
                    <a:pt x="751" y="216"/>
                  </a:cubicBezTo>
                  <a:cubicBezTo>
                    <a:pt x="752" y="216"/>
                    <a:pt x="753" y="217"/>
                    <a:pt x="753" y="217"/>
                  </a:cubicBezTo>
                  <a:cubicBezTo>
                    <a:pt x="752" y="218"/>
                    <a:pt x="751" y="218"/>
                    <a:pt x="751" y="218"/>
                  </a:cubicBezTo>
                  <a:cubicBezTo>
                    <a:pt x="750" y="218"/>
                    <a:pt x="749" y="218"/>
                    <a:pt x="748" y="218"/>
                  </a:cubicBezTo>
                  <a:cubicBezTo>
                    <a:pt x="747" y="218"/>
                    <a:pt x="746" y="218"/>
                    <a:pt x="745" y="218"/>
                  </a:cubicBezTo>
                  <a:cubicBezTo>
                    <a:pt x="745" y="218"/>
                    <a:pt x="745" y="218"/>
                    <a:pt x="745" y="218"/>
                  </a:cubicBezTo>
                  <a:cubicBezTo>
                    <a:pt x="746" y="218"/>
                    <a:pt x="746" y="218"/>
                    <a:pt x="747" y="218"/>
                  </a:cubicBezTo>
                  <a:cubicBezTo>
                    <a:pt x="747" y="218"/>
                    <a:pt x="747" y="218"/>
                    <a:pt x="748" y="218"/>
                  </a:cubicBezTo>
                  <a:cubicBezTo>
                    <a:pt x="749" y="218"/>
                    <a:pt x="750" y="219"/>
                    <a:pt x="752" y="218"/>
                  </a:cubicBezTo>
                  <a:cubicBezTo>
                    <a:pt x="752" y="219"/>
                    <a:pt x="752" y="219"/>
                    <a:pt x="752" y="220"/>
                  </a:cubicBezTo>
                  <a:cubicBezTo>
                    <a:pt x="751" y="220"/>
                    <a:pt x="750" y="220"/>
                    <a:pt x="750" y="220"/>
                  </a:cubicBezTo>
                  <a:cubicBezTo>
                    <a:pt x="749" y="221"/>
                    <a:pt x="749" y="221"/>
                    <a:pt x="749" y="221"/>
                  </a:cubicBezTo>
                  <a:cubicBezTo>
                    <a:pt x="748" y="222"/>
                    <a:pt x="748" y="221"/>
                    <a:pt x="747" y="222"/>
                  </a:cubicBezTo>
                  <a:cubicBezTo>
                    <a:pt x="747" y="222"/>
                    <a:pt x="747" y="222"/>
                    <a:pt x="747" y="222"/>
                  </a:cubicBezTo>
                  <a:cubicBezTo>
                    <a:pt x="747" y="222"/>
                    <a:pt x="748" y="222"/>
                    <a:pt x="749" y="223"/>
                  </a:cubicBezTo>
                  <a:cubicBezTo>
                    <a:pt x="749" y="223"/>
                    <a:pt x="748" y="223"/>
                    <a:pt x="748" y="224"/>
                  </a:cubicBezTo>
                  <a:cubicBezTo>
                    <a:pt x="747" y="224"/>
                    <a:pt x="746" y="223"/>
                    <a:pt x="746" y="223"/>
                  </a:cubicBezTo>
                  <a:cubicBezTo>
                    <a:pt x="746" y="223"/>
                    <a:pt x="746" y="223"/>
                    <a:pt x="745" y="223"/>
                  </a:cubicBezTo>
                  <a:cubicBezTo>
                    <a:pt x="745" y="224"/>
                    <a:pt x="747" y="225"/>
                    <a:pt x="748" y="225"/>
                  </a:cubicBezTo>
                  <a:cubicBezTo>
                    <a:pt x="748" y="225"/>
                    <a:pt x="748" y="225"/>
                    <a:pt x="747" y="225"/>
                  </a:cubicBezTo>
                  <a:cubicBezTo>
                    <a:pt x="747" y="225"/>
                    <a:pt x="748" y="225"/>
                    <a:pt x="748" y="225"/>
                  </a:cubicBezTo>
                  <a:cubicBezTo>
                    <a:pt x="746" y="226"/>
                    <a:pt x="744" y="225"/>
                    <a:pt x="743" y="225"/>
                  </a:cubicBezTo>
                  <a:cubicBezTo>
                    <a:pt x="743" y="225"/>
                    <a:pt x="743" y="225"/>
                    <a:pt x="743" y="225"/>
                  </a:cubicBezTo>
                  <a:cubicBezTo>
                    <a:pt x="743" y="226"/>
                    <a:pt x="744" y="226"/>
                    <a:pt x="745" y="227"/>
                  </a:cubicBezTo>
                  <a:cubicBezTo>
                    <a:pt x="745" y="227"/>
                    <a:pt x="745" y="228"/>
                    <a:pt x="745" y="228"/>
                  </a:cubicBezTo>
                  <a:cubicBezTo>
                    <a:pt x="745" y="228"/>
                    <a:pt x="745" y="228"/>
                    <a:pt x="746" y="228"/>
                  </a:cubicBezTo>
                  <a:cubicBezTo>
                    <a:pt x="745" y="229"/>
                    <a:pt x="744" y="229"/>
                    <a:pt x="743" y="229"/>
                  </a:cubicBezTo>
                  <a:cubicBezTo>
                    <a:pt x="742" y="230"/>
                    <a:pt x="741" y="231"/>
                    <a:pt x="740" y="231"/>
                  </a:cubicBezTo>
                  <a:cubicBezTo>
                    <a:pt x="740" y="232"/>
                    <a:pt x="741" y="233"/>
                    <a:pt x="741" y="233"/>
                  </a:cubicBezTo>
                  <a:cubicBezTo>
                    <a:pt x="742" y="234"/>
                    <a:pt x="743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3" y="235"/>
                    <a:pt x="740" y="233"/>
                    <a:pt x="738" y="234"/>
                  </a:cubicBezTo>
                  <a:cubicBezTo>
                    <a:pt x="740" y="235"/>
                    <a:pt x="742" y="235"/>
                    <a:pt x="744" y="236"/>
                  </a:cubicBezTo>
                  <a:cubicBezTo>
                    <a:pt x="744" y="237"/>
                    <a:pt x="746" y="238"/>
                    <a:pt x="746" y="239"/>
                  </a:cubicBezTo>
                  <a:cubicBezTo>
                    <a:pt x="746" y="240"/>
                    <a:pt x="745" y="241"/>
                    <a:pt x="743" y="241"/>
                  </a:cubicBezTo>
                  <a:cubicBezTo>
                    <a:pt x="743" y="241"/>
                    <a:pt x="743" y="242"/>
                    <a:pt x="743" y="242"/>
                  </a:cubicBezTo>
                  <a:cubicBezTo>
                    <a:pt x="744" y="242"/>
                    <a:pt x="745" y="241"/>
                    <a:pt x="745" y="241"/>
                  </a:cubicBezTo>
                  <a:cubicBezTo>
                    <a:pt x="745" y="242"/>
                    <a:pt x="745" y="242"/>
                    <a:pt x="745" y="242"/>
                  </a:cubicBezTo>
                  <a:cubicBezTo>
                    <a:pt x="744" y="243"/>
                    <a:pt x="745" y="243"/>
                    <a:pt x="744" y="244"/>
                  </a:cubicBezTo>
                  <a:cubicBezTo>
                    <a:pt x="744" y="244"/>
                    <a:pt x="744" y="246"/>
                    <a:pt x="743" y="246"/>
                  </a:cubicBezTo>
                  <a:cubicBezTo>
                    <a:pt x="743" y="246"/>
                    <a:pt x="743" y="246"/>
                    <a:pt x="743" y="246"/>
                  </a:cubicBezTo>
                  <a:cubicBezTo>
                    <a:pt x="742" y="246"/>
                    <a:pt x="740" y="246"/>
                    <a:pt x="739" y="247"/>
                  </a:cubicBezTo>
                  <a:cubicBezTo>
                    <a:pt x="739" y="247"/>
                    <a:pt x="739" y="247"/>
                    <a:pt x="739" y="247"/>
                  </a:cubicBezTo>
                  <a:cubicBezTo>
                    <a:pt x="739" y="248"/>
                    <a:pt x="742" y="248"/>
                    <a:pt x="743" y="248"/>
                  </a:cubicBezTo>
                  <a:cubicBezTo>
                    <a:pt x="743" y="248"/>
                    <a:pt x="743" y="248"/>
                    <a:pt x="743" y="248"/>
                  </a:cubicBezTo>
                  <a:cubicBezTo>
                    <a:pt x="741" y="249"/>
                    <a:pt x="743" y="250"/>
                    <a:pt x="742" y="251"/>
                  </a:cubicBezTo>
                  <a:cubicBezTo>
                    <a:pt x="741" y="251"/>
                    <a:pt x="740" y="251"/>
                    <a:pt x="740" y="251"/>
                  </a:cubicBezTo>
                  <a:cubicBezTo>
                    <a:pt x="740" y="251"/>
                    <a:pt x="740" y="251"/>
                    <a:pt x="740" y="252"/>
                  </a:cubicBezTo>
                  <a:cubicBezTo>
                    <a:pt x="741" y="252"/>
                    <a:pt x="741" y="252"/>
                    <a:pt x="742" y="252"/>
                  </a:cubicBezTo>
                  <a:cubicBezTo>
                    <a:pt x="741" y="252"/>
                    <a:pt x="739" y="252"/>
                    <a:pt x="738" y="253"/>
                  </a:cubicBezTo>
                  <a:cubicBezTo>
                    <a:pt x="738" y="253"/>
                    <a:pt x="740" y="254"/>
                    <a:pt x="741" y="254"/>
                  </a:cubicBezTo>
                  <a:cubicBezTo>
                    <a:pt x="742" y="254"/>
                    <a:pt x="742" y="253"/>
                    <a:pt x="743" y="253"/>
                  </a:cubicBezTo>
                  <a:cubicBezTo>
                    <a:pt x="743" y="253"/>
                    <a:pt x="744" y="253"/>
                    <a:pt x="744" y="253"/>
                  </a:cubicBezTo>
                  <a:cubicBezTo>
                    <a:pt x="744" y="255"/>
                    <a:pt x="739" y="256"/>
                    <a:pt x="736" y="257"/>
                  </a:cubicBezTo>
                  <a:cubicBezTo>
                    <a:pt x="737" y="258"/>
                    <a:pt x="738" y="258"/>
                    <a:pt x="739" y="258"/>
                  </a:cubicBezTo>
                  <a:cubicBezTo>
                    <a:pt x="740" y="257"/>
                    <a:pt x="740" y="257"/>
                    <a:pt x="741" y="257"/>
                  </a:cubicBezTo>
                  <a:cubicBezTo>
                    <a:pt x="740" y="258"/>
                    <a:pt x="743" y="258"/>
                    <a:pt x="742" y="259"/>
                  </a:cubicBezTo>
                  <a:cubicBezTo>
                    <a:pt x="742" y="260"/>
                    <a:pt x="742" y="260"/>
                    <a:pt x="742" y="260"/>
                  </a:cubicBezTo>
                  <a:cubicBezTo>
                    <a:pt x="741" y="260"/>
                    <a:pt x="740" y="260"/>
                    <a:pt x="740" y="260"/>
                  </a:cubicBezTo>
                  <a:cubicBezTo>
                    <a:pt x="739" y="260"/>
                    <a:pt x="738" y="260"/>
                    <a:pt x="737" y="260"/>
                  </a:cubicBezTo>
                  <a:cubicBezTo>
                    <a:pt x="736" y="260"/>
                    <a:pt x="734" y="259"/>
                    <a:pt x="733" y="260"/>
                  </a:cubicBezTo>
                  <a:cubicBezTo>
                    <a:pt x="732" y="260"/>
                    <a:pt x="732" y="262"/>
                    <a:pt x="731" y="263"/>
                  </a:cubicBezTo>
                  <a:cubicBezTo>
                    <a:pt x="731" y="263"/>
                    <a:pt x="730" y="263"/>
                    <a:pt x="730" y="263"/>
                  </a:cubicBezTo>
                  <a:cubicBezTo>
                    <a:pt x="730" y="262"/>
                    <a:pt x="729" y="262"/>
                    <a:pt x="728" y="262"/>
                  </a:cubicBezTo>
                  <a:cubicBezTo>
                    <a:pt x="727" y="262"/>
                    <a:pt x="726" y="263"/>
                    <a:pt x="725" y="262"/>
                  </a:cubicBezTo>
                  <a:cubicBezTo>
                    <a:pt x="724" y="261"/>
                    <a:pt x="728" y="260"/>
                    <a:pt x="726" y="259"/>
                  </a:cubicBezTo>
                  <a:cubicBezTo>
                    <a:pt x="726" y="259"/>
                    <a:pt x="726" y="259"/>
                    <a:pt x="726" y="259"/>
                  </a:cubicBezTo>
                  <a:cubicBezTo>
                    <a:pt x="727" y="258"/>
                    <a:pt x="727" y="257"/>
                    <a:pt x="727" y="256"/>
                  </a:cubicBezTo>
                  <a:cubicBezTo>
                    <a:pt x="727" y="256"/>
                    <a:pt x="726" y="257"/>
                    <a:pt x="726" y="257"/>
                  </a:cubicBezTo>
                  <a:cubicBezTo>
                    <a:pt x="726" y="258"/>
                    <a:pt x="725" y="259"/>
                    <a:pt x="724" y="259"/>
                  </a:cubicBezTo>
                  <a:cubicBezTo>
                    <a:pt x="723" y="258"/>
                    <a:pt x="724" y="257"/>
                    <a:pt x="725" y="256"/>
                  </a:cubicBezTo>
                  <a:cubicBezTo>
                    <a:pt x="725" y="256"/>
                    <a:pt x="723" y="256"/>
                    <a:pt x="722" y="256"/>
                  </a:cubicBezTo>
                  <a:cubicBezTo>
                    <a:pt x="722" y="257"/>
                    <a:pt x="722" y="258"/>
                    <a:pt x="721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0" y="258"/>
                    <a:pt x="720" y="258"/>
                    <a:pt x="720" y="257"/>
                  </a:cubicBezTo>
                  <a:cubicBezTo>
                    <a:pt x="719" y="257"/>
                    <a:pt x="719" y="258"/>
                    <a:pt x="718" y="258"/>
                  </a:cubicBezTo>
                  <a:cubicBezTo>
                    <a:pt x="718" y="258"/>
                    <a:pt x="718" y="258"/>
                    <a:pt x="718" y="258"/>
                  </a:cubicBezTo>
                  <a:cubicBezTo>
                    <a:pt x="719" y="257"/>
                    <a:pt x="719" y="257"/>
                    <a:pt x="720" y="256"/>
                  </a:cubicBezTo>
                  <a:cubicBezTo>
                    <a:pt x="720" y="256"/>
                    <a:pt x="720" y="255"/>
                    <a:pt x="721" y="255"/>
                  </a:cubicBezTo>
                  <a:cubicBezTo>
                    <a:pt x="721" y="255"/>
                    <a:pt x="723" y="254"/>
                    <a:pt x="723" y="254"/>
                  </a:cubicBezTo>
                  <a:cubicBezTo>
                    <a:pt x="722" y="253"/>
                    <a:pt x="722" y="253"/>
                    <a:pt x="721" y="253"/>
                  </a:cubicBezTo>
                  <a:cubicBezTo>
                    <a:pt x="721" y="253"/>
                    <a:pt x="721" y="252"/>
                    <a:pt x="721" y="252"/>
                  </a:cubicBezTo>
                  <a:cubicBezTo>
                    <a:pt x="720" y="252"/>
                    <a:pt x="720" y="252"/>
                    <a:pt x="719" y="253"/>
                  </a:cubicBezTo>
                  <a:cubicBezTo>
                    <a:pt x="719" y="253"/>
                    <a:pt x="718" y="253"/>
                    <a:pt x="718" y="253"/>
                  </a:cubicBezTo>
                  <a:cubicBezTo>
                    <a:pt x="717" y="253"/>
                    <a:pt x="717" y="254"/>
                    <a:pt x="716" y="254"/>
                  </a:cubicBezTo>
                  <a:cubicBezTo>
                    <a:pt x="717" y="253"/>
                    <a:pt x="718" y="252"/>
                    <a:pt x="719" y="251"/>
                  </a:cubicBezTo>
                  <a:cubicBezTo>
                    <a:pt x="719" y="251"/>
                    <a:pt x="718" y="251"/>
                    <a:pt x="718" y="251"/>
                  </a:cubicBezTo>
                  <a:cubicBezTo>
                    <a:pt x="718" y="251"/>
                    <a:pt x="718" y="250"/>
                    <a:pt x="717" y="250"/>
                  </a:cubicBezTo>
                  <a:cubicBezTo>
                    <a:pt x="716" y="250"/>
                    <a:pt x="714" y="251"/>
                    <a:pt x="716" y="252"/>
                  </a:cubicBezTo>
                  <a:cubicBezTo>
                    <a:pt x="716" y="253"/>
                    <a:pt x="715" y="253"/>
                    <a:pt x="714" y="253"/>
                  </a:cubicBezTo>
                  <a:cubicBezTo>
                    <a:pt x="714" y="254"/>
                    <a:pt x="713" y="253"/>
                    <a:pt x="712" y="254"/>
                  </a:cubicBezTo>
                  <a:cubicBezTo>
                    <a:pt x="711" y="254"/>
                    <a:pt x="711" y="254"/>
                    <a:pt x="710" y="255"/>
                  </a:cubicBezTo>
                  <a:cubicBezTo>
                    <a:pt x="709" y="255"/>
                    <a:pt x="709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7" y="255"/>
                    <a:pt x="707" y="255"/>
                    <a:pt x="707" y="255"/>
                  </a:cubicBezTo>
                  <a:cubicBezTo>
                    <a:pt x="706" y="255"/>
                    <a:pt x="706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3" y="257"/>
                    <a:pt x="701" y="257"/>
                    <a:pt x="700" y="256"/>
                  </a:cubicBezTo>
                  <a:cubicBezTo>
                    <a:pt x="701" y="256"/>
                    <a:pt x="702" y="256"/>
                    <a:pt x="702" y="255"/>
                  </a:cubicBezTo>
                  <a:cubicBezTo>
                    <a:pt x="702" y="255"/>
                    <a:pt x="702" y="254"/>
                    <a:pt x="702" y="253"/>
                  </a:cubicBezTo>
                  <a:cubicBezTo>
                    <a:pt x="701" y="253"/>
                    <a:pt x="701" y="253"/>
                    <a:pt x="701" y="253"/>
                  </a:cubicBezTo>
                  <a:cubicBezTo>
                    <a:pt x="700" y="253"/>
                    <a:pt x="700" y="254"/>
                    <a:pt x="699" y="254"/>
                  </a:cubicBezTo>
                  <a:cubicBezTo>
                    <a:pt x="699" y="254"/>
                    <a:pt x="699" y="254"/>
                    <a:pt x="699" y="254"/>
                  </a:cubicBezTo>
                  <a:cubicBezTo>
                    <a:pt x="698" y="254"/>
                    <a:pt x="700" y="253"/>
                    <a:pt x="699" y="252"/>
                  </a:cubicBezTo>
                  <a:cubicBezTo>
                    <a:pt x="698" y="251"/>
                    <a:pt x="695" y="252"/>
                    <a:pt x="693" y="251"/>
                  </a:cubicBezTo>
                  <a:cubicBezTo>
                    <a:pt x="695" y="251"/>
                    <a:pt x="696" y="250"/>
                    <a:pt x="696" y="250"/>
                  </a:cubicBezTo>
                  <a:cubicBezTo>
                    <a:pt x="696" y="250"/>
                    <a:pt x="696" y="250"/>
                    <a:pt x="696" y="250"/>
                  </a:cubicBezTo>
                  <a:cubicBezTo>
                    <a:pt x="694" y="249"/>
                    <a:pt x="695" y="250"/>
                    <a:pt x="694" y="250"/>
                  </a:cubicBezTo>
                  <a:cubicBezTo>
                    <a:pt x="693" y="251"/>
                    <a:pt x="693" y="250"/>
                    <a:pt x="693" y="250"/>
                  </a:cubicBezTo>
                  <a:cubicBezTo>
                    <a:pt x="693" y="250"/>
                    <a:pt x="692" y="251"/>
                    <a:pt x="692" y="251"/>
                  </a:cubicBezTo>
                  <a:cubicBezTo>
                    <a:pt x="690" y="251"/>
                    <a:pt x="689" y="251"/>
                    <a:pt x="688" y="250"/>
                  </a:cubicBezTo>
                  <a:cubicBezTo>
                    <a:pt x="689" y="250"/>
                    <a:pt x="690" y="250"/>
                    <a:pt x="690" y="249"/>
                  </a:cubicBezTo>
                  <a:cubicBezTo>
                    <a:pt x="690" y="249"/>
                    <a:pt x="689" y="249"/>
                    <a:pt x="689" y="248"/>
                  </a:cubicBezTo>
                  <a:cubicBezTo>
                    <a:pt x="690" y="247"/>
                    <a:pt x="692" y="247"/>
                    <a:pt x="692" y="245"/>
                  </a:cubicBezTo>
                  <a:cubicBezTo>
                    <a:pt x="690" y="246"/>
                    <a:pt x="689" y="247"/>
                    <a:pt x="687" y="247"/>
                  </a:cubicBezTo>
                  <a:cubicBezTo>
                    <a:pt x="687" y="246"/>
                    <a:pt x="688" y="246"/>
                    <a:pt x="689" y="245"/>
                  </a:cubicBezTo>
                  <a:cubicBezTo>
                    <a:pt x="689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89" y="245"/>
                    <a:pt x="688" y="245"/>
                    <a:pt x="687" y="246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4"/>
                    <a:pt x="688" y="244"/>
                    <a:pt x="688" y="244"/>
                  </a:cubicBezTo>
                  <a:cubicBezTo>
                    <a:pt x="688" y="243"/>
                    <a:pt x="688" y="243"/>
                    <a:pt x="688" y="242"/>
                  </a:cubicBezTo>
                  <a:cubicBezTo>
                    <a:pt x="687" y="242"/>
                    <a:pt x="686" y="242"/>
                    <a:pt x="685" y="242"/>
                  </a:cubicBezTo>
                  <a:cubicBezTo>
                    <a:pt x="684" y="242"/>
                    <a:pt x="683" y="242"/>
                    <a:pt x="682" y="242"/>
                  </a:cubicBezTo>
                  <a:cubicBezTo>
                    <a:pt x="680" y="242"/>
                    <a:pt x="679" y="241"/>
                    <a:pt x="680" y="240"/>
                  </a:cubicBezTo>
                  <a:cubicBezTo>
                    <a:pt x="681" y="238"/>
                    <a:pt x="682" y="237"/>
                    <a:pt x="683" y="236"/>
                  </a:cubicBezTo>
                  <a:cubicBezTo>
                    <a:pt x="683" y="235"/>
                    <a:pt x="683" y="235"/>
                    <a:pt x="683" y="234"/>
                  </a:cubicBezTo>
                  <a:cubicBezTo>
                    <a:pt x="683" y="234"/>
                    <a:pt x="683" y="234"/>
                    <a:pt x="683" y="234"/>
                  </a:cubicBezTo>
                  <a:cubicBezTo>
                    <a:pt x="681" y="235"/>
                    <a:pt x="681" y="236"/>
                    <a:pt x="679" y="237"/>
                  </a:cubicBezTo>
                  <a:cubicBezTo>
                    <a:pt x="679" y="237"/>
                    <a:pt x="679" y="237"/>
                    <a:pt x="679" y="237"/>
                  </a:cubicBezTo>
                  <a:cubicBezTo>
                    <a:pt x="678" y="236"/>
                    <a:pt x="679" y="236"/>
                    <a:pt x="680" y="235"/>
                  </a:cubicBezTo>
                  <a:cubicBezTo>
                    <a:pt x="680" y="235"/>
                    <a:pt x="679" y="235"/>
                    <a:pt x="679" y="235"/>
                  </a:cubicBezTo>
                  <a:cubicBezTo>
                    <a:pt x="678" y="235"/>
                    <a:pt x="678" y="236"/>
                    <a:pt x="677" y="235"/>
                  </a:cubicBezTo>
                  <a:cubicBezTo>
                    <a:pt x="676" y="234"/>
                    <a:pt x="678" y="234"/>
                    <a:pt x="679" y="233"/>
                  </a:cubicBezTo>
                  <a:cubicBezTo>
                    <a:pt x="679" y="232"/>
                    <a:pt x="678" y="231"/>
                    <a:pt x="676" y="231"/>
                  </a:cubicBezTo>
                  <a:cubicBezTo>
                    <a:pt x="675" y="231"/>
                    <a:pt x="674" y="232"/>
                    <a:pt x="673" y="232"/>
                  </a:cubicBezTo>
                  <a:cubicBezTo>
                    <a:pt x="673" y="231"/>
                    <a:pt x="673" y="231"/>
                    <a:pt x="673" y="231"/>
                  </a:cubicBezTo>
                  <a:cubicBezTo>
                    <a:pt x="674" y="230"/>
                    <a:pt x="675" y="229"/>
                    <a:pt x="677" y="228"/>
                  </a:cubicBezTo>
                  <a:cubicBezTo>
                    <a:pt x="676" y="228"/>
                    <a:pt x="675" y="228"/>
                    <a:pt x="674" y="229"/>
                  </a:cubicBezTo>
                  <a:cubicBezTo>
                    <a:pt x="673" y="229"/>
                    <a:pt x="672" y="230"/>
                    <a:pt x="671" y="230"/>
                  </a:cubicBezTo>
                  <a:cubicBezTo>
                    <a:pt x="670" y="228"/>
                    <a:pt x="671" y="228"/>
                    <a:pt x="669" y="227"/>
                  </a:cubicBezTo>
                  <a:cubicBezTo>
                    <a:pt x="669" y="227"/>
                    <a:pt x="669" y="227"/>
                    <a:pt x="669" y="227"/>
                  </a:cubicBezTo>
                  <a:cubicBezTo>
                    <a:pt x="670" y="227"/>
                    <a:pt x="671" y="227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0" y="225"/>
                    <a:pt x="670" y="225"/>
                    <a:pt x="669" y="224"/>
                  </a:cubicBezTo>
                  <a:cubicBezTo>
                    <a:pt x="670" y="225"/>
                    <a:pt x="671" y="224"/>
                    <a:pt x="672" y="224"/>
                  </a:cubicBezTo>
                  <a:cubicBezTo>
                    <a:pt x="674" y="223"/>
                    <a:pt x="676" y="223"/>
                    <a:pt x="678" y="222"/>
                  </a:cubicBezTo>
                  <a:cubicBezTo>
                    <a:pt x="678" y="222"/>
                    <a:pt x="679" y="222"/>
                    <a:pt x="680" y="222"/>
                  </a:cubicBezTo>
                  <a:cubicBezTo>
                    <a:pt x="679" y="221"/>
                    <a:pt x="678" y="221"/>
                    <a:pt x="678" y="220"/>
                  </a:cubicBezTo>
                  <a:cubicBezTo>
                    <a:pt x="678" y="220"/>
                    <a:pt x="677" y="221"/>
                    <a:pt x="677" y="221"/>
                  </a:cubicBezTo>
                  <a:cubicBezTo>
                    <a:pt x="675" y="222"/>
                    <a:pt x="674" y="222"/>
                    <a:pt x="672" y="223"/>
                  </a:cubicBezTo>
                  <a:cubicBezTo>
                    <a:pt x="670" y="224"/>
                    <a:pt x="669" y="223"/>
                    <a:pt x="668" y="223"/>
                  </a:cubicBezTo>
                  <a:cubicBezTo>
                    <a:pt x="668" y="222"/>
                    <a:pt x="670" y="222"/>
                    <a:pt x="670" y="222"/>
                  </a:cubicBezTo>
                  <a:cubicBezTo>
                    <a:pt x="672" y="221"/>
                    <a:pt x="673" y="221"/>
                    <a:pt x="674" y="220"/>
                  </a:cubicBezTo>
                  <a:cubicBezTo>
                    <a:pt x="674" y="220"/>
                    <a:pt x="675" y="219"/>
                    <a:pt x="676" y="219"/>
                  </a:cubicBezTo>
                  <a:cubicBezTo>
                    <a:pt x="676" y="218"/>
                    <a:pt x="675" y="218"/>
                    <a:pt x="674" y="218"/>
                  </a:cubicBezTo>
                  <a:cubicBezTo>
                    <a:pt x="674" y="218"/>
                    <a:pt x="674" y="218"/>
                    <a:pt x="674" y="218"/>
                  </a:cubicBezTo>
                  <a:cubicBezTo>
                    <a:pt x="675" y="217"/>
                    <a:pt x="676" y="216"/>
                    <a:pt x="678" y="216"/>
                  </a:cubicBezTo>
                  <a:cubicBezTo>
                    <a:pt x="678" y="217"/>
                    <a:pt x="678" y="218"/>
                    <a:pt x="679" y="218"/>
                  </a:cubicBezTo>
                  <a:cubicBezTo>
                    <a:pt x="680" y="219"/>
                    <a:pt x="682" y="220"/>
                    <a:pt x="684" y="220"/>
                  </a:cubicBezTo>
                  <a:cubicBezTo>
                    <a:pt x="684" y="220"/>
                    <a:pt x="684" y="220"/>
                    <a:pt x="684" y="220"/>
                  </a:cubicBezTo>
                  <a:cubicBezTo>
                    <a:pt x="684" y="219"/>
                    <a:pt x="683" y="219"/>
                    <a:pt x="682" y="218"/>
                  </a:cubicBezTo>
                  <a:cubicBezTo>
                    <a:pt x="682" y="218"/>
                    <a:pt x="681" y="218"/>
                    <a:pt x="681" y="218"/>
                  </a:cubicBezTo>
                  <a:cubicBezTo>
                    <a:pt x="680" y="217"/>
                    <a:pt x="679" y="215"/>
                    <a:pt x="679" y="215"/>
                  </a:cubicBezTo>
                  <a:cubicBezTo>
                    <a:pt x="678" y="215"/>
                    <a:pt x="677" y="215"/>
                    <a:pt x="676" y="215"/>
                  </a:cubicBezTo>
                  <a:cubicBezTo>
                    <a:pt x="676" y="215"/>
                    <a:pt x="675" y="214"/>
                    <a:pt x="675" y="213"/>
                  </a:cubicBezTo>
                  <a:cubicBezTo>
                    <a:pt x="675" y="213"/>
                    <a:pt x="676" y="213"/>
                    <a:pt x="675" y="213"/>
                  </a:cubicBezTo>
                  <a:cubicBezTo>
                    <a:pt x="675" y="212"/>
                    <a:pt x="674" y="212"/>
                    <a:pt x="674" y="212"/>
                  </a:cubicBezTo>
                  <a:cubicBezTo>
                    <a:pt x="674" y="212"/>
                    <a:pt x="674" y="212"/>
                    <a:pt x="674" y="212"/>
                  </a:cubicBezTo>
                  <a:cubicBezTo>
                    <a:pt x="674" y="212"/>
                    <a:pt x="673" y="213"/>
                    <a:pt x="673" y="214"/>
                  </a:cubicBezTo>
                  <a:cubicBezTo>
                    <a:pt x="673" y="215"/>
                    <a:pt x="673" y="216"/>
                    <a:pt x="673" y="217"/>
                  </a:cubicBezTo>
                  <a:cubicBezTo>
                    <a:pt x="673" y="217"/>
                    <a:pt x="673" y="217"/>
                    <a:pt x="673" y="218"/>
                  </a:cubicBezTo>
                  <a:cubicBezTo>
                    <a:pt x="673" y="218"/>
                    <a:pt x="673" y="218"/>
                    <a:pt x="673" y="218"/>
                  </a:cubicBezTo>
                  <a:cubicBezTo>
                    <a:pt x="672" y="217"/>
                    <a:pt x="672" y="217"/>
                    <a:pt x="671" y="216"/>
                  </a:cubicBezTo>
                  <a:cubicBezTo>
                    <a:pt x="671" y="216"/>
                    <a:pt x="671" y="216"/>
                    <a:pt x="671" y="216"/>
                  </a:cubicBezTo>
                  <a:cubicBezTo>
                    <a:pt x="670" y="217"/>
                    <a:pt x="670" y="217"/>
                    <a:pt x="670" y="218"/>
                  </a:cubicBezTo>
                  <a:cubicBezTo>
                    <a:pt x="670" y="218"/>
                    <a:pt x="670" y="218"/>
                    <a:pt x="670" y="219"/>
                  </a:cubicBezTo>
                  <a:cubicBezTo>
                    <a:pt x="670" y="220"/>
                    <a:pt x="668" y="221"/>
                    <a:pt x="667" y="221"/>
                  </a:cubicBezTo>
                  <a:cubicBezTo>
                    <a:pt x="667" y="222"/>
                    <a:pt x="666" y="222"/>
                    <a:pt x="666" y="222"/>
                  </a:cubicBezTo>
                  <a:cubicBezTo>
                    <a:pt x="665" y="222"/>
                    <a:pt x="665" y="222"/>
                    <a:pt x="665" y="222"/>
                  </a:cubicBezTo>
                  <a:cubicBezTo>
                    <a:pt x="665" y="222"/>
                    <a:pt x="665" y="220"/>
                    <a:pt x="666" y="220"/>
                  </a:cubicBezTo>
                  <a:cubicBezTo>
                    <a:pt x="666" y="218"/>
                    <a:pt x="665" y="215"/>
                    <a:pt x="668" y="215"/>
                  </a:cubicBezTo>
                  <a:cubicBezTo>
                    <a:pt x="668" y="214"/>
                    <a:pt x="668" y="214"/>
                    <a:pt x="667" y="213"/>
                  </a:cubicBezTo>
                  <a:cubicBezTo>
                    <a:pt x="666" y="213"/>
                    <a:pt x="665" y="214"/>
                    <a:pt x="664" y="213"/>
                  </a:cubicBezTo>
                  <a:cubicBezTo>
                    <a:pt x="664" y="213"/>
                    <a:pt x="665" y="213"/>
                    <a:pt x="665" y="213"/>
                  </a:cubicBezTo>
                  <a:cubicBezTo>
                    <a:pt x="665" y="213"/>
                    <a:pt x="665" y="212"/>
                    <a:pt x="666" y="212"/>
                  </a:cubicBezTo>
                  <a:cubicBezTo>
                    <a:pt x="666" y="211"/>
                    <a:pt x="665" y="211"/>
                    <a:pt x="665" y="211"/>
                  </a:cubicBezTo>
                  <a:cubicBezTo>
                    <a:pt x="665" y="211"/>
                    <a:pt x="664" y="212"/>
                    <a:pt x="663" y="212"/>
                  </a:cubicBezTo>
                  <a:cubicBezTo>
                    <a:pt x="663" y="211"/>
                    <a:pt x="662" y="211"/>
                    <a:pt x="662" y="211"/>
                  </a:cubicBezTo>
                  <a:cubicBezTo>
                    <a:pt x="663" y="210"/>
                    <a:pt x="665" y="209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5" y="208"/>
                    <a:pt x="663" y="209"/>
                    <a:pt x="662" y="209"/>
                  </a:cubicBezTo>
                  <a:cubicBezTo>
                    <a:pt x="662" y="209"/>
                    <a:pt x="662" y="209"/>
                    <a:pt x="662" y="209"/>
                  </a:cubicBezTo>
                  <a:cubicBezTo>
                    <a:pt x="662" y="208"/>
                    <a:pt x="663" y="206"/>
                    <a:pt x="661" y="206"/>
                  </a:cubicBezTo>
                  <a:cubicBezTo>
                    <a:pt x="660" y="207"/>
                    <a:pt x="658" y="207"/>
                    <a:pt x="657" y="206"/>
                  </a:cubicBezTo>
                  <a:cubicBezTo>
                    <a:pt x="657" y="206"/>
                    <a:pt x="657" y="206"/>
                    <a:pt x="657" y="206"/>
                  </a:cubicBezTo>
                  <a:cubicBezTo>
                    <a:pt x="659" y="206"/>
                    <a:pt x="660" y="205"/>
                    <a:pt x="660" y="204"/>
                  </a:cubicBezTo>
                  <a:cubicBezTo>
                    <a:pt x="658" y="204"/>
                    <a:pt x="657" y="205"/>
                    <a:pt x="656" y="204"/>
                  </a:cubicBezTo>
                  <a:cubicBezTo>
                    <a:pt x="656" y="204"/>
                    <a:pt x="655" y="204"/>
                    <a:pt x="656" y="203"/>
                  </a:cubicBezTo>
                  <a:cubicBezTo>
                    <a:pt x="656" y="203"/>
                    <a:pt x="657" y="202"/>
                    <a:pt x="658" y="202"/>
                  </a:cubicBezTo>
                  <a:cubicBezTo>
                    <a:pt x="660" y="200"/>
                    <a:pt x="662" y="199"/>
                    <a:pt x="666" y="198"/>
                  </a:cubicBezTo>
                  <a:cubicBezTo>
                    <a:pt x="666" y="197"/>
                    <a:pt x="665" y="197"/>
                    <a:pt x="665" y="197"/>
                  </a:cubicBezTo>
                  <a:cubicBezTo>
                    <a:pt x="667" y="197"/>
                    <a:pt x="667" y="196"/>
                    <a:pt x="668" y="196"/>
                  </a:cubicBezTo>
                  <a:cubicBezTo>
                    <a:pt x="668" y="196"/>
                    <a:pt x="668" y="195"/>
                    <a:pt x="668" y="195"/>
                  </a:cubicBezTo>
                  <a:cubicBezTo>
                    <a:pt x="669" y="195"/>
                    <a:pt x="670" y="194"/>
                    <a:pt x="671" y="193"/>
                  </a:cubicBezTo>
                  <a:cubicBezTo>
                    <a:pt x="673" y="193"/>
                    <a:pt x="676" y="193"/>
                    <a:pt x="677" y="193"/>
                  </a:cubicBezTo>
                  <a:cubicBezTo>
                    <a:pt x="678" y="192"/>
                    <a:pt x="678" y="192"/>
                    <a:pt x="679" y="191"/>
                  </a:cubicBezTo>
                  <a:cubicBezTo>
                    <a:pt x="678" y="191"/>
                    <a:pt x="678" y="191"/>
                    <a:pt x="677" y="191"/>
                  </a:cubicBezTo>
                  <a:cubicBezTo>
                    <a:pt x="677" y="191"/>
                    <a:pt x="676" y="191"/>
                    <a:pt x="676" y="191"/>
                  </a:cubicBezTo>
                  <a:cubicBezTo>
                    <a:pt x="675" y="191"/>
                    <a:pt x="674" y="192"/>
                    <a:pt x="673" y="192"/>
                  </a:cubicBezTo>
                  <a:cubicBezTo>
                    <a:pt x="672" y="192"/>
                    <a:pt x="672" y="192"/>
                    <a:pt x="671" y="193"/>
                  </a:cubicBezTo>
                  <a:cubicBezTo>
                    <a:pt x="670" y="193"/>
                    <a:pt x="668" y="193"/>
                    <a:pt x="668" y="194"/>
                  </a:cubicBezTo>
                  <a:cubicBezTo>
                    <a:pt x="667" y="195"/>
                    <a:pt x="666" y="196"/>
                    <a:pt x="665" y="196"/>
                  </a:cubicBezTo>
                  <a:cubicBezTo>
                    <a:pt x="665" y="197"/>
                    <a:pt x="664" y="197"/>
                    <a:pt x="664" y="197"/>
                  </a:cubicBezTo>
                  <a:cubicBezTo>
                    <a:pt x="662" y="198"/>
                    <a:pt x="661" y="199"/>
                    <a:pt x="659" y="200"/>
                  </a:cubicBezTo>
                  <a:cubicBezTo>
                    <a:pt x="659" y="201"/>
                    <a:pt x="657" y="201"/>
                    <a:pt x="656" y="202"/>
                  </a:cubicBezTo>
                  <a:cubicBezTo>
                    <a:pt x="655" y="202"/>
                    <a:pt x="655" y="202"/>
                    <a:pt x="655" y="201"/>
                  </a:cubicBezTo>
                  <a:cubicBezTo>
                    <a:pt x="655" y="201"/>
                    <a:pt x="656" y="201"/>
                    <a:pt x="656" y="200"/>
                  </a:cubicBezTo>
                  <a:cubicBezTo>
                    <a:pt x="656" y="200"/>
                    <a:pt x="655" y="200"/>
                    <a:pt x="655" y="200"/>
                  </a:cubicBezTo>
                  <a:cubicBezTo>
                    <a:pt x="653" y="199"/>
                    <a:pt x="654" y="198"/>
                    <a:pt x="655" y="198"/>
                  </a:cubicBezTo>
                  <a:cubicBezTo>
                    <a:pt x="656" y="197"/>
                    <a:pt x="657" y="198"/>
                    <a:pt x="658" y="198"/>
                  </a:cubicBezTo>
                  <a:cubicBezTo>
                    <a:pt x="658" y="198"/>
                    <a:pt x="661" y="197"/>
                    <a:pt x="661" y="197"/>
                  </a:cubicBezTo>
                  <a:cubicBezTo>
                    <a:pt x="660" y="197"/>
                    <a:pt x="657" y="196"/>
                    <a:pt x="657" y="196"/>
                  </a:cubicBezTo>
                  <a:cubicBezTo>
                    <a:pt x="657" y="196"/>
                    <a:pt x="657" y="196"/>
                    <a:pt x="657" y="196"/>
                  </a:cubicBezTo>
                  <a:cubicBezTo>
                    <a:pt x="658" y="195"/>
                    <a:pt x="662" y="195"/>
                    <a:pt x="663" y="194"/>
                  </a:cubicBezTo>
                  <a:cubicBezTo>
                    <a:pt x="664" y="194"/>
                    <a:pt x="664" y="192"/>
                    <a:pt x="662" y="193"/>
                  </a:cubicBezTo>
                  <a:cubicBezTo>
                    <a:pt x="662" y="193"/>
                    <a:pt x="662" y="193"/>
                    <a:pt x="661" y="193"/>
                  </a:cubicBezTo>
                  <a:cubicBezTo>
                    <a:pt x="661" y="193"/>
                    <a:pt x="657" y="193"/>
                    <a:pt x="657" y="193"/>
                  </a:cubicBezTo>
                  <a:cubicBezTo>
                    <a:pt x="657" y="192"/>
                    <a:pt x="656" y="192"/>
                    <a:pt x="656" y="191"/>
                  </a:cubicBezTo>
                  <a:cubicBezTo>
                    <a:pt x="655" y="191"/>
                    <a:pt x="654" y="191"/>
                    <a:pt x="653" y="191"/>
                  </a:cubicBezTo>
                  <a:cubicBezTo>
                    <a:pt x="654" y="191"/>
                    <a:pt x="655" y="190"/>
                    <a:pt x="656" y="190"/>
                  </a:cubicBezTo>
                  <a:cubicBezTo>
                    <a:pt x="660" y="189"/>
                    <a:pt x="665" y="189"/>
                    <a:pt x="668" y="189"/>
                  </a:cubicBezTo>
                  <a:cubicBezTo>
                    <a:pt x="669" y="189"/>
                    <a:pt x="670" y="189"/>
                    <a:pt x="671" y="189"/>
                  </a:cubicBezTo>
                  <a:cubicBezTo>
                    <a:pt x="670" y="189"/>
                    <a:pt x="670" y="188"/>
                    <a:pt x="668" y="187"/>
                  </a:cubicBezTo>
                  <a:cubicBezTo>
                    <a:pt x="668" y="187"/>
                    <a:pt x="667" y="188"/>
                    <a:pt x="667" y="188"/>
                  </a:cubicBezTo>
                  <a:cubicBezTo>
                    <a:pt x="666" y="187"/>
                    <a:pt x="666" y="187"/>
                    <a:pt x="665" y="187"/>
                  </a:cubicBezTo>
                  <a:cubicBezTo>
                    <a:pt x="664" y="187"/>
                    <a:pt x="664" y="187"/>
                    <a:pt x="663" y="187"/>
                  </a:cubicBezTo>
                  <a:cubicBezTo>
                    <a:pt x="660" y="188"/>
                    <a:pt x="655" y="189"/>
                    <a:pt x="653" y="189"/>
                  </a:cubicBezTo>
                  <a:cubicBezTo>
                    <a:pt x="654" y="188"/>
                    <a:pt x="654" y="188"/>
                    <a:pt x="655" y="187"/>
                  </a:cubicBezTo>
                  <a:cubicBezTo>
                    <a:pt x="655" y="187"/>
                    <a:pt x="656" y="187"/>
                    <a:pt x="657" y="186"/>
                  </a:cubicBezTo>
                  <a:cubicBezTo>
                    <a:pt x="658" y="186"/>
                    <a:pt x="659" y="185"/>
                    <a:pt x="660" y="185"/>
                  </a:cubicBezTo>
                  <a:cubicBezTo>
                    <a:pt x="660" y="184"/>
                    <a:pt x="661" y="184"/>
                    <a:pt x="662" y="184"/>
                  </a:cubicBezTo>
                  <a:cubicBezTo>
                    <a:pt x="663" y="184"/>
                    <a:pt x="664" y="184"/>
                    <a:pt x="665" y="184"/>
                  </a:cubicBezTo>
                  <a:cubicBezTo>
                    <a:pt x="667" y="184"/>
                    <a:pt x="670" y="184"/>
                    <a:pt x="672" y="184"/>
                  </a:cubicBezTo>
                  <a:cubicBezTo>
                    <a:pt x="672" y="183"/>
                    <a:pt x="671" y="183"/>
                    <a:pt x="670" y="183"/>
                  </a:cubicBezTo>
                  <a:cubicBezTo>
                    <a:pt x="670" y="182"/>
                    <a:pt x="672" y="182"/>
                    <a:pt x="672" y="181"/>
                  </a:cubicBezTo>
                  <a:cubicBezTo>
                    <a:pt x="672" y="181"/>
                    <a:pt x="672" y="181"/>
                    <a:pt x="672" y="181"/>
                  </a:cubicBezTo>
                  <a:cubicBezTo>
                    <a:pt x="671" y="181"/>
                    <a:pt x="670" y="181"/>
                    <a:pt x="669" y="18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70" y="182"/>
                    <a:pt x="668" y="182"/>
                    <a:pt x="668" y="183"/>
                  </a:cubicBezTo>
                  <a:cubicBezTo>
                    <a:pt x="668" y="183"/>
                    <a:pt x="667" y="183"/>
                    <a:pt x="667" y="183"/>
                  </a:cubicBezTo>
                  <a:cubicBezTo>
                    <a:pt x="665" y="183"/>
                    <a:pt x="665" y="183"/>
                    <a:pt x="664" y="183"/>
                  </a:cubicBezTo>
                  <a:cubicBezTo>
                    <a:pt x="664" y="182"/>
                    <a:pt x="664" y="182"/>
                    <a:pt x="664" y="182"/>
                  </a:cubicBezTo>
                  <a:cubicBezTo>
                    <a:pt x="662" y="182"/>
                    <a:pt x="661" y="183"/>
                    <a:pt x="660" y="184"/>
                  </a:cubicBezTo>
                  <a:cubicBezTo>
                    <a:pt x="659" y="184"/>
                    <a:pt x="659" y="184"/>
                    <a:pt x="658" y="184"/>
                  </a:cubicBezTo>
                  <a:cubicBezTo>
                    <a:pt x="657" y="185"/>
                    <a:pt x="656" y="187"/>
                    <a:pt x="654" y="186"/>
                  </a:cubicBezTo>
                  <a:cubicBezTo>
                    <a:pt x="654" y="186"/>
                    <a:pt x="654" y="186"/>
                    <a:pt x="654" y="186"/>
                  </a:cubicBezTo>
                  <a:cubicBezTo>
                    <a:pt x="654" y="185"/>
                    <a:pt x="655" y="184"/>
                    <a:pt x="655" y="184"/>
                  </a:cubicBezTo>
                  <a:cubicBezTo>
                    <a:pt x="656" y="183"/>
                    <a:pt x="656" y="181"/>
                    <a:pt x="658" y="181"/>
                  </a:cubicBezTo>
                  <a:cubicBezTo>
                    <a:pt x="660" y="180"/>
                    <a:pt x="662" y="181"/>
                    <a:pt x="663" y="181"/>
                  </a:cubicBezTo>
                  <a:cubicBezTo>
                    <a:pt x="663" y="181"/>
                    <a:pt x="663" y="181"/>
                    <a:pt x="662" y="181"/>
                  </a:cubicBezTo>
                  <a:cubicBezTo>
                    <a:pt x="662" y="181"/>
                    <a:pt x="658" y="180"/>
                    <a:pt x="658" y="180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0" y="179"/>
                    <a:pt x="662" y="180"/>
                    <a:pt x="663" y="180"/>
                  </a:cubicBezTo>
                  <a:cubicBezTo>
                    <a:pt x="664" y="180"/>
                    <a:pt x="665" y="180"/>
                    <a:pt x="666" y="180"/>
                  </a:cubicBezTo>
                  <a:cubicBezTo>
                    <a:pt x="667" y="180"/>
                    <a:pt x="668" y="180"/>
                    <a:pt x="669" y="180"/>
                  </a:cubicBezTo>
                  <a:cubicBezTo>
                    <a:pt x="671" y="180"/>
                    <a:pt x="672" y="180"/>
                    <a:pt x="674" y="180"/>
                  </a:cubicBezTo>
                  <a:cubicBezTo>
                    <a:pt x="674" y="180"/>
                    <a:pt x="674" y="180"/>
                    <a:pt x="674" y="180"/>
                  </a:cubicBezTo>
                  <a:cubicBezTo>
                    <a:pt x="673" y="179"/>
                    <a:pt x="670" y="179"/>
                    <a:pt x="670" y="178"/>
                  </a:cubicBezTo>
                  <a:cubicBezTo>
                    <a:pt x="670" y="177"/>
                    <a:pt x="671" y="177"/>
                    <a:pt x="671" y="176"/>
                  </a:cubicBezTo>
                  <a:cubicBezTo>
                    <a:pt x="671" y="176"/>
                    <a:pt x="669" y="176"/>
                    <a:pt x="669" y="176"/>
                  </a:cubicBezTo>
                  <a:cubicBezTo>
                    <a:pt x="669" y="176"/>
                    <a:pt x="669" y="176"/>
                    <a:pt x="669" y="176"/>
                  </a:cubicBezTo>
                  <a:cubicBezTo>
                    <a:pt x="669" y="176"/>
                    <a:pt x="669" y="177"/>
                    <a:pt x="669" y="177"/>
                  </a:cubicBezTo>
                  <a:cubicBezTo>
                    <a:pt x="669" y="177"/>
                    <a:pt x="669" y="177"/>
                    <a:pt x="669" y="177"/>
                  </a:cubicBezTo>
                  <a:cubicBezTo>
                    <a:pt x="668" y="177"/>
                    <a:pt x="667" y="177"/>
                    <a:pt x="667" y="178"/>
                  </a:cubicBezTo>
                  <a:cubicBezTo>
                    <a:pt x="666" y="178"/>
                    <a:pt x="665" y="178"/>
                    <a:pt x="664" y="178"/>
                  </a:cubicBezTo>
                  <a:cubicBezTo>
                    <a:pt x="663" y="178"/>
                    <a:pt x="663" y="178"/>
                    <a:pt x="662" y="178"/>
                  </a:cubicBezTo>
                  <a:cubicBezTo>
                    <a:pt x="661" y="178"/>
                    <a:pt x="661" y="178"/>
                    <a:pt x="660" y="178"/>
                  </a:cubicBezTo>
                  <a:cubicBezTo>
                    <a:pt x="659" y="178"/>
                    <a:pt x="658" y="178"/>
                    <a:pt x="657" y="178"/>
                  </a:cubicBezTo>
                  <a:cubicBezTo>
                    <a:pt x="660" y="177"/>
                    <a:pt x="661" y="175"/>
                    <a:pt x="663" y="175"/>
                  </a:cubicBezTo>
                  <a:cubicBezTo>
                    <a:pt x="664" y="174"/>
                    <a:pt x="665" y="175"/>
                    <a:pt x="666" y="174"/>
                  </a:cubicBezTo>
                  <a:cubicBezTo>
                    <a:pt x="668" y="174"/>
                    <a:pt x="669" y="174"/>
                    <a:pt x="670" y="174"/>
                  </a:cubicBezTo>
                  <a:cubicBezTo>
                    <a:pt x="671" y="173"/>
                    <a:pt x="672" y="174"/>
                    <a:pt x="672" y="173"/>
                  </a:cubicBezTo>
                  <a:cubicBezTo>
                    <a:pt x="673" y="173"/>
                    <a:pt x="674" y="172"/>
                    <a:pt x="673" y="171"/>
                  </a:cubicBezTo>
                  <a:cubicBezTo>
                    <a:pt x="671" y="171"/>
                    <a:pt x="671" y="172"/>
                    <a:pt x="669" y="172"/>
                  </a:cubicBezTo>
                  <a:cubicBezTo>
                    <a:pt x="670" y="172"/>
                    <a:pt x="670" y="171"/>
                    <a:pt x="671" y="171"/>
                  </a:cubicBezTo>
                  <a:cubicBezTo>
                    <a:pt x="671" y="170"/>
                    <a:pt x="671" y="170"/>
                    <a:pt x="671" y="170"/>
                  </a:cubicBezTo>
                  <a:cubicBezTo>
                    <a:pt x="671" y="170"/>
                    <a:pt x="671" y="169"/>
                    <a:pt x="671" y="169"/>
                  </a:cubicBezTo>
                  <a:cubicBezTo>
                    <a:pt x="671" y="169"/>
                    <a:pt x="672" y="168"/>
                    <a:pt x="672" y="168"/>
                  </a:cubicBezTo>
                  <a:cubicBezTo>
                    <a:pt x="673" y="167"/>
                    <a:pt x="676" y="168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6"/>
                    <a:pt x="675" y="166"/>
                  </a:cubicBezTo>
                  <a:cubicBezTo>
                    <a:pt x="675" y="166"/>
                    <a:pt x="675" y="166"/>
                    <a:pt x="674" y="166"/>
                  </a:cubicBezTo>
                  <a:cubicBezTo>
                    <a:pt x="673" y="166"/>
                    <a:pt x="673" y="167"/>
                    <a:pt x="672" y="167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72" y="166"/>
                    <a:pt x="673" y="166"/>
                    <a:pt x="673" y="166"/>
                  </a:cubicBezTo>
                  <a:cubicBezTo>
                    <a:pt x="673" y="165"/>
                    <a:pt x="673" y="165"/>
                    <a:pt x="673" y="164"/>
                  </a:cubicBezTo>
                  <a:cubicBezTo>
                    <a:pt x="673" y="164"/>
                    <a:pt x="673" y="164"/>
                    <a:pt x="674" y="164"/>
                  </a:cubicBezTo>
                  <a:cubicBezTo>
                    <a:pt x="674" y="164"/>
                    <a:pt x="673" y="164"/>
                    <a:pt x="673" y="164"/>
                  </a:cubicBezTo>
                  <a:cubicBezTo>
                    <a:pt x="673" y="164"/>
                    <a:pt x="673" y="164"/>
                    <a:pt x="673" y="163"/>
                  </a:cubicBezTo>
                  <a:cubicBezTo>
                    <a:pt x="672" y="163"/>
                    <a:pt x="673" y="163"/>
                    <a:pt x="673" y="162"/>
                  </a:cubicBezTo>
                  <a:cubicBezTo>
                    <a:pt x="673" y="162"/>
                    <a:pt x="674" y="162"/>
                    <a:pt x="674" y="162"/>
                  </a:cubicBezTo>
                  <a:cubicBezTo>
                    <a:pt x="674" y="161"/>
                    <a:pt x="673" y="161"/>
                    <a:pt x="673" y="161"/>
                  </a:cubicBezTo>
                  <a:cubicBezTo>
                    <a:pt x="673" y="160"/>
                    <a:pt x="674" y="160"/>
                    <a:pt x="674" y="160"/>
                  </a:cubicBezTo>
                  <a:cubicBezTo>
                    <a:pt x="674" y="160"/>
                    <a:pt x="674" y="159"/>
                    <a:pt x="674" y="159"/>
                  </a:cubicBezTo>
                  <a:cubicBezTo>
                    <a:pt x="675" y="158"/>
                    <a:pt x="675" y="158"/>
                    <a:pt x="675" y="157"/>
                  </a:cubicBezTo>
                  <a:cubicBezTo>
                    <a:pt x="675" y="158"/>
                    <a:pt x="674" y="157"/>
                    <a:pt x="674" y="158"/>
                  </a:cubicBezTo>
                  <a:cubicBezTo>
                    <a:pt x="673" y="158"/>
                    <a:pt x="672" y="159"/>
                    <a:pt x="671" y="159"/>
                  </a:cubicBezTo>
                  <a:cubicBezTo>
                    <a:pt x="671" y="159"/>
                    <a:pt x="670" y="158"/>
                    <a:pt x="670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0" y="158"/>
                    <a:pt x="669" y="158"/>
                    <a:pt x="669" y="159"/>
                  </a:cubicBezTo>
                  <a:cubicBezTo>
                    <a:pt x="668" y="159"/>
                    <a:pt x="668" y="159"/>
                    <a:pt x="668" y="159"/>
                  </a:cubicBezTo>
                  <a:cubicBezTo>
                    <a:pt x="666" y="158"/>
                    <a:pt x="665" y="158"/>
                    <a:pt x="663" y="158"/>
                  </a:cubicBezTo>
                  <a:cubicBezTo>
                    <a:pt x="662" y="157"/>
                    <a:pt x="661" y="155"/>
                    <a:pt x="659" y="155"/>
                  </a:cubicBezTo>
                  <a:cubicBezTo>
                    <a:pt x="658" y="155"/>
                    <a:pt x="658" y="155"/>
                    <a:pt x="657" y="155"/>
                  </a:cubicBezTo>
                  <a:cubicBezTo>
                    <a:pt x="657" y="155"/>
                    <a:pt x="657" y="155"/>
                    <a:pt x="657" y="155"/>
                  </a:cubicBezTo>
                  <a:cubicBezTo>
                    <a:pt x="656" y="155"/>
                    <a:pt x="653" y="155"/>
                    <a:pt x="653" y="154"/>
                  </a:cubicBezTo>
                  <a:cubicBezTo>
                    <a:pt x="652" y="153"/>
                    <a:pt x="653" y="153"/>
                    <a:pt x="652" y="153"/>
                  </a:cubicBezTo>
                  <a:cubicBezTo>
                    <a:pt x="652" y="152"/>
                    <a:pt x="651" y="152"/>
                    <a:pt x="650" y="152"/>
                  </a:cubicBezTo>
                  <a:cubicBezTo>
                    <a:pt x="651" y="151"/>
                    <a:pt x="652" y="150"/>
                    <a:pt x="654" y="150"/>
                  </a:cubicBezTo>
                  <a:cubicBezTo>
                    <a:pt x="655" y="150"/>
                    <a:pt x="656" y="150"/>
                    <a:pt x="656" y="150"/>
                  </a:cubicBezTo>
                  <a:cubicBezTo>
                    <a:pt x="657" y="151"/>
                    <a:pt x="659" y="150"/>
                    <a:pt x="660" y="150"/>
                  </a:cubicBezTo>
                  <a:cubicBezTo>
                    <a:pt x="661" y="150"/>
                    <a:pt x="664" y="152"/>
                    <a:pt x="665" y="152"/>
                  </a:cubicBezTo>
                  <a:cubicBezTo>
                    <a:pt x="666" y="153"/>
                    <a:pt x="667" y="154"/>
                    <a:pt x="668" y="154"/>
                  </a:cubicBezTo>
                  <a:cubicBezTo>
                    <a:pt x="669" y="154"/>
                    <a:pt x="672" y="154"/>
                    <a:pt x="673" y="154"/>
                  </a:cubicBezTo>
                  <a:cubicBezTo>
                    <a:pt x="674" y="154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3"/>
                    <a:pt x="673" y="153"/>
                    <a:pt x="672" y="153"/>
                  </a:cubicBezTo>
                  <a:cubicBezTo>
                    <a:pt x="671" y="153"/>
                    <a:pt x="670" y="153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1" y="152"/>
                    <a:pt x="672" y="152"/>
                    <a:pt x="672" y="152"/>
                  </a:cubicBezTo>
                  <a:cubicBezTo>
                    <a:pt x="672" y="152"/>
                    <a:pt x="672" y="152"/>
                    <a:pt x="672" y="152"/>
                  </a:cubicBezTo>
                  <a:cubicBezTo>
                    <a:pt x="673" y="151"/>
                    <a:pt x="669" y="151"/>
                    <a:pt x="669" y="150"/>
                  </a:cubicBezTo>
                  <a:cubicBezTo>
                    <a:pt x="671" y="150"/>
                    <a:pt x="672" y="150"/>
                    <a:pt x="672" y="149"/>
                  </a:cubicBezTo>
                  <a:cubicBezTo>
                    <a:pt x="672" y="148"/>
                    <a:pt x="666" y="148"/>
                    <a:pt x="666" y="147"/>
                  </a:cubicBezTo>
                  <a:cubicBezTo>
                    <a:pt x="666" y="147"/>
                    <a:pt x="666" y="147"/>
                    <a:pt x="667" y="147"/>
                  </a:cubicBezTo>
                  <a:cubicBezTo>
                    <a:pt x="667" y="147"/>
                    <a:pt x="667" y="147"/>
                    <a:pt x="667" y="147"/>
                  </a:cubicBezTo>
                  <a:cubicBezTo>
                    <a:pt x="667" y="147"/>
                    <a:pt x="670" y="148"/>
                    <a:pt x="671" y="147"/>
                  </a:cubicBezTo>
                  <a:cubicBezTo>
                    <a:pt x="671" y="146"/>
                    <a:pt x="669" y="146"/>
                    <a:pt x="668" y="146"/>
                  </a:cubicBezTo>
                  <a:cubicBezTo>
                    <a:pt x="668" y="146"/>
                    <a:pt x="668" y="146"/>
                    <a:pt x="668" y="146"/>
                  </a:cubicBezTo>
                  <a:cubicBezTo>
                    <a:pt x="667" y="145"/>
                    <a:pt x="668" y="144"/>
                    <a:pt x="667" y="144"/>
                  </a:cubicBezTo>
                  <a:cubicBezTo>
                    <a:pt x="667" y="143"/>
                    <a:pt x="664" y="146"/>
                    <a:pt x="662" y="145"/>
                  </a:cubicBezTo>
                  <a:cubicBezTo>
                    <a:pt x="663" y="145"/>
                    <a:pt x="663" y="145"/>
                    <a:pt x="663" y="144"/>
                  </a:cubicBezTo>
                  <a:cubicBezTo>
                    <a:pt x="664" y="144"/>
                    <a:pt x="664" y="144"/>
                    <a:pt x="664" y="144"/>
                  </a:cubicBezTo>
                  <a:cubicBezTo>
                    <a:pt x="665" y="143"/>
                    <a:pt x="667" y="143"/>
                    <a:pt x="668" y="142"/>
                  </a:cubicBezTo>
                  <a:cubicBezTo>
                    <a:pt x="668" y="142"/>
                    <a:pt x="668" y="142"/>
                    <a:pt x="668" y="142"/>
                  </a:cubicBezTo>
                  <a:cubicBezTo>
                    <a:pt x="667" y="142"/>
                    <a:pt x="666" y="142"/>
                    <a:pt x="665" y="142"/>
                  </a:cubicBezTo>
                  <a:cubicBezTo>
                    <a:pt x="665" y="142"/>
                    <a:pt x="663" y="144"/>
                    <a:pt x="662" y="143"/>
                  </a:cubicBezTo>
                  <a:cubicBezTo>
                    <a:pt x="662" y="143"/>
                    <a:pt x="662" y="142"/>
                    <a:pt x="661" y="142"/>
                  </a:cubicBezTo>
                  <a:cubicBezTo>
                    <a:pt x="661" y="142"/>
                    <a:pt x="661" y="142"/>
                    <a:pt x="661" y="142"/>
                  </a:cubicBezTo>
                  <a:cubicBezTo>
                    <a:pt x="663" y="142"/>
                    <a:pt x="666" y="141"/>
                    <a:pt x="667" y="140"/>
                  </a:cubicBezTo>
                  <a:cubicBezTo>
                    <a:pt x="667" y="140"/>
                    <a:pt x="667" y="140"/>
                    <a:pt x="667" y="139"/>
                  </a:cubicBezTo>
                  <a:cubicBezTo>
                    <a:pt x="666" y="140"/>
                    <a:pt x="664" y="141"/>
                    <a:pt x="663" y="141"/>
                  </a:cubicBezTo>
                  <a:cubicBezTo>
                    <a:pt x="662" y="141"/>
                    <a:pt x="661" y="141"/>
                    <a:pt x="661" y="141"/>
                  </a:cubicBezTo>
                  <a:cubicBezTo>
                    <a:pt x="660" y="140"/>
                    <a:pt x="660" y="140"/>
                    <a:pt x="659" y="140"/>
                  </a:cubicBezTo>
                  <a:cubicBezTo>
                    <a:pt x="660" y="139"/>
                    <a:pt x="661" y="138"/>
                    <a:pt x="661" y="137"/>
                  </a:cubicBezTo>
                  <a:cubicBezTo>
                    <a:pt x="660" y="137"/>
                    <a:pt x="659" y="138"/>
                    <a:pt x="659" y="139"/>
                  </a:cubicBezTo>
                  <a:cubicBezTo>
                    <a:pt x="659" y="139"/>
                    <a:pt x="658" y="139"/>
                    <a:pt x="658" y="139"/>
                  </a:cubicBezTo>
                  <a:cubicBezTo>
                    <a:pt x="658" y="139"/>
                    <a:pt x="658" y="139"/>
                    <a:pt x="658" y="139"/>
                  </a:cubicBezTo>
                  <a:cubicBezTo>
                    <a:pt x="658" y="139"/>
                    <a:pt x="658" y="138"/>
                    <a:pt x="658" y="138"/>
                  </a:cubicBezTo>
                  <a:cubicBezTo>
                    <a:pt x="658" y="138"/>
                    <a:pt x="658" y="138"/>
                    <a:pt x="658" y="138"/>
                  </a:cubicBezTo>
                  <a:cubicBezTo>
                    <a:pt x="658" y="139"/>
                    <a:pt x="656" y="139"/>
                    <a:pt x="656" y="140"/>
                  </a:cubicBezTo>
                  <a:cubicBezTo>
                    <a:pt x="656" y="141"/>
                    <a:pt x="655" y="143"/>
                    <a:pt x="654" y="144"/>
                  </a:cubicBezTo>
                  <a:cubicBezTo>
                    <a:pt x="652" y="145"/>
                    <a:pt x="649" y="144"/>
                    <a:pt x="647" y="143"/>
                  </a:cubicBezTo>
                  <a:cubicBezTo>
                    <a:pt x="647" y="143"/>
                    <a:pt x="646" y="143"/>
                    <a:pt x="645" y="143"/>
                  </a:cubicBezTo>
                  <a:cubicBezTo>
                    <a:pt x="645" y="142"/>
                    <a:pt x="645" y="142"/>
                    <a:pt x="645" y="142"/>
                  </a:cubicBezTo>
                  <a:cubicBezTo>
                    <a:pt x="645" y="141"/>
                    <a:pt x="644" y="141"/>
                    <a:pt x="645" y="141"/>
                  </a:cubicBezTo>
                  <a:cubicBezTo>
                    <a:pt x="646" y="140"/>
                    <a:pt x="647" y="140"/>
                    <a:pt x="648" y="139"/>
                  </a:cubicBezTo>
                  <a:cubicBezTo>
                    <a:pt x="649" y="139"/>
                    <a:pt x="650" y="138"/>
                    <a:pt x="651" y="138"/>
                  </a:cubicBezTo>
                  <a:cubicBezTo>
                    <a:pt x="651" y="138"/>
                    <a:pt x="652" y="137"/>
                    <a:pt x="652" y="137"/>
                  </a:cubicBezTo>
                  <a:cubicBezTo>
                    <a:pt x="652" y="137"/>
                    <a:pt x="652" y="136"/>
                    <a:pt x="651" y="136"/>
                  </a:cubicBezTo>
                  <a:cubicBezTo>
                    <a:pt x="651" y="137"/>
                    <a:pt x="651" y="137"/>
                    <a:pt x="650" y="137"/>
                  </a:cubicBezTo>
                  <a:cubicBezTo>
                    <a:pt x="649" y="138"/>
                    <a:pt x="647" y="138"/>
                    <a:pt x="646" y="137"/>
                  </a:cubicBezTo>
                  <a:cubicBezTo>
                    <a:pt x="647" y="136"/>
                    <a:pt x="649" y="135"/>
                    <a:pt x="650" y="134"/>
                  </a:cubicBezTo>
                  <a:cubicBezTo>
                    <a:pt x="651" y="134"/>
                    <a:pt x="651" y="133"/>
                    <a:pt x="650" y="132"/>
                  </a:cubicBezTo>
                  <a:cubicBezTo>
                    <a:pt x="649" y="132"/>
                    <a:pt x="647" y="132"/>
                    <a:pt x="646" y="132"/>
                  </a:cubicBezTo>
                  <a:cubicBezTo>
                    <a:pt x="646" y="132"/>
                    <a:pt x="646" y="132"/>
                    <a:pt x="646" y="132"/>
                  </a:cubicBezTo>
                  <a:cubicBezTo>
                    <a:pt x="647" y="131"/>
                    <a:pt x="648" y="132"/>
                    <a:pt x="649" y="132"/>
                  </a:cubicBezTo>
                  <a:cubicBezTo>
                    <a:pt x="650" y="132"/>
                    <a:pt x="651" y="132"/>
                    <a:pt x="651" y="132"/>
                  </a:cubicBezTo>
                  <a:cubicBezTo>
                    <a:pt x="652" y="132"/>
                    <a:pt x="653" y="132"/>
                    <a:pt x="653" y="131"/>
                  </a:cubicBezTo>
                  <a:cubicBezTo>
                    <a:pt x="653" y="131"/>
                    <a:pt x="653" y="131"/>
                    <a:pt x="653" y="130"/>
                  </a:cubicBezTo>
                  <a:cubicBezTo>
                    <a:pt x="653" y="129"/>
                    <a:pt x="652" y="128"/>
                    <a:pt x="651" y="128"/>
                  </a:cubicBezTo>
                  <a:cubicBezTo>
                    <a:pt x="650" y="127"/>
                    <a:pt x="651" y="127"/>
                    <a:pt x="651" y="126"/>
                  </a:cubicBezTo>
                  <a:cubicBezTo>
                    <a:pt x="651" y="126"/>
                    <a:pt x="651" y="126"/>
                    <a:pt x="651" y="126"/>
                  </a:cubicBezTo>
                  <a:cubicBezTo>
                    <a:pt x="650" y="126"/>
                    <a:pt x="650" y="126"/>
                    <a:pt x="650" y="126"/>
                  </a:cubicBezTo>
                  <a:cubicBezTo>
                    <a:pt x="649" y="126"/>
                    <a:pt x="649" y="126"/>
                    <a:pt x="648" y="125"/>
                  </a:cubicBezTo>
                  <a:cubicBezTo>
                    <a:pt x="648" y="125"/>
                    <a:pt x="647" y="125"/>
                    <a:pt x="647" y="125"/>
                  </a:cubicBezTo>
                  <a:cubicBezTo>
                    <a:pt x="647" y="124"/>
                    <a:pt x="648" y="124"/>
                    <a:pt x="649" y="123"/>
                  </a:cubicBezTo>
                  <a:cubicBezTo>
                    <a:pt x="649" y="123"/>
                    <a:pt x="649" y="123"/>
                    <a:pt x="649" y="122"/>
                  </a:cubicBezTo>
                  <a:cubicBezTo>
                    <a:pt x="649" y="122"/>
                    <a:pt x="650" y="121"/>
                    <a:pt x="650" y="121"/>
                  </a:cubicBezTo>
                  <a:cubicBezTo>
                    <a:pt x="649" y="121"/>
                    <a:pt x="649" y="121"/>
                    <a:pt x="648" y="121"/>
                  </a:cubicBezTo>
                  <a:cubicBezTo>
                    <a:pt x="648" y="120"/>
                    <a:pt x="647" y="120"/>
                    <a:pt x="647" y="119"/>
                  </a:cubicBezTo>
                  <a:cubicBezTo>
                    <a:pt x="647" y="119"/>
                    <a:pt x="646" y="119"/>
                    <a:pt x="646" y="119"/>
                  </a:cubicBezTo>
                  <a:cubicBezTo>
                    <a:pt x="646" y="118"/>
                    <a:pt x="646" y="118"/>
                    <a:pt x="647" y="118"/>
                  </a:cubicBezTo>
                  <a:cubicBezTo>
                    <a:pt x="647" y="118"/>
                    <a:pt x="648" y="118"/>
                    <a:pt x="648" y="118"/>
                  </a:cubicBezTo>
                  <a:cubicBezTo>
                    <a:pt x="648" y="118"/>
                    <a:pt x="648" y="117"/>
                    <a:pt x="648" y="117"/>
                  </a:cubicBezTo>
                  <a:cubicBezTo>
                    <a:pt x="648" y="117"/>
                    <a:pt x="647" y="117"/>
                    <a:pt x="647" y="117"/>
                  </a:cubicBezTo>
                  <a:cubicBezTo>
                    <a:pt x="646" y="116"/>
                    <a:pt x="644" y="114"/>
                    <a:pt x="645" y="113"/>
                  </a:cubicBezTo>
                  <a:cubicBezTo>
                    <a:pt x="643" y="113"/>
                    <a:pt x="642" y="114"/>
                    <a:pt x="640" y="114"/>
                  </a:cubicBezTo>
                  <a:cubicBezTo>
                    <a:pt x="640" y="114"/>
                    <a:pt x="640" y="114"/>
                    <a:pt x="640" y="114"/>
                  </a:cubicBezTo>
                  <a:cubicBezTo>
                    <a:pt x="642" y="113"/>
                    <a:pt x="643" y="112"/>
                    <a:pt x="645" y="111"/>
                  </a:cubicBezTo>
                  <a:cubicBezTo>
                    <a:pt x="645" y="111"/>
                    <a:pt x="644" y="111"/>
                    <a:pt x="644" y="111"/>
                  </a:cubicBezTo>
                  <a:cubicBezTo>
                    <a:pt x="645" y="111"/>
                    <a:pt x="646" y="110"/>
                    <a:pt x="646" y="110"/>
                  </a:cubicBezTo>
                  <a:cubicBezTo>
                    <a:pt x="646" y="109"/>
                    <a:pt x="643" y="108"/>
                    <a:pt x="643" y="108"/>
                  </a:cubicBezTo>
                  <a:cubicBezTo>
                    <a:pt x="642" y="106"/>
                    <a:pt x="642" y="105"/>
                    <a:pt x="640" y="104"/>
                  </a:cubicBezTo>
                  <a:cubicBezTo>
                    <a:pt x="640" y="104"/>
                    <a:pt x="639" y="104"/>
                    <a:pt x="638" y="103"/>
                  </a:cubicBezTo>
                  <a:cubicBezTo>
                    <a:pt x="638" y="103"/>
                    <a:pt x="638" y="102"/>
                    <a:pt x="638" y="102"/>
                  </a:cubicBezTo>
                  <a:cubicBezTo>
                    <a:pt x="637" y="101"/>
                    <a:pt x="635" y="99"/>
                    <a:pt x="635" y="98"/>
                  </a:cubicBezTo>
                  <a:cubicBezTo>
                    <a:pt x="635" y="97"/>
                    <a:pt x="635" y="96"/>
                    <a:pt x="635" y="95"/>
                  </a:cubicBezTo>
                  <a:cubicBezTo>
                    <a:pt x="634" y="95"/>
                    <a:pt x="634" y="95"/>
                    <a:pt x="633" y="95"/>
                  </a:cubicBezTo>
                  <a:cubicBezTo>
                    <a:pt x="633" y="95"/>
                    <a:pt x="632" y="94"/>
                    <a:pt x="632" y="94"/>
                  </a:cubicBezTo>
                  <a:cubicBezTo>
                    <a:pt x="631" y="93"/>
                    <a:pt x="630" y="93"/>
                    <a:pt x="629" y="93"/>
                  </a:cubicBezTo>
                  <a:cubicBezTo>
                    <a:pt x="629" y="92"/>
                    <a:pt x="629" y="91"/>
                    <a:pt x="628" y="91"/>
                  </a:cubicBezTo>
                  <a:cubicBezTo>
                    <a:pt x="628" y="90"/>
                    <a:pt x="626" y="90"/>
                    <a:pt x="625" y="90"/>
                  </a:cubicBezTo>
                  <a:cubicBezTo>
                    <a:pt x="624" y="90"/>
                    <a:pt x="624" y="89"/>
                    <a:pt x="623" y="89"/>
                  </a:cubicBezTo>
                  <a:cubicBezTo>
                    <a:pt x="622" y="89"/>
                    <a:pt x="622" y="90"/>
                    <a:pt x="621" y="90"/>
                  </a:cubicBezTo>
                  <a:cubicBezTo>
                    <a:pt x="621" y="90"/>
                    <a:pt x="621" y="90"/>
                    <a:pt x="621" y="90"/>
                  </a:cubicBezTo>
                  <a:cubicBezTo>
                    <a:pt x="621" y="89"/>
                    <a:pt x="621" y="88"/>
                    <a:pt x="619" y="88"/>
                  </a:cubicBezTo>
                  <a:cubicBezTo>
                    <a:pt x="618" y="88"/>
                    <a:pt x="617" y="90"/>
                    <a:pt x="616" y="90"/>
                  </a:cubicBezTo>
                  <a:cubicBezTo>
                    <a:pt x="616" y="90"/>
                    <a:pt x="615" y="89"/>
                    <a:pt x="615" y="88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5" y="89"/>
                    <a:pt x="613" y="90"/>
                    <a:pt x="613" y="90"/>
                  </a:cubicBezTo>
                  <a:cubicBezTo>
                    <a:pt x="612" y="90"/>
                    <a:pt x="611" y="90"/>
                    <a:pt x="610" y="90"/>
                  </a:cubicBezTo>
                  <a:cubicBezTo>
                    <a:pt x="610" y="90"/>
                    <a:pt x="610" y="91"/>
                    <a:pt x="609" y="91"/>
                  </a:cubicBezTo>
                  <a:cubicBezTo>
                    <a:pt x="608" y="90"/>
                    <a:pt x="610" y="89"/>
                    <a:pt x="609" y="88"/>
                  </a:cubicBezTo>
                  <a:cubicBezTo>
                    <a:pt x="608" y="87"/>
                    <a:pt x="607" y="89"/>
                    <a:pt x="606" y="90"/>
                  </a:cubicBezTo>
                  <a:cubicBezTo>
                    <a:pt x="606" y="90"/>
                    <a:pt x="606" y="90"/>
                    <a:pt x="606" y="90"/>
                  </a:cubicBezTo>
                  <a:cubicBezTo>
                    <a:pt x="606" y="90"/>
                    <a:pt x="606" y="90"/>
                    <a:pt x="606" y="89"/>
                  </a:cubicBezTo>
                  <a:cubicBezTo>
                    <a:pt x="606" y="89"/>
                    <a:pt x="606" y="89"/>
                    <a:pt x="605" y="89"/>
                  </a:cubicBezTo>
                  <a:cubicBezTo>
                    <a:pt x="605" y="89"/>
                    <a:pt x="605" y="88"/>
                    <a:pt x="604" y="88"/>
                  </a:cubicBezTo>
                  <a:cubicBezTo>
                    <a:pt x="604" y="88"/>
                    <a:pt x="604" y="88"/>
                    <a:pt x="604" y="88"/>
                  </a:cubicBezTo>
                  <a:cubicBezTo>
                    <a:pt x="603" y="89"/>
                    <a:pt x="604" y="89"/>
                    <a:pt x="604" y="90"/>
                  </a:cubicBezTo>
                  <a:cubicBezTo>
                    <a:pt x="601" y="91"/>
                    <a:pt x="597" y="88"/>
                    <a:pt x="596" y="87"/>
                  </a:cubicBezTo>
                  <a:cubicBezTo>
                    <a:pt x="596" y="86"/>
                    <a:pt x="595" y="86"/>
                    <a:pt x="595" y="85"/>
                  </a:cubicBezTo>
                  <a:cubicBezTo>
                    <a:pt x="595" y="85"/>
                    <a:pt x="596" y="85"/>
                    <a:pt x="597" y="84"/>
                  </a:cubicBezTo>
                  <a:cubicBezTo>
                    <a:pt x="597" y="84"/>
                    <a:pt x="597" y="85"/>
                    <a:pt x="597" y="85"/>
                  </a:cubicBezTo>
                  <a:cubicBezTo>
                    <a:pt x="598" y="84"/>
                    <a:pt x="598" y="84"/>
                    <a:pt x="599" y="84"/>
                  </a:cubicBezTo>
                  <a:cubicBezTo>
                    <a:pt x="600" y="84"/>
                    <a:pt x="601" y="83"/>
                    <a:pt x="602" y="83"/>
                  </a:cubicBezTo>
                  <a:cubicBezTo>
                    <a:pt x="602" y="83"/>
                    <a:pt x="602" y="83"/>
                    <a:pt x="601" y="83"/>
                  </a:cubicBezTo>
                  <a:cubicBezTo>
                    <a:pt x="599" y="83"/>
                    <a:pt x="598" y="82"/>
                    <a:pt x="596" y="81"/>
                  </a:cubicBezTo>
                  <a:cubicBezTo>
                    <a:pt x="595" y="81"/>
                    <a:pt x="595" y="80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4" y="80"/>
                    <a:pt x="592" y="79"/>
                    <a:pt x="593" y="78"/>
                  </a:cubicBezTo>
                  <a:cubicBezTo>
                    <a:pt x="593" y="78"/>
                    <a:pt x="594" y="78"/>
                    <a:pt x="594" y="77"/>
                  </a:cubicBezTo>
                  <a:cubicBezTo>
                    <a:pt x="594" y="77"/>
                    <a:pt x="595" y="76"/>
                    <a:pt x="596" y="76"/>
                  </a:cubicBezTo>
                  <a:cubicBezTo>
                    <a:pt x="597" y="76"/>
                    <a:pt x="597" y="76"/>
                    <a:pt x="598" y="77"/>
                  </a:cubicBezTo>
                  <a:cubicBezTo>
                    <a:pt x="600" y="77"/>
                    <a:pt x="602" y="77"/>
                    <a:pt x="604" y="77"/>
                  </a:cubicBezTo>
                  <a:cubicBezTo>
                    <a:pt x="605" y="78"/>
                    <a:pt x="606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7"/>
                    <a:pt x="606" y="77"/>
                    <a:pt x="606" y="77"/>
                  </a:cubicBezTo>
                  <a:cubicBezTo>
                    <a:pt x="605" y="77"/>
                    <a:pt x="602" y="77"/>
                    <a:pt x="602" y="76"/>
                  </a:cubicBezTo>
                  <a:cubicBezTo>
                    <a:pt x="602" y="76"/>
                    <a:pt x="602" y="76"/>
                    <a:pt x="602" y="76"/>
                  </a:cubicBezTo>
                  <a:cubicBezTo>
                    <a:pt x="604" y="75"/>
                    <a:pt x="609" y="76"/>
                    <a:pt x="610" y="76"/>
                  </a:cubicBezTo>
                  <a:cubicBezTo>
                    <a:pt x="610" y="76"/>
                    <a:pt x="611" y="77"/>
                    <a:pt x="611" y="76"/>
                  </a:cubicBezTo>
                  <a:cubicBezTo>
                    <a:pt x="610" y="74"/>
                    <a:pt x="612" y="75"/>
                    <a:pt x="613" y="74"/>
                  </a:cubicBezTo>
                  <a:cubicBezTo>
                    <a:pt x="613" y="73"/>
                    <a:pt x="612" y="73"/>
                    <a:pt x="611" y="72"/>
                  </a:cubicBezTo>
                  <a:cubicBezTo>
                    <a:pt x="611" y="73"/>
                    <a:pt x="610" y="73"/>
                    <a:pt x="610" y="73"/>
                  </a:cubicBezTo>
                  <a:cubicBezTo>
                    <a:pt x="610" y="73"/>
                    <a:pt x="609" y="73"/>
                    <a:pt x="608" y="74"/>
                  </a:cubicBezTo>
                  <a:cubicBezTo>
                    <a:pt x="607" y="74"/>
                    <a:pt x="605" y="74"/>
                    <a:pt x="604" y="74"/>
                  </a:cubicBezTo>
                  <a:cubicBezTo>
                    <a:pt x="603" y="74"/>
                    <a:pt x="602" y="74"/>
                    <a:pt x="602" y="74"/>
                  </a:cubicBezTo>
                  <a:cubicBezTo>
                    <a:pt x="601" y="74"/>
                    <a:pt x="601" y="73"/>
                    <a:pt x="599" y="73"/>
                  </a:cubicBezTo>
                  <a:cubicBezTo>
                    <a:pt x="599" y="73"/>
                    <a:pt x="598" y="72"/>
                    <a:pt x="599" y="72"/>
                  </a:cubicBezTo>
                  <a:cubicBezTo>
                    <a:pt x="599" y="72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0" y="71"/>
                    <a:pt x="599" y="71"/>
                    <a:pt x="598" y="71"/>
                  </a:cubicBezTo>
                  <a:cubicBezTo>
                    <a:pt x="598" y="71"/>
                    <a:pt x="598" y="71"/>
                    <a:pt x="598" y="71"/>
                  </a:cubicBezTo>
                  <a:cubicBezTo>
                    <a:pt x="598" y="70"/>
                    <a:pt x="600" y="70"/>
                    <a:pt x="601" y="69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599" y="69"/>
                    <a:pt x="597" y="68"/>
                    <a:pt x="596" y="68"/>
                  </a:cubicBezTo>
                  <a:cubicBezTo>
                    <a:pt x="595" y="68"/>
                    <a:pt x="594" y="68"/>
                    <a:pt x="593" y="68"/>
                  </a:cubicBezTo>
                  <a:cubicBezTo>
                    <a:pt x="594" y="66"/>
                    <a:pt x="593" y="65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3" y="64"/>
                    <a:pt x="595" y="63"/>
                    <a:pt x="595" y="63"/>
                  </a:cubicBezTo>
                  <a:cubicBezTo>
                    <a:pt x="595" y="63"/>
                    <a:pt x="595" y="63"/>
                    <a:pt x="594" y="62"/>
                  </a:cubicBezTo>
                  <a:cubicBezTo>
                    <a:pt x="594" y="62"/>
                    <a:pt x="595" y="62"/>
                    <a:pt x="595" y="62"/>
                  </a:cubicBezTo>
                  <a:cubicBezTo>
                    <a:pt x="595" y="61"/>
                    <a:pt x="596" y="61"/>
                    <a:pt x="596" y="61"/>
                  </a:cubicBezTo>
                  <a:cubicBezTo>
                    <a:pt x="597" y="60"/>
                    <a:pt x="599" y="60"/>
                    <a:pt x="600" y="60"/>
                  </a:cubicBezTo>
                  <a:cubicBezTo>
                    <a:pt x="601" y="60"/>
                    <a:pt x="601" y="60"/>
                    <a:pt x="602" y="60"/>
                  </a:cubicBezTo>
                  <a:cubicBezTo>
                    <a:pt x="603" y="60"/>
                    <a:pt x="603" y="60"/>
                    <a:pt x="604" y="59"/>
                  </a:cubicBezTo>
                  <a:cubicBezTo>
                    <a:pt x="604" y="59"/>
                    <a:pt x="605" y="60"/>
                    <a:pt x="605" y="60"/>
                  </a:cubicBezTo>
                  <a:cubicBezTo>
                    <a:pt x="606" y="59"/>
                    <a:pt x="607" y="59"/>
                    <a:pt x="607" y="58"/>
                  </a:cubicBezTo>
                  <a:cubicBezTo>
                    <a:pt x="609" y="58"/>
                    <a:pt x="610" y="57"/>
                    <a:pt x="612" y="57"/>
                  </a:cubicBezTo>
                  <a:cubicBezTo>
                    <a:pt x="614" y="56"/>
                    <a:pt x="615" y="56"/>
                    <a:pt x="617" y="56"/>
                  </a:cubicBezTo>
                  <a:cubicBezTo>
                    <a:pt x="618" y="56"/>
                    <a:pt x="619" y="56"/>
                    <a:pt x="620" y="56"/>
                  </a:cubicBezTo>
                  <a:cubicBezTo>
                    <a:pt x="620" y="56"/>
                    <a:pt x="621" y="56"/>
                    <a:pt x="621" y="55"/>
                  </a:cubicBezTo>
                  <a:cubicBezTo>
                    <a:pt x="624" y="55"/>
                    <a:pt x="625" y="54"/>
                    <a:pt x="625" y="53"/>
                  </a:cubicBezTo>
                  <a:cubicBezTo>
                    <a:pt x="625" y="52"/>
                    <a:pt x="626" y="52"/>
                    <a:pt x="626" y="52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6" y="50"/>
                    <a:pt x="627" y="48"/>
                    <a:pt x="628" y="48"/>
                  </a:cubicBezTo>
                  <a:cubicBezTo>
                    <a:pt x="629" y="47"/>
                    <a:pt x="630" y="47"/>
                    <a:pt x="630" y="46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29" y="47"/>
                    <a:pt x="626" y="47"/>
                    <a:pt x="623" y="47"/>
                  </a:cubicBezTo>
                  <a:cubicBezTo>
                    <a:pt x="623" y="47"/>
                    <a:pt x="621" y="47"/>
                    <a:pt x="621" y="46"/>
                  </a:cubicBezTo>
                  <a:cubicBezTo>
                    <a:pt x="621" y="45"/>
                    <a:pt x="623" y="44"/>
                    <a:pt x="623" y="43"/>
                  </a:cubicBezTo>
                  <a:cubicBezTo>
                    <a:pt x="624" y="42"/>
                    <a:pt x="623" y="42"/>
                    <a:pt x="624" y="41"/>
                  </a:cubicBezTo>
                  <a:cubicBezTo>
                    <a:pt x="625" y="41"/>
                    <a:pt x="626" y="40"/>
                    <a:pt x="627" y="40"/>
                  </a:cubicBezTo>
                  <a:cubicBezTo>
                    <a:pt x="629" y="39"/>
                    <a:pt x="630" y="38"/>
                    <a:pt x="631" y="37"/>
                  </a:cubicBezTo>
                  <a:cubicBezTo>
                    <a:pt x="631" y="37"/>
                    <a:pt x="633" y="36"/>
                    <a:pt x="633" y="36"/>
                  </a:cubicBezTo>
                  <a:cubicBezTo>
                    <a:pt x="634" y="36"/>
                    <a:pt x="634" y="35"/>
                    <a:pt x="634" y="35"/>
                  </a:cubicBezTo>
                  <a:cubicBezTo>
                    <a:pt x="636" y="35"/>
                    <a:pt x="638" y="36"/>
                    <a:pt x="639" y="36"/>
                  </a:cubicBezTo>
                  <a:cubicBezTo>
                    <a:pt x="640" y="36"/>
                    <a:pt x="641" y="36"/>
                    <a:pt x="641" y="35"/>
                  </a:cubicBezTo>
                  <a:cubicBezTo>
                    <a:pt x="642" y="35"/>
                    <a:pt x="641" y="35"/>
                    <a:pt x="641" y="34"/>
                  </a:cubicBezTo>
                  <a:cubicBezTo>
                    <a:pt x="641" y="34"/>
                    <a:pt x="641" y="33"/>
                    <a:pt x="641" y="33"/>
                  </a:cubicBezTo>
                  <a:cubicBezTo>
                    <a:pt x="642" y="33"/>
                    <a:pt x="643" y="32"/>
                    <a:pt x="643" y="31"/>
                  </a:cubicBezTo>
                  <a:cubicBezTo>
                    <a:pt x="643" y="31"/>
                    <a:pt x="642" y="31"/>
                    <a:pt x="642" y="31"/>
                  </a:cubicBezTo>
                  <a:cubicBezTo>
                    <a:pt x="642" y="30"/>
                    <a:pt x="643" y="28"/>
                    <a:pt x="644" y="27"/>
                  </a:cubicBezTo>
                  <a:cubicBezTo>
                    <a:pt x="644" y="27"/>
                    <a:pt x="646" y="27"/>
                    <a:pt x="646" y="27"/>
                  </a:cubicBezTo>
                  <a:cubicBezTo>
                    <a:pt x="648" y="27"/>
                    <a:pt x="648" y="30"/>
                    <a:pt x="650" y="30"/>
                  </a:cubicBezTo>
                  <a:cubicBezTo>
                    <a:pt x="650" y="30"/>
                    <a:pt x="650" y="30"/>
                    <a:pt x="650" y="30"/>
                  </a:cubicBezTo>
                  <a:cubicBezTo>
                    <a:pt x="649" y="29"/>
                    <a:pt x="650" y="29"/>
                    <a:pt x="650" y="28"/>
                  </a:cubicBezTo>
                  <a:cubicBezTo>
                    <a:pt x="649" y="27"/>
                    <a:pt x="648" y="27"/>
                    <a:pt x="647" y="26"/>
                  </a:cubicBezTo>
                  <a:cubicBezTo>
                    <a:pt x="647" y="26"/>
                    <a:pt x="647" y="26"/>
                    <a:pt x="647" y="26"/>
                  </a:cubicBezTo>
                  <a:cubicBezTo>
                    <a:pt x="649" y="26"/>
                    <a:pt x="649" y="25"/>
                    <a:pt x="650" y="25"/>
                  </a:cubicBezTo>
                  <a:cubicBezTo>
                    <a:pt x="651" y="24"/>
                    <a:pt x="652" y="24"/>
                    <a:pt x="653" y="24"/>
                  </a:cubicBezTo>
                  <a:cubicBezTo>
                    <a:pt x="653" y="24"/>
                    <a:pt x="654" y="24"/>
                    <a:pt x="654" y="23"/>
                  </a:cubicBezTo>
                  <a:cubicBezTo>
                    <a:pt x="655" y="23"/>
                    <a:pt x="656" y="24"/>
                    <a:pt x="658" y="24"/>
                  </a:cubicBezTo>
                  <a:cubicBezTo>
                    <a:pt x="657" y="23"/>
                    <a:pt x="657" y="23"/>
                    <a:pt x="657" y="23"/>
                  </a:cubicBezTo>
                  <a:cubicBezTo>
                    <a:pt x="660" y="20"/>
                    <a:pt x="661" y="26"/>
                    <a:pt x="662" y="27"/>
                  </a:cubicBezTo>
                  <a:cubicBezTo>
                    <a:pt x="662" y="27"/>
                    <a:pt x="662" y="27"/>
                    <a:pt x="663" y="27"/>
                  </a:cubicBezTo>
                  <a:cubicBezTo>
                    <a:pt x="663" y="27"/>
                    <a:pt x="663" y="26"/>
                    <a:pt x="663" y="26"/>
                  </a:cubicBezTo>
                  <a:cubicBezTo>
                    <a:pt x="666" y="26"/>
                    <a:pt x="668" y="28"/>
                    <a:pt x="670" y="30"/>
                  </a:cubicBezTo>
                  <a:cubicBezTo>
                    <a:pt x="670" y="29"/>
                    <a:pt x="670" y="29"/>
                    <a:pt x="670" y="29"/>
                  </a:cubicBezTo>
                  <a:cubicBezTo>
                    <a:pt x="670" y="29"/>
                    <a:pt x="671" y="29"/>
                    <a:pt x="671" y="29"/>
                  </a:cubicBezTo>
                  <a:cubicBezTo>
                    <a:pt x="670" y="28"/>
                    <a:pt x="670" y="28"/>
                    <a:pt x="669" y="28"/>
                  </a:cubicBezTo>
                  <a:cubicBezTo>
                    <a:pt x="669" y="27"/>
                    <a:pt x="668" y="27"/>
                    <a:pt x="668" y="26"/>
                  </a:cubicBezTo>
                  <a:cubicBezTo>
                    <a:pt x="669" y="26"/>
                    <a:pt x="670" y="27"/>
                    <a:pt x="671" y="26"/>
                  </a:cubicBezTo>
                  <a:cubicBezTo>
                    <a:pt x="671" y="25"/>
                    <a:pt x="669" y="25"/>
                    <a:pt x="668" y="24"/>
                  </a:cubicBezTo>
                  <a:cubicBezTo>
                    <a:pt x="667" y="23"/>
                    <a:pt x="668" y="21"/>
                    <a:pt x="669" y="20"/>
                  </a:cubicBezTo>
                  <a:cubicBezTo>
                    <a:pt x="671" y="19"/>
                    <a:pt x="672" y="21"/>
                    <a:pt x="673" y="21"/>
                  </a:cubicBezTo>
                  <a:cubicBezTo>
                    <a:pt x="673" y="21"/>
                    <a:pt x="673" y="22"/>
                    <a:pt x="674" y="22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6" y="23"/>
                    <a:pt x="677" y="23"/>
                    <a:pt x="678" y="23"/>
                  </a:cubicBezTo>
                  <a:cubicBezTo>
                    <a:pt x="679" y="24"/>
                    <a:pt x="681" y="26"/>
                    <a:pt x="683" y="27"/>
                  </a:cubicBezTo>
                  <a:cubicBezTo>
                    <a:pt x="683" y="27"/>
                    <a:pt x="683" y="26"/>
                    <a:pt x="683" y="26"/>
                  </a:cubicBezTo>
                  <a:cubicBezTo>
                    <a:pt x="683" y="26"/>
                    <a:pt x="683" y="26"/>
                    <a:pt x="683" y="26"/>
                  </a:cubicBezTo>
                  <a:cubicBezTo>
                    <a:pt x="684" y="25"/>
                    <a:pt x="684" y="26"/>
                    <a:pt x="684" y="25"/>
                  </a:cubicBezTo>
                  <a:cubicBezTo>
                    <a:pt x="684" y="25"/>
                    <a:pt x="683" y="25"/>
                    <a:pt x="683" y="25"/>
                  </a:cubicBezTo>
                  <a:cubicBezTo>
                    <a:pt x="683" y="24"/>
                    <a:pt x="685" y="21"/>
                    <a:pt x="685" y="21"/>
                  </a:cubicBezTo>
                  <a:cubicBezTo>
                    <a:pt x="686" y="21"/>
                    <a:pt x="686" y="20"/>
                    <a:pt x="686" y="20"/>
                  </a:cubicBezTo>
                  <a:cubicBezTo>
                    <a:pt x="685" y="20"/>
                    <a:pt x="684" y="20"/>
                    <a:pt x="683" y="19"/>
                  </a:cubicBezTo>
                  <a:cubicBezTo>
                    <a:pt x="682" y="19"/>
                    <a:pt x="681" y="18"/>
                    <a:pt x="680" y="17"/>
                  </a:cubicBezTo>
                  <a:cubicBezTo>
                    <a:pt x="680" y="17"/>
                    <a:pt x="679" y="16"/>
                    <a:pt x="679" y="16"/>
                  </a:cubicBezTo>
                  <a:cubicBezTo>
                    <a:pt x="681" y="15"/>
                    <a:pt x="684" y="16"/>
                    <a:pt x="685" y="16"/>
                  </a:cubicBezTo>
                  <a:cubicBezTo>
                    <a:pt x="686" y="16"/>
                    <a:pt x="687" y="16"/>
                    <a:pt x="687" y="16"/>
                  </a:cubicBezTo>
                  <a:cubicBezTo>
                    <a:pt x="688" y="16"/>
                    <a:pt x="688" y="17"/>
                    <a:pt x="688" y="17"/>
                  </a:cubicBezTo>
                  <a:cubicBezTo>
                    <a:pt x="688" y="17"/>
                    <a:pt x="688" y="17"/>
                    <a:pt x="688" y="17"/>
                  </a:cubicBezTo>
                  <a:cubicBezTo>
                    <a:pt x="689" y="17"/>
                    <a:pt x="690" y="16"/>
                    <a:pt x="691" y="16"/>
                  </a:cubicBezTo>
                  <a:cubicBezTo>
                    <a:pt x="691" y="15"/>
                    <a:pt x="688" y="14"/>
                    <a:pt x="686" y="14"/>
                  </a:cubicBezTo>
                  <a:cubicBezTo>
                    <a:pt x="685" y="14"/>
                    <a:pt x="683" y="15"/>
                    <a:pt x="682" y="15"/>
                  </a:cubicBezTo>
                  <a:cubicBezTo>
                    <a:pt x="681" y="15"/>
                    <a:pt x="680" y="14"/>
                    <a:pt x="679" y="14"/>
                  </a:cubicBezTo>
                  <a:cubicBezTo>
                    <a:pt x="678" y="14"/>
                    <a:pt x="677" y="14"/>
                    <a:pt x="676" y="14"/>
                  </a:cubicBezTo>
                  <a:cubicBezTo>
                    <a:pt x="676" y="14"/>
                    <a:pt x="677" y="13"/>
                    <a:pt x="678" y="13"/>
                  </a:cubicBezTo>
                  <a:cubicBezTo>
                    <a:pt x="678" y="13"/>
                    <a:pt x="679" y="13"/>
                    <a:pt x="679" y="13"/>
                  </a:cubicBezTo>
                  <a:cubicBezTo>
                    <a:pt x="679" y="14"/>
                    <a:pt x="681" y="14"/>
                    <a:pt x="682" y="14"/>
                  </a:cubicBezTo>
                  <a:cubicBezTo>
                    <a:pt x="682" y="14"/>
                    <a:pt x="682" y="13"/>
                    <a:pt x="682" y="13"/>
                  </a:cubicBezTo>
                  <a:cubicBezTo>
                    <a:pt x="682" y="13"/>
                    <a:pt x="682" y="13"/>
                    <a:pt x="682" y="13"/>
                  </a:cubicBezTo>
                  <a:cubicBezTo>
                    <a:pt x="682" y="13"/>
                    <a:pt x="678" y="13"/>
                    <a:pt x="679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80" y="12"/>
                    <a:pt x="680" y="11"/>
                    <a:pt x="681" y="11"/>
                  </a:cubicBezTo>
                  <a:cubicBezTo>
                    <a:pt x="681" y="11"/>
                    <a:pt x="682" y="11"/>
                    <a:pt x="683" y="11"/>
                  </a:cubicBezTo>
                  <a:cubicBezTo>
                    <a:pt x="683" y="11"/>
                    <a:pt x="684" y="11"/>
                    <a:pt x="684" y="11"/>
                  </a:cubicBezTo>
                  <a:cubicBezTo>
                    <a:pt x="684" y="11"/>
                    <a:pt x="684" y="10"/>
                    <a:pt x="684" y="10"/>
                  </a:cubicBezTo>
                  <a:cubicBezTo>
                    <a:pt x="684" y="10"/>
                    <a:pt x="686" y="10"/>
                    <a:pt x="686" y="11"/>
                  </a:cubicBezTo>
                  <a:cubicBezTo>
                    <a:pt x="686" y="11"/>
                    <a:pt x="686" y="11"/>
                    <a:pt x="686" y="12"/>
                  </a:cubicBezTo>
                  <a:cubicBezTo>
                    <a:pt x="687" y="12"/>
                    <a:pt x="688" y="12"/>
                    <a:pt x="689" y="12"/>
                  </a:cubicBezTo>
                  <a:cubicBezTo>
                    <a:pt x="690" y="12"/>
                    <a:pt x="691" y="12"/>
                    <a:pt x="691" y="12"/>
                  </a:cubicBezTo>
                  <a:cubicBezTo>
                    <a:pt x="692" y="12"/>
                    <a:pt x="692" y="12"/>
                    <a:pt x="693" y="12"/>
                  </a:cubicBezTo>
                  <a:cubicBezTo>
                    <a:pt x="693" y="12"/>
                    <a:pt x="693" y="12"/>
                    <a:pt x="693" y="12"/>
                  </a:cubicBezTo>
                  <a:cubicBezTo>
                    <a:pt x="692" y="11"/>
                    <a:pt x="692" y="10"/>
                    <a:pt x="693" y="9"/>
                  </a:cubicBezTo>
                  <a:cubicBezTo>
                    <a:pt x="694" y="9"/>
                    <a:pt x="694" y="9"/>
                    <a:pt x="694" y="9"/>
                  </a:cubicBezTo>
                  <a:cubicBezTo>
                    <a:pt x="694" y="8"/>
                    <a:pt x="691" y="7"/>
                    <a:pt x="692" y="6"/>
                  </a:cubicBezTo>
                  <a:cubicBezTo>
                    <a:pt x="692" y="6"/>
                    <a:pt x="693" y="6"/>
                    <a:pt x="693" y="6"/>
                  </a:cubicBezTo>
                  <a:cubicBezTo>
                    <a:pt x="693" y="6"/>
                    <a:pt x="693" y="6"/>
                    <a:pt x="693" y="5"/>
                  </a:cubicBezTo>
                  <a:cubicBezTo>
                    <a:pt x="694" y="5"/>
                    <a:pt x="695" y="6"/>
                    <a:pt x="696" y="6"/>
                  </a:cubicBezTo>
                  <a:cubicBezTo>
                    <a:pt x="695" y="5"/>
                    <a:pt x="695" y="5"/>
                    <a:pt x="695" y="4"/>
                  </a:cubicBezTo>
                  <a:cubicBezTo>
                    <a:pt x="695" y="4"/>
                    <a:pt x="697" y="3"/>
                    <a:pt x="697" y="3"/>
                  </a:cubicBezTo>
                  <a:cubicBezTo>
                    <a:pt x="700" y="2"/>
                    <a:pt x="704" y="1"/>
                    <a:pt x="707" y="1"/>
                  </a:cubicBezTo>
                  <a:cubicBezTo>
                    <a:pt x="709" y="1"/>
                    <a:pt x="709" y="1"/>
                    <a:pt x="711" y="1"/>
                  </a:cubicBezTo>
                  <a:cubicBezTo>
                    <a:pt x="711" y="1"/>
                    <a:pt x="711" y="1"/>
                    <a:pt x="712" y="0"/>
                  </a:cubicBezTo>
                  <a:cubicBezTo>
                    <a:pt x="713" y="0"/>
                    <a:pt x="713" y="0"/>
                    <a:pt x="714" y="0"/>
                  </a:cubicBezTo>
                  <a:cubicBezTo>
                    <a:pt x="715" y="1"/>
                    <a:pt x="717" y="0"/>
                    <a:pt x="716" y="2"/>
                  </a:cubicBezTo>
                  <a:cubicBezTo>
                    <a:pt x="715" y="3"/>
                    <a:pt x="712" y="4"/>
                    <a:pt x="709" y="5"/>
                  </a:cubicBezTo>
                  <a:cubicBezTo>
                    <a:pt x="708" y="5"/>
                    <a:pt x="707" y="6"/>
                    <a:pt x="706" y="7"/>
                  </a:cubicBezTo>
                  <a:cubicBezTo>
                    <a:pt x="705" y="7"/>
                    <a:pt x="705" y="7"/>
                    <a:pt x="704" y="7"/>
                  </a:cubicBezTo>
                  <a:cubicBezTo>
                    <a:pt x="704" y="7"/>
                    <a:pt x="704" y="7"/>
                    <a:pt x="704" y="7"/>
                  </a:cubicBezTo>
                  <a:cubicBezTo>
                    <a:pt x="704" y="7"/>
                    <a:pt x="705" y="8"/>
                    <a:pt x="704" y="8"/>
                  </a:cubicBezTo>
                  <a:cubicBezTo>
                    <a:pt x="704" y="8"/>
                    <a:pt x="704" y="8"/>
                    <a:pt x="703" y="9"/>
                  </a:cubicBezTo>
                  <a:cubicBezTo>
                    <a:pt x="703" y="9"/>
                    <a:pt x="700" y="11"/>
                    <a:pt x="700" y="11"/>
                  </a:cubicBezTo>
                  <a:cubicBezTo>
                    <a:pt x="700" y="11"/>
                    <a:pt x="700" y="12"/>
                    <a:pt x="700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2"/>
                    <a:pt x="701" y="11"/>
                    <a:pt x="702" y="11"/>
                  </a:cubicBezTo>
                  <a:cubicBezTo>
                    <a:pt x="702" y="10"/>
                    <a:pt x="703" y="11"/>
                    <a:pt x="704" y="11"/>
                  </a:cubicBezTo>
                  <a:cubicBezTo>
                    <a:pt x="704" y="10"/>
                    <a:pt x="705" y="8"/>
                    <a:pt x="706" y="8"/>
                  </a:cubicBezTo>
                  <a:cubicBezTo>
                    <a:pt x="707" y="8"/>
                    <a:pt x="707" y="8"/>
                    <a:pt x="708" y="8"/>
                  </a:cubicBezTo>
                  <a:cubicBezTo>
                    <a:pt x="709" y="7"/>
                    <a:pt x="709" y="6"/>
                    <a:pt x="710" y="5"/>
                  </a:cubicBezTo>
                  <a:cubicBezTo>
                    <a:pt x="711" y="5"/>
                    <a:pt x="712" y="5"/>
                    <a:pt x="714" y="4"/>
                  </a:cubicBezTo>
                  <a:cubicBezTo>
                    <a:pt x="714" y="4"/>
                    <a:pt x="714" y="4"/>
                    <a:pt x="715" y="4"/>
                  </a:cubicBezTo>
                  <a:cubicBezTo>
                    <a:pt x="716" y="4"/>
                    <a:pt x="718" y="3"/>
                    <a:pt x="718" y="2"/>
                  </a:cubicBezTo>
                  <a:cubicBezTo>
                    <a:pt x="718" y="2"/>
                    <a:pt x="718" y="2"/>
                    <a:pt x="718" y="2"/>
                  </a:cubicBezTo>
                  <a:cubicBezTo>
                    <a:pt x="719" y="2"/>
                    <a:pt x="720" y="2"/>
                    <a:pt x="721" y="3"/>
                  </a:cubicBezTo>
                  <a:cubicBezTo>
                    <a:pt x="721" y="3"/>
                    <a:pt x="721" y="3"/>
                    <a:pt x="721" y="4"/>
                  </a:cubicBezTo>
                  <a:cubicBezTo>
                    <a:pt x="722" y="3"/>
                    <a:pt x="722" y="3"/>
                    <a:pt x="722" y="3"/>
                  </a:cubicBezTo>
                  <a:cubicBezTo>
                    <a:pt x="722" y="3"/>
                    <a:pt x="723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5" y="3"/>
                    <a:pt x="728" y="4"/>
                    <a:pt x="729" y="4"/>
                  </a:cubicBezTo>
                  <a:cubicBezTo>
                    <a:pt x="730" y="4"/>
                    <a:pt x="730" y="4"/>
                    <a:pt x="731" y="4"/>
                  </a:cubicBezTo>
                  <a:cubicBezTo>
                    <a:pt x="731" y="6"/>
                    <a:pt x="728" y="11"/>
                    <a:pt x="725" y="12"/>
                  </a:cubicBezTo>
                  <a:cubicBezTo>
                    <a:pt x="725" y="12"/>
                    <a:pt x="725" y="12"/>
                    <a:pt x="724" y="12"/>
                  </a:cubicBezTo>
                  <a:cubicBezTo>
                    <a:pt x="723" y="12"/>
                    <a:pt x="721" y="13"/>
                    <a:pt x="720" y="13"/>
                  </a:cubicBezTo>
                  <a:cubicBezTo>
                    <a:pt x="719" y="13"/>
                    <a:pt x="718" y="14"/>
                    <a:pt x="718" y="14"/>
                  </a:cubicBezTo>
                  <a:cubicBezTo>
                    <a:pt x="717" y="14"/>
                    <a:pt x="717" y="15"/>
                    <a:pt x="716" y="15"/>
                  </a:cubicBezTo>
                  <a:cubicBezTo>
                    <a:pt x="716" y="15"/>
                    <a:pt x="715" y="15"/>
                    <a:pt x="715" y="15"/>
                  </a:cubicBezTo>
                  <a:cubicBezTo>
                    <a:pt x="714" y="15"/>
                    <a:pt x="714" y="17"/>
                    <a:pt x="714" y="17"/>
                  </a:cubicBezTo>
                  <a:cubicBezTo>
                    <a:pt x="713" y="18"/>
                    <a:pt x="711" y="20"/>
                    <a:pt x="711" y="20"/>
                  </a:cubicBezTo>
                  <a:cubicBezTo>
                    <a:pt x="711" y="21"/>
                    <a:pt x="712" y="21"/>
                    <a:pt x="712" y="21"/>
                  </a:cubicBezTo>
                  <a:cubicBezTo>
                    <a:pt x="713" y="21"/>
                    <a:pt x="714" y="19"/>
                    <a:pt x="715" y="19"/>
                  </a:cubicBezTo>
                  <a:cubicBezTo>
                    <a:pt x="716" y="18"/>
                    <a:pt x="716" y="18"/>
                    <a:pt x="717" y="17"/>
                  </a:cubicBezTo>
                  <a:cubicBezTo>
                    <a:pt x="717" y="17"/>
                    <a:pt x="718" y="17"/>
                    <a:pt x="718" y="17"/>
                  </a:cubicBezTo>
                  <a:cubicBezTo>
                    <a:pt x="718" y="17"/>
                    <a:pt x="718" y="17"/>
                    <a:pt x="718" y="16"/>
                  </a:cubicBezTo>
                  <a:cubicBezTo>
                    <a:pt x="718" y="16"/>
                    <a:pt x="719" y="16"/>
                    <a:pt x="719" y="16"/>
                  </a:cubicBezTo>
                  <a:cubicBezTo>
                    <a:pt x="719" y="16"/>
                    <a:pt x="719" y="15"/>
                    <a:pt x="720" y="15"/>
                  </a:cubicBezTo>
                  <a:cubicBezTo>
                    <a:pt x="721" y="15"/>
                    <a:pt x="723" y="14"/>
                    <a:pt x="724" y="14"/>
                  </a:cubicBezTo>
                  <a:cubicBezTo>
                    <a:pt x="725" y="14"/>
                    <a:pt x="725" y="14"/>
                    <a:pt x="725" y="13"/>
                  </a:cubicBezTo>
                  <a:cubicBezTo>
                    <a:pt x="726" y="13"/>
                    <a:pt x="726" y="13"/>
                    <a:pt x="726" y="13"/>
                  </a:cubicBezTo>
                  <a:cubicBezTo>
                    <a:pt x="727" y="13"/>
                    <a:pt x="727" y="13"/>
                    <a:pt x="728" y="14"/>
                  </a:cubicBezTo>
                  <a:cubicBezTo>
                    <a:pt x="728" y="14"/>
                    <a:pt x="728" y="14"/>
                    <a:pt x="728" y="14"/>
                  </a:cubicBezTo>
                  <a:cubicBezTo>
                    <a:pt x="730" y="17"/>
                    <a:pt x="726" y="18"/>
                    <a:pt x="726" y="20"/>
                  </a:cubicBezTo>
                  <a:cubicBezTo>
                    <a:pt x="726" y="20"/>
                    <a:pt x="727" y="20"/>
                    <a:pt x="727" y="20"/>
                  </a:cubicBezTo>
                  <a:cubicBezTo>
                    <a:pt x="729" y="19"/>
                    <a:pt x="730" y="16"/>
                    <a:pt x="732" y="15"/>
                  </a:cubicBezTo>
                  <a:cubicBezTo>
                    <a:pt x="731" y="14"/>
                    <a:pt x="731" y="12"/>
                    <a:pt x="730" y="12"/>
                  </a:cubicBezTo>
                  <a:cubicBezTo>
                    <a:pt x="731" y="11"/>
                    <a:pt x="731" y="10"/>
                    <a:pt x="732" y="10"/>
                  </a:cubicBezTo>
                  <a:cubicBezTo>
                    <a:pt x="735" y="10"/>
                    <a:pt x="736" y="12"/>
                    <a:pt x="737" y="14"/>
                  </a:cubicBezTo>
                  <a:cubicBezTo>
                    <a:pt x="738" y="14"/>
                    <a:pt x="737" y="15"/>
                    <a:pt x="738" y="15"/>
                  </a:cubicBezTo>
                  <a:cubicBezTo>
                    <a:pt x="738" y="16"/>
                    <a:pt x="739" y="17"/>
                    <a:pt x="739" y="19"/>
                  </a:cubicBezTo>
                  <a:cubicBezTo>
                    <a:pt x="739" y="20"/>
                    <a:pt x="739" y="22"/>
                    <a:pt x="740" y="23"/>
                  </a:cubicBezTo>
                  <a:cubicBezTo>
                    <a:pt x="740" y="23"/>
                    <a:pt x="740" y="23"/>
                    <a:pt x="740" y="23"/>
                  </a:cubicBezTo>
                  <a:cubicBezTo>
                    <a:pt x="740" y="22"/>
                    <a:pt x="741" y="22"/>
                    <a:pt x="741" y="21"/>
                  </a:cubicBezTo>
                  <a:cubicBezTo>
                    <a:pt x="741" y="20"/>
                    <a:pt x="740" y="20"/>
                    <a:pt x="740" y="19"/>
                  </a:cubicBezTo>
                  <a:cubicBezTo>
                    <a:pt x="740" y="18"/>
                    <a:pt x="741" y="16"/>
                    <a:pt x="741" y="14"/>
                  </a:cubicBezTo>
                  <a:cubicBezTo>
                    <a:pt x="741" y="13"/>
                    <a:pt x="741" y="12"/>
                    <a:pt x="742" y="11"/>
                  </a:cubicBezTo>
                  <a:cubicBezTo>
                    <a:pt x="742" y="11"/>
                    <a:pt x="743" y="11"/>
                    <a:pt x="743" y="11"/>
                  </a:cubicBezTo>
                  <a:cubicBezTo>
                    <a:pt x="745" y="11"/>
                    <a:pt x="746" y="10"/>
                    <a:pt x="746" y="10"/>
                  </a:cubicBezTo>
                  <a:cubicBezTo>
                    <a:pt x="746" y="9"/>
                    <a:pt x="745" y="9"/>
                    <a:pt x="745" y="8"/>
                  </a:cubicBezTo>
                  <a:cubicBezTo>
                    <a:pt x="745" y="7"/>
                    <a:pt x="745" y="6"/>
                    <a:pt x="746" y="6"/>
                  </a:cubicBezTo>
                  <a:cubicBezTo>
                    <a:pt x="746" y="5"/>
                    <a:pt x="747" y="5"/>
                    <a:pt x="748" y="5"/>
                  </a:cubicBezTo>
                  <a:cubicBezTo>
                    <a:pt x="749" y="5"/>
                    <a:pt x="749" y="4"/>
                    <a:pt x="749" y="4"/>
                  </a:cubicBezTo>
                  <a:cubicBezTo>
                    <a:pt x="750" y="4"/>
                    <a:pt x="750" y="4"/>
                    <a:pt x="751" y="4"/>
                  </a:cubicBezTo>
                  <a:cubicBezTo>
                    <a:pt x="752" y="4"/>
                    <a:pt x="753" y="4"/>
                    <a:pt x="754" y="4"/>
                  </a:cubicBezTo>
                  <a:cubicBezTo>
                    <a:pt x="756" y="5"/>
                    <a:pt x="757" y="4"/>
                    <a:pt x="758" y="5"/>
                  </a:cubicBezTo>
                  <a:cubicBezTo>
                    <a:pt x="758" y="6"/>
                    <a:pt x="758" y="8"/>
                    <a:pt x="758" y="9"/>
                  </a:cubicBezTo>
                  <a:cubicBezTo>
                    <a:pt x="757" y="10"/>
                    <a:pt x="757" y="11"/>
                    <a:pt x="757" y="11"/>
                  </a:cubicBezTo>
                  <a:cubicBezTo>
                    <a:pt x="758" y="12"/>
                    <a:pt x="759" y="12"/>
                    <a:pt x="760" y="12"/>
                  </a:cubicBezTo>
                  <a:cubicBezTo>
                    <a:pt x="760" y="13"/>
                    <a:pt x="759" y="16"/>
                    <a:pt x="758" y="16"/>
                  </a:cubicBezTo>
                  <a:cubicBezTo>
                    <a:pt x="757" y="16"/>
                    <a:pt x="757" y="16"/>
                    <a:pt x="756" y="16"/>
                  </a:cubicBezTo>
                  <a:cubicBezTo>
                    <a:pt x="756" y="16"/>
                    <a:pt x="756" y="17"/>
                    <a:pt x="755" y="17"/>
                  </a:cubicBezTo>
                  <a:cubicBezTo>
                    <a:pt x="755" y="18"/>
                    <a:pt x="755" y="18"/>
                    <a:pt x="754" y="19"/>
                  </a:cubicBezTo>
                  <a:cubicBezTo>
                    <a:pt x="753" y="20"/>
                    <a:pt x="751" y="20"/>
                    <a:pt x="750" y="20"/>
                  </a:cubicBezTo>
                  <a:cubicBezTo>
                    <a:pt x="750" y="21"/>
                    <a:pt x="750" y="21"/>
                    <a:pt x="750" y="21"/>
                  </a:cubicBezTo>
                  <a:cubicBezTo>
                    <a:pt x="751" y="21"/>
                    <a:pt x="751" y="20"/>
                    <a:pt x="752" y="20"/>
                  </a:cubicBezTo>
                  <a:cubicBezTo>
                    <a:pt x="753" y="20"/>
                    <a:pt x="754" y="20"/>
                    <a:pt x="755" y="20"/>
                  </a:cubicBezTo>
                  <a:cubicBezTo>
                    <a:pt x="756" y="19"/>
                    <a:pt x="756" y="18"/>
                    <a:pt x="757" y="18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57" y="18"/>
                    <a:pt x="758" y="18"/>
                    <a:pt x="758" y="18"/>
                  </a:cubicBezTo>
                  <a:cubicBezTo>
                    <a:pt x="759" y="18"/>
                    <a:pt x="760" y="18"/>
                    <a:pt x="760" y="19"/>
                  </a:cubicBezTo>
                  <a:cubicBezTo>
                    <a:pt x="762" y="20"/>
                    <a:pt x="758" y="22"/>
                    <a:pt x="757" y="23"/>
                  </a:cubicBezTo>
                  <a:cubicBezTo>
                    <a:pt x="756" y="23"/>
                    <a:pt x="754" y="24"/>
                    <a:pt x="754" y="24"/>
                  </a:cubicBezTo>
                  <a:cubicBezTo>
                    <a:pt x="753" y="25"/>
                    <a:pt x="755" y="26"/>
                    <a:pt x="755" y="26"/>
                  </a:cubicBezTo>
                  <a:cubicBezTo>
                    <a:pt x="755" y="26"/>
                    <a:pt x="755" y="27"/>
                    <a:pt x="755" y="27"/>
                  </a:cubicBezTo>
                  <a:cubicBezTo>
                    <a:pt x="755" y="28"/>
                    <a:pt x="756" y="28"/>
                    <a:pt x="756" y="28"/>
                  </a:cubicBezTo>
                  <a:cubicBezTo>
                    <a:pt x="757" y="29"/>
                    <a:pt x="757" y="29"/>
                    <a:pt x="758" y="28"/>
                  </a:cubicBezTo>
                  <a:cubicBezTo>
                    <a:pt x="758" y="28"/>
                    <a:pt x="758" y="28"/>
                    <a:pt x="758" y="27"/>
                  </a:cubicBezTo>
                  <a:cubicBezTo>
                    <a:pt x="757" y="27"/>
                    <a:pt x="757" y="27"/>
                    <a:pt x="756" y="27"/>
                  </a:cubicBezTo>
                  <a:cubicBezTo>
                    <a:pt x="756" y="26"/>
                    <a:pt x="756" y="26"/>
                    <a:pt x="757" y="26"/>
                  </a:cubicBezTo>
                  <a:cubicBezTo>
                    <a:pt x="757" y="25"/>
                    <a:pt x="757" y="25"/>
                    <a:pt x="758" y="24"/>
                  </a:cubicBezTo>
                  <a:cubicBezTo>
                    <a:pt x="759" y="23"/>
                    <a:pt x="761" y="22"/>
                    <a:pt x="762" y="23"/>
                  </a:cubicBezTo>
                  <a:cubicBezTo>
                    <a:pt x="763" y="23"/>
                    <a:pt x="763" y="24"/>
                    <a:pt x="763" y="24"/>
                  </a:cubicBezTo>
                  <a:cubicBezTo>
                    <a:pt x="763" y="25"/>
                    <a:pt x="763" y="26"/>
                    <a:pt x="762" y="26"/>
                  </a:cubicBezTo>
                  <a:cubicBezTo>
                    <a:pt x="761" y="27"/>
                    <a:pt x="760" y="27"/>
                    <a:pt x="760" y="28"/>
                  </a:cubicBezTo>
                  <a:cubicBezTo>
                    <a:pt x="760" y="30"/>
                    <a:pt x="762" y="30"/>
                    <a:pt x="763" y="31"/>
                  </a:cubicBezTo>
                  <a:cubicBezTo>
                    <a:pt x="764" y="32"/>
                    <a:pt x="764" y="34"/>
                    <a:pt x="765" y="35"/>
                  </a:cubicBezTo>
                  <a:cubicBezTo>
                    <a:pt x="766" y="35"/>
                    <a:pt x="766" y="36"/>
                    <a:pt x="767" y="36"/>
                  </a:cubicBezTo>
                  <a:cubicBezTo>
                    <a:pt x="765" y="37"/>
                    <a:pt x="764" y="38"/>
                    <a:pt x="763" y="39"/>
                  </a:cubicBezTo>
                  <a:cubicBezTo>
                    <a:pt x="764" y="39"/>
                    <a:pt x="764" y="40"/>
                    <a:pt x="765" y="40"/>
                  </a:cubicBezTo>
                  <a:cubicBezTo>
                    <a:pt x="765" y="40"/>
                    <a:pt x="765" y="40"/>
                    <a:pt x="766" y="40"/>
                  </a:cubicBezTo>
                  <a:cubicBezTo>
                    <a:pt x="766" y="40"/>
                    <a:pt x="766" y="41"/>
                    <a:pt x="766" y="42"/>
                  </a:cubicBezTo>
                  <a:cubicBezTo>
                    <a:pt x="767" y="42"/>
                    <a:pt x="767" y="43"/>
                    <a:pt x="768" y="44"/>
                  </a:cubicBezTo>
                  <a:cubicBezTo>
                    <a:pt x="768" y="44"/>
                    <a:pt x="768" y="44"/>
                    <a:pt x="769" y="45"/>
                  </a:cubicBezTo>
                  <a:cubicBezTo>
                    <a:pt x="769" y="45"/>
                    <a:pt x="769" y="46"/>
                    <a:pt x="769" y="46"/>
                  </a:cubicBezTo>
                  <a:cubicBezTo>
                    <a:pt x="770" y="48"/>
                    <a:pt x="771" y="48"/>
                    <a:pt x="772" y="48"/>
                  </a:cubicBezTo>
                  <a:cubicBezTo>
                    <a:pt x="771" y="47"/>
                    <a:pt x="772" y="46"/>
                    <a:pt x="774" y="45"/>
                  </a:cubicBezTo>
                  <a:cubicBezTo>
                    <a:pt x="774" y="45"/>
                    <a:pt x="774" y="46"/>
                    <a:pt x="775" y="45"/>
                  </a:cubicBezTo>
                  <a:cubicBezTo>
                    <a:pt x="775" y="45"/>
                    <a:pt x="775" y="45"/>
                    <a:pt x="775" y="44"/>
                  </a:cubicBezTo>
                  <a:cubicBezTo>
                    <a:pt x="775" y="44"/>
                    <a:pt x="776" y="44"/>
                    <a:pt x="776" y="44"/>
                  </a:cubicBezTo>
                  <a:cubicBezTo>
                    <a:pt x="777" y="44"/>
                    <a:pt x="777" y="44"/>
                    <a:pt x="777" y="44"/>
                  </a:cubicBezTo>
                  <a:cubicBezTo>
                    <a:pt x="777" y="45"/>
                    <a:pt x="776" y="45"/>
                    <a:pt x="777" y="46"/>
                  </a:cubicBezTo>
                  <a:cubicBezTo>
                    <a:pt x="779" y="45"/>
                    <a:pt x="780" y="46"/>
                    <a:pt x="780" y="47"/>
                  </a:cubicBezTo>
                  <a:cubicBezTo>
                    <a:pt x="780" y="47"/>
                    <a:pt x="780" y="47"/>
                    <a:pt x="780" y="47"/>
                  </a:cubicBezTo>
                  <a:cubicBezTo>
                    <a:pt x="778" y="47"/>
                    <a:pt x="776" y="47"/>
                    <a:pt x="774" y="48"/>
                  </a:cubicBezTo>
                  <a:cubicBezTo>
                    <a:pt x="775" y="49"/>
                    <a:pt x="776" y="50"/>
                    <a:pt x="777" y="50"/>
                  </a:cubicBezTo>
                  <a:cubicBezTo>
                    <a:pt x="778" y="50"/>
                    <a:pt x="779" y="49"/>
                    <a:pt x="780" y="49"/>
                  </a:cubicBezTo>
                  <a:cubicBezTo>
                    <a:pt x="781" y="49"/>
                    <a:pt x="782" y="49"/>
                    <a:pt x="783" y="50"/>
                  </a:cubicBezTo>
                  <a:cubicBezTo>
                    <a:pt x="783" y="50"/>
                    <a:pt x="783" y="50"/>
                    <a:pt x="783" y="50"/>
                  </a:cubicBezTo>
                  <a:cubicBezTo>
                    <a:pt x="783" y="49"/>
                    <a:pt x="784" y="47"/>
                    <a:pt x="785" y="48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87" y="48"/>
                    <a:pt x="787" y="48"/>
                    <a:pt x="787" y="48"/>
                  </a:cubicBezTo>
                  <a:cubicBezTo>
                    <a:pt x="788" y="48"/>
                    <a:pt x="787" y="49"/>
                    <a:pt x="788" y="49"/>
                  </a:cubicBezTo>
                  <a:cubicBezTo>
                    <a:pt x="788" y="49"/>
                    <a:pt x="788" y="49"/>
                    <a:pt x="788" y="50"/>
                  </a:cubicBezTo>
                  <a:cubicBezTo>
                    <a:pt x="789" y="50"/>
                    <a:pt x="790" y="51"/>
                    <a:pt x="790" y="52"/>
                  </a:cubicBezTo>
                  <a:cubicBezTo>
                    <a:pt x="790" y="53"/>
                    <a:pt x="787" y="53"/>
                    <a:pt x="785" y="53"/>
                  </a:cubicBezTo>
                  <a:cubicBezTo>
                    <a:pt x="785" y="53"/>
                    <a:pt x="784" y="53"/>
                    <a:pt x="784" y="53"/>
                  </a:cubicBezTo>
                  <a:cubicBezTo>
                    <a:pt x="782" y="54"/>
                    <a:pt x="783" y="54"/>
                    <a:pt x="781" y="55"/>
                  </a:cubicBezTo>
                  <a:cubicBezTo>
                    <a:pt x="781" y="55"/>
                    <a:pt x="781" y="55"/>
                    <a:pt x="781" y="55"/>
                  </a:cubicBezTo>
                  <a:cubicBezTo>
                    <a:pt x="781" y="55"/>
                    <a:pt x="781" y="55"/>
                    <a:pt x="782" y="55"/>
                  </a:cubicBezTo>
                  <a:cubicBezTo>
                    <a:pt x="782" y="55"/>
                    <a:pt x="782" y="55"/>
                    <a:pt x="782" y="55"/>
                  </a:cubicBezTo>
                  <a:cubicBezTo>
                    <a:pt x="782" y="56"/>
                    <a:pt x="781" y="57"/>
                    <a:pt x="781" y="57"/>
                  </a:cubicBezTo>
                  <a:cubicBezTo>
                    <a:pt x="781" y="58"/>
                    <a:pt x="781" y="58"/>
                    <a:pt x="781" y="58"/>
                  </a:cubicBezTo>
                  <a:cubicBezTo>
                    <a:pt x="780" y="59"/>
                    <a:pt x="778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8" y="59"/>
                    <a:pt x="778" y="60"/>
                    <a:pt x="779" y="60"/>
                  </a:cubicBezTo>
                  <a:cubicBezTo>
                    <a:pt x="779" y="61"/>
                    <a:pt x="781" y="60"/>
                    <a:pt x="781" y="61"/>
                  </a:cubicBezTo>
                  <a:cubicBezTo>
                    <a:pt x="781" y="61"/>
                    <a:pt x="781" y="61"/>
                    <a:pt x="782" y="61"/>
                  </a:cubicBezTo>
                  <a:cubicBezTo>
                    <a:pt x="783" y="61"/>
                    <a:pt x="783" y="62"/>
                    <a:pt x="784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5" y="62"/>
                    <a:pt x="785" y="61"/>
                    <a:pt x="786" y="61"/>
                  </a:cubicBezTo>
                  <a:cubicBezTo>
                    <a:pt x="787" y="61"/>
                    <a:pt x="787" y="61"/>
                    <a:pt x="788" y="61"/>
                  </a:cubicBezTo>
                  <a:cubicBezTo>
                    <a:pt x="789" y="61"/>
                    <a:pt x="789" y="60"/>
                    <a:pt x="790" y="60"/>
                  </a:cubicBezTo>
                  <a:cubicBezTo>
                    <a:pt x="791" y="60"/>
                    <a:pt x="792" y="60"/>
                    <a:pt x="792" y="61"/>
                  </a:cubicBezTo>
                  <a:cubicBezTo>
                    <a:pt x="793" y="61"/>
                    <a:pt x="792" y="61"/>
                    <a:pt x="792" y="62"/>
                  </a:cubicBezTo>
                  <a:cubicBezTo>
                    <a:pt x="791" y="62"/>
                    <a:pt x="790" y="63"/>
                    <a:pt x="789" y="63"/>
                  </a:cubicBezTo>
                  <a:cubicBezTo>
                    <a:pt x="788" y="64"/>
                    <a:pt x="788" y="65"/>
                    <a:pt x="787" y="65"/>
                  </a:cubicBezTo>
                  <a:cubicBezTo>
                    <a:pt x="787" y="65"/>
                    <a:pt x="787" y="65"/>
                    <a:pt x="787" y="65"/>
                  </a:cubicBezTo>
                  <a:cubicBezTo>
                    <a:pt x="788" y="65"/>
                    <a:pt x="788" y="65"/>
                    <a:pt x="789" y="64"/>
                  </a:cubicBezTo>
                  <a:cubicBezTo>
                    <a:pt x="790" y="64"/>
                    <a:pt x="790" y="63"/>
                    <a:pt x="791" y="63"/>
                  </a:cubicBezTo>
                  <a:cubicBezTo>
                    <a:pt x="792" y="63"/>
                    <a:pt x="792" y="63"/>
                    <a:pt x="793" y="64"/>
                  </a:cubicBezTo>
                  <a:cubicBezTo>
                    <a:pt x="794" y="63"/>
                    <a:pt x="796" y="63"/>
                    <a:pt x="797" y="63"/>
                  </a:cubicBezTo>
                  <a:cubicBezTo>
                    <a:pt x="797" y="64"/>
                    <a:pt x="797" y="64"/>
                    <a:pt x="797" y="65"/>
                  </a:cubicBezTo>
                  <a:cubicBezTo>
                    <a:pt x="798" y="66"/>
                    <a:pt x="800" y="66"/>
                    <a:pt x="801" y="67"/>
                  </a:cubicBezTo>
                  <a:cubicBezTo>
                    <a:pt x="801" y="68"/>
                    <a:pt x="801" y="69"/>
                    <a:pt x="800" y="69"/>
                  </a:cubicBezTo>
                  <a:cubicBezTo>
                    <a:pt x="799" y="69"/>
                    <a:pt x="799" y="69"/>
                    <a:pt x="798" y="69"/>
                  </a:cubicBezTo>
                  <a:cubicBezTo>
                    <a:pt x="797" y="68"/>
                    <a:pt x="796" y="69"/>
                    <a:pt x="796" y="70"/>
                  </a:cubicBezTo>
                  <a:cubicBezTo>
                    <a:pt x="794" y="70"/>
                    <a:pt x="793" y="69"/>
                    <a:pt x="792" y="69"/>
                  </a:cubicBezTo>
                  <a:cubicBezTo>
                    <a:pt x="791" y="69"/>
                    <a:pt x="789" y="68"/>
                    <a:pt x="788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69"/>
                    <a:pt x="790" y="69"/>
                    <a:pt x="790" y="70"/>
                  </a:cubicBezTo>
                  <a:cubicBezTo>
                    <a:pt x="790" y="70"/>
                    <a:pt x="789" y="70"/>
                    <a:pt x="788" y="70"/>
                  </a:cubicBezTo>
                  <a:cubicBezTo>
                    <a:pt x="790" y="71"/>
                    <a:pt x="791" y="70"/>
                    <a:pt x="793" y="70"/>
                  </a:cubicBezTo>
                  <a:cubicBezTo>
                    <a:pt x="794" y="70"/>
                    <a:pt x="794" y="71"/>
                    <a:pt x="795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5" y="72"/>
                    <a:pt x="795" y="73"/>
                  </a:cubicBezTo>
                  <a:cubicBezTo>
                    <a:pt x="795" y="73"/>
                    <a:pt x="794" y="73"/>
                    <a:pt x="794" y="74"/>
                  </a:cubicBezTo>
                  <a:cubicBezTo>
                    <a:pt x="794" y="74"/>
                    <a:pt x="794" y="74"/>
                    <a:pt x="794" y="74"/>
                  </a:cubicBezTo>
                  <a:cubicBezTo>
                    <a:pt x="793" y="74"/>
                    <a:pt x="791" y="73"/>
                    <a:pt x="790" y="74"/>
                  </a:cubicBezTo>
                  <a:cubicBezTo>
                    <a:pt x="792" y="74"/>
                    <a:pt x="793" y="75"/>
                    <a:pt x="795" y="74"/>
                  </a:cubicBezTo>
                  <a:cubicBezTo>
                    <a:pt x="796" y="73"/>
                    <a:pt x="795" y="72"/>
                    <a:pt x="798" y="72"/>
                  </a:cubicBezTo>
                  <a:cubicBezTo>
                    <a:pt x="799" y="72"/>
                    <a:pt x="800" y="73"/>
                    <a:pt x="800" y="74"/>
                  </a:cubicBezTo>
                  <a:cubicBezTo>
                    <a:pt x="800" y="74"/>
                    <a:pt x="800" y="75"/>
                    <a:pt x="800" y="76"/>
                  </a:cubicBezTo>
                  <a:cubicBezTo>
                    <a:pt x="801" y="76"/>
                    <a:pt x="801" y="75"/>
                    <a:pt x="801" y="75"/>
                  </a:cubicBezTo>
                  <a:cubicBezTo>
                    <a:pt x="803" y="74"/>
                    <a:pt x="804" y="74"/>
                    <a:pt x="806" y="73"/>
                  </a:cubicBezTo>
                  <a:cubicBezTo>
                    <a:pt x="807" y="72"/>
                    <a:pt x="809" y="73"/>
                    <a:pt x="809" y="74"/>
                  </a:cubicBezTo>
                  <a:cubicBezTo>
                    <a:pt x="810" y="75"/>
                    <a:pt x="809" y="76"/>
                    <a:pt x="807" y="77"/>
                  </a:cubicBezTo>
                  <a:cubicBezTo>
                    <a:pt x="807" y="77"/>
                    <a:pt x="806" y="77"/>
                    <a:pt x="806" y="77"/>
                  </a:cubicBezTo>
                  <a:cubicBezTo>
                    <a:pt x="805" y="78"/>
                    <a:pt x="805" y="77"/>
                    <a:pt x="804" y="77"/>
                  </a:cubicBezTo>
                  <a:cubicBezTo>
                    <a:pt x="802" y="77"/>
                    <a:pt x="801" y="78"/>
                    <a:pt x="799" y="79"/>
                  </a:cubicBezTo>
                  <a:cubicBezTo>
                    <a:pt x="798" y="79"/>
                    <a:pt x="797" y="78"/>
                    <a:pt x="796" y="78"/>
                  </a:cubicBezTo>
                  <a:cubicBezTo>
                    <a:pt x="796" y="78"/>
                    <a:pt x="796" y="78"/>
                    <a:pt x="796" y="78"/>
                  </a:cubicBezTo>
                  <a:cubicBezTo>
                    <a:pt x="797" y="79"/>
                    <a:pt x="799" y="80"/>
                    <a:pt x="799" y="81"/>
                  </a:cubicBezTo>
                  <a:cubicBezTo>
                    <a:pt x="798" y="81"/>
                    <a:pt x="798" y="81"/>
                    <a:pt x="798" y="81"/>
                  </a:cubicBezTo>
                  <a:cubicBezTo>
                    <a:pt x="798" y="81"/>
                    <a:pt x="799" y="81"/>
                    <a:pt x="799" y="81"/>
                  </a:cubicBezTo>
                  <a:cubicBezTo>
                    <a:pt x="800" y="82"/>
                    <a:pt x="799" y="83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800" y="84"/>
                    <a:pt x="801" y="84"/>
                    <a:pt x="803" y="84"/>
                  </a:cubicBezTo>
                  <a:cubicBezTo>
                    <a:pt x="803" y="84"/>
                    <a:pt x="803" y="84"/>
                    <a:pt x="803" y="84"/>
                  </a:cubicBezTo>
                  <a:cubicBezTo>
                    <a:pt x="802" y="83"/>
                    <a:pt x="802" y="83"/>
                    <a:pt x="802" y="83"/>
                  </a:cubicBezTo>
                  <a:cubicBezTo>
                    <a:pt x="802" y="81"/>
                    <a:pt x="806" y="82"/>
                    <a:pt x="807" y="82"/>
                  </a:cubicBezTo>
                  <a:cubicBezTo>
                    <a:pt x="808" y="82"/>
                    <a:pt x="809" y="82"/>
                    <a:pt x="809" y="82"/>
                  </a:cubicBezTo>
                  <a:cubicBezTo>
                    <a:pt x="810" y="83"/>
                    <a:pt x="813" y="86"/>
                    <a:pt x="812" y="86"/>
                  </a:cubicBezTo>
                  <a:cubicBezTo>
                    <a:pt x="812" y="87"/>
                    <a:pt x="810" y="87"/>
                    <a:pt x="809" y="87"/>
                  </a:cubicBezTo>
                  <a:cubicBezTo>
                    <a:pt x="809" y="87"/>
                    <a:pt x="808" y="87"/>
                    <a:pt x="808" y="87"/>
                  </a:cubicBezTo>
                  <a:cubicBezTo>
                    <a:pt x="808" y="89"/>
                    <a:pt x="807" y="90"/>
                    <a:pt x="806" y="91"/>
                  </a:cubicBezTo>
                  <a:cubicBezTo>
                    <a:pt x="805" y="91"/>
                    <a:pt x="805" y="91"/>
                    <a:pt x="804" y="91"/>
                  </a:cubicBezTo>
                  <a:cubicBezTo>
                    <a:pt x="802" y="91"/>
                    <a:pt x="801" y="92"/>
                    <a:pt x="799" y="92"/>
                  </a:cubicBezTo>
                  <a:cubicBezTo>
                    <a:pt x="799" y="91"/>
                    <a:pt x="798" y="91"/>
                    <a:pt x="797" y="90"/>
                  </a:cubicBezTo>
                  <a:cubicBezTo>
                    <a:pt x="797" y="90"/>
                    <a:pt x="797" y="90"/>
                    <a:pt x="797" y="90"/>
                  </a:cubicBezTo>
                  <a:cubicBezTo>
                    <a:pt x="797" y="89"/>
                    <a:pt x="801" y="90"/>
                    <a:pt x="801" y="89"/>
                  </a:cubicBezTo>
                  <a:cubicBezTo>
                    <a:pt x="802" y="89"/>
                    <a:pt x="803" y="89"/>
                    <a:pt x="803" y="88"/>
                  </a:cubicBezTo>
                  <a:cubicBezTo>
                    <a:pt x="802" y="88"/>
                    <a:pt x="802" y="89"/>
                    <a:pt x="802" y="89"/>
                  </a:cubicBezTo>
                  <a:cubicBezTo>
                    <a:pt x="801" y="89"/>
                    <a:pt x="801" y="89"/>
                    <a:pt x="800" y="89"/>
                  </a:cubicBezTo>
                  <a:cubicBezTo>
                    <a:pt x="800" y="89"/>
                    <a:pt x="800" y="89"/>
                    <a:pt x="799" y="89"/>
                  </a:cubicBezTo>
                  <a:cubicBezTo>
                    <a:pt x="797" y="89"/>
                    <a:pt x="794" y="90"/>
                    <a:pt x="794" y="91"/>
                  </a:cubicBezTo>
                  <a:cubicBezTo>
                    <a:pt x="795" y="91"/>
                    <a:pt x="795" y="92"/>
                    <a:pt x="795" y="92"/>
                  </a:cubicBezTo>
                  <a:cubicBezTo>
                    <a:pt x="794" y="92"/>
                    <a:pt x="792" y="92"/>
                    <a:pt x="791" y="92"/>
                  </a:cubicBezTo>
                  <a:cubicBezTo>
                    <a:pt x="792" y="92"/>
                    <a:pt x="793" y="93"/>
                    <a:pt x="794" y="93"/>
                  </a:cubicBezTo>
                  <a:cubicBezTo>
                    <a:pt x="794" y="93"/>
                    <a:pt x="794" y="93"/>
                    <a:pt x="794" y="93"/>
                  </a:cubicBezTo>
                  <a:cubicBezTo>
                    <a:pt x="793" y="93"/>
                    <a:pt x="791" y="94"/>
                    <a:pt x="791" y="94"/>
                  </a:cubicBezTo>
                  <a:cubicBezTo>
                    <a:pt x="791" y="95"/>
                    <a:pt x="791" y="95"/>
                    <a:pt x="791" y="95"/>
                  </a:cubicBezTo>
                  <a:cubicBezTo>
                    <a:pt x="791" y="96"/>
                    <a:pt x="790" y="97"/>
                    <a:pt x="789" y="98"/>
                  </a:cubicBezTo>
                  <a:cubicBezTo>
                    <a:pt x="788" y="97"/>
                    <a:pt x="786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7" y="98"/>
                    <a:pt x="787" y="99"/>
                  </a:cubicBezTo>
                  <a:cubicBezTo>
                    <a:pt x="787" y="100"/>
                    <a:pt x="782" y="100"/>
                    <a:pt x="785" y="102"/>
                  </a:cubicBezTo>
                  <a:cubicBezTo>
                    <a:pt x="785" y="102"/>
                    <a:pt x="785" y="102"/>
                    <a:pt x="786" y="102"/>
                  </a:cubicBezTo>
                  <a:cubicBezTo>
                    <a:pt x="785" y="101"/>
                    <a:pt x="786" y="100"/>
                    <a:pt x="788" y="99"/>
                  </a:cubicBezTo>
                  <a:cubicBezTo>
                    <a:pt x="788" y="99"/>
                    <a:pt x="789" y="99"/>
                    <a:pt x="789" y="99"/>
                  </a:cubicBezTo>
                  <a:cubicBezTo>
                    <a:pt x="790" y="98"/>
                    <a:pt x="790" y="98"/>
                    <a:pt x="791" y="98"/>
                  </a:cubicBezTo>
                  <a:cubicBezTo>
                    <a:pt x="793" y="98"/>
                    <a:pt x="794" y="98"/>
                    <a:pt x="796" y="99"/>
                  </a:cubicBezTo>
                  <a:cubicBezTo>
                    <a:pt x="796" y="99"/>
                    <a:pt x="796" y="99"/>
                    <a:pt x="795" y="99"/>
                  </a:cubicBezTo>
                  <a:cubicBezTo>
                    <a:pt x="794" y="100"/>
                    <a:pt x="794" y="101"/>
                    <a:pt x="793" y="102"/>
                  </a:cubicBezTo>
                  <a:cubicBezTo>
                    <a:pt x="792" y="103"/>
                    <a:pt x="790" y="102"/>
                    <a:pt x="790" y="103"/>
                  </a:cubicBezTo>
                  <a:cubicBezTo>
                    <a:pt x="790" y="103"/>
                    <a:pt x="790" y="103"/>
                    <a:pt x="790" y="103"/>
                  </a:cubicBezTo>
                  <a:cubicBezTo>
                    <a:pt x="791" y="103"/>
                    <a:pt x="793" y="103"/>
                    <a:pt x="793" y="104"/>
                  </a:cubicBezTo>
                  <a:cubicBezTo>
                    <a:pt x="793" y="104"/>
                    <a:pt x="793" y="104"/>
                    <a:pt x="793" y="104"/>
                  </a:cubicBezTo>
                  <a:cubicBezTo>
                    <a:pt x="793" y="103"/>
                    <a:pt x="794" y="103"/>
                    <a:pt x="794" y="102"/>
                  </a:cubicBezTo>
                  <a:cubicBezTo>
                    <a:pt x="794" y="102"/>
                    <a:pt x="795" y="102"/>
                    <a:pt x="795" y="101"/>
                  </a:cubicBezTo>
                  <a:cubicBezTo>
                    <a:pt x="795" y="101"/>
                    <a:pt x="796" y="100"/>
                    <a:pt x="797" y="100"/>
                  </a:cubicBezTo>
                  <a:cubicBezTo>
                    <a:pt x="798" y="100"/>
                    <a:pt x="798" y="101"/>
                    <a:pt x="799" y="101"/>
                  </a:cubicBezTo>
                  <a:cubicBezTo>
                    <a:pt x="800" y="101"/>
                    <a:pt x="801" y="101"/>
                    <a:pt x="801" y="102"/>
                  </a:cubicBezTo>
                  <a:cubicBezTo>
                    <a:pt x="802" y="102"/>
                    <a:pt x="800" y="104"/>
                    <a:pt x="800" y="104"/>
                  </a:cubicBezTo>
                  <a:cubicBezTo>
                    <a:pt x="800" y="104"/>
                    <a:pt x="799" y="104"/>
                    <a:pt x="799" y="105"/>
                  </a:cubicBezTo>
                  <a:cubicBezTo>
                    <a:pt x="799" y="106"/>
                    <a:pt x="800" y="107"/>
                    <a:pt x="801" y="107"/>
                  </a:cubicBezTo>
                  <a:cubicBezTo>
                    <a:pt x="801" y="107"/>
                    <a:pt x="801" y="107"/>
                    <a:pt x="801" y="107"/>
                  </a:cubicBezTo>
                  <a:cubicBezTo>
                    <a:pt x="801" y="106"/>
                    <a:pt x="802" y="106"/>
                    <a:pt x="802" y="105"/>
                  </a:cubicBezTo>
                  <a:cubicBezTo>
                    <a:pt x="803" y="104"/>
                    <a:pt x="803" y="104"/>
                    <a:pt x="803" y="103"/>
                  </a:cubicBezTo>
                  <a:cubicBezTo>
                    <a:pt x="804" y="103"/>
                    <a:pt x="807" y="103"/>
                    <a:pt x="808" y="103"/>
                  </a:cubicBezTo>
                  <a:cubicBezTo>
                    <a:pt x="810" y="105"/>
                    <a:pt x="810" y="104"/>
                    <a:pt x="813" y="104"/>
                  </a:cubicBezTo>
                  <a:cubicBezTo>
                    <a:pt x="814" y="104"/>
                    <a:pt x="814" y="104"/>
                    <a:pt x="815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7" y="104"/>
                  </a:cubicBezTo>
                  <a:cubicBezTo>
                    <a:pt x="817" y="105"/>
                    <a:pt x="816" y="105"/>
                    <a:pt x="817" y="105"/>
                  </a:cubicBezTo>
                  <a:cubicBezTo>
                    <a:pt x="818" y="105"/>
                    <a:pt x="819" y="105"/>
                    <a:pt x="819" y="106"/>
                  </a:cubicBezTo>
                  <a:cubicBezTo>
                    <a:pt x="819" y="106"/>
                    <a:pt x="819" y="106"/>
                    <a:pt x="819" y="106"/>
                  </a:cubicBezTo>
                  <a:cubicBezTo>
                    <a:pt x="820" y="106"/>
                    <a:pt x="820" y="105"/>
                    <a:pt x="821" y="105"/>
                  </a:cubicBezTo>
                  <a:cubicBezTo>
                    <a:pt x="821" y="106"/>
                    <a:pt x="821" y="107"/>
                    <a:pt x="822" y="107"/>
                  </a:cubicBezTo>
                  <a:cubicBezTo>
                    <a:pt x="822" y="108"/>
                    <a:pt x="822" y="109"/>
                    <a:pt x="822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109"/>
                    <a:pt x="823" y="109"/>
                    <a:pt x="823" y="109"/>
                  </a:cubicBezTo>
                  <a:cubicBezTo>
                    <a:pt x="823" y="108"/>
                    <a:pt x="823" y="107"/>
                    <a:pt x="823" y="106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26" y="107"/>
                    <a:pt x="826" y="108"/>
                    <a:pt x="827" y="110"/>
                  </a:cubicBezTo>
                  <a:cubicBezTo>
                    <a:pt x="827" y="110"/>
                    <a:pt x="827" y="110"/>
                    <a:pt x="827" y="110"/>
                  </a:cubicBezTo>
                  <a:cubicBezTo>
                    <a:pt x="827" y="110"/>
                    <a:pt x="827" y="110"/>
                    <a:pt x="828" y="110"/>
                  </a:cubicBezTo>
                  <a:cubicBezTo>
                    <a:pt x="828" y="111"/>
                    <a:pt x="828" y="111"/>
                    <a:pt x="828" y="111"/>
                  </a:cubicBezTo>
                  <a:cubicBezTo>
                    <a:pt x="830" y="111"/>
                    <a:pt x="829" y="112"/>
                    <a:pt x="829" y="113"/>
                  </a:cubicBezTo>
                  <a:cubicBezTo>
                    <a:pt x="829" y="113"/>
                    <a:pt x="830" y="113"/>
                    <a:pt x="830" y="113"/>
                  </a:cubicBezTo>
                  <a:cubicBezTo>
                    <a:pt x="830" y="113"/>
                    <a:pt x="830" y="113"/>
                    <a:pt x="831" y="113"/>
                  </a:cubicBezTo>
                  <a:cubicBezTo>
                    <a:pt x="831" y="114"/>
                    <a:pt x="831" y="114"/>
                    <a:pt x="831" y="114"/>
                  </a:cubicBezTo>
                  <a:cubicBezTo>
                    <a:pt x="831" y="114"/>
                    <a:pt x="834" y="115"/>
                    <a:pt x="833" y="116"/>
                  </a:cubicBezTo>
                  <a:cubicBezTo>
                    <a:pt x="833" y="116"/>
                    <a:pt x="832" y="117"/>
                    <a:pt x="832" y="117"/>
                  </a:cubicBezTo>
                  <a:cubicBezTo>
                    <a:pt x="831" y="117"/>
                    <a:pt x="831" y="117"/>
                    <a:pt x="830" y="117"/>
                  </a:cubicBezTo>
                  <a:cubicBezTo>
                    <a:pt x="829" y="117"/>
                    <a:pt x="826" y="115"/>
                    <a:pt x="826" y="114"/>
                  </a:cubicBezTo>
                  <a:cubicBezTo>
                    <a:pt x="826" y="114"/>
                    <a:pt x="826" y="114"/>
                    <a:pt x="826" y="114"/>
                  </a:cubicBezTo>
                  <a:cubicBezTo>
                    <a:pt x="826" y="116"/>
                    <a:pt x="828" y="116"/>
                    <a:pt x="828" y="117"/>
                  </a:cubicBezTo>
                  <a:cubicBezTo>
                    <a:pt x="828" y="118"/>
                    <a:pt x="827" y="118"/>
                    <a:pt x="827" y="118"/>
                  </a:cubicBezTo>
                  <a:cubicBezTo>
                    <a:pt x="826" y="119"/>
                    <a:pt x="824" y="119"/>
                    <a:pt x="822" y="119"/>
                  </a:cubicBezTo>
                  <a:cubicBezTo>
                    <a:pt x="820" y="119"/>
                    <a:pt x="818" y="118"/>
                    <a:pt x="818" y="118"/>
                  </a:cubicBezTo>
                  <a:cubicBezTo>
                    <a:pt x="817" y="117"/>
                    <a:pt x="817" y="117"/>
                    <a:pt x="817" y="116"/>
                  </a:cubicBezTo>
                  <a:cubicBezTo>
                    <a:pt x="816" y="116"/>
                    <a:pt x="816" y="116"/>
                    <a:pt x="816" y="116"/>
                  </a:cubicBezTo>
                  <a:cubicBezTo>
                    <a:pt x="815" y="116"/>
                    <a:pt x="815" y="115"/>
                    <a:pt x="815" y="115"/>
                  </a:cubicBezTo>
                  <a:cubicBezTo>
                    <a:pt x="814" y="115"/>
                    <a:pt x="814" y="115"/>
                    <a:pt x="813" y="114"/>
                  </a:cubicBezTo>
                  <a:cubicBezTo>
                    <a:pt x="812" y="114"/>
                    <a:pt x="812" y="113"/>
                    <a:pt x="810" y="113"/>
                  </a:cubicBezTo>
                  <a:cubicBezTo>
                    <a:pt x="810" y="113"/>
                    <a:pt x="810" y="114"/>
                    <a:pt x="809" y="114"/>
                  </a:cubicBezTo>
                  <a:cubicBezTo>
                    <a:pt x="807" y="114"/>
                    <a:pt x="806" y="113"/>
                    <a:pt x="804" y="113"/>
                  </a:cubicBezTo>
                  <a:cubicBezTo>
                    <a:pt x="801" y="113"/>
                    <a:pt x="800" y="115"/>
                    <a:pt x="798" y="115"/>
                  </a:cubicBezTo>
                  <a:cubicBezTo>
                    <a:pt x="796" y="114"/>
                    <a:pt x="793" y="113"/>
                    <a:pt x="791" y="113"/>
                  </a:cubicBezTo>
                  <a:cubicBezTo>
                    <a:pt x="790" y="113"/>
                    <a:pt x="788" y="113"/>
                    <a:pt x="787" y="113"/>
                  </a:cubicBezTo>
                  <a:cubicBezTo>
                    <a:pt x="787" y="113"/>
                    <a:pt x="786" y="112"/>
                    <a:pt x="786" y="112"/>
                  </a:cubicBezTo>
                  <a:cubicBezTo>
                    <a:pt x="786" y="113"/>
                    <a:pt x="788" y="114"/>
                    <a:pt x="789" y="114"/>
                  </a:cubicBezTo>
                  <a:cubicBezTo>
                    <a:pt x="790" y="114"/>
                    <a:pt x="790" y="114"/>
                    <a:pt x="791" y="114"/>
                  </a:cubicBezTo>
                  <a:cubicBezTo>
                    <a:pt x="792" y="114"/>
                    <a:pt x="795" y="114"/>
                    <a:pt x="795" y="115"/>
                  </a:cubicBezTo>
                  <a:cubicBezTo>
                    <a:pt x="794" y="116"/>
                    <a:pt x="793" y="116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3" y="117"/>
                    <a:pt x="794" y="116"/>
                    <a:pt x="795" y="116"/>
                  </a:cubicBezTo>
                  <a:cubicBezTo>
                    <a:pt x="796" y="116"/>
                    <a:pt x="796" y="117"/>
                    <a:pt x="797" y="117"/>
                  </a:cubicBezTo>
                  <a:cubicBezTo>
                    <a:pt x="798" y="115"/>
                    <a:pt x="799" y="116"/>
                    <a:pt x="801" y="115"/>
                  </a:cubicBezTo>
                  <a:cubicBezTo>
                    <a:pt x="803" y="115"/>
                    <a:pt x="803" y="114"/>
                    <a:pt x="805" y="114"/>
                  </a:cubicBezTo>
                  <a:cubicBezTo>
                    <a:pt x="806" y="114"/>
                    <a:pt x="806" y="114"/>
                    <a:pt x="807" y="115"/>
                  </a:cubicBezTo>
                  <a:cubicBezTo>
                    <a:pt x="807" y="115"/>
                    <a:pt x="807" y="116"/>
                    <a:pt x="807" y="116"/>
                  </a:cubicBezTo>
                  <a:cubicBezTo>
                    <a:pt x="807" y="117"/>
                    <a:pt x="805" y="120"/>
                    <a:pt x="804" y="120"/>
                  </a:cubicBezTo>
                  <a:cubicBezTo>
                    <a:pt x="803" y="121"/>
                    <a:pt x="802" y="121"/>
                    <a:pt x="801" y="121"/>
                  </a:cubicBezTo>
                  <a:cubicBezTo>
                    <a:pt x="801" y="121"/>
                    <a:pt x="801" y="122"/>
                    <a:pt x="801" y="122"/>
                  </a:cubicBezTo>
                  <a:cubicBezTo>
                    <a:pt x="799" y="122"/>
                    <a:pt x="797" y="123"/>
                    <a:pt x="795" y="123"/>
                  </a:cubicBezTo>
                  <a:cubicBezTo>
                    <a:pt x="796" y="124"/>
                    <a:pt x="797" y="124"/>
                    <a:pt x="797" y="124"/>
                  </a:cubicBezTo>
                  <a:cubicBezTo>
                    <a:pt x="800" y="126"/>
                    <a:pt x="793" y="129"/>
                    <a:pt x="794" y="130"/>
                  </a:cubicBezTo>
                  <a:cubicBezTo>
                    <a:pt x="794" y="130"/>
                    <a:pt x="794" y="130"/>
                    <a:pt x="794" y="130"/>
                  </a:cubicBezTo>
                  <a:cubicBezTo>
                    <a:pt x="795" y="130"/>
                    <a:pt x="795" y="130"/>
                    <a:pt x="795" y="130"/>
                  </a:cubicBezTo>
                  <a:cubicBezTo>
                    <a:pt x="795" y="130"/>
                    <a:pt x="797" y="128"/>
                    <a:pt x="798" y="128"/>
                  </a:cubicBezTo>
                  <a:cubicBezTo>
                    <a:pt x="798" y="128"/>
                    <a:pt x="798" y="129"/>
                    <a:pt x="799" y="129"/>
                  </a:cubicBezTo>
                  <a:cubicBezTo>
                    <a:pt x="801" y="129"/>
                    <a:pt x="803" y="127"/>
                    <a:pt x="804" y="127"/>
                  </a:cubicBezTo>
                  <a:cubicBezTo>
                    <a:pt x="805" y="126"/>
                    <a:pt x="806" y="126"/>
                    <a:pt x="807" y="126"/>
                  </a:cubicBezTo>
                  <a:cubicBezTo>
                    <a:pt x="807" y="126"/>
                    <a:pt x="807" y="126"/>
                    <a:pt x="808" y="125"/>
                  </a:cubicBezTo>
                  <a:cubicBezTo>
                    <a:pt x="808" y="125"/>
                    <a:pt x="809" y="126"/>
                    <a:pt x="809" y="126"/>
                  </a:cubicBezTo>
                  <a:cubicBezTo>
                    <a:pt x="809" y="127"/>
                    <a:pt x="806" y="128"/>
                    <a:pt x="806" y="128"/>
                  </a:cubicBezTo>
                  <a:cubicBezTo>
                    <a:pt x="805" y="129"/>
                    <a:pt x="805" y="130"/>
                    <a:pt x="804" y="131"/>
                  </a:cubicBezTo>
                  <a:cubicBezTo>
                    <a:pt x="803" y="131"/>
                    <a:pt x="803" y="131"/>
                    <a:pt x="802" y="131"/>
                  </a:cubicBezTo>
                  <a:cubicBezTo>
                    <a:pt x="801" y="131"/>
                    <a:pt x="800" y="132"/>
                    <a:pt x="800" y="132"/>
                  </a:cubicBezTo>
                  <a:cubicBezTo>
                    <a:pt x="800" y="132"/>
                    <a:pt x="799" y="133"/>
                    <a:pt x="800" y="133"/>
                  </a:cubicBezTo>
                  <a:cubicBezTo>
                    <a:pt x="801" y="133"/>
                    <a:pt x="802" y="132"/>
                    <a:pt x="803" y="132"/>
                  </a:cubicBezTo>
                  <a:cubicBezTo>
                    <a:pt x="803" y="132"/>
                    <a:pt x="803" y="132"/>
                    <a:pt x="803" y="132"/>
                  </a:cubicBezTo>
                  <a:cubicBezTo>
                    <a:pt x="804" y="132"/>
                    <a:pt x="806" y="132"/>
                    <a:pt x="807" y="132"/>
                  </a:cubicBezTo>
                  <a:cubicBezTo>
                    <a:pt x="808" y="131"/>
                    <a:pt x="808" y="130"/>
                    <a:pt x="809" y="129"/>
                  </a:cubicBezTo>
                  <a:cubicBezTo>
                    <a:pt x="810" y="129"/>
                    <a:pt x="810" y="128"/>
                    <a:pt x="811" y="127"/>
                  </a:cubicBezTo>
                  <a:cubicBezTo>
                    <a:pt x="812" y="126"/>
                    <a:pt x="813" y="125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4"/>
                    <a:pt x="815" y="124"/>
                    <a:pt x="815" y="124"/>
                  </a:cubicBezTo>
                  <a:cubicBezTo>
                    <a:pt x="817" y="125"/>
                    <a:pt x="819" y="124"/>
                    <a:pt x="821" y="123"/>
                  </a:cubicBezTo>
                  <a:cubicBezTo>
                    <a:pt x="822" y="123"/>
                    <a:pt x="823" y="123"/>
                    <a:pt x="824" y="123"/>
                  </a:cubicBezTo>
                  <a:cubicBezTo>
                    <a:pt x="825" y="123"/>
                    <a:pt x="828" y="123"/>
                    <a:pt x="829" y="122"/>
                  </a:cubicBezTo>
                  <a:cubicBezTo>
                    <a:pt x="830" y="122"/>
                    <a:pt x="831" y="121"/>
                    <a:pt x="832" y="120"/>
                  </a:cubicBezTo>
                  <a:cubicBezTo>
                    <a:pt x="832" y="120"/>
                    <a:pt x="832" y="119"/>
                    <a:pt x="833" y="119"/>
                  </a:cubicBezTo>
                  <a:cubicBezTo>
                    <a:pt x="833" y="120"/>
                    <a:pt x="833" y="121"/>
                    <a:pt x="833" y="122"/>
                  </a:cubicBezTo>
                  <a:cubicBezTo>
                    <a:pt x="833" y="122"/>
                    <a:pt x="833" y="121"/>
                    <a:pt x="833" y="121"/>
                  </a:cubicBezTo>
                  <a:cubicBezTo>
                    <a:pt x="832" y="122"/>
                    <a:pt x="830" y="123"/>
                    <a:pt x="830" y="124"/>
                  </a:cubicBezTo>
                  <a:close/>
                  <a:moveTo>
                    <a:pt x="799" y="84"/>
                  </a:move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lose/>
                  <a:moveTo>
                    <a:pt x="795" y="95"/>
                  </a:moveTo>
                  <a:cubicBezTo>
                    <a:pt x="795" y="95"/>
                    <a:pt x="796" y="94"/>
                    <a:pt x="796" y="93"/>
                  </a:cubicBezTo>
                  <a:cubicBezTo>
                    <a:pt x="797" y="93"/>
                    <a:pt x="798" y="93"/>
                    <a:pt x="799" y="93"/>
                  </a:cubicBezTo>
                  <a:cubicBezTo>
                    <a:pt x="800" y="93"/>
                    <a:pt x="802" y="93"/>
                    <a:pt x="802" y="94"/>
                  </a:cubicBezTo>
                  <a:cubicBezTo>
                    <a:pt x="801" y="94"/>
                    <a:pt x="796" y="95"/>
                    <a:pt x="795" y="95"/>
                  </a:cubicBezTo>
                  <a:close/>
                  <a:moveTo>
                    <a:pt x="810" y="94"/>
                  </a:moveTo>
                  <a:cubicBezTo>
                    <a:pt x="810" y="94"/>
                    <a:pt x="810" y="94"/>
                    <a:pt x="810" y="94"/>
                  </a:cubicBezTo>
                  <a:cubicBezTo>
                    <a:pt x="809" y="94"/>
                    <a:pt x="808" y="95"/>
                    <a:pt x="807" y="95"/>
                  </a:cubicBezTo>
                  <a:cubicBezTo>
                    <a:pt x="806" y="96"/>
                    <a:pt x="805" y="96"/>
                    <a:pt x="805" y="96"/>
                  </a:cubicBezTo>
                  <a:cubicBezTo>
                    <a:pt x="804" y="97"/>
                    <a:pt x="803" y="97"/>
                    <a:pt x="802" y="97"/>
                  </a:cubicBezTo>
                  <a:cubicBezTo>
                    <a:pt x="801" y="97"/>
                    <a:pt x="800" y="98"/>
                    <a:pt x="799" y="98"/>
                  </a:cubicBezTo>
                  <a:cubicBezTo>
                    <a:pt x="799" y="98"/>
                    <a:pt x="799" y="98"/>
                    <a:pt x="799" y="98"/>
                  </a:cubicBezTo>
                  <a:cubicBezTo>
                    <a:pt x="799" y="97"/>
                    <a:pt x="800" y="97"/>
                    <a:pt x="800" y="97"/>
                  </a:cubicBezTo>
                  <a:cubicBezTo>
                    <a:pt x="802" y="96"/>
                    <a:pt x="803" y="95"/>
                    <a:pt x="804" y="94"/>
                  </a:cubicBezTo>
                  <a:cubicBezTo>
                    <a:pt x="806" y="94"/>
                    <a:pt x="808" y="94"/>
                    <a:pt x="810" y="94"/>
                  </a:cubicBezTo>
                  <a:close/>
                  <a:moveTo>
                    <a:pt x="817" y="101"/>
                  </a:moveTo>
                  <a:cubicBezTo>
                    <a:pt x="817" y="101"/>
                    <a:pt x="817" y="101"/>
                    <a:pt x="817" y="101"/>
                  </a:cubicBezTo>
                  <a:cubicBezTo>
                    <a:pt x="817" y="101"/>
                    <a:pt x="815" y="102"/>
                    <a:pt x="815" y="102"/>
                  </a:cubicBezTo>
                  <a:cubicBezTo>
                    <a:pt x="814" y="102"/>
                    <a:pt x="814" y="102"/>
                    <a:pt x="814" y="101"/>
                  </a:cubicBezTo>
                  <a:cubicBezTo>
                    <a:pt x="814" y="101"/>
                    <a:pt x="813" y="101"/>
                    <a:pt x="812" y="101"/>
                  </a:cubicBezTo>
                  <a:cubicBezTo>
                    <a:pt x="809" y="101"/>
                    <a:pt x="805" y="101"/>
                    <a:pt x="803" y="101"/>
                  </a:cubicBezTo>
                  <a:cubicBezTo>
                    <a:pt x="802" y="100"/>
                    <a:pt x="800" y="100"/>
                    <a:pt x="800" y="99"/>
                  </a:cubicBezTo>
                  <a:cubicBezTo>
                    <a:pt x="801" y="98"/>
                    <a:pt x="804" y="97"/>
                    <a:pt x="805" y="97"/>
                  </a:cubicBezTo>
                  <a:cubicBezTo>
                    <a:pt x="809" y="96"/>
                    <a:pt x="811" y="98"/>
                    <a:pt x="814" y="98"/>
                  </a:cubicBezTo>
                  <a:cubicBezTo>
                    <a:pt x="814" y="98"/>
                    <a:pt x="814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4" y="99"/>
                    <a:pt x="813" y="99"/>
                    <a:pt x="812" y="99"/>
                  </a:cubicBezTo>
                  <a:cubicBezTo>
                    <a:pt x="813" y="100"/>
                    <a:pt x="815" y="100"/>
                    <a:pt x="817" y="101"/>
                  </a:cubicBezTo>
                  <a:close/>
                  <a:moveTo>
                    <a:pt x="802" y="74"/>
                  </a:moveTo>
                  <a:cubicBezTo>
                    <a:pt x="801" y="74"/>
                    <a:pt x="799" y="72"/>
                    <a:pt x="800" y="71"/>
                  </a:cubicBezTo>
                  <a:cubicBezTo>
                    <a:pt x="800" y="71"/>
                    <a:pt x="800" y="71"/>
                    <a:pt x="800" y="71"/>
                  </a:cubicBezTo>
                  <a:cubicBezTo>
                    <a:pt x="801" y="71"/>
                    <a:pt x="801" y="72"/>
                    <a:pt x="802" y="72"/>
                  </a:cubicBezTo>
                  <a:cubicBezTo>
                    <a:pt x="803" y="72"/>
                    <a:pt x="804" y="73"/>
                    <a:pt x="802" y="74"/>
                  </a:cubicBezTo>
                  <a:close/>
                  <a:moveTo>
                    <a:pt x="805" y="69"/>
                  </a:moveTo>
                  <a:cubicBezTo>
                    <a:pt x="805" y="69"/>
                    <a:pt x="804" y="69"/>
                    <a:pt x="804" y="69"/>
                  </a:cubicBezTo>
                  <a:cubicBezTo>
                    <a:pt x="804" y="68"/>
                    <a:pt x="802" y="66"/>
                    <a:pt x="802" y="66"/>
                  </a:cubicBezTo>
                  <a:cubicBezTo>
                    <a:pt x="802" y="65"/>
                    <a:pt x="804" y="65"/>
                    <a:pt x="805" y="64"/>
                  </a:cubicBezTo>
                  <a:cubicBezTo>
                    <a:pt x="806" y="65"/>
                    <a:pt x="806" y="66"/>
                    <a:pt x="808" y="66"/>
                  </a:cubicBezTo>
                  <a:cubicBezTo>
                    <a:pt x="808" y="66"/>
                    <a:pt x="809" y="65"/>
                    <a:pt x="810" y="65"/>
                  </a:cubicBezTo>
                  <a:cubicBezTo>
                    <a:pt x="810" y="66"/>
                    <a:pt x="810" y="66"/>
                    <a:pt x="810" y="66"/>
                  </a:cubicBezTo>
                  <a:cubicBezTo>
                    <a:pt x="809" y="67"/>
                    <a:pt x="806" y="69"/>
                    <a:pt x="805" y="69"/>
                  </a:cubicBezTo>
                  <a:close/>
                  <a:moveTo>
                    <a:pt x="798" y="60"/>
                  </a:moveTo>
                  <a:cubicBezTo>
                    <a:pt x="797" y="60"/>
                    <a:pt x="796" y="59"/>
                    <a:pt x="796" y="59"/>
                  </a:cubicBezTo>
                  <a:cubicBezTo>
                    <a:pt x="795" y="59"/>
                    <a:pt x="794" y="59"/>
                    <a:pt x="794" y="58"/>
                  </a:cubicBezTo>
                  <a:cubicBezTo>
                    <a:pt x="793" y="58"/>
                    <a:pt x="793" y="58"/>
                    <a:pt x="793" y="58"/>
                  </a:cubicBezTo>
                  <a:cubicBezTo>
                    <a:pt x="792" y="57"/>
                    <a:pt x="791" y="57"/>
                    <a:pt x="791" y="57"/>
                  </a:cubicBezTo>
                  <a:cubicBezTo>
                    <a:pt x="790" y="56"/>
                    <a:pt x="790" y="55"/>
                    <a:pt x="790" y="54"/>
                  </a:cubicBezTo>
                  <a:cubicBezTo>
                    <a:pt x="791" y="55"/>
                    <a:pt x="792" y="55"/>
                    <a:pt x="792" y="56"/>
                  </a:cubicBezTo>
                  <a:cubicBezTo>
                    <a:pt x="794" y="57"/>
                    <a:pt x="795" y="58"/>
                    <a:pt x="796" y="59"/>
                  </a:cubicBezTo>
                  <a:cubicBezTo>
                    <a:pt x="797" y="59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lose/>
                  <a:moveTo>
                    <a:pt x="681" y="23"/>
                  </a:moveTo>
                  <a:cubicBezTo>
                    <a:pt x="681" y="23"/>
                    <a:pt x="680" y="22"/>
                    <a:pt x="680" y="22"/>
                  </a:cubicBezTo>
                  <a:cubicBezTo>
                    <a:pt x="678" y="21"/>
                    <a:pt x="676" y="20"/>
                    <a:pt x="675" y="18"/>
                  </a:cubicBezTo>
                  <a:cubicBezTo>
                    <a:pt x="676" y="18"/>
                    <a:pt x="677" y="17"/>
                    <a:pt x="678" y="17"/>
                  </a:cubicBezTo>
                  <a:cubicBezTo>
                    <a:pt x="678" y="17"/>
                    <a:pt x="679" y="18"/>
                    <a:pt x="679" y="18"/>
                  </a:cubicBezTo>
                  <a:cubicBezTo>
                    <a:pt x="680" y="19"/>
                    <a:pt x="682" y="19"/>
                    <a:pt x="682" y="20"/>
                  </a:cubicBezTo>
                  <a:cubicBezTo>
                    <a:pt x="682" y="21"/>
                    <a:pt x="681" y="21"/>
                    <a:pt x="681" y="22"/>
                  </a:cubicBezTo>
                  <a:cubicBezTo>
                    <a:pt x="681" y="22"/>
                    <a:pt x="681" y="23"/>
                    <a:pt x="682" y="23"/>
                  </a:cubicBezTo>
                  <a:cubicBezTo>
                    <a:pt x="681" y="23"/>
                    <a:pt x="681" y="23"/>
                    <a:pt x="681" y="23"/>
                  </a:cubicBezTo>
                  <a:close/>
                  <a:moveTo>
                    <a:pt x="662" y="24"/>
                  </a:moveTo>
                  <a:cubicBezTo>
                    <a:pt x="662" y="24"/>
                    <a:pt x="663" y="23"/>
                    <a:pt x="664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4" y="24"/>
                    <a:pt x="666" y="24"/>
                    <a:pt x="666" y="25"/>
                  </a:cubicBezTo>
                  <a:cubicBezTo>
                    <a:pt x="666" y="25"/>
                    <a:pt x="666" y="25"/>
                    <a:pt x="666" y="25"/>
                  </a:cubicBezTo>
                  <a:cubicBezTo>
                    <a:pt x="665" y="26"/>
                    <a:pt x="663" y="25"/>
                    <a:pt x="662" y="24"/>
                  </a:cubicBezTo>
                  <a:close/>
                  <a:moveTo>
                    <a:pt x="616" y="41"/>
                  </a:moveTo>
                  <a:cubicBezTo>
                    <a:pt x="613" y="41"/>
                    <a:pt x="610" y="40"/>
                    <a:pt x="607" y="40"/>
                  </a:cubicBezTo>
                  <a:cubicBezTo>
                    <a:pt x="602" y="39"/>
                    <a:pt x="598" y="41"/>
                    <a:pt x="594" y="42"/>
                  </a:cubicBezTo>
                  <a:cubicBezTo>
                    <a:pt x="594" y="43"/>
                    <a:pt x="593" y="45"/>
                    <a:pt x="593" y="45"/>
                  </a:cubicBezTo>
                  <a:cubicBezTo>
                    <a:pt x="594" y="46"/>
                    <a:pt x="594" y="47"/>
                    <a:pt x="595" y="47"/>
                  </a:cubicBezTo>
                  <a:cubicBezTo>
                    <a:pt x="599" y="49"/>
                    <a:pt x="602" y="46"/>
                    <a:pt x="606" y="46"/>
                  </a:cubicBezTo>
                  <a:cubicBezTo>
                    <a:pt x="607" y="47"/>
                    <a:pt x="607" y="48"/>
                    <a:pt x="608" y="49"/>
                  </a:cubicBezTo>
                  <a:cubicBezTo>
                    <a:pt x="608" y="49"/>
                    <a:pt x="608" y="49"/>
                    <a:pt x="608" y="49"/>
                  </a:cubicBezTo>
                  <a:cubicBezTo>
                    <a:pt x="602" y="50"/>
                    <a:pt x="597" y="54"/>
                    <a:pt x="593" y="56"/>
                  </a:cubicBezTo>
                  <a:cubicBezTo>
                    <a:pt x="591" y="57"/>
                    <a:pt x="590" y="57"/>
                    <a:pt x="589" y="58"/>
                  </a:cubicBezTo>
                  <a:cubicBezTo>
                    <a:pt x="584" y="60"/>
                    <a:pt x="585" y="62"/>
                    <a:pt x="577" y="62"/>
                  </a:cubicBezTo>
                  <a:cubicBezTo>
                    <a:pt x="578" y="64"/>
                    <a:pt x="578" y="66"/>
                    <a:pt x="579" y="67"/>
                  </a:cubicBezTo>
                  <a:cubicBezTo>
                    <a:pt x="578" y="69"/>
                    <a:pt x="577" y="69"/>
                    <a:pt x="575" y="69"/>
                  </a:cubicBezTo>
                  <a:cubicBezTo>
                    <a:pt x="568" y="73"/>
                    <a:pt x="563" y="70"/>
                    <a:pt x="555" y="69"/>
                  </a:cubicBezTo>
                  <a:cubicBezTo>
                    <a:pt x="554" y="69"/>
                    <a:pt x="554" y="70"/>
                    <a:pt x="553" y="71"/>
                  </a:cubicBezTo>
                  <a:cubicBezTo>
                    <a:pt x="556" y="72"/>
                    <a:pt x="558" y="73"/>
                    <a:pt x="560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5" y="77"/>
                    <a:pt x="548" y="75"/>
                    <a:pt x="543" y="74"/>
                  </a:cubicBezTo>
                  <a:cubicBezTo>
                    <a:pt x="541" y="74"/>
                    <a:pt x="539" y="75"/>
                    <a:pt x="537" y="75"/>
                  </a:cubicBezTo>
                  <a:cubicBezTo>
                    <a:pt x="537" y="76"/>
                    <a:pt x="537" y="77"/>
                    <a:pt x="537" y="79"/>
                  </a:cubicBezTo>
                  <a:cubicBezTo>
                    <a:pt x="542" y="78"/>
                    <a:pt x="548" y="78"/>
                    <a:pt x="551" y="81"/>
                  </a:cubicBezTo>
                  <a:cubicBezTo>
                    <a:pt x="551" y="82"/>
                    <a:pt x="551" y="83"/>
                    <a:pt x="551" y="85"/>
                  </a:cubicBezTo>
                  <a:cubicBezTo>
                    <a:pt x="550" y="86"/>
                    <a:pt x="549" y="86"/>
                    <a:pt x="548" y="87"/>
                  </a:cubicBezTo>
                  <a:cubicBezTo>
                    <a:pt x="547" y="88"/>
                    <a:pt x="547" y="89"/>
                    <a:pt x="546" y="91"/>
                  </a:cubicBezTo>
                  <a:cubicBezTo>
                    <a:pt x="545" y="91"/>
                    <a:pt x="543" y="91"/>
                    <a:pt x="542" y="91"/>
                  </a:cubicBezTo>
                  <a:cubicBezTo>
                    <a:pt x="542" y="91"/>
                    <a:pt x="541" y="91"/>
                    <a:pt x="541" y="92"/>
                  </a:cubicBezTo>
                  <a:cubicBezTo>
                    <a:pt x="542" y="93"/>
                    <a:pt x="544" y="94"/>
                    <a:pt x="543" y="95"/>
                  </a:cubicBezTo>
                  <a:cubicBezTo>
                    <a:pt x="541" y="96"/>
                    <a:pt x="538" y="96"/>
                    <a:pt x="536" y="96"/>
                  </a:cubicBezTo>
                  <a:cubicBezTo>
                    <a:pt x="534" y="95"/>
                    <a:pt x="533" y="94"/>
                    <a:pt x="531" y="95"/>
                  </a:cubicBezTo>
                  <a:cubicBezTo>
                    <a:pt x="531" y="96"/>
                    <a:pt x="532" y="99"/>
                    <a:pt x="532" y="101"/>
                  </a:cubicBezTo>
                  <a:cubicBezTo>
                    <a:pt x="530" y="104"/>
                    <a:pt x="526" y="103"/>
                    <a:pt x="522" y="103"/>
                  </a:cubicBezTo>
                  <a:cubicBezTo>
                    <a:pt x="516" y="101"/>
                    <a:pt x="512" y="99"/>
                    <a:pt x="509" y="104"/>
                  </a:cubicBezTo>
                  <a:cubicBezTo>
                    <a:pt x="509" y="104"/>
                    <a:pt x="509" y="104"/>
                    <a:pt x="509" y="104"/>
                  </a:cubicBezTo>
                  <a:cubicBezTo>
                    <a:pt x="513" y="106"/>
                    <a:pt x="522" y="106"/>
                    <a:pt x="527" y="107"/>
                  </a:cubicBezTo>
                  <a:cubicBezTo>
                    <a:pt x="529" y="108"/>
                    <a:pt x="531" y="107"/>
                    <a:pt x="533" y="108"/>
                  </a:cubicBezTo>
                  <a:cubicBezTo>
                    <a:pt x="533" y="108"/>
                    <a:pt x="534" y="109"/>
                    <a:pt x="534" y="109"/>
                  </a:cubicBezTo>
                  <a:cubicBezTo>
                    <a:pt x="534" y="110"/>
                    <a:pt x="534" y="111"/>
                    <a:pt x="534" y="111"/>
                  </a:cubicBezTo>
                  <a:cubicBezTo>
                    <a:pt x="533" y="112"/>
                    <a:pt x="532" y="113"/>
                    <a:pt x="532" y="114"/>
                  </a:cubicBezTo>
                  <a:cubicBezTo>
                    <a:pt x="529" y="114"/>
                    <a:pt x="526" y="115"/>
                    <a:pt x="523" y="115"/>
                  </a:cubicBezTo>
                  <a:cubicBezTo>
                    <a:pt x="520" y="116"/>
                    <a:pt x="519" y="117"/>
                    <a:pt x="516" y="117"/>
                  </a:cubicBezTo>
                  <a:cubicBezTo>
                    <a:pt x="516" y="117"/>
                    <a:pt x="513" y="112"/>
                    <a:pt x="513" y="112"/>
                  </a:cubicBezTo>
                  <a:cubicBezTo>
                    <a:pt x="512" y="112"/>
                    <a:pt x="511" y="112"/>
                    <a:pt x="510" y="113"/>
                  </a:cubicBezTo>
                  <a:cubicBezTo>
                    <a:pt x="508" y="112"/>
                    <a:pt x="507" y="111"/>
                    <a:pt x="506" y="111"/>
                  </a:cubicBezTo>
                  <a:cubicBezTo>
                    <a:pt x="506" y="111"/>
                    <a:pt x="506" y="111"/>
                    <a:pt x="506" y="112"/>
                  </a:cubicBezTo>
                  <a:cubicBezTo>
                    <a:pt x="506" y="113"/>
                    <a:pt x="507" y="113"/>
                    <a:pt x="507" y="114"/>
                  </a:cubicBezTo>
                  <a:cubicBezTo>
                    <a:pt x="499" y="115"/>
                    <a:pt x="498" y="113"/>
                    <a:pt x="494" y="109"/>
                  </a:cubicBezTo>
                  <a:cubicBezTo>
                    <a:pt x="494" y="109"/>
                    <a:pt x="493" y="110"/>
                    <a:pt x="493" y="110"/>
                  </a:cubicBezTo>
                  <a:cubicBezTo>
                    <a:pt x="493" y="111"/>
                    <a:pt x="494" y="112"/>
                    <a:pt x="494" y="114"/>
                  </a:cubicBezTo>
                  <a:cubicBezTo>
                    <a:pt x="494" y="114"/>
                    <a:pt x="493" y="115"/>
                    <a:pt x="492" y="115"/>
                  </a:cubicBezTo>
                  <a:cubicBezTo>
                    <a:pt x="487" y="115"/>
                    <a:pt x="483" y="114"/>
                    <a:pt x="478" y="114"/>
                  </a:cubicBezTo>
                  <a:cubicBezTo>
                    <a:pt x="476" y="113"/>
                    <a:pt x="475" y="112"/>
                    <a:pt x="473" y="111"/>
                  </a:cubicBezTo>
                  <a:cubicBezTo>
                    <a:pt x="472" y="113"/>
                    <a:pt x="473" y="113"/>
                    <a:pt x="470" y="114"/>
                  </a:cubicBezTo>
                  <a:cubicBezTo>
                    <a:pt x="469" y="114"/>
                    <a:pt x="467" y="113"/>
                    <a:pt x="466" y="113"/>
                  </a:cubicBezTo>
                  <a:cubicBezTo>
                    <a:pt x="466" y="111"/>
                    <a:pt x="466" y="109"/>
                    <a:pt x="467" y="108"/>
                  </a:cubicBezTo>
                  <a:cubicBezTo>
                    <a:pt x="471" y="108"/>
                    <a:pt x="472" y="106"/>
                    <a:pt x="475" y="105"/>
                  </a:cubicBezTo>
                  <a:cubicBezTo>
                    <a:pt x="477" y="105"/>
                    <a:pt x="478" y="106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7" y="103"/>
                    <a:pt x="474" y="100"/>
                    <a:pt x="474" y="98"/>
                  </a:cubicBezTo>
                  <a:cubicBezTo>
                    <a:pt x="474" y="98"/>
                    <a:pt x="474" y="98"/>
                    <a:pt x="474" y="97"/>
                  </a:cubicBezTo>
                  <a:cubicBezTo>
                    <a:pt x="475" y="97"/>
                    <a:pt x="477" y="97"/>
                    <a:pt x="478" y="97"/>
                  </a:cubicBezTo>
                  <a:cubicBezTo>
                    <a:pt x="481" y="98"/>
                    <a:pt x="483" y="97"/>
                    <a:pt x="485" y="98"/>
                  </a:cubicBezTo>
                  <a:cubicBezTo>
                    <a:pt x="487" y="100"/>
                    <a:pt x="489" y="103"/>
                    <a:pt x="493" y="104"/>
                  </a:cubicBezTo>
                  <a:cubicBezTo>
                    <a:pt x="495" y="104"/>
                    <a:pt x="500" y="105"/>
                    <a:pt x="501" y="103"/>
                  </a:cubicBezTo>
                  <a:cubicBezTo>
                    <a:pt x="501" y="103"/>
                    <a:pt x="501" y="103"/>
                    <a:pt x="502" y="103"/>
                  </a:cubicBezTo>
                  <a:cubicBezTo>
                    <a:pt x="502" y="103"/>
                    <a:pt x="502" y="102"/>
                    <a:pt x="502" y="102"/>
                  </a:cubicBezTo>
                  <a:cubicBezTo>
                    <a:pt x="502" y="101"/>
                    <a:pt x="503" y="101"/>
                    <a:pt x="503" y="100"/>
                  </a:cubicBezTo>
                  <a:cubicBezTo>
                    <a:pt x="503" y="100"/>
                    <a:pt x="503" y="100"/>
                    <a:pt x="503" y="100"/>
                  </a:cubicBezTo>
                  <a:cubicBezTo>
                    <a:pt x="499" y="100"/>
                    <a:pt x="495" y="100"/>
                    <a:pt x="492" y="99"/>
                  </a:cubicBezTo>
                  <a:cubicBezTo>
                    <a:pt x="492" y="97"/>
                    <a:pt x="492" y="95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88" y="93"/>
                    <a:pt x="484" y="91"/>
                    <a:pt x="480" y="92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1" y="88"/>
                    <a:pt x="481" y="86"/>
                    <a:pt x="484" y="85"/>
                  </a:cubicBezTo>
                  <a:cubicBezTo>
                    <a:pt x="486" y="83"/>
                    <a:pt x="495" y="83"/>
                    <a:pt x="499" y="84"/>
                  </a:cubicBezTo>
                  <a:cubicBezTo>
                    <a:pt x="501" y="85"/>
                    <a:pt x="504" y="86"/>
                    <a:pt x="507" y="87"/>
                  </a:cubicBezTo>
                  <a:cubicBezTo>
                    <a:pt x="508" y="87"/>
                    <a:pt x="508" y="86"/>
                    <a:pt x="509" y="86"/>
                  </a:cubicBezTo>
                  <a:cubicBezTo>
                    <a:pt x="510" y="86"/>
                    <a:pt x="511" y="86"/>
                    <a:pt x="512" y="86"/>
                  </a:cubicBezTo>
                  <a:cubicBezTo>
                    <a:pt x="509" y="84"/>
                    <a:pt x="506" y="82"/>
                    <a:pt x="503" y="81"/>
                  </a:cubicBezTo>
                  <a:cubicBezTo>
                    <a:pt x="501" y="80"/>
                    <a:pt x="499" y="80"/>
                    <a:pt x="497" y="79"/>
                  </a:cubicBezTo>
                  <a:cubicBezTo>
                    <a:pt x="495" y="77"/>
                    <a:pt x="491" y="73"/>
                    <a:pt x="489" y="72"/>
                  </a:cubicBezTo>
                  <a:cubicBezTo>
                    <a:pt x="488" y="72"/>
                    <a:pt x="488" y="73"/>
                    <a:pt x="488" y="73"/>
                  </a:cubicBezTo>
                  <a:cubicBezTo>
                    <a:pt x="488" y="73"/>
                    <a:pt x="488" y="73"/>
                    <a:pt x="488" y="73"/>
                  </a:cubicBezTo>
                  <a:cubicBezTo>
                    <a:pt x="486" y="71"/>
                    <a:pt x="485" y="69"/>
                    <a:pt x="484" y="68"/>
                  </a:cubicBezTo>
                  <a:cubicBezTo>
                    <a:pt x="484" y="67"/>
                    <a:pt x="484" y="67"/>
                    <a:pt x="484" y="66"/>
                  </a:cubicBezTo>
                  <a:cubicBezTo>
                    <a:pt x="484" y="66"/>
                    <a:pt x="484" y="66"/>
                    <a:pt x="484" y="66"/>
                  </a:cubicBezTo>
                  <a:cubicBezTo>
                    <a:pt x="487" y="66"/>
                    <a:pt x="490" y="66"/>
                    <a:pt x="492" y="66"/>
                  </a:cubicBezTo>
                  <a:cubicBezTo>
                    <a:pt x="495" y="66"/>
                    <a:pt x="497" y="66"/>
                    <a:pt x="500" y="66"/>
                  </a:cubicBezTo>
                  <a:cubicBezTo>
                    <a:pt x="503" y="67"/>
                    <a:pt x="507" y="72"/>
                    <a:pt x="511" y="73"/>
                  </a:cubicBezTo>
                  <a:cubicBezTo>
                    <a:pt x="512" y="74"/>
                    <a:pt x="515" y="73"/>
                    <a:pt x="516" y="74"/>
                  </a:cubicBezTo>
                  <a:cubicBezTo>
                    <a:pt x="516" y="73"/>
                    <a:pt x="515" y="72"/>
                    <a:pt x="514" y="71"/>
                  </a:cubicBezTo>
                  <a:cubicBezTo>
                    <a:pt x="512" y="70"/>
                    <a:pt x="509" y="70"/>
                    <a:pt x="508" y="68"/>
                  </a:cubicBezTo>
                  <a:cubicBezTo>
                    <a:pt x="509" y="67"/>
                    <a:pt x="510" y="65"/>
                    <a:pt x="511" y="64"/>
                  </a:cubicBezTo>
                  <a:cubicBezTo>
                    <a:pt x="512" y="63"/>
                    <a:pt x="513" y="63"/>
                    <a:pt x="515" y="62"/>
                  </a:cubicBezTo>
                  <a:cubicBezTo>
                    <a:pt x="516" y="62"/>
                    <a:pt x="518" y="62"/>
                    <a:pt x="519" y="62"/>
                  </a:cubicBezTo>
                  <a:cubicBezTo>
                    <a:pt x="521" y="61"/>
                    <a:pt x="522" y="61"/>
                    <a:pt x="524" y="60"/>
                  </a:cubicBezTo>
                  <a:cubicBezTo>
                    <a:pt x="528" y="60"/>
                    <a:pt x="532" y="60"/>
                    <a:pt x="536" y="59"/>
                  </a:cubicBezTo>
                  <a:cubicBezTo>
                    <a:pt x="536" y="59"/>
                    <a:pt x="536" y="59"/>
                    <a:pt x="535" y="59"/>
                  </a:cubicBezTo>
                  <a:cubicBezTo>
                    <a:pt x="534" y="58"/>
                    <a:pt x="532" y="57"/>
                    <a:pt x="531" y="56"/>
                  </a:cubicBezTo>
                  <a:cubicBezTo>
                    <a:pt x="529" y="55"/>
                    <a:pt x="523" y="54"/>
                    <a:pt x="520" y="55"/>
                  </a:cubicBezTo>
                  <a:cubicBezTo>
                    <a:pt x="517" y="56"/>
                    <a:pt x="514" y="58"/>
                    <a:pt x="511" y="59"/>
                  </a:cubicBezTo>
                  <a:cubicBezTo>
                    <a:pt x="509" y="59"/>
                    <a:pt x="508" y="59"/>
                    <a:pt x="507" y="59"/>
                  </a:cubicBezTo>
                  <a:cubicBezTo>
                    <a:pt x="506" y="59"/>
                    <a:pt x="505" y="60"/>
                    <a:pt x="505" y="60"/>
                  </a:cubicBezTo>
                  <a:cubicBezTo>
                    <a:pt x="503" y="59"/>
                    <a:pt x="502" y="58"/>
                    <a:pt x="501" y="57"/>
                  </a:cubicBezTo>
                  <a:cubicBezTo>
                    <a:pt x="499" y="58"/>
                    <a:pt x="498" y="59"/>
                    <a:pt x="496" y="59"/>
                  </a:cubicBezTo>
                  <a:cubicBezTo>
                    <a:pt x="495" y="59"/>
                    <a:pt x="494" y="59"/>
                    <a:pt x="493" y="59"/>
                  </a:cubicBezTo>
                  <a:cubicBezTo>
                    <a:pt x="491" y="59"/>
                    <a:pt x="490" y="60"/>
                    <a:pt x="489" y="61"/>
                  </a:cubicBezTo>
                  <a:cubicBezTo>
                    <a:pt x="489" y="59"/>
                    <a:pt x="489" y="57"/>
                    <a:pt x="489" y="56"/>
                  </a:cubicBezTo>
                  <a:cubicBezTo>
                    <a:pt x="490" y="55"/>
                    <a:pt x="491" y="54"/>
                    <a:pt x="492" y="54"/>
                  </a:cubicBezTo>
                  <a:cubicBezTo>
                    <a:pt x="492" y="53"/>
                    <a:pt x="492" y="53"/>
                    <a:pt x="492" y="53"/>
                  </a:cubicBezTo>
                  <a:cubicBezTo>
                    <a:pt x="492" y="52"/>
                    <a:pt x="491" y="52"/>
                    <a:pt x="491" y="51"/>
                  </a:cubicBezTo>
                  <a:cubicBezTo>
                    <a:pt x="486" y="49"/>
                    <a:pt x="475" y="52"/>
                    <a:pt x="472" y="53"/>
                  </a:cubicBezTo>
                  <a:cubicBezTo>
                    <a:pt x="470" y="55"/>
                    <a:pt x="469" y="56"/>
                    <a:pt x="467" y="57"/>
                  </a:cubicBezTo>
                  <a:cubicBezTo>
                    <a:pt x="466" y="57"/>
                    <a:pt x="465" y="56"/>
                    <a:pt x="464" y="55"/>
                  </a:cubicBezTo>
                  <a:cubicBezTo>
                    <a:pt x="464" y="55"/>
                    <a:pt x="464" y="55"/>
                    <a:pt x="465" y="55"/>
                  </a:cubicBezTo>
                  <a:cubicBezTo>
                    <a:pt x="465" y="54"/>
                    <a:pt x="467" y="55"/>
                    <a:pt x="467" y="53"/>
                  </a:cubicBezTo>
                  <a:cubicBezTo>
                    <a:pt x="466" y="52"/>
                    <a:pt x="466" y="51"/>
                    <a:pt x="465" y="50"/>
                  </a:cubicBezTo>
                  <a:cubicBezTo>
                    <a:pt x="461" y="50"/>
                    <a:pt x="458" y="49"/>
                    <a:pt x="456" y="48"/>
                  </a:cubicBezTo>
                  <a:cubicBezTo>
                    <a:pt x="456" y="47"/>
                    <a:pt x="455" y="45"/>
                    <a:pt x="455" y="44"/>
                  </a:cubicBezTo>
                  <a:cubicBezTo>
                    <a:pt x="456" y="43"/>
                    <a:pt x="457" y="43"/>
                    <a:pt x="457" y="42"/>
                  </a:cubicBezTo>
                  <a:cubicBezTo>
                    <a:pt x="461" y="40"/>
                    <a:pt x="466" y="41"/>
                    <a:pt x="471" y="41"/>
                  </a:cubicBezTo>
                  <a:cubicBezTo>
                    <a:pt x="472" y="40"/>
                    <a:pt x="475" y="39"/>
                    <a:pt x="477" y="39"/>
                  </a:cubicBezTo>
                  <a:cubicBezTo>
                    <a:pt x="479" y="40"/>
                    <a:pt x="480" y="41"/>
                    <a:pt x="482" y="42"/>
                  </a:cubicBezTo>
                  <a:cubicBezTo>
                    <a:pt x="483" y="41"/>
                    <a:pt x="483" y="39"/>
                    <a:pt x="484" y="38"/>
                  </a:cubicBezTo>
                  <a:cubicBezTo>
                    <a:pt x="485" y="37"/>
                    <a:pt x="489" y="36"/>
                    <a:pt x="492" y="36"/>
                  </a:cubicBezTo>
                  <a:cubicBezTo>
                    <a:pt x="494" y="36"/>
                    <a:pt x="495" y="37"/>
                    <a:pt x="497" y="37"/>
                  </a:cubicBezTo>
                  <a:cubicBezTo>
                    <a:pt x="500" y="38"/>
                    <a:pt x="504" y="37"/>
                    <a:pt x="507" y="38"/>
                  </a:cubicBezTo>
                  <a:cubicBezTo>
                    <a:pt x="509" y="39"/>
                    <a:pt x="520" y="43"/>
                    <a:pt x="521" y="42"/>
                  </a:cubicBezTo>
                  <a:cubicBezTo>
                    <a:pt x="521" y="42"/>
                    <a:pt x="521" y="41"/>
                    <a:pt x="522" y="41"/>
                  </a:cubicBezTo>
                  <a:cubicBezTo>
                    <a:pt x="522" y="41"/>
                    <a:pt x="521" y="41"/>
                    <a:pt x="521" y="41"/>
                  </a:cubicBezTo>
                  <a:cubicBezTo>
                    <a:pt x="520" y="40"/>
                    <a:pt x="519" y="39"/>
                    <a:pt x="518" y="38"/>
                  </a:cubicBezTo>
                  <a:cubicBezTo>
                    <a:pt x="515" y="37"/>
                    <a:pt x="513" y="36"/>
                    <a:pt x="511" y="33"/>
                  </a:cubicBezTo>
                  <a:cubicBezTo>
                    <a:pt x="512" y="33"/>
                    <a:pt x="512" y="32"/>
                    <a:pt x="512" y="32"/>
                  </a:cubicBezTo>
                  <a:cubicBezTo>
                    <a:pt x="515" y="31"/>
                    <a:pt x="516" y="30"/>
                    <a:pt x="518" y="29"/>
                  </a:cubicBezTo>
                  <a:cubicBezTo>
                    <a:pt x="521" y="29"/>
                    <a:pt x="523" y="28"/>
                    <a:pt x="525" y="28"/>
                  </a:cubicBezTo>
                  <a:cubicBezTo>
                    <a:pt x="527" y="27"/>
                    <a:pt x="528" y="27"/>
                    <a:pt x="529" y="27"/>
                  </a:cubicBezTo>
                  <a:cubicBezTo>
                    <a:pt x="532" y="28"/>
                    <a:pt x="535" y="28"/>
                    <a:pt x="539" y="29"/>
                  </a:cubicBezTo>
                  <a:cubicBezTo>
                    <a:pt x="541" y="30"/>
                    <a:pt x="542" y="33"/>
                    <a:pt x="545" y="34"/>
                  </a:cubicBezTo>
                  <a:cubicBezTo>
                    <a:pt x="545" y="33"/>
                    <a:pt x="546" y="32"/>
                    <a:pt x="546" y="32"/>
                  </a:cubicBezTo>
                  <a:cubicBezTo>
                    <a:pt x="545" y="31"/>
                    <a:pt x="541" y="27"/>
                    <a:pt x="541" y="26"/>
                  </a:cubicBezTo>
                  <a:cubicBezTo>
                    <a:pt x="542" y="26"/>
                    <a:pt x="542" y="25"/>
                    <a:pt x="542" y="25"/>
                  </a:cubicBezTo>
                  <a:cubicBezTo>
                    <a:pt x="545" y="25"/>
                    <a:pt x="548" y="26"/>
                    <a:pt x="551" y="27"/>
                  </a:cubicBezTo>
                  <a:cubicBezTo>
                    <a:pt x="552" y="27"/>
                    <a:pt x="554" y="27"/>
                    <a:pt x="556" y="27"/>
                  </a:cubicBezTo>
                  <a:cubicBezTo>
                    <a:pt x="558" y="28"/>
                    <a:pt x="558" y="30"/>
                    <a:pt x="561" y="30"/>
                  </a:cubicBezTo>
                  <a:cubicBezTo>
                    <a:pt x="561" y="29"/>
                    <a:pt x="561" y="27"/>
                    <a:pt x="560" y="26"/>
                  </a:cubicBezTo>
                  <a:cubicBezTo>
                    <a:pt x="560" y="26"/>
                    <a:pt x="560" y="26"/>
                    <a:pt x="560" y="26"/>
                  </a:cubicBezTo>
                  <a:cubicBezTo>
                    <a:pt x="563" y="26"/>
                    <a:pt x="566" y="26"/>
                    <a:pt x="569" y="26"/>
                  </a:cubicBezTo>
                  <a:cubicBezTo>
                    <a:pt x="570" y="27"/>
                    <a:pt x="572" y="29"/>
                    <a:pt x="573" y="30"/>
                  </a:cubicBezTo>
                  <a:cubicBezTo>
                    <a:pt x="574" y="30"/>
                    <a:pt x="574" y="30"/>
                    <a:pt x="575" y="30"/>
                  </a:cubicBezTo>
                  <a:cubicBezTo>
                    <a:pt x="575" y="28"/>
                    <a:pt x="574" y="27"/>
                    <a:pt x="574" y="25"/>
                  </a:cubicBezTo>
                  <a:cubicBezTo>
                    <a:pt x="581" y="24"/>
                    <a:pt x="587" y="28"/>
                    <a:pt x="593" y="29"/>
                  </a:cubicBezTo>
                  <a:cubicBezTo>
                    <a:pt x="595" y="29"/>
                    <a:pt x="596" y="29"/>
                    <a:pt x="598" y="28"/>
                  </a:cubicBezTo>
                  <a:cubicBezTo>
                    <a:pt x="601" y="28"/>
                    <a:pt x="604" y="28"/>
                    <a:pt x="607" y="28"/>
                  </a:cubicBezTo>
                  <a:cubicBezTo>
                    <a:pt x="609" y="29"/>
                    <a:pt x="610" y="29"/>
                    <a:pt x="612" y="30"/>
                  </a:cubicBezTo>
                  <a:cubicBezTo>
                    <a:pt x="613" y="30"/>
                    <a:pt x="614" y="30"/>
                    <a:pt x="616" y="30"/>
                  </a:cubicBezTo>
                  <a:cubicBezTo>
                    <a:pt x="617" y="31"/>
                    <a:pt x="618" y="32"/>
                    <a:pt x="620" y="32"/>
                  </a:cubicBezTo>
                  <a:cubicBezTo>
                    <a:pt x="621" y="32"/>
                    <a:pt x="623" y="32"/>
                    <a:pt x="625" y="32"/>
                  </a:cubicBezTo>
                  <a:cubicBezTo>
                    <a:pt x="626" y="33"/>
                    <a:pt x="627" y="34"/>
                    <a:pt x="628" y="35"/>
                  </a:cubicBezTo>
                  <a:cubicBezTo>
                    <a:pt x="628" y="36"/>
                    <a:pt x="627" y="36"/>
                    <a:pt x="627" y="37"/>
                  </a:cubicBezTo>
                  <a:cubicBezTo>
                    <a:pt x="623" y="38"/>
                    <a:pt x="621" y="41"/>
                    <a:pt x="616" y="41"/>
                  </a:cubicBezTo>
                  <a:close/>
                  <a:moveTo>
                    <a:pt x="463" y="60"/>
                  </a:moveTo>
                  <a:cubicBezTo>
                    <a:pt x="464" y="60"/>
                    <a:pt x="465" y="61"/>
                    <a:pt x="466" y="61"/>
                  </a:cubicBezTo>
                  <a:cubicBezTo>
                    <a:pt x="466" y="63"/>
                    <a:pt x="467" y="65"/>
                    <a:pt x="468" y="67"/>
                  </a:cubicBezTo>
                  <a:cubicBezTo>
                    <a:pt x="469" y="67"/>
                    <a:pt x="470" y="68"/>
                    <a:pt x="472" y="68"/>
                  </a:cubicBezTo>
                  <a:cubicBezTo>
                    <a:pt x="472" y="66"/>
                    <a:pt x="472" y="65"/>
                    <a:pt x="472" y="64"/>
                  </a:cubicBezTo>
                  <a:cubicBezTo>
                    <a:pt x="472" y="63"/>
                    <a:pt x="473" y="63"/>
                    <a:pt x="473" y="63"/>
                  </a:cubicBezTo>
                  <a:cubicBezTo>
                    <a:pt x="475" y="64"/>
                    <a:pt x="478" y="66"/>
                    <a:pt x="478" y="68"/>
                  </a:cubicBezTo>
                  <a:cubicBezTo>
                    <a:pt x="478" y="70"/>
                    <a:pt x="478" y="72"/>
                    <a:pt x="478" y="74"/>
                  </a:cubicBezTo>
                  <a:cubicBezTo>
                    <a:pt x="479" y="75"/>
                    <a:pt x="479" y="76"/>
                    <a:pt x="480" y="77"/>
                  </a:cubicBezTo>
                  <a:cubicBezTo>
                    <a:pt x="485" y="76"/>
                    <a:pt x="487" y="76"/>
                    <a:pt x="490" y="79"/>
                  </a:cubicBezTo>
                  <a:cubicBezTo>
                    <a:pt x="489" y="78"/>
                    <a:pt x="488" y="78"/>
                    <a:pt x="487" y="78"/>
                  </a:cubicBezTo>
                  <a:cubicBezTo>
                    <a:pt x="482" y="81"/>
                    <a:pt x="477" y="80"/>
                    <a:pt x="475" y="86"/>
                  </a:cubicBezTo>
                  <a:cubicBezTo>
                    <a:pt x="473" y="86"/>
                    <a:pt x="472" y="84"/>
                    <a:pt x="470" y="84"/>
                  </a:cubicBezTo>
                  <a:cubicBezTo>
                    <a:pt x="469" y="85"/>
                    <a:pt x="469" y="85"/>
                    <a:pt x="468" y="86"/>
                  </a:cubicBezTo>
                  <a:cubicBezTo>
                    <a:pt x="469" y="87"/>
                    <a:pt x="470" y="88"/>
                    <a:pt x="470" y="89"/>
                  </a:cubicBezTo>
                  <a:cubicBezTo>
                    <a:pt x="469" y="90"/>
                    <a:pt x="468" y="91"/>
                    <a:pt x="467" y="91"/>
                  </a:cubicBezTo>
                  <a:cubicBezTo>
                    <a:pt x="466" y="90"/>
                    <a:pt x="464" y="89"/>
                    <a:pt x="462" y="87"/>
                  </a:cubicBezTo>
                  <a:cubicBezTo>
                    <a:pt x="462" y="89"/>
                    <a:pt x="462" y="91"/>
                    <a:pt x="461" y="92"/>
                  </a:cubicBezTo>
                  <a:cubicBezTo>
                    <a:pt x="456" y="92"/>
                    <a:pt x="452" y="91"/>
                    <a:pt x="448" y="90"/>
                  </a:cubicBezTo>
                  <a:cubicBezTo>
                    <a:pt x="447" y="90"/>
                    <a:pt x="447" y="90"/>
                    <a:pt x="446" y="90"/>
                  </a:cubicBezTo>
                  <a:cubicBezTo>
                    <a:pt x="445" y="88"/>
                    <a:pt x="443" y="87"/>
                    <a:pt x="441" y="85"/>
                  </a:cubicBezTo>
                  <a:cubicBezTo>
                    <a:pt x="440" y="84"/>
                    <a:pt x="438" y="83"/>
                    <a:pt x="438" y="81"/>
                  </a:cubicBezTo>
                  <a:cubicBezTo>
                    <a:pt x="439" y="80"/>
                    <a:pt x="441" y="80"/>
                    <a:pt x="442" y="79"/>
                  </a:cubicBezTo>
                  <a:cubicBezTo>
                    <a:pt x="446" y="79"/>
                    <a:pt x="455" y="80"/>
                    <a:pt x="458" y="81"/>
                  </a:cubicBezTo>
                  <a:cubicBezTo>
                    <a:pt x="456" y="79"/>
                    <a:pt x="448" y="75"/>
                    <a:pt x="443" y="76"/>
                  </a:cubicBezTo>
                  <a:cubicBezTo>
                    <a:pt x="443" y="76"/>
                    <a:pt x="442" y="76"/>
                    <a:pt x="441" y="76"/>
                  </a:cubicBezTo>
                  <a:cubicBezTo>
                    <a:pt x="440" y="76"/>
                    <a:pt x="438" y="76"/>
                    <a:pt x="437" y="76"/>
                  </a:cubicBezTo>
                  <a:cubicBezTo>
                    <a:pt x="436" y="76"/>
                    <a:pt x="434" y="78"/>
                    <a:pt x="432" y="77"/>
                  </a:cubicBezTo>
                  <a:cubicBezTo>
                    <a:pt x="430" y="76"/>
                    <a:pt x="430" y="74"/>
                    <a:pt x="428" y="73"/>
                  </a:cubicBezTo>
                  <a:cubicBezTo>
                    <a:pt x="427" y="72"/>
                    <a:pt x="426" y="71"/>
                    <a:pt x="424" y="70"/>
                  </a:cubicBezTo>
                  <a:cubicBezTo>
                    <a:pt x="424" y="69"/>
                    <a:pt x="424" y="69"/>
                    <a:pt x="424" y="68"/>
                  </a:cubicBezTo>
                  <a:cubicBezTo>
                    <a:pt x="424" y="68"/>
                    <a:pt x="424" y="68"/>
                    <a:pt x="424" y="68"/>
                  </a:cubicBezTo>
                  <a:cubicBezTo>
                    <a:pt x="428" y="69"/>
                    <a:pt x="431" y="68"/>
                    <a:pt x="435" y="68"/>
                  </a:cubicBezTo>
                  <a:cubicBezTo>
                    <a:pt x="433" y="66"/>
                    <a:pt x="431" y="66"/>
                    <a:pt x="430" y="64"/>
                  </a:cubicBezTo>
                  <a:cubicBezTo>
                    <a:pt x="430" y="63"/>
                    <a:pt x="430" y="62"/>
                    <a:pt x="431" y="62"/>
                  </a:cubicBezTo>
                  <a:cubicBezTo>
                    <a:pt x="432" y="61"/>
                    <a:pt x="436" y="62"/>
                    <a:pt x="437" y="61"/>
                  </a:cubicBezTo>
                  <a:cubicBezTo>
                    <a:pt x="437" y="61"/>
                    <a:pt x="437" y="61"/>
                    <a:pt x="437" y="60"/>
                  </a:cubicBezTo>
                  <a:cubicBezTo>
                    <a:pt x="436" y="59"/>
                    <a:pt x="434" y="57"/>
                    <a:pt x="432" y="55"/>
                  </a:cubicBezTo>
                  <a:cubicBezTo>
                    <a:pt x="433" y="55"/>
                    <a:pt x="433" y="55"/>
                    <a:pt x="433" y="55"/>
                  </a:cubicBezTo>
                  <a:cubicBezTo>
                    <a:pt x="435" y="55"/>
                    <a:pt x="437" y="54"/>
                    <a:pt x="439" y="53"/>
                  </a:cubicBezTo>
                  <a:cubicBezTo>
                    <a:pt x="440" y="53"/>
                    <a:pt x="442" y="54"/>
                    <a:pt x="443" y="54"/>
                  </a:cubicBezTo>
                  <a:cubicBezTo>
                    <a:pt x="443" y="52"/>
                    <a:pt x="443" y="51"/>
                    <a:pt x="442" y="49"/>
                  </a:cubicBezTo>
                  <a:cubicBezTo>
                    <a:pt x="450" y="50"/>
                    <a:pt x="451" y="53"/>
                    <a:pt x="454" y="57"/>
                  </a:cubicBezTo>
                  <a:cubicBezTo>
                    <a:pt x="456" y="58"/>
                    <a:pt x="457" y="59"/>
                    <a:pt x="458" y="61"/>
                  </a:cubicBezTo>
                  <a:cubicBezTo>
                    <a:pt x="461" y="61"/>
                    <a:pt x="462" y="60"/>
                    <a:pt x="463" y="60"/>
                  </a:cubicBezTo>
                  <a:close/>
                  <a:moveTo>
                    <a:pt x="432" y="91"/>
                  </a:moveTo>
                  <a:cubicBezTo>
                    <a:pt x="432" y="92"/>
                    <a:pt x="432" y="93"/>
                    <a:pt x="431" y="94"/>
                  </a:cubicBezTo>
                  <a:cubicBezTo>
                    <a:pt x="423" y="96"/>
                    <a:pt x="419" y="96"/>
                    <a:pt x="415" y="90"/>
                  </a:cubicBezTo>
                  <a:cubicBezTo>
                    <a:pt x="414" y="89"/>
                    <a:pt x="413" y="88"/>
                    <a:pt x="413" y="86"/>
                  </a:cubicBezTo>
                  <a:cubicBezTo>
                    <a:pt x="413" y="86"/>
                    <a:pt x="413" y="85"/>
                    <a:pt x="413" y="85"/>
                  </a:cubicBezTo>
                  <a:cubicBezTo>
                    <a:pt x="414" y="85"/>
                    <a:pt x="416" y="85"/>
                    <a:pt x="417" y="85"/>
                  </a:cubicBezTo>
                  <a:cubicBezTo>
                    <a:pt x="422" y="85"/>
                    <a:pt x="425" y="87"/>
                    <a:pt x="429" y="89"/>
                  </a:cubicBezTo>
                  <a:cubicBezTo>
                    <a:pt x="431" y="89"/>
                    <a:pt x="432" y="89"/>
                    <a:pt x="432" y="91"/>
                  </a:cubicBezTo>
                  <a:close/>
                  <a:moveTo>
                    <a:pt x="417" y="118"/>
                  </a:moveTo>
                  <a:cubicBezTo>
                    <a:pt x="417" y="118"/>
                    <a:pt x="418" y="121"/>
                    <a:pt x="417" y="122"/>
                  </a:cubicBezTo>
                  <a:cubicBezTo>
                    <a:pt x="417" y="123"/>
                    <a:pt x="415" y="124"/>
                    <a:pt x="414" y="125"/>
                  </a:cubicBezTo>
                  <a:cubicBezTo>
                    <a:pt x="413" y="126"/>
                    <a:pt x="415" y="129"/>
                    <a:pt x="415" y="130"/>
                  </a:cubicBezTo>
                  <a:cubicBezTo>
                    <a:pt x="415" y="131"/>
                    <a:pt x="415" y="131"/>
                    <a:pt x="414" y="131"/>
                  </a:cubicBezTo>
                  <a:cubicBezTo>
                    <a:pt x="413" y="131"/>
                    <a:pt x="411" y="131"/>
                    <a:pt x="410" y="130"/>
                  </a:cubicBezTo>
                  <a:cubicBezTo>
                    <a:pt x="407" y="131"/>
                    <a:pt x="401" y="132"/>
                    <a:pt x="401" y="128"/>
                  </a:cubicBezTo>
                  <a:cubicBezTo>
                    <a:pt x="402" y="127"/>
                    <a:pt x="402" y="126"/>
                    <a:pt x="404" y="126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4"/>
                    <a:pt x="403" y="123"/>
                    <a:pt x="403" y="123"/>
                  </a:cubicBezTo>
                  <a:cubicBezTo>
                    <a:pt x="400" y="122"/>
                    <a:pt x="393" y="124"/>
                    <a:pt x="391" y="124"/>
                  </a:cubicBezTo>
                  <a:cubicBezTo>
                    <a:pt x="390" y="124"/>
                    <a:pt x="389" y="124"/>
                    <a:pt x="389" y="123"/>
                  </a:cubicBezTo>
                  <a:cubicBezTo>
                    <a:pt x="389" y="122"/>
                    <a:pt x="389" y="122"/>
                    <a:pt x="389" y="121"/>
                  </a:cubicBezTo>
                  <a:cubicBezTo>
                    <a:pt x="391" y="121"/>
                    <a:pt x="391" y="120"/>
                    <a:pt x="394" y="119"/>
                  </a:cubicBezTo>
                  <a:cubicBezTo>
                    <a:pt x="394" y="119"/>
                    <a:pt x="394" y="119"/>
                    <a:pt x="394" y="119"/>
                  </a:cubicBezTo>
                  <a:cubicBezTo>
                    <a:pt x="392" y="117"/>
                    <a:pt x="393" y="116"/>
                    <a:pt x="393" y="114"/>
                  </a:cubicBezTo>
                  <a:cubicBezTo>
                    <a:pt x="398" y="114"/>
                    <a:pt x="400" y="119"/>
                    <a:pt x="404" y="120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4" y="117"/>
                    <a:pt x="401" y="115"/>
                    <a:pt x="399" y="113"/>
                  </a:cubicBezTo>
                  <a:cubicBezTo>
                    <a:pt x="399" y="113"/>
                    <a:pt x="400" y="113"/>
                    <a:pt x="400" y="113"/>
                  </a:cubicBezTo>
                  <a:cubicBezTo>
                    <a:pt x="404" y="110"/>
                    <a:pt x="407" y="115"/>
                    <a:pt x="410" y="115"/>
                  </a:cubicBezTo>
                  <a:cubicBezTo>
                    <a:pt x="410" y="114"/>
                    <a:pt x="410" y="113"/>
                    <a:pt x="410" y="113"/>
                  </a:cubicBezTo>
                  <a:cubicBezTo>
                    <a:pt x="411" y="112"/>
                    <a:pt x="411" y="112"/>
                    <a:pt x="412" y="112"/>
                  </a:cubicBezTo>
                  <a:cubicBezTo>
                    <a:pt x="415" y="113"/>
                    <a:pt x="416" y="113"/>
                    <a:pt x="417" y="118"/>
                  </a:cubicBezTo>
                  <a:close/>
                  <a:moveTo>
                    <a:pt x="402" y="98"/>
                  </a:moveTo>
                  <a:cubicBezTo>
                    <a:pt x="400" y="97"/>
                    <a:pt x="399" y="93"/>
                    <a:pt x="397" y="92"/>
                  </a:cubicBezTo>
                  <a:cubicBezTo>
                    <a:pt x="396" y="92"/>
                    <a:pt x="395" y="92"/>
                    <a:pt x="394" y="92"/>
                  </a:cubicBezTo>
                  <a:cubicBezTo>
                    <a:pt x="386" y="91"/>
                    <a:pt x="376" y="94"/>
                    <a:pt x="374" y="87"/>
                  </a:cubicBezTo>
                  <a:cubicBezTo>
                    <a:pt x="374" y="87"/>
                    <a:pt x="374" y="87"/>
                    <a:pt x="375" y="86"/>
                  </a:cubicBezTo>
                  <a:cubicBezTo>
                    <a:pt x="378" y="86"/>
                    <a:pt x="380" y="88"/>
                    <a:pt x="384" y="88"/>
                  </a:cubicBezTo>
                  <a:cubicBezTo>
                    <a:pt x="383" y="82"/>
                    <a:pt x="376" y="80"/>
                    <a:pt x="371" y="80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1" y="78"/>
                    <a:pt x="371" y="77"/>
                  </a:cubicBezTo>
                  <a:cubicBezTo>
                    <a:pt x="375" y="77"/>
                    <a:pt x="380" y="76"/>
                    <a:pt x="384" y="77"/>
                  </a:cubicBezTo>
                  <a:cubicBezTo>
                    <a:pt x="386" y="78"/>
                    <a:pt x="386" y="82"/>
                    <a:pt x="389" y="82"/>
                  </a:cubicBezTo>
                  <a:cubicBezTo>
                    <a:pt x="390" y="83"/>
                    <a:pt x="392" y="83"/>
                    <a:pt x="393" y="83"/>
                  </a:cubicBezTo>
                  <a:cubicBezTo>
                    <a:pt x="401" y="85"/>
                    <a:pt x="403" y="85"/>
                    <a:pt x="406" y="91"/>
                  </a:cubicBezTo>
                  <a:cubicBezTo>
                    <a:pt x="407" y="92"/>
                    <a:pt x="409" y="94"/>
                    <a:pt x="409" y="96"/>
                  </a:cubicBezTo>
                  <a:cubicBezTo>
                    <a:pt x="408" y="97"/>
                    <a:pt x="405" y="99"/>
                    <a:pt x="402" y="98"/>
                  </a:cubicBezTo>
                  <a:close/>
                  <a:moveTo>
                    <a:pt x="368" y="131"/>
                  </a:moveTo>
                  <a:cubicBezTo>
                    <a:pt x="367" y="132"/>
                    <a:pt x="365" y="131"/>
                    <a:pt x="363" y="131"/>
                  </a:cubicBezTo>
                  <a:cubicBezTo>
                    <a:pt x="362" y="132"/>
                    <a:pt x="360" y="132"/>
                    <a:pt x="359" y="132"/>
                  </a:cubicBezTo>
                  <a:cubicBezTo>
                    <a:pt x="356" y="132"/>
                    <a:pt x="353" y="131"/>
                    <a:pt x="350" y="130"/>
                  </a:cubicBezTo>
                  <a:cubicBezTo>
                    <a:pt x="343" y="132"/>
                    <a:pt x="336" y="140"/>
                    <a:pt x="326" y="138"/>
                  </a:cubicBezTo>
                  <a:cubicBezTo>
                    <a:pt x="324" y="137"/>
                    <a:pt x="322" y="136"/>
                    <a:pt x="320" y="136"/>
                  </a:cubicBezTo>
                  <a:cubicBezTo>
                    <a:pt x="320" y="135"/>
                    <a:pt x="320" y="135"/>
                    <a:pt x="320" y="134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1" y="133"/>
                    <a:pt x="323" y="133"/>
                    <a:pt x="325" y="133"/>
                  </a:cubicBezTo>
                  <a:cubicBezTo>
                    <a:pt x="325" y="133"/>
                    <a:pt x="326" y="132"/>
                    <a:pt x="327" y="132"/>
                  </a:cubicBezTo>
                  <a:cubicBezTo>
                    <a:pt x="330" y="131"/>
                    <a:pt x="334" y="132"/>
                    <a:pt x="337" y="131"/>
                  </a:cubicBezTo>
                  <a:cubicBezTo>
                    <a:pt x="337" y="130"/>
                    <a:pt x="337" y="129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ubicBezTo>
                    <a:pt x="334" y="128"/>
                    <a:pt x="331" y="127"/>
                    <a:pt x="328" y="127"/>
                  </a:cubicBezTo>
                  <a:cubicBezTo>
                    <a:pt x="326" y="128"/>
                    <a:pt x="325" y="128"/>
                    <a:pt x="324" y="129"/>
                  </a:cubicBezTo>
                  <a:cubicBezTo>
                    <a:pt x="321" y="130"/>
                    <a:pt x="319" y="129"/>
                    <a:pt x="316" y="130"/>
                  </a:cubicBezTo>
                  <a:cubicBezTo>
                    <a:pt x="315" y="130"/>
                    <a:pt x="315" y="130"/>
                    <a:pt x="314" y="130"/>
                  </a:cubicBezTo>
                  <a:cubicBezTo>
                    <a:pt x="313" y="130"/>
                    <a:pt x="311" y="129"/>
                    <a:pt x="310" y="129"/>
                  </a:cubicBezTo>
                  <a:cubicBezTo>
                    <a:pt x="307" y="131"/>
                    <a:pt x="303" y="129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2" y="126"/>
                    <a:pt x="303" y="125"/>
                    <a:pt x="303" y="124"/>
                  </a:cubicBezTo>
                  <a:cubicBezTo>
                    <a:pt x="306" y="123"/>
                    <a:pt x="312" y="125"/>
                    <a:pt x="314" y="123"/>
                  </a:cubicBezTo>
                  <a:cubicBezTo>
                    <a:pt x="312" y="122"/>
                    <a:pt x="310" y="122"/>
                    <a:pt x="308" y="121"/>
                  </a:cubicBezTo>
                  <a:cubicBezTo>
                    <a:pt x="308" y="120"/>
                    <a:pt x="308" y="118"/>
                    <a:pt x="308" y="117"/>
                  </a:cubicBezTo>
                  <a:cubicBezTo>
                    <a:pt x="310" y="117"/>
                    <a:pt x="316" y="113"/>
                    <a:pt x="319" y="114"/>
                  </a:cubicBezTo>
                  <a:cubicBezTo>
                    <a:pt x="321" y="115"/>
                    <a:pt x="322" y="117"/>
                    <a:pt x="324" y="118"/>
                  </a:cubicBezTo>
                  <a:cubicBezTo>
                    <a:pt x="325" y="118"/>
                    <a:pt x="326" y="118"/>
                    <a:pt x="328" y="117"/>
                  </a:cubicBezTo>
                  <a:cubicBezTo>
                    <a:pt x="331" y="118"/>
                    <a:pt x="333" y="123"/>
                    <a:pt x="336" y="124"/>
                  </a:cubicBezTo>
                  <a:cubicBezTo>
                    <a:pt x="338" y="125"/>
                    <a:pt x="340" y="124"/>
                    <a:pt x="341" y="124"/>
                  </a:cubicBezTo>
                  <a:cubicBezTo>
                    <a:pt x="342" y="124"/>
                    <a:pt x="344" y="124"/>
                    <a:pt x="345" y="125"/>
                  </a:cubicBezTo>
                  <a:cubicBezTo>
                    <a:pt x="347" y="124"/>
                    <a:pt x="348" y="124"/>
                    <a:pt x="350" y="124"/>
                  </a:cubicBezTo>
                  <a:cubicBezTo>
                    <a:pt x="350" y="119"/>
                    <a:pt x="346" y="116"/>
                    <a:pt x="342" y="115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4" y="114"/>
                    <a:pt x="345" y="112"/>
                    <a:pt x="346" y="111"/>
                  </a:cubicBezTo>
                  <a:cubicBezTo>
                    <a:pt x="348" y="110"/>
                    <a:pt x="349" y="110"/>
                    <a:pt x="350" y="109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4" y="112"/>
                    <a:pt x="354" y="117"/>
                    <a:pt x="355" y="120"/>
                  </a:cubicBezTo>
                  <a:cubicBezTo>
                    <a:pt x="359" y="121"/>
                    <a:pt x="361" y="122"/>
                    <a:pt x="364" y="123"/>
                  </a:cubicBezTo>
                  <a:cubicBezTo>
                    <a:pt x="364" y="122"/>
                    <a:pt x="363" y="121"/>
                    <a:pt x="363" y="119"/>
                  </a:cubicBezTo>
                  <a:cubicBezTo>
                    <a:pt x="367" y="119"/>
                    <a:pt x="369" y="120"/>
                    <a:pt x="371" y="122"/>
                  </a:cubicBezTo>
                  <a:cubicBezTo>
                    <a:pt x="371" y="125"/>
                    <a:pt x="370" y="130"/>
                    <a:pt x="368" y="131"/>
                  </a:cubicBezTo>
                  <a:close/>
                  <a:moveTo>
                    <a:pt x="341" y="101"/>
                  </a:moveTo>
                  <a:cubicBezTo>
                    <a:pt x="337" y="101"/>
                    <a:pt x="328" y="103"/>
                    <a:pt x="327" y="100"/>
                  </a:cubicBezTo>
                  <a:cubicBezTo>
                    <a:pt x="327" y="99"/>
                    <a:pt x="326" y="99"/>
                    <a:pt x="326" y="98"/>
                  </a:cubicBezTo>
                  <a:cubicBezTo>
                    <a:pt x="326" y="97"/>
                    <a:pt x="327" y="97"/>
                    <a:pt x="327" y="96"/>
                  </a:cubicBezTo>
                  <a:cubicBezTo>
                    <a:pt x="328" y="96"/>
                    <a:pt x="329" y="96"/>
                    <a:pt x="330" y="95"/>
                  </a:cubicBezTo>
                  <a:cubicBezTo>
                    <a:pt x="333" y="95"/>
                    <a:pt x="336" y="96"/>
                    <a:pt x="339" y="95"/>
                  </a:cubicBezTo>
                  <a:cubicBezTo>
                    <a:pt x="342" y="95"/>
                    <a:pt x="344" y="96"/>
                    <a:pt x="347" y="96"/>
                  </a:cubicBezTo>
                  <a:cubicBezTo>
                    <a:pt x="347" y="96"/>
                    <a:pt x="346" y="96"/>
                    <a:pt x="346" y="96"/>
                  </a:cubicBezTo>
                  <a:cubicBezTo>
                    <a:pt x="345" y="98"/>
                    <a:pt x="343" y="100"/>
                    <a:pt x="341" y="101"/>
                  </a:cubicBezTo>
                  <a:close/>
                  <a:moveTo>
                    <a:pt x="307" y="105"/>
                  </a:moveTo>
                  <a:cubicBezTo>
                    <a:pt x="306" y="107"/>
                    <a:pt x="307" y="109"/>
                    <a:pt x="308" y="111"/>
                  </a:cubicBezTo>
                  <a:cubicBezTo>
                    <a:pt x="306" y="111"/>
                    <a:pt x="305" y="111"/>
                    <a:pt x="303" y="111"/>
                  </a:cubicBezTo>
                  <a:cubicBezTo>
                    <a:pt x="303" y="113"/>
                    <a:pt x="302" y="114"/>
                    <a:pt x="301" y="115"/>
                  </a:cubicBezTo>
                  <a:cubicBezTo>
                    <a:pt x="300" y="115"/>
                    <a:pt x="299" y="115"/>
                    <a:pt x="298" y="115"/>
                  </a:cubicBezTo>
                  <a:cubicBezTo>
                    <a:pt x="298" y="113"/>
                    <a:pt x="296" y="108"/>
                    <a:pt x="294" y="109"/>
                  </a:cubicBezTo>
                  <a:cubicBezTo>
                    <a:pt x="293" y="109"/>
                    <a:pt x="293" y="109"/>
                    <a:pt x="293" y="109"/>
                  </a:cubicBezTo>
                  <a:cubicBezTo>
                    <a:pt x="292" y="111"/>
                    <a:pt x="291" y="113"/>
                    <a:pt x="290" y="115"/>
                  </a:cubicBezTo>
                  <a:cubicBezTo>
                    <a:pt x="289" y="116"/>
                    <a:pt x="288" y="116"/>
                    <a:pt x="288" y="116"/>
                  </a:cubicBezTo>
                  <a:cubicBezTo>
                    <a:pt x="288" y="117"/>
                    <a:pt x="287" y="118"/>
                    <a:pt x="287" y="119"/>
                  </a:cubicBezTo>
                  <a:cubicBezTo>
                    <a:pt x="286" y="119"/>
                    <a:pt x="286" y="120"/>
                    <a:pt x="285" y="120"/>
                  </a:cubicBezTo>
                  <a:cubicBezTo>
                    <a:pt x="281" y="121"/>
                    <a:pt x="281" y="118"/>
                    <a:pt x="278" y="117"/>
                  </a:cubicBezTo>
                  <a:cubicBezTo>
                    <a:pt x="274" y="117"/>
                    <a:pt x="274" y="120"/>
                    <a:pt x="270" y="117"/>
                  </a:cubicBezTo>
                  <a:cubicBezTo>
                    <a:pt x="270" y="115"/>
                    <a:pt x="270" y="115"/>
                    <a:pt x="270" y="114"/>
                  </a:cubicBezTo>
                  <a:cubicBezTo>
                    <a:pt x="272" y="113"/>
                    <a:pt x="275" y="113"/>
                    <a:pt x="276" y="112"/>
                  </a:cubicBezTo>
                  <a:cubicBezTo>
                    <a:pt x="277" y="111"/>
                    <a:pt x="278" y="110"/>
                    <a:pt x="279" y="109"/>
                  </a:cubicBezTo>
                  <a:cubicBezTo>
                    <a:pt x="280" y="109"/>
                    <a:pt x="282" y="108"/>
                    <a:pt x="283" y="107"/>
                  </a:cubicBezTo>
                  <a:cubicBezTo>
                    <a:pt x="285" y="106"/>
                    <a:pt x="285" y="105"/>
                    <a:pt x="288" y="104"/>
                  </a:cubicBezTo>
                  <a:cubicBezTo>
                    <a:pt x="291" y="103"/>
                    <a:pt x="294" y="103"/>
                    <a:pt x="297" y="103"/>
                  </a:cubicBezTo>
                  <a:cubicBezTo>
                    <a:pt x="299" y="103"/>
                    <a:pt x="300" y="103"/>
                    <a:pt x="302" y="103"/>
                  </a:cubicBezTo>
                  <a:cubicBezTo>
                    <a:pt x="303" y="102"/>
                    <a:pt x="304" y="102"/>
                    <a:pt x="304" y="101"/>
                  </a:cubicBezTo>
                  <a:cubicBezTo>
                    <a:pt x="305" y="101"/>
                    <a:pt x="306" y="101"/>
                    <a:pt x="306" y="101"/>
                  </a:cubicBezTo>
                  <a:cubicBezTo>
                    <a:pt x="308" y="101"/>
                    <a:pt x="310" y="102"/>
                    <a:pt x="311" y="103"/>
                  </a:cubicBezTo>
                  <a:cubicBezTo>
                    <a:pt x="310" y="103"/>
                    <a:pt x="308" y="104"/>
                    <a:pt x="307" y="105"/>
                  </a:cubicBezTo>
                  <a:close/>
                  <a:moveTo>
                    <a:pt x="278" y="137"/>
                  </a:moveTo>
                  <a:cubicBezTo>
                    <a:pt x="282" y="137"/>
                    <a:pt x="285" y="141"/>
                    <a:pt x="289" y="142"/>
                  </a:cubicBezTo>
                  <a:cubicBezTo>
                    <a:pt x="292" y="143"/>
                    <a:pt x="295" y="140"/>
                    <a:pt x="300" y="141"/>
                  </a:cubicBezTo>
                  <a:cubicBezTo>
                    <a:pt x="303" y="142"/>
                    <a:pt x="309" y="146"/>
                    <a:pt x="311" y="148"/>
                  </a:cubicBezTo>
                  <a:cubicBezTo>
                    <a:pt x="311" y="148"/>
                    <a:pt x="311" y="148"/>
                    <a:pt x="311" y="149"/>
                  </a:cubicBezTo>
                  <a:cubicBezTo>
                    <a:pt x="307" y="149"/>
                    <a:pt x="297" y="154"/>
                    <a:pt x="294" y="156"/>
                  </a:cubicBezTo>
                  <a:cubicBezTo>
                    <a:pt x="291" y="157"/>
                    <a:pt x="290" y="160"/>
                    <a:pt x="287" y="162"/>
                  </a:cubicBezTo>
                  <a:cubicBezTo>
                    <a:pt x="286" y="162"/>
                    <a:pt x="285" y="163"/>
                    <a:pt x="283" y="163"/>
                  </a:cubicBezTo>
                  <a:cubicBezTo>
                    <a:pt x="283" y="171"/>
                    <a:pt x="282" y="172"/>
                    <a:pt x="274" y="172"/>
                  </a:cubicBezTo>
                  <a:cubicBezTo>
                    <a:pt x="273" y="175"/>
                    <a:pt x="270" y="176"/>
                    <a:pt x="265" y="175"/>
                  </a:cubicBezTo>
                  <a:cubicBezTo>
                    <a:pt x="264" y="172"/>
                    <a:pt x="262" y="169"/>
                    <a:pt x="259" y="167"/>
                  </a:cubicBezTo>
                  <a:cubicBezTo>
                    <a:pt x="256" y="166"/>
                    <a:pt x="252" y="168"/>
                    <a:pt x="251" y="165"/>
                  </a:cubicBezTo>
                  <a:cubicBezTo>
                    <a:pt x="253" y="163"/>
                    <a:pt x="254" y="163"/>
                    <a:pt x="255" y="161"/>
                  </a:cubicBezTo>
                  <a:cubicBezTo>
                    <a:pt x="255" y="159"/>
                    <a:pt x="255" y="157"/>
                    <a:pt x="254" y="155"/>
                  </a:cubicBezTo>
                  <a:cubicBezTo>
                    <a:pt x="257" y="155"/>
                    <a:pt x="257" y="154"/>
                    <a:pt x="258" y="153"/>
                  </a:cubicBezTo>
                  <a:cubicBezTo>
                    <a:pt x="259" y="150"/>
                    <a:pt x="263" y="149"/>
                    <a:pt x="262" y="145"/>
                  </a:cubicBezTo>
                  <a:cubicBezTo>
                    <a:pt x="260" y="143"/>
                    <a:pt x="258" y="142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63" y="139"/>
                    <a:pt x="269" y="139"/>
                    <a:pt x="275" y="138"/>
                  </a:cubicBezTo>
                  <a:cubicBezTo>
                    <a:pt x="276" y="137"/>
                    <a:pt x="277" y="137"/>
                    <a:pt x="278" y="137"/>
                  </a:cubicBezTo>
                  <a:close/>
                  <a:moveTo>
                    <a:pt x="545" y="205"/>
                  </a:moveTo>
                  <a:cubicBezTo>
                    <a:pt x="547" y="205"/>
                    <a:pt x="549" y="206"/>
                    <a:pt x="550" y="207"/>
                  </a:cubicBezTo>
                  <a:cubicBezTo>
                    <a:pt x="550" y="209"/>
                    <a:pt x="550" y="211"/>
                    <a:pt x="550" y="213"/>
                  </a:cubicBezTo>
                  <a:cubicBezTo>
                    <a:pt x="549" y="215"/>
                    <a:pt x="542" y="218"/>
                    <a:pt x="539" y="215"/>
                  </a:cubicBezTo>
                  <a:cubicBezTo>
                    <a:pt x="535" y="213"/>
                    <a:pt x="539" y="207"/>
                    <a:pt x="541" y="206"/>
                  </a:cubicBezTo>
                  <a:cubicBezTo>
                    <a:pt x="543" y="205"/>
                    <a:pt x="544" y="205"/>
                    <a:pt x="545" y="205"/>
                  </a:cubicBezTo>
                  <a:close/>
                  <a:moveTo>
                    <a:pt x="520" y="250"/>
                  </a:moveTo>
                  <a:cubicBezTo>
                    <a:pt x="520" y="250"/>
                    <a:pt x="520" y="250"/>
                    <a:pt x="520" y="250"/>
                  </a:cubicBezTo>
                  <a:cubicBezTo>
                    <a:pt x="519" y="251"/>
                    <a:pt x="518" y="251"/>
                    <a:pt x="517" y="252"/>
                  </a:cubicBezTo>
                  <a:cubicBezTo>
                    <a:pt x="514" y="251"/>
                    <a:pt x="510" y="252"/>
                    <a:pt x="508" y="250"/>
                  </a:cubicBezTo>
                  <a:cubicBezTo>
                    <a:pt x="505" y="248"/>
                    <a:pt x="506" y="246"/>
                    <a:pt x="501" y="246"/>
                  </a:cubicBezTo>
                  <a:cubicBezTo>
                    <a:pt x="501" y="246"/>
                    <a:pt x="501" y="246"/>
                    <a:pt x="500" y="247"/>
                  </a:cubicBezTo>
                  <a:cubicBezTo>
                    <a:pt x="501" y="248"/>
                    <a:pt x="501" y="249"/>
                    <a:pt x="501" y="249"/>
                  </a:cubicBezTo>
                  <a:cubicBezTo>
                    <a:pt x="501" y="250"/>
                    <a:pt x="501" y="250"/>
                    <a:pt x="501" y="250"/>
                  </a:cubicBezTo>
                  <a:cubicBezTo>
                    <a:pt x="495" y="250"/>
                    <a:pt x="495" y="255"/>
                    <a:pt x="489" y="255"/>
                  </a:cubicBezTo>
                  <a:cubicBezTo>
                    <a:pt x="489" y="252"/>
                    <a:pt x="489" y="251"/>
                    <a:pt x="488" y="250"/>
                  </a:cubicBezTo>
                  <a:cubicBezTo>
                    <a:pt x="485" y="250"/>
                    <a:pt x="482" y="251"/>
                    <a:pt x="479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80" y="248"/>
                    <a:pt x="483" y="247"/>
                    <a:pt x="485" y="246"/>
                  </a:cubicBezTo>
                  <a:cubicBezTo>
                    <a:pt x="483" y="241"/>
                    <a:pt x="487" y="234"/>
                    <a:pt x="488" y="229"/>
                  </a:cubicBezTo>
                  <a:cubicBezTo>
                    <a:pt x="489" y="230"/>
                    <a:pt x="490" y="231"/>
                    <a:pt x="491" y="232"/>
                  </a:cubicBezTo>
                  <a:cubicBezTo>
                    <a:pt x="491" y="233"/>
                    <a:pt x="491" y="234"/>
                    <a:pt x="491" y="234"/>
                  </a:cubicBezTo>
                  <a:cubicBezTo>
                    <a:pt x="492" y="235"/>
                    <a:pt x="492" y="236"/>
                    <a:pt x="494" y="236"/>
                  </a:cubicBezTo>
                  <a:cubicBezTo>
                    <a:pt x="494" y="235"/>
                    <a:pt x="495" y="235"/>
                    <a:pt x="495" y="234"/>
                  </a:cubicBezTo>
                  <a:cubicBezTo>
                    <a:pt x="499" y="235"/>
                    <a:pt x="500" y="238"/>
                    <a:pt x="503" y="239"/>
                  </a:cubicBezTo>
                  <a:cubicBezTo>
                    <a:pt x="508" y="242"/>
                    <a:pt x="511" y="239"/>
                    <a:pt x="510" y="247"/>
                  </a:cubicBezTo>
                  <a:cubicBezTo>
                    <a:pt x="513" y="248"/>
                    <a:pt x="515" y="247"/>
                    <a:pt x="517" y="248"/>
                  </a:cubicBezTo>
                  <a:cubicBezTo>
                    <a:pt x="518" y="249"/>
                    <a:pt x="519" y="249"/>
                    <a:pt x="520" y="250"/>
                  </a:cubicBezTo>
                  <a:close/>
                  <a:moveTo>
                    <a:pt x="460" y="145"/>
                  </a:moveTo>
                  <a:cubicBezTo>
                    <a:pt x="460" y="145"/>
                    <a:pt x="460" y="145"/>
                    <a:pt x="460" y="145"/>
                  </a:cubicBezTo>
                  <a:cubicBezTo>
                    <a:pt x="456" y="149"/>
                    <a:pt x="454" y="154"/>
                    <a:pt x="450" y="157"/>
                  </a:cubicBezTo>
                  <a:cubicBezTo>
                    <a:pt x="447" y="157"/>
                    <a:pt x="440" y="156"/>
                    <a:pt x="437" y="157"/>
                  </a:cubicBezTo>
                  <a:cubicBezTo>
                    <a:pt x="438" y="157"/>
                    <a:pt x="438" y="158"/>
                    <a:pt x="438" y="158"/>
                  </a:cubicBezTo>
                  <a:cubicBezTo>
                    <a:pt x="439" y="159"/>
                    <a:pt x="440" y="160"/>
                    <a:pt x="441" y="160"/>
                  </a:cubicBezTo>
                  <a:cubicBezTo>
                    <a:pt x="440" y="164"/>
                    <a:pt x="436" y="165"/>
                    <a:pt x="432" y="163"/>
                  </a:cubicBezTo>
                  <a:cubicBezTo>
                    <a:pt x="432" y="160"/>
                    <a:pt x="431" y="159"/>
                    <a:pt x="430" y="157"/>
                  </a:cubicBezTo>
                  <a:cubicBezTo>
                    <a:pt x="428" y="153"/>
                    <a:pt x="430" y="149"/>
                    <a:pt x="431" y="147"/>
                  </a:cubicBezTo>
                  <a:cubicBezTo>
                    <a:pt x="432" y="147"/>
                    <a:pt x="433" y="147"/>
                    <a:pt x="434" y="147"/>
                  </a:cubicBezTo>
                  <a:cubicBezTo>
                    <a:pt x="434" y="145"/>
                    <a:pt x="433" y="145"/>
                    <a:pt x="432" y="143"/>
                  </a:cubicBezTo>
                  <a:cubicBezTo>
                    <a:pt x="434" y="142"/>
                    <a:pt x="437" y="142"/>
                    <a:pt x="439" y="142"/>
                  </a:cubicBezTo>
                  <a:cubicBezTo>
                    <a:pt x="443" y="142"/>
                    <a:pt x="445" y="143"/>
                    <a:pt x="449" y="144"/>
                  </a:cubicBezTo>
                  <a:cubicBezTo>
                    <a:pt x="453" y="144"/>
                    <a:pt x="457" y="141"/>
                    <a:pt x="460" y="145"/>
                  </a:cubicBezTo>
                  <a:close/>
                  <a:moveTo>
                    <a:pt x="428" y="107"/>
                  </a:moveTo>
                  <a:cubicBezTo>
                    <a:pt x="430" y="107"/>
                    <a:pt x="431" y="109"/>
                    <a:pt x="433" y="109"/>
                  </a:cubicBezTo>
                  <a:cubicBezTo>
                    <a:pt x="435" y="109"/>
                    <a:pt x="436" y="109"/>
                    <a:pt x="438" y="109"/>
                  </a:cubicBezTo>
                  <a:cubicBezTo>
                    <a:pt x="438" y="110"/>
                    <a:pt x="439" y="110"/>
                    <a:pt x="440" y="111"/>
                  </a:cubicBezTo>
                  <a:cubicBezTo>
                    <a:pt x="439" y="113"/>
                    <a:pt x="440" y="114"/>
                    <a:pt x="439" y="115"/>
                  </a:cubicBezTo>
                  <a:cubicBezTo>
                    <a:pt x="436" y="115"/>
                    <a:pt x="434" y="115"/>
                    <a:pt x="431" y="114"/>
                  </a:cubicBezTo>
                  <a:cubicBezTo>
                    <a:pt x="430" y="114"/>
                    <a:pt x="429" y="114"/>
                    <a:pt x="429" y="114"/>
                  </a:cubicBezTo>
                  <a:cubicBezTo>
                    <a:pt x="428" y="114"/>
                    <a:pt x="428" y="114"/>
                    <a:pt x="428" y="114"/>
                  </a:cubicBezTo>
                  <a:cubicBezTo>
                    <a:pt x="428" y="114"/>
                    <a:pt x="422" y="109"/>
                    <a:pt x="422" y="109"/>
                  </a:cubicBezTo>
                  <a:cubicBezTo>
                    <a:pt x="423" y="107"/>
                    <a:pt x="426" y="108"/>
                    <a:pt x="428" y="107"/>
                  </a:cubicBezTo>
                  <a:close/>
                  <a:moveTo>
                    <a:pt x="412" y="195"/>
                  </a:moveTo>
                  <a:cubicBezTo>
                    <a:pt x="414" y="194"/>
                    <a:pt x="414" y="191"/>
                    <a:pt x="415" y="190"/>
                  </a:cubicBezTo>
                  <a:cubicBezTo>
                    <a:pt x="415" y="190"/>
                    <a:pt x="416" y="189"/>
                    <a:pt x="416" y="189"/>
                  </a:cubicBezTo>
                  <a:cubicBezTo>
                    <a:pt x="418" y="190"/>
                    <a:pt x="425" y="194"/>
                    <a:pt x="426" y="195"/>
                  </a:cubicBezTo>
                  <a:cubicBezTo>
                    <a:pt x="427" y="199"/>
                    <a:pt x="428" y="198"/>
                    <a:pt x="430" y="200"/>
                  </a:cubicBezTo>
                  <a:cubicBezTo>
                    <a:pt x="430" y="200"/>
                    <a:pt x="430" y="200"/>
                    <a:pt x="430" y="200"/>
                  </a:cubicBezTo>
                  <a:cubicBezTo>
                    <a:pt x="428" y="201"/>
                    <a:pt x="427" y="202"/>
                    <a:pt x="426" y="203"/>
                  </a:cubicBezTo>
                  <a:cubicBezTo>
                    <a:pt x="421" y="204"/>
                    <a:pt x="415" y="201"/>
                    <a:pt x="412" y="200"/>
                  </a:cubicBezTo>
                  <a:cubicBezTo>
                    <a:pt x="410" y="199"/>
                    <a:pt x="409" y="199"/>
                    <a:pt x="407" y="198"/>
                  </a:cubicBezTo>
                  <a:cubicBezTo>
                    <a:pt x="407" y="198"/>
                    <a:pt x="407" y="198"/>
                    <a:pt x="408" y="198"/>
                  </a:cubicBezTo>
                  <a:cubicBezTo>
                    <a:pt x="408" y="196"/>
                    <a:pt x="411" y="196"/>
                    <a:pt x="412" y="195"/>
                  </a:cubicBezTo>
                  <a:close/>
                  <a:moveTo>
                    <a:pt x="382" y="181"/>
                  </a:moveTo>
                  <a:cubicBezTo>
                    <a:pt x="388" y="184"/>
                    <a:pt x="398" y="183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5" y="192"/>
                    <a:pt x="392" y="190"/>
                    <a:pt x="390" y="189"/>
                  </a:cubicBezTo>
                  <a:cubicBezTo>
                    <a:pt x="388" y="190"/>
                    <a:pt x="387" y="191"/>
                    <a:pt x="384" y="191"/>
                  </a:cubicBezTo>
                  <a:cubicBezTo>
                    <a:pt x="384" y="191"/>
                    <a:pt x="384" y="191"/>
                    <a:pt x="384" y="192"/>
                  </a:cubicBezTo>
                  <a:cubicBezTo>
                    <a:pt x="384" y="193"/>
                    <a:pt x="384" y="194"/>
                    <a:pt x="384" y="195"/>
                  </a:cubicBezTo>
                  <a:cubicBezTo>
                    <a:pt x="386" y="194"/>
                    <a:pt x="390" y="193"/>
                    <a:pt x="391" y="193"/>
                  </a:cubicBezTo>
                  <a:cubicBezTo>
                    <a:pt x="392" y="195"/>
                    <a:pt x="393" y="195"/>
                    <a:pt x="393" y="197"/>
                  </a:cubicBezTo>
                  <a:cubicBezTo>
                    <a:pt x="391" y="197"/>
                    <a:pt x="390" y="199"/>
                    <a:pt x="389" y="199"/>
                  </a:cubicBezTo>
                  <a:cubicBezTo>
                    <a:pt x="381" y="201"/>
                    <a:pt x="373" y="198"/>
                    <a:pt x="368" y="196"/>
                  </a:cubicBezTo>
                  <a:cubicBezTo>
                    <a:pt x="367" y="195"/>
                    <a:pt x="367" y="194"/>
                    <a:pt x="366" y="193"/>
                  </a:cubicBezTo>
                  <a:cubicBezTo>
                    <a:pt x="365" y="193"/>
                    <a:pt x="364" y="193"/>
                    <a:pt x="363" y="194"/>
                  </a:cubicBezTo>
                  <a:cubicBezTo>
                    <a:pt x="362" y="197"/>
                    <a:pt x="360" y="197"/>
                    <a:pt x="356" y="198"/>
                  </a:cubicBezTo>
                  <a:cubicBezTo>
                    <a:pt x="355" y="198"/>
                    <a:pt x="354" y="198"/>
                    <a:pt x="352" y="198"/>
                  </a:cubicBezTo>
                  <a:cubicBezTo>
                    <a:pt x="351" y="199"/>
                    <a:pt x="350" y="199"/>
                    <a:pt x="349" y="200"/>
                  </a:cubicBezTo>
                  <a:cubicBezTo>
                    <a:pt x="346" y="201"/>
                    <a:pt x="338" y="203"/>
                    <a:pt x="335" y="202"/>
                  </a:cubicBezTo>
                  <a:cubicBezTo>
                    <a:pt x="331" y="202"/>
                    <a:pt x="325" y="204"/>
                    <a:pt x="323" y="201"/>
                  </a:cubicBezTo>
                  <a:cubicBezTo>
                    <a:pt x="323" y="199"/>
                    <a:pt x="325" y="197"/>
                    <a:pt x="323" y="196"/>
                  </a:cubicBezTo>
                  <a:cubicBezTo>
                    <a:pt x="321" y="195"/>
                    <a:pt x="313" y="195"/>
                    <a:pt x="310" y="195"/>
                  </a:cubicBezTo>
                  <a:cubicBezTo>
                    <a:pt x="306" y="194"/>
                    <a:pt x="302" y="190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7"/>
                    <a:pt x="302" y="187"/>
                    <a:pt x="303" y="186"/>
                  </a:cubicBezTo>
                  <a:cubicBezTo>
                    <a:pt x="304" y="186"/>
                    <a:pt x="305" y="186"/>
                    <a:pt x="306" y="186"/>
                  </a:cubicBezTo>
                  <a:cubicBezTo>
                    <a:pt x="307" y="186"/>
                    <a:pt x="307" y="185"/>
                    <a:pt x="308" y="185"/>
                  </a:cubicBezTo>
                  <a:cubicBezTo>
                    <a:pt x="310" y="185"/>
                    <a:pt x="313" y="185"/>
                    <a:pt x="314" y="185"/>
                  </a:cubicBezTo>
                  <a:cubicBezTo>
                    <a:pt x="316" y="185"/>
                    <a:pt x="318" y="185"/>
                    <a:pt x="320" y="185"/>
                  </a:cubicBezTo>
                  <a:cubicBezTo>
                    <a:pt x="323" y="185"/>
                    <a:pt x="333" y="185"/>
                    <a:pt x="336" y="184"/>
                  </a:cubicBezTo>
                  <a:cubicBezTo>
                    <a:pt x="330" y="179"/>
                    <a:pt x="315" y="180"/>
                    <a:pt x="304" y="180"/>
                  </a:cubicBezTo>
                  <a:cubicBezTo>
                    <a:pt x="301" y="180"/>
                    <a:pt x="294" y="179"/>
                    <a:pt x="295" y="177"/>
                  </a:cubicBezTo>
                  <a:cubicBezTo>
                    <a:pt x="297" y="174"/>
                    <a:pt x="308" y="176"/>
                    <a:pt x="312" y="173"/>
                  </a:cubicBezTo>
                  <a:cubicBezTo>
                    <a:pt x="312" y="173"/>
                    <a:pt x="312" y="173"/>
                    <a:pt x="312" y="172"/>
                  </a:cubicBezTo>
                  <a:cubicBezTo>
                    <a:pt x="312" y="172"/>
                    <a:pt x="311" y="171"/>
                    <a:pt x="311" y="171"/>
                  </a:cubicBezTo>
                  <a:cubicBezTo>
                    <a:pt x="308" y="171"/>
                    <a:pt x="304" y="172"/>
                    <a:pt x="301" y="172"/>
                  </a:cubicBezTo>
                  <a:cubicBezTo>
                    <a:pt x="299" y="171"/>
                    <a:pt x="298" y="170"/>
                    <a:pt x="297" y="169"/>
                  </a:cubicBezTo>
                  <a:cubicBezTo>
                    <a:pt x="296" y="168"/>
                    <a:pt x="295" y="169"/>
                    <a:pt x="294" y="168"/>
                  </a:cubicBezTo>
                  <a:cubicBezTo>
                    <a:pt x="293" y="168"/>
                    <a:pt x="292" y="168"/>
                    <a:pt x="292" y="167"/>
                  </a:cubicBezTo>
                  <a:cubicBezTo>
                    <a:pt x="292" y="161"/>
                    <a:pt x="304" y="155"/>
                    <a:pt x="309" y="154"/>
                  </a:cubicBezTo>
                  <a:cubicBezTo>
                    <a:pt x="312" y="153"/>
                    <a:pt x="319" y="149"/>
                    <a:pt x="320" y="153"/>
                  </a:cubicBezTo>
                  <a:cubicBezTo>
                    <a:pt x="319" y="155"/>
                    <a:pt x="318" y="155"/>
                    <a:pt x="318" y="159"/>
                  </a:cubicBezTo>
                  <a:cubicBezTo>
                    <a:pt x="323" y="159"/>
                    <a:pt x="323" y="157"/>
                    <a:pt x="326" y="156"/>
                  </a:cubicBezTo>
                  <a:cubicBezTo>
                    <a:pt x="328" y="155"/>
                    <a:pt x="334" y="157"/>
                    <a:pt x="335" y="158"/>
                  </a:cubicBezTo>
                  <a:cubicBezTo>
                    <a:pt x="335" y="160"/>
                    <a:pt x="335" y="161"/>
                    <a:pt x="334" y="162"/>
                  </a:cubicBezTo>
                  <a:cubicBezTo>
                    <a:pt x="338" y="162"/>
                    <a:pt x="339" y="161"/>
                    <a:pt x="341" y="160"/>
                  </a:cubicBezTo>
                  <a:cubicBezTo>
                    <a:pt x="342" y="160"/>
                    <a:pt x="343" y="160"/>
                    <a:pt x="344" y="160"/>
                  </a:cubicBezTo>
                  <a:cubicBezTo>
                    <a:pt x="344" y="158"/>
                    <a:pt x="341" y="156"/>
                    <a:pt x="342" y="155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5" y="155"/>
                    <a:pt x="349" y="156"/>
                    <a:pt x="351" y="158"/>
                  </a:cubicBezTo>
                  <a:cubicBezTo>
                    <a:pt x="351" y="159"/>
                    <a:pt x="351" y="161"/>
                    <a:pt x="352" y="162"/>
                  </a:cubicBezTo>
                  <a:cubicBezTo>
                    <a:pt x="353" y="164"/>
                    <a:pt x="354" y="167"/>
                    <a:pt x="356" y="169"/>
                  </a:cubicBezTo>
                  <a:cubicBezTo>
                    <a:pt x="357" y="168"/>
                    <a:pt x="358" y="168"/>
                    <a:pt x="359" y="167"/>
                  </a:cubicBezTo>
                  <a:cubicBezTo>
                    <a:pt x="359" y="165"/>
                    <a:pt x="357" y="162"/>
                    <a:pt x="356" y="160"/>
                  </a:cubicBezTo>
                  <a:cubicBezTo>
                    <a:pt x="355" y="157"/>
                    <a:pt x="355" y="153"/>
                    <a:pt x="355" y="151"/>
                  </a:cubicBezTo>
                  <a:cubicBezTo>
                    <a:pt x="361" y="152"/>
                    <a:pt x="368" y="153"/>
                    <a:pt x="371" y="157"/>
                  </a:cubicBezTo>
                  <a:cubicBezTo>
                    <a:pt x="372" y="159"/>
                    <a:pt x="372" y="161"/>
                    <a:pt x="373" y="163"/>
                  </a:cubicBezTo>
                  <a:cubicBezTo>
                    <a:pt x="374" y="165"/>
                    <a:pt x="375" y="168"/>
                    <a:pt x="377" y="170"/>
                  </a:cubicBezTo>
                  <a:cubicBezTo>
                    <a:pt x="377" y="173"/>
                    <a:pt x="376" y="174"/>
                    <a:pt x="376" y="177"/>
                  </a:cubicBezTo>
                  <a:cubicBezTo>
                    <a:pt x="379" y="178"/>
                    <a:pt x="380" y="180"/>
                    <a:pt x="382" y="181"/>
                  </a:cubicBezTo>
                  <a:close/>
                  <a:moveTo>
                    <a:pt x="417" y="155"/>
                  </a:moveTo>
                  <a:cubicBezTo>
                    <a:pt x="419" y="155"/>
                    <a:pt x="424" y="157"/>
                    <a:pt x="424" y="158"/>
                  </a:cubicBezTo>
                  <a:cubicBezTo>
                    <a:pt x="425" y="159"/>
                    <a:pt x="425" y="160"/>
                    <a:pt x="425" y="161"/>
                  </a:cubicBezTo>
                  <a:cubicBezTo>
                    <a:pt x="424" y="161"/>
                    <a:pt x="424" y="162"/>
                    <a:pt x="423" y="162"/>
                  </a:cubicBezTo>
                  <a:cubicBezTo>
                    <a:pt x="422" y="165"/>
                    <a:pt x="423" y="171"/>
                    <a:pt x="417" y="170"/>
                  </a:cubicBezTo>
                  <a:cubicBezTo>
                    <a:pt x="415" y="170"/>
                    <a:pt x="415" y="168"/>
                    <a:pt x="413" y="167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3" y="169"/>
                    <a:pt x="414" y="170"/>
                    <a:pt x="415" y="171"/>
                  </a:cubicBezTo>
                  <a:cubicBezTo>
                    <a:pt x="414" y="172"/>
                    <a:pt x="414" y="172"/>
                    <a:pt x="413" y="173"/>
                  </a:cubicBezTo>
                  <a:cubicBezTo>
                    <a:pt x="407" y="173"/>
                    <a:pt x="406" y="167"/>
                    <a:pt x="402" y="165"/>
                  </a:cubicBezTo>
                  <a:cubicBezTo>
                    <a:pt x="400" y="163"/>
                    <a:pt x="397" y="164"/>
                    <a:pt x="395" y="163"/>
                  </a:cubicBezTo>
                  <a:cubicBezTo>
                    <a:pt x="393" y="162"/>
                    <a:pt x="389" y="158"/>
                    <a:pt x="388" y="157"/>
                  </a:cubicBezTo>
                  <a:cubicBezTo>
                    <a:pt x="389" y="156"/>
                    <a:pt x="389" y="155"/>
                    <a:pt x="390" y="153"/>
                  </a:cubicBezTo>
                  <a:cubicBezTo>
                    <a:pt x="393" y="155"/>
                    <a:pt x="395" y="158"/>
                    <a:pt x="399" y="158"/>
                  </a:cubicBezTo>
                  <a:cubicBezTo>
                    <a:pt x="400" y="156"/>
                    <a:pt x="402" y="154"/>
                    <a:pt x="404" y="153"/>
                  </a:cubicBezTo>
                  <a:cubicBezTo>
                    <a:pt x="404" y="153"/>
                    <a:pt x="404" y="152"/>
                    <a:pt x="404" y="152"/>
                  </a:cubicBezTo>
                  <a:cubicBezTo>
                    <a:pt x="403" y="152"/>
                    <a:pt x="398" y="147"/>
                    <a:pt x="398" y="147"/>
                  </a:cubicBezTo>
                  <a:cubicBezTo>
                    <a:pt x="398" y="147"/>
                    <a:pt x="398" y="146"/>
                    <a:pt x="398" y="146"/>
                  </a:cubicBezTo>
                  <a:cubicBezTo>
                    <a:pt x="398" y="146"/>
                    <a:pt x="398" y="146"/>
                    <a:pt x="398" y="145"/>
                  </a:cubicBezTo>
                  <a:cubicBezTo>
                    <a:pt x="400" y="145"/>
                    <a:pt x="401" y="146"/>
                    <a:pt x="403" y="146"/>
                  </a:cubicBezTo>
                  <a:cubicBezTo>
                    <a:pt x="403" y="146"/>
                    <a:pt x="404" y="144"/>
                    <a:pt x="405" y="145"/>
                  </a:cubicBezTo>
                  <a:cubicBezTo>
                    <a:pt x="406" y="145"/>
                    <a:pt x="407" y="146"/>
                    <a:pt x="408" y="147"/>
                  </a:cubicBezTo>
                  <a:cubicBezTo>
                    <a:pt x="409" y="147"/>
                    <a:pt x="414" y="145"/>
                    <a:pt x="415" y="144"/>
                  </a:cubicBezTo>
                  <a:cubicBezTo>
                    <a:pt x="418" y="145"/>
                    <a:pt x="420" y="145"/>
                    <a:pt x="421" y="146"/>
                  </a:cubicBezTo>
                  <a:cubicBezTo>
                    <a:pt x="421" y="146"/>
                    <a:pt x="421" y="147"/>
                    <a:pt x="421" y="147"/>
                  </a:cubicBezTo>
                  <a:cubicBezTo>
                    <a:pt x="421" y="148"/>
                    <a:pt x="420" y="147"/>
                    <a:pt x="419" y="148"/>
                  </a:cubicBezTo>
                  <a:cubicBezTo>
                    <a:pt x="419" y="149"/>
                    <a:pt x="418" y="149"/>
                    <a:pt x="418" y="150"/>
                  </a:cubicBezTo>
                  <a:cubicBezTo>
                    <a:pt x="417" y="151"/>
                    <a:pt x="415" y="152"/>
                    <a:pt x="413" y="153"/>
                  </a:cubicBezTo>
                  <a:cubicBezTo>
                    <a:pt x="413" y="154"/>
                    <a:pt x="413" y="154"/>
                    <a:pt x="414" y="155"/>
                  </a:cubicBezTo>
                  <a:cubicBezTo>
                    <a:pt x="415" y="155"/>
                    <a:pt x="416" y="155"/>
                    <a:pt x="417" y="155"/>
                  </a:cubicBezTo>
                  <a:close/>
                  <a:moveTo>
                    <a:pt x="468" y="127"/>
                  </a:moveTo>
                  <a:cubicBezTo>
                    <a:pt x="470" y="127"/>
                    <a:pt x="470" y="127"/>
                    <a:pt x="470" y="125"/>
                  </a:cubicBezTo>
                  <a:cubicBezTo>
                    <a:pt x="472" y="125"/>
                    <a:pt x="473" y="125"/>
                    <a:pt x="474" y="125"/>
                  </a:cubicBezTo>
                  <a:cubicBezTo>
                    <a:pt x="475" y="125"/>
                    <a:pt x="475" y="124"/>
                    <a:pt x="477" y="124"/>
                  </a:cubicBezTo>
                  <a:cubicBezTo>
                    <a:pt x="480" y="124"/>
                    <a:pt x="481" y="127"/>
                    <a:pt x="485" y="127"/>
                  </a:cubicBezTo>
                  <a:cubicBezTo>
                    <a:pt x="485" y="126"/>
                    <a:pt x="486" y="125"/>
                    <a:pt x="487" y="125"/>
                  </a:cubicBezTo>
                  <a:cubicBezTo>
                    <a:pt x="490" y="123"/>
                    <a:pt x="505" y="120"/>
                    <a:pt x="511" y="122"/>
                  </a:cubicBezTo>
                  <a:cubicBezTo>
                    <a:pt x="513" y="123"/>
                    <a:pt x="515" y="124"/>
                    <a:pt x="517" y="125"/>
                  </a:cubicBezTo>
                  <a:cubicBezTo>
                    <a:pt x="520" y="126"/>
                    <a:pt x="522" y="126"/>
                    <a:pt x="524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3" y="129"/>
                    <a:pt x="517" y="131"/>
                    <a:pt x="518" y="133"/>
                  </a:cubicBezTo>
                  <a:cubicBezTo>
                    <a:pt x="518" y="134"/>
                    <a:pt x="519" y="135"/>
                    <a:pt x="519" y="137"/>
                  </a:cubicBezTo>
                  <a:cubicBezTo>
                    <a:pt x="516" y="137"/>
                    <a:pt x="509" y="138"/>
                    <a:pt x="507" y="137"/>
                  </a:cubicBezTo>
                  <a:cubicBezTo>
                    <a:pt x="506" y="137"/>
                    <a:pt x="505" y="136"/>
                    <a:pt x="504" y="136"/>
                  </a:cubicBezTo>
                  <a:cubicBezTo>
                    <a:pt x="504" y="135"/>
                    <a:pt x="503" y="133"/>
                    <a:pt x="503" y="132"/>
                  </a:cubicBezTo>
                  <a:cubicBezTo>
                    <a:pt x="502" y="132"/>
                    <a:pt x="501" y="132"/>
                    <a:pt x="501" y="131"/>
                  </a:cubicBezTo>
                  <a:cubicBezTo>
                    <a:pt x="500" y="131"/>
                    <a:pt x="500" y="132"/>
                    <a:pt x="500" y="132"/>
                  </a:cubicBezTo>
                  <a:cubicBezTo>
                    <a:pt x="500" y="133"/>
                    <a:pt x="500" y="134"/>
                    <a:pt x="500" y="136"/>
                  </a:cubicBezTo>
                  <a:cubicBezTo>
                    <a:pt x="499" y="136"/>
                    <a:pt x="493" y="137"/>
                    <a:pt x="491" y="137"/>
                  </a:cubicBezTo>
                  <a:cubicBezTo>
                    <a:pt x="488" y="136"/>
                    <a:pt x="487" y="135"/>
                    <a:pt x="484" y="134"/>
                  </a:cubicBezTo>
                  <a:cubicBezTo>
                    <a:pt x="484" y="135"/>
                    <a:pt x="484" y="136"/>
                    <a:pt x="484" y="137"/>
                  </a:cubicBezTo>
                  <a:cubicBezTo>
                    <a:pt x="480" y="137"/>
                    <a:pt x="477" y="138"/>
                    <a:pt x="473" y="137"/>
                  </a:cubicBezTo>
                  <a:cubicBezTo>
                    <a:pt x="472" y="136"/>
                    <a:pt x="472" y="134"/>
                    <a:pt x="472" y="132"/>
                  </a:cubicBezTo>
                  <a:cubicBezTo>
                    <a:pt x="470" y="133"/>
                    <a:pt x="468" y="133"/>
                    <a:pt x="467" y="134"/>
                  </a:cubicBezTo>
                  <a:cubicBezTo>
                    <a:pt x="467" y="135"/>
                    <a:pt x="467" y="135"/>
                    <a:pt x="466" y="136"/>
                  </a:cubicBezTo>
                  <a:cubicBezTo>
                    <a:pt x="462" y="139"/>
                    <a:pt x="458" y="134"/>
                    <a:pt x="456" y="132"/>
                  </a:cubicBezTo>
                  <a:cubicBezTo>
                    <a:pt x="456" y="132"/>
                    <a:pt x="456" y="132"/>
                    <a:pt x="456" y="133"/>
                  </a:cubicBezTo>
                  <a:cubicBezTo>
                    <a:pt x="455" y="133"/>
                    <a:pt x="455" y="134"/>
                    <a:pt x="454" y="135"/>
                  </a:cubicBezTo>
                  <a:cubicBezTo>
                    <a:pt x="453" y="135"/>
                    <a:pt x="452" y="135"/>
                    <a:pt x="451" y="134"/>
                  </a:cubicBezTo>
                  <a:cubicBezTo>
                    <a:pt x="451" y="132"/>
                    <a:pt x="449" y="130"/>
                    <a:pt x="448" y="127"/>
                  </a:cubicBezTo>
                  <a:cubicBezTo>
                    <a:pt x="452" y="123"/>
                    <a:pt x="448" y="120"/>
                    <a:pt x="446" y="117"/>
                  </a:cubicBezTo>
                  <a:cubicBezTo>
                    <a:pt x="445" y="117"/>
                    <a:pt x="443" y="115"/>
                    <a:pt x="445" y="114"/>
                  </a:cubicBezTo>
                  <a:cubicBezTo>
                    <a:pt x="446" y="113"/>
                    <a:pt x="448" y="113"/>
                    <a:pt x="449" y="112"/>
                  </a:cubicBezTo>
                  <a:cubicBezTo>
                    <a:pt x="451" y="112"/>
                    <a:pt x="453" y="112"/>
                    <a:pt x="456" y="112"/>
                  </a:cubicBezTo>
                  <a:cubicBezTo>
                    <a:pt x="459" y="113"/>
                    <a:pt x="461" y="115"/>
                    <a:pt x="463" y="116"/>
                  </a:cubicBezTo>
                  <a:cubicBezTo>
                    <a:pt x="463" y="116"/>
                    <a:pt x="463" y="116"/>
                    <a:pt x="463" y="116"/>
                  </a:cubicBezTo>
                  <a:cubicBezTo>
                    <a:pt x="462" y="117"/>
                    <a:pt x="457" y="116"/>
                    <a:pt x="456" y="118"/>
                  </a:cubicBezTo>
                  <a:cubicBezTo>
                    <a:pt x="456" y="119"/>
                    <a:pt x="456" y="120"/>
                    <a:pt x="455" y="120"/>
                  </a:cubicBezTo>
                  <a:cubicBezTo>
                    <a:pt x="459" y="120"/>
                    <a:pt x="462" y="121"/>
                    <a:pt x="465" y="122"/>
                  </a:cubicBezTo>
                  <a:cubicBezTo>
                    <a:pt x="465" y="124"/>
                    <a:pt x="467" y="125"/>
                    <a:pt x="468" y="127"/>
                  </a:cubicBezTo>
                  <a:close/>
                  <a:moveTo>
                    <a:pt x="626" y="218"/>
                  </a:moveTo>
                  <a:cubicBezTo>
                    <a:pt x="628" y="219"/>
                    <a:pt x="630" y="221"/>
                    <a:pt x="632" y="222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31" y="223"/>
                    <a:pt x="630" y="224"/>
                    <a:pt x="630" y="225"/>
                  </a:cubicBezTo>
                  <a:cubicBezTo>
                    <a:pt x="627" y="226"/>
                    <a:pt x="626" y="223"/>
                    <a:pt x="623" y="225"/>
                  </a:cubicBezTo>
                  <a:cubicBezTo>
                    <a:pt x="623" y="225"/>
                    <a:pt x="623" y="225"/>
                    <a:pt x="623" y="225"/>
                  </a:cubicBezTo>
                  <a:cubicBezTo>
                    <a:pt x="625" y="226"/>
                    <a:pt x="626" y="227"/>
                    <a:pt x="627" y="229"/>
                  </a:cubicBezTo>
                  <a:cubicBezTo>
                    <a:pt x="624" y="229"/>
                    <a:pt x="623" y="230"/>
                    <a:pt x="622" y="232"/>
                  </a:cubicBezTo>
                  <a:cubicBezTo>
                    <a:pt x="621" y="232"/>
                    <a:pt x="620" y="230"/>
                    <a:pt x="619" y="229"/>
                  </a:cubicBezTo>
                  <a:cubicBezTo>
                    <a:pt x="619" y="229"/>
                    <a:pt x="619" y="229"/>
                    <a:pt x="619" y="229"/>
                  </a:cubicBezTo>
                  <a:cubicBezTo>
                    <a:pt x="619" y="231"/>
                    <a:pt x="618" y="232"/>
                    <a:pt x="618" y="234"/>
                  </a:cubicBezTo>
                  <a:cubicBezTo>
                    <a:pt x="618" y="235"/>
                    <a:pt x="619" y="236"/>
                    <a:pt x="619" y="238"/>
                  </a:cubicBezTo>
                  <a:cubicBezTo>
                    <a:pt x="619" y="238"/>
                    <a:pt x="619" y="238"/>
                    <a:pt x="619" y="238"/>
                  </a:cubicBezTo>
                  <a:cubicBezTo>
                    <a:pt x="618" y="238"/>
                    <a:pt x="614" y="236"/>
                    <a:pt x="614" y="236"/>
                  </a:cubicBezTo>
                  <a:cubicBezTo>
                    <a:pt x="613" y="235"/>
                    <a:pt x="613" y="234"/>
                    <a:pt x="613" y="233"/>
                  </a:cubicBezTo>
                  <a:cubicBezTo>
                    <a:pt x="612" y="233"/>
                    <a:pt x="611" y="234"/>
                    <a:pt x="610" y="234"/>
                  </a:cubicBezTo>
                  <a:cubicBezTo>
                    <a:pt x="610" y="233"/>
                    <a:pt x="608" y="233"/>
                    <a:pt x="608" y="231"/>
                  </a:cubicBezTo>
                  <a:cubicBezTo>
                    <a:pt x="609" y="230"/>
                    <a:pt x="609" y="229"/>
                    <a:pt x="609" y="229"/>
                  </a:cubicBezTo>
                  <a:cubicBezTo>
                    <a:pt x="608" y="228"/>
                    <a:pt x="606" y="228"/>
                    <a:pt x="605" y="228"/>
                  </a:cubicBezTo>
                  <a:cubicBezTo>
                    <a:pt x="602" y="226"/>
                    <a:pt x="601" y="223"/>
                    <a:pt x="596" y="222"/>
                  </a:cubicBezTo>
                  <a:cubicBezTo>
                    <a:pt x="595" y="223"/>
                    <a:pt x="593" y="223"/>
                    <a:pt x="593" y="225"/>
                  </a:cubicBezTo>
                  <a:cubicBezTo>
                    <a:pt x="594" y="226"/>
                    <a:pt x="595" y="227"/>
                    <a:pt x="597" y="228"/>
                  </a:cubicBezTo>
                  <a:cubicBezTo>
                    <a:pt x="596" y="228"/>
                    <a:pt x="596" y="229"/>
                    <a:pt x="596" y="229"/>
                  </a:cubicBezTo>
                  <a:cubicBezTo>
                    <a:pt x="595" y="229"/>
                    <a:pt x="595" y="229"/>
                    <a:pt x="594" y="229"/>
                  </a:cubicBezTo>
                  <a:cubicBezTo>
                    <a:pt x="593" y="227"/>
                    <a:pt x="591" y="226"/>
                    <a:pt x="590" y="225"/>
                  </a:cubicBezTo>
                  <a:cubicBezTo>
                    <a:pt x="590" y="228"/>
                    <a:pt x="592" y="230"/>
                    <a:pt x="592" y="232"/>
                  </a:cubicBezTo>
                  <a:cubicBezTo>
                    <a:pt x="594" y="232"/>
                    <a:pt x="595" y="232"/>
                    <a:pt x="596" y="232"/>
                  </a:cubicBezTo>
                  <a:cubicBezTo>
                    <a:pt x="597" y="235"/>
                    <a:pt x="598" y="238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1" y="239"/>
                    <a:pt x="601" y="239"/>
                    <a:pt x="602" y="239"/>
                  </a:cubicBezTo>
                  <a:cubicBezTo>
                    <a:pt x="603" y="239"/>
                    <a:pt x="604" y="241"/>
                    <a:pt x="605" y="242"/>
                  </a:cubicBezTo>
                  <a:cubicBezTo>
                    <a:pt x="607" y="242"/>
                    <a:pt x="608" y="243"/>
                    <a:pt x="609" y="244"/>
                  </a:cubicBezTo>
                  <a:cubicBezTo>
                    <a:pt x="609" y="244"/>
                    <a:pt x="609" y="244"/>
                    <a:pt x="609" y="244"/>
                  </a:cubicBezTo>
                  <a:cubicBezTo>
                    <a:pt x="608" y="244"/>
                    <a:pt x="608" y="244"/>
                    <a:pt x="607" y="244"/>
                  </a:cubicBezTo>
                  <a:cubicBezTo>
                    <a:pt x="607" y="244"/>
                    <a:pt x="607" y="244"/>
                    <a:pt x="607" y="245"/>
                  </a:cubicBezTo>
                  <a:cubicBezTo>
                    <a:pt x="609" y="248"/>
                    <a:pt x="614" y="248"/>
                    <a:pt x="613" y="254"/>
                  </a:cubicBezTo>
                  <a:cubicBezTo>
                    <a:pt x="613" y="254"/>
                    <a:pt x="613" y="254"/>
                    <a:pt x="612" y="254"/>
                  </a:cubicBezTo>
                  <a:cubicBezTo>
                    <a:pt x="612" y="252"/>
                    <a:pt x="610" y="250"/>
                    <a:pt x="608" y="249"/>
                  </a:cubicBezTo>
                  <a:cubicBezTo>
                    <a:pt x="608" y="252"/>
                    <a:pt x="611" y="254"/>
                    <a:pt x="611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10" y="257"/>
                    <a:pt x="609" y="257"/>
                    <a:pt x="608" y="257"/>
                  </a:cubicBezTo>
                  <a:cubicBezTo>
                    <a:pt x="609" y="258"/>
                    <a:pt x="610" y="260"/>
                    <a:pt x="611" y="261"/>
                  </a:cubicBezTo>
                  <a:cubicBezTo>
                    <a:pt x="608" y="260"/>
                    <a:pt x="607" y="259"/>
                    <a:pt x="605" y="256"/>
                  </a:cubicBezTo>
                  <a:cubicBezTo>
                    <a:pt x="599" y="257"/>
                    <a:pt x="597" y="252"/>
                    <a:pt x="593" y="249"/>
                  </a:cubicBezTo>
                  <a:cubicBezTo>
                    <a:pt x="593" y="250"/>
                    <a:pt x="593" y="251"/>
                    <a:pt x="594" y="252"/>
                  </a:cubicBezTo>
                  <a:cubicBezTo>
                    <a:pt x="591" y="251"/>
                    <a:pt x="590" y="250"/>
                    <a:pt x="587" y="250"/>
                  </a:cubicBezTo>
                  <a:cubicBezTo>
                    <a:pt x="587" y="254"/>
                    <a:pt x="593" y="256"/>
                    <a:pt x="596" y="258"/>
                  </a:cubicBezTo>
                  <a:cubicBezTo>
                    <a:pt x="600" y="260"/>
                    <a:pt x="603" y="263"/>
                    <a:pt x="604" y="268"/>
                  </a:cubicBezTo>
                  <a:cubicBezTo>
                    <a:pt x="600" y="266"/>
                    <a:pt x="596" y="265"/>
                    <a:pt x="592" y="263"/>
                  </a:cubicBezTo>
                  <a:cubicBezTo>
                    <a:pt x="589" y="263"/>
                    <a:pt x="587" y="263"/>
                    <a:pt x="585" y="262"/>
                  </a:cubicBezTo>
                  <a:cubicBezTo>
                    <a:pt x="584" y="261"/>
                    <a:pt x="583" y="260"/>
                    <a:pt x="582" y="259"/>
                  </a:cubicBezTo>
                  <a:cubicBezTo>
                    <a:pt x="582" y="259"/>
                    <a:pt x="581" y="259"/>
                    <a:pt x="580" y="259"/>
                  </a:cubicBezTo>
                  <a:cubicBezTo>
                    <a:pt x="579" y="259"/>
                    <a:pt x="578" y="258"/>
                    <a:pt x="578" y="258"/>
                  </a:cubicBezTo>
                  <a:cubicBezTo>
                    <a:pt x="577" y="258"/>
                    <a:pt x="576" y="258"/>
                    <a:pt x="576" y="258"/>
                  </a:cubicBezTo>
                  <a:cubicBezTo>
                    <a:pt x="574" y="256"/>
                    <a:pt x="571" y="256"/>
                    <a:pt x="570" y="254"/>
                  </a:cubicBezTo>
                  <a:cubicBezTo>
                    <a:pt x="571" y="253"/>
                    <a:pt x="572" y="252"/>
                    <a:pt x="572" y="251"/>
                  </a:cubicBezTo>
                  <a:cubicBezTo>
                    <a:pt x="571" y="251"/>
                    <a:pt x="570" y="250"/>
                    <a:pt x="569" y="249"/>
                  </a:cubicBezTo>
                  <a:cubicBezTo>
                    <a:pt x="568" y="249"/>
                    <a:pt x="567" y="249"/>
                    <a:pt x="566" y="249"/>
                  </a:cubicBezTo>
                  <a:cubicBezTo>
                    <a:pt x="564" y="248"/>
                    <a:pt x="561" y="245"/>
                    <a:pt x="561" y="242"/>
                  </a:cubicBezTo>
                  <a:cubicBezTo>
                    <a:pt x="558" y="242"/>
                    <a:pt x="556" y="240"/>
                    <a:pt x="553" y="240"/>
                  </a:cubicBezTo>
                  <a:cubicBezTo>
                    <a:pt x="553" y="240"/>
                    <a:pt x="553" y="240"/>
                    <a:pt x="553" y="240"/>
                  </a:cubicBezTo>
                  <a:cubicBezTo>
                    <a:pt x="554" y="241"/>
                    <a:pt x="554" y="243"/>
                    <a:pt x="554" y="243"/>
                  </a:cubicBezTo>
                  <a:cubicBezTo>
                    <a:pt x="553" y="244"/>
                    <a:pt x="554" y="244"/>
                    <a:pt x="553" y="244"/>
                  </a:cubicBezTo>
                  <a:cubicBezTo>
                    <a:pt x="551" y="243"/>
                    <a:pt x="549" y="243"/>
                    <a:pt x="548" y="242"/>
                  </a:cubicBezTo>
                  <a:cubicBezTo>
                    <a:pt x="547" y="243"/>
                    <a:pt x="546" y="244"/>
                    <a:pt x="545" y="245"/>
                  </a:cubicBezTo>
                  <a:cubicBezTo>
                    <a:pt x="540" y="245"/>
                    <a:pt x="536" y="244"/>
                    <a:pt x="532" y="243"/>
                  </a:cubicBezTo>
                  <a:cubicBezTo>
                    <a:pt x="532" y="239"/>
                    <a:pt x="533" y="238"/>
                    <a:pt x="536" y="237"/>
                  </a:cubicBezTo>
                  <a:cubicBezTo>
                    <a:pt x="537" y="237"/>
                    <a:pt x="537" y="235"/>
                    <a:pt x="537" y="234"/>
                  </a:cubicBezTo>
                  <a:cubicBezTo>
                    <a:pt x="538" y="234"/>
                    <a:pt x="545" y="235"/>
                    <a:pt x="546" y="236"/>
                  </a:cubicBezTo>
                  <a:cubicBezTo>
                    <a:pt x="547" y="237"/>
                    <a:pt x="548" y="238"/>
                    <a:pt x="548" y="239"/>
                  </a:cubicBezTo>
                  <a:cubicBezTo>
                    <a:pt x="548" y="239"/>
                    <a:pt x="548" y="239"/>
                    <a:pt x="548" y="239"/>
                  </a:cubicBezTo>
                  <a:cubicBezTo>
                    <a:pt x="548" y="237"/>
                    <a:pt x="548" y="236"/>
                    <a:pt x="548" y="235"/>
                  </a:cubicBezTo>
                  <a:cubicBezTo>
                    <a:pt x="551" y="235"/>
                    <a:pt x="553" y="234"/>
                    <a:pt x="556" y="234"/>
                  </a:cubicBezTo>
                  <a:cubicBezTo>
                    <a:pt x="557" y="234"/>
                    <a:pt x="558" y="234"/>
                    <a:pt x="559" y="234"/>
                  </a:cubicBezTo>
                  <a:cubicBezTo>
                    <a:pt x="559" y="234"/>
                    <a:pt x="559" y="234"/>
                    <a:pt x="559" y="234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59" y="232"/>
                    <a:pt x="554" y="227"/>
                    <a:pt x="555" y="226"/>
                  </a:cubicBezTo>
                  <a:cubicBezTo>
                    <a:pt x="555" y="225"/>
                    <a:pt x="561" y="223"/>
                    <a:pt x="562" y="222"/>
                  </a:cubicBezTo>
                  <a:cubicBezTo>
                    <a:pt x="562" y="221"/>
                    <a:pt x="563" y="220"/>
                    <a:pt x="563" y="219"/>
                  </a:cubicBezTo>
                  <a:cubicBezTo>
                    <a:pt x="564" y="218"/>
                    <a:pt x="565" y="217"/>
                    <a:pt x="566" y="216"/>
                  </a:cubicBezTo>
                  <a:cubicBezTo>
                    <a:pt x="566" y="213"/>
                    <a:pt x="563" y="206"/>
                    <a:pt x="561" y="205"/>
                  </a:cubicBezTo>
                  <a:cubicBezTo>
                    <a:pt x="558" y="204"/>
                    <a:pt x="556" y="204"/>
                    <a:pt x="554" y="202"/>
                  </a:cubicBezTo>
                  <a:cubicBezTo>
                    <a:pt x="554" y="202"/>
                    <a:pt x="552" y="198"/>
                    <a:pt x="552" y="198"/>
                  </a:cubicBezTo>
                  <a:cubicBezTo>
                    <a:pt x="551" y="198"/>
                    <a:pt x="550" y="199"/>
                    <a:pt x="550" y="200"/>
                  </a:cubicBezTo>
                  <a:cubicBezTo>
                    <a:pt x="549" y="200"/>
                    <a:pt x="548" y="200"/>
                    <a:pt x="547" y="200"/>
                  </a:cubicBezTo>
                  <a:cubicBezTo>
                    <a:pt x="545" y="200"/>
                    <a:pt x="543" y="200"/>
                    <a:pt x="541" y="201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1" y="200"/>
                    <a:pt x="541" y="199"/>
                    <a:pt x="541" y="198"/>
                  </a:cubicBezTo>
                  <a:cubicBezTo>
                    <a:pt x="543" y="197"/>
                    <a:pt x="545" y="197"/>
                    <a:pt x="547" y="197"/>
                  </a:cubicBezTo>
                  <a:cubicBezTo>
                    <a:pt x="547" y="197"/>
                    <a:pt x="547" y="196"/>
                    <a:pt x="547" y="196"/>
                  </a:cubicBezTo>
                  <a:cubicBezTo>
                    <a:pt x="545" y="194"/>
                    <a:pt x="542" y="192"/>
                    <a:pt x="539" y="190"/>
                  </a:cubicBezTo>
                  <a:cubicBezTo>
                    <a:pt x="538" y="190"/>
                    <a:pt x="538" y="190"/>
                    <a:pt x="537" y="190"/>
                  </a:cubicBezTo>
                  <a:cubicBezTo>
                    <a:pt x="536" y="189"/>
                    <a:pt x="536" y="189"/>
                    <a:pt x="535" y="189"/>
                  </a:cubicBezTo>
                  <a:cubicBezTo>
                    <a:pt x="535" y="184"/>
                    <a:pt x="532" y="185"/>
                    <a:pt x="529" y="183"/>
                  </a:cubicBezTo>
                  <a:cubicBezTo>
                    <a:pt x="528" y="182"/>
                    <a:pt x="527" y="182"/>
                    <a:pt x="527" y="181"/>
                  </a:cubicBezTo>
                  <a:cubicBezTo>
                    <a:pt x="526" y="181"/>
                    <a:pt x="525" y="181"/>
                    <a:pt x="524" y="182"/>
                  </a:cubicBezTo>
                  <a:cubicBezTo>
                    <a:pt x="523" y="181"/>
                    <a:pt x="519" y="179"/>
                    <a:pt x="518" y="179"/>
                  </a:cubicBezTo>
                  <a:cubicBezTo>
                    <a:pt x="518" y="179"/>
                    <a:pt x="518" y="180"/>
                    <a:pt x="517" y="180"/>
                  </a:cubicBezTo>
                  <a:cubicBezTo>
                    <a:pt x="517" y="180"/>
                    <a:pt x="517" y="180"/>
                    <a:pt x="518" y="180"/>
                  </a:cubicBezTo>
                  <a:cubicBezTo>
                    <a:pt x="519" y="183"/>
                    <a:pt x="527" y="183"/>
                    <a:pt x="528" y="186"/>
                  </a:cubicBezTo>
                  <a:cubicBezTo>
                    <a:pt x="529" y="187"/>
                    <a:pt x="529" y="187"/>
                    <a:pt x="528" y="188"/>
                  </a:cubicBezTo>
                  <a:cubicBezTo>
                    <a:pt x="528" y="188"/>
                    <a:pt x="527" y="189"/>
                    <a:pt x="526" y="189"/>
                  </a:cubicBezTo>
                  <a:cubicBezTo>
                    <a:pt x="522" y="190"/>
                    <a:pt x="517" y="185"/>
                    <a:pt x="514" y="186"/>
                  </a:cubicBezTo>
                  <a:cubicBezTo>
                    <a:pt x="514" y="186"/>
                    <a:pt x="514" y="186"/>
                    <a:pt x="514" y="187"/>
                  </a:cubicBezTo>
                  <a:cubicBezTo>
                    <a:pt x="515" y="188"/>
                    <a:pt x="516" y="189"/>
                    <a:pt x="516" y="191"/>
                  </a:cubicBezTo>
                  <a:cubicBezTo>
                    <a:pt x="515" y="190"/>
                    <a:pt x="512" y="188"/>
                    <a:pt x="510" y="188"/>
                  </a:cubicBezTo>
                  <a:cubicBezTo>
                    <a:pt x="509" y="188"/>
                    <a:pt x="508" y="189"/>
                    <a:pt x="508" y="189"/>
                  </a:cubicBezTo>
                  <a:cubicBezTo>
                    <a:pt x="507" y="189"/>
                    <a:pt x="505" y="187"/>
                    <a:pt x="503" y="188"/>
                  </a:cubicBezTo>
                  <a:cubicBezTo>
                    <a:pt x="503" y="188"/>
                    <a:pt x="502" y="188"/>
                    <a:pt x="501" y="188"/>
                  </a:cubicBezTo>
                  <a:cubicBezTo>
                    <a:pt x="499" y="188"/>
                    <a:pt x="496" y="187"/>
                    <a:pt x="493" y="187"/>
                  </a:cubicBezTo>
                  <a:cubicBezTo>
                    <a:pt x="491" y="187"/>
                    <a:pt x="488" y="187"/>
                    <a:pt x="486" y="187"/>
                  </a:cubicBezTo>
                  <a:cubicBezTo>
                    <a:pt x="485" y="186"/>
                    <a:pt x="484" y="186"/>
                    <a:pt x="484" y="186"/>
                  </a:cubicBezTo>
                  <a:cubicBezTo>
                    <a:pt x="484" y="184"/>
                    <a:pt x="484" y="183"/>
                    <a:pt x="483" y="182"/>
                  </a:cubicBezTo>
                  <a:cubicBezTo>
                    <a:pt x="482" y="182"/>
                    <a:pt x="481" y="182"/>
                    <a:pt x="480" y="182"/>
                  </a:cubicBezTo>
                  <a:cubicBezTo>
                    <a:pt x="480" y="182"/>
                    <a:pt x="480" y="183"/>
                    <a:pt x="479" y="184"/>
                  </a:cubicBezTo>
                  <a:cubicBezTo>
                    <a:pt x="474" y="184"/>
                    <a:pt x="466" y="182"/>
                    <a:pt x="467" y="177"/>
                  </a:cubicBezTo>
                  <a:cubicBezTo>
                    <a:pt x="470" y="177"/>
                    <a:pt x="478" y="178"/>
                    <a:pt x="479" y="177"/>
                  </a:cubicBezTo>
                  <a:cubicBezTo>
                    <a:pt x="475" y="172"/>
                    <a:pt x="469" y="173"/>
                    <a:pt x="462" y="171"/>
                  </a:cubicBezTo>
                  <a:cubicBezTo>
                    <a:pt x="462" y="167"/>
                    <a:pt x="463" y="166"/>
                    <a:pt x="466" y="165"/>
                  </a:cubicBezTo>
                  <a:cubicBezTo>
                    <a:pt x="466" y="165"/>
                    <a:pt x="466" y="164"/>
                    <a:pt x="466" y="164"/>
                  </a:cubicBezTo>
                  <a:cubicBezTo>
                    <a:pt x="465" y="163"/>
                    <a:pt x="464" y="163"/>
                    <a:pt x="463" y="162"/>
                  </a:cubicBezTo>
                  <a:cubicBezTo>
                    <a:pt x="463" y="152"/>
                    <a:pt x="479" y="142"/>
                    <a:pt x="490" y="146"/>
                  </a:cubicBezTo>
                  <a:cubicBezTo>
                    <a:pt x="490" y="146"/>
                    <a:pt x="490" y="147"/>
                    <a:pt x="490" y="147"/>
                  </a:cubicBezTo>
                  <a:cubicBezTo>
                    <a:pt x="488" y="148"/>
                    <a:pt x="481" y="154"/>
                    <a:pt x="481" y="157"/>
                  </a:cubicBezTo>
                  <a:cubicBezTo>
                    <a:pt x="481" y="157"/>
                    <a:pt x="481" y="158"/>
                    <a:pt x="481" y="159"/>
                  </a:cubicBezTo>
                  <a:cubicBezTo>
                    <a:pt x="482" y="160"/>
                    <a:pt x="483" y="160"/>
                    <a:pt x="484" y="161"/>
                  </a:cubicBezTo>
                  <a:cubicBezTo>
                    <a:pt x="481" y="167"/>
                    <a:pt x="488" y="169"/>
                    <a:pt x="490" y="172"/>
                  </a:cubicBezTo>
                  <a:cubicBezTo>
                    <a:pt x="490" y="172"/>
                    <a:pt x="490" y="173"/>
                    <a:pt x="490" y="173"/>
                  </a:cubicBezTo>
                  <a:cubicBezTo>
                    <a:pt x="489" y="173"/>
                    <a:pt x="488" y="174"/>
                    <a:pt x="487" y="174"/>
                  </a:cubicBezTo>
                  <a:cubicBezTo>
                    <a:pt x="487" y="175"/>
                    <a:pt x="487" y="175"/>
                    <a:pt x="487" y="176"/>
                  </a:cubicBezTo>
                  <a:cubicBezTo>
                    <a:pt x="489" y="176"/>
                    <a:pt x="491" y="176"/>
                    <a:pt x="493" y="176"/>
                  </a:cubicBezTo>
                  <a:cubicBezTo>
                    <a:pt x="494" y="175"/>
                    <a:pt x="495" y="173"/>
                    <a:pt x="494" y="171"/>
                  </a:cubicBezTo>
                  <a:cubicBezTo>
                    <a:pt x="494" y="170"/>
                    <a:pt x="492" y="170"/>
                    <a:pt x="491" y="169"/>
                  </a:cubicBezTo>
                  <a:cubicBezTo>
                    <a:pt x="490" y="168"/>
                    <a:pt x="489" y="167"/>
                    <a:pt x="488" y="166"/>
                  </a:cubicBezTo>
                  <a:cubicBezTo>
                    <a:pt x="489" y="165"/>
                    <a:pt x="490" y="164"/>
                    <a:pt x="491" y="163"/>
                  </a:cubicBezTo>
                  <a:cubicBezTo>
                    <a:pt x="493" y="164"/>
                    <a:pt x="494" y="164"/>
                    <a:pt x="496" y="163"/>
                  </a:cubicBezTo>
                  <a:cubicBezTo>
                    <a:pt x="496" y="163"/>
                    <a:pt x="496" y="163"/>
                    <a:pt x="496" y="163"/>
                  </a:cubicBezTo>
                  <a:cubicBezTo>
                    <a:pt x="495" y="162"/>
                    <a:pt x="494" y="162"/>
                    <a:pt x="493" y="161"/>
                  </a:cubicBezTo>
                  <a:cubicBezTo>
                    <a:pt x="492" y="161"/>
                    <a:pt x="492" y="161"/>
                    <a:pt x="491" y="161"/>
                  </a:cubicBezTo>
                  <a:cubicBezTo>
                    <a:pt x="490" y="160"/>
                    <a:pt x="489" y="160"/>
                    <a:pt x="489" y="159"/>
                  </a:cubicBezTo>
                  <a:cubicBezTo>
                    <a:pt x="489" y="158"/>
                    <a:pt x="489" y="156"/>
                    <a:pt x="489" y="155"/>
                  </a:cubicBezTo>
                  <a:cubicBezTo>
                    <a:pt x="490" y="155"/>
                    <a:pt x="490" y="155"/>
                    <a:pt x="491" y="154"/>
                  </a:cubicBezTo>
                  <a:cubicBezTo>
                    <a:pt x="493" y="155"/>
                    <a:pt x="496" y="154"/>
                    <a:pt x="498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6" y="153"/>
                    <a:pt x="494" y="152"/>
                    <a:pt x="493" y="151"/>
                  </a:cubicBezTo>
                  <a:cubicBezTo>
                    <a:pt x="493" y="151"/>
                    <a:pt x="493" y="151"/>
                    <a:pt x="493" y="151"/>
                  </a:cubicBezTo>
                  <a:cubicBezTo>
                    <a:pt x="496" y="149"/>
                    <a:pt x="507" y="144"/>
                    <a:pt x="512" y="147"/>
                  </a:cubicBezTo>
                  <a:cubicBezTo>
                    <a:pt x="513" y="149"/>
                    <a:pt x="514" y="150"/>
                    <a:pt x="515" y="151"/>
                  </a:cubicBezTo>
                  <a:cubicBezTo>
                    <a:pt x="516" y="153"/>
                    <a:pt x="517" y="154"/>
                    <a:pt x="518" y="155"/>
                  </a:cubicBezTo>
                  <a:cubicBezTo>
                    <a:pt x="519" y="156"/>
                    <a:pt x="515" y="160"/>
                    <a:pt x="515" y="162"/>
                  </a:cubicBezTo>
                  <a:cubicBezTo>
                    <a:pt x="515" y="163"/>
                    <a:pt x="515" y="164"/>
                    <a:pt x="515" y="166"/>
                  </a:cubicBezTo>
                  <a:cubicBezTo>
                    <a:pt x="518" y="167"/>
                    <a:pt x="521" y="165"/>
                    <a:pt x="521" y="162"/>
                  </a:cubicBezTo>
                  <a:cubicBezTo>
                    <a:pt x="523" y="162"/>
                    <a:pt x="525" y="162"/>
                    <a:pt x="526" y="163"/>
                  </a:cubicBezTo>
                  <a:cubicBezTo>
                    <a:pt x="527" y="164"/>
                    <a:pt x="527" y="165"/>
                    <a:pt x="527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4"/>
                    <a:pt x="529" y="163"/>
                  </a:cubicBezTo>
                  <a:cubicBezTo>
                    <a:pt x="532" y="155"/>
                    <a:pt x="538" y="159"/>
                    <a:pt x="544" y="160"/>
                  </a:cubicBezTo>
                  <a:cubicBezTo>
                    <a:pt x="545" y="160"/>
                    <a:pt x="547" y="159"/>
                    <a:pt x="549" y="160"/>
                  </a:cubicBezTo>
                  <a:cubicBezTo>
                    <a:pt x="550" y="161"/>
                    <a:pt x="550" y="162"/>
                    <a:pt x="551" y="163"/>
                  </a:cubicBezTo>
                  <a:cubicBezTo>
                    <a:pt x="552" y="164"/>
                    <a:pt x="554" y="165"/>
                    <a:pt x="555" y="166"/>
                  </a:cubicBezTo>
                  <a:cubicBezTo>
                    <a:pt x="555" y="166"/>
                    <a:pt x="555" y="166"/>
                    <a:pt x="555" y="167"/>
                  </a:cubicBezTo>
                  <a:cubicBezTo>
                    <a:pt x="553" y="167"/>
                    <a:pt x="550" y="169"/>
                    <a:pt x="549" y="171"/>
                  </a:cubicBezTo>
                  <a:cubicBezTo>
                    <a:pt x="550" y="171"/>
                    <a:pt x="550" y="172"/>
                    <a:pt x="550" y="172"/>
                  </a:cubicBezTo>
                  <a:cubicBezTo>
                    <a:pt x="551" y="172"/>
                    <a:pt x="551" y="172"/>
                    <a:pt x="552" y="172"/>
                  </a:cubicBezTo>
                  <a:cubicBezTo>
                    <a:pt x="553" y="171"/>
                    <a:pt x="555" y="170"/>
                    <a:pt x="557" y="170"/>
                  </a:cubicBezTo>
                  <a:cubicBezTo>
                    <a:pt x="558" y="171"/>
                    <a:pt x="560" y="173"/>
                    <a:pt x="561" y="175"/>
                  </a:cubicBezTo>
                  <a:cubicBezTo>
                    <a:pt x="561" y="175"/>
                    <a:pt x="561" y="175"/>
                    <a:pt x="561" y="175"/>
                  </a:cubicBezTo>
                  <a:cubicBezTo>
                    <a:pt x="562" y="173"/>
                    <a:pt x="564" y="172"/>
                    <a:pt x="565" y="170"/>
                  </a:cubicBezTo>
                  <a:cubicBezTo>
                    <a:pt x="568" y="171"/>
                    <a:pt x="570" y="172"/>
                    <a:pt x="573" y="173"/>
                  </a:cubicBezTo>
                  <a:cubicBezTo>
                    <a:pt x="573" y="173"/>
                    <a:pt x="573" y="173"/>
                    <a:pt x="573" y="173"/>
                  </a:cubicBezTo>
                  <a:cubicBezTo>
                    <a:pt x="571" y="175"/>
                    <a:pt x="570" y="176"/>
                    <a:pt x="569" y="178"/>
                  </a:cubicBezTo>
                  <a:cubicBezTo>
                    <a:pt x="572" y="178"/>
                    <a:pt x="573" y="176"/>
                    <a:pt x="576" y="176"/>
                  </a:cubicBezTo>
                  <a:cubicBezTo>
                    <a:pt x="576" y="177"/>
                    <a:pt x="576" y="178"/>
                    <a:pt x="576" y="179"/>
                  </a:cubicBezTo>
                  <a:cubicBezTo>
                    <a:pt x="577" y="180"/>
                    <a:pt x="578" y="181"/>
                    <a:pt x="578" y="181"/>
                  </a:cubicBezTo>
                  <a:cubicBezTo>
                    <a:pt x="582" y="181"/>
                    <a:pt x="586" y="177"/>
                    <a:pt x="589" y="182"/>
                  </a:cubicBezTo>
                  <a:cubicBezTo>
                    <a:pt x="588" y="185"/>
                    <a:pt x="584" y="184"/>
                    <a:pt x="582" y="186"/>
                  </a:cubicBezTo>
                  <a:cubicBezTo>
                    <a:pt x="582" y="186"/>
                    <a:pt x="582" y="187"/>
                    <a:pt x="582" y="187"/>
                  </a:cubicBezTo>
                  <a:cubicBezTo>
                    <a:pt x="582" y="187"/>
                    <a:pt x="583" y="188"/>
                    <a:pt x="583" y="188"/>
                  </a:cubicBezTo>
                  <a:cubicBezTo>
                    <a:pt x="585" y="188"/>
                    <a:pt x="585" y="187"/>
                    <a:pt x="587" y="187"/>
                  </a:cubicBezTo>
                  <a:cubicBezTo>
                    <a:pt x="588" y="187"/>
                    <a:pt x="589" y="187"/>
                    <a:pt x="590" y="186"/>
                  </a:cubicBezTo>
                  <a:cubicBezTo>
                    <a:pt x="590" y="186"/>
                    <a:pt x="591" y="185"/>
                    <a:pt x="592" y="185"/>
                  </a:cubicBezTo>
                  <a:cubicBezTo>
                    <a:pt x="594" y="185"/>
                    <a:pt x="597" y="188"/>
                    <a:pt x="597" y="190"/>
                  </a:cubicBezTo>
                  <a:cubicBezTo>
                    <a:pt x="595" y="190"/>
                    <a:pt x="592" y="190"/>
                    <a:pt x="591" y="190"/>
                  </a:cubicBezTo>
                  <a:cubicBezTo>
                    <a:pt x="591" y="191"/>
                    <a:pt x="590" y="191"/>
                    <a:pt x="590" y="191"/>
                  </a:cubicBezTo>
                  <a:cubicBezTo>
                    <a:pt x="591" y="193"/>
                    <a:pt x="595" y="193"/>
                    <a:pt x="597" y="194"/>
                  </a:cubicBezTo>
                  <a:cubicBezTo>
                    <a:pt x="599" y="194"/>
                    <a:pt x="599" y="195"/>
                    <a:pt x="600" y="196"/>
                  </a:cubicBezTo>
                  <a:cubicBezTo>
                    <a:pt x="600" y="196"/>
                    <a:pt x="600" y="196"/>
                    <a:pt x="600" y="196"/>
                  </a:cubicBezTo>
                  <a:cubicBezTo>
                    <a:pt x="598" y="196"/>
                    <a:pt x="596" y="196"/>
                    <a:pt x="594" y="196"/>
                  </a:cubicBezTo>
                  <a:cubicBezTo>
                    <a:pt x="593" y="196"/>
                    <a:pt x="591" y="194"/>
                    <a:pt x="589" y="195"/>
                  </a:cubicBezTo>
                  <a:cubicBezTo>
                    <a:pt x="589" y="195"/>
                    <a:pt x="589" y="195"/>
                    <a:pt x="589" y="196"/>
                  </a:cubicBezTo>
                  <a:cubicBezTo>
                    <a:pt x="589" y="196"/>
                    <a:pt x="589" y="196"/>
                    <a:pt x="589" y="196"/>
                  </a:cubicBezTo>
                  <a:cubicBezTo>
                    <a:pt x="590" y="197"/>
                    <a:pt x="591" y="197"/>
                    <a:pt x="592" y="198"/>
                  </a:cubicBezTo>
                  <a:cubicBezTo>
                    <a:pt x="592" y="199"/>
                    <a:pt x="591" y="199"/>
                    <a:pt x="591" y="199"/>
                  </a:cubicBezTo>
                  <a:cubicBezTo>
                    <a:pt x="590" y="199"/>
                    <a:pt x="589" y="200"/>
                    <a:pt x="587" y="200"/>
                  </a:cubicBezTo>
                  <a:cubicBezTo>
                    <a:pt x="589" y="203"/>
                    <a:pt x="594" y="203"/>
                    <a:pt x="597" y="205"/>
                  </a:cubicBezTo>
                  <a:cubicBezTo>
                    <a:pt x="598" y="206"/>
                    <a:pt x="598" y="208"/>
                    <a:pt x="599" y="209"/>
                  </a:cubicBezTo>
                  <a:cubicBezTo>
                    <a:pt x="602" y="207"/>
                    <a:pt x="603" y="209"/>
                    <a:pt x="606" y="210"/>
                  </a:cubicBezTo>
                  <a:cubicBezTo>
                    <a:pt x="608" y="210"/>
                    <a:pt x="608" y="208"/>
                    <a:pt x="610" y="209"/>
                  </a:cubicBezTo>
                  <a:cubicBezTo>
                    <a:pt x="612" y="210"/>
                    <a:pt x="615" y="212"/>
                    <a:pt x="616" y="214"/>
                  </a:cubicBezTo>
                  <a:cubicBezTo>
                    <a:pt x="616" y="214"/>
                    <a:pt x="615" y="214"/>
                    <a:pt x="615" y="214"/>
                  </a:cubicBezTo>
                  <a:cubicBezTo>
                    <a:pt x="614" y="215"/>
                    <a:pt x="613" y="215"/>
                    <a:pt x="612" y="215"/>
                  </a:cubicBezTo>
                  <a:cubicBezTo>
                    <a:pt x="612" y="216"/>
                    <a:pt x="612" y="216"/>
                    <a:pt x="612" y="217"/>
                  </a:cubicBezTo>
                  <a:cubicBezTo>
                    <a:pt x="615" y="217"/>
                    <a:pt x="618" y="216"/>
                    <a:pt x="621" y="217"/>
                  </a:cubicBezTo>
                  <a:cubicBezTo>
                    <a:pt x="621" y="217"/>
                    <a:pt x="621" y="218"/>
                    <a:pt x="620" y="219"/>
                  </a:cubicBezTo>
                  <a:cubicBezTo>
                    <a:pt x="623" y="220"/>
                    <a:pt x="625" y="220"/>
                    <a:pt x="626" y="218"/>
                  </a:cubicBezTo>
                  <a:close/>
                  <a:moveTo>
                    <a:pt x="640" y="123"/>
                  </a:moveTo>
                  <a:cubicBezTo>
                    <a:pt x="640" y="122"/>
                    <a:pt x="641" y="121"/>
                    <a:pt x="641" y="121"/>
                  </a:cubicBezTo>
                  <a:cubicBezTo>
                    <a:pt x="641" y="121"/>
                    <a:pt x="641" y="121"/>
                    <a:pt x="641" y="121"/>
                  </a:cubicBezTo>
                  <a:cubicBezTo>
                    <a:pt x="642" y="122"/>
                    <a:pt x="643" y="123"/>
                    <a:pt x="642" y="124"/>
                  </a:cubicBezTo>
                  <a:cubicBezTo>
                    <a:pt x="641" y="124"/>
                    <a:pt x="640" y="124"/>
                    <a:pt x="640" y="123"/>
                  </a:cubicBezTo>
                  <a:close/>
                  <a:moveTo>
                    <a:pt x="649" y="158"/>
                  </a:moveTo>
                  <a:cubicBezTo>
                    <a:pt x="649" y="157"/>
                    <a:pt x="651" y="157"/>
                    <a:pt x="652" y="156"/>
                  </a:cubicBezTo>
                  <a:cubicBezTo>
                    <a:pt x="655" y="155"/>
                    <a:pt x="658" y="156"/>
                    <a:pt x="659" y="158"/>
                  </a:cubicBezTo>
                  <a:cubicBezTo>
                    <a:pt x="660" y="159"/>
                    <a:pt x="661" y="159"/>
                    <a:pt x="662" y="160"/>
                  </a:cubicBezTo>
                  <a:cubicBezTo>
                    <a:pt x="664" y="160"/>
                    <a:pt x="667" y="161"/>
                    <a:pt x="666" y="163"/>
                  </a:cubicBezTo>
                  <a:cubicBezTo>
                    <a:pt x="666" y="164"/>
                    <a:pt x="663" y="165"/>
                    <a:pt x="662" y="166"/>
                  </a:cubicBezTo>
                  <a:cubicBezTo>
                    <a:pt x="660" y="166"/>
                    <a:pt x="660" y="166"/>
                    <a:pt x="658" y="166"/>
                  </a:cubicBezTo>
                  <a:cubicBezTo>
                    <a:pt x="658" y="167"/>
                    <a:pt x="657" y="167"/>
                    <a:pt x="656" y="167"/>
                  </a:cubicBezTo>
                  <a:cubicBezTo>
                    <a:pt x="655" y="168"/>
                    <a:pt x="652" y="166"/>
                    <a:pt x="652" y="165"/>
                  </a:cubicBezTo>
                  <a:cubicBezTo>
                    <a:pt x="652" y="165"/>
                    <a:pt x="653" y="165"/>
                    <a:pt x="654" y="165"/>
                  </a:cubicBezTo>
                  <a:cubicBezTo>
                    <a:pt x="655" y="165"/>
                    <a:pt x="655" y="165"/>
                    <a:pt x="656" y="164"/>
                  </a:cubicBezTo>
                  <a:cubicBezTo>
                    <a:pt x="656" y="164"/>
                    <a:pt x="656" y="164"/>
                    <a:pt x="656" y="164"/>
                  </a:cubicBezTo>
                  <a:cubicBezTo>
                    <a:pt x="655" y="164"/>
                    <a:pt x="655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3" y="164"/>
                    <a:pt x="653" y="164"/>
                    <a:pt x="652" y="164"/>
                  </a:cubicBezTo>
                  <a:cubicBezTo>
                    <a:pt x="652" y="164"/>
                    <a:pt x="651" y="164"/>
                    <a:pt x="650" y="163"/>
                  </a:cubicBezTo>
                  <a:cubicBezTo>
                    <a:pt x="649" y="163"/>
                    <a:pt x="649" y="163"/>
                    <a:pt x="648" y="163"/>
                  </a:cubicBezTo>
                  <a:cubicBezTo>
                    <a:pt x="648" y="163"/>
                    <a:pt x="648" y="163"/>
                    <a:pt x="648" y="163"/>
                  </a:cubicBezTo>
                  <a:cubicBezTo>
                    <a:pt x="649" y="162"/>
                    <a:pt x="650" y="162"/>
                    <a:pt x="651" y="162"/>
                  </a:cubicBezTo>
                  <a:cubicBezTo>
                    <a:pt x="650" y="162"/>
                    <a:pt x="649" y="161"/>
                    <a:pt x="648" y="161"/>
                  </a:cubicBezTo>
                  <a:cubicBezTo>
                    <a:pt x="648" y="160"/>
                    <a:pt x="649" y="160"/>
                    <a:pt x="649" y="160"/>
                  </a:cubicBezTo>
                  <a:cubicBezTo>
                    <a:pt x="650" y="160"/>
                    <a:pt x="650" y="160"/>
                    <a:pt x="651" y="160"/>
                  </a:cubicBezTo>
                  <a:cubicBezTo>
                    <a:pt x="650" y="159"/>
                    <a:pt x="649" y="159"/>
                    <a:pt x="649" y="158"/>
                  </a:cubicBezTo>
                  <a:close/>
                  <a:moveTo>
                    <a:pt x="542" y="581"/>
                  </a:moveTo>
                  <a:cubicBezTo>
                    <a:pt x="542" y="581"/>
                    <a:pt x="542" y="581"/>
                    <a:pt x="541" y="581"/>
                  </a:cubicBezTo>
                  <a:cubicBezTo>
                    <a:pt x="540" y="581"/>
                    <a:pt x="540" y="581"/>
                    <a:pt x="539" y="580"/>
                  </a:cubicBezTo>
                  <a:cubicBezTo>
                    <a:pt x="537" y="580"/>
                    <a:pt x="537" y="581"/>
                    <a:pt x="536" y="582"/>
                  </a:cubicBezTo>
                  <a:cubicBezTo>
                    <a:pt x="535" y="582"/>
                    <a:pt x="530" y="579"/>
                    <a:pt x="530" y="578"/>
                  </a:cubicBezTo>
                  <a:cubicBezTo>
                    <a:pt x="530" y="578"/>
                    <a:pt x="531" y="578"/>
                    <a:pt x="531" y="577"/>
                  </a:cubicBezTo>
                  <a:cubicBezTo>
                    <a:pt x="535" y="577"/>
                    <a:pt x="540" y="578"/>
                    <a:pt x="542" y="581"/>
                  </a:cubicBezTo>
                  <a:close/>
                  <a:moveTo>
                    <a:pt x="546" y="463"/>
                  </a:moveTo>
                  <a:cubicBezTo>
                    <a:pt x="546" y="463"/>
                    <a:pt x="546" y="463"/>
                    <a:pt x="546" y="464"/>
                  </a:cubicBezTo>
                  <a:cubicBezTo>
                    <a:pt x="546" y="464"/>
                    <a:pt x="546" y="464"/>
                    <a:pt x="546" y="464"/>
                  </a:cubicBezTo>
                  <a:cubicBezTo>
                    <a:pt x="546" y="463"/>
                    <a:pt x="546" y="463"/>
                    <a:pt x="546" y="463"/>
                  </a:cubicBezTo>
                  <a:close/>
                  <a:moveTo>
                    <a:pt x="546" y="462"/>
                  </a:move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2"/>
                  </a:cubicBezTo>
                  <a:close/>
                  <a:moveTo>
                    <a:pt x="547" y="467"/>
                  </a:moveTo>
                  <a:cubicBezTo>
                    <a:pt x="547" y="467"/>
                    <a:pt x="547" y="467"/>
                    <a:pt x="547" y="467"/>
                  </a:cubicBezTo>
                  <a:cubicBezTo>
                    <a:pt x="547" y="466"/>
                    <a:pt x="546" y="465"/>
                    <a:pt x="546" y="464"/>
                  </a:cubicBezTo>
                  <a:cubicBezTo>
                    <a:pt x="546" y="465"/>
                    <a:pt x="547" y="466"/>
                    <a:pt x="547" y="467"/>
                  </a:cubicBezTo>
                  <a:close/>
                  <a:moveTo>
                    <a:pt x="554" y="567"/>
                  </a:moveTo>
                  <a:cubicBezTo>
                    <a:pt x="554" y="567"/>
                    <a:pt x="554" y="567"/>
                    <a:pt x="554" y="567"/>
                  </a:cubicBezTo>
                  <a:cubicBezTo>
                    <a:pt x="552" y="568"/>
                    <a:pt x="550" y="568"/>
                    <a:pt x="548" y="569"/>
                  </a:cubicBezTo>
                  <a:cubicBezTo>
                    <a:pt x="546" y="569"/>
                    <a:pt x="544" y="568"/>
                    <a:pt x="542" y="568"/>
                  </a:cubicBezTo>
                  <a:cubicBezTo>
                    <a:pt x="539" y="568"/>
                    <a:pt x="537" y="569"/>
                    <a:pt x="534" y="569"/>
                  </a:cubicBezTo>
                  <a:cubicBezTo>
                    <a:pt x="534" y="569"/>
                    <a:pt x="534" y="569"/>
                    <a:pt x="534" y="569"/>
                  </a:cubicBezTo>
                  <a:cubicBezTo>
                    <a:pt x="534" y="568"/>
                    <a:pt x="534" y="568"/>
                    <a:pt x="535" y="567"/>
                  </a:cubicBezTo>
                  <a:cubicBezTo>
                    <a:pt x="536" y="567"/>
                    <a:pt x="537" y="566"/>
                    <a:pt x="537" y="565"/>
                  </a:cubicBezTo>
                  <a:cubicBezTo>
                    <a:pt x="535" y="564"/>
                    <a:pt x="531" y="564"/>
                    <a:pt x="529" y="562"/>
                  </a:cubicBezTo>
                  <a:cubicBezTo>
                    <a:pt x="529" y="561"/>
                    <a:pt x="529" y="559"/>
                    <a:pt x="528" y="559"/>
                  </a:cubicBezTo>
                  <a:cubicBezTo>
                    <a:pt x="526" y="558"/>
                    <a:pt x="524" y="559"/>
                    <a:pt x="522" y="558"/>
                  </a:cubicBezTo>
                  <a:cubicBezTo>
                    <a:pt x="520" y="558"/>
                    <a:pt x="518" y="556"/>
                    <a:pt x="516" y="555"/>
                  </a:cubicBezTo>
                  <a:cubicBezTo>
                    <a:pt x="512" y="554"/>
                    <a:pt x="509" y="555"/>
                    <a:pt x="507" y="554"/>
                  </a:cubicBezTo>
                  <a:cubicBezTo>
                    <a:pt x="508" y="553"/>
                    <a:pt x="509" y="553"/>
                    <a:pt x="510" y="553"/>
                  </a:cubicBezTo>
                  <a:cubicBezTo>
                    <a:pt x="510" y="553"/>
                    <a:pt x="510" y="553"/>
                    <a:pt x="510" y="553"/>
                  </a:cubicBezTo>
                  <a:cubicBezTo>
                    <a:pt x="510" y="552"/>
                    <a:pt x="510" y="552"/>
                    <a:pt x="510" y="552"/>
                  </a:cubicBezTo>
                  <a:cubicBezTo>
                    <a:pt x="503" y="551"/>
                    <a:pt x="503" y="553"/>
                    <a:pt x="500" y="555"/>
                  </a:cubicBezTo>
                  <a:cubicBezTo>
                    <a:pt x="499" y="555"/>
                    <a:pt x="497" y="555"/>
                    <a:pt x="497" y="555"/>
                  </a:cubicBezTo>
                  <a:cubicBezTo>
                    <a:pt x="496" y="557"/>
                    <a:pt x="494" y="558"/>
                    <a:pt x="492" y="557"/>
                  </a:cubicBezTo>
                  <a:cubicBezTo>
                    <a:pt x="493" y="557"/>
                    <a:pt x="493" y="557"/>
                    <a:pt x="493" y="557"/>
                  </a:cubicBezTo>
                  <a:cubicBezTo>
                    <a:pt x="493" y="556"/>
                    <a:pt x="494" y="556"/>
                    <a:pt x="494" y="556"/>
                  </a:cubicBezTo>
                  <a:cubicBezTo>
                    <a:pt x="494" y="554"/>
                    <a:pt x="494" y="554"/>
                    <a:pt x="495" y="553"/>
                  </a:cubicBezTo>
                  <a:cubicBezTo>
                    <a:pt x="497" y="552"/>
                    <a:pt x="499" y="550"/>
                    <a:pt x="502" y="550"/>
                  </a:cubicBezTo>
                  <a:cubicBezTo>
                    <a:pt x="504" y="549"/>
                    <a:pt x="506" y="549"/>
                    <a:pt x="507" y="549"/>
                  </a:cubicBezTo>
                  <a:cubicBezTo>
                    <a:pt x="512" y="549"/>
                    <a:pt x="515" y="550"/>
                    <a:pt x="519" y="550"/>
                  </a:cubicBezTo>
                  <a:cubicBezTo>
                    <a:pt x="519" y="550"/>
                    <a:pt x="520" y="550"/>
                    <a:pt x="520" y="550"/>
                  </a:cubicBezTo>
                  <a:cubicBezTo>
                    <a:pt x="522" y="551"/>
                    <a:pt x="523" y="553"/>
                    <a:pt x="524" y="554"/>
                  </a:cubicBezTo>
                  <a:cubicBezTo>
                    <a:pt x="527" y="555"/>
                    <a:pt x="531" y="555"/>
                    <a:pt x="534" y="557"/>
                  </a:cubicBezTo>
                  <a:cubicBezTo>
                    <a:pt x="534" y="557"/>
                    <a:pt x="535" y="558"/>
                    <a:pt x="536" y="559"/>
                  </a:cubicBezTo>
                  <a:cubicBezTo>
                    <a:pt x="539" y="560"/>
                    <a:pt x="544" y="560"/>
                    <a:pt x="546" y="562"/>
                  </a:cubicBezTo>
                  <a:cubicBezTo>
                    <a:pt x="546" y="563"/>
                    <a:pt x="545" y="563"/>
                    <a:pt x="545" y="564"/>
                  </a:cubicBezTo>
                  <a:cubicBezTo>
                    <a:pt x="545" y="564"/>
                    <a:pt x="545" y="564"/>
                    <a:pt x="545" y="564"/>
                  </a:cubicBezTo>
                  <a:cubicBezTo>
                    <a:pt x="550" y="564"/>
                    <a:pt x="552" y="565"/>
                    <a:pt x="554" y="567"/>
                  </a:cubicBezTo>
                  <a:close/>
                  <a:moveTo>
                    <a:pt x="558" y="570"/>
                  </a:moveTo>
                  <a:cubicBezTo>
                    <a:pt x="558" y="570"/>
                    <a:pt x="558" y="570"/>
                    <a:pt x="558" y="569"/>
                  </a:cubicBezTo>
                  <a:cubicBezTo>
                    <a:pt x="558" y="569"/>
                    <a:pt x="559" y="569"/>
                    <a:pt x="559" y="569"/>
                  </a:cubicBezTo>
                  <a:cubicBezTo>
                    <a:pt x="559" y="569"/>
                    <a:pt x="560" y="569"/>
                    <a:pt x="560" y="569"/>
                  </a:cubicBezTo>
                  <a:cubicBezTo>
                    <a:pt x="563" y="569"/>
                    <a:pt x="565" y="569"/>
                    <a:pt x="567" y="570"/>
                  </a:cubicBezTo>
                  <a:cubicBezTo>
                    <a:pt x="568" y="570"/>
                    <a:pt x="569" y="569"/>
                    <a:pt x="569" y="569"/>
                  </a:cubicBezTo>
                  <a:cubicBezTo>
                    <a:pt x="570" y="569"/>
                    <a:pt x="571" y="569"/>
                    <a:pt x="572" y="569"/>
                  </a:cubicBezTo>
                  <a:cubicBezTo>
                    <a:pt x="572" y="569"/>
                    <a:pt x="573" y="569"/>
                    <a:pt x="574" y="569"/>
                  </a:cubicBezTo>
                  <a:cubicBezTo>
                    <a:pt x="575" y="570"/>
                    <a:pt x="577" y="570"/>
                    <a:pt x="579" y="570"/>
                  </a:cubicBezTo>
                  <a:cubicBezTo>
                    <a:pt x="580" y="574"/>
                    <a:pt x="586" y="574"/>
                    <a:pt x="588" y="577"/>
                  </a:cubicBezTo>
                  <a:cubicBezTo>
                    <a:pt x="588" y="578"/>
                    <a:pt x="587" y="579"/>
                    <a:pt x="587" y="579"/>
                  </a:cubicBezTo>
                  <a:cubicBezTo>
                    <a:pt x="585" y="578"/>
                    <a:pt x="584" y="576"/>
                    <a:pt x="582" y="578"/>
                  </a:cubicBezTo>
                  <a:cubicBezTo>
                    <a:pt x="581" y="577"/>
                    <a:pt x="581" y="577"/>
                    <a:pt x="580" y="577"/>
                  </a:cubicBezTo>
                  <a:cubicBezTo>
                    <a:pt x="578" y="578"/>
                    <a:pt x="578" y="579"/>
                    <a:pt x="576" y="579"/>
                  </a:cubicBezTo>
                  <a:cubicBezTo>
                    <a:pt x="576" y="578"/>
                    <a:pt x="575" y="578"/>
                    <a:pt x="575" y="577"/>
                  </a:cubicBezTo>
                  <a:cubicBezTo>
                    <a:pt x="573" y="578"/>
                    <a:pt x="572" y="580"/>
                    <a:pt x="571" y="582"/>
                  </a:cubicBezTo>
                  <a:cubicBezTo>
                    <a:pt x="569" y="582"/>
                    <a:pt x="568" y="580"/>
                    <a:pt x="567" y="579"/>
                  </a:cubicBezTo>
                  <a:cubicBezTo>
                    <a:pt x="566" y="579"/>
                    <a:pt x="564" y="579"/>
                    <a:pt x="562" y="579"/>
                  </a:cubicBezTo>
                  <a:cubicBezTo>
                    <a:pt x="561" y="579"/>
                    <a:pt x="559" y="579"/>
                    <a:pt x="558" y="579"/>
                  </a:cubicBezTo>
                  <a:cubicBezTo>
                    <a:pt x="557" y="579"/>
                    <a:pt x="557" y="580"/>
                    <a:pt x="556" y="580"/>
                  </a:cubicBezTo>
                  <a:cubicBezTo>
                    <a:pt x="555" y="579"/>
                    <a:pt x="553" y="579"/>
                    <a:pt x="553" y="577"/>
                  </a:cubicBezTo>
                  <a:cubicBezTo>
                    <a:pt x="553" y="577"/>
                    <a:pt x="553" y="577"/>
                    <a:pt x="553" y="577"/>
                  </a:cubicBezTo>
                  <a:cubicBezTo>
                    <a:pt x="553" y="577"/>
                    <a:pt x="553" y="576"/>
                    <a:pt x="554" y="576"/>
                  </a:cubicBezTo>
                  <a:cubicBezTo>
                    <a:pt x="557" y="577"/>
                    <a:pt x="562" y="578"/>
                    <a:pt x="565" y="576"/>
                  </a:cubicBezTo>
                  <a:cubicBezTo>
                    <a:pt x="565" y="576"/>
                    <a:pt x="565" y="576"/>
                    <a:pt x="565" y="576"/>
                  </a:cubicBezTo>
                  <a:cubicBezTo>
                    <a:pt x="561" y="575"/>
                    <a:pt x="564" y="573"/>
                    <a:pt x="563" y="572"/>
                  </a:cubicBezTo>
                  <a:cubicBezTo>
                    <a:pt x="562" y="570"/>
                    <a:pt x="560" y="571"/>
                    <a:pt x="558" y="570"/>
                  </a:cubicBezTo>
                  <a:close/>
                  <a:moveTo>
                    <a:pt x="595" y="578"/>
                  </a:moveTo>
                  <a:cubicBezTo>
                    <a:pt x="595" y="578"/>
                    <a:pt x="596" y="577"/>
                    <a:pt x="596" y="577"/>
                  </a:cubicBezTo>
                  <a:cubicBezTo>
                    <a:pt x="598" y="577"/>
                    <a:pt x="602" y="577"/>
                    <a:pt x="604" y="578"/>
                  </a:cubicBezTo>
                  <a:cubicBezTo>
                    <a:pt x="603" y="581"/>
                    <a:pt x="602" y="580"/>
                    <a:pt x="600" y="580"/>
                  </a:cubicBezTo>
                  <a:cubicBezTo>
                    <a:pt x="598" y="580"/>
                    <a:pt x="597" y="581"/>
                    <a:pt x="595" y="581"/>
                  </a:cubicBezTo>
                  <a:cubicBezTo>
                    <a:pt x="595" y="580"/>
                    <a:pt x="595" y="579"/>
                    <a:pt x="595" y="578"/>
                  </a:cubicBezTo>
                  <a:close/>
                  <a:moveTo>
                    <a:pt x="597" y="650"/>
                  </a:moveTo>
                  <a:cubicBezTo>
                    <a:pt x="597" y="650"/>
                    <a:pt x="597" y="650"/>
                    <a:pt x="597" y="650"/>
                  </a:cubicBezTo>
                  <a:cubicBezTo>
                    <a:pt x="599" y="650"/>
                    <a:pt x="600" y="649"/>
                    <a:pt x="601" y="649"/>
                  </a:cubicBezTo>
                  <a:cubicBezTo>
                    <a:pt x="601" y="649"/>
                    <a:pt x="601" y="649"/>
                    <a:pt x="602" y="649"/>
                  </a:cubicBezTo>
                  <a:cubicBezTo>
                    <a:pt x="602" y="649"/>
                    <a:pt x="602" y="649"/>
                    <a:pt x="602" y="649"/>
                  </a:cubicBezTo>
                  <a:cubicBezTo>
                    <a:pt x="601" y="650"/>
                    <a:pt x="601" y="652"/>
                    <a:pt x="601" y="653"/>
                  </a:cubicBezTo>
                  <a:cubicBezTo>
                    <a:pt x="600" y="654"/>
                    <a:pt x="598" y="654"/>
                    <a:pt x="596" y="654"/>
                  </a:cubicBezTo>
                  <a:cubicBezTo>
                    <a:pt x="596" y="654"/>
                    <a:pt x="596" y="654"/>
                    <a:pt x="596" y="654"/>
                  </a:cubicBezTo>
                  <a:cubicBezTo>
                    <a:pt x="596" y="653"/>
                    <a:pt x="596" y="653"/>
                    <a:pt x="596" y="653"/>
                  </a:cubicBezTo>
                  <a:cubicBezTo>
                    <a:pt x="597" y="653"/>
                    <a:pt x="598" y="653"/>
                    <a:pt x="598" y="652"/>
                  </a:cubicBezTo>
                  <a:cubicBezTo>
                    <a:pt x="598" y="652"/>
                    <a:pt x="598" y="651"/>
                    <a:pt x="598" y="651"/>
                  </a:cubicBezTo>
                  <a:cubicBezTo>
                    <a:pt x="598" y="650"/>
                    <a:pt x="598" y="650"/>
                    <a:pt x="597" y="650"/>
                  </a:cubicBezTo>
                  <a:close/>
                  <a:moveTo>
                    <a:pt x="634" y="397"/>
                  </a:moveTo>
                  <a:cubicBezTo>
                    <a:pt x="636" y="396"/>
                    <a:pt x="637" y="391"/>
                    <a:pt x="640" y="395"/>
                  </a:cubicBezTo>
                  <a:cubicBezTo>
                    <a:pt x="639" y="399"/>
                    <a:pt x="632" y="400"/>
                    <a:pt x="631" y="396"/>
                  </a:cubicBezTo>
                  <a:cubicBezTo>
                    <a:pt x="630" y="393"/>
                    <a:pt x="634" y="389"/>
                    <a:pt x="635" y="387"/>
                  </a:cubicBezTo>
                  <a:cubicBezTo>
                    <a:pt x="636" y="388"/>
                    <a:pt x="637" y="388"/>
                    <a:pt x="637" y="389"/>
                  </a:cubicBezTo>
                  <a:cubicBezTo>
                    <a:pt x="637" y="390"/>
                    <a:pt x="636" y="392"/>
                    <a:pt x="635" y="393"/>
                  </a:cubicBezTo>
                  <a:cubicBezTo>
                    <a:pt x="634" y="394"/>
                    <a:pt x="632" y="394"/>
                    <a:pt x="633" y="396"/>
                  </a:cubicBezTo>
                  <a:cubicBezTo>
                    <a:pt x="633" y="396"/>
                    <a:pt x="633" y="397"/>
                    <a:pt x="634" y="397"/>
                  </a:cubicBezTo>
                  <a:close/>
                  <a:moveTo>
                    <a:pt x="676" y="715"/>
                  </a:moveTo>
                  <a:cubicBezTo>
                    <a:pt x="676" y="717"/>
                    <a:pt x="675" y="720"/>
                    <a:pt x="674" y="721"/>
                  </a:cubicBezTo>
                  <a:cubicBezTo>
                    <a:pt x="673" y="723"/>
                    <a:pt x="667" y="724"/>
                    <a:pt x="664" y="723"/>
                  </a:cubicBezTo>
                  <a:cubicBezTo>
                    <a:pt x="663" y="721"/>
                    <a:pt x="663" y="717"/>
                    <a:pt x="664" y="714"/>
                  </a:cubicBezTo>
                  <a:cubicBezTo>
                    <a:pt x="667" y="714"/>
                    <a:pt x="675" y="714"/>
                    <a:pt x="676" y="715"/>
                  </a:cubicBezTo>
                  <a:close/>
                  <a:moveTo>
                    <a:pt x="682" y="384"/>
                  </a:moveTo>
                  <a:cubicBezTo>
                    <a:pt x="682" y="386"/>
                    <a:pt x="680" y="388"/>
                    <a:pt x="680" y="390"/>
                  </a:cubicBezTo>
                  <a:cubicBezTo>
                    <a:pt x="679" y="390"/>
                    <a:pt x="677" y="390"/>
                    <a:pt x="676" y="389"/>
                  </a:cubicBezTo>
                  <a:cubicBezTo>
                    <a:pt x="676" y="389"/>
                    <a:pt x="676" y="388"/>
                    <a:pt x="676" y="387"/>
                  </a:cubicBezTo>
                  <a:cubicBezTo>
                    <a:pt x="676" y="388"/>
                    <a:pt x="675" y="388"/>
                    <a:pt x="675" y="389"/>
                  </a:cubicBezTo>
                  <a:cubicBezTo>
                    <a:pt x="674" y="388"/>
                    <a:pt x="674" y="388"/>
                    <a:pt x="674" y="388"/>
                  </a:cubicBezTo>
                  <a:cubicBezTo>
                    <a:pt x="674" y="388"/>
                    <a:pt x="673" y="388"/>
                    <a:pt x="673" y="387"/>
                  </a:cubicBezTo>
                  <a:cubicBezTo>
                    <a:pt x="674" y="387"/>
                    <a:pt x="675" y="386"/>
                    <a:pt x="675" y="384"/>
                  </a:cubicBezTo>
                  <a:cubicBezTo>
                    <a:pt x="674" y="384"/>
                    <a:pt x="674" y="383"/>
                    <a:pt x="673" y="383"/>
                  </a:cubicBezTo>
                  <a:cubicBezTo>
                    <a:pt x="673" y="383"/>
                    <a:pt x="673" y="383"/>
                    <a:pt x="673" y="382"/>
                  </a:cubicBezTo>
                  <a:cubicBezTo>
                    <a:pt x="671" y="385"/>
                    <a:pt x="668" y="387"/>
                    <a:pt x="666" y="389"/>
                  </a:cubicBezTo>
                  <a:cubicBezTo>
                    <a:pt x="665" y="389"/>
                    <a:pt x="664" y="389"/>
                    <a:pt x="663" y="388"/>
                  </a:cubicBezTo>
                  <a:cubicBezTo>
                    <a:pt x="663" y="388"/>
                    <a:pt x="663" y="388"/>
                    <a:pt x="663" y="387"/>
                  </a:cubicBezTo>
                  <a:cubicBezTo>
                    <a:pt x="666" y="387"/>
                    <a:pt x="667" y="384"/>
                    <a:pt x="669" y="383"/>
                  </a:cubicBezTo>
                  <a:cubicBezTo>
                    <a:pt x="669" y="383"/>
                    <a:pt x="669" y="383"/>
                    <a:pt x="669" y="383"/>
                  </a:cubicBezTo>
                  <a:cubicBezTo>
                    <a:pt x="668" y="383"/>
                    <a:pt x="667" y="383"/>
                    <a:pt x="666" y="383"/>
                  </a:cubicBezTo>
                  <a:cubicBezTo>
                    <a:pt x="666" y="383"/>
                    <a:pt x="666" y="384"/>
                    <a:pt x="665" y="384"/>
                  </a:cubicBezTo>
                  <a:cubicBezTo>
                    <a:pt x="665" y="384"/>
                    <a:pt x="664" y="384"/>
                    <a:pt x="664" y="384"/>
                  </a:cubicBezTo>
                  <a:cubicBezTo>
                    <a:pt x="664" y="384"/>
                    <a:pt x="664" y="384"/>
                    <a:pt x="664" y="384"/>
                  </a:cubicBezTo>
                  <a:cubicBezTo>
                    <a:pt x="664" y="383"/>
                    <a:pt x="664" y="382"/>
                    <a:pt x="664" y="382"/>
                  </a:cubicBezTo>
                  <a:cubicBezTo>
                    <a:pt x="663" y="382"/>
                    <a:pt x="662" y="382"/>
                    <a:pt x="662" y="382"/>
                  </a:cubicBezTo>
                  <a:cubicBezTo>
                    <a:pt x="661" y="384"/>
                    <a:pt x="659" y="384"/>
                    <a:pt x="657" y="384"/>
                  </a:cubicBezTo>
                  <a:cubicBezTo>
                    <a:pt x="654" y="383"/>
                    <a:pt x="652" y="383"/>
                    <a:pt x="649" y="383"/>
                  </a:cubicBezTo>
                  <a:cubicBezTo>
                    <a:pt x="648" y="383"/>
                    <a:pt x="646" y="383"/>
                    <a:pt x="644" y="383"/>
                  </a:cubicBezTo>
                  <a:cubicBezTo>
                    <a:pt x="643" y="383"/>
                    <a:pt x="643" y="382"/>
                    <a:pt x="643" y="381"/>
                  </a:cubicBezTo>
                  <a:cubicBezTo>
                    <a:pt x="644" y="379"/>
                    <a:pt x="648" y="378"/>
                    <a:pt x="650" y="376"/>
                  </a:cubicBezTo>
                  <a:cubicBezTo>
                    <a:pt x="649" y="376"/>
                    <a:pt x="648" y="376"/>
                    <a:pt x="647" y="376"/>
                  </a:cubicBezTo>
                  <a:cubicBezTo>
                    <a:pt x="647" y="376"/>
                    <a:pt x="647" y="375"/>
                    <a:pt x="647" y="375"/>
                  </a:cubicBezTo>
                  <a:cubicBezTo>
                    <a:pt x="648" y="372"/>
                    <a:pt x="650" y="374"/>
                    <a:pt x="652" y="372"/>
                  </a:cubicBezTo>
                  <a:cubicBezTo>
                    <a:pt x="651" y="371"/>
                    <a:pt x="650" y="370"/>
                    <a:pt x="650" y="370"/>
                  </a:cubicBezTo>
                  <a:cubicBezTo>
                    <a:pt x="651" y="365"/>
                    <a:pt x="656" y="357"/>
                    <a:pt x="660" y="355"/>
                  </a:cubicBezTo>
                  <a:cubicBezTo>
                    <a:pt x="662" y="355"/>
                    <a:pt x="663" y="354"/>
                    <a:pt x="665" y="354"/>
                  </a:cubicBezTo>
                  <a:cubicBezTo>
                    <a:pt x="665" y="354"/>
                    <a:pt x="665" y="354"/>
                    <a:pt x="665" y="354"/>
                  </a:cubicBezTo>
                  <a:cubicBezTo>
                    <a:pt x="666" y="354"/>
                    <a:pt x="666" y="354"/>
                    <a:pt x="666" y="355"/>
                  </a:cubicBezTo>
                  <a:cubicBezTo>
                    <a:pt x="666" y="355"/>
                    <a:pt x="666" y="355"/>
                    <a:pt x="666" y="355"/>
                  </a:cubicBezTo>
                  <a:cubicBezTo>
                    <a:pt x="665" y="355"/>
                    <a:pt x="664" y="356"/>
                    <a:pt x="663" y="356"/>
                  </a:cubicBezTo>
                  <a:cubicBezTo>
                    <a:pt x="665" y="360"/>
                    <a:pt x="658" y="363"/>
                    <a:pt x="658" y="368"/>
                  </a:cubicBezTo>
                  <a:cubicBezTo>
                    <a:pt x="660" y="368"/>
                    <a:pt x="660" y="365"/>
                    <a:pt x="662" y="365"/>
                  </a:cubicBezTo>
                  <a:cubicBezTo>
                    <a:pt x="663" y="365"/>
                    <a:pt x="664" y="366"/>
                    <a:pt x="665" y="366"/>
                  </a:cubicBezTo>
                  <a:cubicBezTo>
                    <a:pt x="664" y="367"/>
                    <a:pt x="663" y="367"/>
                    <a:pt x="663" y="368"/>
                  </a:cubicBezTo>
                  <a:cubicBezTo>
                    <a:pt x="663" y="368"/>
                    <a:pt x="663" y="368"/>
                    <a:pt x="663" y="368"/>
                  </a:cubicBezTo>
                  <a:cubicBezTo>
                    <a:pt x="663" y="368"/>
                    <a:pt x="663" y="368"/>
                    <a:pt x="663" y="369"/>
                  </a:cubicBezTo>
                  <a:cubicBezTo>
                    <a:pt x="664" y="370"/>
                    <a:pt x="667" y="372"/>
                    <a:pt x="670" y="371"/>
                  </a:cubicBezTo>
                  <a:cubicBezTo>
                    <a:pt x="670" y="371"/>
                    <a:pt x="670" y="370"/>
                    <a:pt x="670" y="370"/>
                  </a:cubicBezTo>
                  <a:cubicBezTo>
                    <a:pt x="673" y="369"/>
                    <a:pt x="675" y="370"/>
                    <a:pt x="677" y="371"/>
                  </a:cubicBezTo>
                  <a:cubicBezTo>
                    <a:pt x="677" y="372"/>
                    <a:pt x="677" y="372"/>
                    <a:pt x="676" y="372"/>
                  </a:cubicBezTo>
                  <a:cubicBezTo>
                    <a:pt x="675" y="373"/>
                    <a:pt x="674" y="374"/>
                    <a:pt x="673" y="375"/>
                  </a:cubicBezTo>
                  <a:cubicBezTo>
                    <a:pt x="673" y="375"/>
                    <a:pt x="674" y="375"/>
                    <a:pt x="674" y="375"/>
                  </a:cubicBezTo>
                  <a:cubicBezTo>
                    <a:pt x="674" y="376"/>
                    <a:pt x="675" y="376"/>
                    <a:pt x="676" y="377"/>
                  </a:cubicBezTo>
                  <a:cubicBezTo>
                    <a:pt x="677" y="377"/>
                    <a:pt x="678" y="376"/>
                    <a:pt x="678" y="376"/>
                  </a:cubicBezTo>
                  <a:cubicBezTo>
                    <a:pt x="679" y="376"/>
                    <a:pt x="679" y="376"/>
                    <a:pt x="679" y="376"/>
                  </a:cubicBezTo>
                  <a:cubicBezTo>
                    <a:pt x="679" y="377"/>
                    <a:pt x="679" y="377"/>
                    <a:pt x="679" y="377"/>
                  </a:cubicBezTo>
                  <a:cubicBezTo>
                    <a:pt x="677" y="379"/>
                    <a:pt x="677" y="378"/>
                    <a:pt x="675" y="379"/>
                  </a:cubicBezTo>
                  <a:cubicBezTo>
                    <a:pt x="675" y="379"/>
                    <a:pt x="675" y="379"/>
                    <a:pt x="675" y="380"/>
                  </a:cubicBezTo>
                  <a:cubicBezTo>
                    <a:pt x="675" y="381"/>
                    <a:pt x="676" y="382"/>
                    <a:pt x="677" y="383"/>
                  </a:cubicBezTo>
                  <a:cubicBezTo>
                    <a:pt x="677" y="383"/>
                    <a:pt x="677" y="383"/>
                    <a:pt x="677" y="383"/>
                  </a:cubicBezTo>
                  <a:cubicBezTo>
                    <a:pt x="677" y="382"/>
                    <a:pt x="677" y="382"/>
                    <a:pt x="678" y="381"/>
                  </a:cubicBezTo>
                  <a:cubicBezTo>
                    <a:pt x="678" y="381"/>
                    <a:pt x="679" y="382"/>
                    <a:pt x="679" y="382"/>
                  </a:cubicBezTo>
                  <a:cubicBezTo>
                    <a:pt x="679" y="382"/>
                    <a:pt x="679" y="382"/>
                    <a:pt x="679" y="382"/>
                  </a:cubicBezTo>
                  <a:cubicBezTo>
                    <a:pt x="679" y="384"/>
                    <a:pt x="679" y="384"/>
                    <a:pt x="682" y="384"/>
                  </a:cubicBezTo>
                  <a:close/>
                  <a:moveTo>
                    <a:pt x="711" y="257"/>
                  </a:moveTo>
                  <a:cubicBezTo>
                    <a:pt x="711" y="256"/>
                    <a:pt x="713" y="255"/>
                    <a:pt x="713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6"/>
                    <a:pt x="713" y="256"/>
                    <a:pt x="711" y="257"/>
                  </a:cubicBezTo>
                  <a:cubicBezTo>
                    <a:pt x="711" y="257"/>
                    <a:pt x="711" y="257"/>
                    <a:pt x="711" y="257"/>
                  </a:cubicBezTo>
                  <a:close/>
                  <a:moveTo>
                    <a:pt x="527" y="986"/>
                  </a:moveTo>
                  <a:cubicBezTo>
                    <a:pt x="527" y="987"/>
                    <a:pt x="527" y="987"/>
                    <a:pt x="527" y="987"/>
                  </a:cubicBezTo>
                  <a:cubicBezTo>
                    <a:pt x="525" y="986"/>
                    <a:pt x="525" y="986"/>
                    <a:pt x="524" y="985"/>
                  </a:cubicBezTo>
                  <a:cubicBezTo>
                    <a:pt x="525" y="982"/>
                    <a:pt x="525" y="978"/>
                    <a:pt x="526" y="976"/>
                  </a:cubicBezTo>
                  <a:cubicBezTo>
                    <a:pt x="526" y="976"/>
                    <a:pt x="527" y="976"/>
                    <a:pt x="527" y="976"/>
                  </a:cubicBezTo>
                  <a:cubicBezTo>
                    <a:pt x="528" y="976"/>
                    <a:pt x="528" y="976"/>
                    <a:pt x="528" y="976"/>
                  </a:cubicBezTo>
                  <a:cubicBezTo>
                    <a:pt x="529" y="976"/>
                    <a:pt x="529" y="977"/>
                    <a:pt x="529" y="978"/>
                  </a:cubicBezTo>
                  <a:cubicBezTo>
                    <a:pt x="528" y="978"/>
                    <a:pt x="527" y="979"/>
                    <a:pt x="527" y="980"/>
                  </a:cubicBezTo>
                  <a:cubicBezTo>
                    <a:pt x="527" y="980"/>
                    <a:pt x="528" y="981"/>
                    <a:pt x="528" y="982"/>
                  </a:cubicBezTo>
                  <a:cubicBezTo>
                    <a:pt x="528" y="984"/>
                    <a:pt x="527" y="985"/>
                    <a:pt x="527" y="986"/>
                  </a:cubicBezTo>
                  <a:close/>
                  <a:moveTo>
                    <a:pt x="255" y="194"/>
                  </a:moveTo>
                  <a:cubicBezTo>
                    <a:pt x="255" y="193"/>
                    <a:pt x="253" y="191"/>
                    <a:pt x="254" y="190"/>
                  </a:cubicBezTo>
                  <a:cubicBezTo>
                    <a:pt x="255" y="189"/>
                    <a:pt x="257" y="188"/>
                    <a:pt x="258" y="189"/>
                  </a:cubicBezTo>
                  <a:cubicBezTo>
                    <a:pt x="259" y="190"/>
                    <a:pt x="260" y="191"/>
                    <a:pt x="259" y="193"/>
                  </a:cubicBezTo>
                  <a:cubicBezTo>
                    <a:pt x="263" y="197"/>
                    <a:pt x="266" y="190"/>
                    <a:pt x="268" y="189"/>
                  </a:cubicBezTo>
                  <a:cubicBezTo>
                    <a:pt x="271" y="188"/>
                    <a:pt x="277" y="191"/>
                    <a:pt x="279" y="191"/>
                  </a:cubicBezTo>
                  <a:cubicBezTo>
                    <a:pt x="287" y="194"/>
                    <a:pt x="300" y="200"/>
                    <a:pt x="310" y="199"/>
                  </a:cubicBezTo>
                  <a:cubicBezTo>
                    <a:pt x="314" y="198"/>
                    <a:pt x="320" y="202"/>
                    <a:pt x="320" y="205"/>
                  </a:cubicBezTo>
                  <a:cubicBezTo>
                    <a:pt x="318" y="206"/>
                    <a:pt x="315" y="205"/>
                    <a:pt x="313" y="206"/>
                  </a:cubicBezTo>
                  <a:cubicBezTo>
                    <a:pt x="312" y="207"/>
                    <a:pt x="312" y="208"/>
                    <a:pt x="312" y="209"/>
                  </a:cubicBezTo>
                  <a:cubicBezTo>
                    <a:pt x="317" y="210"/>
                    <a:pt x="324" y="213"/>
                    <a:pt x="331" y="211"/>
                  </a:cubicBezTo>
                  <a:cubicBezTo>
                    <a:pt x="335" y="211"/>
                    <a:pt x="338" y="209"/>
                    <a:pt x="341" y="209"/>
                  </a:cubicBezTo>
                  <a:cubicBezTo>
                    <a:pt x="344" y="209"/>
                    <a:pt x="346" y="211"/>
                    <a:pt x="348" y="212"/>
                  </a:cubicBezTo>
                  <a:cubicBezTo>
                    <a:pt x="351" y="213"/>
                    <a:pt x="354" y="213"/>
                    <a:pt x="356" y="215"/>
                  </a:cubicBezTo>
                  <a:cubicBezTo>
                    <a:pt x="356" y="215"/>
                    <a:pt x="356" y="216"/>
                    <a:pt x="356" y="216"/>
                  </a:cubicBezTo>
                  <a:cubicBezTo>
                    <a:pt x="354" y="216"/>
                    <a:pt x="354" y="217"/>
                    <a:pt x="354" y="218"/>
                  </a:cubicBezTo>
                  <a:cubicBezTo>
                    <a:pt x="356" y="220"/>
                    <a:pt x="357" y="221"/>
                    <a:pt x="359" y="223"/>
                  </a:cubicBezTo>
                  <a:cubicBezTo>
                    <a:pt x="359" y="221"/>
                    <a:pt x="359" y="220"/>
                    <a:pt x="359" y="219"/>
                  </a:cubicBezTo>
                  <a:cubicBezTo>
                    <a:pt x="360" y="219"/>
                    <a:pt x="361" y="219"/>
                    <a:pt x="362" y="219"/>
                  </a:cubicBezTo>
                  <a:cubicBezTo>
                    <a:pt x="361" y="215"/>
                    <a:pt x="356" y="215"/>
                    <a:pt x="358" y="209"/>
                  </a:cubicBezTo>
                  <a:cubicBezTo>
                    <a:pt x="361" y="209"/>
                    <a:pt x="365" y="208"/>
                    <a:pt x="367" y="207"/>
                  </a:cubicBezTo>
                  <a:cubicBezTo>
                    <a:pt x="367" y="206"/>
                    <a:pt x="368" y="206"/>
                    <a:pt x="369" y="205"/>
                  </a:cubicBezTo>
                  <a:cubicBezTo>
                    <a:pt x="374" y="205"/>
                    <a:pt x="376" y="208"/>
                    <a:pt x="382" y="207"/>
                  </a:cubicBezTo>
                  <a:cubicBezTo>
                    <a:pt x="384" y="209"/>
                    <a:pt x="390" y="212"/>
                    <a:pt x="395" y="211"/>
                  </a:cubicBezTo>
                  <a:cubicBezTo>
                    <a:pt x="396" y="211"/>
                    <a:pt x="397" y="210"/>
                    <a:pt x="398" y="210"/>
                  </a:cubicBezTo>
                  <a:cubicBezTo>
                    <a:pt x="404" y="210"/>
                    <a:pt x="409" y="211"/>
                    <a:pt x="413" y="209"/>
                  </a:cubicBezTo>
                  <a:cubicBezTo>
                    <a:pt x="415" y="210"/>
                    <a:pt x="416" y="212"/>
                    <a:pt x="420" y="212"/>
                  </a:cubicBezTo>
                  <a:cubicBezTo>
                    <a:pt x="420" y="212"/>
                    <a:pt x="421" y="210"/>
                    <a:pt x="420" y="209"/>
                  </a:cubicBezTo>
                  <a:cubicBezTo>
                    <a:pt x="418" y="207"/>
                    <a:pt x="416" y="207"/>
                    <a:pt x="413" y="207"/>
                  </a:cubicBezTo>
                  <a:cubicBezTo>
                    <a:pt x="413" y="206"/>
                    <a:pt x="413" y="205"/>
                    <a:pt x="413" y="205"/>
                  </a:cubicBezTo>
                  <a:cubicBezTo>
                    <a:pt x="417" y="204"/>
                    <a:pt x="419" y="205"/>
                    <a:pt x="422" y="206"/>
                  </a:cubicBezTo>
                  <a:cubicBezTo>
                    <a:pt x="423" y="207"/>
                    <a:pt x="425" y="207"/>
                    <a:pt x="426" y="208"/>
                  </a:cubicBezTo>
                  <a:cubicBezTo>
                    <a:pt x="426" y="209"/>
                    <a:pt x="425" y="211"/>
                    <a:pt x="425" y="213"/>
                  </a:cubicBezTo>
                  <a:cubicBezTo>
                    <a:pt x="424" y="216"/>
                    <a:pt x="429" y="217"/>
                    <a:pt x="431" y="218"/>
                  </a:cubicBezTo>
                  <a:cubicBezTo>
                    <a:pt x="431" y="214"/>
                    <a:pt x="428" y="210"/>
                    <a:pt x="431" y="208"/>
                  </a:cubicBezTo>
                  <a:cubicBezTo>
                    <a:pt x="432" y="208"/>
                    <a:pt x="435" y="208"/>
                    <a:pt x="435" y="207"/>
                  </a:cubicBezTo>
                  <a:cubicBezTo>
                    <a:pt x="436" y="206"/>
                    <a:pt x="437" y="205"/>
                    <a:pt x="438" y="204"/>
                  </a:cubicBezTo>
                  <a:cubicBezTo>
                    <a:pt x="440" y="203"/>
                    <a:pt x="441" y="204"/>
                    <a:pt x="442" y="202"/>
                  </a:cubicBezTo>
                  <a:cubicBezTo>
                    <a:pt x="442" y="201"/>
                    <a:pt x="442" y="199"/>
                    <a:pt x="440" y="199"/>
                  </a:cubicBezTo>
                  <a:cubicBezTo>
                    <a:pt x="438" y="200"/>
                    <a:pt x="438" y="200"/>
                    <a:pt x="435" y="199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36" y="199"/>
                    <a:pt x="436" y="198"/>
                    <a:pt x="437" y="197"/>
                  </a:cubicBezTo>
                  <a:cubicBezTo>
                    <a:pt x="439" y="197"/>
                    <a:pt x="439" y="196"/>
                    <a:pt x="441" y="196"/>
                  </a:cubicBezTo>
                  <a:cubicBezTo>
                    <a:pt x="442" y="197"/>
                    <a:pt x="443" y="198"/>
                    <a:pt x="445" y="198"/>
                  </a:cubicBezTo>
                  <a:cubicBezTo>
                    <a:pt x="445" y="197"/>
                    <a:pt x="445" y="195"/>
                    <a:pt x="445" y="193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40" y="194"/>
                    <a:pt x="439" y="192"/>
                    <a:pt x="436" y="191"/>
                  </a:cubicBezTo>
                  <a:cubicBezTo>
                    <a:pt x="436" y="191"/>
                    <a:pt x="435" y="191"/>
                    <a:pt x="434" y="191"/>
                  </a:cubicBezTo>
                  <a:cubicBezTo>
                    <a:pt x="431" y="191"/>
                    <a:pt x="424" y="189"/>
                    <a:pt x="424" y="184"/>
                  </a:cubicBezTo>
                  <a:cubicBezTo>
                    <a:pt x="425" y="184"/>
                    <a:pt x="426" y="183"/>
                    <a:pt x="427" y="182"/>
                  </a:cubicBezTo>
                  <a:cubicBezTo>
                    <a:pt x="426" y="180"/>
                    <a:pt x="424" y="180"/>
                    <a:pt x="423" y="179"/>
                  </a:cubicBezTo>
                  <a:cubicBezTo>
                    <a:pt x="424" y="176"/>
                    <a:pt x="425" y="175"/>
                    <a:pt x="426" y="173"/>
                  </a:cubicBezTo>
                  <a:cubicBezTo>
                    <a:pt x="428" y="173"/>
                    <a:pt x="429" y="174"/>
                    <a:pt x="430" y="174"/>
                  </a:cubicBezTo>
                  <a:cubicBezTo>
                    <a:pt x="431" y="174"/>
                    <a:pt x="431" y="173"/>
                    <a:pt x="431" y="173"/>
                  </a:cubicBezTo>
                  <a:cubicBezTo>
                    <a:pt x="430" y="172"/>
                    <a:pt x="429" y="171"/>
                    <a:pt x="429" y="169"/>
                  </a:cubicBezTo>
                  <a:cubicBezTo>
                    <a:pt x="430" y="169"/>
                    <a:pt x="430" y="168"/>
                    <a:pt x="431" y="168"/>
                  </a:cubicBezTo>
                  <a:cubicBezTo>
                    <a:pt x="436" y="166"/>
                    <a:pt x="443" y="170"/>
                    <a:pt x="444" y="173"/>
                  </a:cubicBezTo>
                  <a:cubicBezTo>
                    <a:pt x="445" y="174"/>
                    <a:pt x="444" y="176"/>
                    <a:pt x="444" y="178"/>
                  </a:cubicBezTo>
                  <a:cubicBezTo>
                    <a:pt x="446" y="178"/>
                    <a:pt x="451" y="183"/>
                    <a:pt x="452" y="185"/>
                  </a:cubicBezTo>
                  <a:cubicBezTo>
                    <a:pt x="452" y="185"/>
                    <a:pt x="452" y="186"/>
                    <a:pt x="452" y="186"/>
                  </a:cubicBezTo>
                  <a:cubicBezTo>
                    <a:pt x="450" y="186"/>
                    <a:pt x="449" y="187"/>
                    <a:pt x="448" y="188"/>
                  </a:cubicBezTo>
                  <a:cubicBezTo>
                    <a:pt x="447" y="189"/>
                    <a:pt x="447" y="190"/>
                    <a:pt x="447" y="190"/>
                  </a:cubicBezTo>
                  <a:cubicBezTo>
                    <a:pt x="448" y="191"/>
                    <a:pt x="449" y="192"/>
                    <a:pt x="451" y="192"/>
                  </a:cubicBezTo>
                  <a:cubicBezTo>
                    <a:pt x="452" y="192"/>
                    <a:pt x="453" y="192"/>
                    <a:pt x="454" y="191"/>
                  </a:cubicBezTo>
                  <a:cubicBezTo>
                    <a:pt x="456" y="191"/>
                    <a:pt x="458" y="192"/>
                    <a:pt x="459" y="193"/>
                  </a:cubicBezTo>
                  <a:cubicBezTo>
                    <a:pt x="459" y="194"/>
                    <a:pt x="458" y="195"/>
                    <a:pt x="457" y="196"/>
                  </a:cubicBezTo>
                  <a:cubicBezTo>
                    <a:pt x="457" y="197"/>
                    <a:pt x="459" y="198"/>
                    <a:pt x="459" y="199"/>
                  </a:cubicBezTo>
                  <a:cubicBezTo>
                    <a:pt x="460" y="200"/>
                    <a:pt x="460" y="203"/>
                    <a:pt x="460" y="205"/>
                  </a:cubicBezTo>
                  <a:cubicBezTo>
                    <a:pt x="465" y="204"/>
                    <a:pt x="464" y="198"/>
                    <a:pt x="467" y="196"/>
                  </a:cubicBezTo>
                  <a:cubicBezTo>
                    <a:pt x="471" y="196"/>
                    <a:pt x="476" y="201"/>
                    <a:pt x="475" y="205"/>
                  </a:cubicBezTo>
                  <a:cubicBezTo>
                    <a:pt x="474" y="205"/>
                    <a:pt x="473" y="205"/>
                    <a:pt x="472" y="205"/>
                  </a:cubicBezTo>
                  <a:cubicBezTo>
                    <a:pt x="472" y="206"/>
                    <a:pt x="471" y="208"/>
                    <a:pt x="471" y="209"/>
                  </a:cubicBezTo>
                  <a:cubicBezTo>
                    <a:pt x="472" y="210"/>
                    <a:pt x="477" y="215"/>
                    <a:pt x="478" y="216"/>
                  </a:cubicBezTo>
                  <a:cubicBezTo>
                    <a:pt x="479" y="216"/>
                    <a:pt x="482" y="215"/>
                    <a:pt x="483" y="215"/>
                  </a:cubicBezTo>
                  <a:cubicBezTo>
                    <a:pt x="483" y="210"/>
                    <a:pt x="486" y="211"/>
                    <a:pt x="487" y="208"/>
                  </a:cubicBezTo>
                  <a:cubicBezTo>
                    <a:pt x="488" y="206"/>
                    <a:pt x="488" y="202"/>
                    <a:pt x="489" y="201"/>
                  </a:cubicBezTo>
                  <a:cubicBezTo>
                    <a:pt x="491" y="201"/>
                    <a:pt x="493" y="201"/>
                    <a:pt x="494" y="200"/>
                  </a:cubicBezTo>
                  <a:cubicBezTo>
                    <a:pt x="494" y="200"/>
                    <a:pt x="494" y="199"/>
                    <a:pt x="494" y="198"/>
                  </a:cubicBezTo>
                  <a:cubicBezTo>
                    <a:pt x="493" y="197"/>
                    <a:pt x="491" y="196"/>
                    <a:pt x="489" y="195"/>
                  </a:cubicBezTo>
                  <a:cubicBezTo>
                    <a:pt x="489" y="194"/>
                    <a:pt x="489" y="192"/>
                    <a:pt x="489" y="191"/>
                  </a:cubicBezTo>
                  <a:cubicBezTo>
                    <a:pt x="490" y="190"/>
                    <a:pt x="490" y="190"/>
                    <a:pt x="491" y="190"/>
                  </a:cubicBezTo>
                  <a:cubicBezTo>
                    <a:pt x="496" y="190"/>
                    <a:pt x="498" y="190"/>
                    <a:pt x="501" y="191"/>
                  </a:cubicBezTo>
                  <a:cubicBezTo>
                    <a:pt x="503" y="192"/>
                    <a:pt x="504" y="192"/>
                    <a:pt x="505" y="192"/>
                  </a:cubicBezTo>
                  <a:cubicBezTo>
                    <a:pt x="506" y="193"/>
                    <a:pt x="507" y="195"/>
                    <a:pt x="508" y="196"/>
                  </a:cubicBezTo>
                  <a:cubicBezTo>
                    <a:pt x="510" y="196"/>
                    <a:pt x="511" y="195"/>
                    <a:pt x="512" y="196"/>
                  </a:cubicBezTo>
                  <a:cubicBezTo>
                    <a:pt x="513" y="196"/>
                    <a:pt x="513" y="201"/>
                    <a:pt x="513" y="202"/>
                  </a:cubicBezTo>
                  <a:cubicBezTo>
                    <a:pt x="512" y="202"/>
                    <a:pt x="511" y="202"/>
                    <a:pt x="511" y="203"/>
                  </a:cubicBezTo>
                  <a:cubicBezTo>
                    <a:pt x="510" y="202"/>
                    <a:pt x="509" y="201"/>
                    <a:pt x="508" y="200"/>
                  </a:cubicBezTo>
                  <a:cubicBezTo>
                    <a:pt x="507" y="200"/>
                    <a:pt x="506" y="201"/>
                    <a:pt x="505" y="201"/>
                  </a:cubicBezTo>
                  <a:cubicBezTo>
                    <a:pt x="506" y="207"/>
                    <a:pt x="511" y="210"/>
                    <a:pt x="514" y="214"/>
                  </a:cubicBezTo>
                  <a:cubicBezTo>
                    <a:pt x="514" y="217"/>
                    <a:pt x="509" y="221"/>
                    <a:pt x="508" y="222"/>
                  </a:cubicBezTo>
                  <a:cubicBezTo>
                    <a:pt x="506" y="223"/>
                    <a:pt x="504" y="223"/>
                    <a:pt x="503" y="224"/>
                  </a:cubicBezTo>
                  <a:cubicBezTo>
                    <a:pt x="499" y="223"/>
                    <a:pt x="498" y="218"/>
                    <a:pt x="493" y="218"/>
                  </a:cubicBezTo>
                  <a:cubicBezTo>
                    <a:pt x="493" y="218"/>
                    <a:pt x="492" y="219"/>
                    <a:pt x="492" y="219"/>
                  </a:cubicBezTo>
                  <a:cubicBezTo>
                    <a:pt x="492" y="219"/>
                    <a:pt x="492" y="219"/>
                    <a:pt x="492" y="219"/>
                  </a:cubicBezTo>
                  <a:cubicBezTo>
                    <a:pt x="495" y="220"/>
                    <a:pt x="497" y="223"/>
                    <a:pt x="499" y="225"/>
                  </a:cubicBezTo>
                  <a:cubicBezTo>
                    <a:pt x="497" y="225"/>
                    <a:pt x="496" y="225"/>
                    <a:pt x="495" y="225"/>
                  </a:cubicBezTo>
                  <a:cubicBezTo>
                    <a:pt x="491" y="226"/>
                    <a:pt x="490" y="225"/>
                    <a:pt x="489" y="222"/>
                  </a:cubicBezTo>
                  <a:cubicBezTo>
                    <a:pt x="487" y="222"/>
                    <a:pt x="483" y="222"/>
                    <a:pt x="481" y="223"/>
                  </a:cubicBezTo>
                  <a:cubicBezTo>
                    <a:pt x="481" y="223"/>
                    <a:pt x="481" y="224"/>
                    <a:pt x="481" y="224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2" y="225"/>
                    <a:pt x="484" y="225"/>
                    <a:pt x="486" y="227"/>
                  </a:cubicBezTo>
                  <a:cubicBezTo>
                    <a:pt x="485" y="228"/>
                    <a:pt x="478" y="235"/>
                    <a:pt x="475" y="234"/>
                  </a:cubicBezTo>
                  <a:cubicBezTo>
                    <a:pt x="473" y="234"/>
                    <a:pt x="472" y="232"/>
                    <a:pt x="471" y="231"/>
                  </a:cubicBezTo>
                  <a:cubicBezTo>
                    <a:pt x="469" y="231"/>
                    <a:pt x="468" y="230"/>
                    <a:pt x="467" y="230"/>
                  </a:cubicBezTo>
                  <a:cubicBezTo>
                    <a:pt x="466" y="230"/>
                    <a:pt x="465" y="229"/>
                    <a:pt x="464" y="228"/>
                  </a:cubicBezTo>
                  <a:cubicBezTo>
                    <a:pt x="461" y="228"/>
                    <a:pt x="459" y="229"/>
                    <a:pt x="457" y="229"/>
                  </a:cubicBezTo>
                  <a:cubicBezTo>
                    <a:pt x="457" y="229"/>
                    <a:pt x="458" y="229"/>
                    <a:pt x="458" y="229"/>
                  </a:cubicBezTo>
                  <a:cubicBezTo>
                    <a:pt x="460" y="230"/>
                    <a:pt x="462" y="231"/>
                    <a:pt x="464" y="231"/>
                  </a:cubicBezTo>
                  <a:cubicBezTo>
                    <a:pt x="466" y="232"/>
                    <a:pt x="467" y="234"/>
                    <a:pt x="468" y="235"/>
                  </a:cubicBezTo>
                  <a:cubicBezTo>
                    <a:pt x="471" y="236"/>
                    <a:pt x="475" y="237"/>
                    <a:pt x="479" y="237"/>
                  </a:cubicBezTo>
                  <a:cubicBezTo>
                    <a:pt x="479" y="237"/>
                    <a:pt x="479" y="237"/>
                    <a:pt x="479" y="237"/>
                  </a:cubicBezTo>
                  <a:cubicBezTo>
                    <a:pt x="478" y="239"/>
                    <a:pt x="478" y="240"/>
                    <a:pt x="477" y="242"/>
                  </a:cubicBezTo>
                  <a:cubicBezTo>
                    <a:pt x="476" y="244"/>
                    <a:pt x="471" y="248"/>
                    <a:pt x="468" y="248"/>
                  </a:cubicBezTo>
                  <a:cubicBezTo>
                    <a:pt x="465" y="247"/>
                    <a:pt x="464" y="246"/>
                    <a:pt x="462" y="246"/>
                  </a:cubicBezTo>
                  <a:cubicBezTo>
                    <a:pt x="462" y="248"/>
                    <a:pt x="463" y="250"/>
                    <a:pt x="463" y="251"/>
                  </a:cubicBezTo>
                  <a:cubicBezTo>
                    <a:pt x="459" y="252"/>
                    <a:pt x="456" y="250"/>
                    <a:pt x="453" y="249"/>
                  </a:cubicBezTo>
                  <a:cubicBezTo>
                    <a:pt x="450" y="249"/>
                    <a:pt x="446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9"/>
                    <a:pt x="447" y="250"/>
                    <a:pt x="449" y="251"/>
                  </a:cubicBezTo>
                  <a:cubicBezTo>
                    <a:pt x="453" y="252"/>
                    <a:pt x="456" y="252"/>
                    <a:pt x="458" y="255"/>
                  </a:cubicBezTo>
                  <a:cubicBezTo>
                    <a:pt x="458" y="255"/>
                    <a:pt x="458" y="255"/>
                    <a:pt x="458" y="256"/>
                  </a:cubicBezTo>
                  <a:cubicBezTo>
                    <a:pt x="457" y="257"/>
                    <a:pt x="456" y="258"/>
                    <a:pt x="454" y="258"/>
                  </a:cubicBezTo>
                  <a:cubicBezTo>
                    <a:pt x="452" y="258"/>
                    <a:pt x="449" y="257"/>
                    <a:pt x="448" y="258"/>
                  </a:cubicBezTo>
                  <a:cubicBezTo>
                    <a:pt x="448" y="258"/>
                    <a:pt x="448" y="258"/>
                    <a:pt x="448" y="258"/>
                  </a:cubicBezTo>
                  <a:cubicBezTo>
                    <a:pt x="448" y="258"/>
                    <a:pt x="448" y="258"/>
                    <a:pt x="448" y="259"/>
                  </a:cubicBezTo>
                  <a:cubicBezTo>
                    <a:pt x="449" y="259"/>
                    <a:pt x="450" y="260"/>
                    <a:pt x="451" y="260"/>
                  </a:cubicBezTo>
                  <a:cubicBezTo>
                    <a:pt x="451" y="260"/>
                    <a:pt x="451" y="261"/>
                    <a:pt x="451" y="261"/>
                  </a:cubicBezTo>
                  <a:cubicBezTo>
                    <a:pt x="450" y="263"/>
                    <a:pt x="444" y="265"/>
                    <a:pt x="442" y="267"/>
                  </a:cubicBezTo>
                  <a:cubicBezTo>
                    <a:pt x="442" y="268"/>
                    <a:pt x="443" y="270"/>
                    <a:pt x="442" y="270"/>
                  </a:cubicBezTo>
                  <a:cubicBezTo>
                    <a:pt x="442" y="271"/>
                    <a:pt x="440" y="271"/>
                    <a:pt x="439" y="272"/>
                  </a:cubicBezTo>
                  <a:cubicBezTo>
                    <a:pt x="436" y="275"/>
                    <a:pt x="432" y="289"/>
                    <a:pt x="435" y="294"/>
                  </a:cubicBezTo>
                  <a:cubicBezTo>
                    <a:pt x="439" y="296"/>
                    <a:pt x="440" y="294"/>
                    <a:pt x="443" y="295"/>
                  </a:cubicBezTo>
                  <a:cubicBezTo>
                    <a:pt x="445" y="297"/>
                    <a:pt x="447" y="303"/>
                    <a:pt x="448" y="306"/>
                  </a:cubicBezTo>
                  <a:cubicBezTo>
                    <a:pt x="448" y="307"/>
                    <a:pt x="448" y="308"/>
                    <a:pt x="448" y="310"/>
                  </a:cubicBezTo>
                  <a:cubicBezTo>
                    <a:pt x="452" y="310"/>
                    <a:pt x="454" y="307"/>
                    <a:pt x="458" y="308"/>
                  </a:cubicBezTo>
                  <a:cubicBezTo>
                    <a:pt x="463" y="309"/>
                    <a:pt x="471" y="312"/>
                    <a:pt x="475" y="315"/>
                  </a:cubicBezTo>
                  <a:cubicBezTo>
                    <a:pt x="475" y="316"/>
                    <a:pt x="476" y="317"/>
                    <a:pt x="477" y="319"/>
                  </a:cubicBezTo>
                  <a:cubicBezTo>
                    <a:pt x="480" y="319"/>
                    <a:pt x="483" y="320"/>
                    <a:pt x="486" y="321"/>
                  </a:cubicBezTo>
                  <a:cubicBezTo>
                    <a:pt x="488" y="322"/>
                    <a:pt x="489" y="323"/>
                    <a:pt x="491" y="324"/>
                  </a:cubicBezTo>
                  <a:cubicBezTo>
                    <a:pt x="495" y="325"/>
                    <a:pt x="505" y="323"/>
                    <a:pt x="508" y="326"/>
                  </a:cubicBezTo>
                  <a:cubicBezTo>
                    <a:pt x="508" y="328"/>
                    <a:pt x="507" y="330"/>
                    <a:pt x="507" y="332"/>
                  </a:cubicBezTo>
                  <a:cubicBezTo>
                    <a:pt x="507" y="333"/>
                    <a:pt x="508" y="334"/>
                    <a:pt x="508" y="335"/>
                  </a:cubicBezTo>
                  <a:cubicBezTo>
                    <a:pt x="509" y="338"/>
                    <a:pt x="507" y="340"/>
                    <a:pt x="507" y="342"/>
                  </a:cubicBezTo>
                  <a:cubicBezTo>
                    <a:pt x="509" y="344"/>
                    <a:pt x="511" y="345"/>
                    <a:pt x="511" y="349"/>
                  </a:cubicBezTo>
                  <a:cubicBezTo>
                    <a:pt x="515" y="349"/>
                    <a:pt x="518" y="352"/>
                    <a:pt x="519" y="356"/>
                  </a:cubicBezTo>
                  <a:cubicBezTo>
                    <a:pt x="522" y="356"/>
                    <a:pt x="523" y="358"/>
                    <a:pt x="525" y="359"/>
                  </a:cubicBezTo>
                  <a:cubicBezTo>
                    <a:pt x="525" y="358"/>
                    <a:pt x="524" y="357"/>
                    <a:pt x="523" y="356"/>
                  </a:cubicBezTo>
                  <a:cubicBezTo>
                    <a:pt x="524" y="355"/>
                    <a:pt x="524" y="354"/>
                    <a:pt x="525" y="353"/>
                  </a:cubicBezTo>
                  <a:cubicBezTo>
                    <a:pt x="527" y="354"/>
                    <a:pt x="527" y="356"/>
                    <a:pt x="528" y="357"/>
                  </a:cubicBezTo>
                  <a:cubicBezTo>
                    <a:pt x="528" y="355"/>
                    <a:pt x="529" y="354"/>
                    <a:pt x="528" y="352"/>
                  </a:cubicBezTo>
                  <a:cubicBezTo>
                    <a:pt x="532" y="349"/>
                    <a:pt x="529" y="345"/>
                    <a:pt x="528" y="342"/>
                  </a:cubicBezTo>
                  <a:cubicBezTo>
                    <a:pt x="528" y="342"/>
                    <a:pt x="528" y="341"/>
                    <a:pt x="528" y="340"/>
                  </a:cubicBezTo>
                  <a:cubicBezTo>
                    <a:pt x="528" y="339"/>
                    <a:pt x="527" y="337"/>
                    <a:pt x="527" y="336"/>
                  </a:cubicBezTo>
                  <a:cubicBezTo>
                    <a:pt x="527" y="336"/>
                    <a:pt x="528" y="336"/>
                    <a:pt x="528" y="336"/>
                  </a:cubicBezTo>
                  <a:cubicBezTo>
                    <a:pt x="528" y="333"/>
                    <a:pt x="526" y="334"/>
                    <a:pt x="525" y="333"/>
                  </a:cubicBezTo>
                  <a:cubicBezTo>
                    <a:pt x="524" y="332"/>
                    <a:pt x="524" y="330"/>
                    <a:pt x="524" y="329"/>
                  </a:cubicBezTo>
                  <a:cubicBezTo>
                    <a:pt x="533" y="327"/>
                    <a:pt x="548" y="315"/>
                    <a:pt x="540" y="304"/>
                  </a:cubicBezTo>
                  <a:cubicBezTo>
                    <a:pt x="538" y="301"/>
                    <a:pt x="531" y="298"/>
                    <a:pt x="530" y="295"/>
                  </a:cubicBezTo>
                  <a:cubicBezTo>
                    <a:pt x="532" y="293"/>
                    <a:pt x="533" y="292"/>
                    <a:pt x="534" y="289"/>
                  </a:cubicBezTo>
                  <a:cubicBezTo>
                    <a:pt x="534" y="289"/>
                    <a:pt x="535" y="288"/>
                    <a:pt x="535" y="287"/>
                  </a:cubicBezTo>
                  <a:cubicBezTo>
                    <a:pt x="536" y="286"/>
                    <a:pt x="537" y="287"/>
                    <a:pt x="538" y="286"/>
                  </a:cubicBezTo>
                  <a:cubicBezTo>
                    <a:pt x="537" y="285"/>
                    <a:pt x="537" y="284"/>
                    <a:pt x="537" y="283"/>
                  </a:cubicBezTo>
                  <a:cubicBezTo>
                    <a:pt x="536" y="282"/>
                    <a:pt x="536" y="281"/>
                    <a:pt x="536" y="280"/>
                  </a:cubicBezTo>
                  <a:cubicBezTo>
                    <a:pt x="536" y="279"/>
                    <a:pt x="536" y="279"/>
                    <a:pt x="536" y="278"/>
                  </a:cubicBezTo>
                  <a:cubicBezTo>
                    <a:pt x="535" y="277"/>
                    <a:pt x="533" y="277"/>
                    <a:pt x="532" y="277"/>
                  </a:cubicBezTo>
                  <a:cubicBezTo>
                    <a:pt x="532" y="277"/>
                    <a:pt x="532" y="277"/>
                    <a:pt x="532" y="277"/>
                  </a:cubicBezTo>
                  <a:cubicBezTo>
                    <a:pt x="533" y="275"/>
                    <a:pt x="536" y="273"/>
                    <a:pt x="536" y="270"/>
                  </a:cubicBezTo>
                  <a:cubicBezTo>
                    <a:pt x="535" y="269"/>
                    <a:pt x="533" y="268"/>
                    <a:pt x="533" y="267"/>
                  </a:cubicBezTo>
                  <a:cubicBezTo>
                    <a:pt x="532" y="264"/>
                    <a:pt x="535" y="261"/>
                    <a:pt x="537" y="261"/>
                  </a:cubicBezTo>
                  <a:cubicBezTo>
                    <a:pt x="541" y="262"/>
                    <a:pt x="544" y="263"/>
                    <a:pt x="548" y="264"/>
                  </a:cubicBezTo>
                  <a:cubicBezTo>
                    <a:pt x="553" y="265"/>
                    <a:pt x="558" y="262"/>
                    <a:pt x="560" y="263"/>
                  </a:cubicBezTo>
                  <a:cubicBezTo>
                    <a:pt x="563" y="264"/>
                    <a:pt x="567" y="268"/>
                    <a:pt x="570" y="270"/>
                  </a:cubicBezTo>
                  <a:cubicBezTo>
                    <a:pt x="569" y="271"/>
                    <a:pt x="569" y="271"/>
                    <a:pt x="570" y="273"/>
                  </a:cubicBezTo>
                  <a:cubicBezTo>
                    <a:pt x="573" y="273"/>
                    <a:pt x="576" y="275"/>
                    <a:pt x="579" y="276"/>
                  </a:cubicBezTo>
                  <a:cubicBezTo>
                    <a:pt x="581" y="276"/>
                    <a:pt x="582" y="275"/>
                    <a:pt x="583" y="275"/>
                  </a:cubicBezTo>
                  <a:cubicBezTo>
                    <a:pt x="583" y="275"/>
                    <a:pt x="583" y="276"/>
                    <a:pt x="584" y="276"/>
                  </a:cubicBezTo>
                  <a:cubicBezTo>
                    <a:pt x="584" y="277"/>
                    <a:pt x="584" y="278"/>
                    <a:pt x="583" y="278"/>
                  </a:cubicBezTo>
                  <a:cubicBezTo>
                    <a:pt x="579" y="280"/>
                    <a:pt x="585" y="289"/>
                    <a:pt x="583" y="293"/>
                  </a:cubicBezTo>
                  <a:cubicBezTo>
                    <a:pt x="582" y="293"/>
                    <a:pt x="582" y="293"/>
                    <a:pt x="581" y="293"/>
                  </a:cubicBezTo>
                  <a:cubicBezTo>
                    <a:pt x="581" y="294"/>
                    <a:pt x="581" y="295"/>
                    <a:pt x="581" y="296"/>
                  </a:cubicBezTo>
                  <a:cubicBezTo>
                    <a:pt x="582" y="296"/>
                    <a:pt x="582" y="296"/>
                    <a:pt x="582" y="296"/>
                  </a:cubicBezTo>
                  <a:cubicBezTo>
                    <a:pt x="586" y="295"/>
                    <a:pt x="588" y="293"/>
                    <a:pt x="591" y="297"/>
                  </a:cubicBezTo>
                  <a:cubicBezTo>
                    <a:pt x="591" y="298"/>
                    <a:pt x="591" y="298"/>
                    <a:pt x="591" y="298"/>
                  </a:cubicBezTo>
                  <a:cubicBezTo>
                    <a:pt x="591" y="299"/>
                    <a:pt x="591" y="299"/>
                    <a:pt x="592" y="300"/>
                  </a:cubicBezTo>
                  <a:cubicBezTo>
                    <a:pt x="593" y="299"/>
                    <a:pt x="597" y="299"/>
                    <a:pt x="599" y="298"/>
                  </a:cubicBezTo>
                  <a:cubicBezTo>
                    <a:pt x="599" y="296"/>
                    <a:pt x="600" y="295"/>
                    <a:pt x="601" y="294"/>
                  </a:cubicBezTo>
                  <a:cubicBezTo>
                    <a:pt x="603" y="294"/>
                    <a:pt x="603" y="296"/>
                    <a:pt x="604" y="297"/>
                  </a:cubicBezTo>
                  <a:cubicBezTo>
                    <a:pt x="604" y="297"/>
                    <a:pt x="604" y="297"/>
                    <a:pt x="604" y="297"/>
                  </a:cubicBezTo>
                  <a:cubicBezTo>
                    <a:pt x="604" y="293"/>
                    <a:pt x="606" y="292"/>
                    <a:pt x="608" y="289"/>
                  </a:cubicBezTo>
                  <a:cubicBezTo>
                    <a:pt x="605" y="285"/>
                    <a:pt x="607" y="287"/>
                    <a:pt x="610" y="285"/>
                  </a:cubicBezTo>
                  <a:cubicBezTo>
                    <a:pt x="610" y="284"/>
                    <a:pt x="611" y="283"/>
                    <a:pt x="611" y="282"/>
                  </a:cubicBezTo>
                  <a:cubicBezTo>
                    <a:pt x="611" y="282"/>
                    <a:pt x="611" y="282"/>
                    <a:pt x="612" y="282"/>
                  </a:cubicBezTo>
                  <a:cubicBezTo>
                    <a:pt x="614" y="284"/>
                    <a:pt x="619" y="292"/>
                    <a:pt x="622" y="295"/>
                  </a:cubicBezTo>
                  <a:cubicBezTo>
                    <a:pt x="622" y="296"/>
                    <a:pt x="621" y="296"/>
                    <a:pt x="621" y="298"/>
                  </a:cubicBezTo>
                  <a:cubicBezTo>
                    <a:pt x="622" y="298"/>
                    <a:pt x="622" y="298"/>
                    <a:pt x="623" y="298"/>
                  </a:cubicBezTo>
                  <a:cubicBezTo>
                    <a:pt x="624" y="303"/>
                    <a:pt x="627" y="301"/>
                    <a:pt x="628" y="305"/>
                  </a:cubicBezTo>
                  <a:cubicBezTo>
                    <a:pt x="627" y="305"/>
                    <a:pt x="627" y="305"/>
                    <a:pt x="626" y="306"/>
                  </a:cubicBezTo>
                  <a:cubicBezTo>
                    <a:pt x="627" y="308"/>
                    <a:pt x="629" y="308"/>
                    <a:pt x="631" y="309"/>
                  </a:cubicBezTo>
                  <a:cubicBezTo>
                    <a:pt x="631" y="310"/>
                    <a:pt x="631" y="311"/>
                    <a:pt x="631" y="311"/>
                  </a:cubicBezTo>
                  <a:cubicBezTo>
                    <a:pt x="629" y="312"/>
                    <a:pt x="627" y="311"/>
                    <a:pt x="625" y="311"/>
                  </a:cubicBezTo>
                  <a:cubicBezTo>
                    <a:pt x="625" y="312"/>
                    <a:pt x="625" y="312"/>
                    <a:pt x="625" y="312"/>
                  </a:cubicBezTo>
                  <a:cubicBezTo>
                    <a:pt x="626" y="313"/>
                    <a:pt x="627" y="316"/>
                    <a:pt x="628" y="316"/>
                  </a:cubicBezTo>
                  <a:cubicBezTo>
                    <a:pt x="629" y="316"/>
                    <a:pt x="630" y="316"/>
                    <a:pt x="630" y="316"/>
                  </a:cubicBezTo>
                  <a:cubicBezTo>
                    <a:pt x="632" y="317"/>
                    <a:pt x="637" y="321"/>
                    <a:pt x="637" y="323"/>
                  </a:cubicBezTo>
                  <a:cubicBezTo>
                    <a:pt x="636" y="324"/>
                    <a:pt x="636" y="325"/>
                    <a:pt x="635" y="326"/>
                  </a:cubicBezTo>
                  <a:cubicBezTo>
                    <a:pt x="637" y="326"/>
                    <a:pt x="639" y="325"/>
                    <a:pt x="641" y="325"/>
                  </a:cubicBezTo>
                  <a:cubicBezTo>
                    <a:pt x="643" y="325"/>
                    <a:pt x="645" y="327"/>
                    <a:pt x="647" y="328"/>
                  </a:cubicBezTo>
                  <a:cubicBezTo>
                    <a:pt x="649" y="328"/>
                    <a:pt x="652" y="329"/>
                    <a:pt x="654" y="330"/>
                  </a:cubicBezTo>
                  <a:cubicBezTo>
                    <a:pt x="653" y="331"/>
                    <a:pt x="650" y="332"/>
                    <a:pt x="648" y="332"/>
                  </a:cubicBezTo>
                  <a:cubicBezTo>
                    <a:pt x="645" y="333"/>
                    <a:pt x="644" y="335"/>
                    <a:pt x="642" y="335"/>
                  </a:cubicBezTo>
                  <a:cubicBezTo>
                    <a:pt x="641" y="336"/>
                    <a:pt x="640" y="336"/>
                    <a:pt x="639" y="336"/>
                  </a:cubicBezTo>
                  <a:cubicBezTo>
                    <a:pt x="638" y="336"/>
                    <a:pt x="638" y="339"/>
                    <a:pt x="637" y="340"/>
                  </a:cubicBezTo>
                  <a:cubicBezTo>
                    <a:pt x="639" y="339"/>
                    <a:pt x="642" y="339"/>
                    <a:pt x="644" y="338"/>
                  </a:cubicBezTo>
                  <a:cubicBezTo>
                    <a:pt x="647" y="336"/>
                    <a:pt x="651" y="330"/>
                    <a:pt x="656" y="335"/>
                  </a:cubicBezTo>
                  <a:cubicBezTo>
                    <a:pt x="655" y="336"/>
                    <a:pt x="655" y="336"/>
                    <a:pt x="655" y="337"/>
                  </a:cubicBezTo>
                  <a:cubicBezTo>
                    <a:pt x="655" y="338"/>
                    <a:pt x="655" y="338"/>
                    <a:pt x="656" y="338"/>
                  </a:cubicBezTo>
                  <a:cubicBezTo>
                    <a:pt x="656" y="338"/>
                    <a:pt x="658" y="337"/>
                    <a:pt x="659" y="337"/>
                  </a:cubicBezTo>
                  <a:cubicBezTo>
                    <a:pt x="661" y="337"/>
                    <a:pt x="664" y="339"/>
                    <a:pt x="664" y="341"/>
                  </a:cubicBezTo>
                  <a:cubicBezTo>
                    <a:pt x="663" y="342"/>
                    <a:pt x="662" y="344"/>
                    <a:pt x="662" y="345"/>
                  </a:cubicBezTo>
                  <a:cubicBezTo>
                    <a:pt x="663" y="346"/>
                    <a:pt x="663" y="348"/>
                    <a:pt x="664" y="349"/>
                  </a:cubicBezTo>
                  <a:cubicBezTo>
                    <a:pt x="664" y="349"/>
                    <a:pt x="664" y="349"/>
                    <a:pt x="664" y="349"/>
                  </a:cubicBezTo>
                  <a:cubicBezTo>
                    <a:pt x="663" y="350"/>
                    <a:pt x="659" y="354"/>
                    <a:pt x="657" y="354"/>
                  </a:cubicBezTo>
                  <a:cubicBezTo>
                    <a:pt x="654" y="355"/>
                    <a:pt x="651" y="355"/>
                    <a:pt x="647" y="355"/>
                  </a:cubicBezTo>
                  <a:cubicBezTo>
                    <a:pt x="646" y="357"/>
                    <a:pt x="644" y="359"/>
                    <a:pt x="642" y="361"/>
                  </a:cubicBezTo>
                  <a:cubicBezTo>
                    <a:pt x="640" y="363"/>
                    <a:pt x="635" y="363"/>
                    <a:pt x="630" y="364"/>
                  </a:cubicBezTo>
                  <a:cubicBezTo>
                    <a:pt x="627" y="363"/>
                    <a:pt x="624" y="363"/>
                    <a:pt x="620" y="363"/>
                  </a:cubicBezTo>
                  <a:cubicBezTo>
                    <a:pt x="617" y="363"/>
                    <a:pt x="613" y="364"/>
                    <a:pt x="610" y="363"/>
                  </a:cubicBezTo>
                  <a:cubicBezTo>
                    <a:pt x="607" y="363"/>
                    <a:pt x="603" y="363"/>
                    <a:pt x="601" y="363"/>
                  </a:cubicBezTo>
                  <a:cubicBezTo>
                    <a:pt x="597" y="365"/>
                    <a:pt x="598" y="369"/>
                    <a:pt x="596" y="370"/>
                  </a:cubicBezTo>
                  <a:cubicBezTo>
                    <a:pt x="594" y="371"/>
                    <a:pt x="591" y="371"/>
                    <a:pt x="590" y="372"/>
                  </a:cubicBezTo>
                  <a:cubicBezTo>
                    <a:pt x="584" y="375"/>
                    <a:pt x="577" y="383"/>
                    <a:pt x="574" y="390"/>
                  </a:cubicBezTo>
                  <a:cubicBezTo>
                    <a:pt x="578" y="387"/>
                    <a:pt x="580" y="383"/>
                    <a:pt x="584" y="380"/>
                  </a:cubicBezTo>
                  <a:cubicBezTo>
                    <a:pt x="589" y="377"/>
                    <a:pt x="595" y="375"/>
                    <a:pt x="601" y="373"/>
                  </a:cubicBezTo>
                  <a:cubicBezTo>
                    <a:pt x="606" y="371"/>
                    <a:pt x="612" y="371"/>
                    <a:pt x="614" y="376"/>
                  </a:cubicBezTo>
                  <a:cubicBezTo>
                    <a:pt x="614" y="377"/>
                    <a:pt x="608" y="380"/>
                    <a:pt x="607" y="380"/>
                  </a:cubicBezTo>
                  <a:cubicBezTo>
                    <a:pt x="606" y="380"/>
                    <a:pt x="605" y="380"/>
                    <a:pt x="605" y="379"/>
                  </a:cubicBezTo>
                  <a:cubicBezTo>
                    <a:pt x="603" y="379"/>
                    <a:pt x="602" y="380"/>
                    <a:pt x="601" y="380"/>
                  </a:cubicBezTo>
                  <a:cubicBezTo>
                    <a:pt x="601" y="380"/>
                    <a:pt x="601" y="380"/>
                    <a:pt x="601" y="380"/>
                  </a:cubicBezTo>
                  <a:cubicBezTo>
                    <a:pt x="604" y="381"/>
                    <a:pt x="605" y="382"/>
                    <a:pt x="606" y="383"/>
                  </a:cubicBezTo>
                  <a:cubicBezTo>
                    <a:pt x="607" y="383"/>
                    <a:pt x="608" y="382"/>
                    <a:pt x="609" y="382"/>
                  </a:cubicBezTo>
                  <a:cubicBezTo>
                    <a:pt x="609" y="382"/>
                    <a:pt x="609" y="382"/>
                    <a:pt x="609" y="382"/>
                  </a:cubicBezTo>
                  <a:cubicBezTo>
                    <a:pt x="610" y="382"/>
                    <a:pt x="610" y="382"/>
                    <a:pt x="610" y="382"/>
                  </a:cubicBezTo>
                  <a:cubicBezTo>
                    <a:pt x="611" y="382"/>
                    <a:pt x="611" y="382"/>
                    <a:pt x="611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09" y="387"/>
                    <a:pt x="609" y="386"/>
                    <a:pt x="607" y="387"/>
                  </a:cubicBezTo>
                  <a:cubicBezTo>
                    <a:pt x="609" y="387"/>
                    <a:pt x="610" y="387"/>
                    <a:pt x="611" y="388"/>
                  </a:cubicBezTo>
                  <a:cubicBezTo>
                    <a:pt x="610" y="389"/>
                    <a:pt x="610" y="389"/>
                    <a:pt x="610" y="390"/>
                  </a:cubicBezTo>
                  <a:cubicBezTo>
                    <a:pt x="611" y="390"/>
                    <a:pt x="611" y="390"/>
                    <a:pt x="611" y="391"/>
                  </a:cubicBezTo>
                  <a:cubicBezTo>
                    <a:pt x="610" y="394"/>
                    <a:pt x="614" y="394"/>
                    <a:pt x="617" y="395"/>
                  </a:cubicBezTo>
                  <a:cubicBezTo>
                    <a:pt x="616" y="395"/>
                    <a:pt x="616" y="395"/>
                    <a:pt x="616" y="395"/>
                  </a:cubicBezTo>
                  <a:cubicBezTo>
                    <a:pt x="616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6" y="396"/>
                    <a:pt x="616" y="396"/>
                    <a:pt x="617" y="397"/>
                  </a:cubicBezTo>
                  <a:cubicBezTo>
                    <a:pt x="617" y="397"/>
                    <a:pt x="618" y="397"/>
                    <a:pt x="618" y="396"/>
                  </a:cubicBezTo>
                  <a:cubicBezTo>
                    <a:pt x="619" y="397"/>
                    <a:pt x="619" y="397"/>
                    <a:pt x="620" y="397"/>
                  </a:cubicBezTo>
                  <a:cubicBezTo>
                    <a:pt x="620" y="398"/>
                    <a:pt x="621" y="396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8"/>
                    <a:pt x="623" y="398"/>
                    <a:pt x="623" y="398"/>
                  </a:cubicBezTo>
                  <a:cubicBezTo>
                    <a:pt x="623" y="398"/>
                    <a:pt x="624" y="398"/>
                    <a:pt x="625" y="398"/>
                  </a:cubicBezTo>
                  <a:cubicBezTo>
                    <a:pt x="626" y="398"/>
                    <a:pt x="626" y="397"/>
                    <a:pt x="627" y="396"/>
                  </a:cubicBezTo>
                  <a:cubicBezTo>
                    <a:pt x="628" y="399"/>
                    <a:pt x="629" y="397"/>
                    <a:pt x="630" y="398"/>
                  </a:cubicBezTo>
                  <a:cubicBezTo>
                    <a:pt x="631" y="398"/>
                    <a:pt x="631" y="399"/>
                    <a:pt x="631" y="399"/>
                  </a:cubicBezTo>
                  <a:cubicBezTo>
                    <a:pt x="631" y="399"/>
                    <a:pt x="631" y="399"/>
                    <a:pt x="631" y="400"/>
                  </a:cubicBezTo>
                  <a:cubicBezTo>
                    <a:pt x="631" y="400"/>
                    <a:pt x="631" y="400"/>
                    <a:pt x="630" y="400"/>
                  </a:cubicBezTo>
                  <a:cubicBezTo>
                    <a:pt x="630" y="400"/>
                    <a:pt x="630" y="400"/>
                    <a:pt x="631" y="400"/>
                  </a:cubicBezTo>
                  <a:cubicBezTo>
                    <a:pt x="632" y="400"/>
                    <a:pt x="633" y="400"/>
                    <a:pt x="633" y="401"/>
                  </a:cubicBezTo>
                  <a:cubicBezTo>
                    <a:pt x="633" y="401"/>
                    <a:pt x="632" y="401"/>
                    <a:pt x="632" y="401"/>
                  </a:cubicBezTo>
                  <a:cubicBezTo>
                    <a:pt x="631" y="401"/>
                    <a:pt x="632" y="401"/>
                    <a:pt x="631" y="401"/>
                  </a:cubicBezTo>
                  <a:cubicBezTo>
                    <a:pt x="631" y="401"/>
                    <a:pt x="631" y="401"/>
                    <a:pt x="631" y="401"/>
                  </a:cubicBezTo>
                  <a:cubicBezTo>
                    <a:pt x="631" y="402"/>
                    <a:pt x="631" y="402"/>
                    <a:pt x="631" y="402"/>
                  </a:cubicBezTo>
                  <a:cubicBezTo>
                    <a:pt x="630" y="402"/>
                    <a:pt x="630" y="402"/>
                    <a:pt x="629" y="402"/>
                  </a:cubicBezTo>
                  <a:cubicBezTo>
                    <a:pt x="629" y="402"/>
                    <a:pt x="629" y="402"/>
                    <a:pt x="629" y="402"/>
                  </a:cubicBezTo>
                  <a:cubicBezTo>
                    <a:pt x="626" y="402"/>
                    <a:pt x="623" y="404"/>
                    <a:pt x="621" y="405"/>
                  </a:cubicBezTo>
                  <a:cubicBezTo>
                    <a:pt x="621" y="405"/>
                    <a:pt x="621" y="405"/>
                    <a:pt x="620" y="405"/>
                  </a:cubicBezTo>
                  <a:cubicBezTo>
                    <a:pt x="620" y="405"/>
                    <a:pt x="620" y="405"/>
                    <a:pt x="620" y="405"/>
                  </a:cubicBezTo>
                  <a:cubicBezTo>
                    <a:pt x="620" y="405"/>
                    <a:pt x="619" y="405"/>
                    <a:pt x="619" y="406"/>
                  </a:cubicBezTo>
                  <a:cubicBezTo>
                    <a:pt x="619" y="405"/>
                    <a:pt x="619" y="405"/>
                    <a:pt x="619" y="405"/>
                  </a:cubicBezTo>
                  <a:cubicBezTo>
                    <a:pt x="619" y="406"/>
                    <a:pt x="618" y="406"/>
                    <a:pt x="618" y="407"/>
                  </a:cubicBezTo>
                  <a:cubicBezTo>
                    <a:pt x="617" y="407"/>
                    <a:pt x="617" y="406"/>
                    <a:pt x="616" y="406"/>
                  </a:cubicBezTo>
                  <a:cubicBezTo>
                    <a:pt x="616" y="406"/>
                    <a:pt x="616" y="406"/>
                    <a:pt x="616" y="405"/>
                  </a:cubicBezTo>
                  <a:cubicBezTo>
                    <a:pt x="616" y="405"/>
                    <a:pt x="616" y="406"/>
                    <a:pt x="616" y="406"/>
                  </a:cubicBezTo>
                  <a:cubicBezTo>
                    <a:pt x="615" y="406"/>
                    <a:pt x="615" y="406"/>
                    <a:pt x="615" y="407"/>
                  </a:cubicBezTo>
                  <a:cubicBezTo>
                    <a:pt x="615" y="407"/>
                    <a:pt x="615" y="407"/>
                    <a:pt x="615" y="407"/>
                  </a:cubicBezTo>
                  <a:cubicBezTo>
                    <a:pt x="615" y="406"/>
                    <a:pt x="614" y="406"/>
                    <a:pt x="614" y="406"/>
                  </a:cubicBezTo>
                  <a:cubicBezTo>
                    <a:pt x="614" y="406"/>
                    <a:pt x="614" y="406"/>
                    <a:pt x="613" y="406"/>
                  </a:cubicBezTo>
                  <a:cubicBezTo>
                    <a:pt x="614" y="407"/>
                    <a:pt x="614" y="407"/>
                    <a:pt x="614" y="408"/>
                  </a:cubicBezTo>
                  <a:cubicBezTo>
                    <a:pt x="611" y="408"/>
                    <a:pt x="611" y="411"/>
                    <a:pt x="610" y="412"/>
                  </a:cubicBezTo>
                  <a:cubicBezTo>
                    <a:pt x="610" y="412"/>
                    <a:pt x="609" y="411"/>
                    <a:pt x="609" y="411"/>
                  </a:cubicBezTo>
                  <a:cubicBezTo>
                    <a:pt x="609" y="412"/>
                    <a:pt x="609" y="412"/>
                    <a:pt x="609" y="412"/>
                  </a:cubicBezTo>
                  <a:cubicBezTo>
                    <a:pt x="608" y="412"/>
                    <a:pt x="608" y="412"/>
                    <a:pt x="607" y="412"/>
                  </a:cubicBezTo>
                  <a:cubicBezTo>
                    <a:pt x="607" y="413"/>
                    <a:pt x="607" y="413"/>
                    <a:pt x="607" y="414"/>
                  </a:cubicBezTo>
                  <a:cubicBezTo>
                    <a:pt x="606" y="413"/>
                    <a:pt x="606" y="413"/>
                    <a:pt x="605" y="414"/>
                  </a:cubicBezTo>
                  <a:cubicBezTo>
                    <a:pt x="605" y="413"/>
                    <a:pt x="604" y="412"/>
                    <a:pt x="604" y="412"/>
                  </a:cubicBezTo>
                  <a:cubicBezTo>
                    <a:pt x="604" y="412"/>
                    <a:pt x="604" y="412"/>
                    <a:pt x="603" y="412"/>
                  </a:cubicBezTo>
                  <a:cubicBezTo>
                    <a:pt x="603" y="410"/>
                    <a:pt x="602" y="408"/>
                    <a:pt x="603" y="407"/>
                  </a:cubicBezTo>
                  <a:cubicBezTo>
                    <a:pt x="604" y="406"/>
                    <a:pt x="604" y="407"/>
                    <a:pt x="604" y="406"/>
                  </a:cubicBezTo>
                  <a:cubicBezTo>
                    <a:pt x="604" y="406"/>
                    <a:pt x="603" y="407"/>
                    <a:pt x="603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3" y="406"/>
                    <a:pt x="604" y="406"/>
                    <a:pt x="605" y="405"/>
                  </a:cubicBezTo>
                  <a:cubicBezTo>
                    <a:pt x="605" y="405"/>
                    <a:pt x="605" y="406"/>
                    <a:pt x="606" y="40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6" y="404"/>
                    <a:pt x="612" y="400"/>
                    <a:pt x="613" y="400"/>
                  </a:cubicBezTo>
                  <a:cubicBezTo>
                    <a:pt x="613" y="401"/>
                    <a:pt x="613" y="401"/>
                    <a:pt x="613" y="402"/>
                  </a:cubicBezTo>
                  <a:cubicBezTo>
                    <a:pt x="614" y="402"/>
                    <a:pt x="614" y="402"/>
                    <a:pt x="614" y="402"/>
                  </a:cubicBezTo>
                  <a:cubicBezTo>
                    <a:pt x="614" y="402"/>
                    <a:pt x="614" y="402"/>
                    <a:pt x="614" y="401"/>
                  </a:cubicBezTo>
                  <a:cubicBezTo>
                    <a:pt x="616" y="401"/>
                    <a:pt x="617" y="400"/>
                    <a:pt x="619" y="400"/>
                  </a:cubicBezTo>
                  <a:cubicBezTo>
                    <a:pt x="619" y="400"/>
                    <a:pt x="619" y="400"/>
                    <a:pt x="619" y="400"/>
                  </a:cubicBezTo>
                  <a:cubicBezTo>
                    <a:pt x="616" y="400"/>
                    <a:pt x="612" y="399"/>
                    <a:pt x="610" y="401"/>
                  </a:cubicBezTo>
                  <a:cubicBezTo>
                    <a:pt x="610" y="400"/>
                    <a:pt x="610" y="400"/>
                    <a:pt x="610" y="400"/>
                  </a:cubicBezTo>
                  <a:cubicBezTo>
                    <a:pt x="612" y="399"/>
                    <a:pt x="613" y="398"/>
                    <a:pt x="614" y="397"/>
                  </a:cubicBezTo>
                  <a:cubicBezTo>
                    <a:pt x="614" y="397"/>
                    <a:pt x="614" y="397"/>
                    <a:pt x="613" y="397"/>
                  </a:cubicBezTo>
                  <a:cubicBezTo>
                    <a:pt x="613" y="397"/>
                    <a:pt x="613" y="397"/>
                    <a:pt x="612" y="397"/>
                  </a:cubicBezTo>
                  <a:cubicBezTo>
                    <a:pt x="612" y="396"/>
                    <a:pt x="612" y="396"/>
                    <a:pt x="611" y="396"/>
                  </a:cubicBezTo>
                  <a:cubicBezTo>
                    <a:pt x="612" y="396"/>
                    <a:pt x="612" y="396"/>
                    <a:pt x="612" y="397"/>
                  </a:cubicBezTo>
                  <a:cubicBezTo>
                    <a:pt x="612" y="397"/>
                    <a:pt x="611" y="398"/>
                    <a:pt x="611" y="398"/>
                  </a:cubicBezTo>
                  <a:cubicBezTo>
                    <a:pt x="608" y="398"/>
                    <a:pt x="607" y="401"/>
                    <a:pt x="604" y="401"/>
                  </a:cubicBezTo>
                  <a:cubicBezTo>
                    <a:pt x="604" y="401"/>
                    <a:pt x="603" y="401"/>
                    <a:pt x="603" y="400"/>
                  </a:cubicBezTo>
                  <a:cubicBezTo>
                    <a:pt x="603" y="401"/>
                    <a:pt x="603" y="401"/>
                    <a:pt x="603" y="401"/>
                  </a:cubicBezTo>
                  <a:cubicBezTo>
                    <a:pt x="602" y="402"/>
                    <a:pt x="602" y="402"/>
                    <a:pt x="601" y="402"/>
                  </a:cubicBezTo>
                  <a:cubicBezTo>
                    <a:pt x="600" y="402"/>
                    <a:pt x="598" y="401"/>
                    <a:pt x="597" y="402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7" y="402"/>
                    <a:pt x="597" y="403"/>
                    <a:pt x="597" y="403"/>
                  </a:cubicBezTo>
                  <a:cubicBezTo>
                    <a:pt x="597" y="403"/>
                    <a:pt x="597" y="404"/>
                    <a:pt x="597" y="404"/>
                  </a:cubicBezTo>
                  <a:cubicBezTo>
                    <a:pt x="597" y="404"/>
                    <a:pt x="598" y="404"/>
                    <a:pt x="598" y="404"/>
                  </a:cubicBezTo>
                  <a:cubicBezTo>
                    <a:pt x="598" y="404"/>
                    <a:pt x="598" y="404"/>
                    <a:pt x="598" y="405"/>
                  </a:cubicBezTo>
                  <a:cubicBezTo>
                    <a:pt x="596" y="405"/>
                    <a:pt x="596" y="406"/>
                    <a:pt x="595" y="405"/>
                  </a:cubicBezTo>
                  <a:cubicBezTo>
                    <a:pt x="594" y="406"/>
                    <a:pt x="595" y="406"/>
                    <a:pt x="594" y="406"/>
                  </a:cubicBezTo>
                  <a:cubicBezTo>
                    <a:pt x="594" y="406"/>
                    <a:pt x="594" y="406"/>
                    <a:pt x="593" y="406"/>
                  </a:cubicBezTo>
                  <a:cubicBezTo>
                    <a:pt x="592" y="406"/>
                    <a:pt x="592" y="407"/>
                    <a:pt x="591" y="407"/>
                  </a:cubicBezTo>
                  <a:cubicBezTo>
                    <a:pt x="591" y="407"/>
                    <a:pt x="591" y="407"/>
                    <a:pt x="591" y="406"/>
                  </a:cubicBezTo>
                  <a:cubicBezTo>
                    <a:pt x="590" y="407"/>
                    <a:pt x="589" y="407"/>
                    <a:pt x="589" y="407"/>
                  </a:cubicBezTo>
                  <a:cubicBezTo>
                    <a:pt x="589" y="407"/>
                    <a:pt x="589" y="408"/>
                    <a:pt x="589" y="408"/>
                  </a:cubicBezTo>
                  <a:cubicBezTo>
                    <a:pt x="588" y="408"/>
                    <a:pt x="588" y="408"/>
                    <a:pt x="587" y="408"/>
                  </a:cubicBezTo>
                  <a:cubicBezTo>
                    <a:pt x="587" y="408"/>
                    <a:pt x="587" y="407"/>
                    <a:pt x="587" y="407"/>
                  </a:cubicBezTo>
                  <a:cubicBezTo>
                    <a:pt x="587" y="407"/>
                    <a:pt x="587" y="407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7"/>
                    <a:pt x="585" y="410"/>
                    <a:pt x="584" y="410"/>
                  </a:cubicBezTo>
                  <a:cubicBezTo>
                    <a:pt x="584" y="410"/>
                    <a:pt x="584" y="410"/>
                    <a:pt x="584" y="410"/>
                  </a:cubicBezTo>
                  <a:cubicBezTo>
                    <a:pt x="583" y="410"/>
                    <a:pt x="583" y="411"/>
                    <a:pt x="583" y="411"/>
                  </a:cubicBezTo>
                  <a:cubicBezTo>
                    <a:pt x="583" y="411"/>
                    <a:pt x="582" y="411"/>
                    <a:pt x="582" y="411"/>
                  </a:cubicBezTo>
                  <a:cubicBezTo>
                    <a:pt x="582" y="411"/>
                    <a:pt x="582" y="410"/>
                    <a:pt x="582" y="410"/>
                  </a:cubicBezTo>
                  <a:cubicBezTo>
                    <a:pt x="582" y="410"/>
                    <a:pt x="582" y="410"/>
                    <a:pt x="582" y="411"/>
                  </a:cubicBezTo>
                  <a:cubicBezTo>
                    <a:pt x="582" y="412"/>
                    <a:pt x="582" y="411"/>
                    <a:pt x="581" y="412"/>
                  </a:cubicBezTo>
                  <a:cubicBezTo>
                    <a:pt x="581" y="412"/>
                    <a:pt x="581" y="412"/>
                    <a:pt x="581" y="412"/>
                  </a:cubicBezTo>
                  <a:cubicBezTo>
                    <a:pt x="581" y="412"/>
                    <a:pt x="580" y="412"/>
                    <a:pt x="580" y="412"/>
                  </a:cubicBezTo>
                  <a:cubicBezTo>
                    <a:pt x="580" y="412"/>
                    <a:pt x="580" y="411"/>
                    <a:pt x="580" y="411"/>
                  </a:cubicBezTo>
                  <a:cubicBezTo>
                    <a:pt x="580" y="411"/>
                    <a:pt x="579" y="412"/>
                    <a:pt x="579" y="412"/>
                  </a:cubicBezTo>
                  <a:cubicBezTo>
                    <a:pt x="579" y="412"/>
                    <a:pt x="579" y="413"/>
                    <a:pt x="579" y="413"/>
                  </a:cubicBezTo>
                  <a:cubicBezTo>
                    <a:pt x="577" y="414"/>
                    <a:pt x="576" y="417"/>
                    <a:pt x="575" y="419"/>
                  </a:cubicBezTo>
                  <a:cubicBezTo>
                    <a:pt x="576" y="420"/>
                    <a:pt x="576" y="419"/>
                    <a:pt x="577" y="420"/>
                  </a:cubicBezTo>
                  <a:cubicBezTo>
                    <a:pt x="577" y="420"/>
                    <a:pt x="577" y="420"/>
                    <a:pt x="576" y="420"/>
                  </a:cubicBezTo>
                  <a:cubicBezTo>
                    <a:pt x="575" y="420"/>
                    <a:pt x="574" y="421"/>
                    <a:pt x="574" y="422"/>
                  </a:cubicBezTo>
                  <a:cubicBezTo>
                    <a:pt x="576" y="422"/>
                    <a:pt x="577" y="424"/>
                    <a:pt x="577" y="426"/>
                  </a:cubicBezTo>
                  <a:cubicBezTo>
                    <a:pt x="578" y="426"/>
                    <a:pt x="578" y="426"/>
                    <a:pt x="578" y="426"/>
                  </a:cubicBezTo>
                  <a:cubicBezTo>
                    <a:pt x="579" y="426"/>
                    <a:pt x="579" y="426"/>
                    <a:pt x="580" y="426"/>
                  </a:cubicBezTo>
                  <a:cubicBezTo>
                    <a:pt x="580" y="425"/>
                    <a:pt x="580" y="425"/>
                    <a:pt x="580" y="425"/>
                  </a:cubicBezTo>
                  <a:cubicBezTo>
                    <a:pt x="580" y="425"/>
                    <a:pt x="580" y="425"/>
                    <a:pt x="579" y="425"/>
                  </a:cubicBezTo>
                  <a:cubicBezTo>
                    <a:pt x="579" y="425"/>
                    <a:pt x="579" y="424"/>
                    <a:pt x="579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424"/>
                    <a:pt x="579" y="424"/>
                    <a:pt x="580" y="424"/>
                  </a:cubicBezTo>
                  <a:cubicBezTo>
                    <a:pt x="580" y="425"/>
                    <a:pt x="580" y="425"/>
                    <a:pt x="580" y="427"/>
                  </a:cubicBezTo>
                  <a:cubicBezTo>
                    <a:pt x="579" y="427"/>
                    <a:pt x="578" y="427"/>
                    <a:pt x="576" y="428"/>
                  </a:cubicBezTo>
                  <a:cubicBezTo>
                    <a:pt x="576" y="427"/>
                    <a:pt x="576" y="427"/>
                    <a:pt x="576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5" y="427"/>
                    <a:pt x="574" y="428"/>
                    <a:pt x="573" y="428"/>
                  </a:cubicBezTo>
                  <a:cubicBezTo>
                    <a:pt x="573" y="428"/>
                    <a:pt x="573" y="428"/>
                    <a:pt x="573" y="428"/>
                  </a:cubicBezTo>
                  <a:cubicBezTo>
                    <a:pt x="573" y="427"/>
                    <a:pt x="573" y="426"/>
                    <a:pt x="573" y="426"/>
                  </a:cubicBezTo>
                  <a:cubicBezTo>
                    <a:pt x="573" y="426"/>
                    <a:pt x="572" y="426"/>
                    <a:pt x="572" y="426"/>
                  </a:cubicBezTo>
                  <a:cubicBezTo>
                    <a:pt x="572" y="427"/>
                    <a:pt x="572" y="428"/>
                    <a:pt x="571" y="429"/>
                  </a:cubicBezTo>
                  <a:cubicBezTo>
                    <a:pt x="565" y="429"/>
                    <a:pt x="560" y="431"/>
                    <a:pt x="556" y="433"/>
                  </a:cubicBezTo>
                  <a:cubicBezTo>
                    <a:pt x="557" y="432"/>
                    <a:pt x="557" y="431"/>
                    <a:pt x="557" y="430"/>
                  </a:cubicBezTo>
                  <a:cubicBezTo>
                    <a:pt x="557" y="431"/>
                    <a:pt x="556" y="433"/>
                    <a:pt x="556" y="434"/>
                  </a:cubicBezTo>
                  <a:cubicBezTo>
                    <a:pt x="555" y="433"/>
                    <a:pt x="555" y="434"/>
                    <a:pt x="555" y="434"/>
                  </a:cubicBezTo>
                  <a:cubicBezTo>
                    <a:pt x="555" y="434"/>
                    <a:pt x="555" y="434"/>
                    <a:pt x="555" y="435"/>
                  </a:cubicBezTo>
                  <a:cubicBezTo>
                    <a:pt x="555" y="435"/>
                    <a:pt x="556" y="435"/>
                    <a:pt x="557" y="436"/>
                  </a:cubicBezTo>
                  <a:cubicBezTo>
                    <a:pt x="556" y="438"/>
                    <a:pt x="555" y="440"/>
                    <a:pt x="555" y="442"/>
                  </a:cubicBezTo>
                  <a:cubicBezTo>
                    <a:pt x="555" y="442"/>
                    <a:pt x="554" y="442"/>
                    <a:pt x="554" y="441"/>
                  </a:cubicBezTo>
                  <a:cubicBezTo>
                    <a:pt x="554" y="443"/>
                    <a:pt x="552" y="445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5"/>
                    <a:pt x="551" y="445"/>
                    <a:pt x="551" y="444"/>
                  </a:cubicBezTo>
                  <a:cubicBezTo>
                    <a:pt x="549" y="444"/>
                    <a:pt x="548" y="443"/>
                    <a:pt x="547" y="441"/>
                  </a:cubicBezTo>
                  <a:cubicBezTo>
                    <a:pt x="548" y="441"/>
                    <a:pt x="548" y="440"/>
                    <a:pt x="548" y="440"/>
                  </a:cubicBezTo>
                  <a:cubicBezTo>
                    <a:pt x="548" y="440"/>
                    <a:pt x="548" y="440"/>
                    <a:pt x="548" y="440"/>
                  </a:cubicBezTo>
                  <a:cubicBezTo>
                    <a:pt x="548" y="440"/>
                    <a:pt x="547" y="440"/>
                    <a:pt x="547" y="441"/>
                  </a:cubicBezTo>
                  <a:cubicBezTo>
                    <a:pt x="547" y="443"/>
                    <a:pt x="548" y="446"/>
                    <a:pt x="550" y="447"/>
                  </a:cubicBezTo>
                  <a:cubicBezTo>
                    <a:pt x="550" y="448"/>
                    <a:pt x="550" y="448"/>
                    <a:pt x="550" y="449"/>
                  </a:cubicBezTo>
                  <a:cubicBezTo>
                    <a:pt x="550" y="450"/>
                    <a:pt x="549" y="451"/>
                    <a:pt x="548" y="452"/>
                  </a:cubicBezTo>
                  <a:cubicBezTo>
                    <a:pt x="548" y="453"/>
                    <a:pt x="547" y="454"/>
                    <a:pt x="547" y="455"/>
                  </a:cubicBezTo>
                  <a:cubicBezTo>
                    <a:pt x="547" y="456"/>
                    <a:pt x="547" y="455"/>
                    <a:pt x="546" y="455"/>
                  </a:cubicBezTo>
                  <a:cubicBezTo>
                    <a:pt x="546" y="456"/>
                    <a:pt x="546" y="457"/>
                    <a:pt x="545" y="458"/>
                  </a:cubicBezTo>
                  <a:cubicBezTo>
                    <a:pt x="545" y="458"/>
                    <a:pt x="545" y="458"/>
                    <a:pt x="545" y="458"/>
                  </a:cubicBezTo>
                  <a:cubicBezTo>
                    <a:pt x="545" y="458"/>
                    <a:pt x="545" y="457"/>
                    <a:pt x="544" y="457"/>
                  </a:cubicBezTo>
                  <a:cubicBezTo>
                    <a:pt x="545" y="455"/>
                    <a:pt x="546" y="454"/>
                    <a:pt x="547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1"/>
                    <a:pt x="545" y="451"/>
                    <a:pt x="545" y="451"/>
                  </a:cubicBezTo>
                  <a:cubicBezTo>
                    <a:pt x="545" y="450"/>
                    <a:pt x="546" y="451"/>
                    <a:pt x="546" y="450"/>
                  </a:cubicBezTo>
                  <a:cubicBezTo>
                    <a:pt x="545" y="450"/>
                    <a:pt x="545" y="450"/>
                    <a:pt x="544" y="450"/>
                  </a:cubicBezTo>
                  <a:cubicBezTo>
                    <a:pt x="544" y="450"/>
                    <a:pt x="544" y="450"/>
                    <a:pt x="543" y="450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8"/>
                    <a:pt x="544" y="448"/>
                    <a:pt x="545" y="448"/>
                  </a:cubicBezTo>
                  <a:cubicBezTo>
                    <a:pt x="544" y="448"/>
                    <a:pt x="544" y="448"/>
                    <a:pt x="544" y="448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6"/>
                  </a:cubicBezTo>
                  <a:cubicBezTo>
                    <a:pt x="543" y="446"/>
                    <a:pt x="543" y="446"/>
                    <a:pt x="543" y="446"/>
                  </a:cubicBezTo>
                  <a:cubicBezTo>
                    <a:pt x="543" y="446"/>
                    <a:pt x="544" y="447"/>
                    <a:pt x="544" y="447"/>
                  </a:cubicBezTo>
                  <a:cubicBezTo>
                    <a:pt x="544" y="447"/>
                    <a:pt x="544" y="446"/>
                    <a:pt x="544" y="446"/>
                  </a:cubicBezTo>
                  <a:cubicBezTo>
                    <a:pt x="544" y="446"/>
                    <a:pt x="544" y="446"/>
                    <a:pt x="544" y="446"/>
                  </a:cubicBezTo>
                  <a:cubicBezTo>
                    <a:pt x="543" y="446"/>
                    <a:pt x="543" y="446"/>
                    <a:pt x="543" y="44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4" y="445"/>
                    <a:pt x="544" y="445"/>
                    <a:pt x="544" y="444"/>
                  </a:cubicBezTo>
                  <a:cubicBezTo>
                    <a:pt x="544" y="444"/>
                    <a:pt x="544" y="444"/>
                    <a:pt x="543" y="444"/>
                  </a:cubicBezTo>
                  <a:cubicBezTo>
                    <a:pt x="543" y="444"/>
                    <a:pt x="543" y="444"/>
                    <a:pt x="543" y="444"/>
                  </a:cubicBezTo>
                  <a:cubicBezTo>
                    <a:pt x="543" y="444"/>
                    <a:pt x="544" y="443"/>
                    <a:pt x="544" y="443"/>
                  </a:cubicBezTo>
                  <a:cubicBezTo>
                    <a:pt x="544" y="443"/>
                    <a:pt x="545" y="443"/>
                    <a:pt x="545" y="443"/>
                  </a:cubicBezTo>
                  <a:cubicBezTo>
                    <a:pt x="545" y="442"/>
                    <a:pt x="545" y="442"/>
                    <a:pt x="545" y="442"/>
                  </a:cubicBezTo>
                  <a:cubicBezTo>
                    <a:pt x="545" y="442"/>
                    <a:pt x="545" y="442"/>
                    <a:pt x="545" y="441"/>
                  </a:cubicBezTo>
                  <a:cubicBezTo>
                    <a:pt x="545" y="441"/>
                    <a:pt x="544" y="442"/>
                    <a:pt x="544" y="442"/>
                  </a:cubicBezTo>
                  <a:cubicBezTo>
                    <a:pt x="544" y="442"/>
                    <a:pt x="544" y="442"/>
                    <a:pt x="543" y="443"/>
                  </a:cubicBezTo>
                  <a:cubicBezTo>
                    <a:pt x="543" y="443"/>
                    <a:pt x="543" y="442"/>
                    <a:pt x="543" y="442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2"/>
                    <a:pt x="543" y="443"/>
                    <a:pt x="543" y="442"/>
                  </a:cubicBezTo>
                  <a:cubicBezTo>
                    <a:pt x="542" y="443"/>
                    <a:pt x="542" y="443"/>
                    <a:pt x="542" y="444"/>
                  </a:cubicBezTo>
                  <a:cubicBezTo>
                    <a:pt x="542" y="444"/>
                    <a:pt x="542" y="444"/>
                    <a:pt x="541" y="444"/>
                  </a:cubicBezTo>
                  <a:cubicBezTo>
                    <a:pt x="543" y="446"/>
                    <a:pt x="541" y="445"/>
                    <a:pt x="541" y="447"/>
                  </a:cubicBezTo>
                  <a:cubicBezTo>
                    <a:pt x="542" y="448"/>
                    <a:pt x="542" y="449"/>
                    <a:pt x="542" y="450"/>
                  </a:cubicBezTo>
                  <a:cubicBezTo>
                    <a:pt x="542" y="450"/>
                    <a:pt x="542" y="450"/>
                    <a:pt x="542" y="450"/>
                  </a:cubicBezTo>
                  <a:cubicBezTo>
                    <a:pt x="542" y="450"/>
                    <a:pt x="542" y="449"/>
                    <a:pt x="542" y="449"/>
                  </a:cubicBezTo>
                  <a:cubicBezTo>
                    <a:pt x="541" y="449"/>
                    <a:pt x="541" y="449"/>
                    <a:pt x="541" y="448"/>
                  </a:cubicBezTo>
                  <a:cubicBezTo>
                    <a:pt x="541" y="448"/>
                    <a:pt x="541" y="448"/>
                    <a:pt x="541" y="448"/>
                  </a:cubicBezTo>
                  <a:cubicBezTo>
                    <a:pt x="541" y="450"/>
                    <a:pt x="542" y="450"/>
                    <a:pt x="543" y="452"/>
                  </a:cubicBezTo>
                  <a:cubicBezTo>
                    <a:pt x="542" y="451"/>
                    <a:pt x="540" y="450"/>
                    <a:pt x="540" y="449"/>
                  </a:cubicBezTo>
                  <a:cubicBezTo>
                    <a:pt x="540" y="450"/>
                    <a:pt x="540" y="450"/>
                    <a:pt x="540" y="450"/>
                  </a:cubicBezTo>
                  <a:cubicBezTo>
                    <a:pt x="539" y="450"/>
                    <a:pt x="539" y="449"/>
                    <a:pt x="537" y="449"/>
                  </a:cubicBezTo>
                  <a:cubicBezTo>
                    <a:pt x="537" y="449"/>
                    <a:pt x="537" y="449"/>
                    <a:pt x="537" y="448"/>
                  </a:cubicBezTo>
                  <a:cubicBezTo>
                    <a:pt x="537" y="448"/>
                    <a:pt x="538" y="448"/>
                    <a:pt x="538" y="447"/>
                  </a:cubicBezTo>
                  <a:cubicBezTo>
                    <a:pt x="538" y="448"/>
                    <a:pt x="537" y="448"/>
                    <a:pt x="537" y="448"/>
                  </a:cubicBezTo>
                  <a:cubicBezTo>
                    <a:pt x="537" y="449"/>
                    <a:pt x="537" y="449"/>
                    <a:pt x="537" y="450"/>
                  </a:cubicBezTo>
                  <a:cubicBezTo>
                    <a:pt x="539" y="450"/>
                    <a:pt x="543" y="452"/>
                    <a:pt x="543" y="453"/>
                  </a:cubicBezTo>
                  <a:cubicBezTo>
                    <a:pt x="543" y="454"/>
                    <a:pt x="543" y="454"/>
                    <a:pt x="542" y="455"/>
                  </a:cubicBezTo>
                  <a:cubicBezTo>
                    <a:pt x="542" y="454"/>
                    <a:pt x="542" y="454"/>
                    <a:pt x="542" y="454"/>
                  </a:cubicBezTo>
                  <a:cubicBezTo>
                    <a:pt x="541" y="454"/>
                    <a:pt x="541" y="453"/>
                    <a:pt x="540" y="452"/>
                  </a:cubicBezTo>
                  <a:cubicBezTo>
                    <a:pt x="541" y="454"/>
                    <a:pt x="541" y="454"/>
                    <a:pt x="543" y="455"/>
                  </a:cubicBezTo>
                  <a:cubicBezTo>
                    <a:pt x="543" y="455"/>
                    <a:pt x="543" y="455"/>
                    <a:pt x="543" y="455"/>
                  </a:cubicBezTo>
                  <a:cubicBezTo>
                    <a:pt x="543" y="456"/>
                    <a:pt x="543" y="456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56"/>
                    <a:pt x="542" y="456"/>
                    <a:pt x="542" y="456"/>
                  </a:cubicBezTo>
                  <a:cubicBezTo>
                    <a:pt x="542" y="456"/>
                    <a:pt x="542" y="457"/>
                    <a:pt x="542" y="457"/>
                  </a:cubicBezTo>
                  <a:cubicBezTo>
                    <a:pt x="542" y="457"/>
                    <a:pt x="542" y="457"/>
                    <a:pt x="542" y="457"/>
                  </a:cubicBezTo>
                  <a:cubicBezTo>
                    <a:pt x="541" y="457"/>
                    <a:pt x="541" y="456"/>
                    <a:pt x="540" y="456"/>
                  </a:cubicBezTo>
                  <a:cubicBezTo>
                    <a:pt x="541" y="457"/>
                    <a:pt x="542" y="457"/>
                    <a:pt x="543" y="458"/>
                  </a:cubicBezTo>
                  <a:cubicBezTo>
                    <a:pt x="543" y="458"/>
                    <a:pt x="543" y="459"/>
                    <a:pt x="543" y="459"/>
                  </a:cubicBezTo>
                  <a:cubicBezTo>
                    <a:pt x="542" y="459"/>
                    <a:pt x="542" y="459"/>
                    <a:pt x="542" y="459"/>
                  </a:cubicBezTo>
                  <a:cubicBezTo>
                    <a:pt x="541" y="458"/>
                    <a:pt x="541" y="457"/>
                    <a:pt x="540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0" y="458"/>
                    <a:pt x="542" y="458"/>
                    <a:pt x="542" y="460"/>
                  </a:cubicBezTo>
                  <a:cubicBezTo>
                    <a:pt x="544" y="459"/>
                    <a:pt x="545" y="459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1"/>
                    <a:pt x="545" y="461"/>
                    <a:pt x="545" y="461"/>
                  </a:cubicBezTo>
                  <a:cubicBezTo>
                    <a:pt x="545" y="461"/>
                    <a:pt x="545" y="461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4" y="462"/>
                  </a:cubicBezTo>
                  <a:cubicBezTo>
                    <a:pt x="545" y="463"/>
                    <a:pt x="546" y="464"/>
                    <a:pt x="546" y="465"/>
                  </a:cubicBezTo>
                  <a:cubicBezTo>
                    <a:pt x="546" y="465"/>
                    <a:pt x="546" y="465"/>
                    <a:pt x="545" y="465"/>
                  </a:cubicBezTo>
                  <a:cubicBezTo>
                    <a:pt x="545" y="465"/>
                    <a:pt x="545" y="464"/>
                    <a:pt x="545" y="464"/>
                  </a:cubicBezTo>
                  <a:cubicBezTo>
                    <a:pt x="545" y="464"/>
                    <a:pt x="544" y="464"/>
                    <a:pt x="543" y="464"/>
                  </a:cubicBezTo>
                  <a:cubicBezTo>
                    <a:pt x="544" y="464"/>
                    <a:pt x="544" y="464"/>
                    <a:pt x="544" y="465"/>
                  </a:cubicBezTo>
                  <a:cubicBezTo>
                    <a:pt x="544" y="465"/>
                    <a:pt x="544" y="465"/>
                    <a:pt x="544" y="465"/>
                  </a:cubicBezTo>
                  <a:cubicBezTo>
                    <a:pt x="544" y="465"/>
                    <a:pt x="544" y="465"/>
                    <a:pt x="543" y="465"/>
                  </a:cubicBezTo>
                  <a:cubicBezTo>
                    <a:pt x="543" y="465"/>
                    <a:pt x="543" y="465"/>
                    <a:pt x="542" y="464"/>
                  </a:cubicBezTo>
                  <a:cubicBezTo>
                    <a:pt x="542" y="465"/>
                    <a:pt x="542" y="465"/>
                    <a:pt x="542" y="465"/>
                  </a:cubicBezTo>
                  <a:cubicBezTo>
                    <a:pt x="542" y="465"/>
                    <a:pt x="542" y="465"/>
                    <a:pt x="541" y="466"/>
                  </a:cubicBezTo>
                  <a:cubicBezTo>
                    <a:pt x="541" y="465"/>
                    <a:pt x="541" y="465"/>
                    <a:pt x="541" y="465"/>
                  </a:cubicBezTo>
                  <a:cubicBezTo>
                    <a:pt x="540" y="464"/>
                    <a:pt x="541" y="464"/>
                    <a:pt x="540" y="464"/>
                  </a:cubicBezTo>
                  <a:cubicBezTo>
                    <a:pt x="540" y="464"/>
                    <a:pt x="540" y="464"/>
                    <a:pt x="540" y="464"/>
                  </a:cubicBezTo>
                  <a:cubicBezTo>
                    <a:pt x="540" y="465"/>
                    <a:pt x="541" y="465"/>
                    <a:pt x="540" y="466"/>
                  </a:cubicBezTo>
                  <a:cubicBezTo>
                    <a:pt x="542" y="466"/>
                    <a:pt x="543" y="466"/>
                    <a:pt x="544" y="466"/>
                  </a:cubicBezTo>
                  <a:cubicBezTo>
                    <a:pt x="544" y="466"/>
                    <a:pt x="544" y="466"/>
                    <a:pt x="545" y="466"/>
                  </a:cubicBezTo>
                  <a:cubicBezTo>
                    <a:pt x="544" y="467"/>
                    <a:pt x="544" y="467"/>
                    <a:pt x="544" y="468"/>
                  </a:cubicBezTo>
                  <a:cubicBezTo>
                    <a:pt x="544" y="468"/>
                    <a:pt x="544" y="468"/>
                    <a:pt x="544" y="468"/>
                  </a:cubicBezTo>
                  <a:cubicBezTo>
                    <a:pt x="545" y="467"/>
                    <a:pt x="545" y="466"/>
                    <a:pt x="545" y="466"/>
                  </a:cubicBezTo>
                  <a:cubicBezTo>
                    <a:pt x="546" y="466"/>
                    <a:pt x="545" y="466"/>
                    <a:pt x="546" y="466"/>
                  </a:cubicBezTo>
                  <a:cubicBezTo>
                    <a:pt x="546" y="466"/>
                    <a:pt x="546" y="467"/>
                    <a:pt x="546" y="468"/>
                  </a:cubicBezTo>
                  <a:cubicBezTo>
                    <a:pt x="546" y="468"/>
                    <a:pt x="546" y="468"/>
                    <a:pt x="546" y="468"/>
                  </a:cubicBezTo>
                  <a:cubicBezTo>
                    <a:pt x="545" y="468"/>
                    <a:pt x="545" y="468"/>
                    <a:pt x="545" y="468"/>
                  </a:cubicBezTo>
                  <a:cubicBezTo>
                    <a:pt x="545" y="469"/>
                    <a:pt x="544" y="470"/>
                    <a:pt x="544" y="470"/>
                  </a:cubicBezTo>
                  <a:cubicBezTo>
                    <a:pt x="542" y="470"/>
                    <a:pt x="542" y="469"/>
                    <a:pt x="541" y="469"/>
                  </a:cubicBezTo>
                  <a:cubicBezTo>
                    <a:pt x="541" y="469"/>
                    <a:pt x="541" y="469"/>
                    <a:pt x="541" y="469"/>
                  </a:cubicBezTo>
                  <a:cubicBezTo>
                    <a:pt x="541" y="469"/>
                    <a:pt x="541" y="469"/>
                    <a:pt x="541" y="470"/>
                  </a:cubicBezTo>
                  <a:cubicBezTo>
                    <a:pt x="540" y="469"/>
                    <a:pt x="539" y="469"/>
                    <a:pt x="539" y="469"/>
                  </a:cubicBezTo>
                  <a:cubicBezTo>
                    <a:pt x="539" y="469"/>
                    <a:pt x="539" y="469"/>
                    <a:pt x="539" y="469"/>
                  </a:cubicBezTo>
                  <a:cubicBezTo>
                    <a:pt x="540" y="469"/>
                    <a:pt x="541" y="470"/>
                    <a:pt x="542" y="471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1" y="471"/>
                    <a:pt x="541" y="472"/>
                    <a:pt x="540" y="472"/>
                  </a:cubicBezTo>
                  <a:cubicBezTo>
                    <a:pt x="539" y="472"/>
                    <a:pt x="539" y="472"/>
                    <a:pt x="539" y="471"/>
                  </a:cubicBezTo>
                  <a:cubicBezTo>
                    <a:pt x="539" y="472"/>
                    <a:pt x="539" y="472"/>
                    <a:pt x="539" y="472"/>
                  </a:cubicBezTo>
                  <a:cubicBezTo>
                    <a:pt x="539" y="473"/>
                    <a:pt x="540" y="473"/>
                    <a:pt x="540" y="473"/>
                  </a:cubicBezTo>
                  <a:cubicBezTo>
                    <a:pt x="541" y="473"/>
                    <a:pt x="542" y="472"/>
                    <a:pt x="542" y="472"/>
                  </a:cubicBezTo>
                  <a:cubicBezTo>
                    <a:pt x="542" y="473"/>
                    <a:pt x="542" y="472"/>
                    <a:pt x="543" y="473"/>
                  </a:cubicBezTo>
                  <a:cubicBezTo>
                    <a:pt x="543" y="473"/>
                    <a:pt x="543" y="473"/>
                    <a:pt x="543" y="473"/>
                  </a:cubicBezTo>
                  <a:cubicBezTo>
                    <a:pt x="542" y="473"/>
                    <a:pt x="542" y="474"/>
                    <a:pt x="541" y="474"/>
                  </a:cubicBezTo>
                  <a:cubicBezTo>
                    <a:pt x="540" y="474"/>
                    <a:pt x="538" y="475"/>
                    <a:pt x="537" y="475"/>
                  </a:cubicBezTo>
                  <a:cubicBezTo>
                    <a:pt x="536" y="477"/>
                    <a:pt x="534" y="478"/>
                    <a:pt x="533" y="480"/>
                  </a:cubicBezTo>
                  <a:cubicBezTo>
                    <a:pt x="532" y="481"/>
                    <a:pt x="529" y="480"/>
                    <a:pt x="528" y="481"/>
                  </a:cubicBezTo>
                  <a:cubicBezTo>
                    <a:pt x="526" y="482"/>
                    <a:pt x="526" y="484"/>
                    <a:pt x="525" y="485"/>
                  </a:cubicBezTo>
                  <a:cubicBezTo>
                    <a:pt x="524" y="488"/>
                    <a:pt x="521" y="489"/>
                    <a:pt x="518" y="489"/>
                  </a:cubicBezTo>
                  <a:cubicBezTo>
                    <a:pt x="517" y="491"/>
                    <a:pt x="515" y="493"/>
                    <a:pt x="514" y="495"/>
                  </a:cubicBezTo>
                  <a:cubicBezTo>
                    <a:pt x="514" y="497"/>
                    <a:pt x="513" y="499"/>
                    <a:pt x="512" y="501"/>
                  </a:cubicBezTo>
                  <a:cubicBezTo>
                    <a:pt x="511" y="506"/>
                    <a:pt x="516" y="511"/>
                    <a:pt x="518" y="515"/>
                  </a:cubicBezTo>
                  <a:cubicBezTo>
                    <a:pt x="518" y="516"/>
                    <a:pt x="518" y="518"/>
                    <a:pt x="518" y="520"/>
                  </a:cubicBezTo>
                  <a:cubicBezTo>
                    <a:pt x="519" y="522"/>
                    <a:pt x="520" y="523"/>
                    <a:pt x="521" y="525"/>
                  </a:cubicBezTo>
                  <a:cubicBezTo>
                    <a:pt x="522" y="529"/>
                    <a:pt x="519" y="534"/>
                    <a:pt x="518" y="537"/>
                  </a:cubicBezTo>
                  <a:cubicBezTo>
                    <a:pt x="518" y="537"/>
                    <a:pt x="518" y="537"/>
                    <a:pt x="518" y="537"/>
                  </a:cubicBezTo>
                  <a:cubicBezTo>
                    <a:pt x="518" y="537"/>
                    <a:pt x="518" y="536"/>
                    <a:pt x="518" y="536"/>
                  </a:cubicBezTo>
                  <a:cubicBezTo>
                    <a:pt x="517" y="536"/>
                    <a:pt x="516" y="536"/>
                    <a:pt x="515" y="537"/>
                  </a:cubicBezTo>
                  <a:cubicBezTo>
                    <a:pt x="514" y="536"/>
                    <a:pt x="513" y="533"/>
                    <a:pt x="513" y="532"/>
                  </a:cubicBezTo>
                  <a:cubicBezTo>
                    <a:pt x="510" y="532"/>
                    <a:pt x="511" y="530"/>
                    <a:pt x="510" y="528"/>
                  </a:cubicBezTo>
                  <a:cubicBezTo>
                    <a:pt x="510" y="528"/>
                    <a:pt x="509" y="528"/>
                    <a:pt x="509" y="527"/>
                  </a:cubicBezTo>
                  <a:cubicBezTo>
                    <a:pt x="509" y="527"/>
                    <a:pt x="509" y="526"/>
                    <a:pt x="508" y="526"/>
                  </a:cubicBezTo>
                  <a:cubicBezTo>
                    <a:pt x="508" y="526"/>
                    <a:pt x="508" y="526"/>
                    <a:pt x="507" y="526"/>
                  </a:cubicBezTo>
                  <a:cubicBezTo>
                    <a:pt x="507" y="524"/>
                    <a:pt x="506" y="523"/>
                    <a:pt x="505" y="521"/>
                  </a:cubicBezTo>
                  <a:cubicBezTo>
                    <a:pt x="506" y="521"/>
                    <a:pt x="506" y="521"/>
                    <a:pt x="507" y="520"/>
                  </a:cubicBezTo>
                  <a:cubicBezTo>
                    <a:pt x="507" y="520"/>
                    <a:pt x="507" y="519"/>
                    <a:pt x="507" y="519"/>
                  </a:cubicBezTo>
                  <a:cubicBezTo>
                    <a:pt x="506" y="519"/>
                    <a:pt x="505" y="520"/>
                    <a:pt x="505" y="520"/>
                  </a:cubicBezTo>
                  <a:cubicBezTo>
                    <a:pt x="505" y="519"/>
                    <a:pt x="504" y="519"/>
                    <a:pt x="504" y="519"/>
                  </a:cubicBezTo>
                  <a:cubicBezTo>
                    <a:pt x="505" y="517"/>
                    <a:pt x="505" y="515"/>
                    <a:pt x="506" y="512"/>
                  </a:cubicBezTo>
                  <a:cubicBezTo>
                    <a:pt x="505" y="511"/>
                    <a:pt x="504" y="511"/>
                    <a:pt x="503" y="510"/>
                  </a:cubicBezTo>
                  <a:cubicBezTo>
                    <a:pt x="501" y="509"/>
                    <a:pt x="499" y="504"/>
                    <a:pt x="496" y="505"/>
                  </a:cubicBezTo>
                  <a:cubicBezTo>
                    <a:pt x="495" y="505"/>
                    <a:pt x="494" y="506"/>
                    <a:pt x="493" y="507"/>
                  </a:cubicBezTo>
                  <a:cubicBezTo>
                    <a:pt x="492" y="507"/>
                    <a:pt x="491" y="507"/>
                    <a:pt x="490" y="508"/>
                  </a:cubicBezTo>
                  <a:cubicBezTo>
                    <a:pt x="489" y="507"/>
                    <a:pt x="489" y="505"/>
                    <a:pt x="488" y="504"/>
                  </a:cubicBezTo>
                  <a:cubicBezTo>
                    <a:pt x="486" y="504"/>
                    <a:pt x="485" y="504"/>
                    <a:pt x="484" y="502"/>
                  </a:cubicBezTo>
                  <a:cubicBezTo>
                    <a:pt x="481" y="503"/>
                    <a:pt x="480" y="503"/>
                    <a:pt x="478" y="503"/>
                  </a:cubicBezTo>
                  <a:cubicBezTo>
                    <a:pt x="478" y="503"/>
                    <a:pt x="478" y="503"/>
                    <a:pt x="478" y="503"/>
                  </a:cubicBezTo>
                  <a:cubicBezTo>
                    <a:pt x="477" y="504"/>
                    <a:pt x="476" y="504"/>
                    <a:pt x="475" y="504"/>
                  </a:cubicBezTo>
                  <a:cubicBezTo>
                    <a:pt x="475" y="503"/>
                    <a:pt x="474" y="502"/>
                    <a:pt x="474" y="501"/>
                  </a:cubicBezTo>
                  <a:cubicBezTo>
                    <a:pt x="474" y="501"/>
                    <a:pt x="474" y="501"/>
                    <a:pt x="474" y="501"/>
                  </a:cubicBezTo>
                  <a:cubicBezTo>
                    <a:pt x="474" y="502"/>
                    <a:pt x="473" y="503"/>
                    <a:pt x="473" y="503"/>
                  </a:cubicBezTo>
                  <a:cubicBezTo>
                    <a:pt x="472" y="503"/>
                    <a:pt x="468" y="502"/>
                    <a:pt x="467" y="503"/>
                  </a:cubicBezTo>
                  <a:cubicBezTo>
                    <a:pt x="466" y="503"/>
                    <a:pt x="465" y="504"/>
                    <a:pt x="464" y="504"/>
                  </a:cubicBezTo>
                  <a:cubicBezTo>
                    <a:pt x="463" y="505"/>
                    <a:pt x="462" y="502"/>
                    <a:pt x="460" y="503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461" y="506"/>
                    <a:pt x="462" y="505"/>
                    <a:pt x="463" y="505"/>
                  </a:cubicBezTo>
                  <a:cubicBezTo>
                    <a:pt x="464" y="505"/>
                    <a:pt x="465" y="505"/>
                    <a:pt x="466" y="506"/>
                  </a:cubicBezTo>
                  <a:cubicBezTo>
                    <a:pt x="465" y="507"/>
                    <a:pt x="465" y="507"/>
                    <a:pt x="464" y="507"/>
                  </a:cubicBezTo>
                  <a:cubicBezTo>
                    <a:pt x="464" y="510"/>
                    <a:pt x="467" y="510"/>
                    <a:pt x="468" y="511"/>
                  </a:cubicBezTo>
                  <a:cubicBezTo>
                    <a:pt x="467" y="511"/>
                    <a:pt x="466" y="511"/>
                    <a:pt x="465" y="511"/>
                  </a:cubicBezTo>
                  <a:cubicBezTo>
                    <a:pt x="465" y="510"/>
                    <a:pt x="462" y="509"/>
                    <a:pt x="461" y="508"/>
                  </a:cubicBezTo>
                  <a:cubicBezTo>
                    <a:pt x="461" y="509"/>
                    <a:pt x="461" y="509"/>
                    <a:pt x="461" y="509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10"/>
                    <a:pt x="461" y="510"/>
                    <a:pt x="462" y="510"/>
                  </a:cubicBezTo>
                  <a:cubicBezTo>
                    <a:pt x="462" y="510"/>
                    <a:pt x="462" y="510"/>
                    <a:pt x="462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0" y="511"/>
                    <a:pt x="460" y="510"/>
                    <a:pt x="460" y="510"/>
                  </a:cubicBezTo>
                  <a:cubicBezTo>
                    <a:pt x="459" y="510"/>
                    <a:pt x="458" y="511"/>
                    <a:pt x="457" y="511"/>
                  </a:cubicBezTo>
                  <a:cubicBezTo>
                    <a:pt x="457" y="511"/>
                    <a:pt x="456" y="510"/>
                    <a:pt x="455" y="510"/>
                  </a:cubicBezTo>
                  <a:cubicBezTo>
                    <a:pt x="455" y="509"/>
                    <a:pt x="454" y="509"/>
                    <a:pt x="454" y="508"/>
                  </a:cubicBezTo>
                  <a:cubicBezTo>
                    <a:pt x="453" y="508"/>
                    <a:pt x="452" y="507"/>
                    <a:pt x="451" y="506"/>
                  </a:cubicBezTo>
                  <a:cubicBezTo>
                    <a:pt x="450" y="507"/>
                    <a:pt x="450" y="507"/>
                    <a:pt x="449" y="507"/>
                  </a:cubicBezTo>
                  <a:cubicBezTo>
                    <a:pt x="449" y="507"/>
                    <a:pt x="449" y="507"/>
                    <a:pt x="449" y="507"/>
                  </a:cubicBezTo>
                  <a:cubicBezTo>
                    <a:pt x="450" y="507"/>
                    <a:pt x="450" y="508"/>
                    <a:pt x="451" y="508"/>
                  </a:cubicBezTo>
                  <a:cubicBezTo>
                    <a:pt x="451" y="508"/>
                    <a:pt x="451" y="508"/>
                    <a:pt x="450" y="508"/>
                  </a:cubicBezTo>
                  <a:cubicBezTo>
                    <a:pt x="450" y="509"/>
                    <a:pt x="448" y="508"/>
                    <a:pt x="447" y="508"/>
                  </a:cubicBezTo>
                  <a:cubicBezTo>
                    <a:pt x="444" y="508"/>
                    <a:pt x="441" y="506"/>
                    <a:pt x="438" y="507"/>
                  </a:cubicBezTo>
                  <a:cubicBezTo>
                    <a:pt x="436" y="508"/>
                    <a:pt x="436" y="509"/>
                    <a:pt x="434" y="508"/>
                  </a:cubicBezTo>
                  <a:cubicBezTo>
                    <a:pt x="434" y="508"/>
                    <a:pt x="434" y="507"/>
                    <a:pt x="434" y="507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33" y="508"/>
                    <a:pt x="434" y="509"/>
                    <a:pt x="434" y="510"/>
                  </a:cubicBezTo>
                  <a:cubicBezTo>
                    <a:pt x="431" y="511"/>
                    <a:pt x="430" y="513"/>
                    <a:pt x="427" y="514"/>
                  </a:cubicBezTo>
                  <a:cubicBezTo>
                    <a:pt x="425" y="515"/>
                    <a:pt x="423" y="513"/>
                    <a:pt x="422" y="514"/>
                  </a:cubicBezTo>
                  <a:cubicBezTo>
                    <a:pt x="423" y="515"/>
                    <a:pt x="423" y="515"/>
                    <a:pt x="424" y="516"/>
                  </a:cubicBezTo>
                  <a:cubicBezTo>
                    <a:pt x="422" y="518"/>
                    <a:pt x="420" y="517"/>
                    <a:pt x="418" y="519"/>
                  </a:cubicBezTo>
                  <a:cubicBezTo>
                    <a:pt x="418" y="519"/>
                    <a:pt x="418" y="519"/>
                    <a:pt x="418" y="519"/>
                  </a:cubicBezTo>
                  <a:cubicBezTo>
                    <a:pt x="419" y="519"/>
                    <a:pt x="419" y="520"/>
                    <a:pt x="420" y="520"/>
                  </a:cubicBezTo>
                  <a:cubicBezTo>
                    <a:pt x="419" y="520"/>
                    <a:pt x="419" y="520"/>
                    <a:pt x="419" y="521"/>
                  </a:cubicBezTo>
                  <a:cubicBezTo>
                    <a:pt x="419" y="521"/>
                    <a:pt x="418" y="522"/>
                    <a:pt x="417" y="523"/>
                  </a:cubicBezTo>
                  <a:cubicBezTo>
                    <a:pt x="416" y="526"/>
                    <a:pt x="419" y="529"/>
                    <a:pt x="419" y="532"/>
                  </a:cubicBezTo>
                  <a:cubicBezTo>
                    <a:pt x="418" y="534"/>
                    <a:pt x="417" y="535"/>
                    <a:pt x="416" y="537"/>
                  </a:cubicBezTo>
                  <a:cubicBezTo>
                    <a:pt x="416" y="538"/>
                    <a:pt x="415" y="540"/>
                    <a:pt x="415" y="542"/>
                  </a:cubicBezTo>
                  <a:cubicBezTo>
                    <a:pt x="414" y="548"/>
                    <a:pt x="415" y="557"/>
                    <a:pt x="417" y="561"/>
                  </a:cubicBezTo>
                  <a:cubicBezTo>
                    <a:pt x="419" y="564"/>
                    <a:pt x="421" y="566"/>
                    <a:pt x="422" y="569"/>
                  </a:cubicBezTo>
                  <a:cubicBezTo>
                    <a:pt x="424" y="571"/>
                    <a:pt x="425" y="574"/>
                    <a:pt x="427" y="576"/>
                  </a:cubicBezTo>
                  <a:cubicBezTo>
                    <a:pt x="428" y="576"/>
                    <a:pt x="430" y="576"/>
                    <a:pt x="431" y="576"/>
                  </a:cubicBezTo>
                  <a:cubicBezTo>
                    <a:pt x="433" y="577"/>
                    <a:pt x="433" y="579"/>
                    <a:pt x="435" y="579"/>
                  </a:cubicBezTo>
                  <a:cubicBezTo>
                    <a:pt x="438" y="579"/>
                    <a:pt x="445" y="576"/>
                    <a:pt x="449" y="576"/>
                  </a:cubicBezTo>
                  <a:cubicBezTo>
                    <a:pt x="449" y="576"/>
                    <a:pt x="449" y="577"/>
                    <a:pt x="449" y="577"/>
                  </a:cubicBezTo>
                  <a:cubicBezTo>
                    <a:pt x="450" y="577"/>
                    <a:pt x="451" y="578"/>
                    <a:pt x="451" y="578"/>
                  </a:cubicBezTo>
                  <a:cubicBezTo>
                    <a:pt x="451" y="577"/>
                    <a:pt x="452" y="577"/>
                    <a:pt x="452" y="577"/>
                  </a:cubicBezTo>
                  <a:cubicBezTo>
                    <a:pt x="452" y="576"/>
                    <a:pt x="452" y="576"/>
                    <a:pt x="451" y="575"/>
                  </a:cubicBezTo>
                  <a:cubicBezTo>
                    <a:pt x="451" y="575"/>
                    <a:pt x="451" y="575"/>
                    <a:pt x="451" y="575"/>
                  </a:cubicBezTo>
                  <a:cubicBezTo>
                    <a:pt x="452" y="574"/>
                    <a:pt x="455" y="574"/>
                    <a:pt x="456" y="572"/>
                  </a:cubicBezTo>
                  <a:cubicBezTo>
                    <a:pt x="456" y="571"/>
                    <a:pt x="456" y="571"/>
                    <a:pt x="456" y="570"/>
                  </a:cubicBezTo>
                  <a:cubicBezTo>
                    <a:pt x="456" y="569"/>
                    <a:pt x="457" y="569"/>
                    <a:pt x="457" y="569"/>
                  </a:cubicBezTo>
                  <a:cubicBezTo>
                    <a:pt x="457" y="567"/>
                    <a:pt x="457" y="566"/>
                    <a:pt x="457" y="565"/>
                  </a:cubicBezTo>
                  <a:cubicBezTo>
                    <a:pt x="457" y="564"/>
                    <a:pt x="458" y="563"/>
                    <a:pt x="458" y="562"/>
                  </a:cubicBezTo>
                  <a:cubicBezTo>
                    <a:pt x="464" y="560"/>
                    <a:pt x="474" y="556"/>
                    <a:pt x="479" y="560"/>
                  </a:cubicBezTo>
                  <a:cubicBezTo>
                    <a:pt x="479" y="561"/>
                    <a:pt x="479" y="562"/>
                    <a:pt x="479" y="562"/>
                  </a:cubicBezTo>
                  <a:cubicBezTo>
                    <a:pt x="478" y="564"/>
                    <a:pt x="477" y="565"/>
                    <a:pt x="476" y="566"/>
                  </a:cubicBezTo>
                  <a:cubicBezTo>
                    <a:pt x="475" y="566"/>
                    <a:pt x="474" y="571"/>
                    <a:pt x="474" y="571"/>
                  </a:cubicBezTo>
                  <a:cubicBezTo>
                    <a:pt x="474" y="571"/>
                    <a:pt x="474" y="571"/>
                    <a:pt x="474" y="571"/>
                  </a:cubicBezTo>
                  <a:cubicBezTo>
                    <a:pt x="474" y="571"/>
                    <a:pt x="475" y="571"/>
                    <a:pt x="475" y="571"/>
                  </a:cubicBezTo>
                  <a:cubicBezTo>
                    <a:pt x="475" y="573"/>
                    <a:pt x="474" y="576"/>
                    <a:pt x="474" y="578"/>
                  </a:cubicBezTo>
                  <a:cubicBezTo>
                    <a:pt x="474" y="578"/>
                    <a:pt x="474" y="578"/>
                    <a:pt x="473" y="578"/>
                  </a:cubicBezTo>
                  <a:cubicBezTo>
                    <a:pt x="473" y="577"/>
                    <a:pt x="472" y="576"/>
                    <a:pt x="472" y="575"/>
                  </a:cubicBezTo>
                  <a:cubicBezTo>
                    <a:pt x="472" y="575"/>
                    <a:pt x="472" y="575"/>
                    <a:pt x="471" y="576"/>
                  </a:cubicBezTo>
                  <a:cubicBezTo>
                    <a:pt x="471" y="576"/>
                    <a:pt x="471" y="576"/>
                    <a:pt x="471" y="576"/>
                  </a:cubicBezTo>
                  <a:cubicBezTo>
                    <a:pt x="471" y="577"/>
                    <a:pt x="471" y="578"/>
                    <a:pt x="471" y="578"/>
                  </a:cubicBezTo>
                  <a:cubicBezTo>
                    <a:pt x="471" y="578"/>
                    <a:pt x="472" y="578"/>
                    <a:pt x="472" y="578"/>
                  </a:cubicBezTo>
                  <a:cubicBezTo>
                    <a:pt x="472" y="579"/>
                    <a:pt x="472" y="579"/>
                    <a:pt x="472" y="579"/>
                  </a:cubicBezTo>
                  <a:cubicBezTo>
                    <a:pt x="471" y="583"/>
                    <a:pt x="472" y="586"/>
                    <a:pt x="471" y="589"/>
                  </a:cubicBezTo>
                  <a:cubicBezTo>
                    <a:pt x="470" y="591"/>
                    <a:pt x="468" y="591"/>
                    <a:pt x="467" y="593"/>
                  </a:cubicBezTo>
                  <a:cubicBezTo>
                    <a:pt x="468" y="594"/>
                    <a:pt x="468" y="594"/>
                    <a:pt x="469" y="594"/>
                  </a:cubicBezTo>
                  <a:cubicBezTo>
                    <a:pt x="469" y="594"/>
                    <a:pt x="469" y="594"/>
                    <a:pt x="469" y="594"/>
                  </a:cubicBezTo>
                  <a:cubicBezTo>
                    <a:pt x="469" y="594"/>
                    <a:pt x="469" y="593"/>
                    <a:pt x="469" y="593"/>
                  </a:cubicBezTo>
                  <a:cubicBezTo>
                    <a:pt x="470" y="593"/>
                    <a:pt x="471" y="594"/>
                    <a:pt x="472" y="594"/>
                  </a:cubicBezTo>
                  <a:cubicBezTo>
                    <a:pt x="475" y="592"/>
                    <a:pt x="479" y="594"/>
                    <a:pt x="483" y="594"/>
                  </a:cubicBezTo>
                  <a:cubicBezTo>
                    <a:pt x="484" y="593"/>
                    <a:pt x="484" y="593"/>
                    <a:pt x="485" y="593"/>
                  </a:cubicBezTo>
                  <a:cubicBezTo>
                    <a:pt x="486" y="593"/>
                    <a:pt x="486" y="593"/>
                    <a:pt x="487" y="593"/>
                  </a:cubicBezTo>
                  <a:cubicBezTo>
                    <a:pt x="489" y="593"/>
                    <a:pt x="491" y="593"/>
                    <a:pt x="493" y="593"/>
                  </a:cubicBezTo>
                  <a:cubicBezTo>
                    <a:pt x="494" y="593"/>
                    <a:pt x="495" y="594"/>
                    <a:pt x="495" y="594"/>
                  </a:cubicBezTo>
                  <a:cubicBezTo>
                    <a:pt x="495" y="596"/>
                    <a:pt x="495" y="595"/>
                    <a:pt x="496" y="596"/>
                  </a:cubicBezTo>
                  <a:cubicBezTo>
                    <a:pt x="497" y="597"/>
                    <a:pt x="498" y="597"/>
                    <a:pt x="499" y="597"/>
                  </a:cubicBezTo>
                  <a:cubicBezTo>
                    <a:pt x="500" y="599"/>
                    <a:pt x="501" y="602"/>
                    <a:pt x="500" y="604"/>
                  </a:cubicBezTo>
                  <a:cubicBezTo>
                    <a:pt x="499" y="605"/>
                    <a:pt x="499" y="606"/>
                    <a:pt x="498" y="606"/>
                  </a:cubicBezTo>
                  <a:cubicBezTo>
                    <a:pt x="498" y="609"/>
                    <a:pt x="498" y="612"/>
                    <a:pt x="498" y="614"/>
                  </a:cubicBezTo>
                  <a:cubicBezTo>
                    <a:pt x="497" y="616"/>
                    <a:pt x="496" y="619"/>
                    <a:pt x="497" y="621"/>
                  </a:cubicBezTo>
                  <a:cubicBezTo>
                    <a:pt x="498" y="625"/>
                    <a:pt x="503" y="629"/>
                    <a:pt x="506" y="632"/>
                  </a:cubicBezTo>
                  <a:cubicBezTo>
                    <a:pt x="506" y="632"/>
                    <a:pt x="507" y="633"/>
                    <a:pt x="507" y="634"/>
                  </a:cubicBezTo>
                  <a:cubicBezTo>
                    <a:pt x="509" y="636"/>
                    <a:pt x="510" y="633"/>
                    <a:pt x="511" y="635"/>
                  </a:cubicBezTo>
                  <a:cubicBezTo>
                    <a:pt x="514" y="636"/>
                    <a:pt x="515" y="634"/>
                    <a:pt x="518" y="633"/>
                  </a:cubicBezTo>
                  <a:cubicBezTo>
                    <a:pt x="519" y="633"/>
                    <a:pt x="519" y="633"/>
                    <a:pt x="520" y="633"/>
                  </a:cubicBezTo>
                  <a:cubicBezTo>
                    <a:pt x="521" y="632"/>
                    <a:pt x="522" y="631"/>
                    <a:pt x="523" y="631"/>
                  </a:cubicBezTo>
                  <a:cubicBezTo>
                    <a:pt x="523" y="631"/>
                    <a:pt x="525" y="631"/>
                    <a:pt x="526" y="632"/>
                  </a:cubicBezTo>
                  <a:cubicBezTo>
                    <a:pt x="527" y="632"/>
                    <a:pt x="529" y="632"/>
                    <a:pt x="530" y="632"/>
                  </a:cubicBezTo>
                  <a:cubicBezTo>
                    <a:pt x="534" y="633"/>
                    <a:pt x="535" y="637"/>
                    <a:pt x="537" y="640"/>
                  </a:cubicBezTo>
                  <a:cubicBezTo>
                    <a:pt x="536" y="641"/>
                    <a:pt x="535" y="642"/>
                    <a:pt x="534" y="643"/>
                  </a:cubicBezTo>
                  <a:cubicBezTo>
                    <a:pt x="534" y="643"/>
                    <a:pt x="534" y="643"/>
                    <a:pt x="534" y="643"/>
                  </a:cubicBezTo>
                  <a:cubicBezTo>
                    <a:pt x="534" y="642"/>
                    <a:pt x="534" y="642"/>
                    <a:pt x="533" y="642"/>
                  </a:cubicBezTo>
                  <a:cubicBezTo>
                    <a:pt x="534" y="643"/>
                    <a:pt x="533" y="643"/>
                    <a:pt x="533" y="644"/>
                  </a:cubicBezTo>
                  <a:cubicBezTo>
                    <a:pt x="534" y="644"/>
                    <a:pt x="534" y="643"/>
                    <a:pt x="535" y="643"/>
                  </a:cubicBezTo>
                  <a:cubicBezTo>
                    <a:pt x="537" y="642"/>
                    <a:pt x="538" y="638"/>
                    <a:pt x="541" y="639"/>
                  </a:cubicBezTo>
                  <a:cubicBezTo>
                    <a:pt x="542" y="640"/>
                    <a:pt x="543" y="641"/>
                    <a:pt x="543" y="642"/>
                  </a:cubicBezTo>
                  <a:cubicBezTo>
                    <a:pt x="543" y="642"/>
                    <a:pt x="543" y="642"/>
                    <a:pt x="542" y="643"/>
                  </a:cubicBezTo>
                  <a:cubicBezTo>
                    <a:pt x="540" y="643"/>
                    <a:pt x="538" y="643"/>
                    <a:pt x="538" y="644"/>
                  </a:cubicBezTo>
                  <a:cubicBezTo>
                    <a:pt x="538" y="646"/>
                    <a:pt x="539" y="648"/>
                    <a:pt x="539" y="650"/>
                  </a:cubicBezTo>
                  <a:cubicBezTo>
                    <a:pt x="538" y="651"/>
                    <a:pt x="537" y="653"/>
                    <a:pt x="537" y="655"/>
                  </a:cubicBezTo>
                  <a:cubicBezTo>
                    <a:pt x="538" y="656"/>
                    <a:pt x="539" y="658"/>
                    <a:pt x="540" y="659"/>
                  </a:cubicBezTo>
                  <a:cubicBezTo>
                    <a:pt x="541" y="659"/>
                    <a:pt x="542" y="659"/>
                    <a:pt x="543" y="658"/>
                  </a:cubicBezTo>
                  <a:cubicBezTo>
                    <a:pt x="544" y="656"/>
                    <a:pt x="541" y="650"/>
                    <a:pt x="540" y="650"/>
                  </a:cubicBezTo>
                  <a:cubicBezTo>
                    <a:pt x="540" y="649"/>
                    <a:pt x="540" y="649"/>
                    <a:pt x="541" y="649"/>
                  </a:cubicBezTo>
                  <a:cubicBezTo>
                    <a:pt x="540" y="649"/>
                    <a:pt x="540" y="648"/>
                    <a:pt x="540" y="648"/>
                  </a:cubicBezTo>
                  <a:cubicBezTo>
                    <a:pt x="542" y="648"/>
                    <a:pt x="550" y="645"/>
                    <a:pt x="551" y="644"/>
                  </a:cubicBezTo>
                  <a:cubicBezTo>
                    <a:pt x="550" y="644"/>
                    <a:pt x="550" y="644"/>
                    <a:pt x="550" y="643"/>
                  </a:cubicBezTo>
                  <a:cubicBezTo>
                    <a:pt x="549" y="644"/>
                    <a:pt x="549" y="644"/>
                    <a:pt x="548" y="644"/>
                  </a:cubicBezTo>
                  <a:cubicBezTo>
                    <a:pt x="548" y="643"/>
                    <a:pt x="548" y="643"/>
                    <a:pt x="547" y="642"/>
                  </a:cubicBezTo>
                  <a:cubicBezTo>
                    <a:pt x="548" y="641"/>
                    <a:pt x="548" y="641"/>
                    <a:pt x="550" y="641"/>
                  </a:cubicBezTo>
                  <a:cubicBezTo>
                    <a:pt x="550" y="642"/>
                    <a:pt x="551" y="644"/>
                    <a:pt x="551" y="645"/>
                  </a:cubicBezTo>
                  <a:cubicBezTo>
                    <a:pt x="555" y="645"/>
                    <a:pt x="558" y="645"/>
                    <a:pt x="559" y="648"/>
                  </a:cubicBezTo>
                  <a:cubicBezTo>
                    <a:pt x="559" y="649"/>
                    <a:pt x="559" y="650"/>
                    <a:pt x="560" y="650"/>
                  </a:cubicBezTo>
                  <a:cubicBezTo>
                    <a:pt x="563" y="652"/>
                    <a:pt x="567" y="650"/>
                    <a:pt x="570" y="650"/>
                  </a:cubicBezTo>
                  <a:cubicBezTo>
                    <a:pt x="573" y="650"/>
                    <a:pt x="575" y="654"/>
                    <a:pt x="580" y="653"/>
                  </a:cubicBezTo>
                  <a:cubicBezTo>
                    <a:pt x="582" y="653"/>
                    <a:pt x="583" y="651"/>
                    <a:pt x="584" y="650"/>
                  </a:cubicBezTo>
                  <a:cubicBezTo>
                    <a:pt x="587" y="649"/>
                    <a:pt x="593" y="649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1"/>
                  </a:cubicBezTo>
                  <a:cubicBezTo>
                    <a:pt x="595" y="651"/>
                    <a:pt x="595" y="651"/>
                    <a:pt x="594" y="651"/>
                  </a:cubicBezTo>
                  <a:cubicBezTo>
                    <a:pt x="593" y="651"/>
                    <a:pt x="592" y="651"/>
                    <a:pt x="591" y="651"/>
                  </a:cubicBezTo>
                  <a:cubicBezTo>
                    <a:pt x="591" y="651"/>
                    <a:pt x="591" y="651"/>
                    <a:pt x="591" y="652"/>
                  </a:cubicBezTo>
                  <a:cubicBezTo>
                    <a:pt x="593" y="652"/>
                    <a:pt x="594" y="653"/>
                    <a:pt x="595" y="656"/>
                  </a:cubicBezTo>
                  <a:cubicBezTo>
                    <a:pt x="595" y="655"/>
                    <a:pt x="595" y="655"/>
                    <a:pt x="595" y="655"/>
                  </a:cubicBezTo>
                  <a:cubicBezTo>
                    <a:pt x="595" y="655"/>
                    <a:pt x="595" y="654"/>
                    <a:pt x="596" y="654"/>
                  </a:cubicBezTo>
                  <a:cubicBezTo>
                    <a:pt x="596" y="654"/>
                    <a:pt x="598" y="654"/>
                    <a:pt x="599" y="655"/>
                  </a:cubicBezTo>
                  <a:cubicBezTo>
                    <a:pt x="599" y="655"/>
                    <a:pt x="600" y="656"/>
                    <a:pt x="600" y="656"/>
                  </a:cubicBezTo>
                  <a:cubicBezTo>
                    <a:pt x="601" y="657"/>
                    <a:pt x="602" y="657"/>
                    <a:pt x="603" y="658"/>
                  </a:cubicBezTo>
                  <a:cubicBezTo>
                    <a:pt x="603" y="658"/>
                    <a:pt x="603" y="658"/>
                    <a:pt x="603" y="658"/>
                  </a:cubicBezTo>
                  <a:cubicBezTo>
                    <a:pt x="601" y="659"/>
                    <a:pt x="602" y="661"/>
                    <a:pt x="598" y="662"/>
                  </a:cubicBezTo>
                  <a:cubicBezTo>
                    <a:pt x="598" y="662"/>
                    <a:pt x="598" y="662"/>
                    <a:pt x="598" y="662"/>
                  </a:cubicBezTo>
                  <a:cubicBezTo>
                    <a:pt x="599" y="663"/>
                    <a:pt x="601" y="663"/>
                    <a:pt x="602" y="663"/>
                  </a:cubicBezTo>
                  <a:cubicBezTo>
                    <a:pt x="603" y="662"/>
                    <a:pt x="605" y="662"/>
                    <a:pt x="607" y="662"/>
                  </a:cubicBezTo>
                  <a:cubicBezTo>
                    <a:pt x="610" y="663"/>
                    <a:pt x="615" y="666"/>
                    <a:pt x="616" y="669"/>
                  </a:cubicBezTo>
                  <a:cubicBezTo>
                    <a:pt x="616" y="671"/>
                    <a:pt x="617" y="672"/>
                    <a:pt x="617" y="674"/>
                  </a:cubicBezTo>
                  <a:cubicBezTo>
                    <a:pt x="617" y="674"/>
                    <a:pt x="617" y="674"/>
                    <a:pt x="617" y="674"/>
                  </a:cubicBezTo>
                  <a:cubicBezTo>
                    <a:pt x="617" y="674"/>
                    <a:pt x="617" y="673"/>
                    <a:pt x="618" y="673"/>
                  </a:cubicBezTo>
                  <a:cubicBezTo>
                    <a:pt x="621" y="672"/>
                    <a:pt x="624" y="676"/>
                    <a:pt x="625" y="679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8" y="678"/>
                    <a:pt x="630" y="679"/>
                    <a:pt x="632" y="679"/>
                  </a:cubicBezTo>
                  <a:cubicBezTo>
                    <a:pt x="632" y="678"/>
                    <a:pt x="632" y="678"/>
                    <a:pt x="633" y="678"/>
                  </a:cubicBezTo>
                  <a:cubicBezTo>
                    <a:pt x="636" y="677"/>
                    <a:pt x="641" y="678"/>
                    <a:pt x="642" y="679"/>
                  </a:cubicBezTo>
                  <a:cubicBezTo>
                    <a:pt x="645" y="680"/>
                    <a:pt x="647" y="680"/>
                    <a:pt x="649" y="681"/>
                  </a:cubicBezTo>
                  <a:cubicBezTo>
                    <a:pt x="651" y="682"/>
                    <a:pt x="657" y="688"/>
                    <a:pt x="657" y="688"/>
                  </a:cubicBezTo>
                  <a:cubicBezTo>
                    <a:pt x="658" y="688"/>
                    <a:pt x="658" y="688"/>
                    <a:pt x="659" y="688"/>
                  </a:cubicBezTo>
                  <a:cubicBezTo>
                    <a:pt x="660" y="688"/>
                    <a:pt x="660" y="690"/>
                    <a:pt x="660" y="691"/>
                  </a:cubicBezTo>
                  <a:cubicBezTo>
                    <a:pt x="662" y="696"/>
                    <a:pt x="662" y="702"/>
                    <a:pt x="667" y="703"/>
                  </a:cubicBezTo>
                  <a:cubicBezTo>
                    <a:pt x="668" y="704"/>
                    <a:pt x="668" y="705"/>
                    <a:pt x="667" y="706"/>
                  </a:cubicBezTo>
                  <a:cubicBezTo>
                    <a:pt x="665" y="707"/>
                    <a:pt x="665" y="710"/>
                    <a:pt x="663" y="711"/>
                  </a:cubicBezTo>
                  <a:cubicBezTo>
                    <a:pt x="662" y="713"/>
                    <a:pt x="659" y="714"/>
                    <a:pt x="658" y="716"/>
                  </a:cubicBezTo>
                  <a:cubicBezTo>
                    <a:pt x="657" y="718"/>
                    <a:pt x="656" y="720"/>
                    <a:pt x="654" y="722"/>
                  </a:cubicBezTo>
                  <a:cubicBezTo>
                    <a:pt x="655" y="722"/>
                    <a:pt x="655" y="722"/>
                    <a:pt x="655" y="722"/>
                  </a:cubicBezTo>
                  <a:cubicBezTo>
                    <a:pt x="657" y="723"/>
                    <a:pt x="659" y="720"/>
                    <a:pt x="661" y="720"/>
                  </a:cubicBezTo>
                  <a:cubicBezTo>
                    <a:pt x="662" y="721"/>
                    <a:pt x="663" y="723"/>
                    <a:pt x="663" y="724"/>
                  </a:cubicBezTo>
                  <a:cubicBezTo>
                    <a:pt x="666" y="725"/>
                    <a:pt x="669" y="724"/>
                    <a:pt x="671" y="724"/>
                  </a:cubicBezTo>
                  <a:cubicBezTo>
                    <a:pt x="671" y="725"/>
                    <a:pt x="670" y="725"/>
                    <a:pt x="670" y="727"/>
                  </a:cubicBezTo>
                  <a:cubicBezTo>
                    <a:pt x="671" y="727"/>
                    <a:pt x="671" y="727"/>
                    <a:pt x="671" y="727"/>
                  </a:cubicBezTo>
                  <a:cubicBezTo>
                    <a:pt x="672" y="724"/>
                    <a:pt x="675" y="724"/>
                    <a:pt x="676" y="722"/>
                  </a:cubicBezTo>
                  <a:cubicBezTo>
                    <a:pt x="677" y="720"/>
                    <a:pt x="677" y="718"/>
                    <a:pt x="679" y="718"/>
                  </a:cubicBezTo>
                  <a:cubicBezTo>
                    <a:pt x="680" y="717"/>
                    <a:pt x="682" y="717"/>
                    <a:pt x="683" y="717"/>
                  </a:cubicBezTo>
                  <a:cubicBezTo>
                    <a:pt x="684" y="718"/>
                    <a:pt x="685" y="719"/>
                    <a:pt x="686" y="719"/>
                  </a:cubicBezTo>
                  <a:cubicBezTo>
                    <a:pt x="690" y="720"/>
                    <a:pt x="693" y="720"/>
                    <a:pt x="694" y="723"/>
                  </a:cubicBezTo>
                  <a:cubicBezTo>
                    <a:pt x="694" y="723"/>
                    <a:pt x="695" y="723"/>
                    <a:pt x="695" y="723"/>
                  </a:cubicBezTo>
                  <a:cubicBezTo>
                    <a:pt x="695" y="723"/>
                    <a:pt x="696" y="723"/>
                    <a:pt x="696" y="722"/>
                  </a:cubicBezTo>
                  <a:cubicBezTo>
                    <a:pt x="697" y="723"/>
                    <a:pt x="700" y="725"/>
                    <a:pt x="700" y="727"/>
                  </a:cubicBezTo>
                  <a:cubicBezTo>
                    <a:pt x="699" y="729"/>
                    <a:pt x="698" y="727"/>
                    <a:pt x="699" y="731"/>
                  </a:cubicBezTo>
                  <a:cubicBezTo>
                    <a:pt x="701" y="730"/>
                    <a:pt x="704" y="728"/>
                    <a:pt x="707" y="727"/>
                  </a:cubicBezTo>
                  <a:cubicBezTo>
                    <a:pt x="709" y="727"/>
                    <a:pt x="711" y="729"/>
                    <a:pt x="712" y="730"/>
                  </a:cubicBezTo>
                  <a:cubicBezTo>
                    <a:pt x="714" y="730"/>
                    <a:pt x="716" y="730"/>
                    <a:pt x="718" y="730"/>
                  </a:cubicBezTo>
                  <a:cubicBezTo>
                    <a:pt x="722" y="731"/>
                    <a:pt x="724" y="729"/>
                    <a:pt x="727" y="731"/>
                  </a:cubicBezTo>
                  <a:cubicBezTo>
                    <a:pt x="733" y="733"/>
                    <a:pt x="737" y="739"/>
                    <a:pt x="742" y="742"/>
                  </a:cubicBezTo>
                  <a:cubicBezTo>
                    <a:pt x="745" y="744"/>
                    <a:pt x="748" y="743"/>
                    <a:pt x="751" y="744"/>
                  </a:cubicBezTo>
                  <a:cubicBezTo>
                    <a:pt x="753" y="744"/>
                    <a:pt x="756" y="756"/>
                    <a:pt x="756" y="759"/>
                  </a:cubicBezTo>
                  <a:cubicBezTo>
                    <a:pt x="754" y="767"/>
                    <a:pt x="751" y="772"/>
                    <a:pt x="745" y="776"/>
                  </a:cubicBezTo>
                  <a:cubicBezTo>
                    <a:pt x="744" y="777"/>
                    <a:pt x="743" y="777"/>
                    <a:pt x="742" y="777"/>
                  </a:cubicBezTo>
                  <a:cubicBezTo>
                    <a:pt x="741" y="778"/>
                    <a:pt x="742" y="779"/>
                    <a:pt x="741" y="781"/>
                  </a:cubicBezTo>
                  <a:cubicBezTo>
                    <a:pt x="740" y="784"/>
                    <a:pt x="737" y="788"/>
                    <a:pt x="735" y="790"/>
                  </a:cubicBezTo>
                  <a:cubicBezTo>
                    <a:pt x="735" y="790"/>
                    <a:pt x="735" y="790"/>
                    <a:pt x="735" y="790"/>
                  </a:cubicBezTo>
                  <a:cubicBezTo>
                    <a:pt x="734" y="789"/>
                    <a:pt x="734" y="789"/>
                    <a:pt x="734" y="788"/>
                  </a:cubicBezTo>
                  <a:cubicBezTo>
                    <a:pt x="733" y="788"/>
                    <a:pt x="733" y="788"/>
                    <a:pt x="733" y="788"/>
                  </a:cubicBezTo>
                  <a:cubicBezTo>
                    <a:pt x="733" y="791"/>
                    <a:pt x="732" y="794"/>
                    <a:pt x="731" y="797"/>
                  </a:cubicBezTo>
                  <a:cubicBezTo>
                    <a:pt x="731" y="800"/>
                    <a:pt x="732" y="804"/>
                    <a:pt x="732" y="807"/>
                  </a:cubicBezTo>
                  <a:cubicBezTo>
                    <a:pt x="732" y="810"/>
                    <a:pt x="731" y="812"/>
                    <a:pt x="730" y="815"/>
                  </a:cubicBezTo>
                  <a:cubicBezTo>
                    <a:pt x="730" y="816"/>
                    <a:pt x="731" y="818"/>
                    <a:pt x="731" y="819"/>
                  </a:cubicBezTo>
                  <a:cubicBezTo>
                    <a:pt x="728" y="820"/>
                    <a:pt x="727" y="822"/>
                    <a:pt x="727" y="826"/>
                  </a:cubicBezTo>
                  <a:cubicBezTo>
                    <a:pt x="727" y="827"/>
                    <a:pt x="727" y="828"/>
                    <a:pt x="727" y="829"/>
                  </a:cubicBezTo>
                  <a:cubicBezTo>
                    <a:pt x="727" y="831"/>
                    <a:pt x="726" y="831"/>
                    <a:pt x="725" y="832"/>
                  </a:cubicBezTo>
                  <a:cubicBezTo>
                    <a:pt x="724" y="834"/>
                    <a:pt x="724" y="835"/>
                    <a:pt x="723" y="836"/>
                  </a:cubicBezTo>
                  <a:cubicBezTo>
                    <a:pt x="722" y="838"/>
                    <a:pt x="720" y="840"/>
                    <a:pt x="720" y="842"/>
                  </a:cubicBezTo>
                  <a:cubicBezTo>
                    <a:pt x="720" y="843"/>
                    <a:pt x="720" y="844"/>
                    <a:pt x="720" y="845"/>
                  </a:cubicBezTo>
                  <a:cubicBezTo>
                    <a:pt x="717" y="846"/>
                    <a:pt x="714" y="847"/>
                    <a:pt x="714" y="850"/>
                  </a:cubicBezTo>
                  <a:cubicBezTo>
                    <a:pt x="711" y="851"/>
                    <a:pt x="708" y="852"/>
                    <a:pt x="704" y="851"/>
                  </a:cubicBezTo>
                  <a:cubicBezTo>
                    <a:pt x="703" y="851"/>
                    <a:pt x="701" y="851"/>
                    <a:pt x="699" y="851"/>
                  </a:cubicBezTo>
                  <a:cubicBezTo>
                    <a:pt x="698" y="853"/>
                    <a:pt x="697" y="853"/>
                    <a:pt x="695" y="854"/>
                  </a:cubicBezTo>
                  <a:cubicBezTo>
                    <a:pt x="695" y="855"/>
                    <a:pt x="694" y="855"/>
                    <a:pt x="694" y="856"/>
                  </a:cubicBezTo>
                  <a:cubicBezTo>
                    <a:pt x="693" y="856"/>
                    <a:pt x="692" y="855"/>
                    <a:pt x="691" y="855"/>
                  </a:cubicBezTo>
                  <a:cubicBezTo>
                    <a:pt x="689" y="856"/>
                    <a:pt x="681" y="862"/>
                    <a:pt x="679" y="863"/>
                  </a:cubicBezTo>
                  <a:cubicBezTo>
                    <a:pt x="678" y="865"/>
                    <a:pt x="678" y="866"/>
                    <a:pt x="675" y="866"/>
                  </a:cubicBezTo>
                  <a:cubicBezTo>
                    <a:pt x="675" y="866"/>
                    <a:pt x="675" y="866"/>
                    <a:pt x="675" y="867"/>
                  </a:cubicBezTo>
                  <a:cubicBezTo>
                    <a:pt x="677" y="868"/>
                    <a:pt x="675" y="871"/>
                    <a:pt x="674" y="872"/>
                  </a:cubicBezTo>
                  <a:cubicBezTo>
                    <a:pt x="675" y="873"/>
                    <a:pt x="675" y="874"/>
                    <a:pt x="675" y="875"/>
                  </a:cubicBezTo>
                  <a:cubicBezTo>
                    <a:pt x="677" y="886"/>
                    <a:pt x="671" y="887"/>
                    <a:pt x="667" y="893"/>
                  </a:cubicBezTo>
                  <a:cubicBezTo>
                    <a:pt x="666" y="895"/>
                    <a:pt x="665" y="897"/>
                    <a:pt x="664" y="900"/>
                  </a:cubicBezTo>
                  <a:cubicBezTo>
                    <a:pt x="663" y="902"/>
                    <a:pt x="660" y="905"/>
                    <a:pt x="658" y="907"/>
                  </a:cubicBezTo>
                  <a:cubicBezTo>
                    <a:pt x="659" y="903"/>
                    <a:pt x="664" y="901"/>
                    <a:pt x="663" y="897"/>
                  </a:cubicBezTo>
                  <a:cubicBezTo>
                    <a:pt x="663" y="897"/>
                    <a:pt x="663" y="897"/>
                    <a:pt x="663" y="897"/>
                  </a:cubicBezTo>
                  <a:cubicBezTo>
                    <a:pt x="662" y="898"/>
                    <a:pt x="661" y="897"/>
                    <a:pt x="660" y="897"/>
                  </a:cubicBezTo>
                  <a:cubicBezTo>
                    <a:pt x="660" y="897"/>
                    <a:pt x="660" y="897"/>
                    <a:pt x="660" y="897"/>
                  </a:cubicBezTo>
                  <a:cubicBezTo>
                    <a:pt x="659" y="899"/>
                    <a:pt x="659" y="900"/>
                    <a:pt x="659" y="902"/>
                  </a:cubicBezTo>
                  <a:cubicBezTo>
                    <a:pt x="658" y="903"/>
                    <a:pt x="655" y="904"/>
                    <a:pt x="655" y="906"/>
                  </a:cubicBezTo>
                  <a:cubicBezTo>
                    <a:pt x="654" y="908"/>
                    <a:pt x="654" y="910"/>
                    <a:pt x="653" y="913"/>
                  </a:cubicBezTo>
                  <a:cubicBezTo>
                    <a:pt x="652" y="916"/>
                    <a:pt x="649" y="918"/>
                    <a:pt x="647" y="921"/>
                  </a:cubicBezTo>
                  <a:cubicBezTo>
                    <a:pt x="645" y="923"/>
                    <a:pt x="643" y="926"/>
                    <a:pt x="640" y="927"/>
                  </a:cubicBezTo>
                  <a:cubicBezTo>
                    <a:pt x="638" y="928"/>
                    <a:pt x="636" y="927"/>
                    <a:pt x="635" y="927"/>
                  </a:cubicBezTo>
                  <a:cubicBezTo>
                    <a:pt x="633" y="927"/>
                    <a:pt x="632" y="928"/>
                    <a:pt x="630" y="928"/>
                  </a:cubicBezTo>
                  <a:cubicBezTo>
                    <a:pt x="627" y="925"/>
                    <a:pt x="625" y="925"/>
                    <a:pt x="621" y="925"/>
                  </a:cubicBezTo>
                  <a:cubicBezTo>
                    <a:pt x="620" y="924"/>
                    <a:pt x="619" y="923"/>
                    <a:pt x="618" y="923"/>
                  </a:cubicBezTo>
                  <a:cubicBezTo>
                    <a:pt x="617" y="923"/>
                    <a:pt x="617" y="924"/>
                    <a:pt x="617" y="924"/>
                  </a:cubicBezTo>
                  <a:cubicBezTo>
                    <a:pt x="617" y="924"/>
                    <a:pt x="617" y="925"/>
                    <a:pt x="617" y="925"/>
                  </a:cubicBezTo>
                  <a:cubicBezTo>
                    <a:pt x="619" y="928"/>
                    <a:pt x="622" y="928"/>
                    <a:pt x="624" y="931"/>
                  </a:cubicBezTo>
                  <a:cubicBezTo>
                    <a:pt x="624" y="932"/>
                    <a:pt x="624" y="932"/>
                    <a:pt x="623" y="933"/>
                  </a:cubicBezTo>
                  <a:cubicBezTo>
                    <a:pt x="622" y="936"/>
                    <a:pt x="625" y="937"/>
                    <a:pt x="627" y="938"/>
                  </a:cubicBezTo>
                  <a:cubicBezTo>
                    <a:pt x="627" y="939"/>
                    <a:pt x="628" y="940"/>
                    <a:pt x="627" y="941"/>
                  </a:cubicBezTo>
                  <a:cubicBezTo>
                    <a:pt x="627" y="943"/>
                    <a:pt x="625" y="945"/>
                    <a:pt x="624" y="946"/>
                  </a:cubicBezTo>
                  <a:cubicBezTo>
                    <a:pt x="623" y="947"/>
                    <a:pt x="623" y="949"/>
                    <a:pt x="622" y="950"/>
                  </a:cubicBezTo>
                  <a:cubicBezTo>
                    <a:pt x="620" y="953"/>
                    <a:pt x="612" y="954"/>
                    <a:pt x="608" y="954"/>
                  </a:cubicBezTo>
                  <a:cubicBezTo>
                    <a:pt x="605" y="955"/>
                    <a:pt x="601" y="955"/>
                    <a:pt x="598" y="955"/>
                  </a:cubicBezTo>
                  <a:cubicBezTo>
                    <a:pt x="597" y="955"/>
                    <a:pt x="595" y="954"/>
                    <a:pt x="594" y="954"/>
                  </a:cubicBezTo>
                  <a:cubicBezTo>
                    <a:pt x="593" y="956"/>
                    <a:pt x="595" y="958"/>
                    <a:pt x="596" y="959"/>
                  </a:cubicBezTo>
                  <a:cubicBezTo>
                    <a:pt x="595" y="960"/>
                    <a:pt x="594" y="962"/>
                    <a:pt x="594" y="964"/>
                  </a:cubicBezTo>
                  <a:cubicBezTo>
                    <a:pt x="593" y="965"/>
                    <a:pt x="595" y="966"/>
                    <a:pt x="595" y="967"/>
                  </a:cubicBezTo>
                  <a:cubicBezTo>
                    <a:pt x="594" y="968"/>
                    <a:pt x="593" y="968"/>
                    <a:pt x="592" y="969"/>
                  </a:cubicBezTo>
                  <a:cubicBezTo>
                    <a:pt x="591" y="970"/>
                    <a:pt x="588" y="971"/>
                    <a:pt x="585" y="970"/>
                  </a:cubicBezTo>
                  <a:cubicBezTo>
                    <a:pt x="583" y="969"/>
                    <a:pt x="581" y="967"/>
                    <a:pt x="578" y="968"/>
                  </a:cubicBezTo>
                  <a:cubicBezTo>
                    <a:pt x="578" y="968"/>
                    <a:pt x="578" y="968"/>
                    <a:pt x="578" y="969"/>
                  </a:cubicBezTo>
                  <a:cubicBezTo>
                    <a:pt x="578" y="971"/>
                    <a:pt x="579" y="972"/>
                    <a:pt x="579" y="973"/>
                  </a:cubicBezTo>
                  <a:cubicBezTo>
                    <a:pt x="579" y="975"/>
                    <a:pt x="579" y="976"/>
                    <a:pt x="579" y="977"/>
                  </a:cubicBezTo>
                  <a:cubicBezTo>
                    <a:pt x="580" y="978"/>
                    <a:pt x="581" y="980"/>
                    <a:pt x="583" y="979"/>
                  </a:cubicBezTo>
                  <a:cubicBezTo>
                    <a:pt x="583" y="979"/>
                    <a:pt x="584" y="979"/>
                    <a:pt x="584" y="979"/>
                  </a:cubicBezTo>
                  <a:cubicBezTo>
                    <a:pt x="583" y="978"/>
                    <a:pt x="583" y="978"/>
                    <a:pt x="583" y="977"/>
                  </a:cubicBezTo>
                  <a:cubicBezTo>
                    <a:pt x="584" y="977"/>
                    <a:pt x="585" y="977"/>
                    <a:pt x="586" y="976"/>
                  </a:cubicBezTo>
                  <a:cubicBezTo>
                    <a:pt x="586" y="977"/>
                    <a:pt x="586" y="977"/>
                    <a:pt x="586" y="977"/>
                  </a:cubicBezTo>
                  <a:cubicBezTo>
                    <a:pt x="586" y="978"/>
                    <a:pt x="587" y="979"/>
                    <a:pt x="587" y="981"/>
                  </a:cubicBezTo>
                  <a:cubicBezTo>
                    <a:pt x="587" y="981"/>
                    <a:pt x="587" y="981"/>
                    <a:pt x="587" y="981"/>
                  </a:cubicBezTo>
                  <a:cubicBezTo>
                    <a:pt x="586" y="982"/>
                    <a:pt x="585" y="982"/>
                    <a:pt x="584" y="982"/>
                  </a:cubicBezTo>
                  <a:cubicBezTo>
                    <a:pt x="584" y="981"/>
                    <a:pt x="584" y="981"/>
                    <a:pt x="583" y="980"/>
                  </a:cubicBezTo>
                  <a:cubicBezTo>
                    <a:pt x="582" y="980"/>
                    <a:pt x="579" y="981"/>
                    <a:pt x="578" y="981"/>
                  </a:cubicBezTo>
                  <a:cubicBezTo>
                    <a:pt x="578" y="982"/>
                    <a:pt x="579" y="982"/>
                    <a:pt x="579" y="982"/>
                  </a:cubicBezTo>
                  <a:cubicBezTo>
                    <a:pt x="580" y="982"/>
                    <a:pt x="581" y="983"/>
                    <a:pt x="583" y="983"/>
                  </a:cubicBezTo>
                  <a:cubicBezTo>
                    <a:pt x="583" y="983"/>
                    <a:pt x="583" y="983"/>
                    <a:pt x="582" y="983"/>
                  </a:cubicBezTo>
                  <a:cubicBezTo>
                    <a:pt x="580" y="984"/>
                    <a:pt x="578" y="985"/>
                    <a:pt x="577" y="987"/>
                  </a:cubicBezTo>
                  <a:cubicBezTo>
                    <a:pt x="577" y="991"/>
                    <a:pt x="578" y="992"/>
                    <a:pt x="575" y="995"/>
                  </a:cubicBezTo>
                  <a:cubicBezTo>
                    <a:pt x="575" y="996"/>
                    <a:pt x="576" y="996"/>
                    <a:pt x="576" y="997"/>
                  </a:cubicBezTo>
                  <a:cubicBezTo>
                    <a:pt x="574" y="997"/>
                    <a:pt x="572" y="997"/>
                    <a:pt x="570" y="997"/>
                  </a:cubicBezTo>
                  <a:cubicBezTo>
                    <a:pt x="567" y="999"/>
                    <a:pt x="562" y="1004"/>
                    <a:pt x="565" y="1008"/>
                  </a:cubicBezTo>
                  <a:cubicBezTo>
                    <a:pt x="566" y="1010"/>
                    <a:pt x="569" y="1012"/>
                    <a:pt x="571" y="1013"/>
                  </a:cubicBezTo>
                  <a:cubicBezTo>
                    <a:pt x="572" y="1013"/>
                    <a:pt x="573" y="1013"/>
                    <a:pt x="574" y="1014"/>
                  </a:cubicBezTo>
                  <a:cubicBezTo>
                    <a:pt x="576" y="1022"/>
                    <a:pt x="568" y="1022"/>
                    <a:pt x="565" y="1026"/>
                  </a:cubicBezTo>
                  <a:cubicBezTo>
                    <a:pt x="564" y="1027"/>
                    <a:pt x="563" y="1028"/>
                    <a:pt x="563" y="1029"/>
                  </a:cubicBezTo>
                  <a:cubicBezTo>
                    <a:pt x="562" y="1031"/>
                    <a:pt x="564" y="1033"/>
                    <a:pt x="562" y="1035"/>
                  </a:cubicBezTo>
                  <a:cubicBezTo>
                    <a:pt x="561" y="1036"/>
                    <a:pt x="557" y="1036"/>
                    <a:pt x="556" y="1038"/>
                  </a:cubicBezTo>
                  <a:cubicBezTo>
                    <a:pt x="551" y="1043"/>
                    <a:pt x="557" y="1050"/>
                    <a:pt x="559" y="1053"/>
                  </a:cubicBezTo>
                  <a:cubicBezTo>
                    <a:pt x="557" y="1054"/>
                    <a:pt x="555" y="1053"/>
                    <a:pt x="554" y="1052"/>
                  </a:cubicBezTo>
                  <a:cubicBezTo>
                    <a:pt x="553" y="1053"/>
                    <a:pt x="553" y="1053"/>
                    <a:pt x="553" y="1053"/>
                  </a:cubicBezTo>
                  <a:cubicBezTo>
                    <a:pt x="552" y="1053"/>
                    <a:pt x="551" y="1055"/>
                    <a:pt x="550" y="1055"/>
                  </a:cubicBezTo>
                  <a:cubicBezTo>
                    <a:pt x="548" y="1056"/>
                    <a:pt x="546" y="1055"/>
                    <a:pt x="545" y="1057"/>
                  </a:cubicBezTo>
                  <a:cubicBezTo>
                    <a:pt x="545" y="1057"/>
                    <a:pt x="545" y="1057"/>
                    <a:pt x="545" y="1057"/>
                  </a:cubicBezTo>
                  <a:cubicBezTo>
                    <a:pt x="543" y="1059"/>
                    <a:pt x="545" y="1062"/>
                    <a:pt x="543" y="1065"/>
                  </a:cubicBezTo>
                  <a:cubicBezTo>
                    <a:pt x="542" y="1065"/>
                    <a:pt x="542" y="1065"/>
                    <a:pt x="541" y="1065"/>
                  </a:cubicBezTo>
                  <a:cubicBezTo>
                    <a:pt x="540" y="1065"/>
                    <a:pt x="539" y="1064"/>
                    <a:pt x="538" y="1064"/>
                  </a:cubicBezTo>
                  <a:cubicBezTo>
                    <a:pt x="540" y="1062"/>
                    <a:pt x="541" y="1060"/>
                    <a:pt x="543" y="1058"/>
                  </a:cubicBezTo>
                  <a:cubicBezTo>
                    <a:pt x="543" y="1058"/>
                    <a:pt x="543" y="1058"/>
                    <a:pt x="543" y="1058"/>
                  </a:cubicBezTo>
                  <a:cubicBezTo>
                    <a:pt x="542" y="1058"/>
                    <a:pt x="541" y="1057"/>
                    <a:pt x="541" y="1057"/>
                  </a:cubicBezTo>
                  <a:cubicBezTo>
                    <a:pt x="539" y="1057"/>
                    <a:pt x="536" y="1059"/>
                    <a:pt x="533" y="1059"/>
                  </a:cubicBezTo>
                  <a:cubicBezTo>
                    <a:pt x="533" y="1058"/>
                    <a:pt x="533" y="1058"/>
                    <a:pt x="533" y="1057"/>
                  </a:cubicBezTo>
                  <a:cubicBezTo>
                    <a:pt x="535" y="1057"/>
                    <a:pt x="537" y="1056"/>
                    <a:pt x="539" y="1055"/>
                  </a:cubicBezTo>
                  <a:cubicBezTo>
                    <a:pt x="538" y="1055"/>
                    <a:pt x="536" y="1055"/>
                    <a:pt x="534" y="1055"/>
                  </a:cubicBezTo>
                  <a:cubicBezTo>
                    <a:pt x="534" y="1053"/>
                    <a:pt x="535" y="1053"/>
                    <a:pt x="535" y="1052"/>
                  </a:cubicBezTo>
                  <a:cubicBezTo>
                    <a:pt x="534" y="1051"/>
                    <a:pt x="533" y="1051"/>
                    <a:pt x="533" y="1050"/>
                  </a:cubicBezTo>
                  <a:cubicBezTo>
                    <a:pt x="532" y="1050"/>
                    <a:pt x="532" y="1051"/>
                    <a:pt x="531" y="1051"/>
                  </a:cubicBezTo>
                  <a:cubicBezTo>
                    <a:pt x="530" y="1051"/>
                    <a:pt x="530" y="1051"/>
                    <a:pt x="529" y="1050"/>
                  </a:cubicBezTo>
                  <a:cubicBezTo>
                    <a:pt x="529" y="1049"/>
                    <a:pt x="530" y="1049"/>
                    <a:pt x="530" y="1048"/>
                  </a:cubicBezTo>
                  <a:cubicBezTo>
                    <a:pt x="530" y="1048"/>
                    <a:pt x="530" y="1048"/>
                    <a:pt x="530" y="1048"/>
                  </a:cubicBezTo>
                  <a:cubicBezTo>
                    <a:pt x="529" y="1048"/>
                    <a:pt x="529" y="1048"/>
                    <a:pt x="528" y="1049"/>
                  </a:cubicBezTo>
                  <a:cubicBezTo>
                    <a:pt x="528" y="1048"/>
                    <a:pt x="527" y="1047"/>
                    <a:pt x="527" y="1047"/>
                  </a:cubicBezTo>
                  <a:cubicBezTo>
                    <a:pt x="527" y="1047"/>
                    <a:pt x="527" y="1046"/>
                    <a:pt x="527" y="1046"/>
                  </a:cubicBezTo>
                  <a:cubicBezTo>
                    <a:pt x="528" y="1046"/>
                    <a:pt x="528" y="1046"/>
                    <a:pt x="528" y="1045"/>
                  </a:cubicBezTo>
                  <a:cubicBezTo>
                    <a:pt x="528" y="1045"/>
                    <a:pt x="528" y="1045"/>
                    <a:pt x="527" y="1044"/>
                  </a:cubicBezTo>
                  <a:cubicBezTo>
                    <a:pt x="526" y="1044"/>
                    <a:pt x="525" y="1043"/>
                    <a:pt x="524" y="1042"/>
                  </a:cubicBezTo>
                  <a:cubicBezTo>
                    <a:pt x="527" y="1042"/>
                    <a:pt x="528" y="1040"/>
                    <a:pt x="528" y="1038"/>
                  </a:cubicBezTo>
                  <a:cubicBezTo>
                    <a:pt x="527" y="1038"/>
                    <a:pt x="526" y="1039"/>
                    <a:pt x="525" y="1038"/>
                  </a:cubicBezTo>
                  <a:cubicBezTo>
                    <a:pt x="525" y="1037"/>
                    <a:pt x="525" y="1037"/>
                    <a:pt x="525" y="1036"/>
                  </a:cubicBezTo>
                  <a:cubicBezTo>
                    <a:pt x="525" y="1035"/>
                    <a:pt x="526" y="1035"/>
                    <a:pt x="526" y="1035"/>
                  </a:cubicBezTo>
                  <a:cubicBezTo>
                    <a:pt x="525" y="1034"/>
                    <a:pt x="525" y="1033"/>
                    <a:pt x="524" y="1032"/>
                  </a:cubicBezTo>
                  <a:cubicBezTo>
                    <a:pt x="525" y="1031"/>
                    <a:pt x="526" y="1031"/>
                    <a:pt x="526" y="1030"/>
                  </a:cubicBezTo>
                  <a:cubicBezTo>
                    <a:pt x="526" y="1030"/>
                    <a:pt x="526" y="1029"/>
                    <a:pt x="526" y="1029"/>
                  </a:cubicBezTo>
                  <a:cubicBezTo>
                    <a:pt x="525" y="1029"/>
                    <a:pt x="525" y="1030"/>
                    <a:pt x="524" y="1030"/>
                  </a:cubicBezTo>
                  <a:cubicBezTo>
                    <a:pt x="524" y="1029"/>
                    <a:pt x="524" y="1027"/>
                    <a:pt x="524" y="1025"/>
                  </a:cubicBezTo>
                  <a:cubicBezTo>
                    <a:pt x="524" y="1024"/>
                    <a:pt x="525" y="1024"/>
                    <a:pt x="525" y="1023"/>
                  </a:cubicBezTo>
                  <a:cubicBezTo>
                    <a:pt x="525" y="1022"/>
                    <a:pt x="525" y="1021"/>
                    <a:pt x="524" y="1020"/>
                  </a:cubicBezTo>
                  <a:cubicBezTo>
                    <a:pt x="527" y="1020"/>
                    <a:pt x="527" y="1020"/>
                    <a:pt x="529" y="1021"/>
                  </a:cubicBezTo>
                  <a:cubicBezTo>
                    <a:pt x="529" y="1020"/>
                    <a:pt x="529" y="1020"/>
                    <a:pt x="529" y="1020"/>
                  </a:cubicBezTo>
                  <a:cubicBezTo>
                    <a:pt x="529" y="1020"/>
                    <a:pt x="529" y="1019"/>
                    <a:pt x="529" y="1019"/>
                  </a:cubicBezTo>
                  <a:cubicBezTo>
                    <a:pt x="529" y="1019"/>
                    <a:pt x="528" y="1018"/>
                    <a:pt x="527" y="1018"/>
                  </a:cubicBezTo>
                  <a:cubicBezTo>
                    <a:pt x="523" y="1018"/>
                    <a:pt x="523" y="1018"/>
                    <a:pt x="523" y="1018"/>
                  </a:cubicBezTo>
                  <a:cubicBezTo>
                    <a:pt x="523" y="1018"/>
                    <a:pt x="523" y="1017"/>
                    <a:pt x="523" y="1017"/>
                  </a:cubicBezTo>
                  <a:cubicBezTo>
                    <a:pt x="523" y="1016"/>
                    <a:pt x="523" y="1015"/>
                    <a:pt x="524" y="1014"/>
                  </a:cubicBezTo>
                  <a:cubicBezTo>
                    <a:pt x="525" y="1014"/>
                    <a:pt x="525" y="1014"/>
                    <a:pt x="525" y="1014"/>
                  </a:cubicBezTo>
                  <a:cubicBezTo>
                    <a:pt x="525" y="1013"/>
                    <a:pt x="526" y="1013"/>
                    <a:pt x="526" y="1012"/>
                  </a:cubicBezTo>
                  <a:cubicBezTo>
                    <a:pt x="524" y="1011"/>
                    <a:pt x="522" y="1011"/>
                    <a:pt x="520" y="1010"/>
                  </a:cubicBezTo>
                  <a:cubicBezTo>
                    <a:pt x="520" y="1010"/>
                    <a:pt x="520" y="1009"/>
                    <a:pt x="520" y="1009"/>
                  </a:cubicBezTo>
                  <a:cubicBezTo>
                    <a:pt x="519" y="1009"/>
                    <a:pt x="518" y="1009"/>
                    <a:pt x="517" y="1009"/>
                  </a:cubicBezTo>
                  <a:cubicBezTo>
                    <a:pt x="517" y="1009"/>
                    <a:pt x="517" y="1009"/>
                    <a:pt x="517" y="1008"/>
                  </a:cubicBezTo>
                  <a:cubicBezTo>
                    <a:pt x="520" y="1007"/>
                    <a:pt x="521" y="1006"/>
                    <a:pt x="522" y="1004"/>
                  </a:cubicBezTo>
                  <a:cubicBezTo>
                    <a:pt x="524" y="1004"/>
                    <a:pt x="524" y="1004"/>
                    <a:pt x="525" y="1004"/>
                  </a:cubicBezTo>
                  <a:cubicBezTo>
                    <a:pt x="525" y="1005"/>
                    <a:pt x="525" y="1005"/>
                    <a:pt x="525" y="1005"/>
                  </a:cubicBezTo>
                  <a:cubicBezTo>
                    <a:pt x="524" y="1006"/>
                    <a:pt x="523" y="1006"/>
                    <a:pt x="523" y="1007"/>
                  </a:cubicBezTo>
                  <a:cubicBezTo>
                    <a:pt x="523" y="1008"/>
                    <a:pt x="523" y="1008"/>
                    <a:pt x="523" y="1009"/>
                  </a:cubicBezTo>
                  <a:cubicBezTo>
                    <a:pt x="523" y="1009"/>
                    <a:pt x="523" y="1009"/>
                    <a:pt x="524" y="1009"/>
                  </a:cubicBezTo>
                  <a:cubicBezTo>
                    <a:pt x="524" y="1008"/>
                    <a:pt x="524" y="1007"/>
                    <a:pt x="525" y="1007"/>
                  </a:cubicBezTo>
                  <a:cubicBezTo>
                    <a:pt x="525" y="1007"/>
                    <a:pt x="526" y="1007"/>
                    <a:pt x="526" y="1007"/>
                  </a:cubicBezTo>
                  <a:cubicBezTo>
                    <a:pt x="526" y="1008"/>
                    <a:pt x="526" y="1009"/>
                    <a:pt x="526" y="1010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09"/>
                    <a:pt x="528" y="1007"/>
                    <a:pt x="528" y="1006"/>
                  </a:cubicBezTo>
                  <a:cubicBezTo>
                    <a:pt x="530" y="1002"/>
                    <a:pt x="527" y="1003"/>
                    <a:pt x="531" y="1000"/>
                  </a:cubicBezTo>
                  <a:cubicBezTo>
                    <a:pt x="530" y="1000"/>
                    <a:pt x="529" y="999"/>
                    <a:pt x="530" y="998"/>
                  </a:cubicBezTo>
                  <a:cubicBezTo>
                    <a:pt x="530" y="997"/>
                    <a:pt x="531" y="997"/>
                    <a:pt x="532" y="997"/>
                  </a:cubicBezTo>
                  <a:cubicBezTo>
                    <a:pt x="533" y="996"/>
                    <a:pt x="534" y="995"/>
                    <a:pt x="534" y="994"/>
                  </a:cubicBezTo>
                  <a:cubicBezTo>
                    <a:pt x="534" y="994"/>
                    <a:pt x="534" y="993"/>
                    <a:pt x="534" y="993"/>
                  </a:cubicBezTo>
                  <a:cubicBezTo>
                    <a:pt x="533" y="993"/>
                    <a:pt x="532" y="992"/>
                    <a:pt x="531" y="991"/>
                  </a:cubicBezTo>
                  <a:cubicBezTo>
                    <a:pt x="531" y="990"/>
                    <a:pt x="532" y="990"/>
                    <a:pt x="532" y="988"/>
                  </a:cubicBezTo>
                  <a:cubicBezTo>
                    <a:pt x="532" y="985"/>
                    <a:pt x="531" y="985"/>
                    <a:pt x="534" y="984"/>
                  </a:cubicBezTo>
                  <a:cubicBezTo>
                    <a:pt x="534" y="982"/>
                    <a:pt x="532" y="981"/>
                    <a:pt x="533" y="979"/>
                  </a:cubicBezTo>
                  <a:cubicBezTo>
                    <a:pt x="533" y="978"/>
                    <a:pt x="534" y="978"/>
                    <a:pt x="535" y="978"/>
                  </a:cubicBezTo>
                  <a:cubicBezTo>
                    <a:pt x="535" y="978"/>
                    <a:pt x="535" y="977"/>
                    <a:pt x="535" y="977"/>
                  </a:cubicBezTo>
                  <a:cubicBezTo>
                    <a:pt x="535" y="976"/>
                    <a:pt x="534" y="976"/>
                    <a:pt x="533" y="975"/>
                  </a:cubicBezTo>
                  <a:cubicBezTo>
                    <a:pt x="534" y="974"/>
                    <a:pt x="534" y="974"/>
                    <a:pt x="534" y="973"/>
                  </a:cubicBezTo>
                  <a:cubicBezTo>
                    <a:pt x="533" y="973"/>
                    <a:pt x="533" y="973"/>
                    <a:pt x="532" y="973"/>
                  </a:cubicBezTo>
                  <a:cubicBezTo>
                    <a:pt x="531" y="974"/>
                    <a:pt x="530" y="975"/>
                    <a:pt x="528" y="974"/>
                  </a:cubicBezTo>
                  <a:cubicBezTo>
                    <a:pt x="528" y="972"/>
                    <a:pt x="527" y="971"/>
                    <a:pt x="526" y="970"/>
                  </a:cubicBezTo>
                  <a:cubicBezTo>
                    <a:pt x="525" y="964"/>
                    <a:pt x="529" y="962"/>
                    <a:pt x="530" y="959"/>
                  </a:cubicBezTo>
                  <a:cubicBezTo>
                    <a:pt x="530" y="959"/>
                    <a:pt x="530" y="959"/>
                    <a:pt x="530" y="959"/>
                  </a:cubicBezTo>
                  <a:cubicBezTo>
                    <a:pt x="531" y="956"/>
                    <a:pt x="529" y="954"/>
                    <a:pt x="529" y="953"/>
                  </a:cubicBezTo>
                  <a:cubicBezTo>
                    <a:pt x="529" y="951"/>
                    <a:pt x="529" y="949"/>
                    <a:pt x="529" y="947"/>
                  </a:cubicBezTo>
                  <a:cubicBezTo>
                    <a:pt x="528" y="946"/>
                    <a:pt x="528" y="945"/>
                    <a:pt x="527" y="944"/>
                  </a:cubicBezTo>
                  <a:cubicBezTo>
                    <a:pt x="527" y="944"/>
                    <a:pt x="528" y="943"/>
                    <a:pt x="528" y="943"/>
                  </a:cubicBezTo>
                  <a:cubicBezTo>
                    <a:pt x="529" y="943"/>
                    <a:pt x="530" y="943"/>
                    <a:pt x="531" y="943"/>
                  </a:cubicBezTo>
                  <a:cubicBezTo>
                    <a:pt x="532" y="935"/>
                    <a:pt x="535" y="930"/>
                    <a:pt x="538" y="923"/>
                  </a:cubicBezTo>
                  <a:cubicBezTo>
                    <a:pt x="538" y="921"/>
                    <a:pt x="540" y="920"/>
                    <a:pt x="540" y="918"/>
                  </a:cubicBezTo>
                  <a:cubicBezTo>
                    <a:pt x="540" y="918"/>
                    <a:pt x="539" y="916"/>
                    <a:pt x="539" y="915"/>
                  </a:cubicBezTo>
                  <a:cubicBezTo>
                    <a:pt x="540" y="915"/>
                    <a:pt x="540" y="914"/>
                    <a:pt x="541" y="913"/>
                  </a:cubicBezTo>
                  <a:cubicBezTo>
                    <a:pt x="541" y="912"/>
                    <a:pt x="541" y="911"/>
                    <a:pt x="540" y="910"/>
                  </a:cubicBezTo>
                  <a:cubicBezTo>
                    <a:pt x="540" y="909"/>
                    <a:pt x="539" y="900"/>
                    <a:pt x="539" y="899"/>
                  </a:cubicBezTo>
                  <a:cubicBezTo>
                    <a:pt x="540" y="897"/>
                    <a:pt x="541" y="896"/>
                    <a:pt x="542" y="894"/>
                  </a:cubicBezTo>
                  <a:cubicBezTo>
                    <a:pt x="543" y="892"/>
                    <a:pt x="540" y="891"/>
                    <a:pt x="541" y="889"/>
                  </a:cubicBezTo>
                  <a:cubicBezTo>
                    <a:pt x="541" y="887"/>
                    <a:pt x="542" y="885"/>
                    <a:pt x="542" y="882"/>
                  </a:cubicBezTo>
                  <a:cubicBezTo>
                    <a:pt x="543" y="882"/>
                    <a:pt x="543" y="881"/>
                    <a:pt x="544" y="880"/>
                  </a:cubicBezTo>
                  <a:cubicBezTo>
                    <a:pt x="545" y="878"/>
                    <a:pt x="546" y="871"/>
                    <a:pt x="545" y="868"/>
                  </a:cubicBezTo>
                  <a:cubicBezTo>
                    <a:pt x="546" y="867"/>
                    <a:pt x="546" y="866"/>
                    <a:pt x="547" y="865"/>
                  </a:cubicBezTo>
                  <a:cubicBezTo>
                    <a:pt x="547" y="864"/>
                    <a:pt x="547" y="863"/>
                    <a:pt x="546" y="862"/>
                  </a:cubicBezTo>
                  <a:cubicBezTo>
                    <a:pt x="546" y="860"/>
                    <a:pt x="546" y="857"/>
                    <a:pt x="547" y="855"/>
                  </a:cubicBezTo>
                  <a:cubicBezTo>
                    <a:pt x="547" y="854"/>
                    <a:pt x="546" y="854"/>
                    <a:pt x="546" y="854"/>
                  </a:cubicBezTo>
                  <a:cubicBezTo>
                    <a:pt x="546" y="853"/>
                    <a:pt x="546" y="852"/>
                    <a:pt x="546" y="852"/>
                  </a:cubicBezTo>
                  <a:cubicBezTo>
                    <a:pt x="546" y="851"/>
                    <a:pt x="547" y="851"/>
                    <a:pt x="548" y="851"/>
                  </a:cubicBezTo>
                  <a:cubicBezTo>
                    <a:pt x="548" y="845"/>
                    <a:pt x="549" y="826"/>
                    <a:pt x="546" y="821"/>
                  </a:cubicBezTo>
                  <a:cubicBezTo>
                    <a:pt x="545" y="820"/>
                    <a:pt x="543" y="820"/>
                    <a:pt x="541" y="819"/>
                  </a:cubicBezTo>
                  <a:cubicBezTo>
                    <a:pt x="541" y="817"/>
                    <a:pt x="540" y="816"/>
                    <a:pt x="540" y="815"/>
                  </a:cubicBezTo>
                  <a:cubicBezTo>
                    <a:pt x="538" y="814"/>
                    <a:pt x="536" y="813"/>
                    <a:pt x="534" y="812"/>
                  </a:cubicBezTo>
                  <a:cubicBezTo>
                    <a:pt x="527" y="809"/>
                    <a:pt x="520" y="806"/>
                    <a:pt x="515" y="800"/>
                  </a:cubicBezTo>
                  <a:cubicBezTo>
                    <a:pt x="514" y="799"/>
                    <a:pt x="513" y="798"/>
                    <a:pt x="513" y="797"/>
                  </a:cubicBezTo>
                  <a:cubicBezTo>
                    <a:pt x="513" y="795"/>
                    <a:pt x="513" y="794"/>
                    <a:pt x="513" y="793"/>
                  </a:cubicBezTo>
                  <a:cubicBezTo>
                    <a:pt x="512" y="791"/>
                    <a:pt x="511" y="790"/>
                    <a:pt x="510" y="789"/>
                  </a:cubicBezTo>
                  <a:cubicBezTo>
                    <a:pt x="508" y="785"/>
                    <a:pt x="507" y="782"/>
                    <a:pt x="504" y="780"/>
                  </a:cubicBezTo>
                  <a:cubicBezTo>
                    <a:pt x="504" y="774"/>
                    <a:pt x="496" y="763"/>
                    <a:pt x="494" y="759"/>
                  </a:cubicBezTo>
                  <a:cubicBezTo>
                    <a:pt x="492" y="757"/>
                    <a:pt x="491" y="755"/>
                    <a:pt x="490" y="753"/>
                  </a:cubicBezTo>
                  <a:cubicBezTo>
                    <a:pt x="488" y="751"/>
                    <a:pt x="485" y="750"/>
                    <a:pt x="483" y="749"/>
                  </a:cubicBezTo>
                  <a:cubicBezTo>
                    <a:pt x="483" y="748"/>
                    <a:pt x="483" y="748"/>
                    <a:pt x="483" y="748"/>
                  </a:cubicBezTo>
                  <a:cubicBezTo>
                    <a:pt x="484" y="748"/>
                    <a:pt x="484" y="748"/>
                    <a:pt x="485" y="748"/>
                  </a:cubicBezTo>
                  <a:cubicBezTo>
                    <a:pt x="486" y="744"/>
                    <a:pt x="482" y="743"/>
                    <a:pt x="482" y="740"/>
                  </a:cubicBezTo>
                  <a:cubicBezTo>
                    <a:pt x="484" y="735"/>
                    <a:pt x="490" y="734"/>
                    <a:pt x="492" y="730"/>
                  </a:cubicBezTo>
                  <a:cubicBezTo>
                    <a:pt x="492" y="728"/>
                    <a:pt x="491" y="727"/>
                    <a:pt x="492" y="726"/>
                  </a:cubicBezTo>
                  <a:cubicBezTo>
                    <a:pt x="489" y="728"/>
                    <a:pt x="488" y="731"/>
                    <a:pt x="485" y="727"/>
                  </a:cubicBezTo>
                  <a:cubicBezTo>
                    <a:pt x="485" y="727"/>
                    <a:pt x="485" y="727"/>
                    <a:pt x="485" y="727"/>
                  </a:cubicBezTo>
                  <a:cubicBezTo>
                    <a:pt x="486" y="726"/>
                    <a:pt x="486" y="726"/>
                    <a:pt x="486" y="725"/>
                  </a:cubicBezTo>
                  <a:cubicBezTo>
                    <a:pt x="486" y="723"/>
                    <a:pt x="486" y="721"/>
                    <a:pt x="485" y="719"/>
                  </a:cubicBezTo>
                  <a:cubicBezTo>
                    <a:pt x="486" y="718"/>
                    <a:pt x="487" y="718"/>
                    <a:pt x="488" y="717"/>
                  </a:cubicBezTo>
                  <a:cubicBezTo>
                    <a:pt x="488" y="716"/>
                    <a:pt x="488" y="716"/>
                    <a:pt x="487" y="716"/>
                  </a:cubicBezTo>
                  <a:cubicBezTo>
                    <a:pt x="488" y="714"/>
                    <a:pt x="489" y="714"/>
                    <a:pt x="490" y="713"/>
                  </a:cubicBezTo>
                  <a:cubicBezTo>
                    <a:pt x="490" y="711"/>
                    <a:pt x="489" y="709"/>
                    <a:pt x="490" y="708"/>
                  </a:cubicBezTo>
                  <a:cubicBezTo>
                    <a:pt x="493" y="707"/>
                    <a:pt x="495" y="707"/>
                    <a:pt x="497" y="705"/>
                  </a:cubicBezTo>
                  <a:cubicBezTo>
                    <a:pt x="497" y="704"/>
                    <a:pt x="496" y="704"/>
                    <a:pt x="496" y="703"/>
                  </a:cubicBezTo>
                  <a:cubicBezTo>
                    <a:pt x="496" y="703"/>
                    <a:pt x="496" y="703"/>
                    <a:pt x="496" y="703"/>
                  </a:cubicBezTo>
                  <a:cubicBezTo>
                    <a:pt x="497" y="702"/>
                    <a:pt x="498" y="702"/>
                    <a:pt x="499" y="703"/>
                  </a:cubicBezTo>
                  <a:cubicBezTo>
                    <a:pt x="499" y="701"/>
                    <a:pt x="498" y="701"/>
                    <a:pt x="498" y="699"/>
                  </a:cubicBezTo>
                  <a:cubicBezTo>
                    <a:pt x="500" y="699"/>
                    <a:pt x="503" y="699"/>
                    <a:pt x="503" y="698"/>
                  </a:cubicBezTo>
                  <a:cubicBezTo>
                    <a:pt x="505" y="695"/>
                    <a:pt x="506" y="693"/>
                    <a:pt x="507" y="691"/>
                  </a:cubicBezTo>
                  <a:cubicBezTo>
                    <a:pt x="507" y="690"/>
                    <a:pt x="506" y="689"/>
                    <a:pt x="506" y="689"/>
                  </a:cubicBezTo>
                  <a:cubicBezTo>
                    <a:pt x="506" y="687"/>
                    <a:pt x="506" y="686"/>
                    <a:pt x="507" y="685"/>
                  </a:cubicBezTo>
                  <a:cubicBezTo>
                    <a:pt x="506" y="683"/>
                    <a:pt x="505" y="682"/>
                    <a:pt x="505" y="680"/>
                  </a:cubicBezTo>
                  <a:cubicBezTo>
                    <a:pt x="506" y="680"/>
                    <a:pt x="507" y="680"/>
                    <a:pt x="507" y="679"/>
                  </a:cubicBezTo>
                  <a:cubicBezTo>
                    <a:pt x="506" y="678"/>
                    <a:pt x="505" y="678"/>
                    <a:pt x="505" y="677"/>
                  </a:cubicBezTo>
                  <a:cubicBezTo>
                    <a:pt x="506" y="676"/>
                    <a:pt x="506" y="675"/>
                    <a:pt x="506" y="674"/>
                  </a:cubicBezTo>
                  <a:cubicBezTo>
                    <a:pt x="505" y="673"/>
                    <a:pt x="504" y="672"/>
                    <a:pt x="503" y="671"/>
                  </a:cubicBezTo>
                  <a:cubicBezTo>
                    <a:pt x="503" y="669"/>
                    <a:pt x="504" y="669"/>
                    <a:pt x="504" y="667"/>
                  </a:cubicBezTo>
                  <a:cubicBezTo>
                    <a:pt x="504" y="667"/>
                    <a:pt x="505" y="668"/>
                    <a:pt x="505" y="668"/>
                  </a:cubicBezTo>
                  <a:cubicBezTo>
                    <a:pt x="506" y="668"/>
                    <a:pt x="506" y="666"/>
                    <a:pt x="507" y="666"/>
                  </a:cubicBezTo>
                  <a:cubicBezTo>
                    <a:pt x="507" y="664"/>
                    <a:pt x="505" y="663"/>
                    <a:pt x="505" y="662"/>
                  </a:cubicBezTo>
                  <a:cubicBezTo>
                    <a:pt x="505" y="662"/>
                    <a:pt x="505" y="662"/>
                    <a:pt x="505" y="662"/>
                  </a:cubicBezTo>
                  <a:cubicBezTo>
                    <a:pt x="507" y="663"/>
                    <a:pt x="507" y="665"/>
                    <a:pt x="509" y="666"/>
                  </a:cubicBezTo>
                  <a:cubicBezTo>
                    <a:pt x="509" y="666"/>
                    <a:pt x="509" y="666"/>
                    <a:pt x="509" y="666"/>
                  </a:cubicBezTo>
                  <a:cubicBezTo>
                    <a:pt x="509" y="666"/>
                    <a:pt x="510" y="666"/>
                    <a:pt x="510" y="665"/>
                  </a:cubicBezTo>
                  <a:cubicBezTo>
                    <a:pt x="509" y="664"/>
                    <a:pt x="509" y="664"/>
                    <a:pt x="509" y="663"/>
                  </a:cubicBezTo>
                  <a:cubicBezTo>
                    <a:pt x="513" y="658"/>
                    <a:pt x="513" y="658"/>
                    <a:pt x="513" y="658"/>
                  </a:cubicBezTo>
                  <a:cubicBezTo>
                    <a:pt x="514" y="658"/>
                    <a:pt x="515" y="657"/>
                    <a:pt x="516" y="657"/>
                  </a:cubicBezTo>
                  <a:cubicBezTo>
                    <a:pt x="517" y="654"/>
                    <a:pt x="515" y="651"/>
                    <a:pt x="520" y="648"/>
                  </a:cubicBezTo>
                  <a:cubicBezTo>
                    <a:pt x="520" y="648"/>
                    <a:pt x="521" y="648"/>
                    <a:pt x="522" y="648"/>
                  </a:cubicBezTo>
                  <a:cubicBezTo>
                    <a:pt x="523" y="648"/>
                    <a:pt x="523" y="648"/>
                    <a:pt x="523" y="649"/>
                  </a:cubicBezTo>
                  <a:cubicBezTo>
                    <a:pt x="523" y="649"/>
                    <a:pt x="524" y="649"/>
                    <a:pt x="524" y="649"/>
                  </a:cubicBezTo>
                  <a:cubicBezTo>
                    <a:pt x="524" y="647"/>
                    <a:pt x="524" y="646"/>
                    <a:pt x="525" y="646"/>
                  </a:cubicBezTo>
                  <a:cubicBezTo>
                    <a:pt x="527" y="647"/>
                    <a:pt x="531" y="646"/>
                    <a:pt x="532" y="645"/>
                  </a:cubicBezTo>
                  <a:cubicBezTo>
                    <a:pt x="531" y="643"/>
                    <a:pt x="529" y="641"/>
                    <a:pt x="530" y="640"/>
                  </a:cubicBezTo>
                  <a:cubicBezTo>
                    <a:pt x="530" y="639"/>
                    <a:pt x="531" y="639"/>
                    <a:pt x="532" y="639"/>
                  </a:cubicBezTo>
                  <a:cubicBezTo>
                    <a:pt x="532" y="639"/>
                    <a:pt x="532" y="639"/>
                    <a:pt x="532" y="639"/>
                  </a:cubicBezTo>
                  <a:cubicBezTo>
                    <a:pt x="532" y="639"/>
                    <a:pt x="531" y="638"/>
                    <a:pt x="532" y="637"/>
                  </a:cubicBezTo>
                  <a:cubicBezTo>
                    <a:pt x="531" y="638"/>
                    <a:pt x="530" y="638"/>
                    <a:pt x="529" y="638"/>
                  </a:cubicBezTo>
                  <a:cubicBezTo>
                    <a:pt x="528" y="635"/>
                    <a:pt x="526" y="634"/>
                    <a:pt x="522" y="635"/>
                  </a:cubicBezTo>
                  <a:cubicBezTo>
                    <a:pt x="522" y="636"/>
                    <a:pt x="522" y="636"/>
                    <a:pt x="522" y="637"/>
                  </a:cubicBezTo>
                  <a:cubicBezTo>
                    <a:pt x="520" y="637"/>
                    <a:pt x="518" y="638"/>
                    <a:pt x="517" y="639"/>
                  </a:cubicBezTo>
                  <a:cubicBezTo>
                    <a:pt x="518" y="641"/>
                    <a:pt x="520" y="641"/>
                    <a:pt x="520" y="643"/>
                  </a:cubicBezTo>
                  <a:cubicBezTo>
                    <a:pt x="518" y="644"/>
                    <a:pt x="517" y="645"/>
                    <a:pt x="515" y="645"/>
                  </a:cubicBezTo>
                  <a:cubicBezTo>
                    <a:pt x="515" y="644"/>
                    <a:pt x="515" y="644"/>
                    <a:pt x="515" y="644"/>
                  </a:cubicBezTo>
                  <a:cubicBezTo>
                    <a:pt x="515" y="643"/>
                    <a:pt x="514" y="642"/>
                    <a:pt x="513" y="641"/>
                  </a:cubicBezTo>
                  <a:cubicBezTo>
                    <a:pt x="513" y="641"/>
                    <a:pt x="513" y="641"/>
                    <a:pt x="513" y="641"/>
                  </a:cubicBezTo>
                  <a:cubicBezTo>
                    <a:pt x="513" y="641"/>
                    <a:pt x="513" y="642"/>
                    <a:pt x="513" y="642"/>
                  </a:cubicBezTo>
                  <a:cubicBezTo>
                    <a:pt x="511" y="642"/>
                    <a:pt x="511" y="641"/>
                    <a:pt x="510" y="639"/>
                  </a:cubicBezTo>
                  <a:cubicBezTo>
                    <a:pt x="507" y="639"/>
                    <a:pt x="506" y="638"/>
                    <a:pt x="503" y="639"/>
                  </a:cubicBezTo>
                  <a:cubicBezTo>
                    <a:pt x="503" y="639"/>
                    <a:pt x="503" y="640"/>
                    <a:pt x="502" y="640"/>
                  </a:cubicBezTo>
                  <a:cubicBezTo>
                    <a:pt x="502" y="638"/>
                    <a:pt x="502" y="636"/>
                    <a:pt x="500" y="636"/>
                  </a:cubicBezTo>
                  <a:cubicBezTo>
                    <a:pt x="500" y="636"/>
                    <a:pt x="500" y="636"/>
                    <a:pt x="500" y="636"/>
                  </a:cubicBezTo>
                  <a:cubicBezTo>
                    <a:pt x="500" y="637"/>
                    <a:pt x="501" y="637"/>
                    <a:pt x="501" y="638"/>
                  </a:cubicBezTo>
                  <a:cubicBezTo>
                    <a:pt x="501" y="638"/>
                    <a:pt x="501" y="638"/>
                    <a:pt x="501" y="638"/>
                  </a:cubicBezTo>
                  <a:cubicBezTo>
                    <a:pt x="500" y="638"/>
                    <a:pt x="499" y="637"/>
                    <a:pt x="498" y="636"/>
                  </a:cubicBezTo>
                  <a:cubicBezTo>
                    <a:pt x="501" y="633"/>
                    <a:pt x="496" y="633"/>
                    <a:pt x="493" y="631"/>
                  </a:cubicBezTo>
                  <a:cubicBezTo>
                    <a:pt x="493" y="631"/>
                    <a:pt x="493" y="629"/>
                    <a:pt x="492" y="628"/>
                  </a:cubicBezTo>
                  <a:cubicBezTo>
                    <a:pt x="491" y="628"/>
                    <a:pt x="490" y="627"/>
                    <a:pt x="489" y="627"/>
                  </a:cubicBezTo>
                  <a:cubicBezTo>
                    <a:pt x="489" y="627"/>
                    <a:pt x="489" y="627"/>
                    <a:pt x="489" y="627"/>
                  </a:cubicBezTo>
                  <a:cubicBezTo>
                    <a:pt x="489" y="627"/>
                    <a:pt x="490" y="628"/>
                    <a:pt x="490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1" y="630"/>
                    <a:pt x="491" y="630"/>
                    <a:pt x="490" y="631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89" y="629"/>
                    <a:pt x="487" y="630"/>
                    <a:pt x="486" y="626"/>
                  </a:cubicBezTo>
                  <a:cubicBezTo>
                    <a:pt x="486" y="625"/>
                    <a:pt x="487" y="625"/>
                    <a:pt x="487" y="624"/>
                  </a:cubicBezTo>
                  <a:cubicBezTo>
                    <a:pt x="487" y="624"/>
                    <a:pt x="487" y="624"/>
                    <a:pt x="487" y="624"/>
                  </a:cubicBezTo>
                  <a:cubicBezTo>
                    <a:pt x="486" y="623"/>
                    <a:pt x="486" y="623"/>
                    <a:pt x="485" y="623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6" y="622"/>
                    <a:pt x="486" y="622"/>
                    <a:pt x="486" y="622"/>
                  </a:cubicBezTo>
                  <a:cubicBezTo>
                    <a:pt x="485" y="622"/>
                    <a:pt x="484" y="620"/>
                    <a:pt x="483" y="619"/>
                  </a:cubicBezTo>
                  <a:cubicBezTo>
                    <a:pt x="481" y="616"/>
                    <a:pt x="477" y="614"/>
                    <a:pt x="475" y="611"/>
                  </a:cubicBezTo>
                  <a:cubicBezTo>
                    <a:pt x="475" y="611"/>
                    <a:pt x="475" y="611"/>
                    <a:pt x="475" y="610"/>
                  </a:cubicBezTo>
                  <a:cubicBezTo>
                    <a:pt x="475" y="610"/>
                    <a:pt x="476" y="610"/>
                    <a:pt x="476" y="610"/>
                  </a:cubicBezTo>
                  <a:cubicBezTo>
                    <a:pt x="476" y="609"/>
                    <a:pt x="475" y="608"/>
                    <a:pt x="474" y="608"/>
                  </a:cubicBezTo>
                  <a:cubicBezTo>
                    <a:pt x="474" y="609"/>
                    <a:pt x="474" y="609"/>
                    <a:pt x="473" y="609"/>
                  </a:cubicBezTo>
                  <a:cubicBezTo>
                    <a:pt x="467" y="609"/>
                    <a:pt x="462" y="606"/>
                    <a:pt x="457" y="605"/>
                  </a:cubicBezTo>
                  <a:cubicBezTo>
                    <a:pt x="455" y="604"/>
                    <a:pt x="453" y="605"/>
                    <a:pt x="452" y="604"/>
                  </a:cubicBezTo>
                  <a:cubicBezTo>
                    <a:pt x="447" y="601"/>
                    <a:pt x="441" y="593"/>
                    <a:pt x="435" y="591"/>
                  </a:cubicBezTo>
                  <a:cubicBezTo>
                    <a:pt x="430" y="590"/>
                    <a:pt x="428" y="593"/>
                    <a:pt x="424" y="594"/>
                  </a:cubicBezTo>
                  <a:cubicBezTo>
                    <a:pt x="423" y="594"/>
                    <a:pt x="415" y="593"/>
                    <a:pt x="414" y="592"/>
                  </a:cubicBezTo>
                  <a:cubicBezTo>
                    <a:pt x="412" y="591"/>
                    <a:pt x="409" y="589"/>
                    <a:pt x="407" y="588"/>
                  </a:cubicBezTo>
                  <a:cubicBezTo>
                    <a:pt x="406" y="588"/>
                    <a:pt x="404" y="588"/>
                    <a:pt x="402" y="587"/>
                  </a:cubicBezTo>
                  <a:cubicBezTo>
                    <a:pt x="400" y="586"/>
                    <a:pt x="398" y="585"/>
                    <a:pt x="396" y="584"/>
                  </a:cubicBezTo>
                  <a:cubicBezTo>
                    <a:pt x="393" y="583"/>
                    <a:pt x="392" y="580"/>
                    <a:pt x="389" y="580"/>
                  </a:cubicBezTo>
                  <a:cubicBezTo>
                    <a:pt x="386" y="580"/>
                    <a:pt x="384" y="579"/>
                    <a:pt x="382" y="578"/>
                  </a:cubicBezTo>
                  <a:cubicBezTo>
                    <a:pt x="380" y="577"/>
                    <a:pt x="379" y="575"/>
                    <a:pt x="378" y="574"/>
                  </a:cubicBezTo>
                  <a:cubicBezTo>
                    <a:pt x="376" y="573"/>
                    <a:pt x="375" y="572"/>
                    <a:pt x="373" y="572"/>
                  </a:cubicBezTo>
                  <a:cubicBezTo>
                    <a:pt x="372" y="571"/>
                    <a:pt x="371" y="569"/>
                    <a:pt x="370" y="568"/>
                  </a:cubicBezTo>
                  <a:cubicBezTo>
                    <a:pt x="370" y="567"/>
                    <a:pt x="369" y="567"/>
                    <a:pt x="369" y="566"/>
                  </a:cubicBezTo>
                  <a:cubicBezTo>
                    <a:pt x="369" y="565"/>
                    <a:pt x="371" y="565"/>
                    <a:pt x="371" y="564"/>
                  </a:cubicBezTo>
                  <a:cubicBezTo>
                    <a:pt x="371" y="564"/>
                    <a:pt x="370" y="564"/>
                    <a:pt x="370" y="563"/>
                  </a:cubicBezTo>
                  <a:cubicBezTo>
                    <a:pt x="373" y="561"/>
                    <a:pt x="371" y="558"/>
                    <a:pt x="369" y="556"/>
                  </a:cubicBezTo>
                  <a:cubicBezTo>
                    <a:pt x="369" y="556"/>
                    <a:pt x="370" y="555"/>
                    <a:pt x="370" y="555"/>
                  </a:cubicBezTo>
                  <a:cubicBezTo>
                    <a:pt x="366" y="550"/>
                    <a:pt x="363" y="546"/>
                    <a:pt x="359" y="542"/>
                  </a:cubicBezTo>
                  <a:cubicBezTo>
                    <a:pt x="358" y="541"/>
                    <a:pt x="357" y="540"/>
                    <a:pt x="356" y="540"/>
                  </a:cubicBezTo>
                  <a:cubicBezTo>
                    <a:pt x="355" y="539"/>
                    <a:pt x="355" y="538"/>
                    <a:pt x="355" y="537"/>
                  </a:cubicBezTo>
                  <a:cubicBezTo>
                    <a:pt x="354" y="536"/>
                    <a:pt x="353" y="536"/>
                    <a:pt x="352" y="536"/>
                  </a:cubicBezTo>
                  <a:cubicBezTo>
                    <a:pt x="351" y="535"/>
                    <a:pt x="351" y="534"/>
                    <a:pt x="350" y="533"/>
                  </a:cubicBezTo>
                  <a:cubicBezTo>
                    <a:pt x="350" y="533"/>
                    <a:pt x="349" y="534"/>
                    <a:pt x="348" y="534"/>
                  </a:cubicBezTo>
                  <a:cubicBezTo>
                    <a:pt x="348" y="534"/>
                    <a:pt x="348" y="533"/>
                    <a:pt x="348" y="533"/>
                  </a:cubicBezTo>
                  <a:cubicBezTo>
                    <a:pt x="347" y="531"/>
                    <a:pt x="348" y="530"/>
                    <a:pt x="349" y="529"/>
                  </a:cubicBezTo>
                  <a:cubicBezTo>
                    <a:pt x="348" y="527"/>
                    <a:pt x="347" y="527"/>
                    <a:pt x="345" y="527"/>
                  </a:cubicBezTo>
                  <a:cubicBezTo>
                    <a:pt x="344" y="523"/>
                    <a:pt x="341" y="524"/>
                    <a:pt x="340" y="522"/>
                  </a:cubicBezTo>
                  <a:cubicBezTo>
                    <a:pt x="340" y="521"/>
                    <a:pt x="340" y="520"/>
                    <a:pt x="340" y="519"/>
                  </a:cubicBezTo>
                  <a:cubicBezTo>
                    <a:pt x="339" y="519"/>
                    <a:pt x="337" y="518"/>
                    <a:pt x="336" y="518"/>
                  </a:cubicBezTo>
                  <a:cubicBezTo>
                    <a:pt x="333" y="516"/>
                    <a:pt x="325" y="504"/>
                    <a:pt x="325" y="498"/>
                  </a:cubicBezTo>
                  <a:cubicBezTo>
                    <a:pt x="324" y="498"/>
                    <a:pt x="323" y="497"/>
                    <a:pt x="322" y="497"/>
                  </a:cubicBezTo>
                  <a:cubicBezTo>
                    <a:pt x="322" y="496"/>
                    <a:pt x="322" y="496"/>
                    <a:pt x="321" y="495"/>
                  </a:cubicBezTo>
                  <a:cubicBezTo>
                    <a:pt x="321" y="495"/>
                    <a:pt x="320" y="495"/>
                    <a:pt x="320" y="495"/>
                  </a:cubicBezTo>
                  <a:cubicBezTo>
                    <a:pt x="320" y="495"/>
                    <a:pt x="320" y="495"/>
                    <a:pt x="319" y="496"/>
                  </a:cubicBezTo>
                  <a:cubicBezTo>
                    <a:pt x="318" y="496"/>
                    <a:pt x="316" y="494"/>
                    <a:pt x="315" y="494"/>
                  </a:cubicBezTo>
                  <a:cubicBezTo>
                    <a:pt x="315" y="495"/>
                    <a:pt x="314" y="497"/>
                    <a:pt x="314" y="498"/>
                  </a:cubicBezTo>
                  <a:cubicBezTo>
                    <a:pt x="315" y="499"/>
                    <a:pt x="315" y="499"/>
                    <a:pt x="316" y="500"/>
                  </a:cubicBezTo>
                  <a:cubicBezTo>
                    <a:pt x="316" y="502"/>
                    <a:pt x="316" y="503"/>
                    <a:pt x="316" y="505"/>
                  </a:cubicBezTo>
                  <a:cubicBezTo>
                    <a:pt x="317" y="507"/>
                    <a:pt x="320" y="508"/>
                    <a:pt x="321" y="509"/>
                  </a:cubicBezTo>
                  <a:cubicBezTo>
                    <a:pt x="322" y="511"/>
                    <a:pt x="323" y="514"/>
                    <a:pt x="324" y="515"/>
                  </a:cubicBezTo>
                  <a:cubicBezTo>
                    <a:pt x="325" y="515"/>
                    <a:pt x="326" y="516"/>
                    <a:pt x="327" y="516"/>
                  </a:cubicBezTo>
                  <a:cubicBezTo>
                    <a:pt x="327" y="518"/>
                    <a:pt x="327" y="520"/>
                    <a:pt x="328" y="521"/>
                  </a:cubicBezTo>
                  <a:cubicBezTo>
                    <a:pt x="329" y="521"/>
                    <a:pt x="329" y="521"/>
                    <a:pt x="330" y="521"/>
                  </a:cubicBezTo>
                  <a:cubicBezTo>
                    <a:pt x="331" y="524"/>
                    <a:pt x="330" y="527"/>
                    <a:pt x="334" y="526"/>
                  </a:cubicBezTo>
                  <a:cubicBezTo>
                    <a:pt x="335" y="528"/>
                    <a:pt x="335" y="530"/>
                    <a:pt x="336" y="532"/>
                  </a:cubicBezTo>
                  <a:cubicBezTo>
                    <a:pt x="337" y="534"/>
                    <a:pt x="338" y="536"/>
                    <a:pt x="339" y="538"/>
                  </a:cubicBezTo>
                  <a:cubicBezTo>
                    <a:pt x="340" y="541"/>
                    <a:pt x="338" y="541"/>
                    <a:pt x="340" y="543"/>
                  </a:cubicBezTo>
                  <a:cubicBezTo>
                    <a:pt x="341" y="542"/>
                    <a:pt x="342" y="542"/>
                    <a:pt x="342" y="542"/>
                  </a:cubicBezTo>
                  <a:cubicBezTo>
                    <a:pt x="343" y="543"/>
                    <a:pt x="344" y="544"/>
                    <a:pt x="345" y="546"/>
                  </a:cubicBezTo>
                  <a:cubicBezTo>
                    <a:pt x="346" y="546"/>
                    <a:pt x="346" y="546"/>
                    <a:pt x="347" y="547"/>
                  </a:cubicBezTo>
                  <a:cubicBezTo>
                    <a:pt x="346" y="549"/>
                    <a:pt x="345" y="550"/>
                    <a:pt x="344" y="551"/>
                  </a:cubicBezTo>
                  <a:cubicBezTo>
                    <a:pt x="344" y="551"/>
                    <a:pt x="343" y="550"/>
                    <a:pt x="343" y="550"/>
                  </a:cubicBezTo>
                  <a:cubicBezTo>
                    <a:pt x="343" y="549"/>
                    <a:pt x="343" y="548"/>
                    <a:pt x="342" y="547"/>
                  </a:cubicBezTo>
                  <a:cubicBezTo>
                    <a:pt x="341" y="546"/>
                    <a:pt x="340" y="546"/>
                    <a:pt x="339" y="545"/>
                  </a:cubicBezTo>
                  <a:cubicBezTo>
                    <a:pt x="337" y="543"/>
                    <a:pt x="332" y="540"/>
                    <a:pt x="331" y="538"/>
                  </a:cubicBezTo>
                  <a:cubicBezTo>
                    <a:pt x="330" y="537"/>
                    <a:pt x="332" y="535"/>
                    <a:pt x="331" y="533"/>
                  </a:cubicBezTo>
                  <a:cubicBezTo>
                    <a:pt x="331" y="532"/>
                    <a:pt x="330" y="530"/>
                    <a:pt x="329" y="529"/>
                  </a:cubicBezTo>
                  <a:cubicBezTo>
                    <a:pt x="328" y="529"/>
                    <a:pt x="327" y="529"/>
                    <a:pt x="326" y="528"/>
                  </a:cubicBezTo>
                  <a:cubicBezTo>
                    <a:pt x="325" y="527"/>
                    <a:pt x="325" y="527"/>
                    <a:pt x="324" y="526"/>
                  </a:cubicBezTo>
                  <a:cubicBezTo>
                    <a:pt x="321" y="527"/>
                    <a:pt x="315" y="521"/>
                    <a:pt x="314" y="519"/>
                  </a:cubicBezTo>
                  <a:cubicBezTo>
                    <a:pt x="316" y="520"/>
                    <a:pt x="318" y="520"/>
                    <a:pt x="319" y="519"/>
                  </a:cubicBezTo>
                  <a:cubicBezTo>
                    <a:pt x="321" y="516"/>
                    <a:pt x="318" y="513"/>
                    <a:pt x="316" y="512"/>
                  </a:cubicBezTo>
                  <a:cubicBezTo>
                    <a:pt x="315" y="511"/>
                    <a:pt x="311" y="509"/>
                    <a:pt x="310" y="508"/>
                  </a:cubicBezTo>
                  <a:cubicBezTo>
                    <a:pt x="310" y="506"/>
                    <a:pt x="310" y="505"/>
                    <a:pt x="309" y="504"/>
                  </a:cubicBezTo>
                  <a:cubicBezTo>
                    <a:pt x="309" y="503"/>
                    <a:pt x="308" y="504"/>
                    <a:pt x="307" y="503"/>
                  </a:cubicBezTo>
                  <a:cubicBezTo>
                    <a:pt x="307" y="501"/>
                    <a:pt x="307" y="500"/>
                    <a:pt x="307" y="499"/>
                  </a:cubicBezTo>
                  <a:cubicBezTo>
                    <a:pt x="305" y="497"/>
                    <a:pt x="303" y="496"/>
                    <a:pt x="305" y="493"/>
                  </a:cubicBezTo>
                  <a:cubicBezTo>
                    <a:pt x="304" y="493"/>
                    <a:pt x="303" y="492"/>
                    <a:pt x="302" y="492"/>
                  </a:cubicBezTo>
                  <a:cubicBezTo>
                    <a:pt x="302" y="491"/>
                    <a:pt x="302" y="490"/>
                    <a:pt x="302" y="489"/>
                  </a:cubicBezTo>
                  <a:cubicBezTo>
                    <a:pt x="302" y="486"/>
                    <a:pt x="298" y="479"/>
                    <a:pt x="295" y="481"/>
                  </a:cubicBezTo>
                  <a:cubicBezTo>
                    <a:pt x="295" y="481"/>
                    <a:pt x="295" y="481"/>
                    <a:pt x="295" y="480"/>
                  </a:cubicBezTo>
                  <a:cubicBezTo>
                    <a:pt x="295" y="480"/>
                    <a:pt x="295" y="479"/>
                    <a:pt x="294" y="479"/>
                  </a:cubicBezTo>
                  <a:cubicBezTo>
                    <a:pt x="290" y="479"/>
                    <a:pt x="290" y="477"/>
                    <a:pt x="288" y="476"/>
                  </a:cubicBezTo>
                  <a:cubicBezTo>
                    <a:pt x="286" y="476"/>
                    <a:pt x="284" y="476"/>
                    <a:pt x="283" y="476"/>
                  </a:cubicBezTo>
                  <a:cubicBezTo>
                    <a:pt x="282" y="475"/>
                    <a:pt x="281" y="475"/>
                    <a:pt x="282" y="474"/>
                  </a:cubicBezTo>
                  <a:cubicBezTo>
                    <a:pt x="281" y="473"/>
                    <a:pt x="282" y="472"/>
                    <a:pt x="282" y="471"/>
                  </a:cubicBezTo>
                  <a:cubicBezTo>
                    <a:pt x="281" y="471"/>
                    <a:pt x="281" y="471"/>
                    <a:pt x="280" y="471"/>
                  </a:cubicBezTo>
                  <a:cubicBezTo>
                    <a:pt x="281" y="469"/>
                    <a:pt x="274" y="465"/>
                    <a:pt x="274" y="461"/>
                  </a:cubicBezTo>
                  <a:cubicBezTo>
                    <a:pt x="275" y="461"/>
                    <a:pt x="275" y="460"/>
                    <a:pt x="275" y="459"/>
                  </a:cubicBezTo>
                  <a:cubicBezTo>
                    <a:pt x="272" y="459"/>
                    <a:pt x="272" y="458"/>
                    <a:pt x="271" y="457"/>
                  </a:cubicBezTo>
                  <a:cubicBezTo>
                    <a:pt x="271" y="456"/>
                    <a:pt x="270" y="455"/>
                    <a:pt x="271" y="454"/>
                  </a:cubicBezTo>
                  <a:cubicBezTo>
                    <a:pt x="271" y="454"/>
                    <a:pt x="271" y="454"/>
                    <a:pt x="271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2" y="455"/>
                    <a:pt x="272" y="455"/>
                    <a:pt x="273" y="456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2" y="454"/>
                    <a:pt x="271" y="453"/>
                    <a:pt x="271" y="451"/>
                  </a:cubicBezTo>
                  <a:cubicBezTo>
                    <a:pt x="271" y="451"/>
                    <a:pt x="271" y="451"/>
                    <a:pt x="271" y="451"/>
                  </a:cubicBezTo>
                  <a:cubicBezTo>
                    <a:pt x="271" y="452"/>
                    <a:pt x="271" y="453"/>
                    <a:pt x="271" y="453"/>
                  </a:cubicBezTo>
                  <a:cubicBezTo>
                    <a:pt x="270" y="453"/>
                    <a:pt x="270" y="453"/>
                    <a:pt x="270" y="453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3" y="445"/>
                    <a:pt x="263" y="445"/>
                    <a:pt x="263" y="445"/>
                  </a:cubicBezTo>
                  <a:cubicBezTo>
                    <a:pt x="263" y="445"/>
                    <a:pt x="263" y="443"/>
                    <a:pt x="263" y="443"/>
                  </a:cubicBezTo>
                  <a:cubicBezTo>
                    <a:pt x="263" y="442"/>
                    <a:pt x="263" y="442"/>
                    <a:pt x="263" y="441"/>
                  </a:cubicBezTo>
                  <a:cubicBezTo>
                    <a:pt x="263" y="439"/>
                    <a:pt x="260" y="438"/>
                    <a:pt x="260" y="436"/>
                  </a:cubicBezTo>
                  <a:cubicBezTo>
                    <a:pt x="259" y="433"/>
                    <a:pt x="262" y="431"/>
                    <a:pt x="261" y="427"/>
                  </a:cubicBezTo>
                  <a:cubicBezTo>
                    <a:pt x="261" y="425"/>
                    <a:pt x="257" y="419"/>
                    <a:pt x="259" y="416"/>
                  </a:cubicBezTo>
                  <a:cubicBezTo>
                    <a:pt x="259" y="416"/>
                    <a:pt x="260" y="416"/>
                    <a:pt x="260" y="415"/>
                  </a:cubicBezTo>
                  <a:cubicBezTo>
                    <a:pt x="261" y="414"/>
                    <a:pt x="261" y="414"/>
                    <a:pt x="261" y="413"/>
                  </a:cubicBezTo>
                  <a:cubicBezTo>
                    <a:pt x="261" y="412"/>
                    <a:pt x="261" y="412"/>
                    <a:pt x="260" y="411"/>
                  </a:cubicBezTo>
                  <a:cubicBezTo>
                    <a:pt x="260" y="409"/>
                    <a:pt x="261" y="406"/>
                    <a:pt x="261" y="404"/>
                  </a:cubicBezTo>
                  <a:cubicBezTo>
                    <a:pt x="262" y="401"/>
                    <a:pt x="262" y="396"/>
                    <a:pt x="262" y="394"/>
                  </a:cubicBezTo>
                  <a:cubicBezTo>
                    <a:pt x="262" y="394"/>
                    <a:pt x="263" y="394"/>
                    <a:pt x="263" y="394"/>
                  </a:cubicBezTo>
                  <a:cubicBezTo>
                    <a:pt x="263" y="394"/>
                    <a:pt x="262" y="393"/>
                    <a:pt x="261" y="393"/>
                  </a:cubicBezTo>
                  <a:cubicBezTo>
                    <a:pt x="261" y="392"/>
                    <a:pt x="261" y="390"/>
                    <a:pt x="261" y="389"/>
                  </a:cubicBezTo>
                  <a:cubicBezTo>
                    <a:pt x="262" y="389"/>
                    <a:pt x="262" y="388"/>
                    <a:pt x="262" y="388"/>
                  </a:cubicBezTo>
                  <a:cubicBezTo>
                    <a:pt x="262" y="388"/>
                    <a:pt x="262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4"/>
                    <a:pt x="258" y="382"/>
                    <a:pt x="258" y="378"/>
                  </a:cubicBezTo>
                  <a:cubicBezTo>
                    <a:pt x="260" y="378"/>
                    <a:pt x="262" y="379"/>
                    <a:pt x="263" y="380"/>
                  </a:cubicBezTo>
                  <a:cubicBezTo>
                    <a:pt x="266" y="380"/>
                    <a:pt x="269" y="378"/>
                    <a:pt x="269" y="382"/>
                  </a:cubicBezTo>
                  <a:cubicBezTo>
                    <a:pt x="269" y="383"/>
                    <a:pt x="268" y="384"/>
                    <a:pt x="267" y="385"/>
                  </a:cubicBezTo>
                  <a:cubicBezTo>
                    <a:pt x="267" y="385"/>
                    <a:pt x="267" y="385"/>
                    <a:pt x="267" y="385"/>
                  </a:cubicBezTo>
                  <a:cubicBezTo>
                    <a:pt x="268" y="385"/>
                    <a:pt x="269" y="386"/>
                    <a:pt x="270" y="386"/>
                  </a:cubicBezTo>
                  <a:cubicBezTo>
                    <a:pt x="270" y="384"/>
                    <a:pt x="272" y="382"/>
                    <a:pt x="272" y="379"/>
                  </a:cubicBezTo>
                  <a:cubicBezTo>
                    <a:pt x="271" y="377"/>
                    <a:pt x="271" y="376"/>
                    <a:pt x="270" y="375"/>
                  </a:cubicBezTo>
                  <a:cubicBezTo>
                    <a:pt x="269" y="373"/>
                    <a:pt x="266" y="372"/>
                    <a:pt x="267" y="369"/>
                  </a:cubicBezTo>
                  <a:cubicBezTo>
                    <a:pt x="266" y="369"/>
                    <a:pt x="265" y="370"/>
                    <a:pt x="264" y="369"/>
                  </a:cubicBezTo>
                  <a:cubicBezTo>
                    <a:pt x="263" y="368"/>
                    <a:pt x="263" y="367"/>
                    <a:pt x="262" y="366"/>
                  </a:cubicBezTo>
                  <a:cubicBezTo>
                    <a:pt x="261" y="366"/>
                    <a:pt x="261" y="367"/>
                    <a:pt x="259" y="367"/>
                  </a:cubicBezTo>
                  <a:cubicBezTo>
                    <a:pt x="258" y="366"/>
                    <a:pt x="257" y="364"/>
                    <a:pt x="257" y="361"/>
                  </a:cubicBezTo>
                  <a:cubicBezTo>
                    <a:pt x="254" y="362"/>
                    <a:pt x="252" y="361"/>
                    <a:pt x="249" y="360"/>
                  </a:cubicBezTo>
                  <a:cubicBezTo>
                    <a:pt x="249" y="359"/>
                    <a:pt x="249" y="358"/>
                    <a:pt x="248" y="357"/>
                  </a:cubicBezTo>
                  <a:cubicBezTo>
                    <a:pt x="246" y="358"/>
                    <a:pt x="242" y="359"/>
                    <a:pt x="241" y="357"/>
                  </a:cubicBezTo>
                  <a:cubicBezTo>
                    <a:pt x="240" y="355"/>
                    <a:pt x="241" y="354"/>
                    <a:pt x="243" y="353"/>
                  </a:cubicBezTo>
                  <a:cubicBezTo>
                    <a:pt x="242" y="352"/>
                    <a:pt x="241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1"/>
                    <a:pt x="240" y="350"/>
                    <a:pt x="241" y="349"/>
                  </a:cubicBezTo>
                  <a:cubicBezTo>
                    <a:pt x="243" y="348"/>
                    <a:pt x="243" y="348"/>
                    <a:pt x="244" y="347"/>
                  </a:cubicBezTo>
                  <a:cubicBezTo>
                    <a:pt x="242" y="347"/>
                    <a:pt x="240" y="348"/>
                    <a:pt x="238" y="346"/>
                  </a:cubicBezTo>
                  <a:cubicBezTo>
                    <a:pt x="238" y="345"/>
                    <a:pt x="238" y="344"/>
                    <a:pt x="238" y="343"/>
                  </a:cubicBezTo>
                  <a:cubicBezTo>
                    <a:pt x="237" y="343"/>
                    <a:pt x="237" y="343"/>
                    <a:pt x="236" y="343"/>
                  </a:cubicBezTo>
                  <a:cubicBezTo>
                    <a:pt x="235" y="340"/>
                    <a:pt x="233" y="340"/>
                    <a:pt x="234" y="336"/>
                  </a:cubicBezTo>
                  <a:cubicBezTo>
                    <a:pt x="232" y="336"/>
                    <a:pt x="231" y="337"/>
                    <a:pt x="230" y="338"/>
                  </a:cubicBezTo>
                  <a:cubicBezTo>
                    <a:pt x="228" y="336"/>
                    <a:pt x="225" y="334"/>
                    <a:pt x="225" y="330"/>
                  </a:cubicBezTo>
                  <a:cubicBezTo>
                    <a:pt x="226" y="329"/>
                    <a:pt x="227" y="327"/>
                    <a:pt x="228" y="326"/>
                  </a:cubicBezTo>
                  <a:cubicBezTo>
                    <a:pt x="228" y="325"/>
                    <a:pt x="227" y="325"/>
                    <a:pt x="227" y="324"/>
                  </a:cubicBezTo>
                  <a:cubicBezTo>
                    <a:pt x="227" y="324"/>
                    <a:pt x="227" y="324"/>
                    <a:pt x="227" y="324"/>
                  </a:cubicBezTo>
                  <a:cubicBezTo>
                    <a:pt x="227" y="324"/>
                    <a:pt x="227" y="325"/>
                    <a:pt x="227" y="325"/>
                  </a:cubicBezTo>
                  <a:cubicBezTo>
                    <a:pt x="225" y="325"/>
                    <a:pt x="224" y="326"/>
                    <a:pt x="224" y="327"/>
                  </a:cubicBezTo>
                  <a:cubicBezTo>
                    <a:pt x="223" y="327"/>
                    <a:pt x="223" y="326"/>
                    <a:pt x="223" y="326"/>
                  </a:cubicBezTo>
                  <a:cubicBezTo>
                    <a:pt x="222" y="325"/>
                    <a:pt x="223" y="323"/>
                    <a:pt x="223" y="322"/>
                  </a:cubicBezTo>
                  <a:cubicBezTo>
                    <a:pt x="222" y="320"/>
                    <a:pt x="221" y="319"/>
                    <a:pt x="220" y="318"/>
                  </a:cubicBezTo>
                  <a:cubicBezTo>
                    <a:pt x="216" y="318"/>
                    <a:pt x="216" y="319"/>
                    <a:pt x="214" y="319"/>
                  </a:cubicBezTo>
                  <a:cubicBezTo>
                    <a:pt x="214" y="317"/>
                    <a:pt x="215" y="315"/>
                    <a:pt x="214" y="314"/>
                  </a:cubicBezTo>
                  <a:cubicBezTo>
                    <a:pt x="212" y="311"/>
                    <a:pt x="209" y="309"/>
                    <a:pt x="207" y="308"/>
                  </a:cubicBezTo>
                  <a:cubicBezTo>
                    <a:pt x="208" y="306"/>
                    <a:pt x="206" y="305"/>
                    <a:pt x="205" y="303"/>
                  </a:cubicBezTo>
                  <a:cubicBezTo>
                    <a:pt x="206" y="303"/>
                    <a:pt x="206" y="303"/>
                    <a:pt x="206" y="302"/>
                  </a:cubicBezTo>
                  <a:cubicBezTo>
                    <a:pt x="206" y="302"/>
                    <a:pt x="206" y="302"/>
                    <a:pt x="206" y="302"/>
                  </a:cubicBezTo>
                  <a:cubicBezTo>
                    <a:pt x="204" y="301"/>
                    <a:pt x="204" y="300"/>
                    <a:pt x="203" y="299"/>
                  </a:cubicBezTo>
                  <a:cubicBezTo>
                    <a:pt x="201" y="298"/>
                    <a:pt x="200" y="297"/>
                    <a:pt x="199" y="297"/>
                  </a:cubicBezTo>
                  <a:cubicBezTo>
                    <a:pt x="197" y="295"/>
                    <a:pt x="196" y="291"/>
                    <a:pt x="196" y="289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194" y="293"/>
                    <a:pt x="196" y="295"/>
                    <a:pt x="196" y="298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2" y="297"/>
                    <a:pt x="192" y="295"/>
                    <a:pt x="191" y="293"/>
                  </a:cubicBezTo>
                  <a:cubicBezTo>
                    <a:pt x="189" y="294"/>
                    <a:pt x="188" y="293"/>
                    <a:pt x="186" y="293"/>
                  </a:cubicBezTo>
                  <a:cubicBezTo>
                    <a:pt x="186" y="293"/>
                    <a:pt x="186" y="293"/>
                    <a:pt x="186" y="293"/>
                  </a:cubicBezTo>
                  <a:cubicBezTo>
                    <a:pt x="186" y="293"/>
                    <a:pt x="187" y="293"/>
                    <a:pt x="187" y="293"/>
                  </a:cubicBezTo>
                  <a:cubicBezTo>
                    <a:pt x="188" y="294"/>
                    <a:pt x="189" y="295"/>
                    <a:pt x="189" y="297"/>
                  </a:cubicBezTo>
                  <a:cubicBezTo>
                    <a:pt x="188" y="297"/>
                    <a:pt x="186" y="297"/>
                    <a:pt x="185" y="297"/>
                  </a:cubicBezTo>
                  <a:cubicBezTo>
                    <a:pt x="182" y="296"/>
                    <a:pt x="180" y="293"/>
                    <a:pt x="178" y="291"/>
                  </a:cubicBezTo>
                  <a:cubicBezTo>
                    <a:pt x="177" y="291"/>
                    <a:pt x="176" y="291"/>
                    <a:pt x="175" y="291"/>
                  </a:cubicBezTo>
                  <a:cubicBezTo>
                    <a:pt x="173" y="290"/>
                    <a:pt x="171" y="289"/>
                    <a:pt x="169" y="288"/>
                  </a:cubicBezTo>
                  <a:cubicBezTo>
                    <a:pt x="171" y="288"/>
                    <a:pt x="172" y="287"/>
                    <a:pt x="172" y="286"/>
                  </a:cubicBezTo>
                  <a:cubicBezTo>
                    <a:pt x="172" y="285"/>
                    <a:pt x="171" y="285"/>
                    <a:pt x="171" y="285"/>
                  </a:cubicBezTo>
                  <a:cubicBezTo>
                    <a:pt x="169" y="285"/>
                    <a:pt x="168" y="285"/>
                    <a:pt x="167" y="286"/>
                  </a:cubicBezTo>
                  <a:cubicBezTo>
                    <a:pt x="164" y="286"/>
                    <a:pt x="162" y="285"/>
                    <a:pt x="160" y="285"/>
                  </a:cubicBezTo>
                  <a:cubicBezTo>
                    <a:pt x="160" y="284"/>
                    <a:pt x="160" y="283"/>
                    <a:pt x="160" y="283"/>
                  </a:cubicBezTo>
                  <a:cubicBezTo>
                    <a:pt x="158" y="282"/>
                    <a:pt x="157" y="283"/>
                    <a:pt x="156" y="284"/>
                  </a:cubicBezTo>
                  <a:cubicBezTo>
                    <a:pt x="154" y="284"/>
                    <a:pt x="152" y="283"/>
                    <a:pt x="150" y="283"/>
                  </a:cubicBezTo>
                  <a:cubicBezTo>
                    <a:pt x="147" y="283"/>
                    <a:pt x="144" y="284"/>
                    <a:pt x="142" y="283"/>
                  </a:cubicBezTo>
                  <a:cubicBezTo>
                    <a:pt x="140" y="282"/>
                    <a:pt x="140" y="280"/>
                    <a:pt x="139" y="279"/>
                  </a:cubicBezTo>
                  <a:cubicBezTo>
                    <a:pt x="138" y="280"/>
                    <a:pt x="137" y="280"/>
                    <a:pt x="136" y="280"/>
                  </a:cubicBezTo>
                  <a:cubicBezTo>
                    <a:pt x="134" y="279"/>
                    <a:pt x="132" y="277"/>
                    <a:pt x="129" y="276"/>
                  </a:cubicBezTo>
                  <a:cubicBezTo>
                    <a:pt x="126" y="275"/>
                    <a:pt x="124" y="275"/>
                    <a:pt x="121" y="273"/>
                  </a:cubicBezTo>
                  <a:cubicBezTo>
                    <a:pt x="120" y="274"/>
                    <a:pt x="120" y="274"/>
                    <a:pt x="118" y="274"/>
                  </a:cubicBezTo>
                  <a:cubicBezTo>
                    <a:pt x="118" y="275"/>
                    <a:pt x="118" y="276"/>
                    <a:pt x="118" y="276"/>
                  </a:cubicBezTo>
                  <a:cubicBezTo>
                    <a:pt x="117" y="277"/>
                    <a:pt x="117" y="277"/>
                    <a:pt x="116" y="279"/>
                  </a:cubicBezTo>
                  <a:cubicBezTo>
                    <a:pt x="119" y="281"/>
                    <a:pt x="121" y="279"/>
                    <a:pt x="118" y="284"/>
                  </a:cubicBezTo>
                  <a:cubicBezTo>
                    <a:pt x="116" y="284"/>
                    <a:pt x="115" y="283"/>
                    <a:pt x="113" y="283"/>
                  </a:cubicBezTo>
                  <a:cubicBezTo>
                    <a:pt x="111" y="284"/>
                    <a:pt x="110" y="286"/>
                    <a:pt x="109" y="286"/>
                  </a:cubicBezTo>
                  <a:cubicBezTo>
                    <a:pt x="108" y="287"/>
                    <a:pt x="107" y="287"/>
                    <a:pt x="106" y="287"/>
                  </a:cubicBezTo>
                  <a:cubicBezTo>
                    <a:pt x="103" y="289"/>
                    <a:pt x="102" y="290"/>
                    <a:pt x="98" y="291"/>
                  </a:cubicBezTo>
                  <a:cubicBezTo>
                    <a:pt x="99" y="289"/>
                    <a:pt x="100" y="289"/>
                    <a:pt x="101" y="288"/>
                  </a:cubicBezTo>
                  <a:cubicBezTo>
                    <a:pt x="100" y="286"/>
                    <a:pt x="100" y="285"/>
                    <a:pt x="99" y="284"/>
                  </a:cubicBezTo>
                  <a:cubicBezTo>
                    <a:pt x="99" y="283"/>
                    <a:pt x="100" y="282"/>
                    <a:pt x="101" y="281"/>
                  </a:cubicBezTo>
                  <a:cubicBezTo>
                    <a:pt x="103" y="279"/>
                    <a:pt x="103" y="277"/>
                    <a:pt x="106" y="276"/>
                  </a:cubicBezTo>
                  <a:cubicBezTo>
                    <a:pt x="109" y="275"/>
                    <a:pt x="112" y="276"/>
                    <a:pt x="113" y="276"/>
                  </a:cubicBezTo>
                  <a:cubicBezTo>
                    <a:pt x="113" y="276"/>
                    <a:pt x="113" y="276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1" y="274"/>
                    <a:pt x="108" y="271"/>
                    <a:pt x="105" y="272"/>
                  </a:cubicBezTo>
                  <a:cubicBezTo>
                    <a:pt x="103" y="274"/>
                    <a:pt x="101" y="275"/>
                    <a:pt x="100" y="277"/>
                  </a:cubicBezTo>
                  <a:cubicBezTo>
                    <a:pt x="98" y="277"/>
                    <a:pt x="97" y="277"/>
                    <a:pt x="96" y="278"/>
                  </a:cubicBezTo>
                  <a:cubicBezTo>
                    <a:pt x="96" y="279"/>
                    <a:pt x="95" y="280"/>
                    <a:pt x="94" y="280"/>
                  </a:cubicBezTo>
                  <a:cubicBezTo>
                    <a:pt x="94" y="281"/>
                    <a:pt x="93" y="281"/>
                    <a:pt x="92" y="281"/>
                  </a:cubicBezTo>
                  <a:cubicBezTo>
                    <a:pt x="95" y="288"/>
                    <a:pt x="84" y="285"/>
                    <a:pt x="84" y="291"/>
                  </a:cubicBezTo>
                  <a:cubicBezTo>
                    <a:pt x="84" y="292"/>
                    <a:pt x="85" y="292"/>
                    <a:pt x="85" y="292"/>
                  </a:cubicBezTo>
                  <a:cubicBezTo>
                    <a:pt x="87" y="292"/>
                    <a:pt x="88" y="293"/>
                    <a:pt x="89" y="294"/>
                  </a:cubicBezTo>
                  <a:cubicBezTo>
                    <a:pt x="88" y="296"/>
                    <a:pt x="86" y="296"/>
                    <a:pt x="85" y="297"/>
                  </a:cubicBezTo>
                  <a:cubicBezTo>
                    <a:pt x="84" y="298"/>
                    <a:pt x="83" y="299"/>
                    <a:pt x="82" y="300"/>
                  </a:cubicBezTo>
                  <a:cubicBezTo>
                    <a:pt x="80" y="301"/>
                    <a:pt x="78" y="301"/>
                    <a:pt x="76" y="302"/>
                  </a:cubicBezTo>
                  <a:cubicBezTo>
                    <a:pt x="74" y="303"/>
                    <a:pt x="72" y="305"/>
                    <a:pt x="70" y="306"/>
                  </a:cubicBezTo>
                  <a:cubicBezTo>
                    <a:pt x="70" y="307"/>
                    <a:pt x="71" y="307"/>
                    <a:pt x="71" y="308"/>
                  </a:cubicBezTo>
                  <a:cubicBezTo>
                    <a:pt x="70" y="311"/>
                    <a:pt x="66" y="310"/>
                    <a:pt x="64" y="311"/>
                  </a:cubicBezTo>
                  <a:cubicBezTo>
                    <a:pt x="62" y="312"/>
                    <a:pt x="60" y="313"/>
                    <a:pt x="59" y="314"/>
                  </a:cubicBezTo>
                  <a:cubicBezTo>
                    <a:pt x="59" y="315"/>
                    <a:pt x="58" y="316"/>
                    <a:pt x="58" y="317"/>
                  </a:cubicBezTo>
                  <a:cubicBezTo>
                    <a:pt x="55" y="319"/>
                    <a:pt x="49" y="321"/>
                    <a:pt x="47" y="318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8" y="316"/>
                    <a:pt x="52" y="312"/>
                    <a:pt x="55" y="311"/>
                  </a:cubicBezTo>
                  <a:cubicBezTo>
                    <a:pt x="56" y="311"/>
                    <a:pt x="57" y="312"/>
                    <a:pt x="58" y="312"/>
                  </a:cubicBezTo>
                  <a:cubicBezTo>
                    <a:pt x="58" y="312"/>
                    <a:pt x="58" y="312"/>
                    <a:pt x="58" y="311"/>
                  </a:cubicBezTo>
                  <a:cubicBezTo>
                    <a:pt x="58" y="310"/>
                    <a:pt x="58" y="309"/>
                    <a:pt x="59" y="308"/>
                  </a:cubicBezTo>
                  <a:cubicBezTo>
                    <a:pt x="60" y="308"/>
                    <a:pt x="64" y="306"/>
                    <a:pt x="64" y="304"/>
                  </a:cubicBezTo>
                  <a:cubicBezTo>
                    <a:pt x="65" y="302"/>
                    <a:pt x="64" y="300"/>
                    <a:pt x="65" y="299"/>
                  </a:cubicBezTo>
                  <a:cubicBezTo>
                    <a:pt x="65" y="298"/>
                    <a:pt x="66" y="297"/>
                    <a:pt x="67" y="297"/>
                  </a:cubicBezTo>
                  <a:cubicBezTo>
                    <a:pt x="67" y="296"/>
                    <a:pt x="67" y="295"/>
                    <a:pt x="67" y="294"/>
                  </a:cubicBezTo>
                  <a:cubicBezTo>
                    <a:pt x="67" y="294"/>
                    <a:pt x="67" y="294"/>
                    <a:pt x="67" y="294"/>
                  </a:cubicBezTo>
                  <a:cubicBezTo>
                    <a:pt x="65" y="294"/>
                    <a:pt x="63" y="295"/>
                    <a:pt x="60" y="295"/>
                  </a:cubicBezTo>
                  <a:cubicBezTo>
                    <a:pt x="60" y="294"/>
                    <a:pt x="59" y="293"/>
                    <a:pt x="59" y="293"/>
                  </a:cubicBezTo>
                  <a:cubicBezTo>
                    <a:pt x="58" y="293"/>
                    <a:pt x="57" y="293"/>
                    <a:pt x="57" y="294"/>
                  </a:cubicBezTo>
                  <a:cubicBezTo>
                    <a:pt x="56" y="295"/>
                    <a:pt x="58" y="296"/>
                    <a:pt x="57" y="297"/>
                  </a:cubicBezTo>
                  <a:cubicBezTo>
                    <a:pt x="55" y="298"/>
                    <a:pt x="53" y="293"/>
                    <a:pt x="51" y="293"/>
                  </a:cubicBezTo>
                  <a:cubicBezTo>
                    <a:pt x="46" y="292"/>
                    <a:pt x="46" y="294"/>
                    <a:pt x="44" y="295"/>
                  </a:cubicBezTo>
                  <a:cubicBezTo>
                    <a:pt x="43" y="295"/>
                    <a:pt x="39" y="295"/>
                    <a:pt x="39" y="294"/>
                  </a:cubicBezTo>
                  <a:cubicBezTo>
                    <a:pt x="38" y="292"/>
                    <a:pt x="39" y="290"/>
                    <a:pt x="39" y="288"/>
                  </a:cubicBezTo>
                  <a:cubicBezTo>
                    <a:pt x="39" y="286"/>
                    <a:pt x="37" y="283"/>
                    <a:pt x="36" y="282"/>
                  </a:cubicBezTo>
                  <a:cubicBezTo>
                    <a:pt x="35" y="283"/>
                    <a:pt x="28" y="286"/>
                    <a:pt x="26" y="285"/>
                  </a:cubicBezTo>
                  <a:cubicBezTo>
                    <a:pt x="26" y="285"/>
                    <a:pt x="21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1" y="278"/>
                    <a:pt x="21" y="277"/>
                    <a:pt x="22" y="276"/>
                  </a:cubicBezTo>
                  <a:cubicBezTo>
                    <a:pt x="24" y="277"/>
                    <a:pt x="27" y="279"/>
                    <a:pt x="30" y="278"/>
                  </a:cubicBezTo>
                  <a:cubicBezTo>
                    <a:pt x="30" y="278"/>
                    <a:pt x="30" y="277"/>
                    <a:pt x="30" y="277"/>
                  </a:cubicBezTo>
                  <a:cubicBezTo>
                    <a:pt x="29" y="276"/>
                    <a:pt x="28" y="275"/>
                    <a:pt x="27" y="275"/>
                  </a:cubicBezTo>
                  <a:cubicBezTo>
                    <a:pt x="26" y="275"/>
                    <a:pt x="26" y="276"/>
                    <a:pt x="24" y="275"/>
                  </a:cubicBezTo>
                  <a:cubicBezTo>
                    <a:pt x="21" y="275"/>
                    <a:pt x="20" y="272"/>
                    <a:pt x="16" y="272"/>
                  </a:cubicBezTo>
                  <a:cubicBezTo>
                    <a:pt x="15" y="271"/>
                    <a:pt x="14" y="269"/>
                    <a:pt x="14" y="268"/>
                  </a:cubicBezTo>
                  <a:cubicBezTo>
                    <a:pt x="15" y="268"/>
                    <a:pt x="15" y="268"/>
                    <a:pt x="16" y="267"/>
                  </a:cubicBezTo>
                  <a:cubicBezTo>
                    <a:pt x="16" y="267"/>
                    <a:pt x="16" y="266"/>
                    <a:pt x="16" y="265"/>
                  </a:cubicBezTo>
                  <a:cubicBezTo>
                    <a:pt x="17" y="265"/>
                    <a:pt x="17" y="265"/>
                    <a:pt x="18" y="265"/>
                  </a:cubicBezTo>
                  <a:cubicBezTo>
                    <a:pt x="18" y="264"/>
                    <a:pt x="18" y="263"/>
                    <a:pt x="18" y="262"/>
                  </a:cubicBezTo>
                  <a:cubicBezTo>
                    <a:pt x="19" y="261"/>
                    <a:pt x="20" y="261"/>
                    <a:pt x="21" y="260"/>
                  </a:cubicBezTo>
                  <a:cubicBezTo>
                    <a:pt x="22" y="258"/>
                    <a:pt x="23" y="256"/>
                    <a:pt x="25" y="254"/>
                  </a:cubicBezTo>
                  <a:cubicBezTo>
                    <a:pt x="27" y="255"/>
                    <a:pt x="30" y="256"/>
                    <a:pt x="31" y="256"/>
                  </a:cubicBezTo>
                  <a:cubicBezTo>
                    <a:pt x="34" y="256"/>
                    <a:pt x="34" y="254"/>
                    <a:pt x="36" y="253"/>
                  </a:cubicBezTo>
                  <a:cubicBezTo>
                    <a:pt x="37" y="251"/>
                    <a:pt x="41" y="251"/>
                    <a:pt x="44" y="251"/>
                  </a:cubicBezTo>
                  <a:cubicBezTo>
                    <a:pt x="44" y="251"/>
                    <a:pt x="44" y="251"/>
                    <a:pt x="45" y="251"/>
                  </a:cubicBezTo>
                  <a:cubicBezTo>
                    <a:pt x="45" y="247"/>
                    <a:pt x="44" y="245"/>
                    <a:pt x="42" y="243"/>
                  </a:cubicBezTo>
                  <a:cubicBezTo>
                    <a:pt x="42" y="243"/>
                    <a:pt x="42" y="243"/>
                    <a:pt x="42" y="242"/>
                  </a:cubicBezTo>
                  <a:cubicBezTo>
                    <a:pt x="44" y="242"/>
                    <a:pt x="45" y="242"/>
                    <a:pt x="45" y="242"/>
                  </a:cubicBezTo>
                  <a:cubicBezTo>
                    <a:pt x="45" y="242"/>
                    <a:pt x="46" y="241"/>
                    <a:pt x="46" y="241"/>
                  </a:cubicBezTo>
                  <a:cubicBezTo>
                    <a:pt x="45" y="240"/>
                    <a:pt x="44" y="239"/>
                    <a:pt x="43" y="238"/>
                  </a:cubicBezTo>
                  <a:cubicBezTo>
                    <a:pt x="41" y="239"/>
                    <a:pt x="39" y="239"/>
                    <a:pt x="38" y="240"/>
                  </a:cubicBezTo>
                  <a:cubicBezTo>
                    <a:pt x="36" y="241"/>
                    <a:pt x="35" y="242"/>
                    <a:pt x="33" y="243"/>
                  </a:cubicBezTo>
                  <a:cubicBezTo>
                    <a:pt x="32" y="244"/>
                    <a:pt x="29" y="242"/>
                    <a:pt x="28" y="242"/>
                  </a:cubicBezTo>
                  <a:cubicBezTo>
                    <a:pt x="25" y="241"/>
                    <a:pt x="22" y="242"/>
                    <a:pt x="20" y="242"/>
                  </a:cubicBezTo>
                  <a:cubicBezTo>
                    <a:pt x="17" y="243"/>
                    <a:pt x="13" y="242"/>
                    <a:pt x="12" y="240"/>
                  </a:cubicBezTo>
                  <a:cubicBezTo>
                    <a:pt x="11" y="239"/>
                    <a:pt x="11" y="238"/>
                    <a:pt x="11" y="237"/>
                  </a:cubicBezTo>
                  <a:cubicBezTo>
                    <a:pt x="12" y="237"/>
                    <a:pt x="11" y="237"/>
                    <a:pt x="12" y="236"/>
                  </a:cubicBezTo>
                  <a:cubicBezTo>
                    <a:pt x="14" y="236"/>
                    <a:pt x="16" y="237"/>
                    <a:pt x="17" y="235"/>
                  </a:cubicBezTo>
                  <a:cubicBezTo>
                    <a:pt x="12" y="234"/>
                    <a:pt x="7" y="233"/>
                    <a:pt x="2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6" y="229"/>
                    <a:pt x="11" y="228"/>
                    <a:pt x="15" y="226"/>
                  </a:cubicBezTo>
                  <a:cubicBezTo>
                    <a:pt x="19" y="225"/>
                    <a:pt x="23" y="221"/>
                    <a:pt x="28" y="223"/>
                  </a:cubicBezTo>
                  <a:cubicBezTo>
                    <a:pt x="28" y="224"/>
                    <a:pt x="28" y="225"/>
                    <a:pt x="28" y="226"/>
                  </a:cubicBezTo>
                  <a:cubicBezTo>
                    <a:pt x="34" y="227"/>
                    <a:pt x="39" y="229"/>
                    <a:pt x="43" y="224"/>
                  </a:cubicBezTo>
                  <a:cubicBezTo>
                    <a:pt x="45" y="224"/>
                    <a:pt x="49" y="226"/>
                    <a:pt x="50" y="224"/>
                  </a:cubicBezTo>
                  <a:cubicBezTo>
                    <a:pt x="50" y="224"/>
                    <a:pt x="50" y="223"/>
                    <a:pt x="50" y="223"/>
                  </a:cubicBezTo>
                  <a:cubicBezTo>
                    <a:pt x="49" y="223"/>
                    <a:pt x="40" y="221"/>
                    <a:pt x="40" y="221"/>
                  </a:cubicBezTo>
                  <a:cubicBezTo>
                    <a:pt x="40" y="220"/>
                    <a:pt x="39" y="219"/>
                    <a:pt x="39" y="218"/>
                  </a:cubicBezTo>
                  <a:cubicBezTo>
                    <a:pt x="35" y="217"/>
                    <a:pt x="32" y="217"/>
                    <a:pt x="28" y="216"/>
                  </a:cubicBezTo>
                  <a:cubicBezTo>
                    <a:pt x="28" y="211"/>
                    <a:pt x="15" y="206"/>
                    <a:pt x="10" y="204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12" y="203"/>
                    <a:pt x="13" y="202"/>
                    <a:pt x="13" y="199"/>
                  </a:cubicBezTo>
                  <a:cubicBezTo>
                    <a:pt x="19" y="199"/>
                    <a:pt x="26" y="199"/>
                    <a:pt x="28" y="196"/>
                  </a:cubicBezTo>
                  <a:cubicBezTo>
                    <a:pt x="29" y="195"/>
                    <a:pt x="29" y="194"/>
                    <a:pt x="30" y="193"/>
                  </a:cubicBezTo>
                  <a:cubicBezTo>
                    <a:pt x="31" y="190"/>
                    <a:pt x="33" y="187"/>
                    <a:pt x="36" y="186"/>
                  </a:cubicBezTo>
                  <a:cubicBezTo>
                    <a:pt x="37" y="184"/>
                    <a:pt x="42" y="183"/>
                    <a:pt x="45" y="183"/>
                  </a:cubicBezTo>
                  <a:cubicBezTo>
                    <a:pt x="47" y="183"/>
                    <a:pt x="49" y="183"/>
                    <a:pt x="51" y="183"/>
                  </a:cubicBezTo>
                  <a:cubicBezTo>
                    <a:pt x="51" y="183"/>
                    <a:pt x="51" y="183"/>
                    <a:pt x="51" y="182"/>
                  </a:cubicBezTo>
                  <a:cubicBezTo>
                    <a:pt x="51" y="181"/>
                    <a:pt x="50" y="181"/>
                    <a:pt x="49" y="180"/>
                  </a:cubicBezTo>
                  <a:cubicBezTo>
                    <a:pt x="49" y="179"/>
                    <a:pt x="49" y="179"/>
                    <a:pt x="49" y="178"/>
                  </a:cubicBezTo>
                  <a:cubicBezTo>
                    <a:pt x="53" y="178"/>
                    <a:pt x="60" y="179"/>
                    <a:pt x="63" y="177"/>
                  </a:cubicBezTo>
                  <a:cubicBezTo>
                    <a:pt x="65" y="176"/>
                    <a:pt x="67" y="175"/>
                    <a:pt x="69" y="173"/>
                  </a:cubicBezTo>
                  <a:cubicBezTo>
                    <a:pt x="71" y="172"/>
                    <a:pt x="73" y="174"/>
                    <a:pt x="74" y="175"/>
                  </a:cubicBezTo>
                  <a:cubicBezTo>
                    <a:pt x="73" y="176"/>
                    <a:pt x="73" y="176"/>
                    <a:pt x="73" y="178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5" y="178"/>
                    <a:pt x="76" y="178"/>
                    <a:pt x="77" y="179"/>
                  </a:cubicBezTo>
                  <a:cubicBezTo>
                    <a:pt x="78" y="178"/>
                    <a:pt x="79" y="177"/>
                    <a:pt x="79" y="176"/>
                  </a:cubicBezTo>
                  <a:cubicBezTo>
                    <a:pt x="80" y="177"/>
                    <a:pt x="82" y="177"/>
                    <a:pt x="83" y="177"/>
                  </a:cubicBezTo>
                  <a:cubicBezTo>
                    <a:pt x="86" y="177"/>
                    <a:pt x="89" y="178"/>
                    <a:pt x="92" y="178"/>
                  </a:cubicBezTo>
                  <a:cubicBezTo>
                    <a:pt x="94" y="179"/>
                    <a:pt x="95" y="182"/>
                    <a:pt x="98" y="182"/>
                  </a:cubicBezTo>
                  <a:cubicBezTo>
                    <a:pt x="98" y="182"/>
                    <a:pt x="99" y="182"/>
                    <a:pt x="99" y="182"/>
                  </a:cubicBezTo>
                  <a:cubicBezTo>
                    <a:pt x="101" y="182"/>
                    <a:pt x="104" y="183"/>
                    <a:pt x="107" y="183"/>
                  </a:cubicBezTo>
                  <a:cubicBezTo>
                    <a:pt x="109" y="182"/>
                    <a:pt x="111" y="182"/>
                    <a:pt x="114" y="182"/>
                  </a:cubicBezTo>
                  <a:cubicBezTo>
                    <a:pt x="117" y="182"/>
                    <a:pt x="120" y="184"/>
                    <a:pt x="122" y="184"/>
                  </a:cubicBezTo>
                  <a:cubicBezTo>
                    <a:pt x="125" y="184"/>
                    <a:pt x="129" y="185"/>
                    <a:pt x="132" y="185"/>
                  </a:cubicBezTo>
                  <a:cubicBezTo>
                    <a:pt x="133" y="185"/>
                    <a:pt x="135" y="186"/>
                    <a:pt x="137" y="187"/>
                  </a:cubicBezTo>
                  <a:cubicBezTo>
                    <a:pt x="141" y="186"/>
                    <a:pt x="145" y="186"/>
                    <a:pt x="149" y="186"/>
                  </a:cubicBezTo>
                  <a:cubicBezTo>
                    <a:pt x="154" y="187"/>
                    <a:pt x="157" y="191"/>
                    <a:pt x="161" y="192"/>
                  </a:cubicBezTo>
                  <a:cubicBezTo>
                    <a:pt x="163" y="192"/>
                    <a:pt x="165" y="192"/>
                    <a:pt x="166" y="192"/>
                  </a:cubicBezTo>
                  <a:cubicBezTo>
                    <a:pt x="169" y="192"/>
                    <a:pt x="172" y="193"/>
                    <a:pt x="174" y="194"/>
                  </a:cubicBezTo>
                  <a:cubicBezTo>
                    <a:pt x="176" y="195"/>
                    <a:pt x="179" y="197"/>
                    <a:pt x="182" y="198"/>
                  </a:cubicBezTo>
                  <a:cubicBezTo>
                    <a:pt x="185" y="198"/>
                    <a:pt x="187" y="199"/>
                    <a:pt x="190" y="199"/>
                  </a:cubicBezTo>
                  <a:cubicBezTo>
                    <a:pt x="192" y="200"/>
                    <a:pt x="193" y="201"/>
                    <a:pt x="195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199"/>
                    <a:pt x="193" y="197"/>
                    <a:pt x="191" y="197"/>
                  </a:cubicBezTo>
                  <a:cubicBezTo>
                    <a:pt x="191" y="196"/>
                    <a:pt x="191" y="195"/>
                    <a:pt x="192" y="194"/>
                  </a:cubicBezTo>
                  <a:cubicBezTo>
                    <a:pt x="193" y="194"/>
                    <a:pt x="194" y="193"/>
                    <a:pt x="195" y="193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7" y="193"/>
                    <a:pt x="198" y="192"/>
                    <a:pt x="199" y="192"/>
                  </a:cubicBezTo>
                  <a:cubicBezTo>
                    <a:pt x="201" y="192"/>
                    <a:pt x="203" y="194"/>
                    <a:pt x="206" y="193"/>
                  </a:cubicBezTo>
                  <a:cubicBezTo>
                    <a:pt x="207" y="192"/>
                    <a:pt x="208" y="191"/>
                    <a:pt x="209" y="190"/>
                  </a:cubicBezTo>
                  <a:cubicBezTo>
                    <a:pt x="210" y="190"/>
                    <a:pt x="210" y="190"/>
                    <a:pt x="211" y="190"/>
                  </a:cubicBezTo>
                  <a:cubicBezTo>
                    <a:pt x="211" y="190"/>
                    <a:pt x="212" y="189"/>
                    <a:pt x="212" y="189"/>
                  </a:cubicBezTo>
                  <a:cubicBezTo>
                    <a:pt x="214" y="189"/>
                    <a:pt x="216" y="188"/>
                    <a:pt x="218" y="188"/>
                  </a:cubicBezTo>
                  <a:cubicBezTo>
                    <a:pt x="219" y="187"/>
                    <a:pt x="220" y="187"/>
                    <a:pt x="220" y="186"/>
                  </a:cubicBezTo>
                  <a:cubicBezTo>
                    <a:pt x="222" y="185"/>
                    <a:pt x="226" y="186"/>
                    <a:pt x="228" y="186"/>
                  </a:cubicBezTo>
                  <a:cubicBezTo>
                    <a:pt x="226" y="189"/>
                    <a:pt x="226" y="188"/>
                    <a:pt x="223" y="189"/>
                  </a:cubicBezTo>
                  <a:cubicBezTo>
                    <a:pt x="222" y="190"/>
                    <a:pt x="221" y="190"/>
                    <a:pt x="220" y="191"/>
                  </a:cubicBezTo>
                  <a:cubicBezTo>
                    <a:pt x="218" y="192"/>
                    <a:pt x="216" y="192"/>
                    <a:pt x="213" y="193"/>
                  </a:cubicBezTo>
                  <a:cubicBezTo>
                    <a:pt x="213" y="194"/>
                    <a:pt x="212" y="195"/>
                    <a:pt x="212" y="195"/>
                  </a:cubicBezTo>
                  <a:cubicBezTo>
                    <a:pt x="209" y="197"/>
                    <a:pt x="208" y="195"/>
                    <a:pt x="205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08" y="200"/>
                    <a:pt x="209" y="202"/>
                    <a:pt x="211" y="203"/>
                  </a:cubicBezTo>
                  <a:cubicBezTo>
                    <a:pt x="210" y="202"/>
                    <a:pt x="211" y="201"/>
                    <a:pt x="211" y="199"/>
                  </a:cubicBezTo>
                  <a:cubicBezTo>
                    <a:pt x="214" y="199"/>
                    <a:pt x="215" y="197"/>
                    <a:pt x="217" y="195"/>
                  </a:cubicBezTo>
                  <a:cubicBezTo>
                    <a:pt x="223" y="195"/>
                    <a:pt x="223" y="193"/>
                    <a:pt x="227" y="192"/>
                  </a:cubicBezTo>
                  <a:cubicBezTo>
                    <a:pt x="229" y="191"/>
                    <a:pt x="231" y="191"/>
                    <a:pt x="232" y="191"/>
                  </a:cubicBezTo>
                  <a:cubicBezTo>
                    <a:pt x="233" y="190"/>
                    <a:pt x="234" y="190"/>
                    <a:pt x="234" y="189"/>
                  </a:cubicBezTo>
                  <a:cubicBezTo>
                    <a:pt x="236" y="188"/>
                    <a:pt x="239" y="188"/>
                    <a:pt x="240" y="186"/>
                  </a:cubicBezTo>
                  <a:cubicBezTo>
                    <a:pt x="239" y="183"/>
                    <a:pt x="238" y="182"/>
                    <a:pt x="236" y="180"/>
                  </a:cubicBezTo>
                  <a:cubicBezTo>
                    <a:pt x="244" y="181"/>
                    <a:pt x="244" y="189"/>
                    <a:pt x="249" y="192"/>
                  </a:cubicBezTo>
                  <a:cubicBezTo>
                    <a:pt x="250" y="193"/>
                    <a:pt x="253" y="196"/>
                    <a:pt x="255" y="194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6" y="462"/>
                    <a:pt x="546" y="462"/>
                    <a:pt x="546" y="462"/>
                  </a:cubicBezTo>
                  <a:cubicBezTo>
                    <a:pt x="546" y="462"/>
                    <a:pt x="546" y="462"/>
                    <a:pt x="545" y="462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lose/>
                  <a:moveTo>
                    <a:pt x="4" y="340"/>
                  </a:moveTo>
                  <a:cubicBezTo>
                    <a:pt x="3" y="340"/>
                    <a:pt x="2" y="340"/>
                    <a:pt x="1" y="340"/>
                  </a:cubicBezTo>
                  <a:cubicBezTo>
                    <a:pt x="1" y="340"/>
                    <a:pt x="0" y="340"/>
                    <a:pt x="0" y="339"/>
                  </a:cubicBezTo>
                  <a:cubicBezTo>
                    <a:pt x="0" y="338"/>
                    <a:pt x="1" y="338"/>
                    <a:pt x="2" y="337"/>
                  </a:cubicBezTo>
                  <a:cubicBezTo>
                    <a:pt x="3" y="338"/>
                    <a:pt x="4" y="338"/>
                    <a:pt x="4" y="340"/>
                  </a:cubicBezTo>
                  <a:close/>
                  <a:moveTo>
                    <a:pt x="10" y="334"/>
                  </a:moveTo>
                  <a:cubicBezTo>
                    <a:pt x="11" y="334"/>
                    <a:pt x="11" y="334"/>
                    <a:pt x="12" y="334"/>
                  </a:cubicBezTo>
                  <a:cubicBezTo>
                    <a:pt x="12" y="335"/>
                    <a:pt x="13" y="335"/>
                    <a:pt x="13" y="336"/>
                  </a:cubicBezTo>
                  <a:cubicBezTo>
                    <a:pt x="12" y="337"/>
                    <a:pt x="11" y="338"/>
                    <a:pt x="10" y="33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9" y="337"/>
                    <a:pt x="9" y="336"/>
                    <a:pt x="8" y="335"/>
                  </a:cubicBezTo>
                  <a:cubicBezTo>
                    <a:pt x="8" y="335"/>
                    <a:pt x="8" y="335"/>
                    <a:pt x="8" y="335"/>
                  </a:cubicBezTo>
                  <a:cubicBezTo>
                    <a:pt x="9" y="334"/>
                    <a:pt x="10" y="334"/>
                    <a:pt x="10" y="334"/>
                  </a:cubicBezTo>
                  <a:close/>
                  <a:moveTo>
                    <a:pt x="28" y="326"/>
                  </a:moveTo>
                  <a:cubicBezTo>
                    <a:pt x="30" y="326"/>
                    <a:pt x="32" y="327"/>
                    <a:pt x="31" y="328"/>
                  </a:cubicBezTo>
                  <a:cubicBezTo>
                    <a:pt x="31" y="329"/>
                    <a:pt x="30" y="329"/>
                    <a:pt x="29" y="329"/>
                  </a:cubicBezTo>
                  <a:cubicBezTo>
                    <a:pt x="28" y="329"/>
                    <a:pt x="27" y="329"/>
                    <a:pt x="26" y="329"/>
                  </a:cubicBezTo>
                  <a:cubicBezTo>
                    <a:pt x="25" y="330"/>
                    <a:pt x="25" y="331"/>
                    <a:pt x="23" y="331"/>
                  </a:cubicBezTo>
                  <a:cubicBezTo>
                    <a:pt x="22" y="331"/>
                    <a:pt x="21" y="331"/>
                    <a:pt x="21" y="330"/>
                  </a:cubicBezTo>
                  <a:cubicBezTo>
                    <a:pt x="22" y="329"/>
                    <a:pt x="23" y="328"/>
                    <a:pt x="23" y="328"/>
                  </a:cubicBezTo>
                  <a:cubicBezTo>
                    <a:pt x="25" y="327"/>
                    <a:pt x="27" y="327"/>
                    <a:pt x="28" y="326"/>
                  </a:cubicBezTo>
                  <a:close/>
                  <a:moveTo>
                    <a:pt x="31" y="325"/>
                  </a:moveTo>
                  <a:cubicBezTo>
                    <a:pt x="32" y="324"/>
                    <a:pt x="32" y="324"/>
                    <a:pt x="32" y="324"/>
                  </a:cubicBezTo>
                  <a:cubicBezTo>
                    <a:pt x="33" y="324"/>
                    <a:pt x="33" y="325"/>
                    <a:pt x="34" y="325"/>
                  </a:cubicBezTo>
                  <a:cubicBezTo>
                    <a:pt x="34" y="325"/>
                    <a:pt x="34" y="325"/>
                    <a:pt x="34" y="326"/>
                  </a:cubicBezTo>
                  <a:cubicBezTo>
                    <a:pt x="34" y="326"/>
                    <a:pt x="34" y="326"/>
                    <a:pt x="33" y="326"/>
                  </a:cubicBezTo>
                  <a:cubicBezTo>
                    <a:pt x="32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lose/>
                  <a:moveTo>
                    <a:pt x="40" y="320"/>
                  </a:moveTo>
                  <a:cubicBezTo>
                    <a:pt x="41" y="319"/>
                    <a:pt x="41" y="319"/>
                    <a:pt x="42" y="319"/>
                  </a:cubicBezTo>
                  <a:cubicBezTo>
                    <a:pt x="44" y="319"/>
                    <a:pt x="47" y="320"/>
                    <a:pt x="48" y="321"/>
                  </a:cubicBezTo>
                  <a:cubicBezTo>
                    <a:pt x="48" y="321"/>
                    <a:pt x="48" y="321"/>
                    <a:pt x="48" y="322"/>
                  </a:cubicBezTo>
                  <a:cubicBezTo>
                    <a:pt x="46" y="322"/>
                    <a:pt x="43" y="321"/>
                    <a:pt x="41" y="322"/>
                  </a:cubicBezTo>
                  <a:cubicBezTo>
                    <a:pt x="39" y="323"/>
                    <a:pt x="39" y="326"/>
                    <a:pt x="35" y="325"/>
                  </a:cubicBezTo>
                  <a:cubicBezTo>
                    <a:pt x="35" y="324"/>
                    <a:pt x="35" y="323"/>
                    <a:pt x="35" y="323"/>
                  </a:cubicBezTo>
                  <a:cubicBezTo>
                    <a:pt x="38" y="322"/>
                    <a:pt x="38" y="321"/>
                    <a:pt x="40" y="320"/>
                  </a:cubicBezTo>
                  <a:close/>
                  <a:moveTo>
                    <a:pt x="61" y="558"/>
                  </a:moveTo>
                  <a:cubicBezTo>
                    <a:pt x="62" y="558"/>
                    <a:pt x="62" y="560"/>
                    <a:pt x="63" y="560"/>
                  </a:cubicBezTo>
                  <a:cubicBezTo>
                    <a:pt x="63" y="560"/>
                    <a:pt x="63" y="560"/>
                    <a:pt x="63" y="561"/>
                  </a:cubicBezTo>
                  <a:cubicBezTo>
                    <a:pt x="63" y="561"/>
                    <a:pt x="63" y="561"/>
                    <a:pt x="63" y="561"/>
                  </a:cubicBezTo>
                  <a:cubicBezTo>
                    <a:pt x="62" y="560"/>
                    <a:pt x="61" y="560"/>
                    <a:pt x="60" y="560"/>
                  </a:cubicBezTo>
                  <a:cubicBezTo>
                    <a:pt x="60" y="560"/>
                    <a:pt x="60" y="559"/>
                    <a:pt x="59" y="558"/>
                  </a:cubicBezTo>
                  <a:cubicBezTo>
                    <a:pt x="60" y="558"/>
                    <a:pt x="60" y="558"/>
                    <a:pt x="61" y="558"/>
                  </a:cubicBezTo>
                  <a:close/>
                  <a:moveTo>
                    <a:pt x="73" y="563"/>
                  </a:moveTo>
                  <a:cubicBezTo>
                    <a:pt x="73" y="564"/>
                    <a:pt x="73" y="564"/>
                    <a:pt x="73" y="564"/>
                  </a:cubicBezTo>
                  <a:cubicBezTo>
                    <a:pt x="73" y="564"/>
                    <a:pt x="72" y="565"/>
                    <a:pt x="71" y="564"/>
                  </a:cubicBezTo>
                  <a:cubicBezTo>
                    <a:pt x="70" y="564"/>
                    <a:pt x="70" y="563"/>
                    <a:pt x="69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71" y="562"/>
                    <a:pt x="73" y="563"/>
                    <a:pt x="73" y="563"/>
                  </a:cubicBezTo>
                  <a:close/>
                  <a:moveTo>
                    <a:pt x="74" y="567"/>
                  </a:moveTo>
                  <a:cubicBezTo>
                    <a:pt x="74" y="567"/>
                    <a:pt x="74" y="566"/>
                    <a:pt x="74" y="566"/>
                  </a:cubicBezTo>
                  <a:cubicBezTo>
                    <a:pt x="75" y="567"/>
                    <a:pt x="78" y="568"/>
                    <a:pt x="79" y="569"/>
                  </a:cubicBezTo>
                  <a:cubicBezTo>
                    <a:pt x="79" y="569"/>
                    <a:pt x="79" y="570"/>
                    <a:pt x="80" y="571"/>
                  </a:cubicBezTo>
                  <a:cubicBezTo>
                    <a:pt x="80" y="573"/>
                    <a:pt x="77" y="572"/>
                    <a:pt x="76" y="573"/>
                  </a:cubicBezTo>
                  <a:cubicBezTo>
                    <a:pt x="76" y="574"/>
                    <a:pt x="75" y="574"/>
                    <a:pt x="75" y="575"/>
                  </a:cubicBezTo>
                  <a:cubicBezTo>
                    <a:pt x="75" y="575"/>
                    <a:pt x="75" y="574"/>
                    <a:pt x="75" y="574"/>
                  </a:cubicBezTo>
                  <a:cubicBezTo>
                    <a:pt x="75" y="574"/>
                    <a:pt x="74" y="574"/>
                    <a:pt x="74" y="574"/>
                  </a:cubicBezTo>
                  <a:cubicBezTo>
                    <a:pt x="74" y="572"/>
                    <a:pt x="73" y="571"/>
                    <a:pt x="73" y="569"/>
                  </a:cubicBezTo>
                  <a:cubicBezTo>
                    <a:pt x="73" y="569"/>
                    <a:pt x="74" y="569"/>
                    <a:pt x="74" y="568"/>
                  </a:cubicBezTo>
                  <a:cubicBezTo>
                    <a:pt x="74" y="567"/>
                    <a:pt x="74" y="567"/>
                    <a:pt x="74" y="567"/>
                  </a:cubicBezTo>
                  <a:close/>
                  <a:moveTo>
                    <a:pt x="88" y="305"/>
                  </a:moveTo>
                  <a:cubicBezTo>
                    <a:pt x="89" y="305"/>
                    <a:pt x="89" y="304"/>
                    <a:pt x="89" y="303"/>
                  </a:cubicBezTo>
                  <a:cubicBezTo>
                    <a:pt x="90" y="302"/>
                    <a:pt x="90" y="302"/>
                    <a:pt x="90" y="302"/>
                  </a:cubicBezTo>
                  <a:cubicBezTo>
                    <a:pt x="93" y="303"/>
                    <a:pt x="94" y="303"/>
                    <a:pt x="95" y="305"/>
                  </a:cubicBezTo>
                  <a:cubicBezTo>
                    <a:pt x="95" y="305"/>
                    <a:pt x="95" y="305"/>
                    <a:pt x="95" y="305"/>
                  </a:cubicBezTo>
                  <a:cubicBezTo>
                    <a:pt x="93" y="305"/>
                    <a:pt x="92" y="305"/>
                    <a:pt x="91" y="306"/>
                  </a:cubicBezTo>
                  <a:cubicBezTo>
                    <a:pt x="89" y="307"/>
                    <a:pt x="89" y="312"/>
                    <a:pt x="84" y="309"/>
                  </a:cubicBezTo>
                  <a:cubicBezTo>
                    <a:pt x="83" y="309"/>
                    <a:pt x="82" y="309"/>
                    <a:pt x="82" y="308"/>
                  </a:cubicBezTo>
                  <a:cubicBezTo>
                    <a:pt x="82" y="306"/>
                    <a:pt x="84" y="306"/>
                    <a:pt x="84" y="304"/>
                  </a:cubicBezTo>
                  <a:cubicBezTo>
                    <a:pt x="85" y="305"/>
                    <a:pt x="87" y="306"/>
                    <a:pt x="88" y="305"/>
                  </a:cubicBezTo>
                  <a:close/>
                  <a:moveTo>
                    <a:pt x="191" y="299"/>
                  </a:moveTo>
                  <a:cubicBezTo>
                    <a:pt x="193" y="300"/>
                    <a:pt x="193" y="301"/>
                    <a:pt x="196" y="300"/>
                  </a:cubicBezTo>
                  <a:cubicBezTo>
                    <a:pt x="196" y="302"/>
                    <a:pt x="197" y="303"/>
                    <a:pt x="197" y="304"/>
                  </a:cubicBezTo>
                  <a:cubicBezTo>
                    <a:pt x="195" y="304"/>
                    <a:pt x="194" y="303"/>
                    <a:pt x="193" y="303"/>
                  </a:cubicBezTo>
                  <a:cubicBezTo>
                    <a:pt x="193" y="304"/>
                    <a:pt x="193" y="305"/>
                    <a:pt x="193" y="306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1" y="304"/>
                    <a:pt x="189" y="303"/>
                    <a:pt x="188" y="302"/>
                  </a:cubicBezTo>
                  <a:cubicBezTo>
                    <a:pt x="189" y="301"/>
                    <a:pt x="189" y="300"/>
                    <a:pt x="190" y="299"/>
                  </a:cubicBezTo>
                  <a:cubicBezTo>
                    <a:pt x="190" y="299"/>
                    <a:pt x="191" y="299"/>
                    <a:pt x="191" y="299"/>
                  </a:cubicBezTo>
                  <a:close/>
                  <a:moveTo>
                    <a:pt x="198" y="307"/>
                  </a:moveTo>
                  <a:cubicBezTo>
                    <a:pt x="198" y="311"/>
                    <a:pt x="199" y="310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7" y="312"/>
                    <a:pt x="194" y="308"/>
                    <a:pt x="195" y="306"/>
                  </a:cubicBezTo>
                  <a:cubicBezTo>
                    <a:pt x="196" y="306"/>
                    <a:pt x="197" y="306"/>
                    <a:pt x="198" y="307"/>
                  </a:cubicBezTo>
                  <a:close/>
                  <a:moveTo>
                    <a:pt x="211" y="319"/>
                  </a:moveTo>
                  <a:cubicBezTo>
                    <a:pt x="212" y="320"/>
                    <a:pt x="211" y="320"/>
                    <a:pt x="211" y="321"/>
                  </a:cubicBezTo>
                  <a:cubicBezTo>
                    <a:pt x="212" y="322"/>
                    <a:pt x="213" y="323"/>
                    <a:pt x="214" y="324"/>
                  </a:cubicBezTo>
                  <a:cubicBezTo>
                    <a:pt x="214" y="325"/>
                    <a:pt x="214" y="326"/>
                    <a:pt x="214" y="327"/>
                  </a:cubicBezTo>
                  <a:cubicBezTo>
                    <a:pt x="212" y="326"/>
                    <a:pt x="208" y="323"/>
                    <a:pt x="208" y="321"/>
                  </a:cubicBezTo>
                  <a:cubicBezTo>
                    <a:pt x="207" y="320"/>
                    <a:pt x="208" y="319"/>
                    <a:pt x="207" y="318"/>
                  </a:cubicBezTo>
                  <a:cubicBezTo>
                    <a:pt x="207" y="318"/>
                    <a:pt x="206" y="317"/>
                    <a:pt x="206" y="316"/>
                  </a:cubicBezTo>
                  <a:cubicBezTo>
                    <a:pt x="208" y="316"/>
                    <a:pt x="211" y="318"/>
                    <a:pt x="211" y="319"/>
                  </a:cubicBezTo>
                  <a:close/>
                  <a:moveTo>
                    <a:pt x="216" y="335"/>
                  </a:moveTo>
                  <a:cubicBezTo>
                    <a:pt x="215" y="336"/>
                    <a:pt x="215" y="337"/>
                    <a:pt x="215" y="339"/>
                  </a:cubicBezTo>
                  <a:cubicBezTo>
                    <a:pt x="213" y="339"/>
                    <a:pt x="213" y="340"/>
                    <a:pt x="212" y="340"/>
                  </a:cubicBezTo>
                  <a:cubicBezTo>
                    <a:pt x="210" y="338"/>
                    <a:pt x="208" y="337"/>
                    <a:pt x="209" y="334"/>
                  </a:cubicBezTo>
                  <a:cubicBezTo>
                    <a:pt x="211" y="334"/>
                    <a:pt x="215" y="334"/>
                    <a:pt x="216" y="335"/>
                  </a:cubicBezTo>
                  <a:close/>
                  <a:moveTo>
                    <a:pt x="238" y="359"/>
                  </a:moveTo>
                  <a:cubicBezTo>
                    <a:pt x="241" y="359"/>
                    <a:pt x="244" y="361"/>
                    <a:pt x="247" y="362"/>
                  </a:cubicBezTo>
                  <a:cubicBezTo>
                    <a:pt x="249" y="362"/>
                    <a:pt x="251" y="362"/>
                    <a:pt x="252" y="363"/>
                  </a:cubicBezTo>
                  <a:cubicBezTo>
                    <a:pt x="255" y="364"/>
                    <a:pt x="255" y="368"/>
                    <a:pt x="257" y="369"/>
                  </a:cubicBezTo>
                  <a:cubicBezTo>
                    <a:pt x="260" y="372"/>
                    <a:pt x="264" y="371"/>
                    <a:pt x="265" y="376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0" y="377"/>
                    <a:pt x="257" y="376"/>
                    <a:pt x="255" y="375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6" y="373"/>
                    <a:pt x="256" y="373"/>
                    <a:pt x="256" y="372"/>
                  </a:cubicBezTo>
                  <a:cubicBezTo>
                    <a:pt x="254" y="372"/>
                    <a:pt x="253" y="372"/>
                    <a:pt x="253" y="373"/>
                  </a:cubicBezTo>
                  <a:cubicBezTo>
                    <a:pt x="252" y="373"/>
                    <a:pt x="251" y="373"/>
                    <a:pt x="251" y="372"/>
                  </a:cubicBezTo>
                  <a:cubicBezTo>
                    <a:pt x="251" y="371"/>
                    <a:pt x="251" y="371"/>
                    <a:pt x="251" y="370"/>
                  </a:cubicBezTo>
                  <a:cubicBezTo>
                    <a:pt x="250" y="369"/>
                    <a:pt x="248" y="369"/>
                    <a:pt x="247" y="369"/>
                  </a:cubicBezTo>
                  <a:cubicBezTo>
                    <a:pt x="247" y="369"/>
                    <a:pt x="247" y="369"/>
                    <a:pt x="247" y="368"/>
                  </a:cubicBezTo>
                  <a:cubicBezTo>
                    <a:pt x="247" y="368"/>
                    <a:pt x="247" y="367"/>
                    <a:pt x="247" y="367"/>
                  </a:cubicBezTo>
                  <a:cubicBezTo>
                    <a:pt x="246" y="367"/>
                    <a:pt x="246" y="366"/>
                    <a:pt x="245" y="365"/>
                  </a:cubicBezTo>
                  <a:cubicBezTo>
                    <a:pt x="244" y="365"/>
                    <a:pt x="244" y="366"/>
                    <a:pt x="243" y="366"/>
                  </a:cubicBezTo>
                  <a:cubicBezTo>
                    <a:pt x="242" y="366"/>
                    <a:pt x="236" y="361"/>
                    <a:pt x="236" y="359"/>
                  </a:cubicBezTo>
                  <a:cubicBezTo>
                    <a:pt x="236" y="359"/>
                    <a:pt x="236" y="359"/>
                    <a:pt x="236" y="359"/>
                  </a:cubicBezTo>
                  <a:cubicBezTo>
                    <a:pt x="237" y="359"/>
                    <a:pt x="237" y="359"/>
                    <a:pt x="238" y="359"/>
                  </a:cubicBezTo>
                  <a:close/>
                  <a:moveTo>
                    <a:pt x="532" y="1052"/>
                  </a:moveTo>
                  <a:cubicBezTo>
                    <a:pt x="532" y="1052"/>
                    <a:pt x="532" y="1052"/>
                    <a:pt x="532" y="1052"/>
                  </a:cubicBezTo>
                  <a:cubicBezTo>
                    <a:pt x="532" y="1055"/>
                    <a:pt x="532" y="1056"/>
                    <a:pt x="531" y="1058"/>
                  </a:cubicBezTo>
                  <a:cubicBezTo>
                    <a:pt x="531" y="1058"/>
                    <a:pt x="531" y="1058"/>
                    <a:pt x="531" y="1058"/>
                  </a:cubicBezTo>
                  <a:cubicBezTo>
                    <a:pt x="530" y="1058"/>
                    <a:pt x="530" y="1058"/>
                    <a:pt x="530" y="1058"/>
                  </a:cubicBezTo>
                  <a:cubicBezTo>
                    <a:pt x="530" y="1057"/>
                    <a:pt x="530" y="1056"/>
                    <a:pt x="530" y="1055"/>
                  </a:cubicBezTo>
                  <a:cubicBezTo>
                    <a:pt x="530" y="1055"/>
                    <a:pt x="530" y="1055"/>
                    <a:pt x="530" y="1055"/>
                  </a:cubicBezTo>
                  <a:cubicBezTo>
                    <a:pt x="529" y="1055"/>
                    <a:pt x="528" y="1055"/>
                    <a:pt x="528" y="1055"/>
                  </a:cubicBezTo>
                  <a:cubicBezTo>
                    <a:pt x="527" y="1054"/>
                    <a:pt x="528" y="1053"/>
                    <a:pt x="528" y="1052"/>
                  </a:cubicBezTo>
                  <a:cubicBezTo>
                    <a:pt x="530" y="1053"/>
                    <a:pt x="531" y="1053"/>
                    <a:pt x="532" y="1052"/>
                  </a:cubicBezTo>
                  <a:close/>
                  <a:moveTo>
                    <a:pt x="553" y="1071"/>
                  </a:moveTo>
                  <a:cubicBezTo>
                    <a:pt x="554" y="1071"/>
                    <a:pt x="554" y="1071"/>
                    <a:pt x="555" y="1071"/>
                  </a:cubicBezTo>
                  <a:cubicBezTo>
                    <a:pt x="554" y="1070"/>
                    <a:pt x="553" y="1068"/>
                    <a:pt x="552" y="1068"/>
                  </a:cubicBezTo>
                  <a:cubicBezTo>
                    <a:pt x="550" y="1067"/>
                    <a:pt x="550" y="1067"/>
                    <a:pt x="548" y="1065"/>
                  </a:cubicBezTo>
                  <a:cubicBezTo>
                    <a:pt x="548" y="1065"/>
                    <a:pt x="548" y="1065"/>
                    <a:pt x="549" y="1064"/>
                  </a:cubicBezTo>
                  <a:cubicBezTo>
                    <a:pt x="550" y="1064"/>
                    <a:pt x="551" y="1063"/>
                    <a:pt x="553" y="1062"/>
                  </a:cubicBezTo>
                  <a:cubicBezTo>
                    <a:pt x="553" y="1062"/>
                    <a:pt x="553" y="1062"/>
                    <a:pt x="553" y="1061"/>
                  </a:cubicBezTo>
                  <a:cubicBezTo>
                    <a:pt x="553" y="1061"/>
                    <a:pt x="552" y="1061"/>
                    <a:pt x="552" y="1061"/>
                  </a:cubicBezTo>
                  <a:cubicBezTo>
                    <a:pt x="550" y="1061"/>
                    <a:pt x="548" y="1062"/>
                    <a:pt x="547" y="1061"/>
                  </a:cubicBezTo>
                  <a:cubicBezTo>
                    <a:pt x="547" y="1061"/>
                    <a:pt x="547" y="1061"/>
                    <a:pt x="547" y="1061"/>
                  </a:cubicBezTo>
                  <a:cubicBezTo>
                    <a:pt x="547" y="1058"/>
                    <a:pt x="551" y="1057"/>
                    <a:pt x="553" y="1055"/>
                  </a:cubicBezTo>
                  <a:cubicBezTo>
                    <a:pt x="554" y="1056"/>
                    <a:pt x="558" y="1056"/>
                    <a:pt x="559" y="1057"/>
                  </a:cubicBezTo>
                  <a:cubicBezTo>
                    <a:pt x="559" y="1057"/>
                    <a:pt x="559" y="1058"/>
                    <a:pt x="559" y="1058"/>
                  </a:cubicBezTo>
                  <a:cubicBezTo>
                    <a:pt x="558" y="1059"/>
                    <a:pt x="557" y="1060"/>
                    <a:pt x="558" y="1061"/>
                  </a:cubicBezTo>
                  <a:cubicBezTo>
                    <a:pt x="561" y="1061"/>
                    <a:pt x="562" y="1064"/>
                    <a:pt x="564" y="1066"/>
                  </a:cubicBezTo>
                  <a:cubicBezTo>
                    <a:pt x="567" y="1069"/>
                    <a:pt x="570" y="1072"/>
                    <a:pt x="577" y="1072"/>
                  </a:cubicBezTo>
                  <a:cubicBezTo>
                    <a:pt x="577" y="1072"/>
                    <a:pt x="577" y="1073"/>
                    <a:pt x="577" y="1073"/>
                  </a:cubicBezTo>
                  <a:cubicBezTo>
                    <a:pt x="577" y="1073"/>
                    <a:pt x="577" y="1073"/>
                    <a:pt x="577" y="1074"/>
                  </a:cubicBezTo>
                  <a:cubicBezTo>
                    <a:pt x="574" y="1074"/>
                    <a:pt x="571" y="1075"/>
                    <a:pt x="569" y="1075"/>
                  </a:cubicBezTo>
                  <a:cubicBezTo>
                    <a:pt x="568" y="1074"/>
                    <a:pt x="567" y="1074"/>
                    <a:pt x="566" y="1074"/>
                  </a:cubicBezTo>
                  <a:cubicBezTo>
                    <a:pt x="564" y="1073"/>
                    <a:pt x="562" y="1073"/>
                    <a:pt x="559" y="1073"/>
                  </a:cubicBezTo>
                  <a:cubicBezTo>
                    <a:pt x="558" y="1073"/>
                    <a:pt x="556" y="1074"/>
                    <a:pt x="554" y="1074"/>
                  </a:cubicBezTo>
                  <a:cubicBezTo>
                    <a:pt x="552" y="1074"/>
                    <a:pt x="552" y="1072"/>
                    <a:pt x="550" y="1072"/>
                  </a:cubicBezTo>
                  <a:cubicBezTo>
                    <a:pt x="548" y="1073"/>
                    <a:pt x="547" y="1074"/>
                    <a:pt x="545" y="1074"/>
                  </a:cubicBezTo>
                  <a:cubicBezTo>
                    <a:pt x="545" y="1074"/>
                    <a:pt x="545" y="1074"/>
                    <a:pt x="545" y="1074"/>
                  </a:cubicBezTo>
                  <a:cubicBezTo>
                    <a:pt x="545" y="1072"/>
                    <a:pt x="546" y="1071"/>
                    <a:pt x="546" y="1070"/>
                  </a:cubicBezTo>
                  <a:cubicBezTo>
                    <a:pt x="548" y="1070"/>
                    <a:pt x="552" y="1069"/>
                    <a:pt x="553" y="1071"/>
                  </a:cubicBezTo>
                  <a:close/>
                  <a:moveTo>
                    <a:pt x="992" y="622"/>
                  </a:moveTo>
                  <a:cubicBezTo>
                    <a:pt x="993" y="622"/>
                    <a:pt x="993" y="623"/>
                    <a:pt x="994" y="623"/>
                  </a:cubicBezTo>
                  <a:cubicBezTo>
                    <a:pt x="992" y="624"/>
                    <a:pt x="993" y="626"/>
                    <a:pt x="991" y="626"/>
                  </a:cubicBezTo>
                  <a:cubicBezTo>
                    <a:pt x="991" y="626"/>
                    <a:pt x="990" y="626"/>
                    <a:pt x="990" y="626"/>
                  </a:cubicBezTo>
                  <a:cubicBezTo>
                    <a:pt x="990" y="625"/>
                    <a:pt x="990" y="625"/>
                    <a:pt x="990" y="624"/>
                  </a:cubicBezTo>
                  <a:cubicBezTo>
                    <a:pt x="991" y="624"/>
                    <a:pt x="991" y="623"/>
                    <a:pt x="992" y="622"/>
                  </a:cubicBezTo>
                  <a:close/>
                  <a:moveTo>
                    <a:pt x="1199" y="771"/>
                  </a:moveTo>
                  <a:cubicBezTo>
                    <a:pt x="1200" y="770"/>
                    <a:pt x="1204" y="762"/>
                    <a:pt x="1204" y="760"/>
                  </a:cubicBezTo>
                  <a:cubicBezTo>
                    <a:pt x="1203" y="759"/>
                    <a:pt x="1202" y="759"/>
                    <a:pt x="1202" y="758"/>
                  </a:cubicBezTo>
                  <a:cubicBezTo>
                    <a:pt x="1202" y="757"/>
                    <a:pt x="1202" y="757"/>
                    <a:pt x="1203" y="756"/>
                  </a:cubicBezTo>
                  <a:cubicBezTo>
                    <a:pt x="1202" y="755"/>
                    <a:pt x="1200" y="750"/>
                    <a:pt x="1200" y="748"/>
                  </a:cubicBezTo>
                  <a:cubicBezTo>
                    <a:pt x="1201" y="745"/>
                    <a:pt x="1203" y="745"/>
                    <a:pt x="1203" y="740"/>
                  </a:cubicBezTo>
                  <a:cubicBezTo>
                    <a:pt x="1204" y="740"/>
                    <a:pt x="1205" y="740"/>
                    <a:pt x="1206" y="740"/>
                  </a:cubicBezTo>
                  <a:cubicBezTo>
                    <a:pt x="1206" y="740"/>
                    <a:pt x="1207" y="739"/>
                    <a:pt x="1207" y="739"/>
                  </a:cubicBezTo>
                  <a:cubicBezTo>
                    <a:pt x="1208" y="739"/>
                    <a:pt x="1209" y="740"/>
                    <a:pt x="1210" y="739"/>
                  </a:cubicBezTo>
                  <a:cubicBezTo>
                    <a:pt x="1210" y="739"/>
                    <a:pt x="1210" y="739"/>
                    <a:pt x="1211" y="738"/>
                  </a:cubicBezTo>
                  <a:cubicBezTo>
                    <a:pt x="1212" y="737"/>
                    <a:pt x="1213" y="739"/>
                    <a:pt x="1215" y="738"/>
                  </a:cubicBezTo>
                  <a:cubicBezTo>
                    <a:pt x="1215" y="738"/>
                    <a:pt x="1215" y="737"/>
                    <a:pt x="1215" y="737"/>
                  </a:cubicBezTo>
                  <a:cubicBezTo>
                    <a:pt x="1215" y="736"/>
                    <a:pt x="1216" y="736"/>
                    <a:pt x="1217" y="735"/>
                  </a:cubicBezTo>
                  <a:cubicBezTo>
                    <a:pt x="1218" y="735"/>
                    <a:pt x="1218" y="736"/>
                    <a:pt x="1219" y="735"/>
                  </a:cubicBezTo>
                  <a:cubicBezTo>
                    <a:pt x="1219" y="735"/>
                    <a:pt x="1219" y="735"/>
                    <a:pt x="1219" y="735"/>
                  </a:cubicBezTo>
                  <a:cubicBezTo>
                    <a:pt x="1219" y="734"/>
                    <a:pt x="1219" y="734"/>
                    <a:pt x="1219" y="734"/>
                  </a:cubicBezTo>
                  <a:cubicBezTo>
                    <a:pt x="1219" y="733"/>
                    <a:pt x="1220" y="732"/>
                    <a:pt x="1221" y="732"/>
                  </a:cubicBezTo>
                  <a:cubicBezTo>
                    <a:pt x="1221" y="732"/>
                    <a:pt x="1221" y="732"/>
                    <a:pt x="1221" y="732"/>
                  </a:cubicBezTo>
                  <a:cubicBezTo>
                    <a:pt x="1221" y="732"/>
                    <a:pt x="1221" y="733"/>
                    <a:pt x="1222" y="733"/>
                  </a:cubicBezTo>
                  <a:cubicBezTo>
                    <a:pt x="1222" y="732"/>
                    <a:pt x="1223" y="732"/>
                    <a:pt x="1223" y="731"/>
                  </a:cubicBezTo>
                  <a:cubicBezTo>
                    <a:pt x="1223" y="730"/>
                    <a:pt x="1222" y="730"/>
                    <a:pt x="1222" y="729"/>
                  </a:cubicBezTo>
                  <a:cubicBezTo>
                    <a:pt x="1222" y="729"/>
                    <a:pt x="1222" y="729"/>
                    <a:pt x="1222" y="729"/>
                  </a:cubicBezTo>
                  <a:cubicBezTo>
                    <a:pt x="1223" y="729"/>
                    <a:pt x="1224" y="729"/>
                    <a:pt x="1224" y="728"/>
                  </a:cubicBezTo>
                  <a:cubicBezTo>
                    <a:pt x="1224" y="728"/>
                    <a:pt x="1224" y="728"/>
                    <a:pt x="1224" y="728"/>
                  </a:cubicBezTo>
                  <a:cubicBezTo>
                    <a:pt x="1224" y="727"/>
                    <a:pt x="1223" y="726"/>
                    <a:pt x="1223" y="724"/>
                  </a:cubicBezTo>
                  <a:cubicBezTo>
                    <a:pt x="1224" y="724"/>
                    <a:pt x="1224" y="724"/>
                    <a:pt x="1225" y="724"/>
                  </a:cubicBezTo>
                  <a:cubicBezTo>
                    <a:pt x="1225" y="725"/>
                    <a:pt x="1225" y="726"/>
                    <a:pt x="1226" y="726"/>
                  </a:cubicBezTo>
                  <a:cubicBezTo>
                    <a:pt x="1226" y="725"/>
                    <a:pt x="1227" y="725"/>
                    <a:pt x="1228" y="724"/>
                  </a:cubicBezTo>
                  <a:cubicBezTo>
                    <a:pt x="1230" y="723"/>
                    <a:pt x="1230" y="720"/>
                    <a:pt x="1229" y="718"/>
                  </a:cubicBezTo>
                  <a:cubicBezTo>
                    <a:pt x="1231" y="717"/>
                    <a:pt x="1231" y="716"/>
                    <a:pt x="1232" y="718"/>
                  </a:cubicBezTo>
                  <a:cubicBezTo>
                    <a:pt x="1233" y="719"/>
                    <a:pt x="1234" y="719"/>
                    <a:pt x="1235" y="720"/>
                  </a:cubicBezTo>
                  <a:cubicBezTo>
                    <a:pt x="1236" y="722"/>
                    <a:pt x="1236" y="729"/>
                    <a:pt x="1237" y="732"/>
                  </a:cubicBezTo>
                  <a:cubicBezTo>
                    <a:pt x="1238" y="733"/>
                    <a:pt x="1238" y="734"/>
                    <a:pt x="1239" y="735"/>
                  </a:cubicBezTo>
                  <a:cubicBezTo>
                    <a:pt x="1239" y="736"/>
                    <a:pt x="1237" y="738"/>
                    <a:pt x="1237" y="739"/>
                  </a:cubicBezTo>
                  <a:cubicBezTo>
                    <a:pt x="1236" y="738"/>
                    <a:pt x="1235" y="736"/>
                    <a:pt x="1234" y="735"/>
                  </a:cubicBezTo>
                  <a:cubicBezTo>
                    <a:pt x="1234" y="735"/>
                    <a:pt x="1234" y="735"/>
                    <a:pt x="1234" y="735"/>
                  </a:cubicBezTo>
                  <a:cubicBezTo>
                    <a:pt x="1234" y="736"/>
                    <a:pt x="1234" y="736"/>
                    <a:pt x="1233" y="736"/>
                  </a:cubicBezTo>
                  <a:cubicBezTo>
                    <a:pt x="1233" y="738"/>
                    <a:pt x="1234" y="740"/>
                    <a:pt x="1235" y="741"/>
                  </a:cubicBezTo>
                  <a:cubicBezTo>
                    <a:pt x="1235" y="744"/>
                    <a:pt x="1233" y="745"/>
                    <a:pt x="1232" y="747"/>
                  </a:cubicBezTo>
                  <a:cubicBezTo>
                    <a:pt x="1232" y="749"/>
                    <a:pt x="1232" y="751"/>
                    <a:pt x="1232" y="753"/>
                  </a:cubicBezTo>
                  <a:cubicBezTo>
                    <a:pt x="1229" y="762"/>
                    <a:pt x="1226" y="772"/>
                    <a:pt x="1223" y="782"/>
                  </a:cubicBezTo>
                  <a:cubicBezTo>
                    <a:pt x="1222" y="785"/>
                    <a:pt x="1220" y="794"/>
                    <a:pt x="1217" y="795"/>
                  </a:cubicBezTo>
                  <a:cubicBezTo>
                    <a:pt x="1216" y="796"/>
                    <a:pt x="1215" y="796"/>
                    <a:pt x="1213" y="796"/>
                  </a:cubicBezTo>
                  <a:cubicBezTo>
                    <a:pt x="1211" y="797"/>
                    <a:pt x="1210" y="798"/>
                    <a:pt x="1207" y="798"/>
                  </a:cubicBezTo>
                  <a:cubicBezTo>
                    <a:pt x="1206" y="796"/>
                    <a:pt x="1202" y="797"/>
                    <a:pt x="1201" y="794"/>
                  </a:cubicBezTo>
                  <a:cubicBezTo>
                    <a:pt x="1200" y="793"/>
                    <a:pt x="1201" y="793"/>
                    <a:pt x="1200" y="792"/>
                  </a:cubicBezTo>
                  <a:cubicBezTo>
                    <a:pt x="1200" y="790"/>
                    <a:pt x="1198" y="790"/>
                    <a:pt x="1199" y="787"/>
                  </a:cubicBezTo>
                  <a:cubicBezTo>
                    <a:pt x="1199" y="786"/>
                    <a:pt x="1199" y="785"/>
                    <a:pt x="1199" y="784"/>
                  </a:cubicBezTo>
                  <a:cubicBezTo>
                    <a:pt x="1198" y="782"/>
                    <a:pt x="1197" y="780"/>
                    <a:pt x="1196" y="778"/>
                  </a:cubicBezTo>
                  <a:cubicBezTo>
                    <a:pt x="1196" y="777"/>
                    <a:pt x="1197" y="773"/>
                    <a:pt x="1198" y="772"/>
                  </a:cubicBezTo>
                  <a:cubicBezTo>
                    <a:pt x="1198" y="772"/>
                    <a:pt x="1199" y="772"/>
                    <a:pt x="1199" y="771"/>
                  </a:cubicBezTo>
                  <a:close/>
                  <a:moveTo>
                    <a:pt x="1411" y="591"/>
                  </a:moveTo>
                  <a:cubicBezTo>
                    <a:pt x="1412" y="591"/>
                    <a:pt x="1412" y="591"/>
                    <a:pt x="1413" y="590"/>
                  </a:cubicBezTo>
                  <a:cubicBezTo>
                    <a:pt x="1413" y="589"/>
                    <a:pt x="1414" y="588"/>
                    <a:pt x="1413" y="586"/>
                  </a:cubicBezTo>
                  <a:cubicBezTo>
                    <a:pt x="1416" y="588"/>
                    <a:pt x="1418" y="590"/>
                    <a:pt x="1419" y="594"/>
                  </a:cubicBezTo>
                  <a:cubicBezTo>
                    <a:pt x="1420" y="595"/>
                    <a:pt x="1420" y="595"/>
                    <a:pt x="1421" y="597"/>
                  </a:cubicBezTo>
                  <a:cubicBezTo>
                    <a:pt x="1422" y="598"/>
                    <a:pt x="1423" y="600"/>
                    <a:pt x="1424" y="602"/>
                  </a:cubicBezTo>
                  <a:cubicBezTo>
                    <a:pt x="1424" y="606"/>
                    <a:pt x="1419" y="609"/>
                    <a:pt x="1414" y="608"/>
                  </a:cubicBezTo>
                  <a:cubicBezTo>
                    <a:pt x="1413" y="607"/>
                    <a:pt x="1412" y="604"/>
                    <a:pt x="1412" y="602"/>
                  </a:cubicBezTo>
                  <a:cubicBezTo>
                    <a:pt x="1412" y="600"/>
                    <a:pt x="1412" y="598"/>
                    <a:pt x="1412" y="596"/>
                  </a:cubicBezTo>
                  <a:cubicBezTo>
                    <a:pt x="1411" y="594"/>
                    <a:pt x="1411" y="594"/>
                    <a:pt x="1411" y="593"/>
                  </a:cubicBezTo>
                  <a:cubicBezTo>
                    <a:pt x="1411" y="592"/>
                    <a:pt x="1411" y="592"/>
                    <a:pt x="1411" y="592"/>
                  </a:cubicBezTo>
                  <a:cubicBezTo>
                    <a:pt x="1411" y="591"/>
                    <a:pt x="1411" y="591"/>
                    <a:pt x="1411" y="591"/>
                  </a:cubicBezTo>
                  <a:close/>
                  <a:moveTo>
                    <a:pt x="1576" y="656"/>
                  </a:moveTo>
                  <a:cubicBezTo>
                    <a:pt x="1579" y="657"/>
                    <a:pt x="1581" y="656"/>
                    <a:pt x="1584" y="656"/>
                  </a:cubicBezTo>
                  <a:cubicBezTo>
                    <a:pt x="1585" y="658"/>
                    <a:pt x="1586" y="660"/>
                    <a:pt x="1588" y="661"/>
                  </a:cubicBezTo>
                  <a:cubicBezTo>
                    <a:pt x="1588" y="661"/>
                    <a:pt x="1588" y="662"/>
                    <a:pt x="1588" y="663"/>
                  </a:cubicBezTo>
                  <a:cubicBezTo>
                    <a:pt x="1590" y="664"/>
                    <a:pt x="1591" y="665"/>
                    <a:pt x="1592" y="666"/>
                  </a:cubicBezTo>
                  <a:cubicBezTo>
                    <a:pt x="1594" y="667"/>
                    <a:pt x="1596" y="668"/>
                    <a:pt x="1598" y="669"/>
                  </a:cubicBezTo>
                  <a:cubicBezTo>
                    <a:pt x="1598" y="670"/>
                    <a:pt x="1598" y="671"/>
                    <a:pt x="1598" y="671"/>
                  </a:cubicBezTo>
                  <a:cubicBezTo>
                    <a:pt x="1601" y="672"/>
                    <a:pt x="1602" y="674"/>
                    <a:pt x="1603" y="675"/>
                  </a:cubicBezTo>
                  <a:cubicBezTo>
                    <a:pt x="1604" y="675"/>
                    <a:pt x="1604" y="675"/>
                    <a:pt x="1604" y="675"/>
                  </a:cubicBezTo>
                  <a:cubicBezTo>
                    <a:pt x="1604" y="675"/>
                    <a:pt x="1604" y="674"/>
                    <a:pt x="1604" y="674"/>
                  </a:cubicBezTo>
                  <a:cubicBezTo>
                    <a:pt x="1604" y="674"/>
                    <a:pt x="1604" y="674"/>
                    <a:pt x="1604" y="674"/>
                  </a:cubicBezTo>
                  <a:cubicBezTo>
                    <a:pt x="1606" y="675"/>
                    <a:pt x="1606" y="676"/>
                    <a:pt x="1608" y="677"/>
                  </a:cubicBezTo>
                  <a:cubicBezTo>
                    <a:pt x="1609" y="678"/>
                    <a:pt x="1610" y="678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80"/>
                    <a:pt x="1612" y="681"/>
                    <a:pt x="1612" y="682"/>
                  </a:cubicBezTo>
                  <a:cubicBezTo>
                    <a:pt x="1613" y="683"/>
                    <a:pt x="1615" y="683"/>
                    <a:pt x="1617" y="683"/>
                  </a:cubicBezTo>
                  <a:cubicBezTo>
                    <a:pt x="1619" y="684"/>
                    <a:pt x="1620" y="685"/>
                    <a:pt x="1621" y="686"/>
                  </a:cubicBezTo>
                  <a:cubicBezTo>
                    <a:pt x="1621" y="688"/>
                    <a:pt x="1619" y="690"/>
                    <a:pt x="1618" y="690"/>
                  </a:cubicBezTo>
                  <a:cubicBezTo>
                    <a:pt x="1619" y="691"/>
                    <a:pt x="1620" y="693"/>
                    <a:pt x="1621" y="693"/>
                  </a:cubicBezTo>
                  <a:cubicBezTo>
                    <a:pt x="1622" y="693"/>
                    <a:pt x="1623" y="693"/>
                    <a:pt x="1624" y="693"/>
                  </a:cubicBezTo>
                  <a:cubicBezTo>
                    <a:pt x="1625" y="695"/>
                    <a:pt x="1624" y="698"/>
                    <a:pt x="1626" y="699"/>
                  </a:cubicBezTo>
                  <a:cubicBezTo>
                    <a:pt x="1626" y="699"/>
                    <a:pt x="1627" y="699"/>
                    <a:pt x="1627" y="699"/>
                  </a:cubicBezTo>
                  <a:cubicBezTo>
                    <a:pt x="1627" y="700"/>
                    <a:pt x="1626" y="701"/>
                    <a:pt x="1626" y="702"/>
                  </a:cubicBezTo>
                  <a:cubicBezTo>
                    <a:pt x="1626" y="702"/>
                    <a:pt x="1627" y="702"/>
                    <a:pt x="1627" y="702"/>
                  </a:cubicBezTo>
                  <a:cubicBezTo>
                    <a:pt x="1627" y="702"/>
                    <a:pt x="1628" y="701"/>
                    <a:pt x="1628" y="701"/>
                  </a:cubicBezTo>
                  <a:cubicBezTo>
                    <a:pt x="1629" y="701"/>
                    <a:pt x="1630" y="702"/>
                    <a:pt x="1631" y="702"/>
                  </a:cubicBezTo>
                  <a:cubicBezTo>
                    <a:pt x="1632" y="702"/>
                    <a:pt x="1632" y="705"/>
                    <a:pt x="1634" y="705"/>
                  </a:cubicBezTo>
                  <a:cubicBezTo>
                    <a:pt x="1634" y="707"/>
                    <a:pt x="1633" y="709"/>
                    <a:pt x="1632" y="711"/>
                  </a:cubicBezTo>
                  <a:cubicBezTo>
                    <a:pt x="1632" y="714"/>
                    <a:pt x="1635" y="719"/>
                    <a:pt x="1632" y="722"/>
                  </a:cubicBezTo>
                  <a:cubicBezTo>
                    <a:pt x="1631" y="721"/>
                    <a:pt x="1631" y="720"/>
                    <a:pt x="1630" y="719"/>
                  </a:cubicBezTo>
                  <a:cubicBezTo>
                    <a:pt x="1630" y="719"/>
                    <a:pt x="1630" y="719"/>
                    <a:pt x="1629" y="719"/>
                  </a:cubicBezTo>
                  <a:cubicBezTo>
                    <a:pt x="1629" y="720"/>
                    <a:pt x="1629" y="721"/>
                    <a:pt x="1629" y="721"/>
                  </a:cubicBezTo>
                  <a:cubicBezTo>
                    <a:pt x="1627" y="721"/>
                    <a:pt x="1627" y="720"/>
                    <a:pt x="1625" y="720"/>
                  </a:cubicBezTo>
                  <a:cubicBezTo>
                    <a:pt x="1626" y="720"/>
                    <a:pt x="1626" y="721"/>
                    <a:pt x="1626" y="722"/>
                  </a:cubicBezTo>
                  <a:cubicBezTo>
                    <a:pt x="1626" y="722"/>
                    <a:pt x="1618" y="714"/>
                    <a:pt x="1616" y="713"/>
                  </a:cubicBezTo>
                  <a:cubicBezTo>
                    <a:pt x="1615" y="712"/>
                    <a:pt x="1613" y="711"/>
                    <a:pt x="1612" y="710"/>
                  </a:cubicBezTo>
                  <a:cubicBezTo>
                    <a:pt x="1612" y="709"/>
                    <a:pt x="1612" y="708"/>
                    <a:pt x="1611" y="708"/>
                  </a:cubicBezTo>
                  <a:cubicBezTo>
                    <a:pt x="1609" y="706"/>
                    <a:pt x="1605" y="703"/>
                    <a:pt x="1604" y="700"/>
                  </a:cubicBezTo>
                  <a:cubicBezTo>
                    <a:pt x="1603" y="699"/>
                    <a:pt x="1604" y="697"/>
                    <a:pt x="1603" y="696"/>
                  </a:cubicBezTo>
                  <a:cubicBezTo>
                    <a:pt x="1601" y="693"/>
                    <a:pt x="1599" y="690"/>
                    <a:pt x="1597" y="687"/>
                  </a:cubicBezTo>
                  <a:cubicBezTo>
                    <a:pt x="1596" y="686"/>
                    <a:pt x="1594" y="686"/>
                    <a:pt x="1594" y="685"/>
                  </a:cubicBezTo>
                  <a:cubicBezTo>
                    <a:pt x="1593" y="684"/>
                    <a:pt x="1593" y="683"/>
                    <a:pt x="1593" y="682"/>
                  </a:cubicBezTo>
                  <a:cubicBezTo>
                    <a:pt x="1591" y="678"/>
                    <a:pt x="1591" y="674"/>
                    <a:pt x="1585" y="673"/>
                  </a:cubicBezTo>
                  <a:cubicBezTo>
                    <a:pt x="1584" y="669"/>
                    <a:pt x="1582" y="667"/>
                    <a:pt x="1580" y="665"/>
                  </a:cubicBezTo>
                  <a:cubicBezTo>
                    <a:pt x="1577" y="665"/>
                    <a:pt x="1577" y="664"/>
                    <a:pt x="1576" y="663"/>
                  </a:cubicBezTo>
                  <a:cubicBezTo>
                    <a:pt x="1575" y="661"/>
                    <a:pt x="1569" y="658"/>
                    <a:pt x="1571" y="654"/>
                  </a:cubicBezTo>
                  <a:cubicBezTo>
                    <a:pt x="1574" y="654"/>
                    <a:pt x="1574" y="655"/>
                    <a:pt x="1576" y="656"/>
                  </a:cubicBezTo>
                  <a:close/>
                  <a:moveTo>
                    <a:pt x="1634" y="703"/>
                  </a:moveTo>
                  <a:cubicBezTo>
                    <a:pt x="1633" y="701"/>
                    <a:pt x="1634" y="701"/>
                    <a:pt x="1633" y="700"/>
                  </a:cubicBezTo>
                  <a:cubicBezTo>
                    <a:pt x="1632" y="699"/>
                    <a:pt x="1630" y="700"/>
                    <a:pt x="1630" y="699"/>
                  </a:cubicBezTo>
                  <a:cubicBezTo>
                    <a:pt x="1630" y="698"/>
                    <a:pt x="1630" y="697"/>
                    <a:pt x="1631" y="697"/>
                  </a:cubicBezTo>
                  <a:cubicBezTo>
                    <a:pt x="1631" y="697"/>
                    <a:pt x="1632" y="698"/>
                    <a:pt x="1632" y="698"/>
                  </a:cubicBezTo>
                  <a:cubicBezTo>
                    <a:pt x="1632" y="697"/>
                    <a:pt x="1633" y="697"/>
                    <a:pt x="1633" y="696"/>
                  </a:cubicBezTo>
                  <a:cubicBezTo>
                    <a:pt x="1635" y="699"/>
                    <a:pt x="1635" y="701"/>
                    <a:pt x="1638" y="702"/>
                  </a:cubicBezTo>
                  <a:cubicBezTo>
                    <a:pt x="1638" y="703"/>
                    <a:pt x="1638" y="703"/>
                    <a:pt x="1638" y="703"/>
                  </a:cubicBezTo>
                  <a:cubicBezTo>
                    <a:pt x="1637" y="703"/>
                    <a:pt x="1637" y="703"/>
                    <a:pt x="1637" y="704"/>
                  </a:cubicBezTo>
                  <a:cubicBezTo>
                    <a:pt x="1637" y="704"/>
                    <a:pt x="1637" y="705"/>
                    <a:pt x="1638" y="705"/>
                  </a:cubicBezTo>
                  <a:cubicBezTo>
                    <a:pt x="1636" y="705"/>
                    <a:pt x="1634" y="704"/>
                    <a:pt x="1634" y="703"/>
                  </a:cubicBezTo>
                  <a:close/>
                  <a:moveTo>
                    <a:pt x="1591" y="533"/>
                  </a:moveTo>
                  <a:cubicBezTo>
                    <a:pt x="1590" y="533"/>
                    <a:pt x="1588" y="533"/>
                    <a:pt x="1587" y="534"/>
                  </a:cubicBezTo>
                  <a:cubicBezTo>
                    <a:pt x="1587" y="535"/>
                    <a:pt x="1586" y="535"/>
                    <a:pt x="1586" y="536"/>
                  </a:cubicBezTo>
                  <a:cubicBezTo>
                    <a:pt x="1584" y="535"/>
                    <a:pt x="1583" y="534"/>
                    <a:pt x="1581" y="534"/>
                  </a:cubicBezTo>
                  <a:cubicBezTo>
                    <a:pt x="1581" y="532"/>
                    <a:pt x="1580" y="530"/>
                    <a:pt x="1581" y="528"/>
                  </a:cubicBezTo>
                  <a:cubicBezTo>
                    <a:pt x="1583" y="528"/>
                    <a:pt x="1583" y="527"/>
                    <a:pt x="1586" y="526"/>
                  </a:cubicBezTo>
                  <a:cubicBezTo>
                    <a:pt x="1586" y="525"/>
                    <a:pt x="1586" y="525"/>
                    <a:pt x="1587" y="525"/>
                  </a:cubicBezTo>
                  <a:cubicBezTo>
                    <a:pt x="1588" y="525"/>
                    <a:pt x="1588" y="525"/>
                    <a:pt x="1589" y="525"/>
                  </a:cubicBezTo>
                  <a:cubicBezTo>
                    <a:pt x="1589" y="524"/>
                    <a:pt x="1591" y="525"/>
                    <a:pt x="1592" y="524"/>
                  </a:cubicBezTo>
                  <a:cubicBezTo>
                    <a:pt x="1593" y="524"/>
                    <a:pt x="1593" y="524"/>
                    <a:pt x="1593" y="524"/>
                  </a:cubicBezTo>
                  <a:cubicBezTo>
                    <a:pt x="1593" y="525"/>
                    <a:pt x="1594" y="525"/>
                    <a:pt x="1594" y="526"/>
                  </a:cubicBezTo>
                  <a:cubicBezTo>
                    <a:pt x="1594" y="526"/>
                    <a:pt x="1594" y="526"/>
                    <a:pt x="1594" y="526"/>
                  </a:cubicBezTo>
                  <a:cubicBezTo>
                    <a:pt x="1593" y="527"/>
                    <a:pt x="1591" y="529"/>
                    <a:pt x="1591" y="531"/>
                  </a:cubicBezTo>
                  <a:cubicBezTo>
                    <a:pt x="1591" y="532"/>
                    <a:pt x="1591" y="532"/>
                    <a:pt x="1591" y="533"/>
                  </a:cubicBezTo>
                  <a:close/>
                  <a:moveTo>
                    <a:pt x="1636" y="589"/>
                  </a:moveTo>
                  <a:cubicBezTo>
                    <a:pt x="1636" y="590"/>
                    <a:pt x="1636" y="591"/>
                    <a:pt x="1635" y="591"/>
                  </a:cubicBezTo>
                  <a:cubicBezTo>
                    <a:pt x="1635" y="592"/>
                    <a:pt x="1632" y="594"/>
                    <a:pt x="1631" y="594"/>
                  </a:cubicBezTo>
                  <a:cubicBezTo>
                    <a:pt x="1631" y="594"/>
                    <a:pt x="1631" y="594"/>
                    <a:pt x="1631" y="594"/>
                  </a:cubicBezTo>
                  <a:cubicBezTo>
                    <a:pt x="1633" y="590"/>
                    <a:pt x="1637" y="588"/>
                    <a:pt x="1639" y="585"/>
                  </a:cubicBezTo>
                  <a:cubicBezTo>
                    <a:pt x="1639" y="586"/>
                    <a:pt x="1639" y="587"/>
                    <a:pt x="1639" y="587"/>
                  </a:cubicBezTo>
                  <a:cubicBezTo>
                    <a:pt x="1639" y="589"/>
                    <a:pt x="1638" y="589"/>
                    <a:pt x="1636" y="589"/>
                  </a:cubicBezTo>
                  <a:close/>
                  <a:moveTo>
                    <a:pt x="1642" y="613"/>
                  </a:moveTo>
                  <a:cubicBezTo>
                    <a:pt x="1642" y="613"/>
                    <a:pt x="1642" y="614"/>
                    <a:pt x="1642" y="614"/>
                  </a:cubicBezTo>
                  <a:cubicBezTo>
                    <a:pt x="1641" y="614"/>
                    <a:pt x="1636" y="615"/>
                    <a:pt x="1636" y="615"/>
                  </a:cubicBezTo>
                  <a:cubicBezTo>
                    <a:pt x="1636" y="615"/>
                    <a:pt x="1636" y="615"/>
                    <a:pt x="1636" y="615"/>
                  </a:cubicBezTo>
                  <a:cubicBezTo>
                    <a:pt x="1636" y="616"/>
                    <a:pt x="1637" y="617"/>
                    <a:pt x="1639" y="618"/>
                  </a:cubicBezTo>
                  <a:cubicBezTo>
                    <a:pt x="1638" y="618"/>
                    <a:pt x="1638" y="618"/>
                    <a:pt x="1638" y="618"/>
                  </a:cubicBezTo>
                  <a:cubicBezTo>
                    <a:pt x="1637" y="620"/>
                    <a:pt x="1634" y="619"/>
                    <a:pt x="1634" y="620"/>
                  </a:cubicBezTo>
                  <a:cubicBezTo>
                    <a:pt x="1633" y="620"/>
                    <a:pt x="1624" y="618"/>
                    <a:pt x="1623" y="619"/>
                  </a:cubicBezTo>
                  <a:cubicBezTo>
                    <a:pt x="1621" y="620"/>
                    <a:pt x="1622" y="622"/>
                    <a:pt x="1622" y="625"/>
                  </a:cubicBezTo>
                  <a:cubicBezTo>
                    <a:pt x="1621" y="626"/>
                    <a:pt x="1620" y="626"/>
                    <a:pt x="1619" y="627"/>
                  </a:cubicBezTo>
                  <a:cubicBezTo>
                    <a:pt x="1619" y="628"/>
                    <a:pt x="1619" y="629"/>
                    <a:pt x="1619" y="630"/>
                  </a:cubicBezTo>
                  <a:cubicBezTo>
                    <a:pt x="1619" y="631"/>
                    <a:pt x="1617" y="634"/>
                    <a:pt x="1616" y="635"/>
                  </a:cubicBezTo>
                  <a:cubicBezTo>
                    <a:pt x="1615" y="635"/>
                    <a:pt x="1610" y="637"/>
                    <a:pt x="1609" y="637"/>
                  </a:cubicBezTo>
                  <a:cubicBezTo>
                    <a:pt x="1608" y="637"/>
                    <a:pt x="1605" y="634"/>
                    <a:pt x="1603" y="635"/>
                  </a:cubicBezTo>
                  <a:cubicBezTo>
                    <a:pt x="1601" y="636"/>
                    <a:pt x="1600" y="638"/>
                    <a:pt x="1598" y="639"/>
                  </a:cubicBezTo>
                  <a:cubicBezTo>
                    <a:pt x="1597" y="639"/>
                    <a:pt x="1596" y="639"/>
                    <a:pt x="1595" y="638"/>
                  </a:cubicBezTo>
                  <a:cubicBezTo>
                    <a:pt x="1594" y="639"/>
                    <a:pt x="1593" y="639"/>
                    <a:pt x="1592" y="639"/>
                  </a:cubicBezTo>
                  <a:cubicBezTo>
                    <a:pt x="1590" y="637"/>
                    <a:pt x="1587" y="636"/>
                    <a:pt x="1586" y="633"/>
                  </a:cubicBezTo>
                  <a:cubicBezTo>
                    <a:pt x="1587" y="633"/>
                    <a:pt x="1587" y="634"/>
                    <a:pt x="1588" y="634"/>
                  </a:cubicBezTo>
                  <a:cubicBezTo>
                    <a:pt x="1589" y="634"/>
                    <a:pt x="1590" y="634"/>
                    <a:pt x="1591" y="635"/>
                  </a:cubicBezTo>
                  <a:cubicBezTo>
                    <a:pt x="1592" y="635"/>
                    <a:pt x="1593" y="637"/>
                    <a:pt x="1595" y="636"/>
                  </a:cubicBezTo>
                  <a:cubicBezTo>
                    <a:pt x="1595" y="636"/>
                    <a:pt x="1595" y="636"/>
                    <a:pt x="1595" y="636"/>
                  </a:cubicBezTo>
                  <a:cubicBezTo>
                    <a:pt x="1595" y="636"/>
                    <a:pt x="1595" y="636"/>
                    <a:pt x="1595" y="635"/>
                  </a:cubicBezTo>
                  <a:cubicBezTo>
                    <a:pt x="1595" y="635"/>
                    <a:pt x="1594" y="635"/>
                    <a:pt x="1594" y="635"/>
                  </a:cubicBezTo>
                  <a:cubicBezTo>
                    <a:pt x="1595" y="634"/>
                    <a:pt x="1597" y="629"/>
                    <a:pt x="1597" y="628"/>
                  </a:cubicBezTo>
                  <a:cubicBezTo>
                    <a:pt x="1599" y="628"/>
                    <a:pt x="1600" y="627"/>
                    <a:pt x="1602" y="627"/>
                  </a:cubicBezTo>
                  <a:cubicBezTo>
                    <a:pt x="1603" y="626"/>
                    <a:pt x="1604" y="626"/>
                    <a:pt x="1605" y="626"/>
                  </a:cubicBezTo>
                  <a:cubicBezTo>
                    <a:pt x="1607" y="625"/>
                    <a:pt x="1607" y="623"/>
                    <a:pt x="1608" y="622"/>
                  </a:cubicBezTo>
                  <a:cubicBezTo>
                    <a:pt x="1608" y="622"/>
                    <a:pt x="1609" y="622"/>
                    <a:pt x="1609" y="621"/>
                  </a:cubicBezTo>
                  <a:cubicBezTo>
                    <a:pt x="1610" y="620"/>
                    <a:pt x="1611" y="618"/>
                    <a:pt x="1613" y="617"/>
                  </a:cubicBezTo>
                  <a:cubicBezTo>
                    <a:pt x="1613" y="617"/>
                    <a:pt x="1614" y="617"/>
                    <a:pt x="1615" y="617"/>
                  </a:cubicBezTo>
                  <a:cubicBezTo>
                    <a:pt x="1616" y="616"/>
                    <a:pt x="1616" y="615"/>
                    <a:pt x="1618" y="614"/>
                  </a:cubicBezTo>
                  <a:cubicBezTo>
                    <a:pt x="1618" y="614"/>
                    <a:pt x="1618" y="614"/>
                    <a:pt x="1618" y="614"/>
                  </a:cubicBezTo>
                  <a:cubicBezTo>
                    <a:pt x="1618" y="614"/>
                    <a:pt x="1618" y="615"/>
                    <a:pt x="1618" y="615"/>
                  </a:cubicBezTo>
                  <a:cubicBezTo>
                    <a:pt x="1618" y="615"/>
                    <a:pt x="1618" y="615"/>
                    <a:pt x="1618" y="615"/>
                  </a:cubicBezTo>
                  <a:cubicBezTo>
                    <a:pt x="1619" y="615"/>
                    <a:pt x="1620" y="615"/>
                    <a:pt x="1621" y="615"/>
                  </a:cubicBezTo>
                  <a:cubicBezTo>
                    <a:pt x="1621" y="614"/>
                    <a:pt x="1620" y="613"/>
                    <a:pt x="1620" y="613"/>
                  </a:cubicBezTo>
                  <a:cubicBezTo>
                    <a:pt x="1620" y="612"/>
                    <a:pt x="1620" y="612"/>
                    <a:pt x="1620" y="612"/>
                  </a:cubicBezTo>
                  <a:cubicBezTo>
                    <a:pt x="1620" y="612"/>
                    <a:pt x="1620" y="612"/>
                    <a:pt x="1620" y="611"/>
                  </a:cubicBezTo>
                  <a:cubicBezTo>
                    <a:pt x="1621" y="611"/>
                    <a:pt x="1622" y="611"/>
                    <a:pt x="1623" y="611"/>
                  </a:cubicBezTo>
                  <a:cubicBezTo>
                    <a:pt x="1623" y="609"/>
                    <a:pt x="1625" y="608"/>
                    <a:pt x="1626" y="606"/>
                  </a:cubicBezTo>
                  <a:cubicBezTo>
                    <a:pt x="1627" y="605"/>
                    <a:pt x="1627" y="604"/>
                    <a:pt x="1628" y="603"/>
                  </a:cubicBezTo>
                  <a:cubicBezTo>
                    <a:pt x="1628" y="603"/>
                    <a:pt x="1628" y="604"/>
                    <a:pt x="1629" y="604"/>
                  </a:cubicBezTo>
                  <a:cubicBezTo>
                    <a:pt x="1629" y="604"/>
                    <a:pt x="1629" y="604"/>
                    <a:pt x="1629" y="604"/>
                  </a:cubicBezTo>
                  <a:cubicBezTo>
                    <a:pt x="1630" y="604"/>
                    <a:pt x="1630" y="604"/>
                    <a:pt x="1631" y="603"/>
                  </a:cubicBezTo>
                  <a:cubicBezTo>
                    <a:pt x="1631" y="605"/>
                    <a:pt x="1632" y="605"/>
                    <a:pt x="1633" y="606"/>
                  </a:cubicBezTo>
                  <a:cubicBezTo>
                    <a:pt x="1633" y="608"/>
                    <a:pt x="1632" y="608"/>
                    <a:pt x="1632" y="609"/>
                  </a:cubicBezTo>
                  <a:cubicBezTo>
                    <a:pt x="1633" y="609"/>
                    <a:pt x="1634" y="609"/>
                    <a:pt x="1635" y="609"/>
                  </a:cubicBezTo>
                  <a:cubicBezTo>
                    <a:pt x="1635" y="609"/>
                    <a:pt x="1635" y="609"/>
                    <a:pt x="1635" y="609"/>
                  </a:cubicBezTo>
                  <a:cubicBezTo>
                    <a:pt x="1635" y="609"/>
                    <a:pt x="1636" y="609"/>
                    <a:pt x="1636" y="609"/>
                  </a:cubicBezTo>
                  <a:cubicBezTo>
                    <a:pt x="1635" y="610"/>
                    <a:pt x="1635" y="610"/>
                    <a:pt x="1635" y="611"/>
                  </a:cubicBezTo>
                  <a:cubicBezTo>
                    <a:pt x="1637" y="610"/>
                    <a:pt x="1641" y="611"/>
                    <a:pt x="1642" y="613"/>
                  </a:cubicBezTo>
                  <a:close/>
                  <a:moveTo>
                    <a:pt x="1641" y="584"/>
                  </a:moveTo>
                  <a:cubicBezTo>
                    <a:pt x="1641" y="584"/>
                    <a:pt x="1640" y="584"/>
                    <a:pt x="1640" y="584"/>
                  </a:cubicBezTo>
                  <a:cubicBezTo>
                    <a:pt x="1640" y="584"/>
                    <a:pt x="1640" y="584"/>
                    <a:pt x="1640" y="584"/>
                  </a:cubicBezTo>
                  <a:cubicBezTo>
                    <a:pt x="1641" y="583"/>
                    <a:pt x="1642" y="582"/>
                    <a:pt x="1643" y="581"/>
                  </a:cubicBezTo>
                  <a:cubicBezTo>
                    <a:pt x="1643" y="580"/>
                    <a:pt x="1643" y="579"/>
                    <a:pt x="1644" y="578"/>
                  </a:cubicBezTo>
                  <a:cubicBezTo>
                    <a:pt x="1644" y="577"/>
                    <a:pt x="1644" y="577"/>
                    <a:pt x="1644" y="577"/>
                  </a:cubicBezTo>
                  <a:cubicBezTo>
                    <a:pt x="1644" y="577"/>
                    <a:pt x="1644" y="578"/>
                    <a:pt x="1645" y="578"/>
                  </a:cubicBezTo>
                  <a:cubicBezTo>
                    <a:pt x="1644" y="578"/>
                    <a:pt x="1644" y="578"/>
                    <a:pt x="1644" y="579"/>
                  </a:cubicBezTo>
                  <a:cubicBezTo>
                    <a:pt x="1644" y="580"/>
                    <a:pt x="1645" y="581"/>
                    <a:pt x="1645" y="582"/>
                  </a:cubicBezTo>
                  <a:cubicBezTo>
                    <a:pt x="1644" y="583"/>
                    <a:pt x="1643" y="584"/>
                    <a:pt x="1641" y="584"/>
                  </a:cubicBezTo>
                  <a:close/>
                  <a:moveTo>
                    <a:pt x="1632" y="726"/>
                  </a:moveTo>
                  <a:cubicBezTo>
                    <a:pt x="1632" y="726"/>
                    <a:pt x="1632" y="725"/>
                    <a:pt x="1632" y="724"/>
                  </a:cubicBezTo>
                  <a:cubicBezTo>
                    <a:pt x="1633" y="725"/>
                    <a:pt x="1633" y="725"/>
                    <a:pt x="1633" y="725"/>
                  </a:cubicBezTo>
                  <a:cubicBezTo>
                    <a:pt x="1633" y="723"/>
                    <a:pt x="1634" y="723"/>
                    <a:pt x="1634" y="722"/>
                  </a:cubicBezTo>
                  <a:cubicBezTo>
                    <a:pt x="1635" y="722"/>
                    <a:pt x="1637" y="722"/>
                    <a:pt x="1638" y="723"/>
                  </a:cubicBezTo>
                  <a:cubicBezTo>
                    <a:pt x="1638" y="723"/>
                    <a:pt x="1638" y="724"/>
                    <a:pt x="1639" y="724"/>
                  </a:cubicBezTo>
                  <a:cubicBezTo>
                    <a:pt x="1639" y="724"/>
                    <a:pt x="1639" y="723"/>
                    <a:pt x="1639" y="723"/>
                  </a:cubicBezTo>
                  <a:cubicBezTo>
                    <a:pt x="1640" y="723"/>
                    <a:pt x="1640" y="723"/>
                    <a:pt x="1640" y="722"/>
                  </a:cubicBezTo>
                  <a:cubicBezTo>
                    <a:pt x="1642" y="723"/>
                    <a:pt x="1643" y="724"/>
                    <a:pt x="1645" y="724"/>
                  </a:cubicBezTo>
                  <a:cubicBezTo>
                    <a:pt x="1646" y="725"/>
                    <a:pt x="1647" y="724"/>
                    <a:pt x="1647" y="724"/>
                  </a:cubicBezTo>
                  <a:cubicBezTo>
                    <a:pt x="1648" y="725"/>
                    <a:pt x="1649" y="726"/>
                    <a:pt x="1649" y="727"/>
                  </a:cubicBezTo>
                  <a:cubicBezTo>
                    <a:pt x="1652" y="727"/>
                    <a:pt x="1659" y="729"/>
                    <a:pt x="1660" y="727"/>
                  </a:cubicBezTo>
                  <a:cubicBezTo>
                    <a:pt x="1661" y="726"/>
                    <a:pt x="1661" y="726"/>
                    <a:pt x="1661" y="725"/>
                  </a:cubicBezTo>
                  <a:cubicBezTo>
                    <a:pt x="1662" y="725"/>
                    <a:pt x="1662" y="725"/>
                    <a:pt x="1663" y="725"/>
                  </a:cubicBezTo>
                  <a:cubicBezTo>
                    <a:pt x="1663" y="726"/>
                    <a:pt x="1664" y="726"/>
                    <a:pt x="1664" y="727"/>
                  </a:cubicBezTo>
                  <a:cubicBezTo>
                    <a:pt x="1665" y="727"/>
                    <a:pt x="1666" y="727"/>
                    <a:pt x="1667" y="727"/>
                  </a:cubicBezTo>
                  <a:cubicBezTo>
                    <a:pt x="1670" y="728"/>
                    <a:pt x="1671" y="728"/>
                    <a:pt x="1673" y="729"/>
                  </a:cubicBezTo>
                  <a:cubicBezTo>
                    <a:pt x="1673" y="730"/>
                    <a:pt x="1673" y="730"/>
                    <a:pt x="1672" y="730"/>
                  </a:cubicBezTo>
                  <a:cubicBezTo>
                    <a:pt x="1675" y="734"/>
                    <a:pt x="1679" y="732"/>
                    <a:pt x="1683" y="733"/>
                  </a:cubicBezTo>
                  <a:cubicBezTo>
                    <a:pt x="1683" y="735"/>
                    <a:pt x="1681" y="736"/>
                    <a:pt x="1682" y="737"/>
                  </a:cubicBezTo>
                  <a:cubicBezTo>
                    <a:pt x="1683" y="737"/>
                    <a:pt x="1683" y="738"/>
                    <a:pt x="1683" y="738"/>
                  </a:cubicBezTo>
                  <a:cubicBezTo>
                    <a:pt x="1681" y="737"/>
                    <a:pt x="1678" y="737"/>
                    <a:pt x="1676" y="736"/>
                  </a:cubicBezTo>
                  <a:cubicBezTo>
                    <a:pt x="1674" y="735"/>
                    <a:pt x="1674" y="736"/>
                    <a:pt x="1673" y="737"/>
                  </a:cubicBezTo>
                  <a:cubicBezTo>
                    <a:pt x="1669" y="736"/>
                    <a:pt x="1666" y="736"/>
                    <a:pt x="1662" y="736"/>
                  </a:cubicBezTo>
                  <a:cubicBezTo>
                    <a:pt x="1659" y="735"/>
                    <a:pt x="1656" y="733"/>
                    <a:pt x="1652" y="732"/>
                  </a:cubicBezTo>
                  <a:cubicBezTo>
                    <a:pt x="1650" y="731"/>
                    <a:pt x="1649" y="733"/>
                    <a:pt x="1647" y="733"/>
                  </a:cubicBezTo>
                  <a:cubicBezTo>
                    <a:pt x="1645" y="733"/>
                    <a:pt x="1644" y="732"/>
                    <a:pt x="1642" y="731"/>
                  </a:cubicBezTo>
                  <a:cubicBezTo>
                    <a:pt x="1641" y="730"/>
                    <a:pt x="1638" y="731"/>
                    <a:pt x="1636" y="730"/>
                  </a:cubicBezTo>
                  <a:cubicBezTo>
                    <a:pt x="1636" y="730"/>
                    <a:pt x="1637" y="729"/>
                    <a:pt x="1637" y="729"/>
                  </a:cubicBezTo>
                  <a:cubicBezTo>
                    <a:pt x="1637" y="729"/>
                    <a:pt x="1637" y="729"/>
                    <a:pt x="1637" y="728"/>
                  </a:cubicBezTo>
                  <a:cubicBezTo>
                    <a:pt x="1636" y="728"/>
                    <a:pt x="1630" y="727"/>
                    <a:pt x="1629" y="727"/>
                  </a:cubicBezTo>
                  <a:cubicBezTo>
                    <a:pt x="1630" y="727"/>
                    <a:pt x="1631" y="727"/>
                    <a:pt x="1632" y="726"/>
                  </a:cubicBezTo>
                  <a:close/>
                  <a:moveTo>
                    <a:pt x="1677" y="850"/>
                  </a:moveTo>
                  <a:cubicBezTo>
                    <a:pt x="1677" y="850"/>
                    <a:pt x="1677" y="850"/>
                    <a:pt x="1677" y="850"/>
                  </a:cubicBezTo>
                  <a:cubicBezTo>
                    <a:pt x="1676" y="849"/>
                    <a:pt x="1676" y="849"/>
                    <a:pt x="1676" y="848"/>
                  </a:cubicBezTo>
                  <a:cubicBezTo>
                    <a:pt x="1676" y="848"/>
                    <a:pt x="1675" y="848"/>
                    <a:pt x="1675" y="848"/>
                  </a:cubicBezTo>
                  <a:cubicBezTo>
                    <a:pt x="1675" y="848"/>
                    <a:pt x="1675" y="848"/>
                    <a:pt x="1676" y="848"/>
                  </a:cubicBezTo>
                  <a:cubicBezTo>
                    <a:pt x="1677" y="848"/>
                    <a:pt x="1678" y="848"/>
                    <a:pt x="1677" y="850"/>
                  </a:cubicBezTo>
                  <a:close/>
                  <a:moveTo>
                    <a:pt x="1814" y="771"/>
                  </a:moveTo>
                  <a:cubicBezTo>
                    <a:pt x="1814" y="771"/>
                    <a:pt x="1813" y="771"/>
                    <a:pt x="1813" y="771"/>
                  </a:cubicBezTo>
                  <a:cubicBezTo>
                    <a:pt x="1813" y="771"/>
                    <a:pt x="1813" y="770"/>
                    <a:pt x="1813" y="770"/>
                  </a:cubicBezTo>
                  <a:cubicBezTo>
                    <a:pt x="1813" y="769"/>
                    <a:pt x="1813" y="769"/>
                    <a:pt x="1814" y="769"/>
                  </a:cubicBezTo>
                  <a:cubicBezTo>
                    <a:pt x="1815" y="769"/>
                    <a:pt x="1815" y="769"/>
                    <a:pt x="1815" y="769"/>
                  </a:cubicBezTo>
                  <a:cubicBezTo>
                    <a:pt x="1815" y="770"/>
                    <a:pt x="1816" y="771"/>
                    <a:pt x="1814" y="771"/>
                  </a:cubicBezTo>
                  <a:close/>
                  <a:moveTo>
                    <a:pt x="1833" y="784"/>
                  </a:moveTo>
                  <a:cubicBezTo>
                    <a:pt x="1833" y="784"/>
                    <a:pt x="1833" y="784"/>
                    <a:pt x="1833" y="784"/>
                  </a:cubicBezTo>
                  <a:cubicBezTo>
                    <a:pt x="1832" y="784"/>
                    <a:pt x="1831" y="785"/>
                    <a:pt x="1830" y="785"/>
                  </a:cubicBezTo>
                  <a:cubicBezTo>
                    <a:pt x="1831" y="785"/>
                    <a:pt x="1831" y="784"/>
                    <a:pt x="1832" y="784"/>
                  </a:cubicBezTo>
                  <a:cubicBezTo>
                    <a:pt x="1832" y="784"/>
                    <a:pt x="1832" y="784"/>
                    <a:pt x="1833" y="784"/>
                  </a:cubicBezTo>
                  <a:cubicBezTo>
                    <a:pt x="1833" y="784"/>
                    <a:pt x="1833" y="784"/>
                    <a:pt x="1833" y="784"/>
                  </a:cubicBezTo>
                  <a:close/>
                  <a:moveTo>
                    <a:pt x="1826" y="731"/>
                  </a:moveTo>
                  <a:cubicBezTo>
                    <a:pt x="1827" y="732"/>
                    <a:pt x="1827" y="732"/>
                    <a:pt x="1828" y="732"/>
                  </a:cubicBezTo>
                  <a:cubicBezTo>
                    <a:pt x="1827" y="734"/>
                    <a:pt x="1825" y="737"/>
                    <a:pt x="1824" y="737"/>
                  </a:cubicBezTo>
                  <a:cubicBezTo>
                    <a:pt x="1823" y="737"/>
                    <a:pt x="1822" y="737"/>
                    <a:pt x="1821" y="737"/>
                  </a:cubicBezTo>
                  <a:cubicBezTo>
                    <a:pt x="1821" y="736"/>
                    <a:pt x="1821" y="736"/>
                    <a:pt x="1821" y="736"/>
                  </a:cubicBezTo>
                  <a:cubicBezTo>
                    <a:pt x="1822" y="734"/>
                    <a:pt x="1823" y="732"/>
                    <a:pt x="1825" y="731"/>
                  </a:cubicBezTo>
                  <a:cubicBezTo>
                    <a:pt x="1826" y="731"/>
                    <a:pt x="1826" y="731"/>
                    <a:pt x="1826" y="731"/>
                  </a:cubicBezTo>
                  <a:close/>
                  <a:moveTo>
                    <a:pt x="1779" y="755"/>
                  </a:moveTo>
                  <a:cubicBezTo>
                    <a:pt x="1780" y="755"/>
                    <a:pt x="1781" y="754"/>
                    <a:pt x="1782" y="755"/>
                  </a:cubicBezTo>
                  <a:cubicBezTo>
                    <a:pt x="1782" y="756"/>
                    <a:pt x="1781" y="757"/>
                    <a:pt x="1780" y="757"/>
                  </a:cubicBezTo>
                  <a:cubicBezTo>
                    <a:pt x="1780" y="758"/>
                    <a:pt x="1780" y="758"/>
                    <a:pt x="1779" y="758"/>
                  </a:cubicBezTo>
                  <a:cubicBezTo>
                    <a:pt x="1778" y="758"/>
                    <a:pt x="1777" y="758"/>
                    <a:pt x="1776" y="757"/>
                  </a:cubicBezTo>
                  <a:cubicBezTo>
                    <a:pt x="1776" y="757"/>
                    <a:pt x="1776" y="756"/>
                    <a:pt x="1775" y="755"/>
                  </a:cubicBezTo>
                  <a:cubicBezTo>
                    <a:pt x="1775" y="755"/>
                    <a:pt x="1776" y="755"/>
                    <a:pt x="1776" y="754"/>
                  </a:cubicBezTo>
                  <a:cubicBezTo>
                    <a:pt x="1776" y="755"/>
                    <a:pt x="1778" y="756"/>
                    <a:pt x="1779" y="755"/>
                  </a:cubicBezTo>
                  <a:close/>
                  <a:moveTo>
                    <a:pt x="1775" y="758"/>
                  </a:moveTo>
                  <a:cubicBezTo>
                    <a:pt x="1775" y="758"/>
                    <a:pt x="1774" y="758"/>
                    <a:pt x="1774" y="757"/>
                  </a:cubicBezTo>
                  <a:cubicBezTo>
                    <a:pt x="1774" y="757"/>
                    <a:pt x="1774" y="757"/>
                    <a:pt x="1774" y="757"/>
                  </a:cubicBezTo>
                  <a:cubicBezTo>
                    <a:pt x="1774" y="757"/>
                    <a:pt x="1774" y="756"/>
                    <a:pt x="1774" y="755"/>
                  </a:cubicBezTo>
                  <a:cubicBezTo>
                    <a:pt x="1774" y="755"/>
                    <a:pt x="1774" y="755"/>
                    <a:pt x="1774" y="755"/>
                  </a:cubicBezTo>
                  <a:cubicBezTo>
                    <a:pt x="1775" y="755"/>
                    <a:pt x="1775" y="755"/>
                    <a:pt x="1775" y="755"/>
                  </a:cubicBezTo>
                  <a:cubicBezTo>
                    <a:pt x="1776" y="756"/>
                    <a:pt x="1776" y="757"/>
                    <a:pt x="1776" y="757"/>
                  </a:cubicBezTo>
                  <a:cubicBezTo>
                    <a:pt x="1776" y="757"/>
                    <a:pt x="1776" y="757"/>
                    <a:pt x="1776" y="757"/>
                  </a:cubicBezTo>
                  <a:cubicBezTo>
                    <a:pt x="1776" y="758"/>
                    <a:pt x="1776" y="758"/>
                    <a:pt x="1775" y="758"/>
                  </a:cubicBezTo>
                  <a:close/>
                  <a:moveTo>
                    <a:pt x="1769" y="706"/>
                  </a:moveTo>
                  <a:cubicBezTo>
                    <a:pt x="1768" y="706"/>
                    <a:pt x="1767" y="707"/>
                    <a:pt x="1766" y="707"/>
                  </a:cubicBezTo>
                  <a:cubicBezTo>
                    <a:pt x="1765" y="706"/>
                    <a:pt x="1765" y="705"/>
                    <a:pt x="1764" y="704"/>
                  </a:cubicBezTo>
                  <a:cubicBezTo>
                    <a:pt x="1766" y="704"/>
                    <a:pt x="1769" y="705"/>
                    <a:pt x="1771" y="705"/>
                  </a:cubicBezTo>
                  <a:cubicBezTo>
                    <a:pt x="1772" y="705"/>
                    <a:pt x="1772" y="704"/>
                    <a:pt x="1773" y="704"/>
                  </a:cubicBezTo>
                  <a:cubicBezTo>
                    <a:pt x="1777" y="703"/>
                    <a:pt x="1779" y="706"/>
                    <a:pt x="1780" y="709"/>
                  </a:cubicBezTo>
                  <a:cubicBezTo>
                    <a:pt x="1780" y="709"/>
                    <a:pt x="1780" y="709"/>
                    <a:pt x="1780" y="709"/>
                  </a:cubicBezTo>
                  <a:cubicBezTo>
                    <a:pt x="1778" y="709"/>
                    <a:pt x="1776" y="707"/>
                    <a:pt x="1774" y="706"/>
                  </a:cubicBezTo>
                  <a:cubicBezTo>
                    <a:pt x="1774" y="706"/>
                    <a:pt x="1773" y="706"/>
                    <a:pt x="1773" y="706"/>
                  </a:cubicBezTo>
                  <a:cubicBezTo>
                    <a:pt x="1773" y="707"/>
                    <a:pt x="1773" y="707"/>
                    <a:pt x="1773" y="708"/>
                  </a:cubicBezTo>
                  <a:cubicBezTo>
                    <a:pt x="1771" y="708"/>
                    <a:pt x="1770" y="706"/>
                    <a:pt x="1769" y="706"/>
                  </a:cubicBezTo>
                  <a:close/>
                  <a:moveTo>
                    <a:pt x="1760" y="680"/>
                  </a:moveTo>
                  <a:cubicBezTo>
                    <a:pt x="1761" y="678"/>
                    <a:pt x="1762" y="677"/>
                    <a:pt x="1762" y="675"/>
                  </a:cubicBezTo>
                  <a:cubicBezTo>
                    <a:pt x="1763" y="676"/>
                    <a:pt x="1764" y="677"/>
                    <a:pt x="1764" y="678"/>
                  </a:cubicBezTo>
                  <a:cubicBezTo>
                    <a:pt x="1763" y="679"/>
                    <a:pt x="1762" y="680"/>
                    <a:pt x="1762" y="682"/>
                  </a:cubicBezTo>
                  <a:cubicBezTo>
                    <a:pt x="1762" y="682"/>
                    <a:pt x="1762" y="682"/>
                    <a:pt x="1763" y="682"/>
                  </a:cubicBezTo>
                  <a:cubicBezTo>
                    <a:pt x="1763" y="682"/>
                    <a:pt x="1763" y="682"/>
                    <a:pt x="1763" y="682"/>
                  </a:cubicBezTo>
                  <a:cubicBezTo>
                    <a:pt x="1763" y="681"/>
                    <a:pt x="1765" y="678"/>
                    <a:pt x="1767" y="678"/>
                  </a:cubicBezTo>
                  <a:cubicBezTo>
                    <a:pt x="1767" y="679"/>
                    <a:pt x="1768" y="680"/>
                    <a:pt x="1767" y="681"/>
                  </a:cubicBezTo>
                  <a:cubicBezTo>
                    <a:pt x="1766" y="681"/>
                    <a:pt x="1765" y="682"/>
                    <a:pt x="1765" y="683"/>
                  </a:cubicBezTo>
                  <a:cubicBezTo>
                    <a:pt x="1766" y="683"/>
                    <a:pt x="1767" y="684"/>
                    <a:pt x="1768" y="684"/>
                  </a:cubicBezTo>
                  <a:cubicBezTo>
                    <a:pt x="1768" y="684"/>
                    <a:pt x="1768" y="685"/>
                    <a:pt x="1768" y="685"/>
                  </a:cubicBezTo>
                  <a:cubicBezTo>
                    <a:pt x="1766" y="685"/>
                    <a:pt x="1765" y="685"/>
                    <a:pt x="1764" y="684"/>
                  </a:cubicBezTo>
                  <a:cubicBezTo>
                    <a:pt x="1764" y="685"/>
                    <a:pt x="1763" y="685"/>
                    <a:pt x="1763" y="685"/>
                  </a:cubicBezTo>
                  <a:cubicBezTo>
                    <a:pt x="1763" y="688"/>
                    <a:pt x="1764" y="690"/>
                    <a:pt x="1766" y="692"/>
                  </a:cubicBezTo>
                  <a:cubicBezTo>
                    <a:pt x="1766" y="692"/>
                    <a:pt x="1766" y="692"/>
                    <a:pt x="1765" y="692"/>
                  </a:cubicBezTo>
                  <a:cubicBezTo>
                    <a:pt x="1764" y="692"/>
                    <a:pt x="1762" y="690"/>
                    <a:pt x="1761" y="688"/>
                  </a:cubicBezTo>
                  <a:cubicBezTo>
                    <a:pt x="1761" y="687"/>
                    <a:pt x="1761" y="687"/>
                    <a:pt x="1761" y="686"/>
                  </a:cubicBezTo>
                  <a:cubicBezTo>
                    <a:pt x="1761" y="685"/>
                    <a:pt x="1761" y="684"/>
                    <a:pt x="1760" y="684"/>
                  </a:cubicBezTo>
                  <a:cubicBezTo>
                    <a:pt x="1761" y="683"/>
                    <a:pt x="1761" y="682"/>
                    <a:pt x="1761" y="682"/>
                  </a:cubicBezTo>
                  <a:cubicBezTo>
                    <a:pt x="1761" y="681"/>
                    <a:pt x="1760" y="681"/>
                    <a:pt x="1760" y="680"/>
                  </a:cubicBezTo>
                  <a:close/>
                  <a:moveTo>
                    <a:pt x="1708" y="440"/>
                  </a:moveTo>
                  <a:cubicBezTo>
                    <a:pt x="1708" y="439"/>
                    <a:pt x="1709" y="438"/>
                    <a:pt x="1709" y="437"/>
                  </a:cubicBezTo>
                  <a:cubicBezTo>
                    <a:pt x="1710" y="437"/>
                    <a:pt x="1710" y="437"/>
                    <a:pt x="1710" y="437"/>
                  </a:cubicBezTo>
                  <a:cubicBezTo>
                    <a:pt x="1711" y="437"/>
                    <a:pt x="1711" y="437"/>
                    <a:pt x="1712" y="437"/>
                  </a:cubicBezTo>
                  <a:cubicBezTo>
                    <a:pt x="1713" y="440"/>
                    <a:pt x="1714" y="439"/>
                    <a:pt x="1716" y="439"/>
                  </a:cubicBezTo>
                  <a:cubicBezTo>
                    <a:pt x="1716" y="439"/>
                    <a:pt x="1716" y="440"/>
                    <a:pt x="1717" y="440"/>
                  </a:cubicBezTo>
                  <a:cubicBezTo>
                    <a:pt x="1716" y="440"/>
                    <a:pt x="1715" y="441"/>
                    <a:pt x="1715" y="441"/>
                  </a:cubicBezTo>
                  <a:cubicBezTo>
                    <a:pt x="1716" y="442"/>
                    <a:pt x="1717" y="443"/>
                    <a:pt x="1717" y="444"/>
                  </a:cubicBezTo>
                  <a:cubicBezTo>
                    <a:pt x="1715" y="446"/>
                    <a:pt x="1716" y="448"/>
                    <a:pt x="1714" y="452"/>
                  </a:cubicBezTo>
                  <a:cubicBezTo>
                    <a:pt x="1714" y="452"/>
                    <a:pt x="1711" y="456"/>
                    <a:pt x="1711" y="456"/>
                  </a:cubicBezTo>
                  <a:cubicBezTo>
                    <a:pt x="1711" y="456"/>
                    <a:pt x="1710" y="456"/>
                    <a:pt x="1710" y="456"/>
                  </a:cubicBezTo>
                  <a:cubicBezTo>
                    <a:pt x="1710" y="454"/>
                    <a:pt x="1711" y="453"/>
                    <a:pt x="1711" y="452"/>
                  </a:cubicBezTo>
                  <a:cubicBezTo>
                    <a:pt x="1711" y="452"/>
                    <a:pt x="1711" y="452"/>
                    <a:pt x="1710" y="452"/>
                  </a:cubicBezTo>
                  <a:cubicBezTo>
                    <a:pt x="1710" y="452"/>
                    <a:pt x="1710" y="452"/>
                    <a:pt x="1710" y="452"/>
                  </a:cubicBezTo>
                  <a:cubicBezTo>
                    <a:pt x="1709" y="453"/>
                    <a:pt x="1709" y="454"/>
                    <a:pt x="1708" y="455"/>
                  </a:cubicBezTo>
                  <a:cubicBezTo>
                    <a:pt x="1708" y="455"/>
                    <a:pt x="1708" y="455"/>
                    <a:pt x="1708" y="455"/>
                  </a:cubicBezTo>
                  <a:cubicBezTo>
                    <a:pt x="1707" y="454"/>
                    <a:pt x="1708" y="454"/>
                    <a:pt x="1707" y="454"/>
                  </a:cubicBezTo>
                  <a:cubicBezTo>
                    <a:pt x="1707" y="453"/>
                    <a:pt x="1708" y="453"/>
                    <a:pt x="1708" y="451"/>
                  </a:cubicBezTo>
                  <a:cubicBezTo>
                    <a:pt x="1708" y="450"/>
                    <a:pt x="1707" y="449"/>
                    <a:pt x="1707" y="449"/>
                  </a:cubicBezTo>
                  <a:cubicBezTo>
                    <a:pt x="1708" y="448"/>
                    <a:pt x="1709" y="447"/>
                    <a:pt x="1710" y="446"/>
                  </a:cubicBezTo>
                  <a:cubicBezTo>
                    <a:pt x="1710" y="444"/>
                    <a:pt x="1709" y="444"/>
                    <a:pt x="1708" y="443"/>
                  </a:cubicBezTo>
                  <a:cubicBezTo>
                    <a:pt x="1708" y="443"/>
                    <a:pt x="1708" y="443"/>
                    <a:pt x="1707" y="443"/>
                  </a:cubicBezTo>
                  <a:cubicBezTo>
                    <a:pt x="1707" y="443"/>
                    <a:pt x="1706" y="444"/>
                    <a:pt x="1706" y="445"/>
                  </a:cubicBezTo>
                  <a:cubicBezTo>
                    <a:pt x="1705" y="444"/>
                    <a:pt x="1704" y="442"/>
                    <a:pt x="1703" y="441"/>
                  </a:cubicBezTo>
                  <a:cubicBezTo>
                    <a:pt x="1704" y="440"/>
                    <a:pt x="1706" y="440"/>
                    <a:pt x="1708" y="440"/>
                  </a:cubicBezTo>
                  <a:close/>
                  <a:moveTo>
                    <a:pt x="1710" y="744"/>
                  </a:moveTo>
                  <a:cubicBezTo>
                    <a:pt x="1710" y="743"/>
                    <a:pt x="1710" y="743"/>
                    <a:pt x="1710" y="743"/>
                  </a:cubicBezTo>
                  <a:cubicBezTo>
                    <a:pt x="1711" y="742"/>
                    <a:pt x="1714" y="743"/>
                    <a:pt x="1715" y="742"/>
                  </a:cubicBezTo>
                  <a:cubicBezTo>
                    <a:pt x="1717" y="743"/>
                    <a:pt x="1719" y="745"/>
                    <a:pt x="1720" y="746"/>
                  </a:cubicBezTo>
                  <a:cubicBezTo>
                    <a:pt x="1720" y="747"/>
                    <a:pt x="1720" y="747"/>
                    <a:pt x="1719" y="748"/>
                  </a:cubicBezTo>
                  <a:cubicBezTo>
                    <a:pt x="1719" y="748"/>
                    <a:pt x="1711" y="744"/>
                    <a:pt x="1710" y="744"/>
                  </a:cubicBezTo>
                  <a:close/>
                  <a:moveTo>
                    <a:pt x="1733" y="737"/>
                  </a:moveTo>
                  <a:cubicBezTo>
                    <a:pt x="1731" y="738"/>
                    <a:pt x="1729" y="738"/>
                    <a:pt x="1728" y="739"/>
                  </a:cubicBezTo>
                  <a:cubicBezTo>
                    <a:pt x="1727" y="739"/>
                    <a:pt x="1727" y="739"/>
                    <a:pt x="1727" y="740"/>
                  </a:cubicBezTo>
                  <a:cubicBezTo>
                    <a:pt x="1726" y="740"/>
                    <a:pt x="1725" y="739"/>
                    <a:pt x="1725" y="739"/>
                  </a:cubicBezTo>
                  <a:cubicBezTo>
                    <a:pt x="1724" y="740"/>
                    <a:pt x="1723" y="740"/>
                    <a:pt x="1723" y="740"/>
                  </a:cubicBezTo>
                  <a:cubicBezTo>
                    <a:pt x="1721" y="740"/>
                    <a:pt x="1719" y="739"/>
                    <a:pt x="1716" y="739"/>
                  </a:cubicBezTo>
                  <a:cubicBezTo>
                    <a:pt x="1716" y="739"/>
                    <a:pt x="1716" y="738"/>
                    <a:pt x="1716" y="738"/>
                  </a:cubicBezTo>
                  <a:cubicBezTo>
                    <a:pt x="1716" y="737"/>
                    <a:pt x="1716" y="737"/>
                    <a:pt x="1716" y="737"/>
                  </a:cubicBezTo>
                  <a:cubicBezTo>
                    <a:pt x="1718" y="736"/>
                    <a:pt x="1720" y="736"/>
                    <a:pt x="1723" y="737"/>
                  </a:cubicBezTo>
                  <a:cubicBezTo>
                    <a:pt x="1724" y="737"/>
                    <a:pt x="1724" y="738"/>
                    <a:pt x="1725" y="738"/>
                  </a:cubicBezTo>
                  <a:cubicBezTo>
                    <a:pt x="1727" y="737"/>
                    <a:pt x="1729" y="738"/>
                    <a:pt x="1731" y="737"/>
                  </a:cubicBezTo>
                  <a:cubicBezTo>
                    <a:pt x="1731" y="737"/>
                    <a:pt x="1731" y="737"/>
                    <a:pt x="1730" y="736"/>
                  </a:cubicBezTo>
                  <a:cubicBezTo>
                    <a:pt x="1732" y="736"/>
                    <a:pt x="1732" y="736"/>
                    <a:pt x="1733" y="735"/>
                  </a:cubicBezTo>
                  <a:cubicBezTo>
                    <a:pt x="1732" y="735"/>
                    <a:pt x="1732" y="735"/>
                    <a:pt x="1733" y="734"/>
                  </a:cubicBezTo>
                  <a:cubicBezTo>
                    <a:pt x="1733" y="734"/>
                    <a:pt x="1733" y="734"/>
                    <a:pt x="1733" y="734"/>
                  </a:cubicBezTo>
                  <a:cubicBezTo>
                    <a:pt x="1734" y="735"/>
                    <a:pt x="1734" y="735"/>
                    <a:pt x="1734" y="735"/>
                  </a:cubicBezTo>
                  <a:cubicBezTo>
                    <a:pt x="1734" y="736"/>
                    <a:pt x="1734" y="736"/>
                    <a:pt x="1734" y="736"/>
                  </a:cubicBezTo>
                  <a:cubicBezTo>
                    <a:pt x="1733" y="736"/>
                    <a:pt x="1733" y="737"/>
                    <a:pt x="1733" y="737"/>
                  </a:cubicBezTo>
                  <a:close/>
                  <a:moveTo>
                    <a:pt x="1727" y="439"/>
                  </a:moveTo>
                  <a:cubicBezTo>
                    <a:pt x="1724" y="441"/>
                    <a:pt x="1725" y="443"/>
                    <a:pt x="1723" y="445"/>
                  </a:cubicBezTo>
                  <a:cubicBezTo>
                    <a:pt x="1721" y="444"/>
                    <a:pt x="1721" y="441"/>
                    <a:pt x="1719" y="440"/>
                  </a:cubicBezTo>
                  <a:cubicBezTo>
                    <a:pt x="1719" y="440"/>
                    <a:pt x="1719" y="440"/>
                    <a:pt x="1719" y="440"/>
                  </a:cubicBezTo>
                  <a:cubicBezTo>
                    <a:pt x="1721" y="439"/>
                    <a:pt x="1722" y="438"/>
                    <a:pt x="1723" y="436"/>
                  </a:cubicBezTo>
                  <a:cubicBezTo>
                    <a:pt x="1725" y="437"/>
                    <a:pt x="1728" y="436"/>
                    <a:pt x="1729" y="434"/>
                  </a:cubicBezTo>
                  <a:cubicBezTo>
                    <a:pt x="1730" y="434"/>
                    <a:pt x="1733" y="435"/>
                    <a:pt x="1734" y="436"/>
                  </a:cubicBezTo>
                  <a:cubicBezTo>
                    <a:pt x="1734" y="436"/>
                    <a:pt x="1734" y="436"/>
                    <a:pt x="1734" y="436"/>
                  </a:cubicBezTo>
                  <a:cubicBezTo>
                    <a:pt x="1733" y="438"/>
                    <a:pt x="1732" y="440"/>
                    <a:pt x="1730" y="441"/>
                  </a:cubicBezTo>
                  <a:cubicBezTo>
                    <a:pt x="1730" y="440"/>
                    <a:pt x="1729" y="439"/>
                    <a:pt x="1727" y="439"/>
                  </a:cubicBezTo>
                  <a:close/>
                  <a:moveTo>
                    <a:pt x="1752" y="707"/>
                  </a:moveTo>
                  <a:cubicBezTo>
                    <a:pt x="1752" y="706"/>
                    <a:pt x="1753" y="706"/>
                    <a:pt x="1753" y="706"/>
                  </a:cubicBezTo>
                  <a:cubicBezTo>
                    <a:pt x="1754" y="706"/>
                    <a:pt x="1754" y="706"/>
                    <a:pt x="1755" y="705"/>
                  </a:cubicBezTo>
                  <a:cubicBezTo>
                    <a:pt x="1756" y="706"/>
                    <a:pt x="1756" y="706"/>
                    <a:pt x="1756" y="706"/>
                  </a:cubicBezTo>
                  <a:cubicBezTo>
                    <a:pt x="1757" y="706"/>
                    <a:pt x="1758" y="707"/>
                    <a:pt x="1759" y="708"/>
                  </a:cubicBezTo>
                  <a:cubicBezTo>
                    <a:pt x="1759" y="708"/>
                    <a:pt x="1759" y="708"/>
                    <a:pt x="1759" y="708"/>
                  </a:cubicBezTo>
                  <a:cubicBezTo>
                    <a:pt x="1757" y="711"/>
                    <a:pt x="1753" y="709"/>
                    <a:pt x="1752" y="707"/>
                  </a:cubicBezTo>
                  <a:close/>
                  <a:moveTo>
                    <a:pt x="1759" y="737"/>
                  </a:moveTo>
                  <a:cubicBezTo>
                    <a:pt x="1755" y="740"/>
                    <a:pt x="1750" y="740"/>
                    <a:pt x="1746" y="743"/>
                  </a:cubicBezTo>
                  <a:cubicBezTo>
                    <a:pt x="1743" y="744"/>
                    <a:pt x="1742" y="748"/>
                    <a:pt x="1737" y="748"/>
                  </a:cubicBezTo>
                  <a:cubicBezTo>
                    <a:pt x="1737" y="747"/>
                    <a:pt x="1738" y="744"/>
                    <a:pt x="1738" y="744"/>
                  </a:cubicBezTo>
                  <a:cubicBezTo>
                    <a:pt x="1740" y="742"/>
                    <a:pt x="1743" y="742"/>
                    <a:pt x="1745" y="741"/>
                  </a:cubicBezTo>
                  <a:cubicBezTo>
                    <a:pt x="1746" y="740"/>
                    <a:pt x="1746" y="738"/>
                    <a:pt x="1747" y="738"/>
                  </a:cubicBezTo>
                  <a:cubicBezTo>
                    <a:pt x="1751" y="737"/>
                    <a:pt x="1754" y="738"/>
                    <a:pt x="1757" y="737"/>
                  </a:cubicBezTo>
                  <a:cubicBezTo>
                    <a:pt x="1758" y="737"/>
                    <a:pt x="1758" y="737"/>
                    <a:pt x="1759" y="737"/>
                  </a:cubicBezTo>
                  <a:cubicBezTo>
                    <a:pt x="1759" y="737"/>
                    <a:pt x="1759" y="737"/>
                    <a:pt x="1759" y="737"/>
                  </a:cubicBezTo>
                  <a:close/>
                  <a:moveTo>
                    <a:pt x="1719" y="693"/>
                  </a:moveTo>
                  <a:cubicBezTo>
                    <a:pt x="1719" y="694"/>
                    <a:pt x="1720" y="695"/>
                    <a:pt x="1720" y="695"/>
                  </a:cubicBezTo>
                  <a:cubicBezTo>
                    <a:pt x="1721" y="695"/>
                    <a:pt x="1722" y="695"/>
                    <a:pt x="1723" y="696"/>
                  </a:cubicBezTo>
                  <a:cubicBezTo>
                    <a:pt x="1724" y="695"/>
                    <a:pt x="1725" y="693"/>
                    <a:pt x="1725" y="692"/>
                  </a:cubicBezTo>
                  <a:cubicBezTo>
                    <a:pt x="1726" y="692"/>
                    <a:pt x="1727" y="693"/>
                    <a:pt x="1727" y="693"/>
                  </a:cubicBezTo>
                  <a:cubicBezTo>
                    <a:pt x="1728" y="693"/>
                    <a:pt x="1732" y="692"/>
                    <a:pt x="1733" y="692"/>
                  </a:cubicBezTo>
                  <a:cubicBezTo>
                    <a:pt x="1733" y="691"/>
                    <a:pt x="1733" y="691"/>
                    <a:pt x="1734" y="691"/>
                  </a:cubicBezTo>
                  <a:cubicBezTo>
                    <a:pt x="1735" y="691"/>
                    <a:pt x="1735" y="691"/>
                    <a:pt x="1736" y="692"/>
                  </a:cubicBezTo>
                  <a:cubicBezTo>
                    <a:pt x="1736" y="692"/>
                    <a:pt x="1736" y="693"/>
                    <a:pt x="1736" y="694"/>
                  </a:cubicBezTo>
                  <a:cubicBezTo>
                    <a:pt x="1736" y="694"/>
                    <a:pt x="1736" y="694"/>
                    <a:pt x="1735" y="694"/>
                  </a:cubicBezTo>
                  <a:cubicBezTo>
                    <a:pt x="1735" y="693"/>
                    <a:pt x="1734" y="693"/>
                    <a:pt x="1733" y="693"/>
                  </a:cubicBezTo>
                  <a:cubicBezTo>
                    <a:pt x="1732" y="694"/>
                    <a:pt x="1731" y="695"/>
                    <a:pt x="1730" y="696"/>
                  </a:cubicBezTo>
                  <a:cubicBezTo>
                    <a:pt x="1728" y="697"/>
                    <a:pt x="1727" y="697"/>
                    <a:pt x="1726" y="698"/>
                  </a:cubicBezTo>
                  <a:cubicBezTo>
                    <a:pt x="1725" y="698"/>
                    <a:pt x="1725" y="698"/>
                    <a:pt x="1724" y="698"/>
                  </a:cubicBezTo>
                  <a:cubicBezTo>
                    <a:pt x="1724" y="698"/>
                    <a:pt x="1724" y="699"/>
                    <a:pt x="1724" y="699"/>
                  </a:cubicBezTo>
                  <a:cubicBezTo>
                    <a:pt x="1724" y="699"/>
                    <a:pt x="1724" y="699"/>
                    <a:pt x="1724" y="699"/>
                  </a:cubicBezTo>
                  <a:cubicBezTo>
                    <a:pt x="1726" y="700"/>
                    <a:pt x="1730" y="703"/>
                    <a:pt x="1730" y="706"/>
                  </a:cubicBezTo>
                  <a:cubicBezTo>
                    <a:pt x="1729" y="709"/>
                    <a:pt x="1730" y="711"/>
                    <a:pt x="1732" y="712"/>
                  </a:cubicBezTo>
                  <a:cubicBezTo>
                    <a:pt x="1732" y="712"/>
                    <a:pt x="1732" y="713"/>
                    <a:pt x="1732" y="713"/>
                  </a:cubicBezTo>
                  <a:cubicBezTo>
                    <a:pt x="1730" y="713"/>
                    <a:pt x="1728" y="713"/>
                    <a:pt x="1728" y="716"/>
                  </a:cubicBezTo>
                  <a:cubicBezTo>
                    <a:pt x="1726" y="716"/>
                    <a:pt x="1726" y="715"/>
                    <a:pt x="1725" y="715"/>
                  </a:cubicBezTo>
                  <a:cubicBezTo>
                    <a:pt x="1725" y="714"/>
                    <a:pt x="1725" y="713"/>
                    <a:pt x="1725" y="711"/>
                  </a:cubicBezTo>
                  <a:cubicBezTo>
                    <a:pt x="1724" y="710"/>
                    <a:pt x="1723" y="709"/>
                    <a:pt x="1721" y="708"/>
                  </a:cubicBezTo>
                  <a:cubicBezTo>
                    <a:pt x="1721" y="706"/>
                    <a:pt x="1724" y="705"/>
                    <a:pt x="1722" y="703"/>
                  </a:cubicBezTo>
                  <a:cubicBezTo>
                    <a:pt x="1720" y="703"/>
                    <a:pt x="1719" y="704"/>
                    <a:pt x="1718" y="704"/>
                  </a:cubicBezTo>
                  <a:cubicBezTo>
                    <a:pt x="1718" y="706"/>
                    <a:pt x="1719" y="707"/>
                    <a:pt x="1718" y="709"/>
                  </a:cubicBezTo>
                  <a:cubicBezTo>
                    <a:pt x="1718" y="710"/>
                    <a:pt x="1718" y="711"/>
                    <a:pt x="1718" y="713"/>
                  </a:cubicBezTo>
                  <a:cubicBezTo>
                    <a:pt x="1718" y="713"/>
                    <a:pt x="1718" y="714"/>
                    <a:pt x="1719" y="715"/>
                  </a:cubicBezTo>
                  <a:cubicBezTo>
                    <a:pt x="1718" y="716"/>
                    <a:pt x="1718" y="717"/>
                    <a:pt x="1717" y="718"/>
                  </a:cubicBezTo>
                  <a:cubicBezTo>
                    <a:pt x="1718" y="718"/>
                    <a:pt x="1718" y="719"/>
                    <a:pt x="1718" y="719"/>
                  </a:cubicBezTo>
                  <a:cubicBezTo>
                    <a:pt x="1717" y="720"/>
                    <a:pt x="1715" y="720"/>
                    <a:pt x="1713" y="721"/>
                  </a:cubicBezTo>
                  <a:cubicBezTo>
                    <a:pt x="1712" y="720"/>
                    <a:pt x="1714" y="711"/>
                    <a:pt x="1713" y="708"/>
                  </a:cubicBezTo>
                  <a:cubicBezTo>
                    <a:pt x="1712" y="708"/>
                    <a:pt x="1711" y="708"/>
                    <a:pt x="1710" y="708"/>
                  </a:cubicBezTo>
                  <a:cubicBezTo>
                    <a:pt x="1709" y="706"/>
                    <a:pt x="1709" y="705"/>
                    <a:pt x="1709" y="703"/>
                  </a:cubicBezTo>
                  <a:cubicBezTo>
                    <a:pt x="1710" y="702"/>
                    <a:pt x="1712" y="700"/>
                    <a:pt x="1712" y="698"/>
                  </a:cubicBezTo>
                  <a:cubicBezTo>
                    <a:pt x="1712" y="697"/>
                    <a:pt x="1712" y="696"/>
                    <a:pt x="1712" y="694"/>
                  </a:cubicBezTo>
                  <a:cubicBezTo>
                    <a:pt x="1712" y="694"/>
                    <a:pt x="1713" y="693"/>
                    <a:pt x="1713" y="692"/>
                  </a:cubicBezTo>
                  <a:cubicBezTo>
                    <a:pt x="1713" y="692"/>
                    <a:pt x="1714" y="692"/>
                    <a:pt x="1714" y="692"/>
                  </a:cubicBezTo>
                  <a:cubicBezTo>
                    <a:pt x="1714" y="687"/>
                    <a:pt x="1715" y="683"/>
                    <a:pt x="1718" y="682"/>
                  </a:cubicBezTo>
                  <a:cubicBezTo>
                    <a:pt x="1718" y="682"/>
                    <a:pt x="1719" y="682"/>
                    <a:pt x="1719" y="683"/>
                  </a:cubicBezTo>
                  <a:cubicBezTo>
                    <a:pt x="1720" y="682"/>
                    <a:pt x="1720" y="680"/>
                    <a:pt x="1721" y="680"/>
                  </a:cubicBezTo>
                  <a:cubicBezTo>
                    <a:pt x="1723" y="679"/>
                    <a:pt x="1725" y="681"/>
                    <a:pt x="1726" y="681"/>
                  </a:cubicBezTo>
                  <a:cubicBezTo>
                    <a:pt x="1727" y="681"/>
                    <a:pt x="1728" y="681"/>
                    <a:pt x="1730" y="681"/>
                  </a:cubicBezTo>
                  <a:cubicBezTo>
                    <a:pt x="1731" y="682"/>
                    <a:pt x="1732" y="682"/>
                    <a:pt x="1733" y="683"/>
                  </a:cubicBezTo>
                  <a:cubicBezTo>
                    <a:pt x="1733" y="682"/>
                    <a:pt x="1734" y="682"/>
                    <a:pt x="1734" y="682"/>
                  </a:cubicBezTo>
                  <a:cubicBezTo>
                    <a:pt x="1739" y="681"/>
                    <a:pt x="1740" y="683"/>
                    <a:pt x="1743" y="680"/>
                  </a:cubicBezTo>
                  <a:cubicBezTo>
                    <a:pt x="1743" y="680"/>
                    <a:pt x="1743" y="680"/>
                    <a:pt x="1743" y="679"/>
                  </a:cubicBezTo>
                  <a:cubicBezTo>
                    <a:pt x="1743" y="678"/>
                    <a:pt x="1745" y="677"/>
                    <a:pt x="1746" y="677"/>
                  </a:cubicBezTo>
                  <a:cubicBezTo>
                    <a:pt x="1746" y="679"/>
                    <a:pt x="1745" y="680"/>
                    <a:pt x="1744" y="682"/>
                  </a:cubicBezTo>
                  <a:cubicBezTo>
                    <a:pt x="1740" y="688"/>
                    <a:pt x="1736" y="684"/>
                    <a:pt x="1728" y="684"/>
                  </a:cubicBezTo>
                  <a:cubicBezTo>
                    <a:pt x="1723" y="684"/>
                    <a:pt x="1719" y="683"/>
                    <a:pt x="1717" y="687"/>
                  </a:cubicBezTo>
                  <a:cubicBezTo>
                    <a:pt x="1716" y="688"/>
                    <a:pt x="1716" y="689"/>
                    <a:pt x="1716" y="691"/>
                  </a:cubicBezTo>
                  <a:cubicBezTo>
                    <a:pt x="1717" y="692"/>
                    <a:pt x="1718" y="692"/>
                    <a:pt x="1719" y="693"/>
                  </a:cubicBezTo>
                  <a:close/>
                  <a:moveTo>
                    <a:pt x="1705" y="739"/>
                  </a:moveTo>
                  <a:cubicBezTo>
                    <a:pt x="1702" y="739"/>
                    <a:pt x="1700" y="741"/>
                    <a:pt x="1697" y="740"/>
                  </a:cubicBezTo>
                  <a:cubicBezTo>
                    <a:pt x="1697" y="739"/>
                    <a:pt x="1697" y="738"/>
                    <a:pt x="1697" y="738"/>
                  </a:cubicBezTo>
                  <a:cubicBezTo>
                    <a:pt x="1698" y="737"/>
                    <a:pt x="1698" y="737"/>
                    <a:pt x="1699" y="737"/>
                  </a:cubicBezTo>
                  <a:cubicBezTo>
                    <a:pt x="1700" y="737"/>
                    <a:pt x="1700" y="737"/>
                    <a:pt x="1701" y="737"/>
                  </a:cubicBezTo>
                  <a:cubicBezTo>
                    <a:pt x="1703" y="737"/>
                    <a:pt x="1703" y="740"/>
                    <a:pt x="1705" y="737"/>
                  </a:cubicBezTo>
                  <a:cubicBezTo>
                    <a:pt x="1705" y="737"/>
                    <a:pt x="1705" y="737"/>
                    <a:pt x="1705" y="737"/>
                  </a:cubicBezTo>
                  <a:cubicBezTo>
                    <a:pt x="1704" y="737"/>
                    <a:pt x="1704" y="737"/>
                    <a:pt x="1703" y="736"/>
                  </a:cubicBezTo>
                  <a:cubicBezTo>
                    <a:pt x="1703" y="736"/>
                    <a:pt x="1703" y="736"/>
                    <a:pt x="1703" y="735"/>
                  </a:cubicBezTo>
                  <a:cubicBezTo>
                    <a:pt x="1703" y="735"/>
                    <a:pt x="1703" y="735"/>
                    <a:pt x="1704" y="735"/>
                  </a:cubicBezTo>
                  <a:cubicBezTo>
                    <a:pt x="1705" y="735"/>
                    <a:pt x="1705" y="735"/>
                    <a:pt x="1706" y="736"/>
                  </a:cubicBezTo>
                  <a:cubicBezTo>
                    <a:pt x="1706" y="735"/>
                    <a:pt x="1707" y="735"/>
                    <a:pt x="1708" y="736"/>
                  </a:cubicBezTo>
                  <a:cubicBezTo>
                    <a:pt x="1708" y="736"/>
                    <a:pt x="1708" y="737"/>
                    <a:pt x="1708" y="737"/>
                  </a:cubicBezTo>
                  <a:cubicBezTo>
                    <a:pt x="1708" y="737"/>
                    <a:pt x="1708" y="736"/>
                    <a:pt x="1709" y="736"/>
                  </a:cubicBezTo>
                  <a:cubicBezTo>
                    <a:pt x="1709" y="736"/>
                    <a:pt x="1710" y="736"/>
                    <a:pt x="1710" y="736"/>
                  </a:cubicBezTo>
                  <a:cubicBezTo>
                    <a:pt x="1710" y="737"/>
                    <a:pt x="1710" y="737"/>
                    <a:pt x="1710" y="738"/>
                  </a:cubicBezTo>
                  <a:cubicBezTo>
                    <a:pt x="1711" y="738"/>
                    <a:pt x="1710" y="738"/>
                    <a:pt x="1711" y="738"/>
                  </a:cubicBezTo>
                  <a:cubicBezTo>
                    <a:pt x="1711" y="738"/>
                    <a:pt x="1711" y="739"/>
                    <a:pt x="1711" y="739"/>
                  </a:cubicBezTo>
                  <a:cubicBezTo>
                    <a:pt x="1710" y="739"/>
                    <a:pt x="1710" y="738"/>
                    <a:pt x="1709" y="738"/>
                  </a:cubicBezTo>
                  <a:cubicBezTo>
                    <a:pt x="1708" y="739"/>
                    <a:pt x="1707" y="739"/>
                    <a:pt x="1706" y="739"/>
                  </a:cubicBezTo>
                  <a:cubicBezTo>
                    <a:pt x="1706" y="739"/>
                    <a:pt x="1706" y="739"/>
                    <a:pt x="1706" y="739"/>
                  </a:cubicBezTo>
                  <a:cubicBezTo>
                    <a:pt x="1706" y="739"/>
                    <a:pt x="1706" y="738"/>
                    <a:pt x="1706" y="738"/>
                  </a:cubicBezTo>
                  <a:cubicBezTo>
                    <a:pt x="1706" y="738"/>
                    <a:pt x="1706" y="738"/>
                    <a:pt x="1706" y="738"/>
                  </a:cubicBezTo>
                  <a:cubicBezTo>
                    <a:pt x="1706" y="739"/>
                    <a:pt x="1705" y="739"/>
                    <a:pt x="1705" y="739"/>
                  </a:cubicBezTo>
                  <a:close/>
                  <a:moveTo>
                    <a:pt x="1688" y="735"/>
                  </a:moveTo>
                  <a:cubicBezTo>
                    <a:pt x="1688" y="735"/>
                    <a:pt x="1689" y="736"/>
                    <a:pt x="1690" y="737"/>
                  </a:cubicBezTo>
                  <a:cubicBezTo>
                    <a:pt x="1690" y="737"/>
                    <a:pt x="1690" y="737"/>
                    <a:pt x="1690" y="737"/>
                  </a:cubicBezTo>
                  <a:cubicBezTo>
                    <a:pt x="1689" y="737"/>
                    <a:pt x="1688" y="737"/>
                    <a:pt x="1688" y="738"/>
                  </a:cubicBezTo>
                  <a:cubicBezTo>
                    <a:pt x="1687" y="738"/>
                    <a:pt x="1685" y="737"/>
                    <a:pt x="1684" y="736"/>
                  </a:cubicBezTo>
                  <a:cubicBezTo>
                    <a:pt x="1684" y="736"/>
                    <a:pt x="1684" y="736"/>
                    <a:pt x="1684" y="735"/>
                  </a:cubicBezTo>
                  <a:cubicBezTo>
                    <a:pt x="1685" y="736"/>
                    <a:pt x="1687" y="735"/>
                    <a:pt x="1688" y="735"/>
                  </a:cubicBezTo>
                  <a:close/>
                  <a:moveTo>
                    <a:pt x="1687" y="658"/>
                  </a:moveTo>
                  <a:cubicBezTo>
                    <a:pt x="1687" y="658"/>
                    <a:pt x="1687" y="658"/>
                    <a:pt x="1687" y="658"/>
                  </a:cubicBezTo>
                  <a:cubicBezTo>
                    <a:pt x="1688" y="659"/>
                    <a:pt x="1688" y="660"/>
                    <a:pt x="1688" y="661"/>
                  </a:cubicBezTo>
                  <a:cubicBezTo>
                    <a:pt x="1687" y="662"/>
                    <a:pt x="1685" y="662"/>
                    <a:pt x="1684" y="663"/>
                  </a:cubicBezTo>
                  <a:cubicBezTo>
                    <a:pt x="1683" y="662"/>
                    <a:pt x="1683" y="662"/>
                    <a:pt x="1682" y="662"/>
                  </a:cubicBezTo>
                  <a:cubicBezTo>
                    <a:pt x="1682" y="661"/>
                    <a:pt x="1682" y="661"/>
                    <a:pt x="1682" y="660"/>
                  </a:cubicBezTo>
                  <a:cubicBezTo>
                    <a:pt x="1684" y="659"/>
                    <a:pt x="1685" y="658"/>
                    <a:pt x="1686" y="657"/>
                  </a:cubicBezTo>
                  <a:cubicBezTo>
                    <a:pt x="1686" y="657"/>
                    <a:pt x="1686" y="658"/>
                    <a:pt x="1687" y="658"/>
                  </a:cubicBezTo>
                  <a:close/>
                  <a:moveTo>
                    <a:pt x="1660" y="574"/>
                  </a:moveTo>
                  <a:cubicBezTo>
                    <a:pt x="1662" y="576"/>
                    <a:pt x="1662" y="576"/>
                    <a:pt x="1665" y="575"/>
                  </a:cubicBezTo>
                  <a:cubicBezTo>
                    <a:pt x="1665" y="576"/>
                    <a:pt x="1665" y="576"/>
                    <a:pt x="1665" y="577"/>
                  </a:cubicBezTo>
                  <a:cubicBezTo>
                    <a:pt x="1664" y="579"/>
                    <a:pt x="1661" y="581"/>
                    <a:pt x="1659" y="582"/>
                  </a:cubicBezTo>
                  <a:cubicBezTo>
                    <a:pt x="1659" y="579"/>
                    <a:pt x="1659" y="577"/>
                    <a:pt x="1660" y="574"/>
                  </a:cubicBezTo>
                  <a:close/>
                  <a:moveTo>
                    <a:pt x="1665" y="590"/>
                  </a:moveTo>
                  <a:cubicBezTo>
                    <a:pt x="1664" y="589"/>
                    <a:pt x="1662" y="588"/>
                    <a:pt x="1661" y="587"/>
                  </a:cubicBezTo>
                  <a:cubicBezTo>
                    <a:pt x="1662" y="586"/>
                    <a:pt x="1662" y="586"/>
                    <a:pt x="1662" y="586"/>
                  </a:cubicBezTo>
                  <a:cubicBezTo>
                    <a:pt x="1664" y="584"/>
                    <a:pt x="1664" y="582"/>
                    <a:pt x="1665" y="579"/>
                  </a:cubicBezTo>
                  <a:cubicBezTo>
                    <a:pt x="1666" y="579"/>
                    <a:pt x="1666" y="579"/>
                    <a:pt x="1666" y="579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68" y="583"/>
                    <a:pt x="1664" y="585"/>
                    <a:pt x="1666" y="589"/>
                  </a:cubicBezTo>
                  <a:cubicBezTo>
                    <a:pt x="1666" y="590"/>
                    <a:pt x="1666" y="590"/>
                    <a:pt x="1665" y="590"/>
                  </a:cubicBezTo>
                  <a:close/>
                  <a:moveTo>
                    <a:pt x="1655" y="565"/>
                  </a:moveTo>
                  <a:cubicBezTo>
                    <a:pt x="1657" y="567"/>
                    <a:pt x="1655" y="570"/>
                    <a:pt x="1654" y="571"/>
                  </a:cubicBezTo>
                  <a:cubicBezTo>
                    <a:pt x="1652" y="570"/>
                    <a:pt x="1652" y="567"/>
                    <a:pt x="1650" y="564"/>
                  </a:cubicBezTo>
                  <a:cubicBezTo>
                    <a:pt x="1650" y="564"/>
                    <a:pt x="1650" y="564"/>
                    <a:pt x="1650" y="564"/>
                  </a:cubicBezTo>
                  <a:cubicBezTo>
                    <a:pt x="1651" y="564"/>
                    <a:pt x="1651" y="564"/>
                    <a:pt x="1652" y="564"/>
                  </a:cubicBezTo>
                  <a:cubicBezTo>
                    <a:pt x="1654" y="564"/>
                    <a:pt x="1654" y="564"/>
                    <a:pt x="1655" y="565"/>
                  </a:cubicBezTo>
                  <a:close/>
                  <a:moveTo>
                    <a:pt x="1653" y="508"/>
                  </a:moveTo>
                  <a:cubicBezTo>
                    <a:pt x="1653" y="509"/>
                    <a:pt x="1653" y="512"/>
                    <a:pt x="1651" y="512"/>
                  </a:cubicBezTo>
                  <a:cubicBezTo>
                    <a:pt x="1650" y="510"/>
                    <a:pt x="1648" y="508"/>
                    <a:pt x="1648" y="505"/>
                  </a:cubicBezTo>
                  <a:cubicBezTo>
                    <a:pt x="1647" y="503"/>
                    <a:pt x="1652" y="495"/>
                    <a:pt x="1653" y="494"/>
                  </a:cubicBezTo>
                  <a:cubicBezTo>
                    <a:pt x="1654" y="493"/>
                    <a:pt x="1655" y="493"/>
                    <a:pt x="1656" y="492"/>
                  </a:cubicBezTo>
                  <a:cubicBezTo>
                    <a:pt x="1657" y="493"/>
                    <a:pt x="1658" y="493"/>
                    <a:pt x="1658" y="494"/>
                  </a:cubicBezTo>
                  <a:cubicBezTo>
                    <a:pt x="1657" y="497"/>
                    <a:pt x="1657" y="500"/>
                    <a:pt x="1656" y="503"/>
                  </a:cubicBezTo>
                  <a:cubicBezTo>
                    <a:pt x="1655" y="505"/>
                    <a:pt x="1654" y="506"/>
                    <a:pt x="1653" y="508"/>
                  </a:cubicBezTo>
                  <a:close/>
                  <a:moveTo>
                    <a:pt x="1670" y="567"/>
                  </a:moveTo>
                  <a:cubicBezTo>
                    <a:pt x="1669" y="567"/>
                    <a:pt x="1668" y="567"/>
                    <a:pt x="1667" y="566"/>
                  </a:cubicBezTo>
                  <a:cubicBezTo>
                    <a:pt x="1667" y="564"/>
                    <a:pt x="1664" y="562"/>
                    <a:pt x="1662" y="562"/>
                  </a:cubicBezTo>
                  <a:cubicBezTo>
                    <a:pt x="1662" y="562"/>
                    <a:pt x="1662" y="562"/>
                    <a:pt x="1662" y="562"/>
                  </a:cubicBezTo>
                  <a:cubicBezTo>
                    <a:pt x="1662" y="563"/>
                    <a:pt x="1662" y="563"/>
                    <a:pt x="1662" y="564"/>
                  </a:cubicBezTo>
                  <a:cubicBezTo>
                    <a:pt x="1662" y="564"/>
                    <a:pt x="1662" y="565"/>
                    <a:pt x="1662" y="565"/>
                  </a:cubicBezTo>
                  <a:cubicBezTo>
                    <a:pt x="1662" y="565"/>
                    <a:pt x="1662" y="565"/>
                    <a:pt x="1662" y="565"/>
                  </a:cubicBezTo>
                  <a:cubicBezTo>
                    <a:pt x="1660" y="563"/>
                    <a:pt x="1659" y="561"/>
                    <a:pt x="1657" y="561"/>
                  </a:cubicBezTo>
                  <a:cubicBezTo>
                    <a:pt x="1656" y="562"/>
                    <a:pt x="1655" y="563"/>
                    <a:pt x="1654" y="563"/>
                  </a:cubicBezTo>
                  <a:cubicBezTo>
                    <a:pt x="1653" y="562"/>
                    <a:pt x="1651" y="561"/>
                    <a:pt x="1651" y="560"/>
                  </a:cubicBezTo>
                  <a:cubicBezTo>
                    <a:pt x="1651" y="559"/>
                    <a:pt x="1652" y="559"/>
                    <a:pt x="1652" y="558"/>
                  </a:cubicBezTo>
                  <a:cubicBezTo>
                    <a:pt x="1653" y="559"/>
                    <a:pt x="1654" y="559"/>
                    <a:pt x="1655" y="559"/>
                  </a:cubicBezTo>
                  <a:cubicBezTo>
                    <a:pt x="1655" y="559"/>
                    <a:pt x="1655" y="559"/>
                    <a:pt x="1655" y="559"/>
                  </a:cubicBezTo>
                  <a:cubicBezTo>
                    <a:pt x="1655" y="558"/>
                    <a:pt x="1655" y="558"/>
                    <a:pt x="1655" y="558"/>
                  </a:cubicBezTo>
                  <a:cubicBezTo>
                    <a:pt x="1653" y="558"/>
                    <a:pt x="1652" y="556"/>
                    <a:pt x="1651" y="556"/>
                  </a:cubicBezTo>
                  <a:cubicBezTo>
                    <a:pt x="1650" y="556"/>
                    <a:pt x="1650" y="557"/>
                    <a:pt x="1650" y="557"/>
                  </a:cubicBezTo>
                  <a:cubicBezTo>
                    <a:pt x="1645" y="555"/>
                    <a:pt x="1648" y="551"/>
                    <a:pt x="1646" y="547"/>
                  </a:cubicBezTo>
                  <a:cubicBezTo>
                    <a:pt x="1646" y="547"/>
                    <a:pt x="1646" y="547"/>
                    <a:pt x="1646" y="546"/>
                  </a:cubicBezTo>
                  <a:cubicBezTo>
                    <a:pt x="1647" y="546"/>
                    <a:pt x="1647" y="547"/>
                    <a:pt x="1647" y="547"/>
                  </a:cubicBezTo>
                  <a:cubicBezTo>
                    <a:pt x="1648" y="547"/>
                    <a:pt x="1648" y="548"/>
                    <a:pt x="1649" y="548"/>
                  </a:cubicBezTo>
                  <a:cubicBezTo>
                    <a:pt x="1651" y="543"/>
                    <a:pt x="1648" y="536"/>
                    <a:pt x="1652" y="533"/>
                  </a:cubicBezTo>
                  <a:cubicBezTo>
                    <a:pt x="1654" y="533"/>
                    <a:pt x="1656" y="534"/>
                    <a:pt x="1657" y="535"/>
                  </a:cubicBezTo>
                  <a:cubicBezTo>
                    <a:pt x="1659" y="535"/>
                    <a:pt x="1659" y="534"/>
                    <a:pt x="1661" y="534"/>
                  </a:cubicBezTo>
                  <a:cubicBezTo>
                    <a:pt x="1661" y="534"/>
                    <a:pt x="1661" y="535"/>
                    <a:pt x="1661" y="535"/>
                  </a:cubicBezTo>
                  <a:cubicBezTo>
                    <a:pt x="1659" y="539"/>
                    <a:pt x="1660" y="540"/>
                    <a:pt x="1662" y="542"/>
                  </a:cubicBezTo>
                  <a:cubicBezTo>
                    <a:pt x="1661" y="546"/>
                    <a:pt x="1659" y="547"/>
                    <a:pt x="1656" y="549"/>
                  </a:cubicBezTo>
                  <a:cubicBezTo>
                    <a:pt x="1656" y="551"/>
                    <a:pt x="1655" y="552"/>
                    <a:pt x="1655" y="553"/>
                  </a:cubicBezTo>
                  <a:cubicBezTo>
                    <a:pt x="1657" y="555"/>
                    <a:pt x="1657" y="561"/>
                    <a:pt x="1660" y="561"/>
                  </a:cubicBezTo>
                  <a:cubicBezTo>
                    <a:pt x="1661" y="560"/>
                    <a:pt x="1661" y="559"/>
                    <a:pt x="1662" y="559"/>
                  </a:cubicBezTo>
                  <a:cubicBezTo>
                    <a:pt x="1663" y="559"/>
                    <a:pt x="1663" y="559"/>
                    <a:pt x="1664" y="559"/>
                  </a:cubicBezTo>
                  <a:cubicBezTo>
                    <a:pt x="1664" y="560"/>
                    <a:pt x="1665" y="562"/>
                    <a:pt x="1666" y="562"/>
                  </a:cubicBezTo>
                  <a:cubicBezTo>
                    <a:pt x="1666" y="562"/>
                    <a:pt x="1666" y="562"/>
                    <a:pt x="1666" y="562"/>
                  </a:cubicBezTo>
                  <a:cubicBezTo>
                    <a:pt x="1667" y="562"/>
                    <a:pt x="1667" y="561"/>
                    <a:pt x="1668" y="561"/>
                  </a:cubicBezTo>
                  <a:cubicBezTo>
                    <a:pt x="1668" y="561"/>
                    <a:pt x="1669" y="561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69" y="563"/>
                    <a:pt x="1669" y="563"/>
                    <a:pt x="1668" y="563"/>
                  </a:cubicBezTo>
                  <a:cubicBezTo>
                    <a:pt x="1669" y="565"/>
                    <a:pt x="1669" y="566"/>
                    <a:pt x="1670" y="567"/>
                  </a:cubicBezTo>
                  <a:cubicBezTo>
                    <a:pt x="1670" y="567"/>
                    <a:pt x="1670" y="567"/>
                    <a:pt x="1670" y="567"/>
                  </a:cubicBezTo>
                  <a:close/>
                  <a:moveTo>
                    <a:pt x="1673" y="570"/>
                  </a:moveTo>
                  <a:cubicBezTo>
                    <a:pt x="1674" y="570"/>
                    <a:pt x="1675" y="570"/>
                    <a:pt x="1676" y="570"/>
                  </a:cubicBezTo>
                  <a:cubicBezTo>
                    <a:pt x="1677" y="570"/>
                    <a:pt x="1677" y="570"/>
                    <a:pt x="1678" y="570"/>
                  </a:cubicBezTo>
                  <a:cubicBezTo>
                    <a:pt x="1679" y="572"/>
                    <a:pt x="1680" y="575"/>
                    <a:pt x="1680" y="578"/>
                  </a:cubicBezTo>
                  <a:cubicBezTo>
                    <a:pt x="1680" y="578"/>
                    <a:pt x="1680" y="578"/>
                    <a:pt x="1680" y="578"/>
                  </a:cubicBezTo>
                  <a:cubicBezTo>
                    <a:pt x="1679" y="578"/>
                    <a:pt x="1679" y="578"/>
                    <a:pt x="1679" y="578"/>
                  </a:cubicBezTo>
                  <a:cubicBezTo>
                    <a:pt x="1678" y="577"/>
                    <a:pt x="1677" y="577"/>
                    <a:pt x="1677" y="576"/>
                  </a:cubicBezTo>
                  <a:cubicBezTo>
                    <a:pt x="1677" y="575"/>
                    <a:pt x="1677" y="574"/>
                    <a:pt x="1676" y="573"/>
                  </a:cubicBezTo>
                  <a:cubicBezTo>
                    <a:pt x="1675" y="573"/>
                    <a:pt x="1673" y="572"/>
                    <a:pt x="1673" y="570"/>
                  </a:cubicBezTo>
                  <a:close/>
                  <a:moveTo>
                    <a:pt x="1685" y="601"/>
                  </a:moveTo>
                  <a:cubicBezTo>
                    <a:pt x="1685" y="602"/>
                    <a:pt x="1684" y="603"/>
                    <a:pt x="1684" y="604"/>
                  </a:cubicBezTo>
                  <a:cubicBezTo>
                    <a:pt x="1683" y="604"/>
                    <a:pt x="1683" y="604"/>
                    <a:pt x="1683" y="604"/>
                  </a:cubicBezTo>
                  <a:cubicBezTo>
                    <a:pt x="1683" y="603"/>
                    <a:pt x="1682" y="601"/>
                    <a:pt x="1681" y="601"/>
                  </a:cubicBezTo>
                  <a:cubicBezTo>
                    <a:pt x="1680" y="602"/>
                    <a:pt x="1680" y="603"/>
                    <a:pt x="1679" y="604"/>
                  </a:cubicBezTo>
                  <a:cubicBezTo>
                    <a:pt x="1679" y="607"/>
                    <a:pt x="1682" y="608"/>
                    <a:pt x="1679" y="611"/>
                  </a:cubicBezTo>
                  <a:cubicBezTo>
                    <a:pt x="1679" y="611"/>
                    <a:pt x="1679" y="611"/>
                    <a:pt x="1679" y="611"/>
                  </a:cubicBezTo>
                  <a:cubicBezTo>
                    <a:pt x="1678" y="611"/>
                    <a:pt x="1678" y="610"/>
                    <a:pt x="1678" y="610"/>
                  </a:cubicBezTo>
                  <a:cubicBezTo>
                    <a:pt x="1678" y="609"/>
                    <a:pt x="1678" y="609"/>
                    <a:pt x="1678" y="608"/>
                  </a:cubicBezTo>
                  <a:cubicBezTo>
                    <a:pt x="1678" y="608"/>
                    <a:pt x="1677" y="608"/>
                    <a:pt x="1677" y="608"/>
                  </a:cubicBezTo>
                  <a:cubicBezTo>
                    <a:pt x="1677" y="608"/>
                    <a:pt x="1677" y="609"/>
                    <a:pt x="1676" y="609"/>
                  </a:cubicBezTo>
                  <a:cubicBezTo>
                    <a:pt x="1674" y="609"/>
                    <a:pt x="1671" y="607"/>
                    <a:pt x="1671" y="605"/>
                  </a:cubicBezTo>
                  <a:cubicBezTo>
                    <a:pt x="1670" y="602"/>
                    <a:pt x="1673" y="601"/>
                    <a:pt x="1670" y="599"/>
                  </a:cubicBezTo>
                  <a:cubicBezTo>
                    <a:pt x="1670" y="598"/>
                    <a:pt x="1669" y="598"/>
                    <a:pt x="1667" y="598"/>
                  </a:cubicBezTo>
                  <a:cubicBezTo>
                    <a:pt x="1667" y="599"/>
                    <a:pt x="1666" y="600"/>
                    <a:pt x="1664" y="600"/>
                  </a:cubicBezTo>
                  <a:cubicBezTo>
                    <a:pt x="1664" y="599"/>
                    <a:pt x="1664" y="599"/>
                    <a:pt x="1664" y="598"/>
                  </a:cubicBezTo>
                  <a:cubicBezTo>
                    <a:pt x="1664" y="598"/>
                    <a:pt x="1664" y="598"/>
                    <a:pt x="1663" y="598"/>
                  </a:cubicBezTo>
                  <a:cubicBezTo>
                    <a:pt x="1662" y="598"/>
                    <a:pt x="1660" y="601"/>
                    <a:pt x="1660" y="603"/>
                  </a:cubicBezTo>
                  <a:cubicBezTo>
                    <a:pt x="1660" y="603"/>
                    <a:pt x="1659" y="603"/>
                    <a:pt x="1659" y="603"/>
                  </a:cubicBezTo>
                  <a:cubicBezTo>
                    <a:pt x="1659" y="603"/>
                    <a:pt x="1659" y="602"/>
                    <a:pt x="1659" y="602"/>
                  </a:cubicBezTo>
                  <a:cubicBezTo>
                    <a:pt x="1659" y="600"/>
                    <a:pt x="1660" y="598"/>
                    <a:pt x="1661" y="597"/>
                  </a:cubicBezTo>
                  <a:cubicBezTo>
                    <a:pt x="1662" y="596"/>
                    <a:pt x="1663" y="597"/>
                    <a:pt x="1664" y="596"/>
                  </a:cubicBezTo>
                  <a:cubicBezTo>
                    <a:pt x="1665" y="594"/>
                    <a:pt x="1666" y="594"/>
                    <a:pt x="1668" y="593"/>
                  </a:cubicBezTo>
                  <a:cubicBezTo>
                    <a:pt x="1669" y="594"/>
                    <a:pt x="1669" y="595"/>
                    <a:pt x="1670" y="596"/>
                  </a:cubicBezTo>
                  <a:cubicBezTo>
                    <a:pt x="1670" y="596"/>
                    <a:pt x="1671" y="596"/>
                    <a:pt x="1672" y="595"/>
                  </a:cubicBezTo>
                  <a:cubicBezTo>
                    <a:pt x="1672" y="594"/>
                    <a:pt x="1673" y="593"/>
                    <a:pt x="1674" y="593"/>
                  </a:cubicBezTo>
                  <a:cubicBezTo>
                    <a:pt x="1674" y="593"/>
                    <a:pt x="1675" y="594"/>
                    <a:pt x="1675" y="594"/>
                  </a:cubicBezTo>
                  <a:cubicBezTo>
                    <a:pt x="1675" y="593"/>
                    <a:pt x="1676" y="591"/>
                    <a:pt x="1677" y="591"/>
                  </a:cubicBezTo>
                  <a:cubicBezTo>
                    <a:pt x="1677" y="591"/>
                    <a:pt x="1677" y="592"/>
                    <a:pt x="1677" y="592"/>
                  </a:cubicBezTo>
                  <a:cubicBezTo>
                    <a:pt x="1677" y="592"/>
                    <a:pt x="1677" y="592"/>
                    <a:pt x="1678" y="592"/>
                  </a:cubicBezTo>
                  <a:cubicBezTo>
                    <a:pt x="1678" y="590"/>
                    <a:pt x="1679" y="591"/>
                    <a:pt x="1680" y="590"/>
                  </a:cubicBezTo>
                  <a:cubicBezTo>
                    <a:pt x="1680" y="589"/>
                    <a:pt x="1680" y="588"/>
                    <a:pt x="1679" y="587"/>
                  </a:cubicBezTo>
                  <a:cubicBezTo>
                    <a:pt x="1680" y="586"/>
                    <a:pt x="1680" y="586"/>
                    <a:pt x="1680" y="586"/>
                  </a:cubicBezTo>
                  <a:cubicBezTo>
                    <a:pt x="1682" y="587"/>
                    <a:pt x="1684" y="591"/>
                    <a:pt x="1683" y="593"/>
                  </a:cubicBezTo>
                  <a:cubicBezTo>
                    <a:pt x="1683" y="594"/>
                    <a:pt x="1683" y="594"/>
                    <a:pt x="1683" y="594"/>
                  </a:cubicBezTo>
                  <a:cubicBezTo>
                    <a:pt x="1684" y="594"/>
                    <a:pt x="1684" y="594"/>
                    <a:pt x="1685" y="594"/>
                  </a:cubicBezTo>
                  <a:cubicBezTo>
                    <a:pt x="1685" y="594"/>
                    <a:pt x="1685" y="595"/>
                    <a:pt x="1685" y="595"/>
                  </a:cubicBezTo>
                  <a:cubicBezTo>
                    <a:pt x="1684" y="597"/>
                    <a:pt x="1686" y="598"/>
                    <a:pt x="1685" y="601"/>
                  </a:cubicBezTo>
                  <a:close/>
                  <a:moveTo>
                    <a:pt x="1692" y="662"/>
                  </a:moveTo>
                  <a:cubicBezTo>
                    <a:pt x="1696" y="661"/>
                    <a:pt x="1700" y="662"/>
                    <a:pt x="1702" y="663"/>
                  </a:cubicBezTo>
                  <a:cubicBezTo>
                    <a:pt x="1702" y="664"/>
                    <a:pt x="1703" y="665"/>
                    <a:pt x="1703" y="665"/>
                  </a:cubicBezTo>
                  <a:cubicBezTo>
                    <a:pt x="1703" y="665"/>
                    <a:pt x="1703" y="665"/>
                    <a:pt x="1703" y="665"/>
                  </a:cubicBezTo>
                  <a:cubicBezTo>
                    <a:pt x="1702" y="665"/>
                    <a:pt x="1701" y="666"/>
                    <a:pt x="1700" y="666"/>
                  </a:cubicBezTo>
                  <a:cubicBezTo>
                    <a:pt x="1700" y="667"/>
                    <a:pt x="1700" y="667"/>
                    <a:pt x="1700" y="668"/>
                  </a:cubicBezTo>
                  <a:cubicBezTo>
                    <a:pt x="1702" y="669"/>
                    <a:pt x="1704" y="671"/>
                    <a:pt x="1704" y="673"/>
                  </a:cubicBezTo>
                  <a:cubicBezTo>
                    <a:pt x="1704" y="674"/>
                    <a:pt x="1703" y="675"/>
                    <a:pt x="1703" y="676"/>
                  </a:cubicBezTo>
                  <a:cubicBezTo>
                    <a:pt x="1703" y="676"/>
                    <a:pt x="1709" y="681"/>
                    <a:pt x="1709" y="682"/>
                  </a:cubicBezTo>
                  <a:cubicBezTo>
                    <a:pt x="1709" y="682"/>
                    <a:pt x="1709" y="682"/>
                    <a:pt x="1709" y="682"/>
                  </a:cubicBezTo>
                  <a:cubicBezTo>
                    <a:pt x="1707" y="682"/>
                    <a:pt x="1705" y="681"/>
                    <a:pt x="1703" y="682"/>
                  </a:cubicBezTo>
                  <a:cubicBezTo>
                    <a:pt x="1700" y="684"/>
                    <a:pt x="1702" y="688"/>
                    <a:pt x="1701" y="692"/>
                  </a:cubicBezTo>
                  <a:cubicBezTo>
                    <a:pt x="1701" y="692"/>
                    <a:pt x="1700" y="692"/>
                    <a:pt x="1699" y="692"/>
                  </a:cubicBezTo>
                  <a:cubicBezTo>
                    <a:pt x="1698" y="694"/>
                    <a:pt x="1696" y="696"/>
                    <a:pt x="1693" y="698"/>
                  </a:cubicBezTo>
                  <a:cubicBezTo>
                    <a:pt x="1694" y="698"/>
                    <a:pt x="1694" y="698"/>
                    <a:pt x="1694" y="699"/>
                  </a:cubicBezTo>
                  <a:cubicBezTo>
                    <a:pt x="1695" y="699"/>
                    <a:pt x="1695" y="700"/>
                    <a:pt x="1695" y="701"/>
                  </a:cubicBezTo>
                  <a:cubicBezTo>
                    <a:pt x="1695" y="701"/>
                    <a:pt x="1694" y="701"/>
                    <a:pt x="1693" y="701"/>
                  </a:cubicBezTo>
                  <a:cubicBezTo>
                    <a:pt x="1694" y="701"/>
                    <a:pt x="1695" y="702"/>
                    <a:pt x="1694" y="703"/>
                  </a:cubicBezTo>
                  <a:cubicBezTo>
                    <a:pt x="1694" y="705"/>
                    <a:pt x="1691" y="709"/>
                    <a:pt x="1689" y="710"/>
                  </a:cubicBezTo>
                  <a:cubicBezTo>
                    <a:pt x="1688" y="710"/>
                    <a:pt x="1685" y="712"/>
                    <a:pt x="1685" y="712"/>
                  </a:cubicBezTo>
                  <a:cubicBezTo>
                    <a:pt x="1683" y="710"/>
                    <a:pt x="1685" y="708"/>
                    <a:pt x="1682" y="706"/>
                  </a:cubicBezTo>
                  <a:cubicBezTo>
                    <a:pt x="1681" y="707"/>
                    <a:pt x="1680" y="707"/>
                    <a:pt x="1680" y="708"/>
                  </a:cubicBezTo>
                  <a:cubicBezTo>
                    <a:pt x="1679" y="708"/>
                    <a:pt x="1679" y="708"/>
                    <a:pt x="1679" y="708"/>
                  </a:cubicBezTo>
                  <a:cubicBezTo>
                    <a:pt x="1678" y="706"/>
                    <a:pt x="1676" y="705"/>
                    <a:pt x="1674" y="704"/>
                  </a:cubicBezTo>
                  <a:cubicBezTo>
                    <a:pt x="1674" y="704"/>
                    <a:pt x="1674" y="704"/>
                    <a:pt x="1674" y="704"/>
                  </a:cubicBezTo>
                  <a:cubicBezTo>
                    <a:pt x="1674" y="705"/>
                    <a:pt x="1673" y="706"/>
                    <a:pt x="1673" y="707"/>
                  </a:cubicBezTo>
                  <a:cubicBezTo>
                    <a:pt x="1670" y="707"/>
                    <a:pt x="1670" y="707"/>
                    <a:pt x="1668" y="708"/>
                  </a:cubicBezTo>
                  <a:cubicBezTo>
                    <a:pt x="1668" y="706"/>
                    <a:pt x="1668" y="705"/>
                    <a:pt x="1667" y="703"/>
                  </a:cubicBezTo>
                  <a:cubicBezTo>
                    <a:pt x="1666" y="704"/>
                    <a:pt x="1664" y="705"/>
                    <a:pt x="1662" y="705"/>
                  </a:cubicBezTo>
                  <a:cubicBezTo>
                    <a:pt x="1662" y="705"/>
                    <a:pt x="1662" y="704"/>
                    <a:pt x="1661" y="704"/>
                  </a:cubicBezTo>
                  <a:cubicBezTo>
                    <a:pt x="1660" y="704"/>
                    <a:pt x="1660" y="705"/>
                    <a:pt x="1658" y="705"/>
                  </a:cubicBezTo>
                  <a:cubicBezTo>
                    <a:pt x="1658" y="701"/>
                    <a:pt x="1658" y="697"/>
                    <a:pt x="1657" y="694"/>
                  </a:cubicBezTo>
                  <a:cubicBezTo>
                    <a:pt x="1656" y="693"/>
                    <a:pt x="1654" y="693"/>
                    <a:pt x="1653" y="692"/>
                  </a:cubicBezTo>
                  <a:cubicBezTo>
                    <a:pt x="1653" y="692"/>
                    <a:pt x="1653" y="691"/>
                    <a:pt x="1653" y="691"/>
                  </a:cubicBezTo>
                  <a:cubicBezTo>
                    <a:pt x="1654" y="691"/>
                    <a:pt x="1654" y="691"/>
                    <a:pt x="1654" y="691"/>
                  </a:cubicBezTo>
                  <a:cubicBezTo>
                    <a:pt x="1654" y="690"/>
                    <a:pt x="1653" y="690"/>
                    <a:pt x="1652" y="689"/>
                  </a:cubicBezTo>
                  <a:cubicBezTo>
                    <a:pt x="1653" y="687"/>
                    <a:pt x="1653" y="687"/>
                    <a:pt x="1652" y="685"/>
                  </a:cubicBezTo>
                  <a:cubicBezTo>
                    <a:pt x="1652" y="685"/>
                    <a:pt x="1651" y="685"/>
                    <a:pt x="1651" y="685"/>
                  </a:cubicBezTo>
                  <a:cubicBezTo>
                    <a:pt x="1650" y="682"/>
                    <a:pt x="1652" y="679"/>
                    <a:pt x="1653" y="677"/>
                  </a:cubicBezTo>
                  <a:cubicBezTo>
                    <a:pt x="1653" y="676"/>
                    <a:pt x="1653" y="676"/>
                    <a:pt x="1654" y="675"/>
                  </a:cubicBezTo>
                  <a:cubicBezTo>
                    <a:pt x="1654" y="675"/>
                    <a:pt x="1654" y="675"/>
                    <a:pt x="1655" y="676"/>
                  </a:cubicBezTo>
                  <a:cubicBezTo>
                    <a:pt x="1655" y="676"/>
                    <a:pt x="1655" y="677"/>
                    <a:pt x="1656" y="678"/>
                  </a:cubicBezTo>
                  <a:cubicBezTo>
                    <a:pt x="1657" y="680"/>
                    <a:pt x="1659" y="681"/>
                    <a:pt x="1661" y="682"/>
                  </a:cubicBezTo>
                  <a:cubicBezTo>
                    <a:pt x="1662" y="682"/>
                    <a:pt x="1663" y="681"/>
                    <a:pt x="1664" y="681"/>
                  </a:cubicBezTo>
                  <a:cubicBezTo>
                    <a:pt x="1665" y="681"/>
                    <a:pt x="1666" y="682"/>
                    <a:pt x="1667" y="682"/>
                  </a:cubicBezTo>
                  <a:cubicBezTo>
                    <a:pt x="1669" y="681"/>
                    <a:pt x="1670" y="679"/>
                    <a:pt x="1672" y="678"/>
                  </a:cubicBezTo>
                  <a:cubicBezTo>
                    <a:pt x="1675" y="677"/>
                    <a:pt x="1676" y="680"/>
                    <a:pt x="1679" y="680"/>
                  </a:cubicBezTo>
                  <a:cubicBezTo>
                    <a:pt x="1679" y="679"/>
                    <a:pt x="1680" y="679"/>
                    <a:pt x="1681" y="679"/>
                  </a:cubicBezTo>
                  <a:cubicBezTo>
                    <a:pt x="1682" y="678"/>
                    <a:pt x="1683" y="678"/>
                    <a:pt x="1684" y="678"/>
                  </a:cubicBezTo>
                  <a:cubicBezTo>
                    <a:pt x="1685" y="677"/>
                    <a:pt x="1687" y="674"/>
                    <a:pt x="1688" y="673"/>
                  </a:cubicBezTo>
                  <a:cubicBezTo>
                    <a:pt x="1688" y="672"/>
                    <a:pt x="1688" y="671"/>
                    <a:pt x="1688" y="670"/>
                  </a:cubicBezTo>
                  <a:cubicBezTo>
                    <a:pt x="1688" y="669"/>
                    <a:pt x="1690" y="669"/>
                    <a:pt x="1690" y="668"/>
                  </a:cubicBezTo>
                  <a:cubicBezTo>
                    <a:pt x="1690" y="665"/>
                    <a:pt x="1690" y="663"/>
                    <a:pt x="1692" y="662"/>
                  </a:cubicBezTo>
                  <a:close/>
                  <a:moveTo>
                    <a:pt x="1749" y="418"/>
                  </a:moveTo>
                  <a:cubicBezTo>
                    <a:pt x="1751" y="416"/>
                    <a:pt x="1754" y="415"/>
                    <a:pt x="1757" y="413"/>
                  </a:cubicBezTo>
                  <a:cubicBezTo>
                    <a:pt x="1758" y="413"/>
                    <a:pt x="1758" y="411"/>
                    <a:pt x="1759" y="410"/>
                  </a:cubicBezTo>
                  <a:cubicBezTo>
                    <a:pt x="1760" y="410"/>
                    <a:pt x="1760" y="409"/>
                    <a:pt x="1761" y="409"/>
                  </a:cubicBezTo>
                  <a:cubicBezTo>
                    <a:pt x="1763" y="407"/>
                    <a:pt x="1766" y="401"/>
                    <a:pt x="1766" y="397"/>
                  </a:cubicBezTo>
                  <a:cubicBezTo>
                    <a:pt x="1765" y="397"/>
                    <a:pt x="1765" y="396"/>
                    <a:pt x="1764" y="396"/>
                  </a:cubicBezTo>
                  <a:cubicBezTo>
                    <a:pt x="1764" y="396"/>
                    <a:pt x="1765" y="396"/>
                    <a:pt x="1765" y="395"/>
                  </a:cubicBezTo>
                  <a:cubicBezTo>
                    <a:pt x="1765" y="395"/>
                    <a:pt x="1765" y="394"/>
                    <a:pt x="1765" y="394"/>
                  </a:cubicBezTo>
                  <a:cubicBezTo>
                    <a:pt x="1765" y="393"/>
                    <a:pt x="1765" y="392"/>
                    <a:pt x="1765" y="391"/>
                  </a:cubicBezTo>
                  <a:cubicBezTo>
                    <a:pt x="1767" y="390"/>
                    <a:pt x="1767" y="389"/>
                    <a:pt x="1768" y="388"/>
                  </a:cubicBezTo>
                  <a:cubicBezTo>
                    <a:pt x="1768" y="388"/>
                    <a:pt x="1768" y="388"/>
                    <a:pt x="1768" y="388"/>
                  </a:cubicBezTo>
                  <a:cubicBezTo>
                    <a:pt x="1769" y="388"/>
                    <a:pt x="1769" y="389"/>
                    <a:pt x="1769" y="390"/>
                  </a:cubicBezTo>
                  <a:cubicBezTo>
                    <a:pt x="1770" y="389"/>
                    <a:pt x="1772" y="389"/>
                    <a:pt x="1772" y="389"/>
                  </a:cubicBezTo>
                  <a:cubicBezTo>
                    <a:pt x="1772" y="388"/>
                    <a:pt x="1772" y="388"/>
                    <a:pt x="1772" y="387"/>
                  </a:cubicBezTo>
                  <a:cubicBezTo>
                    <a:pt x="1771" y="387"/>
                    <a:pt x="1771" y="387"/>
                    <a:pt x="1770" y="386"/>
                  </a:cubicBezTo>
                  <a:cubicBezTo>
                    <a:pt x="1770" y="386"/>
                    <a:pt x="1770" y="386"/>
                    <a:pt x="1770" y="386"/>
                  </a:cubicBezTo>
                  <a:cubicBezTo>
                    <a:pt x="1771" y="385"/>
                    <a:pt x="1771" y="385"/>
                    <a:pt x="1772" y="385"/>
                  </a:cubicBezTo>
                  <a:cubicBezTo>
                    <a:pt x="1773" y="385"/>
                    <a:pt x="1774" y="385"/>
                    <a:pt x="1774" y="386"/>
                  </a:cubicBezTo>
                  <a:cubicBezTo>
                    <a:pt x="1774" y="388"/>
                    <a:pt x="1774" y="389"/>
                    <a:pt x="1774" y="391"/>
                  </a:cubicBezTo>
                  <a:cubicBezTo>
                    <a:pt x="1775" y="392"/>
                    <a:pt x="1775" y="392"/>
                    <a:pt x="1775" y="392"/>
                  </a:cubicBezTo>
                  <a:cubicBezTo>
                    <a:pt x="1776" y="394"/>
                    <a:pt x="1778" y="397"/>
                    <a:pt x="1777" y="399"/>
                  </a:cubicBezTo>
                  <a:cubicBezTo>
                    <a:pt x="1777" y="401"/>
                    <a:pt x="1775" y="402"/>
                    <a:pt x="1775" y="404"/>
                  </a:cubicBezTo>
                  <a:cubicBezTo>
                    <a:pt x="1774" y="404"/>
                    <a:pt x="1774" y="405"/>
                    <a:pt x="1774" y="406"/>
                  </a:cubicBezTo>
                  <a:cubicBezTo>
                    <a:pt x="1768" y="408"/>
                    <a:pt x="1773" y="411"/>
                    <a:pt x="1771" y="416"/>
                  </a:cubicBezTo>
                  <a:cubicBezTo>
                    <a:pt x="1770" y="418"/>
                    <a:pt x="1766" y="421"/>
                    <a:pt x="1770" y="424"/>
                  </a:cubicBezTo>
                  <a:cubicBezTo>
                    <a:pt x="1770" y="424"/>
                    <a:pt x="1770" y="424"/>
                    <a:pt x="1770" y="424"/>
                  </a:cubicBezTo>
                  <a:cubicBezTo>
                    <a:pt x="1768" y="425"/>
                    <a:pt x="1768" y="426"/>
                    <a:pt x="1767" y="429"/>
                  </a:cubicBezTo>
                  <a:cubicBezTo>
                    <a:pt x="1766" y="429"/>
                    <a:pt x="1766" y="429"/>
                    <a:pt x="1765" y="430"/>
                  </a:cubicBezTo>
                  <a:cubicBezTo>
                    <a:pt x="1765" y="430"/>
                    <a:pt x="1764" y="430"/>
                    <a:pt x="1764" y="430"/>
                  </a:cubicBezTo>
                  <a:cubicBezTo>
                    <a:pt x="1764" y="428"/>
                    <a:pt x="1765" y="427"/>
                    <a:pt x="1766" y="426"/>
                  </a:cubicBezTo>
                  <a:cubicBezTo>
                    <a:pt x="1765" y="425"/>
                    <a:pt x="1765" y="425"/>
                    <a:pt x="1765" y="425"/>
                  </a:cubicBezTo>
                  <a:cubicBezTo>
                    <a:pt x="1764" y="426"/>
                    <a:pt x="1761" y="428"/>
                    <a:pt x="1760" y="429"/>
                  </a:cubicBezTo>
                  <a:cubicBezTo>
                    <a:pt x="1760" y="430"/>
                    <a:pt x="1760" y="431"/>
                    <a:pt x="1759" y="432"/>
                  </a:cubicBezTo>
                  <a:cubicBezTo>
                    <a:pt x="1759" y="432"/>
                    <a:pt x="1758" y="431"/>
                    <a:pt x="1758" y="431"/>
                  </a:cubicBezTo>
                  <a:cubicBezTo>
                    <a:pt x="1758" y="431"/>
                    <a:pt x="1758" y="430"/>
                    <a:pt x="1758" y="429"/>
                  </a:cubicBezTo>
                  <a:cubicBezTo>
                    <a:pt x="1758" y="429"/>
                    <a:pt x="1758" y="429"/>
                    <a:pt x="1758" y="429"/>
                  </a:cubicBezTo>
                  <a:cubicBezTo>
                    <a:pt x="1756" y="429"/>
                    <a:pt x="1756" y="431"/>
                    <a:pt x="1755" y="432"/>
                  </a:cubicBezTo>
                  <a:cubicBezTo>
                    <a:pt x="1752" y="432"/>
                    <a:pt x="1751" y="432"/>
                    <a:pt x="1749" y="432"/>
                  </a:cubicBezTo>
                  <a:cubicBezTo>
                    <a:pt x="1749" y="431"/>
                    <a:pt x="1747" y="429"/>
                    <a:pt x="1746" y="430"/>
                  </a:cubicBezTo>
                  <a:cubicBezTo>
                    <a:pt x="1746" y="431"/>
                    <a:pt x="1745" y="431"/>
                    <a:pt x="1745" y="432"/>
                  </a:cubicBezTo>
                  <a:cubicBezTo>
                    <a:pt x="1746" y="433"/>
                    <a:pt x="1747" y="433"/>
                    <a:pt x="1747" y="434"/>
                  </a:cubicBezTo>
                  <a:cubicBezTo>
                    <a:pt x="1747" y="434"/>
                    <a:pt x="1747" y="434"/>
                    <a:pt x="1747" y="434"/>
                  </a:cubicBezTo>
                  <a:cubicBezTo>
                    <a:pt x="1744" y="435"/>
                    <a:pt x="1742" y="436"/>
                    <a:pt x="1741" y="440"/>
                  </a:cubicBezTo>
                  <a:cubicBezTo>
                    <a:pt x="1739" y="439"/>
                    <a:pt x="1738" y="438"/>
                    <a:pt x="1736" y="437"/>
                  </a:cubicBezTo>
                  <a:cubicBezTo>
                    <a:pt x="1736" y="436"/>
                    <a:pt x="1736" y="435"/>
                    <a:pt x="1736" y="434"/>
                  </a:cubicBezTo>
                  <a:cubicBezTo>
                    <a:pt x="1737" y="434"/>
                    <a:pt x="1738" y="433"/>
                    <a:pt x="1738" y="432"/>
                  </a:cubicBezTo>
                  <a:cubicBezTo>
                    <a:pt x="1738" y="431"/>
                    <a:pt x="1738" y="431"/>
                    <a:pt x="1737" y="431"/>
                  </a:cubicBezTo>
                  <a:cubicBezTo>
                    <a:pt x="1736" y="432"/>
                    <a:pt x="1734" y="431"/>
                    <a:pt x="1733" y="431"/>
                  </a:cubicBezTo>
                  <a:cubicBezTo>
                    <a:pt x="1732" y="432"/>
                    <a:pt x="1730" y="432"/>
                    <a:pt x="1729" y="433"/>
                  </a:cubicBezTo>
                  <a:cubicBezTo>
                    <a:pt x="1729" y="433"/>
                    <a:pt x="1728" y="432"/>
                    <a:pt x="1728" y="433"/>
                  </a:cubicBezTo>
                  <a:cubicBezTo>
                    <a:pt x="1725" y="433"/>
                    <a:pt x="1723" y="434"/>
                    <a:pt x="1721" y="435"/>
                  </a:cubicBezTo>
                  <a:cubicBezTo>
                    <a:pt x="1721" y="434"/>
                    <a:pt x="1721" y="434"/>
                    <a:pt x="1721" y="434"/>
                  </a:cubicBezTo>
                  <a:cubicBezTo>
                    <a:pt x="1718" y="433"/>
                    <a:pt x="1719" y="435"/>
                    <a:pt x="1718" y="437"/>
                  </a:cubicBezTo>
                  <a:cubicBezTo>
                    <a:pt x="1717" y="436"/>
                    <a:pt x="1714" y="436"/>
                    <a:pt x="1712" y="436"/>
                  </a:cubicBezTo>
                  <a:cubicBezTo>
                    <a:pt x="1712" y="436"/>
                    <a:pt x="1712" y="436"/>
                    <a:pt x="1711" y="436"/>
                  </a:cubicBezTo>
                  <a:cubicBezTo>
                    <a:pt x="1711" y="435"/>
                    <a:pt x="1712" y="434"/>
                    <a:pt x="1712" y="434"/>
                  </a:cubicBezTo>
                  <a:cubicBezTo>
                    <a:pt x="1718" y="434"/>
                    <a:pt x="1719" y="428"/>
                    <a:pt x="1722" y="426"/>
                  </a:cubicBezTo>
                  <a:cubicBezTo>
                    <a:pt x="1724" y="426"/>
                    <a:pt x="1724" y="426"/>
                    <a:pt x="1724" y="427"/>
                  </a:cubicBezTo>
                  <a:cubicBezTo>
                    <a:pt x="1728" y="427"/>
                    <a:pt x="1733" y="425"/>
                    <a:pt x="1737" y="424"/>
                  </a:cubicBezTo>
                  <a:cubicBezTo>
                    <a:pt x="1737" y="426"/>
                    <a:pt x="1737" y="426"/>
                    <a:pt x="1738" y="427"/>
                  </a:cubicBezTo>
                  <a:cubicBezTo>
                    <a:pt x="1740" y="426"/>
                    <a:pt x="1741" y="425"/>
                    <a:pt x="1742" y="425"/>
                  </a:cubicBezTo>
                  <a:cubicBezTo>
                    <a:pt x="1742" y="420"/>
                    <a:pt x="1744" y="421"/>
                    <a:pt x="1746" y="418"/>
                  </a:cubicBezTo>
                  <a:cubicBezTo>
                    <a:pt x="1746" y="417"/>
                    <a:pt x="1746" y="415"/>
                    <a:pt x="1746" y="414"/>
                  </a:cubicBezTo>
                  <a:cubicBezTo>
                    <a:pt x="1747" y="413"/>
                    <a:pt x="1748" y="413"/>
                    <a:pt x="1750" y="412"/>
                  </a:cubicBezTo>
                  <a:cubicBezTo>
                    <a:pt x="1750" y="413"/>
                    <a:pt x="1750" y="413"/>
                    <a:pt x="1750" y="414"/>
                  </a:cubicBezTo>
                  <a:cubicBezTo>
                    <a:pt x="1749" y="414"/>
                    <a:pt x="1748" y="415"/>
                    <a:pt x="1748" y="415"/>
                  </a:cubicBezTo>
                  <a:cubicBezTo>
                    <a:pt x="1748" y="416"/>
                    <a:pt x="1748" y="417"/>
                    <a:pt x="1748" y="418"/>
                  </a:cubicBezTo>
                  <a:cubicBezTo>
                    <a:pt x="1748" y="418"/>
                    <a:pt x="1749" y="418"/>
                    <a:pt x="1749" y="418"/>
                  </a:cubicBezTo>
                  <a:close/>
                  <a:moveTo>
                    <a:pt x="1785" y="315"/>
                  </a:moveTo>
                  <a:cubicBezTo>
                    <a:pt x="1786" y="318"/>
                    <a:pt x="1788" y="322"/>
                    <a:pt x="1789" y="325"/>
                  </a:cubicBezTo>
                  <a:cubicBezTo>
                    <a:pt x="1790" y="327"/>
                    <a:pt x="1791" y="329"/>
                    <a:pt x="1792" y="331"/>
                  </a:cubicBezTo>
                  <a:cubicBezTo>
                    <a:pt x="1789" y="330"/>
                    <a:pt x="1786" y="326"/>
                    <a:pt x="1782" y="328"/>
                  </a:cubicBezTo>
                  <a:cubicBezTo>
                    <a:pt x="1781" y="332"/>
                    <a:pt x="1779" y="336"/>
                    <a:pt x="1781" y="341"/>
                  </a:cubicBezTo>
                  <a:cubicBezTo>
                    <a:pt x="1782" y="344"/>
                    <a:pt x="1787" y="346"/>
                    <a:pt x="1785" y="351"/>
                  </a:cubicBezTo>
                  <a:cubicBezTo>
                    <a:pt x="1785" y="351"/>
                    <a:pt x="1785" y="351"/>
                    <a:pt x="1785" y="351"/>
                  </a:cubicBezTo>
                  <a:cubicBezTo>
                    <a:pt x="1784" y="349"/>
                    <a:pt x="1783" y="347"/>
                    <a:pt x="1780" y="346"/>
                  </a:cubicBezTo>
                  <a:cubicBezTo>
                    <a:pt x="1778" y="348"/>
                    <a:pt x="1778" y="350"/>
                    <a:pt x="1776" y="352"/>
                  </a:cubicBezTo>
                  <a:cubicBezTo>
                    <a:pt x="1776" y="352"/>
                    <a:pt x="1776" y="352"/>
                    <a:pt x="1776" y="352"/>
                  </a:cubicBezTo>
                  <a:cubicBezTo>
                    <a:pt x="1776" y="351"/>
                    <a:pt x="1774" y="349"/>
                    <a:pt x="1775" y="347"/>
                  </a:cubicBezTo>
                  <a:cubicBezTo>
                    <a:pt x="1775" y="346"/>
                    <a:pt x="1776" y="345"/>
                    <a:pt x="1776" y="344"/>
                  </a:cubicBezTo>
                  <a:cubicBezTo>
                    <a:pt x="1776" y="343"/>
                    <a:pt x="1776" y="342"/>
                    <a:pt x="1775" y="340"/>
                  </a:cubicBezTo>
                  <a:cubicBezTo>
                    <a:pt x="1776" y="339"/>
                    <a:pt x="1777" y="338"/>
                    <a:pt x="1777" y="337"/>
                  </a:cubicBezTo>
                  <a:cubicBezTo>
                    <a:pt x="1778" y="335"/>
                    <a:pt x="1776" y="332"/>
                    <a:pt x="1775" y="331"/>
                  </a:cubicBezTo>
                  <a:cubicBezTo>
                    <a:pt x="1778" y="329"/>
                    <a:pt x="1779" y="315"/>
                    <a:pt x="1777" y="311"/>
                  </a:cubicBezTo>
                  <a:cubicBezTo>
                    <a:pt x="1777" y="309"/>
                    <a:pt x="1775" y="309"/>
                    <a:pt x="1775" y="306"/>
                  </a:cubicBezTo>
                  <a:cubicBezTo>
                    <a:pt x="1774" y="302"/>
                    <a:pt x="1777" y="301"/>
                    <a:pt x="1775" y="297"/>
                  </a:cubicBezTo>
                  <a:cubicBezTo>
                    <a:pt x="1776" y="295"/>
                    <a:pt x="1779" y="295"/>
                    <a:pt x="1781" y="294"/>
                  </a:cubicBezTo>
                  <a:cubicBezTo>
                    <a:pt x="1782" y="294"/>
                    <a:pt x="1782" y="295"/>
                    <a:pt x="1782" y="296"/>
                  </a:cubicBezTo>
                  <a:cubicBezTo>
                    <a:pt x="1785" y="302"/>
                    <a:pt x="1781" y="304"/>
                    <a:pt x="1783" y="309"/>
                  </a:cubicBezTo>
                  <a:cubicBezTo>
                    <a:pt x="1783" y="312"/>
                    <a:pt x="1784" y="313"/>
                    <a:pt x="1785" y="315"/>
                  </a:cubicBezTo>
                  <a:close/>
                  <a:moveTo>
                    <a:pt x="1797" y="372"/>
                  </a:moveTo>
                  <a:cubicBezTo>
                    <a:pt x="1796" y="374"/>
                    <a:pt x="1795" y="374"/>
                    <a:pt x="1792" y="375"/>
                  </a:cubicBezTo>
                  <a:cubicBezTo>
                    <a:pt x="1792" y="375"/>
                    <a:pt x="1791" y="374"/>
                    <a:pt x="1790" y="374"/>
                  </a:cubicBezTo>
                  <a:cubicBezTo>
                    <a:pt x="1787" y="375"/>
                    <a:pt x="1785" y="378"/>
                    <a:pt x="1785" y="381"/>
                  </a:cubicBezTo>
                  <a:cubicBezTo>
                    <a:pt x="1782" y="381"/>
                    <a:pt x="1777" y="376"/>
                    <a:pt x="1774" y="377"/>
                  </a:cubicBezTo>
                  <a:cubicBezTo>
                    <a:pt x="1773" y="378"/>
                    <a:pt x="1772" y="378"/>
                    <a:pt x="1771" y="379"/>
                  </a:cubicBezTo>
                  <a:cubicBezTo>
                    <a:pt x="1771" y="378"/>
                    <a:pt x="1770" y="378"/>
                    <a:pt x="1770" y="377"/>
                  </a:cubicBezTo>
                  <a:cubicBezTo>
                    <a:pt x="1768" y="377"/>
                    <a:pt x="1767" y="377"/>
                    <a:pt x="1767" y="379"/>
                  </a:cubicBezTo>
                  <a:cubicBezTo>
                    <a:pt x="1767" y="379"/>
                    <a:pt x="1767" y="379"/>
                    <a:pt x="1767" y="379"/>
                  </a:cubicBezTo>
                  <a:cubicBezTo>
                    <a:pt x="1769" y="380"/>
                    <a:pt x="1771" y="381"/>
                    <a:pt x="1772" y="382"/>
                  </a:cubicBezTo>
                  <a:cubicBezTo>
                    <a:pt x="1772" y="383"/>
                    <a:pt x="1772" y="383"/>
                    <a:pt x="1772" y="383"/>
                  </a:cubicBezTo>
                  <a:cubicBezTo>
                    <a:pt x="1771" y="383"/>
                    <a:pt x="1770" y="383"/>
                    <a:pt x="1769" y="383"/>
                  </a:cubicBezTo>
                  <a:cubicBezTo>
                    <a:pt x="1768" y="384"/>
                    <a:pt x="1768" y="385"/>
                    <a:pt x="1766" y="386"/>
                  </a:cubicBezTo>
                  <a:cubicBezTo>
                    <a:pt x="1766" y="386"/>
                    <a:pt x="1766" y="386"/>
                    <a:pt x="1766" y="386"/>
                  </a:cubicBezTo>
                  <a:cubicBezTo>
                    <a:pt x="1765" y="384"/>
                    <a:pt x="1767" y="383"/>
                    <a:pt x="1766" y="381"/>
                  </a:cubicBezTo>
                  <a:cubicBezTo>
                    <a:pt x="1765" y="381"/>
                    <a:pt x="1765" y="381"/>
                    <a:pt x="1764" y="380"/>
                  </a:cubicBezTo>
                  <a:cubicBezTo>
                    <a:pt x="1764" y="379"/>
                    <a:pt x="1764" y="378"/>
                    <a:pt x="1764" y="377"/>
                  </a:cubicBezTo>
                  <a:cubicBezTo>
                    <a:pt x="1765" y="376"/>
                    <a:pt x="1767" y="375"/>
                    <a:pt x="1769" y="374"/>
                  </a:cubicBezTo>
                  <a:cubicBezTo>
                    <a:pt x="1769" y="374"/>
                    <a:pt x="1769" y="374"/>
                    <a:pt x="1769" y="373"/>
                  </a:cubicBezTo>
                  <a:cubicBezTo>
                    <a:pt x="1768" y="373"/>
                    <a:pt x="1768" y="373"/>
                    <a:pt x="1768" y="372"/>
                  </a:cubicBezTo>
                  <a:cubicBezTo>
                    <a:pt x="1768" y="372"/>
                    <a:pt x="1768" y="371"/>
                    <a:pt x="1769" y="371"/>
                  </a:cubicBezTo>
                  <a:cubicBezTo>
                    <a:pt x="1770" y="372"/>
                    <a:pt x="1771" y="373"/>
                    <a:pt x="1773" y="372"/>
                  </a:cubicBezTo>
                  <a:cubicBezTo>
                    <a:pt x="1773" y="371"/>
                    <a:pt x="1773" y="370"/>
                    <a:pt x="1773" y="368"/>
                  </a:cubicBezTo>
                  <a:cubicBezTo>
                    <a:pt x="1774" y="368"/>
                    <a:pt x="1775" y="368"/>
                    <a:pt x="1776" y="367"/>
                  </a:cubicBezTo>
                  <a:cubicBezTo>
                    <a:pt x="1776" y="365"/>
                    <a:pt x="1776" y="364"/>
                    <a:pt x="1776" y="362"/>
                  </a:cubicBezTo>
                  <a:cubicBezTo>
                    <a:pt x="1775" y="359"/>
                    <a:pt x="1773" y="359"/>
                    <a:pt x="1776" y="356"/>
                  </a:cubicBezTo>
                  <a:cubicBezTo>
                    <a:pt x="1780" y="358"/>
                    <a:pt x="1787" y="370"/>
                    <a:pt x="1793" y="367"/>
                  </a:cubicBezTo>
                  <a:cubicBezTo>
                    <a:pt x="1795" y="367"/>
                    <a:pt x="1795" y="365"/>
                    <a:pt x="1797" y="365"/>
                  </a:cubicBezTo>
                  <a:cubicBezTo>
                    <a:pt x="1797" y="365"/>
                    <a:pt x="1797" y="365"/>
                    <a:pt x="1797" y="365"/>
                  </a:cubicBezTo>
                  <a:cubicBezTo>
                    <a:pt x="1796" y="366"/>
                    <a:pt x="1796" y="367"/>
                    <a:pt x="1795" y="368"/>
                  </a:cubicBezTo>
                  <a:cubicBezTo>
                    <a:pt x="1796" y="369"/>
                    <a:pt x="1798" y="372"/>
                    <a:pt x="1797" y="372"/>
                  </a:cubicBezTo>
                  <a:close/>
                  <a:moveTo>
                    <a:pt x="1882" y="735"/>
                  </a:moveTo>
                  <a:cubicBezTo>
                    <a:pt x="1883" y="737"/>
                    <a:pt x="1883" y="739"/>
                    <a:pt x="1884" y="740"/>
                  </a:cubicBezTo>
                  <a:cubicBezTo>
                    <a:pt x="1886" y="740"/>
                    <a:pt x="1887" y="740"/>
                    <a:pt x="1889" y="740"/>
                  </a:cubicBezTo>
                  <a:cubicBezTo>
                    <a:pt x="1889" y="741"/>
                    <a:pt x="1889" y="741"/>
                    <a:pt x="1889" y="741"/>
                  </a:cubicBezTo>
                  <a:cubicBezTo>
                    <a:pt x="1888" y="741"/>
                    <a:pt x="1888" y="742"/>
                    <a:pt x="1888" y="742"/>
                  </a:cubicBezTo>
                  <a:cubicBezTo>
                    <a:pt x="1888" y="743"/>
                    <a:pt x="1892" y="743"/>
                    <a:pt x="1892" y="744"/>
                  </a:cubicBezTo>
                  <a:cubicBezTo>
                    <a:pt x="1892" y="744"/>
                    <a:pt x="1892" y="744"/>
                    <a:pt x="1892" y="744"/>
                  </a:cubicBezTo>
                  <a:cubicBezTo>
                    <a:pt x="1892" y="745"/>
                    <a:pt x="1891" y="745"/>
                    <a:pt x="1891" y="745"/>
                  </a:cubicBezTo>
                  <a:cubicBezTo>
                    <a:pt x="1891" y="745"/>
                    <a:pt x="1891" y="745"/>
                    <a:pt x="1891" y="745"/>
                  </a:cubicBezTo>
                  <a:cubicBezTo>
                    <a:pt x="1892" y="746"/>
                    <a:pt x="1894" y="747"/>
                    <a:pt x="1896" y="747"/>
                  </a:cubicBezTo>
                  <a:cubicBezTo>
                    <a:pt x="1896" y="748"/>
                    <a:pt x="1896" y="749"/>
                    <a:pt x="1896" y="750"/>
                  </a:cubicBezTo>
                  <a:cubicBezTo>
                    <a:pt x="1894" y="750"/>
                    <a:pt x="1893" y="750"/>
                    <a:pt x="1893" y="749"/>
                  </a:cubicBezTo>
                  <a:cubicBezTo>
                    <a:pt x="1892" y="749"/>
                    <a:pt x="1892" y="748"/>
                    <a:pt x="1892" y="748"/>
                  </a:cubicBezTo>
                  <a:cubicBezTo>
                    <a:pt x="1890" y="748"/>
                    <a:pt x="1887" y="747"/>
                    <a:pt x="1885" y="747"/>
                  </a:cubicBezTo>
                  <a:cubicBezTo>
                    <a:pt x="1883" y="746"/>
                    <a:pt x="1881" y="747"/>
                    <a:pt x="1879" y="746"/>
                  </a:cubicBezTo>
                  <a:cubicBezTo>
                    <a:pt x="1878" y="745"/>
                    <a:pt x="1878" y="745"/>
                    <a:pt x="1877" y="743"/>
                  </a:cubicBezTo>
                  <a:cubicBezTo>
                    <a:pt x="1876" y="743"/>
                    <a:pt x="1875" y="742"/>
                    <a:pt x="1873" y="741"/>
                  </a:cubicBezTo>
                  <a:cubicBezTo>
                    <a:pt x="1872" y="739"/>
                    <a:pt x="1870" y="737"/>
                    <a:pt x="1869" y="734"/>
                  </a:cubicBezTo>
                  <a:cubicBezTo>
                    <a:pt x="1867" y="734"/>
                    <a:pt x="1865" y="734"/>
                    <a:pt x="1863" y="733"/>
                  </a:cubicBezTo>
                  <a:cubicBezTo>
                    <a:pt x="1863" y="733"/>
                    <a:pt x="1862" y="733"/>
                    <a:pt x="1861" y="732"/>
                  </a:cubicBezTo>
                  <a:cubicBezTo>
                    <a:pt x="1860" y="732"/>
                    <a:pt x="1859" y="733"/>
                    <a:pt x="1858" y="733"/>
                  </a:cubicBezTo>
                  <a:cubicBezTo>
                    <a:pt x="1857" y="733"/>
                    <a:pt x="1857" y="732"/>
                    <a:pt x="1856" y="732"/>
                  </a:cubicBezTo>
                  <a:cubicBezTo>
                    <a:pt x="1856" y="733"/>
                    <a:pt x="1856" y="733"/>
                    <a:pt x="1857" y="734"/>
                  </a:cubicBezTo>
                  <a:cubicBezTo>
                    <a:pt x="1857" y="734"/>
                    <a:pt x="1856" y="734"/>
                    <a:pt x="1856" y="734"/>
                  </a:cubicBezTo>
                  <a:cubicBezTo>
                    <a:pt x="1856" y="735"/>
                    <a:pt x="1855" y="734"/>
                    <a:pt x="1854" y="734"/>
                  </a:cubicBezTo>
                  <a:cubicBezTo>
                    <a:pt x="1854" y="735"/>
                    <a:pt x="1854" y="735"/>
                    <a:pt x="1854" y="735"/>
                  </a:cubicBezTo>
                  <a:cubicBezTo>
                    <a:pt x="1854" y="735"/>
                    <a:pt x="1855" y="735"/>
                    <a:pt x="1855" y="736"/>
                  </a:cubicBezTo>
                  <a:cubicBezTo>
                    <a:pt x="1853" y="736"/>
                    <a:pt x="1848" y="735"/>
                    <a:pt x="1848" y="736"/>
                  </a:cubicBezTo>
                  <a:cubicBezTo>
                    <a:pt x="1848" y="736"/>
                    <a:pt x="1848" y="736"/>
                    <a:pt x="1848" y="736"/>
                  </a:cubicBezTo>
                  <a:cubicBezTo>
                    <a:pt x="1850" y="737"/>
                    <a:pt x="1853" y="737"/>
                    <a:pt x="1854" y="740"/>
                  </a:cubicBezTo>
                  <a:cubicBezTo>
                    <a:pt x="1853" y="740"/>
                    <a:pt x="1851" y="741"/>
                    <a:pt x="1850" y="742"/>
                  </a:cubicBezTo>
                  <a:cubicBezTo>
                    <a:pt x="1847" y="742"/>
                    <a:pt x="1843" y="741"/>
                    <a:pt x="1840" y="741"/>
                  </a:cubicBezTo>
                  <a:cubicBezTo>
                    <a:pt x="1838" y="739"/>
                    <a:pt x="1836" y="737"/>
                    <a:pt x="1834" y="735"/>
                  </a:cubicBezTo>
                  <a:cubicBezTo>
                    <a:pt x="1832" y="734"/>
                    <a:pt x="1830" y="736"/>
                    <a:pt x="1828" y="736"/>
                  </a:cubicBezTo>
                  <a:cubicBezTo>
                    <a:pt x="1828" y="734"/>
                    <a:pt x="1829" y="734"/>
                    <a:pt x="1829" y="732"/>
                  </a:cubicBezTo>
                  <a:cubicBezTo>
                    <a:pt x="1828" y="731"/>
                    <a:pt x="1827" y="730"/>
                    <a:pt x="1826" y="729"/>
                  </a:cubicBezTo>
                  <a:cubicBezTo>
                    <a:pt x="1827" y="728"/>
                    <a:pt x="1827" y="728"/>
                    <a:pt x="1828" y="728"/>
                  </a:cubicBezTo>
                  <a:cubicBezTo>
                    <a:pt x="1828" y="728"/>
                    <a:pt x="1828" y="727"/>
                    <a:pt x="1828" y="727"/>
                  </a:cubicBezTo>
                  <a:cubicBezTo>
                    <a:pt x="1824" y="726"/>
                    <a:pt x="1824" y="720"/>
                    <a:pt x="1821" y="718"/>
                  </a:cubicBezTo>
                  <a:cubicBezTo>
                    <a:pt x="1817" y="715"/>
                    <a:pt x="1809" y="715"/>
                    <a:pt x="1804" y="712"/>
                  </a:cubicBezTo>
                  <a:cubicBezTo>
                    <a:pt x="1804" y="711"/>
                    <a:pt x="1804" y="711"/>
                    <a:pt x="1803" y="710"/>
                  </a:cubicBezTo>
                  <a:cubicBezTo>
                    <a:pt x="1797" y="712"/>
                    <a:pt x="1799" y="706"/>
                    <a:pt x="1797" y="705"/>
                  </a:cubicBezTo>
                  <a:cubicBezTo>
                    <a:pt x="1795" y="707"/>
                    <a:pt x="1797" y="711"/>
                    <a:pt x="1793" y="712"/>
                  </a:cubicBezTo>
                  <a:cubicBezTo>
                    <a:pt x="1792" y="711"/>
                    <a:pt x="1792" y="710"/>
                    <a:pt x="1791" y="709"/>
                  </a:cubicBezTo>
                  <a:cubicBezTo>
                    <a:pt x="1792" y="709"/>
                    <a:pt x="1792" y="709"/>
                    <a:pt x="1792" y="708"/>
                  </a:cubicBezTo>
                  <a:cubicBezTo>
                    <a:pt x="1792" y="705"/>
                    <a:pt x="1789" y="706"/>
                    <a:pt x="1787" y="704"/>
                  </a:cubicBezTo>
                  <a:cubicBezTo>
                    <a:pt x="1787" y="704"/>
                    <a:pt x="1787" y="703"/>
                    <a:pt x="1787" y="703"/>
                  </a:cubicBezTo>
                  <a:cubicBezTo>
                    <a:pt x="1789" y="703"/>
                    <a:pt x="1791" y="704"/>
                    <a:pt x="1791" y="704"/>
                  </a:cubicBezTo>
                  <a:cubicBezTo>
                    <a:pt x="1793" y="703"/>
                    <a:pt x="1793" y="702"/>
                    <a:pt x="1794" y="702"/>
                  </a:cubicBezTo>
                  <a:cubicBezTo>
                    <a:pt x="1795" y="703"/>
                    <a:pt x="1797" y="703"/>
                    <a:pt x="1798" y="702"/>
                  </a:cubicBezTo>
                  <a:cubicBezTo>
                    <a:pt x="1798" y="701"/>
                    <a:pt x="1798" y="701"/>
                    <a:pt x="1798" y="700"/>
                  </a:cubicBezTo>
                  <a:cubicBezTo>
                    <a:pt x="1796" y="700"/>
                    <a:pt x="1791" y="701"/>
                    <a:pt x="1789" y="700"/>
                  </a:cubicBezTo>
                  <a:cubicBezTo>
                    <a:pt x="1787" y="700"/>
                    <a:pt x="1787" y="697"/>
                    <a:pt x="1786" y="696"/>
                  </a:cubicBezTo>
                  <a:cubicBezTo>
                    <a:pt x="1785" y="696"/>
                    <a:pt x="1783" y="696"/>
                    <a:pt x="1782" y="696"/>
                  </a:cubicBezTo>
                  <a:cubicBezTo>
                    <a:pt x="1782" y="696"/>
                    <a:pt x="1782" y="696"/>
                    <a:pt x="1782" y="695"/>
                  </a:cubicBezTo>
                  <a:cubicBezTo>
                    <a:pt x="1782" y="695"/>
                    <a:pt x="1782" y="695"/>
                    <a:pt x="1782" y="695"/>
                  </a:cubicBezTo>
                  <a:cubicBezTo>
                    <a:pt x="1782" y="694"/>
                    <a:pt x="1783" y="693"/>
                    <a:pt x="1783" y="692"/>
                  </a:cubicBezTo>
                  <a:cubicBezTo>
                    <a:pt x="1786" y="692"/>
                    <a:pt x="1787" y="690"/>
                    <a:pt x="1789" y="690"/>
                  </a:cubicBezTo>
                  <a:cubicBezTo>
                    <a:pt x="1790" y="689"/>
                    <a:pt x="1797" y="692"/>
                    <a:pt x="1799" y="693"/>
                  </a:cubicBezTo>
                  <a:cubicBezTo>
                    <a:pt x="1799" y="693"/>
                    <a:pt x="1799" y="694"/>
                    <a:pt x="1800" y="695"/>
                  </a:cubicBezTo>
                  <a:cubicBezTo>
                    <a:pt x="1800" y="696"/>
                    <a:pt x="1799" y="697"/>
                    <a:pt x="1799" y="698"/>
                  </a:cubicBezTo>
                  <a:cubicBezTo>
                    <a:pt x="1799" y="700"/>
                    <a:pt x="1801" y="704"/>
                    <a:pt x="1802" y="704"/>
                  </a:cubicBezTo>
                  <a:cubicBezTo>
                    <a:pt x="1802" y="704"/>
                    <a:pt x="1802" y="703"/>
                    <a:pt x="1802" y="703"/>
                  </a:cubicBezTo>
                  <a:cubicBezTo>
                    <a:pt x="1802" y="703"/>
                    <a:pt x="1802" y="703"/>
                    <a:pt x="1802" y="703"/>
                  </a:cubicBezTo>
                  <a:cubicBezTo>
                    <a:pt x="1803" y="705"/>
                    <a:pt x="1804" y="707"/>
                    <a:pt x="1806" y="707"/>
                  </a:cubicBezTo>
                  <a:cubicBezTo>
                    <a:pt x="1810" y="706"/>
                    <a:pt x="1811" y="703"/>
                    <a:pt x="1812" y="701"/>
                  </a:cubicBezTo>
                  <a:cubicBezTo>
                    <a:pt x="1814" y="701"/>
                    <a:pt x="1816" y="700"/>
                    <a:pt x="1817" y="700"/>
                  </a:cubicBezTo>
                  <a:cubicBezTo>
                    <a:pt x="1817" y="699"/>
                    <a:pt x="1817" y="698"/>
                    <a:pt x="1818" y="698"/>
                  </a:cubicBezTo>
                  <a:cubicBezTo>
                    <a:pt x="1819" y="697"/>
                    <a:pt x="1820" y="697"/>
                    <a:pt x="1821" y="696"/>
                  </a:cubicBezTo>
                  <a:cubicBezTo>
                    <a:pt x="1823" y="696"/>
                    <a:pt x="1830" y="699"/>
                    <a:pt x="1832" y="700"/>
                  </a:cubicBezTo>
                  <a:cubicBezTo>
                    <a:pt x="1838" y="703"/>
                    <a:pt x="1845" y="705"/>
                    <a:pt x="1852" y="707"/>
                  </a:cubicBezTo>
                  <a:cubicBezTo>
                    <a:pt x="1855" y="708"/>
                    <a:pt x="1857" y="710"/>
                    <a:pt x="1861" y="710"/>
                  </a:cubicBezTo>
                  <a:cubicBezTo>
                    <a:pt x="1862" y="713"/>
                    <a:pt x="1866" y="714"/>
                    <a:pt x="1868" y="716"/>
                  </a:cubicBezTo>
                  <a:cubicBezTo>
                    <a:pt x="1868" y="717"/>
                    <a:pt x="1867" y="718"/>
                    <a:pt x="1868" y="719"/>
                  </a:cubicBezTo>
                  <a:cubicBezTo>
                    <a:pt x="1870" y="720"/>
                    <a:pt x="1873" y="721"/>
                    <a:pt x="1875" y="722"/>
                  </a:cubicBezTo>
                  <a:cubicBezTo>
                    <a:pt x="1876" y="722"/>
                    <a:pt x="1877" y="722"/>
                    <a:pt x="1878" y="723"/>
                  </a:cubicBezTo>
                  <a:cubicBezTo>
                    <a:pt x="1879" y="723"/>
                    <a:pt x="1880" y="725"/>
                    <a:pt x="1880" y="726"/>
                  </a:cubicBezTo>
                  <a:cubicBezTo>
                    <a:pt x="1880" y="726"/>
                    <a:pt x="1880" y="726"/>
                    <a:pt x="1880" y="726"/>
                  </a:cubicBezTo>
                  <a:cubicBezTo>
                    <a:pt x="1878" y="727"/>
                    <a:pt x="1876" y="726"/>
                    <a:pt x="1875" y="728"/>
                  </a:cubicBezTo>
                  <a:cubicBezTo>
                    <a:pt x="1876" y="731"/>
                    <a:pt x="1877" y="732"/>
                    <a:pt x="1880" y="734"/>
                  </a:cubicBezTo>
                  <a:cubicBezTo>
                    <a:pt x="1880" y="734"/>
                    <a:pt x="1881" y="735"/>
                    <a:pt x="1882" y="735"/>
                  </a:cubicBezTo>
                  <a:close/>
                  <a:moveTo>
                    <a:pt x="1905" y="713"/>
                  </a:moveTo>
                  <a:cubicBezTo>
                    <a:pt x="1905" y="713"/>
                    <a:pt x="1905" y="713"/>
                    <a:pt x="1905" y="712"/>
                  </a:cubicBezTo>
                  <a:cubicBezTo>
                    <a:pt x="1906" y="713"/>
                    <a:pt x="1906" y="714"/>
                    <a:pt x="1907" y="715"/>
                  </a:cubicBezTo>
                  <a:cubicBezTo>
                    <a:pt x="1906" y="715"/>
                    <a:pt x="1906" y="716"/>
                    <a:pt x="1906" y="716"/>
                  </a:cubicBezTo>
                  <a:cubicBezTo>
                    <a:pt x="1905" y="717"/>
                    <a:pt x="1904" y="717"/>
                    <a:pt x="1904" y="717"/>
                  </a:cubicBezTo>
                  <a:cubicBezTo>
                    <a:pt x="1904" y="718"/>
                    <a:pt x="1905" y="718"/>
                    <a:pt x="1905" y="719"/>
                  </a:cubicBezTo>
                  <a:cubicBezTo>
                    <a:pt x="1905" y="719"/>
                    <a:pt x="1905" y="720"/>
                    <a:pt x="1904" y="720"/>
                  </a:cubicBezTo>
                  <a:cubicBezTo>
                    <a:pt x="1903" y="720"/>
                    <a:pt x="1902" y="720"/>
                    <a:pt x="1901" y="720"/>
                  </a:cubicBezTo>
                  <a:cubicBezTo>
                    <a:pt x="1900" y="723"/>
                    <a:pt x="1894" y="724"/>
                    <a:pt x="1890" y="724"/>
                  </a:cubicBezTo>
                  <a:cubicBezTo>
                    <a:pt x="1890" y="724"/>
                    <a:pt x="1889" y="723"/>
                    <a:pt x="1889" y="723"/>
                  </a:cubicBezTo>
                  <a:cubicBezTo>
                    <a:pt x="1888" y="723"/>
                    <a:pt x="1888" y="723"/>
                    <a:pt x="1887" y="723"/>
                  </a:cubicBezTo>
                  <a:cubicBezTo>
                    <a:pt x="1886" y="722"/>
                    <a:pt x="1884" y="722"/>
                    <a:pt x="1883" y="721"/>
                  </a:cubicBezTo>
                  <a:cubicBezTo>
                    <a:pt x="1883" y="720"/>
                    <a:pt x="1883" y="720"/>
                    <a:pt x="1884" y="720"/>
                  </a:cubicBezTo>
                  <a:cubicBezTo>
                    <a:pt x="1886" y="720"/>
                    <a:pt x="1890" y="721"/>
                    <a:pt x="1892" y="720"/>
                  </a:cubicBezTo>
                  <a:cubicBezTo>
                    <a:pt x="1892" y="719"/>
                    <a:pt x="1892" y="719"/>
                    <a:pt x="1892" y="718"/>
                  </a:cubicBezTo>
                  <a:cubicBezTo>
                    <a:pt x="1892" y="718"/>
                    <a:pt x="1892" y="718"/>
                    <a:pt x="1893" y="718"/>
                  </a:cubicBezTo>
                  <a:cubicBezTo>
                    <a:pt x="1893" y="720"/>
                    <a:pt x="1897" y="721"/>
                    <a:pt x="1898" y="719"/>
                  </a:cubicBezTo>
                  <a:cubicBezTo>
                    <a:pt x="1899" y="718"/>
                    <a:pt x="1899" y="717"/>
                    <a:pt x="1900" y="717"/>
                  </a:cubicBezTo>
                  <a:cubicBezTo>
                    <a:pt x="1901" y="717"/>
                    <a:pt x="1902" y="717"/>
                    <a:pt x="1902" y="716"/>
                  </a:cubicBezTo>
                  <a:cubicBezTo>
                    <a:pt x="1902" y="716"/>
                    <a:pt x="1902" y="716"/>
                    <a:pt x="1902" y="716"/>
                  </a:cubicBezTo>
                  <a:cubicBezTo>
                    <a:pt x="1902" y="715"/>
                    <a:pt x="1902" y="714"/>
                    <a:pt x="1902" y="712"/>
                  </a:cubicBezTo>
                  <a:cubicBezTo>
                    <a:pt x="1903" y="713"/>
                    <a:pt x="1904" y="713"/>
                    <a:pt x="1905" y="713"/>
                  </a:cubicBezTo>
                  <a:close/>
                  <a:moveTo>
                    <a:pt x="1913" y="845"/>
                  </a:moveTo>
                  <a:cubicBezTo>
                    <a:pt x="1913" y="844"/>
                    <a:pt x="1913" y="842"/>
                    <a:pt x="1913" y="842"/>
                  </a:cubicBezTo>
                  <a:cubicBezTo>
                    <a:pt x="1913" y="841"/>
                    <a:pt x="1914" y="841"/>
                    <a:pt x="1914" y="841"/>
                  </a:cubicBezTo>
                  <a:cubicBezTo>
                    <a:pt x="1914" y="841"/>
                    <a:pt x="1914" y="840"/>
                    <a:pt x="1914" y="840"/>
                  </a:cubicBezTo>
                  <a:cubicBezTo>
                    <a:pt x="1916" y="842"/>
                    <a:pt x="1913" y="844"/>
                    <a:pt x="1913" y="845"/>
                  </a:cubicBezTo>
                  <a:cubicBezTo>
                    <a:pt x="1913" y="845"/>
                    <a:pt x="1913" y="845"/>
                    <a:pt x="1913" y="845"/>
                  </a:cubicBezTo>
                  <a:close/>
                  <a:moveTo>
                    <a:pt x="1672" y="848"/>
                  </a:moveTo>
                  <a:cubicBezTo>
                    <a:pt x="1673" y="848"/>
                    <a:pt x="1674" y="850"/>
                    <a:pt x="1674" y="851"/>
                  </a:cubicBezTo>
                  <a:cubicBezTo>
                    <a:pt x="1675" y="851"/>
                    <a:pt x="1675" y="851"/>
                    <a:pt x="1676" y="852"/>
                  </a:cubicBezTo>
                  <a:cubicBezTo>
                    <a:pt x="1677" y="852"/>
                    <a:pt x="1677" y="853"/>
                    <a:pt x="1678" y="853"/>
                  </a:cubicBezTo>
                  <a:cubicBezTo>
                    <a:pt x="1678" y="853"/>
                    <a:pt x="1678" y="853"/>
                    <a:pt x="1678" y="853"/>
                  </a:cubicBezTo>
                  <a:cubicBezTo>
                    <a:pt x="1678" y="853"/>
                    <a:pt x="1678" y="853"/>
                    <a:pt x="1678" y="852"/>
                  </a:cubicBezTo>
                  <a:cubicBezTo>
                    <a:pt x="1678" y="852"/>
                    <a:pt x="1678" y="851"/>
                    <a:pt x="1678" y="851"/>
                  </a:cubicBezTo>
                  <a:cubicBezTo>
                    <a:pt x="1678" y="851"/>
                    <a:pt x="1678" y="851"/>
                    <a:pt x="1678" y="851"/>
                  </a:cubicBezTo>
                  <a:cubicBezTo>
                    <a:pt x="1679" y="851"/>
                    <a:pt x="1679" y="852"/>
                    <a:pt x="1679" y="852"/>
                  </a:cubicBezTo>
                  <a:cubicBezTo>
                    <a:pt x="1680" y="852"/>
                    <a:pt x="1680" y="851"/>
                    <a:pt x="1680" y="851"/>
                  </a:cubicBezTo>
                  <a:cubicBezTo>
                    <a:pt x="1680" y="850"/>
                    <a:pt x="1680" y="849"/>
                    <a:pt x="1680" y="848"/>
                  </a:cubicBezTo>
                  <a:cubicBezTo>
                    <a:pt x="1679" y="846"/>
                    <a:pt x="1677" y="844"/>
                    <a:pt x="1676" y="842"/>
                  </a:cubicBezTo>
                  <a:cubicBezTo>
                    <a:pt x="1675" y="841"/>
                    <a:pt x="1675" y="841"/>
                    <a:pt x="1674" y="840"/>
                  </a:cubicBezTo>
                  <a:cubicBezTo>
                    <a:pt x="1674" y="837"/>
                    <a:pt x="1676" y="835"/>
                    <a:pt x="1677" y="833"/>
                  </a:cubicBezTo>
                  <a:cubicBezTo>
                    <a:pt x="1677" y="833"/>
                    <a:pt x="1676" y="832"/>
                    <a:pt x="1676" y="832"/>
                  </a:cubicBezTo>
                  <a:cubicBezTo>
                    <a:pt x="1676" y="831"/>
                    <a:pt x="1676" y="830"/>
                    <a:pt x="1676" y="829"/>
                  </a:cubicBezTo>
                  <a:cubicBezTo>
                    <a:pt x="1676" y="829"/>
                    <a:pt x="1676" y="829"/>
                    <a:pt x="1676" y="828"/>
                  </a:cubicBezTo>
                  <a:cubicBezTo>
                    <a:pt x="1676" y="827"/>
                    <a:pt x="1677" y="825"/>
                    <a:pt x="1677" y="824"/>
                  </a:cubicBezTo>
                  <a:cubicBezTo>
                    <a:pt x="1678" y="824"/>
                    <a:pt x="1678" y="824"/>
                    <a:pt x="1678" y="824"/>
                  </a:cubicBezTo>
                  <a:cubicBezTo>
                    <a:pt x="1678" y="825"/>
                    <a:pt x="1678" y="827"/>
                    <a:pt x="1680" y="827"/>
                  </a:cubicBezTo>
                  <a:cubicBezTo>
                    <a:pt x="1680" y="826"/>
                    <a:pt x="1680" y="826"/>
                    <a:pt x="1681" y="825"/>
                  </a:cubicBezTo>
                  <a:cubicBezTo>
                    <a:pt x="1681" y="824"/>
                    <a:pt x="1682" y="822"/>
                    <a:pt x="1683" y="822"/>
                  </a:cubicBezTo>
                  <a:cubicBezTo>
                    <a:pt x="1684" y="821"/>
                    <a:pt x="1684" y="821"/>
                    <a:pt x="1685" y="820"/>
                  </a:cubicBezTo>
                  <a:cubicBezTo>
                    <a:pt x="1686" y="820"/>
                    <a:pt x="1687" y="820"/>
                    <a:pt x="1687" y="819"/>
                  </a:cubicBezTo>
                  <a:cubicBezTo>
                    <a:pt x="1689" y="818"/>
                    <a:pt x="1690" y="816"/>
                    <a:pt x="1692" y="815"/>
                  </a:cubicBezTo>
                  <a:cubicBezTo>
                    <a:pt x="1694" y="814"/>
                    <a:pt x="1696" y="814"/>
                    <a:pt x="1698" y="814"/>
                  </a:cubicBezTo>
                  <a:cubicBezTo>
                    <a:pt x="1699" y="814"/>
                    <a:pt x="1700" y="813"/>
                    <a:pt x="1701" y="813"/>
                  </a:cubicBezTo>
                  <a:cubicBezTo>
                    <a:pt x="1701" y="812"/>
                    <a:pt x="1701" y="812"/>
                    <a:pt x="1702" y="812"/>
                  </a:cubicBezTo>
                  <a:cubicBezTo>
                    <a:pt x="1703" y="811"/>
                    <a:pt x="1705" y="811"/>
                    <a:pt x="1706" y="810"/>
                  </a:cubicBezTo>
                  <a:cubicBezTo>
                    <a:pt x="1707" y="810"/>
                    <a:pt x="1707" y="810"/>
                    <a:pt x="1707" y="809"/>
                  </a:cubicBezTo>
                  <a:cubicBezTo>
                    <a:pt x="1707" y="809"/>
                    <a:pt x="1708" y="809"/>
                    <a:pt x="1708" y="809"/>
                  </a:cubicBezTo>
                  <a:cubicBezTo>
                    <a:pt x="1709" y="808"/>
                    <a:pt x="1710" y="808"/>
                    <a:pt x="1711" y="809"/>
                  </a:cubicBezTo>
                  <a:cubicBezTo>
                    <a:pt x="1713" y="808"/>
                    <a:pt x="1715" y="807"/>
                    <a:pt x="1717" y="806"/>
                  </a:cubicBezTo>
                  <a:cubicBezTo>
                    <a:pt x="1718" y="806"/>
                    <a:pt x="1720" y="805"/>
                    <a:pt x="1721" y="804"/>
                  </a:cubicBezTo>
                  <a:cubicBezTo>
                    <a:pt x="1722" y="803"/>
                    <a:pt x="1722" y="801"/>
                    <a:pt x="1723" y="800"/>
                  </a:cubicBezTo>
                  <a:cubicBezTo>
                    <a:pt x="1723" y="799"/>
                    <a:pt x="1723" y="799"/>
                    <a:pt x="1724" y="799"/>
                  </a:cubicBezTo>
                  <a:cubicBezTo>
                    <a:pt x="1724" y="798"/>
                    <a:pt x="1724" y="798"/>
                    <a:pt x="1725" y="798"/>
                  </a:cubicBezTo>
                  <a:cubicBezTo>
                    <a:pt x="1725" y="798"/>
                    <a:pt x="1726" y="797"/>
                    <a:pt x="1726" y="796"/>
                  </a:cubicBezTo>
                  <a:cubicBezTo>
                    <a:pt x="1727" y="796"/>
                    <a:pt x="1727" y="796"/>
                    <a:pt x="1727" y="795"/>
                  </a:cubicBezTo>
                  <a:cubicBezTo>
                    <a:pt x="1727" y="795"/>
                    <a:pt x="1726" y="795"/>
                    <a:pt x="1726" y="795"/>
                  </a:cubicBezTo>
                  <a:cubicBezTo>
                    <a:pt x="1726" y="795"/>
                    <a:pt x="1726" y="794"/>
                    <a:pt x="1725" y="794"/>
                  </a:cubicBezTo>
                  <a:cubicBezTo>
                    <a:pt x="1725" y="793"/>
                    <a:pt x="1726" y="792"/>
                    <a:pt x="1726" y="791"/>
                  </a:cubicBezTo>
                  <a:cubicBezTo>
                    <a:pt x="1726" y="790"/>
                    <a:pt x="1726" y="790"/>
                    <a:pt x="1726" y="790"/>
                  </a:cubicBezTo>
                  <a:cubicBezTo>
                    <a:pt x="1727" y="789"/>
                    <a:pt x="1728" y="788"/>
                    <a:pt x="1729" y="788"/>
                  </a:cubicBezTo>
                  <a:cubicBezTo>
                    <a:pt x="1729" y="787"/>
                    <a:pt x="1730" y="786"/>
                    <a:pt x="1730" y="786"/>
                  </a:cubicBezTo>
                  <a:cubicBezTo>
                    <a:pt x="1730" y="787"/>
                    <a:pt x="1731" y="787"/>
                    <a:pt x="1731" y="787"/>
                  </a:cubicBezTo>
                  <a:cubicBezTo>
                    <a:pt x="1731" y="788"/>
                    <a:pt x="1731" y="788"/>
                    <a:pt x="1732" y="788"/>
                  </a:cubicBezTo>
                  <a:cubicBezTo>
                    <a:pt x="1733" y="789"/>
                    <a:pt x="1733" y="790"/>
                    <a:pt x="1733" y="791"/>
                  </a:cubicBezTo>
                  <a:cubicBezTo>
                    <a:pt x="1734" y="791"/>
                    <a:pt x="1734" y="792"/>
                    <a:pt x="1734" y="791"/>
                  </a:cubicBezTo>
                  <a:cubicBezTo>
                    <a:pt x="1735" y="791"/>
                    <a:pt x="1735" y="790"/>
                    <a:pt x="1735" y="789"/>
                  </a:cubicBezTo>
                  <a:cubicBezTo>
                    <a:pt x="1735" y="790"/>
                    <a:pt x="1736" y="790"/>
                    <a:pt x="1736" y="789"/>
                  </a:cubicBezTo>
                  <a:cubicBezTo>
                    <a:pt x="1736" y="789"/>
                    <a:pt x="1736" y="789"/>
                    <a:pt x="1736" y="788"/>
                  </a:cubicBezTo>
                  <a:cubicBezTo>
                    <a:pt x="1736" y="788"/>
                    <a:pt x="1735" y="788"/>
                    <a:pt x="1734" y="787"/>
                  </a:cubicBezTo>
                  <a:cubicBezTo>
                    <a:pt x="1734" y="786"/>
                    <a:pt x="1736" y="785"/>
                    <a:pt x="1734" y="785"/>
                  </a:cubicBezTo>
                  <a:cubicBezTo>
                    <a:pt x="1734" y="785"/>
                    <a:pt x="1734" y="785"/>
                    <a:pt x="1734" y="785"/>
                  </a:cubicBezTo>
                  <a:cubicBezTo>
                    <a:pt x="1735" y="784"/>
                    <a:pt x="1736" y="784"/>
                    <a:pt x="1737" y="784"/>
                  </a:cubicBezTo>
                  <a:cubicBezTo>
                    <a:pt x="1737" y="784"/>
                    <a:pt x="1737" y="784"/>
                    <a:pt x="1737" y="785"/>
                  </a:cubicBezTo>
                  <a:cubicBezTo>
                    <a:pt x="1738" y="785"/>
                    <a:pt x="1738" y="786"/>
                    <a:pt x="1739" y="785"/>
                  </a:cubicBezTo>
                  <a:cubicBezTo>
                    <a:pt x="1739" y="785"/>
                    <a:pt x="1739" y="785"/>
                    <a:pt x="1739" y="784"/>
                  </a:cubicBezTo>
                  <a:cubicBezTo>
                    <a:pt x="1740" y="784"/>
                    <a:pt x="1740" y="782"/>
                    <a:pt x="1741" y="782"/>
                  </a:cubicBezTo>
                  <a:cubicBezTo>
                    <a:pt x="1741" y="781"/>
                    <a:pt x="1741" y="781"/>
                    <a:pt x="1741" y="781"/>
                  </a:cubicBezTo>
                  <a:cubicBezTo>
                    <a:pt x="1740" y="781"/>
                    <a:pt x="1740" y="782"/>
                    <a:pt x="1739" y="782"/>
                  </a:cubicBezTo>
                  <a:cubicBezTo>
                    <a:pt x="1739" y="781"/>
                    <a:pt x="1739" y="781"/>
                    <a:pt x="1739" y="781"/>
                  </a:cubicBezTo>
                  <a:cubicBezTo>
                    <a:pt x="1739" y="780"/>
                    <a:pt x="1741" y="779"/>
                    <a:pt x="1741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8"/>
                    <a:pt x="1742" y="778"/>
                    <a:pt x="1742" y="778"/>
                  </a:cubicBezTo>
                  <a:cubicBezTo>
                    <a:pt x="1742" y="778"/>
                    <a:pt x="1743" y="777"/>
                    <a:pt x="1743" y="777"/>
                  </a:cubicBezTo>
                  <a:cubicBezTo>
                    <a:pt x="1744" y="777"/>
                    <a:pt x="1745" y="778"/>
                    <a:pt x="1745" y="777"/>
                  </a:cubicBezTo>
                  <a:cubicBezTo>
                    <a:pt x="1745" y="777"/>
                    <a:pt x="1744" y="776"/>
                    <a:pt x="1744" y="776"/>
                  </a:cubicBezTo>
                  <a:cubicBezTo>
                    <a:pt x="1744" y="774"/>
                    <a:pt x="1745" y="775"/>
                    <a:pt x="1746" y="774"/>
                  </a:cubicBezTo>
                  <a:cubicBezTo>
                    <a:pt x="1746" y="774"/>
                    <a:pt x="1747" y="774"/>
                    <a:pt x="1747" y="773"/>
                  </a:cubicBezTo>
                  <a:cubicBezTo>
                    <a:pt x="1747" y="774"/>
                    <a:pt x="1748" y="774"/>
                    <a:pt x="1748" y="774"/>
                  </a:cubicBezTo>
                  <a:cubicBezTo>
                    <a:pt x="1748" y="774"/>
                    <a:pt x="1748" y="774"/>
                    <a:pt x="1748" y="774"/>
                  </a:cubicBezTo>
                  <a:cubicBezTo>
                    <a:pt x="1748" y="773"/>
                    <a:pt x="1749" y="773"/>
                    <a:pt x="1749" y="772"/>
                  </a:cubicBezTo>
                  <a:cubicBezTo>
                    <a:pt x="1749" y="772"/>
                    <a:pt x="1749" y="771"/>
                    <a:pt x="1749" y="771"/>
                  </a:cubicBezTo>
                  <a:cubicBezTo>
                    <a:pt x="1749" y="771"/>
                    <a:pt x="1749" y="771"/>
                    <a:pt x="1749" y="771"/>
                  </a:cubicBezTo>
                  <a:cubicBezTo>
                    <a:pt x="1750" y="771"/>
                    <a:pt x="1750" y="771"/>
                    <a:pt x="1751" y="771"/>
                  </a:cubicBezTo>
                  <a:cubicBezTo>
                    <a:pt x="1751" y="771"/>
                    <a:pt x="1751" y="771"/>
                    <a:pt x="1751" y="771"/>
                  </a:cubicBezTo>
                  <a:cubicBezTo>
                    <a:pt x="1751" y="771"/>
                    <a:pt x="1752" y="771"/>
                    <a:pt x="1752" y="772"/>
                  </a:cubicBezTo>
                  <a:cubicBezTo>
                    <a:pt x="1752" y="772"/>
                    <a:pt x="1752" y="772"/>
                    <a:pt x="1752" y="772"/>
                  </a:cubicBezTo>
                  <a:cubicBezTo>
                    <a:pt x="1752" y="771"/>
                    <a:pt x="1753" y="770"/>
                    <a:pt x="1754" y="769"/>
                  </a:cubicBezTo>
                  <a:cubicBezTo>
                    <a:pt x="1754" y="769"/>
                    <a:pt x="1755" y="770"/>
                    <a:pt x="1756" y="770"/>
                  </a:cubicBezTo>
                  <a:cubicBezTo>
                    <a:pt x="1758" y="770"/>
                    <a:pt x="1758" y="772"/>
                    <a:pt x="1760" y="773"/>
                  </a:cubicBezTo>
                  <a:cubicBezTo>
                    <a:pt x="1760" y="773"/>
                    <a:pt x="1761" y="773"/>
                    <a:pt x="1761" y="774"/>
                  </a:cubicBezTo>
                  <a:cubicBezTo>
                    <a:pt x="1762" y="774"/>
                    <a:pt x="1762" y="774"/>
                    <a:pt x="1762" y="774"/>
                  </a:cubicBezTo>
                  <a:cubicBezTo>
                    <a:pt x="1762" y="775"/>
                    <a:pt x="1762" y="775"/>
                    <a:pt x="1761" y="775"/>
                  </a:cubicBezTo>
                  <a:cubicBezTo>
                    <a:pt x="1761" y="775"/>
                    <a:pt x="1761" y="776"/>
                    <a:pt x="1761" y="776"/>
                  </a:cubicBezTo>
                  <a:cubicBezTo>
                    <a:pt x="1761" y="777"/>
                    <a:pt x="1761" y="777"/>
                    <a:pt x="1761" y="778"/>
                  </a:cubicBezTo>
                  <a:cubicBezTo>
                    <a:pt x="1763" y="778"/>
                    <a:pt x="1762" y="776"/>
                    <a:pt x="1763" y="776"/>
                  </a:cubicBezTo>
                  <a:cubicBezTo>
                    <a:pt x="1763" y="776"/>
                    <a:pt x="1763" y="775"/>
                    <a:pt x="1764" y="775"/>
                  </a:cubicBezTo>
                  <a:cubicBezTo>
                    <a:pt x="1765" y="775"/>
                    <a:pt x="1766" y="775"/>
                    <a:pt x="1767" y="775"/>
                  </a:cubicBezTo>
                  <a:cubicBezTo>
                    <a:pt x="1767" y="775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9" y="776"/>
                    <a:pt x="1769" y="775"/>
                    <a:pt x="1770" y="776"/>
                  </a:cubicBezTo>
                  <a:cubicBezTo>
                    <a:pt x="1770" y="776"/>
                    <a:pt x="1770" y="776"/>
                    <a:pt x="1770" y="776"/>
                  </a:cubicBezTo>
                  <a:cubicBezTo>
                    <a:pt x="1772" y="776"/>
                    <a:pt x="1771" y="775"/>
                    <a:pt x="1772" y="774"/>
                  </a:cubicBezTo>
                  <a:cubicBezTo>
                    <a:pt x="1772" y="774"/>
                    <a:pt x="1772" y="773"/>
                    <a:pt x="1772" y="773"/>
                  </a:cubicBezTo>
                  <a:cubicBezTo>
                    <a:pt x="1771" y="772"/>
                    <a:pt x="1771" y="772"/>
                    <a:pt x="1770" y="772"/>
                  </a:cubicBezTo>
                  <a:cubicBezTo>
                    <a:pt x="1770" y="771"/>
                    <a:pt x="1771" y="770"/>
                    <a:pt x="1772" y="769"/>
                  </a:cubicBezTo>
                  <a:cubicBezTo>
                    <a:pt x="1772" y="768"/>
                    <a:pt x="1772" y="768"/>
                    <a:pt x="1772" y="767"/>
                  </a:cubicBezTo>
                  <a:cubicBezTo>
                    <a:pt x="1773" y="767"/>
                    <a:pt x="1775" y="767"/>
                    <a:pt x="1775" y="766"/>
                  </a:cubicBezTo>
                  <a:cubicBezTo>
                    <a:pt x="1775" y="766"/>
                    <a:pt x="1775" y="766"/>
                    <a:pt x="1775" y="766"/>
                  </a:cubicBezTo>
                  <a:cubicBezTo>
                    <a:pt x="1774" y="766"/>
                    <a:pt x="1774" y="765"/>
                    <a:pt x="1775" y="764"/>
                  </a:cubicBezTo>
                  <a:cubicBezTo>
                    <a:pt x="1775" y="764"/>
                    <a:pt x="1775" y="763"/>
                    <a:pt x="1776" y="763"/>
                  </a:cubicBezTo>
                  <a:cubicBezTo>
                    <a:pt x="1777" y="762"/>
                    <a:pt x="1777" y="762"/>
                    <a:pt x="1777" y="761"/>
                  </a:cubicBezTo>
                  <a:cubicBezTo>
                    <a:pt x="1777" y="761"/>
                    <a:pt x="1777" y="761"/>
                    <a:pt x="1777" y="761"/>
                  </a:cubicBezTo>
                  <a:cubicBezTo>
                    <a:pt x="1778" y="761"/>
                    <a:pt x="1778" y="761"/>
                    <a:pt x="1779" y="762"/>
                  </a:cubicBezTo>
                  <a:cubicBezTo>
                    <a:pt x="1779" y="761"/>
                    <a:pt x="1779" y="760"/>
                    <a:pt x="1779" y="760"/>
                  </a:cubicBezTo>
                  <a:cubicBezTo>
                    <a:pt x="1781" y="760"/>
                    <a:pt x="1783" y="760"/>
                    <a:pt x="1785" y="760"/>
                  </a:cubicBezTo>
                  <a:cubicBezTo>
                    <a:pt x="1786" y="759"/>
                    <a:pt x="1787" y="760"/>
                    <a:pt x="1787" y="760"/>
                  </a:cubicBezTo>
                  <a:cubicBezTo>
                    <a:pt x="1788" y="760"/>
                    <a:pt x="1788" y="760"/>
                    <a:pt x="1788" y="760"/>
                  </a:cubicBezTo>
                  <a:cubicBezTo>
                    <a:pt x="1788" y="759"/>
                    <a:pt x="1789" y="759"/>
                    <a:pt x="1790" y="759"/>
                  </a:cubicBezTo>
                  <a:cubicBezTo>
                    <a:pt x="1790" y="758"/>
                    <a:pt x="1790" y="758"/>
                    <a:pt x="1789" y="758"/>
                  </a:cubicBezTo>
                  <a:cubicBezTo>
                    <a:pt x="1789" y="757"/>
                    <a:pt x="1789" y="756"/>
                    <a:pt x="1788" y="756"/>
                  </a:cubicBezTo>
                  <a:cubicBezTo>
                    <a:pt x="1787" y="756"/>
                    <a:pt x="1785" y="756"/>
                    <a:pt x="1785" y="755"/>
                  </a:cubicBezTo>
                  <a:cubicBezTo>
                    <a:pt x="1785" y="755"/>
                    <a:pt x="1785" y="754"/>
                    <a:pt x="1785" y="754"/>
                  </a:cubicBezTo>
                  <a:cubicBezTo>
                    <a:pt x="1785" y="755"/>
                    <a:pt x="1786" y="755"/>
                    <a:pt x="1786" y="755"/>
                  </a:cubicBezTo>
                  <a:cubicBezTo>
                    <a:pt x="1787" y="755"/>
                    <a:pt x="1787" y="754"/>
                    <a:pt x="1788" y="754"/>
                  </a:cubicBezTo>
                  <a:cubicBezTo>
                    <a:pt x="1789" y="754"/>
                    <a:pt x="1789" y="755"/>
                    <a:pt x="1789" y="756"/>
                  </a:cubicBezTo>
                  <a:cubicBezTo>
                    <a:pt x="1789" y="756"/>
                    <a:pt x="1789" y="756"/>
                    <a:pt x="1789" y="756"/>
                  </a:cubicBezTo>
                  <a:cubicBezTo>
                    <a:pt x="1790" y="755"/>
                    <a:pt x="1790" y="755"/>
                    <a:pt x="1790" y="755"/>
                  </a:cubicBezTo>
                  <a:cubicBezTo>
                    <a:pt x="1791" y="755"/>
                    <a:pt x="1791" y="755"/>
                    <a:pt x="1792" y="756"/>
                  </a:cubicBezTo>
                  <a:cubicBezTo>
                    <a:pt x="1792" y="756"/>
                    <a:pt x="1793" y="757"/>
                    <a:pt x="1794" y="757"/>
                  </a:cubicBezTo>
                  <a:cubicBezTo>
                    <a:pt x="1795" y="758"/>
                    <a:pt x="1796" y="757"/>
                    <a:pt x="1797" y="757"/>
                  </a:cubicBezTo>
                  <a:cubicBezTo>
                    <a:pt x="1797" y="757"/>
                    <a:pt x="1797" y="758"/>
                    <a:pt x="1798" y="758"/>
                  </a:cubicBezTo>
                  <a:cubicBezTo>
                    <a:pt x="1798" y="758"/>
                    <a:pt x="1800" y="758"/>
                    <a:pt x="1801" y="758"/>
                  </a:cubicBezTo>
                  <a:cubicBezTo>
                    <a:pt x="1802" y="757"/>
                    <a:pt x="1804" y="760"/>
                    <a:pt x="1805" y="760"/>
                  </a:cubicBezTo>
                  <a:cubicBezTo>
                    <a:pt x="1807" y="760"/>
                    <a:pt x="1807" y="759"/>
                    <a:pt x="1809" y="758"/>
                  </a:cubicBezTo>
                  <a:cubicBezTo>
                    <a:pt x="1809" y="758"/>
                    <a:pt x="1809" y="758"/>
                    <a:pt x="1809" y="758"/>
                  </a:cubicBezTo>
                  <a:cubicBezTo>
                    <a:pt x="1809" y="759"/>
                    <a:pt x="1809" y="759"/>
                    <a:pt x="1808" y="760"/>
                  </a:cubicBezTo>
                  <a:cubicBezTo>
                    <a:pt x="1809" y="760"/>
                    <a:pt x="1810" y="759"/>
                    <a:pt x="1810" y="759"/>
                  </a:cubicBezTo>
                  <a:cubicBezTo>
                    <a:pt x="1810" y="760"/>
                    <a:pt x="1810" y="761"/>
                    <a:pt x="1811" y="761"/>
                  </a:cubicBezTo>
                  <a:cubicBezTo>
                    <a:pt x="1812" y="761"/>
                    <a:pt x="1812" y="761"/>
                    <a:pt x="1812" y="761"/>
                  </a:cubicBezTo>
                  <a:cubicBezTo>
                    <a:pt x="1812" y="760"/>
                    <a:pt x="1811" y="758"/>
                    <a:pt x="1812" y="758"/>
                  </a:cubicBezTo>
                  <a:cubicBezTo>
                    <a:pt x="1813" y="758"/>
                    <a:pt x="1813" y="759"/>
                    <a:pt x="1814" y="760"/>
                  </a:cubicBezTo>
                  <a:cubicBezTo>
                    <a:pt x="1814" y="760"/>
                    <a:pt x="1814" y="760"/>
                    <a:pt x="1814" y="760"/>
                  </a:cubicBezTo>
                  <a:cubicBezTo>
                    <a:pt x="1814" y="759"/>
                    <a:pt x="1814" y="759"/>
                    <a:pt x="1814" y="759"/>
                  </a:cubicBezTo>
                  <a:cubicBezTo>
                    <a:pt x="1815" y="759"/>
                    <a:pt x="1816" y="760"/>
                    <a:pt x="1816" y="761"/>
                  </a:cubicBezTo>
                  <a:cubicBezTo>
                    <a:pt x="1816" y="761"/>
                    <a:pt x="1815" y="762"/>
                    <a:pt x="1814" y="763"/>
                  </a:cubicBezTo>
                  <a:cubicBezTo>
                    <a:pt x="1814" y="763"/>
                    <a:pt x="1814" y="763"/>
                    <a:pt x="1814" y="764"/>
                  </a:cubicBezTo>
                  <a:cubicBezTo>
                    <a:pt x="1814" y="764"/>
                    <a:pt x="1814" y="764"/>
                    <a:pt x="1815" y="764"/>
                  </a:cubicBezTo>
                  <a:cubicBezTo>
                    <a:pt x="1815" y="764"/>
                    <a:pt x="1815" y="764"/>
                    <a:pt x="1815" y="764"/>
                  </a:cubicBezTo>
                  <a:cubicBezTo>
                    <a:pt x="1814" y="765"/>
                    <a:pt x="1814" y="765"/>
                    <a:pt x="1813" y="765"/>
                  </a:cubicBezTo>
                  <a:cubicBezTo>
                    <a:pt x="1813" y="763"/>
                    <a:pt x="1811" y="766"/>
                    <a:pt x="1810" y="766"/>
                  </a:cubicBezTo>
                  <a:cubicBezTo>
                    <a:pt x="1810" y="767"/>
                    <a:pt x="1809" y="768"/>
                    <a:pt x="1810" y="768"/>
                  </a:cubicBezTo>
                  <a:cubicBezTo>
                    <a:pt x="1810" y="769"/>
                    <a:pt x="1810" y="769"/>
                    <a:pt x="1810" y="770"/>
                  </a:cubicBezTo>
                  <a:cubicBezTo>
                    <a:pt x="1809" y="771"/>
                    <a:pt x="1808" y="773"/>
                    <a:pt x="1807" y="774"/>
                  </a:cubicBezTo>
                  <a:cubicBezTo>
                    <a:pt x="1807" y="774"/>
                    <a:pt x="1807" y="775"/>
                    <a:pt x="1807" y="775"/>
                  </a:cubicBezTo>
                  <a:cubicBezTo>
                    <a:pt x="1808" y="776"/>
                    <a:pt x="1809" y="776"/>
                    <a:pt x="1809" y="776"/>
                  </a:cubicBezTo>
                  <a:cubicBezTo>
                    <a:pt x="1810" y="777"/>
                    <a:pt x="1811" y="777"/>
                    <a:pt x="1812" y="778"/>
                  </a:cubicBezTo>
                  <a:cubicBezTo>
                    <a:pt x="1812" y="778"/>
                    <a:pt x="1812" y="778"/>
                    <a:pt x="1812" y="778"/>
                  </a:cubicBezTo>
                  <a:cubicBezTo>
                    <a:pt x="1812" y="778"/>
                    <a:pt x="1812" y="779"/>
                    <a:pt x="1813" y="779"/>
                  </a:cubicBezTo>
                  <a:cubicBezTo>
                    <a:pt x="1813" y="780"/>
                    <a:pt x="1815" y="780"/>
                    <a:pt x="1815" y="781"/>
                  </a:cubicBezTo>
                  <a:cubicBezTo>
                    <a:pt x="1817" y="780"/>
                    <a:pt x="1818" y="782"/>
                    <a:pt x="1819" y="782"/>
                  </a:cubicBezTo>
                  <a:cubicBezTo>
                    <a:pt x="1820" y="782"/>
                    <a:pt x="1820" y="782"/>
                    <a:pt x="1820" y="783"/>
                  </a:cubicBezTo>
                  <a:cubicBezTo>
                    <a:pt x="1821" y="783"/>
                    <a:pt x="1821" y="783"/>
                    <a:pt x="1822" y="783"/>
                  </a:cubicBezTo>
                  <a:cubicBezTo>
                    <a:pt x="1822" y="784"/>
                    <a:pt x="1823" y="785"/>
                    <a:pt x="1823" y="785"/>
                  </a:cubicBezTo>
                  <a:cubicBezTo>
                    <a:pt x="1824" y="785"/>
                    <a:pt x="1825" y="785"/>
                    <a:pt x="1825" y="785"/>
                  </a:cubicBezTo>
                  <a:cubicBezTo>
                    <a:pt x="1827" y="786"/>
                    <a:pt x="1829" y="786"/>
                    <a:pt x="1830" y="787"/>
                  </a:cubicBezTo>
                  <a:cubicBezTo>
                    <a:pt x="1830" y="787"/>
                    <a:pt x="1830" y="789"/>
                    <a:pt x="1831" y="790"/>
                  </a:cubicBezTo>
                  <a:cubicBezTo>
                    <a:pt x="1831" y="791"/>
                    <a:pt x="1832" y="790"/>
                    <a:pt x="1833" y="790"/>
                  </a:cubicBezTo>
                  <a:cubicBezTo>
                    <a:pt x="1833" y="790"/>
                    <a:pt x="1834" y="791"/>
                    <a:pt x="1835" y="791"/>
                  </a:cubicBezTo>
                  <a:cubicBezTo>
                    <a:pt x="1837" y="791"/>
                    <a:pt x="1839" y="791"/>
                    <a:pt x="1840" y="790"/>
                  </a:cubicBezTo>
                  <a:cubicBezTo>
                    <a:pt x="1841" y="790"/>
                    <a:pt x="1841" y="789"/>
                    <a:pt x="1841" y="787"/>
                  </a:cubicBezTo>
                  <a:cubicBezTo>
                    <a:pt x="1842" y="786"/>
                    <a:pt x="1843" y="784"/>
                    <a:pt x="1844" y="782"/>
                  </a:cubicBezTo>
                  <a:cubicBezTo>
                    <a:pt x="1844" y="782"/>
                    <a:pt x="1844" y="781"/>
                    <a:pt x="1844" y="780"/>
                  </a:cubicBezTo>
                  <a:cubicBezTo>
                    <a:pt x="1844" y="779"/>
                    <a:pt x="1844" y="778"/>
                    <a:pt x="1846" y="777"/>
                  </a:cubicBezTo>
                  <a:cubicBezTo>
                    <a:pt x="1845" y="776"/>
                    <a:pt x="1845" y="775"/>
                    <a:pt x="1845" y="774"/>
                  </a:cubicBezTo>
                  <a:cubicBezTo>
                    <a:pt x="1845" y="773"/>
                    <a:pt x="1845" y="772"/>
                    <a:pt x="1845" y="771"/>
                  </a:cubicBezTo>
                  <a:cubicBezTo>
                    <a:pt x="1845" y="770"/>
                    <a:pt x="1844" y="769"/>
                    <a:pt x="1845" y="768"/>
                  </a:cubicBezTo>
                  <a:cubicBezTo>
                    <a:pt x="1845" y="768"/>
                    <a:pt x="1846" y="767"/>
                    <a:pt x="1846" y="766"/>
                  </a:cubicBezTo>
                  <a:cubicBezTo>
                    <a:pt x="1846" y="766"/>
                    <a:pt x="1845" y="765"/>
                    <a:pt x="1845" y="765"/>
                  </a:cubicBezTo>
                  <a:cubicBezTo>
                    <a:pt x="1846" y="764"/>
                    <a:pt x="1847" y="764"/>
                    <a:pt x="1848" y="763"/>
                  </a:cubicBezTo>
                  <a:cubicBezTo>
                    <a:pt x="1847" y="762"/>
                    <a:pt x="1846" y="763"/>
                    <a:pt x="1845" y="762"/>
                  </a:cubicBezTo>
                  <a:cubicBezTo>
                    <a:pt x="1845" y="762"/>
                    <a:pt x="1846" y="761"/>
                    <a:pt x="1846" y="761"/>
                  </a:cubicBezTo>
                  <a:cubicBezTo>
                    <a:pt x="1846" y="761"/>
                    <a:pt x="1847" y="760"/>
                    <a:pt x="1847" y="759"/>
                  </a:cubicBezTo>
                  <a:cubicBezTo>
                    <a:pt x="1847" y="759"/>
                    <a:pt x="1848" y="759"/>
                    <a:pt x="1848" y="759"/>
                  </a:cubicBezTo>
                  <a:cubicBezTo>
                    <a:pt x="1849" y="757"/>
                    <a:pt x="1849" y="754"/>
                    <a:pt x="1850" y="753"/>
                  </a:cubicBezTo>
                  <a:cubicBezTo>
                    <a:pt x="1850" y="753"/>
                    <a:pt x="1851" y="753"/>
                    <a:pt x="1851" y="753"/>
                  </a:cubicBezTo>
                  <a:cubicBezTo>
                    <a:pt x="1851" y="753"/>
                    <a:pt x="1851" y="754"/>
                    <a:pt x="1852" y="754"/>
                  </a:cubicBezTo>
                  <a:cubicBezTo>
                    <a:pt x="1852" y="754"/>
                    <a:pt x="1852" y="755"/>
                    <a:pt x="1853" y="755"/>
                  </a:cubicBezTo>
                  <a:cubicBezTo>
                    <a:pt x="1853" y="755"/>
                    <a:pt x="1853" y="756"/>
                    <a:pt x="1853" y="756"/>
                  </a:cubicBezTo>
                  <a:cubicBezTo>
                    <a:pt x="1853" y="758"/>
                    <a:pt x="1854" y="759"/>
                    <a:pt x="1855" y="760"/>
                  </a:cubicBezTo>
                  <a:cubicBezTo>
                    <a:pt x="1855" y="760"/>
                    <a:pt x="1855" y="761"/>
                    <a:pt x="1854" y="761"/>
                  </a:cubicBezTo>
                  <a:cubicBezTo>
                    <a:pt x="1856" y="762"/>
                    <a:pt x="1857" y="763"/>
                    <a:pt x="1857" y="765"/>
                  </a:cubicBezTo>
                  <a:cubicBezTo>
                    <a:pt x="1858" y="767"/>
                    <a:pt x="1857" y="768"/>
                    <a:pt x="1858" y="770"/>
                  </a:cubicBezTo>
                  <a:cubicBezTo>
                    <a:pt x="1858" y="770"/>
                    <a:pt x="1858" y="771"/>
                    <a:pt x="1858" y="771"/>
                  </a:cubicBezTo>
                  <a:cubicBezTo>
                    <a:pt x="1858" y="772"/>
                    <a:pt x="1858" y="772"/>
                    <a:pt x="1858" y="772"/>
                  </a:cubicBezTo>
                  <a:cubicBezTo>
                    <a:pt x="1859" y="773"/>
                    <a:pt x="1859" y="774"/>
                    <a:pt x="1860" y="774"/>
                  </a:cubicBezTo>
                  <a:cubicBezTo>
                    <a:pt x="1861" y="773"/>
                    <a:pt x="1862" y="773"/>
                    <a:pt x="1863" y="773"/>
                  </a:cubicBezTo>
                  <a:cubicBezTo>
                    <a:pt x="1863" y="773"/>
                    <a:pt x="1863" y="772"/>
                    <a:pt x="1863" y="772"/>
                  </a:cubicBezTo>
                  <a:cubicBezTo>
                    <a:pt x="1864" y="773"/>
                    <a:pt x="1864" y="774"/>
                    <a:pt x="1864" y="774"/>
                  </a:cubicBezTo>
                  <a:cubicBezTo>
                    <a:pt x="1866" y="775"/>
                    <a:pt x="1866" y="777"/>
                    <a:pt x="1868" y="777"/>
                  </a:cubicBezTo>
                  <a:cubicBezTo>
                    <a:pt x="1867" y="778"/>
                    <a:pt x="1869" y="778"/>
                    <a:pt x="1868" y="779"/>
                  </a:cubicBezTo>
                  <a:cubicBezTo>
                    <a:pt x="1868" y="779"/>
                    <a:pt x="1868" y="779"/>
                    <a:pt x="1867" y="780"/>
                  </a:cubicBezTo>
                  <a:cubicBezTo>
                    <a:pt x="1868" y="780"/>
                    <a:pt x="1869" y="782"/>
                    <a:pt x="1869" y="783"/>
                  </a:cubicBezTo>
                  <a:cubicBezTo>
                    <a:pt x="1869" y="784"/>
                    <a:pt x="1868" y="785"/>
                    <a:pt x="1869" y="786"/>
                  </a:cubicBezTo>
                  <a:cubicBezTo>
                    <a:pt x="1869" y="787"/>
                    <a:pt x="1871" y="788"/>
                    <a:pt x="1872" y="789"/>
                  </a:cubicBezTo>
                  <a:cubicBezTo>
                    <a:pt x="1872" y="790"/>
                    <a:pt x="1872" y="790"/>
                    <a:pt x="1872" y="791"/>
                  </a:cubicBezTo>
                  <a:cubicBezTo>
                    <a:pt x="1873" y="792"/>
                    <a:pt x="1873" y="793"/>
                    <a:pt x="1873" y="793"/>
                  </a:cubicBezTo>
                  <a:cubicBezTo>
                    <a:pt x="1873" y="794"/>
                    <a:pt x="1873" y="794"/>
                    <a:pt x="1872" y="794"/>
                  </a:cubicBezTo>
                  <a:cubicBezTo>
                    <a:pt x="1872" y="796"/>
                    <a:pt x="1872" y="797"/>
                    <a:pt x="1873" y="797"/>
                  </a:cubicBezTo>
                  <a:cubicBezTo>
                    <a:pt x="1874" y="801"/>
                    <a:pt x="1873" y="801"/>
                    <a:pt x="1876" y="802"/>
                  </a:cubicBezTo>
                  <a:cubicBezTo>
                    <a:pt x="1877" y="803"/>
                    <a:pt x="1877" y="803"/>
                    <a:pt x="1878" y="803"/>
                  </a:cubicBezTo>
                  <a:cubicBezTo>
                    <a:pt x="1878" y="804"/>
                    <a:pt x="1879" y="804"/>
                    <a:pt x="1881" y="803"/>
                  </a:cubicBezTo>
                  <a:cubicBezTo>
                    <a:pt x="1881" y="804"/>
                    <a:pt x="1881" y="805"/>
                    <a:pt x="1880" y="805"/>
                  </a:cubicBezTo>
                  <a:cubicBezTo>
                    <a:pt x="1880" y="805"/>
                    <a:pt x="1880" y="805"/>
                    <a:pt x="1881" y="805"/>
                  </a:cubicBezTo>
                  <a:cubicBezTo>
                    <a:pt x="1881" y="806"/>
                    <a:pt x="1881" y="806"/>
                    <a:pt x="1882" y="806"/>
                  </a:cubicBezTo>
                  <a:cubicBezTo>
                    <a:pt x="1882" y="806"/>
                    <a:pt x="1882" y="806"/>
                    <a:pt x="1882" y="806"/>
                  </a:cubicBezTo>
                  <a:cubicBezTo>
                    <a:pt x="1883" y="806"/>
                    <a:pt x="1883" y="806"/>
                    <a:pt x="1883" y="807"/>
                  </a:cubicBezTo>
                  <a:cubicBezTo>
                    <a:pt x="1884" y="807"/>
                    <a:pt x="1885" y="808"/>
                    <a:pt x="1886" y="808"/>
                  </a:cubicBezTo>
                  <a:cubicBezTo>
                    <a:pt x="1887" y="808"/>
                    <a:pt x="1887" y="808"/>
                    <a:pt x="1887" y="809"/>
                  </a:cubicBezTo>
                  <a:cubicBezTo>
                    <a:pt x="1888" y="809"/>
                    <a:pt x="1889" y="810"/>
                    <a:pt x="1889" y="811"/>
                  </a:cubicBezTo>
                  <a:cubicBezTo>
                    <a:pt x="1889" y="811"/>
                    <a:pt x="1888" y="811"/>
                    <a:pt x="1888" y="811"/>
                  </a:cubicBezTo>
                  <a:cubicBezTo>
                    <a:pt x="1888" y="812"/>
                    <a:pt x="1888" y="813"/>
                    <a:pt x="1889" y="813"/>
                  </a:cubicBezTo>
                  <a:cubicBezTo>
                    <a:pt x="1889" y="813"/>
                    <a:pt x="1889" y="814"/>
                    <a:pt x="1889" y="814"/>
                  </a:cubicBezTo>
                  <a:cubicBezTo>
                    <a:pt x="1890" y="814"/>
                    <a:pt x="1890" y="814"/>
                    <a:pt x="1890" y="815"/>
                  </a:cubicBezTo>
                  <a:cubicBezTo>
                    <a:pt x="1891" y="815"/>
                    <a:pt x="1890" y="816"/>
                    <a:pt x="1890" y="816"/>
                  </a:cubicBezTo>
                  <a:cubicBezTo>
                    <a:pt x="1891" y="816"/>
                    <a:pt x="1892" y="818"/>
                    <a:pt x="1892" y="819"/>
                  </a:cubicBezTo>
                  <a:cubicBezTo>
                    <a:pt x="1892" y="819"/>
                    <a:pt x="1892" y="820"/>
                    <a:pt x="1892" y="820"/>
                  </a:cubicBezTo>
                  <a:cubicBezTo>
                    <a:pt x="1893" y="821"/>
                    <a:pt x="1892" y="822"/>
                    <a:pt x="1893" y="823"/>
                  </a:cubicBezTo>
                  <a:cubicBezTo>
                    <a:pt x="1893" y="823"/>
                    <a:pt x="1894" y="824"/>
                    <a:pt x="1895" y="824"/>
                  </a:cubicBezTo>
                  <a:cubicBezTo>
                    <a:pt x="1895" y="823"/>
                    <a:pt x="1895" y="822"/>
                    <a:pt x="1895" y="822"/>
                  </a:cubicBezTo>
                  <a:cubicBezTo>
                    <a:pt x="1895" y="822"/>
                    <a:pt x="1895" y="822"/>
                    <a:pt x="1895" y="822"/>
                  </a:cubicBezTo>
                  <a:cubicBezTo>
                    <a:pt x="1896" y="823"/>
                    <a:pt x="1897" y="824"/>
                    <a:pt x="1898" y="824"/>
                  </a:cubicBezTo>
                  <a:cubicBezTo>
                    <a:pt x="1898" y="825"/>
                    <a:pt x="1898" y="825"/>
                    <a:pt x="1899" y="825"/>
                  </a:cubicBezTo>
                  <a:cubicBezTo>
                    <a:pt x="1899" y="825"/>
                    <a:pt x="1899" y="824"/>
                    <a:pt x="1899" y="824"/>
                  </a:cubicBezTo>
                  <a:cubicBezTo>
                    <a:pt x="1899" y="824"/>
                    <a:pt x="1899" y="824"/>
                    <a:pt x="1899" y="824"/>
                  </a:cubicBezTo>
                  <a:cubicBezTo>
                    <a:pt x="1900" y="824"/>
                    <a:pt x="1900" y="825"/>
                    <a:pt x="1900" y="825"/>
                  </a:cubicBezTo>
                  <a:cubicBezTo>
                    <a:pt x="1900" y="825"/>
                    <a:pt x="1900" y="826"/>
                    <a:pt x="1900" y="826"/>
                  </a:cubicBezTo>
                  <a:cubicBezTo>
                    <a:pt x="1900" y="827"/>
                    <a:pt x="1900" y="830"/>
                    <a:pt x="1900" y="831"/>
                  </a:cubicBezTo>
                  <a:cubicBezTo>
                    <a:pt x="1901" y="831"/>
                    <a:pt x="1902" y="830"/>
                    <a:pt x="1903" y="831"/>
                  </a:cubicBezTo>
                  <a:cubicBezTo>
                    <a:pt x="1901" y="834"/>
                    <a:pt x="1905" y="835"/>
                    <a:pt x="1906" y="836"/>
                  </a:cubicBezTo>
                  <a:cubicBezTo>
                    <a:pt x="1907" y="836"/>
                    <a:pt x="1907" y="837"/>
                    <a:pt x="1907" y="837"/>
                  </a:cubicBezTo>
                  <a:cubicBezTo>
                    <a:pt x="1907" y="838"/>
                    <a:pt x="1908" y="838"/>
                    <a:pt x="1908" y="839"/>
                  </a:cubicBezTo>
                  <a:cubicBezTo>
                    <a:pt x="1909" y="839"/>
                    <a:pt x="1911" y="840"/>
                    <a:pt x="1910" y="842"/>
                  </a:cubicBezTo>
                  <a:cubicBezTo>
                    <a:pt x="1912" y="842"/>
                    <a:pt x="1912" y="844"/>
                    <a:pt x="1912" y="846"/>
                  </a:cubicBezTo>
                  <a:cubicBezTo>
                    <a:pt x="1912" y="846"/>
                    <a:pt x="1912" y="846"/>
                    <a:pt x="1912" y="847"/>
                  </a:cubicBezTo>
                  <a:cubicBezTo>
                    <a:pt x="1913" y="847"/>
                    <a:pt x="1913" y="848"/>
                    <a:pt x="1913" y="848"/>
                  </a:cubicBezTo>
                  <a:cubicBezTo>
                    <a:pt x="1913" y="848"/>
                    <a:pt x="1913" y="849"/>
                    <a:pt x="1913" y="849"/>
                  </a:cubicBezTo>
                  <a:cubicBezTo>
                    <a:pt x="1913" y="850"/>
                    <a:pt x="1913" y="851"/>
                    <a:pt x="1913" y="852"/>
                  </a:cubicBezTo>
                  <a:cubicBezTo>
                    <a:pt x="1913" y="853"/>
                    <a:pt x="1913" y="854"/>
                    <a:pt x="1913" y="855"/>
                  </a:cubicBezTo>
                  <a:cubicBezTo>
                    <a:pt x="1913" y="855"/>
                    <a:pt x="1912" y="855"/>
                    <a:pt x="1912" y="856"/>
                  </a:cubicBezTo>
                  <a:cubicBezTo>
                    <a:pt x="1913" y="856"/>
                    <a:pt x="1913" y="857"/>
                    <a:pt x="1913" y="857"/>
                  </a:cubicBezTo>
                  <a:cubicBezTo>
                    <a:pt x="1914" y="859"/>
                    <a:pt x="1914" y="860"/>
                    <a:pt x="1915" y="861"/>
                  </a:cubicBezTo>
                  <a:cubicBezTo>
                    <a:pt x="1915" y="862"/>
                    <a:pt x="1915" y="862"/>
                    <a:pt x="1916" y="863"/>
                  </a:cubicBezTo>
                  <a:cubicBezTo>
                    <a:pt x="1915" y="863"/>
                    <a:pt x="1915" y="864"/>
                    <a:pt x="1915" y="864"/>
                  </a:cubicBezTo>
                  <a:cubicBezTo>
                    <a:pt x="1915" y="865"/>
                    <a:pt x="1915" y="866"/>
                    <a:pt x="1915" y="867"/>
                  </a:cubicBezTo>
                  <a:cubicBezTo>
                    <a:pt x="1914" y="867"/>
                    <a:pt x="1914" y="868"/>
                    <a:pt x="1914" y="869"/>
                  </a:cubicBezTo>
                  <a:cubicBezTo>
                    <a:pt x="1913" y="870"/>
                    <a:pt x="1913" y="872"/>
                    <a:pt x="1913" y="874"/>
                  </a:cubicBezTo>
                  <a:cubicBezTo>
                    <a:pt x="1912" y="875"/>
                    <a:pt x="1912" y="875"/>
                    <a:pt x="1912" y="876"/>
                  </a:cubicBezTo>
                  <a:cubicBezTo>
                    <a:pt x="1912" y="876"/>
                    <a:pt x="1912" y="876"/>
                    <a:pt x="1911" y="877"/>
                  </a:cubicBezTo>
                  <a:cubicBezTo>
                    <a:pt x="1911" y="879"/>
                    <a:pt x="1911" y="881"/>
                    <a:pt x="1911" y="882"/>
                  </a:cubicBezTo>
                  <a:cubicBezTo>
                    <a:pt x="1910" y="883"/>
                    <a:pt x="1910" y="884"/>
                    <a:pt x="1910" y="885"/>
                  </a:cubicBezTo>
                  <a:cubicBezTo>
                    <a:pt x="1909" y="885"/>
                    <a:pt x="1909" y="885"/>
                    <a:pt x="1909" y="885"/>
                  </a:cubicBezTo>
                  <a:cubicBezTo>
                    <a:pt x="1909" y="886"/>
                    <a:pt x="1908" y="886"/>
                    <a:pt x="1908" y="886"/>
                  </a:cubicBezTo>
                  <a:cubicBezTo>
                    <a:pt x="1907" y="888"/>
                    <a:pt x="1908" y="891"/>
                    <a:pt x="1905" y="891"/>
                  </a:cubicBezTo>
                  <a:cubicBezTo>
                    <a:pt x="1904" y="892"/>
                    <a:pt x="1903" y="892"/>
                    <a:pt x="1902" y="893"/>
                  </a:cubicBezTo>
                  <a:cubicBezTo>
                    <a:pt x="1901" y="895"/>
                    <a:pt x="1900" y="897"/>
                    <a:pt x="1899" y="900"/>
                  </a:cubicBezTo>
                  <a:cubicBezTo>
                    <a:pt x="1898" y="901"/>
                    <a:pt x="1896" y="902"/>
                    <a:pt x="1898" y="903"/>
                  </a:cubicBezTo>
                  <a:cubicBezTo>
                    <a:pt x="1898" y="903"/>
                    <a:pt x="1898" y="903"/>
                    <a:pt x="1898" y="903"/>
                  </a:cubicBezTo>
                  <a:cubicBezTo>
                    <a:pt x="1897" y="904"/>
                    <a:pt x="1897" y="904"/>
                    <a:pt x="1897" y="905"/>
                  </a:cubicBezTo>
                  <a:cubicBezTo>
                    <a:pt x="1897" y="905"/>
                    <a:pt x="1897" y="905"/>
                    <a:pt x="1897" y="905"/>
                  </a:cubicBezTo>
                  <a:cubicBezTo>
                    <a:pt x="1896" y="905"/>
                    <a:pt x="1896" y="907"/>
                    <a:pt x="1895" y="907"/>
                  </a:cubicBezTo>
                  <a:cubicBezTo>
                    <a:pt x="1894" y="908"/>
                    <a:pt x="1893" y="910"/>
                    <a:pt x="1893" y="911"/>
                  </a:cubicBezTo>
                  <a:cubicBezTo>
                    <a:pt x="1892" y="913"/>
                    <a:pt x="1892" y="916"/>
                    <a:pt x="1891" y="918"/>
                  </a:cubicBezTo>
                  <a:cubicBezTo>
                    <a:pt x="1891" y="918"/>
                    <a:pt x="1891" y="918"/>
                    <a:pt x="1891" y="919"/>
                  </a:cubicBezTo>
                  <a:cubicBezTo>
                    <a:pt x="1891" y="919"/>
                    <a:pt x="1891" y="920"/>
                    <a:pt x="1891" y="920"/>
                  </a:cubicBezTo>
                  <a:cubicBezTo>
                    <a:pt x="1892" y="921"/>
                    <a:pt x="1892" y="922"/>
                    <a:pt x="1891" y="923"/>
                  </a:cubicBezTo>
                  <a:cubicBezTo>
                    <a:pt x="1891" y="923"/>
                    <a:pt x="1890" y="923"/>
                    <a:pt x="1890" y="923"/>
                  </a:cubicBezTo>
                  <a:cubicBezTo>
                    <a:pt x="1889" y="924"/>
                    <a:pt x="1889" y="924"/>
                    <a:pt x="1888" y="924"/>
                  </a:cubicBezTo>
                  <a:cubicBezTo>
                    <a:pt x="1885" y="925"/>
                    <a:pt x="1882" y="925"/>
                    <a:pt x="1878" y="925"/>
                  </a:cubicBezTo>
                  <a:cubicBezTo>
                    <a:pt x="1876" y="925"/>
                    <a:pt x="1876" y="928"/>
                    <a:pt x="1874" y="929"/>
                  </a:cubicBezTo>
                  <a:cubicBezTo>
                    <a:pt x="1873" y="929"/>
                    <a:pt x="1872" y="930"/>
                    <a:pt x="1871" y="930"/>
                  </a:cubicBezTo>
                  <a:cubicBezTo>
                    <a:pt x="1870" y="930"/>
                    <a:pt x="1869" y="930"/>
                    <a:pt x="1869" y="930"/>
                  </a:cubicBezTo>
                  <a:cubicBezTo>
                    <a:pt x="1869" y="931"/>
                    <a:pt x="1871" y="931"/>
                    <a:pt x="1871" y="932"/>
                  </a:cubicBezTo>
                  <a:cubicBezTo>
                    <a:pt x="1871" y="932"/>
                    <a:pt x="1870" y="933"/>
                    <a:pt x="1870" y="932"/>
                  </a:cubicBezTo>
                  <a:cubicBezTo>
                    <a:pt x="1869" y="932"/>
                    <a:pt x="1869" y="932"/>
                    <a:pt x="1869" y="931"/>
                  </a:cubicBezTo>
                  <a:cubicBezTo>
                    <a:pt x="1869" y="931"/>
                    <a:pt x="1868" y="931"/>
                    <a:pt x="1868" y="931"/>
                  </a:cubicBezTo>
                  <a:cubicBezTo>
                    <a:pt x="1867" y="930"/>
                    <a:pt x="1866" y="929"/>
                    <a:pt x="1865" y="928"/>
                  </a:cubicBezTo>
                  <a:cubicBezTo>
                    <a:pt x="1865" y="928"/>
                    <a:pt x="1865" y="927"/>
                    <a:pt x="1865" y="927"/>
                  </a:cubicBezTo>
                  <a:cubicBezTo>
                    <a:pt x="1865" y="926"/>
                    <a:pt x="1865" y="926"/>
                    <a:pt x="1864" y="926"/>
                  </a:cubicBezTo>
                  <a:cubicBezTo>
                    <a:pt x="1863" y="927"/>
                    <a:pt x="1862" y="928"/>
                    <a:pt x="1861" y="927"/>
                  </a:cubicBezTo>
                  <a:cubicBezTo>
                    <a:pt x="1863" y="926"/>
                    <a:pt x="1864" y="925"/>
                    <a:pt x="1863" y="924"/>
                  </a:cubicBezTo>
                  <a:cubicBezTo>
                    <a:pt x="1862" y="924"/>
                    <a:pt x="1862" y="923"/>
                    <a:pt x="1862" y="923"/>
                  </a:cubicBezTo>
                  <a:cubicBezTo>
                    <a:pt x="1861" y="923"/>
                    <a:pt x="1861" y="924"/>
                    <a:pt x="1860" y="924"/>
                  </a:cubicBezTo>
                  <a:cubicBezTo>
                    <a:pt x="1860" y="926"/>
                    <a:pt x="1859" y="925"/>
                    <a:pt x="1858" y="926"/>
                  </a:cubicBezTo>
                  <a:cubicBezTo>
                    <a:pt x="1858" y="926"/>
                    <a:pt x="1858" y="926"/>
                    <a:pt x="1858" y="926"/>
                  </a:cubicBezTo>
                  <a:cubicBezTo>
                    <a:pt x="1857" y="927"/>
                    <a:pt x="1856" y="929"/>
                    <a:pt x="1855" y="929"/>
                  </a:cubicBezTo>
                  <a:cubicBezTo>
                    <a:pt x="1854" y="930"/>
                    <a:pt x="1854" y="929"/>
                    <a:pt x="1853" y="929"/>
                  </a:cubicBezTo>
                  <a:cubicBezTo>
                    <a:pt x="1851" y="928"/>
                    <a:pt x="1850" y="927"/>
                    <a:pt x="1849" y="926"/>
                  </a:cubicBezTo>
                  <a:cubicBezTo>
                    <a:pt x="1848" y="926"/>
                    <a:pt x="1847" y="926"/>
                    <a:pt x="1847" y="926"/>
                  </a:cubicBezTo>
                  <a:cubicBezTo>
                    <a:pt x="1846" y="926"/>
                    <a:pt x="1846" y="926"/>
                    <a:pt x="1846" y="926"/>
                  </a:cubicBezTo>
                  <a:cubicBezTo>
                    <a:pt x="1845" y="924"/>
                    <a:pt x="1844" y="927"/>
                    <a:pt x="1842" y="926"/>
                  </a:cubicBezTo>
                  <a:cubicBezTo>
                    <a:pt x="1842" y="926"/>
                    <a:pt x="1841" y="924"/>
                    <a:pt x="1841" y="924"/>
                  </a:cubicBezTo>
                  <a:cubicBezTo>
                    <a:pt x="1841" y="924"/>
                    <a:pt x="1841" y="923"/>
                    <a:pt x="1841" y="923"/>
                  </a:cubicBezTo>
                  <a:cubicBezTo>
                    <a:pt x="1840" y="923"/>
                    <a:pt x="1840" y="923"/>
                    <a:pt x="1840" y="923"/>
                  </a:cubicBezTo>
                  <a:cubicBezTo>
                    <a:pt x="1839" y="923"/>
                    <a:pt x="1838" y="923"/>
                    <a:pt x="1837" y="922"/>
                  </a:cubicBezTo>
                  <a:cubicBezTo>
                    <a:pt x="1836" y="922"/>
                    <a:pt x="1836" y="921"/>
                    <a:pt x="1835" y="920"/>
                  </a:cubicBezTo>
                  <a:cubicBezTo>
                    <a:pt x="1834" y="918"/>
                    <a:pt x="1832" y="918"/>
                    <a:pt x="1832" y="915"/>
                  </a:cubicBezTo>
                  <a:cubicBezTo>
                    <a:pt x="1834" y="914"/>
                    <a:pt x="1833" y="912"/>
                    <a:pt x="1832" y="910"/>
                  </a:cubicBezTo>
                  <a:cubicBezTo>
                    <a:pt x="1832" y="909"/>
                    <a:pt x="1832" y="909"/>
                    <a:pt x="1832" y="909"/>
                  </a:cubicBezTo>
                  <a:cubicBezTo>
                    <a:pt x="1832" y="908"/>
                    <a:pt x="1831" y="908"/>
                    <a:pt x="1831" y="908"/>
                  </a:cubicBezTo>
                  <a:cubicBezTo>
                    <a:pt x="1831" y="908"/>
                    <a:pt x="1830" y="907"/>
                    <a:pt x="1830" y="907"/>
                  </a:cubicBezTo>
                  <a:cubicBezTo>
                    <a:pt x="1829" y="906"/>
                    <a:pt x="1829" y="905"/>
                    <a:pt x="1828" y="905"/>
                  </a:cubicBezTo>
                  <a:cubicBezTo>
                    <a:pt x="1827" y="904"/>
                    <a:pt x="1827" y="905"/>
                    <a:pt x="1826" y="905"/>
                  </a:cubicBezTo>
                  <a:cubicBezTo>
                    <a:pt x="1826" y="905"/>
                    <a:pt x="1825" y="905"/>
                    <a:pt x="1825" y="905"/>
                  </a:cubicBezTo>
                  <a:cubicBezTo>
                    <a:pt x="1825" y="905"/>
                    <a:pt x="1824" y="905"/>
                    <a:pt x="1824" y="905"/>
                  </a:cubicBezTo>
                  <a:cubicBezTo>
                    <a:pt x="1824" y="904"/>
                    <a:pt x="1825" y="903"/>
                    <a:pt x="1826" y="903"/>
                  </a:cubicBezTo>
                  <a:cubicBezTo>
                    <a:pt x="1826" y="902"/>
                    <a:pt x="1826" y="900"/>
                    <a:pt x="1826" y="899"/>
                  </a:cubicBezTo>
                  <a:cubicBezTo>
                    <a:pt x="1825" y="899"/>
                    <a:pt x="1825" y="898"/>
                    <a:pt x="1824" y="897"/>
                  </a:cubicBezTo>
                  <a:cubicBezTo>
                    <a:pt x="1824" y="897"/>
                    <a:pt x="1824" y="896"/>
                    <a:pt x="1823" y="896"/>
                  </a:cubicBezTo>
                  <a:cubicBezTo>
                    <a:pt x="1822" y="897"/>
                    <a:pt x="1822" y="899"/>
                    <a:pt x="1821" y="900"/>
                  </a:cubicBezTo>
                  <a:cubicBezTo>
                    <a:pt x="1821" y="901"/>
                    <a:pt x="1821" y="901"/>
                    <a:pt x="1821" y="902"/>
                  </a:cubicBezTo>
                  <a:cubicBezTo>
                    <a:pt x="1820" y="902"/>
                    <a:pt x="1820" y="901"/>
                    <a:pt x="1819" y="901"/>
                  </a:cubicBezTo>
                  <a:cubicBezTo>
                    <a:pt x="1818" y="902"/>
                    <a:pt x="1818" y="902"/>
                    <a:pt x="1816" y="902"/>
                  </a:cubicBezTo>
                  <a:cubicBezTo>
                    <a:pt x="1816" y="902"/>
                    <a:pt x="1816" y="902"/>
                    <a:pt x="1816" y="902"/>
                  </a:cubicBezTo>
                  <a:cubicBezTo>
                    <a:pt x="1816" y="901"/>
                    <a:pt x="1817" y="901"/>
                    <a:pt x="1817" y="900"/>
                  </a:cubicBezTo>
                  <a:cubicBezTo>
                    <a:pt x="1817" y="900"/>
                    <a:pt x="1818" y="900"/>
                    <a:pt x="1818" y="900"/>
                  </a:cubicBezTo>
                  <a:cubicBezTo>
                    <a:pt x="1819" y="899"/>
                    <a:pt x="1820" y="898"/>
                    <a:pt x="1820" y="897"/>
                  </a:cubicBezTo>
                  <a:cubicBezTo>
                    <a:pt x="1820" y="896"/>
                    <a:pt x="1820" y="896"/>
                    <a:pt x="1819" y="895"/>
                  </a:cubicBezTo>
                  <a:cubicBezTo>
                    <a:pt x="1820" y="894"/>
                    <a:pt x="1820" y="894"/>
                    <a:pt x="1820" y="893"/>
                  </a:cubicBezTo>
                  <a:cubicBezTo>
                    <a:pt x="1820" y="892"/>
                    <a:pt x="1822" y="892"/>
                    <a:pt x="1822" y="890"/>
                  </a:cubicBezTo>
                  <a:cubicBezTo>
                    <a:pt x="1823" y="890"/>
                    <a:pt x="1822" y="889"/>
                    <a:pt x="1821" y="889"/>
                  </a:cubicBezTo>
                  <a:cubicBezTo>
                    <a:pt x="1822" y="889"/>
                    <a:pt x="1823" y="888"/>
                    <a:pt x="1823" y="887"/>
                  </a:cubicBezTo>
                  <a:cubicBezTo>
                    <a:pt x="1823" y="887"/>
                    <a:pt x="1823" y="887"/>
                    <a:pt x="1823" y="887"/>
                  </a:cubicBezTo>
                  <a:cubicBezTo>
                    <a:pt x="1822" y="886"/>
                    <a:pt x="1822" y="886"/>
                    <a:pt x="1822" y="885"/>
                  </a:cubicBezTo>
                  <a:cubicBezTo>
                    <a:pt x="1822" y="885"/>
                    <a:pt x="1822" y="885"/>
                    <a:pt x="1822" y="884"/>
                  </a:cubicBezTo>
                  <a:cubicBezTo>
                    <a:pt x="1822" y="884"/>
                    <a:pt x="1822" y="884"/>
                    <a:pt x="1822" y="884"/>
                  </a:cubicBezTo>
                  <a:cubicBezTo>
                    <a:pt x="1822" y="886"/>
                    <a:pt x="1820" y="887"/>
                    <a:pt x="1820" y="888"/>
                  </a:cubicBezTo>
                  <a:cubicBezTo>
                    <a:pt x="1819" y="888"/>
                    <a:pt x="1819" y="889"/>
                    <a:pt x="1819" y="889"/>
                  </a:cubicBezTo>
                  <a:cubicBezTo>
                    <a:pt x="1818" y="890"/>
                    <a:pt x="1818" y="891"/>
                    <a:pt x="1818" y="891"/>
                  </a:cubicBezTo>
                  <a:cubicBezTo>
                    <a:pt x="1817" y="891"/>
                    <a:pt x="1816" y="892"/>
                    <a:pt x="1816" y="892"/>
                  </a:cubicBezTo>
                  <a:cubicBezTo>
                    <a:pt x="1814" y="892"/>
                    <a:pt x="1814" y="894"/>
                    <a:pt x="1813" y="894"/>
                  </a:cubicBezTo>
                  <a:cubicBezTo>
                    <a:pt x="1812" y="895"/>
                    <a:pt x="1812" y="896"/>
                    <a:pt x="1811" y="897"/>
                  </a:cubicBezTo>
                  <a:cubicBezTo>
                    <a:pt x="1811" y="898"/>
                    <a:pt x="1810" y="898"/>
                    <a:pt x="1810" y="898"/>
                  </a:cubicBezTo>
                  <a:cubicBezTo>
                    <a:pt x="1811" y="899"/>
                    <a:pt x="1811" y="899"/>
                    <a:pt x="1811" y="900"/>
                  </a:cubicBezTo>
                  <a:cubicBezTo>
                    <a:pt x="1811" y="901"/>
                    <a:pt x="1810" y="901"/>
                    <a:pt x="1809" y="900"/>
                  </a:cubicBezTo>
                  <a:cubicBezTo>
                    <a:pt x="1808" y="900"/>
                    <a:pt x="1807" y="898"/>
                    <a:pt x="1806" y="897"/>
                  </a:cubicBezTo>
                  <a:cubicBezTo>
                    <a:pt x="1806" y="897"/>
                    <a:pt x="1806" y="897"/>
                    <a:pt x="1806" y="897"/>
                  </a:cubicBezTo>
                  <a:cubicBezTo>
                    <a:pt x="1806" y="897"/>
                    <a:pt x="1807" y="897"/>
                    <a:pt x="1807" y="897"/>
                  </a:cubicBezTo>
                  <a:cubicBezTo>
                    <a:pt x="1807" y="897"/>
                    <a:pt x="1807" y="896"/>
                    <a:pt x="1807" y="896"/>
                  </a:cubicBezTo>
                  <a:cubicBezTo>
                    <a:pt x="1807" y="896"/>
                    <a:pt x="1807" y="895"/>
                    <a:pt x="1807" y="895"/>
                  </a:cubicBezTo>
                  <a:cubicBezTo>
                    <a:pt x="1806" y="894"/>
                    <a:pt x="1806" y="893"/>
                    <a:pt x="1805" y="892"/>
                  </a:cubicBezTo>
                  <a:cubicBezTo>
                    <a:pt x="1805" y="892"/>
                    <a:pt x="1805" y="891"/>
                    <a:pt x="1805" y="891"/>
                  </a:cubicBezTo>
                  <a:cubicBezTo>
                    <a:pt x="1804" y="891"/>
                    <a:pt x="1804" y="891"/>
                    <a:pt x="1804" y="891"/>
                  </a:cubicBezTo>
                  <a:cubicBezTo>
                    <a:pt x="1804" y="890"/>
                    <a:pt x="1804" y="889"/>
                    <a:pt x="1803" y="888"/>
                  </a:cubicBezTo>
                  <a:cubicBezTo>
                    <a:pt x="1802" y="888"/>
                    <a:pt x="1800" y="887"/>
                    <a:pt x="1800" y="886"/>
                  </a:cubicBezTo>
                  <a:cubicBezTo>
                    <a:pt x="1799" y="885"/>
                    <a:pt x="1801" y="884"/>
                    <a:pt x="1800" y="883"/>
                  </a:cubicBezTo>
                  <a:cubicBezTo>
                    <a:pt x="1799" y="883"/>
                    <a:pt x="1799" y="883"/>
                    <a:pt x="1798" y="883"/>
                  </a:cubicBezTo>
                  <a:cubicBezTo>
                    <a:pt x="1798" y="883"/>
                    <a:pt x="1798" y="882"/>
                    <a:pt x="1799" y="882"/>
                  </a:cubicBezTo>
                  <a:cubicBezTo>
                    <a:pt x="1798" y="881"/>
                    <a:pt x="1797" y="880"/>
                    <a:pt x="1796" y="880"/>
                  </a:cubicBezTo>
                  <a:cubicBezTo>
                    <a:pt x="1795" y="881"/>
                    <a:pt x="1795" y="881"/>
                    <a:pt x="1794" y="881"/>
                  </a:cubicBezTo>
                  <a:cubicBezTo>
                    <a:pt x="1793" y="880"/>
                    <a:pt x="1792" y="880"/>
                    <a:pt x="1791" y="879"/>
                  </a:cubicBezTo>
                  <a:cubicBezTo>
                    <a:pt x="1790" y="879"/>
                    <a:pt x="1789" y="880"/>
                    <a:pt x="1788" y="880"/>
                  </a:cubicBezTo>
                  <a:cubicBezTo>
                    <a:pt x="1787" y="879"/>
                    <a:pt x="1786" y="878"/>
                    <a:pt x="1785" y="877"/>
                  </a:cubicBezTo>
                  <a:cubicBezTo>
                    <a:pt x="1783" y="877"/>
                    <a:pt x="1781" y="878"/>
                    <a:pt x="1780" y="878"/>
                  </a:cubicBezTo>
                  <a:cubicBezTo>
                    <a:pt x="1779" y="878"/>
                    <a:pt x="1778" y="878"/>
                    <a:pt x="1777" y="878"/>
                  </a:cubicBezTo>
                  <a:cubicBezTo>
                    <a:pt x="1776" y="877"/>
                    <a:pt x="1774" y="878"/>
                    <a:pt x="1773" y="878"/>
                  </a:cubicBezTo>
                  <a:cubicBezTo>
                    <a:pt x="1771" y="878"/>
                    <a:pt x="1770" y="879"/>
                    <a:pt x="1768" y="879"/>
                  </a:cubicBezTo>
                  <a:cubicBezTo>
                    <a:pt x="1768" y="880"/>
                    <a:pt x="1767" y="880"/>
                    <a:pt x="1767" y="880"/>
                  </a:cubicBezTo>
                  <a:cubicBezTo>
                    <a:pt x="1767" y="881"/>
                    <a:pt x="1766" y="881"/>
                    <a:pt x="1766" y="881"/>
                  </a:cubicBezTo>
                  <a:cubicBezTo>
                    <a:pt x="1763" y="882"/>
                    <a:pt x="1761" y="883"/>
                    <a:pt x="1758" y="884"/>
                  </a:cubicBezTo>
                  <a:cubicBezTo>
                    <a:pt x="1756" y="884"/>
                    <a:pt x="1754" y="884"/>
                    <a:pt x="1752" y="884"/>
                  </a:cubicBezTo>
                  <a:cubicBezTo>
                    <a:pt x="1749" y="885"/>
                    <a:pt x="1747" y="887"/>
                    <a:pt x="1744" y="888"/>
                  </a:cubicBezTo>
                  <a:cubicBezTo>
                    <a:pt x="1744" y="888"/>
                    <a:pt x="1743" y="888"/>
                    <a:pt x="1743" y="888"/>
                  </a:cubicBezTo>
                  <a:cubicBezTo>
                    <a:pt x="1741" y="889"/>
                    <a:pt x="1741" y="891"/>
                    <a:pt x="1741" y="893"/>
                  </a:cubicBezTo>
                  <a:cubicBezTo>
                    <a:pt x="1740" y="893"/>
                    <a:pt x="1740" y="894"/>
                    <a:pt x="1740" y="894"/>
                  </a:cubicBezTo>
                  <a:cubicBezTo>
                    <a:pt x="1740" y="894"/>
                    <a:pt x="1740" y="894"/>
                    <a:pt x="1740" y="894"/>
                  </a:cubicBezTo>
                  <a:cubicBezTo>
                    <a:pt x="1739" y="895"/>
                    <a:pt x="1739" y="896"/>
                    <a:pt x="1738" y="896"/>
                  </a:cubicBezTo>
                  <a:cubicBezTo>
                    <a:pt x="1738" y="896"/>
                    <a:pt x="1737" y="896"/>
                    <a:pt x="1737" y="896"/>
                  </a:cubicBezTo>
                  <a:cubicBezTo>
                    <a:pt x="1736" y="896"/>
                    <a:pt x="1736" y="896"/>
                    <a:pt x="1735" y="895"/>
                  </a:cubicBezTo>
                  <a:cubicBezTo>
                    <a:pt x="1734" y="896"/>
                    <a:pt x="1733" y="896"/>
                    <a:pt x="1732" y="896"/>
                  </a:cubicBezTo>
                  <a:cubicBezTo>
                    <a:pt x="1732" y="896"/>
                    <a:pt x="1732" y="897"/>
                    <a:pt x="1731" y="897"/>
                  </a:cubicBezTo>
                  <a:cubicBezTo>
                    <a:pt x="1731" y="896"/>
                    <a:pt x="1730" y="896"/>
                    <a:pt x="1729" y="896"/>
                  </a:cubicBezTo>
                  <a:cubicBezTo>
                    <a:pt x="1728" y="895"/>
                    <a:pt x="1726" y="896"/>
                    <a:pt x="1725" y="896"/>
                  </a:cubicBezTo>
                  <a:cubicBezTo>
                    <a:pt x="1724" y="897"/>
                    <a:pt x="1723" y="897"/>
                    <a:pt x="1722" y="897"/>
                  </a:cubicBezTo>
                  <a:cubicBezTo>
                    <a:pt x="1722" y="897"/>
                    <a:pt x="1722" y="897"/>
                    <a:pt x="1721" y="897"/>
                  </a:cubicBezTo>
                  <a:cubicBezTo>
                    <a:pt x="1721" y="897"/>
                    <a:pt x="1721" y="897"/>
                    <a:pt x="1720" y="897"/>
                  </a:cubicBezTo>
                  <a:cubicBezTo>
                    <a:pt x="1719" y="898"/>
                    <a:pt x="1717" y="898"/>
                    <a:pt x="1716" y="898"/>
                  </a:cubicBezTo>
                  <a:cubicBezTo>
                    <a:pt x="1715" y="899"/>
                    <a:pt x="1715" y="900"/>
                    <a:pt x="1714" y="901"/>
                  </a:cubicBezTo>
                  <a:cubicBezTo>
                    <a:pt x="1714" y="901"/>
                    <a:pt x="1714" y="902"/>
                    <a:pt x="1714" y="902"/>
                  </a:cubicBezTo>
                  <a:cubicBezTo>
                    <a:pt x="1712" y="902"/>
                    <a:pt x="1711" y="902"/>
                    <a:pt x="1710" y="903"/>
                  </a:cubicBezTo>
                  <a:cubicBezTo>
                    <a:pt x="1710" y="903"/>
                    <a:pt x="1710" y="904"/>
                    <a:pt x="1710" y="904"/>
                  </a:cubicBezTo>
                  <a:cubicBezTo>
                    <a:pt x="1709" y="904"/>
                    <a:pt x="1709" y="904"/>
                    <a:pt x="1709" y="904"/>
                  </a:cubicBezTo>
                  <a:cubicBezTo>
                    <a:pt x="1709" y="905"/>
                    <a:pt x="1709" y="906"/>
                    <a:pt x="1708" y="906"/>
                  </a:cubicBezTo>
                  <a:cubicBezTo>
                    <a:pt x="1708" y="906"/>
                    <a:pt x="1707" y="906"/>
                    <a:pt x="1707" y="906"/>
                  </a:cubicBezTo>
                  <a:cubicBezTo>
                    <a:pt x="1706" y="906"/>
                    <a:pt x="1705" y="908"/>
                    <a:pt x="1705" y="907"/>
                  </a:cubicBezTo>
                  <a:cubicBezTo>
                    <a:pt x="1705" y="907"/>
                    <a:pt x="1705" y="907"/>
                    <a:pt x="1705" y="907"/>
                  </a:cubicBezTo>
                  <a:cubicBezTo>
                    <a:pt x="1704" y="908"/>
                    <a:pt x="1703" y="907"/>
                    <a:pt x="1702" y="907"/>
                  </a:cubicBezTo>
                  <a:cubicBezTo>
                    <a:pt x="1702" y="907"/>
                    <a:pt x="1702" y="907"/>
                    <a:pt x="1702" y="907"/>
                  </a:cubicBezTo>
                  <a:cubicBezTo>
                    <a:pt x="1699" y="907"/>
                    <a:pt x="1697" y="907"/>
                    <a:pt x="1695" y="906"/>
                  </a:cubicBezTo>
                  <a:cubicBezTo>
                    <a:pt x="1694" y="906"/>
                    <a:pt x="1694" y="906"/>
                    <a:pt x="1694" y="905"/>
                  </a:cubicBezTo>
                  <a:cubicBezTo>
                    <a:pt x="1693" y="905"/>
                    <a:pt x="1693" y="904"/>
                    <a:pt x="1692" y="904"/>
                  </a:cubicBezTo>
                  <a:cubicBezTo>
                    <a:pt x="1692" y="903"/>
                    <a:pt x="1691" y="903"/>
                    <a:pt x="1690" y="903"/>
                  </a:cubicBezTo>
                  <a:cubicBezTo>
                    <a:pt x="1690" y="903"/>
                    <a:pt x="1690" y="903"/>
                    <a:pt x="1689" y="903"/>
                  </a:cubicBezTo>
                  <a:cubicBezTo>
                    <a:pt x="1689" y="903"/>
                    <a:pt x="1689" y="902"/>
                    <a:pt x="1689" y="902"/>
                  </a:cubicBezTo>
                  <a:cubicBezTo>
                    <a:pt x="1689" y="901"/>
                    <a:pt x="1688" y="901"/>
                    <a:pt x="1688" y="900"/>
                  </a:cubicBezTo>
                  <a:cubicBezTo>
                    <a:pt x="1688" y="900"/>
                    <a:pt x="1688" y="899"/>
                    <a:pt x="1688" y="899"/>
                  </a:cubicBezTo>
                  <a:cubicBezTo>
                    <a:pt x="1689" y="899"/>
                    <a:pt x="1690" y="899"/>
                    <a:pt x="1691" y="898"/>
                  </a:cubicBezTo>
                  <a:cubicBezTo>
                    <a:pt x="1691" y="898"/>
                    <a:pt x="1692" y="897"/>
                    <a:pt x="1692" y="896"/>
                  </a:cubicBezTo>
                  <a:cubicBezTo>
                    <a:pt x="1693" y="895"/>
                    <a:pt x="1692" y="893"/>
                    <a:pt x="1692" y="893"/>
                  </a:cubicBezTo>
                  <a:cubicBezTo>
                    <a:pt x="1692" y="892"/>
                    <a:pt x="1692" y="892"/>
                    <a:pt x="1692" y="892"/>
                  </a:cubicBezTo>
                  <a:cubicBezTo>
                    <a:pt x="1692" y="889"/>
                    <a:pt x="1691" y="887"/>
                    <a:pt x="1691" y="885"/>
                  </a:cubicBezTo>
                  <a:cubicBezTo>
                    <a:pt x="1689" y="882"/>
                    <a:pt x="1688" y="879"/>
                    <a:pt x="1687" y="876"/>
                  </a:cubicBezTo>
                  <a:cubicBezTo>
                    <a:pt x="1686" y="874"/>
                    <a:pt x="1686" y="871"/>
                    <a:pt x="1686" y="869"/>
                  </a:cubicBezTo>
                  <a:cubicBezTo>
                    <a:pt x="1684" y="869"/>
                    <a:pt x="1684" y="867"/>
                    <a:pt x="1683" y="865"/>
                  </a:cubicBezTo>
                  <a:cubicBezTo>
                    <a:pt x="1683" y="865"/>
                    <a:pt x="1682" y="865"/>
                    <a:pt x="1682" y="864"/>
                  </a:cubicBezTo>
                  <a:cubicBezTo>
                    <a:pt x="1681" y="864"/>
                    <a:pt x="1681" y="863"/>
                    <a:pt x="1681" y="863"/>
                  </a:cubicBezTo>
                  <a:cubicBezTo>
                    <a:pt x="1680" y="861"/>
                    <a:pt x="1680" y="858"/>
                    <a:pt x="1679" y="857"/>
                  </a:cubicBezTo>
                  <a:cubicBezTo>
                    <a:pt x="1679" y="856"/>
                    <a:pt x="1678" y="856"/>
                    <a:pt x="1678" y="855"/>
                  </a:cubicBezTo>
                  <a:cubicBezTo>
                    <a:pt x="1676" y="854"/>
                    <a:pt x="1674" y="852"/>
                    <a:pt x="1673" y="850"/>
                  </a:cubicBezTo>
                  <a:cubicBezTo>
                    <a:pt x="1672" y="850"/>
                    <a:pt x="1672" y="849"/>
                    <a:pt x="1672" y="849"/>
                  </a:cubicBezTo>
                  <a:cubicBezTo>
                    <a:pt x="1672" y="848"/>
                    <a:pt x="1672" y="848"/>
                    <a:pt x="1672" y="848"/>
                  </a:cubicBezTo>
                  <a:close/>
                  <a:moveTo>
                    <a:pt x="1820" y="905"/>
                  </a:moveTo>
                  <a:cubicBezTo>
                    <a:pt x="1820" y="905"/>
                    <a:pt x="1820" y="905"/>
                    <a:pt x="1820" y="905"/>
                  </a:cubicBezTo>
                  <a:cubicBezTo>
                    <a:pt x="1820" y="906"/>
                    <a:pt x="1822" y="905"/>
                    <a:pt x="1823" y="906"/>
                  </a:cubicBezTo>
                  <a:cubicBezTo>
                    <a:pt x="1823" y="907"/>
                    <a:pt x="1822" y="907"/>
                    <a:pt x="1821" y="907"/>
                  </a:cubicBezTo>
                  <a:cubicBezTo>
                    <a:pt x="1820" y="908"/>
                    <a:pt x="1820" y="908"/>
                    <a:pt x="1820" y="908"/>
                  </a:cubicBezTo>
                  <a:cubicBezTo>
                    <a:pt x="1819" y="908"/>
                    <a:pt x="1818" y="908"/>
                    <a:pt x="1818" y="907"/>
                  </a:cubicBezTo>
                  <a:cubicBezTo>
                    <a:pt x="1818" y="907"/>
                    <a:pt x="1817" y="908"/>
                    <a:pt x="1817" y="908"/>
                  </a:cubicBezTo>
                  <a:cubicBezTo>
                    <a:pt x="1816" y="907"/>
                    <a:pt x="1816" y="907"/>
                    <a:pt x="1815" y="907"/>
                  </a:cubicBezTo>
                  <a:cubicBezTo>
                    <a:pt x="1815" y="907"/>
                    <a:pt x="1815" y="907"/>
                    <a:pt x="1814" y="907"/>
                  </a:cubicBezTo>
                  <a:cubicBezTo>
                    <a:pt x="1814" y="907"/>
                    <a:pt x="1814" y="907"/>
                    <a:pt x="1814" y="906"/>
                  </a:cubicBezTo>
                  <a:cubicBezTo>
                    <a:pt x="1816" y="906"/>
                    <a:pt x="1818" y="905"/>
                    <a:pt x="1820" y="905"/>
                  </a:cubicBezTo>
                  <a:close/>
                  <a:moveTo>
                    <a:pt x="1860" y="934"/>
                  </a:moveTo>
                  <a:cubicBezTo>
                    <a:pt x="1860" y="935"/>
                    <a:pt x="1859" y="936"/>
                    <a:pt x="1858" y="936"/>
                  </a:cubicBezTo>
                  <a:cubicBezTo>
                    <a:pt x="1858" y="935"/>
                    <a:pt x="1858" y="934"/>
                    <a:pt x="1859" y="933"/>
                  </a:cubicBezTo>
                  <a:cubicBezTo>
                    <a:pt x="1859" y="934"/>
                    <a:pt x="1859" y="934"/>
                    <a:pt x="1860" y="934"/>
                  </a:cubicBezTo>
                  <a:close/>
                  <a:moveTo>
                    <a:pt x="1882" y="939"/>
                  </a:moveTo>
                  <a:cubicBezTo>
                    <a:pt x="1882" y="939"/>
                    <a:pt x="1882" y="939"/>
                    <a:pt x="1882" y="939"/>
                  </a:cubicBezTo>
                  <a:cubicBezTo>
                    <a:pt x="1882" y="937"/>
                    <a:pt x="1881" y="936"/>
                    <a:pt x="1881" y="935"/>
                  </a:cubicBezTo>
                  <a:cubicBezTo>
                    <a:pt x="1881" y="936"/>
                    <a:pt x="1883" y="938"/>
                    <a:pt x="1883" y="938"/>
                  </a:cubicBezTo>
                  <a:cubicBezTo>
                    <a:pt x="1883" y="938"/>
                    <a:pt x="1883" y="939"/>
                    <a:pt x="1882" y="939"/>
                  </a:cubicBezTo>
                  <a:close/>
                  <a:moveTo>
                    <a:pt x="1862" y="946"/>
                  </a:moveTo>
                  <a:cubicBezTo>
                    <a:pt x="1862" y="945"/>
                    <a:pt x="1862" y="944"/>
                    <a:pt x="1862" y="943"/>
                  </a:cubicBezTo>
                  <a:cubicBezTo>
                    <a:pt x="1862" y="942"/>
                    <a:pt x="1862" y="942"/>
                    <a:pt x="1862" y="941"/>
                  </a:cubicBezTo>
                  <a:cubicBezTo>
                    <a:pt x="1864" y="941"/>
                    <a:pt x="1864" y="942"/>
                    <a:pt x="1865" y="941"/>
                  </a:cubicBezTo>
                  <a:cubicBezTo>
                    <a:pt x="1866" y="942"/>
                    <a:pt x="1867" y="942"/>
                    <a:pt x="1867" y="943"/>
                  </a:cubicBezTo>
                  <a:cubicBezTo>
                    <a:pt x="1869" y="944"/>
                    <a:pt x="1871" y="945"/>
                    <a:pt x="1873" y="945"/>
                  </a:cubicBezTo>
                  <a:cubicBezTo>
                    <a:pt x="1874" y="944"/>
                    <a:pt x="1875" y="944"/>
                    <a:pt x="1876" y="944"/>
                  </a:cubicBezTo>
                  <a:cubicBezTo>
                    <a:pt x="1877" y="944"/>
                    <a:pt x="1877" y="944"/>
                    <a:pt x="1878" y="944"/>
                  </a:cubicBezTo>
                  <a:cubicBezTo>
                    <a:pt x="1878" y="944"/>
                    <a:pt x="1878" y="944"/>
                    <a:pt x="1879" y="944"/>
                  </a:cubicBezTo>
                  <a:cubicBezTo>
                    <a:pt x="1879" y="944"/>
                    <a:pt x="1879" y="944"/>
                    <a:pt x="1879" y="944"/>
                  </a:cubicBezTo>
                  <a:cubicBezTo>
                    <a:pt x="1880" y="944"/>
                    <a:pt x="1880" y="944"/>
                    <a:pt x="1880" y="944"/>
                  </a:cubicBezTo>
                  <a:cubicBezTo>
                    <a:pt x="1881" y="943"/>
                    <a:pt x="1881" y="943"/>
                    <a:pt x="1881" y="943"/>
                  </a:cubicBezTo>
                  <a:cubicBezTo>
                    <a:pt x="1882" y="943"/>
                    <a:pt x="1883" y="944"/>
                    <a:pt x="1883" y="946"/>
                  </a:cubicBezTo>
                  <a:cubicBezTo>
                    <a:pt x="1882" y="946"/>
                    <a:pt x="1882" y="947"/>
                    <a:pt x="1883" y="947"/>
                  </a:cubicBezTo>
                  <a:cubicBezTo>
                    <a:pt x="1883" y="948"/>
                    <a:pt x="1883" y="948"/>
                    <a:pt x="1883" y="948"/>
                  </a:cubicBezTo>
                  <a:cubicBezTo>
                    <a:pt x="1883" y="949"/>
                    <a:pt x="1883" y="949"/>
                    <a:pt x="1883" y="950"/>
                  </a:cubicBezTo>
                  <a:cubicBezTo>
                    <a:pt x="1883" y="952"/>
                    <a:pt x="1882" y="953"/>
                    <a:pt x="1881" y="954"/>
                  </a:cubicBezTo>
                  <a:cubicBezTo>
                    <a:pt x="1881" y="955"/>
                    <a:pt x="1880" y="956"/>
                    <a:pt x="1880" y="957"/>
                  </a:cubicBezTo>
                  <a:cubicBezTo>
                    <a:pt x="1880" y="958"/>
                    <a:pt x="1880" y="959"/>
                    <a:pt x="1880" y="961"/>
                  </a:cubicBezTo>
                  <a:cubicBezTo>
                    <a:pt x="1880" y="961"/>
                    <a:pt x="1879" y="961"/>
                    <a:pt x="1879" y="961"/>
                  </a:cubicBezTo>
                  <a:cubicBezTo>
                    <a:pt x="1879" y="960"/>
                    <a:pt x="1879" y="960"/>
                    <a:pt x="1879" y="959"/>
                  </a:cubicBezTo>
                  <a:cubicBezTo>
                    <a:pt x="1876" y="959"/>
                    <a:pt x="1875" y="962"/>
                    <a:pt x="1874" y="963"/>
                  </a:cubicBezTo>
                  <a:cubicBezTo>
                    <a:pt x="1873" y="963"/>
                    <a:pt x="1870" y="964"/>
                    <a:pt x="1869" y="962"/>
                  </a:cubicBezTo>
                  <a:cubicBezTo>
                    <a:pt x="1869" y="962"/>
                    <a:pt x="1869" y="962"/>
                    <a:pt x="1869" y="962"/>
                  </a:cubicBezTo>
                  <a:cubicBezTo>
                    <a:pt x="1869" y="962"/>
                    <a:pt x="1870" y="962"/>
                    <a:pt x="1870" y="961"/>
                  </a:cubicBezTo>
                  <a:cubicBezTo>
                    <a:pt x="1869" y="959"/>
                    <a:pt x="1867" y="961"/>
                    <a:pt x="1867" y="959"/>
                  </a:cubicBezTo>
                  <a:cubicBezTo>
                    <a:pt x="1866" y="958"/>
                    <a:pt x="1866" y="957"/>
                    <a:pt x="1865" y="955"/>
                  </a:cubicBezTo>
                  <a:cubicBezTo>
                    <a:pt x="1865" y="955"/>
                    <a:pt x="1865" y="954"/>
                    <a:pt x="1865" y="954"/>
                  </a:cubicBezTo>
                  <a:cubicBezTo>
                    <a:pt x="1865" y="953"/>
                    <a:pt x="1865" y="953"/>
                    <a:pt x="1865" y="952"/>
                  </a:cubicBezTo>
                  <a:cubicBezTo>
                    <a:pt x="1865" y="950"/>
                    <a:pt x="1863" y="948"/>
                    <a:pt x="1862" y="946"/>
                  </a:cubicBezTo>
                  <a:close/>
                </a:path>
              </a:pathLst>
            </a:custGeom>
            <a:solidFill>
              <a:srgbClr val="A5ACB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255214" y="68031"/>
              <a:ext cx="1206499" cy="541569"/>
              <a:chOff x="5100638" y="822325"/>
              <a:chExt cx="2825750" cy="1268413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100638" y="850900"/>
                <a:ext cx="2824162" cy="120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5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6410325" y="1663700"/>
                <a:ext cx="509587" cy="427038"/>
              </a:xfrm>
              <a:custGeom>
                <a:avLst/>
                <a:gdLst>
                  <a:gd name="T0" fmla="*/ 198 w 227"/>
                  <a:gd name="T1" fmla="*/ 61 h 189"/>
                  <a:gd name="T2" fmla="*/ 227 w 227"/>
                  <a:gd name="T3" fmla="*/ 0 h 189"/>
                  <a:gd name="T4" fmla="*/ 212 w 227"/>
                  <a:gd name="T5" fmla="*/ 28 h 189"/>
                  <a:gd name="T6" fmla="*/ 50 w 227"/>
                  <a:gd name="T7" fmla="*/ 135 h 189"/>
                  <a:gd name="T8" fmla="*/ 33 w 227"/>
                  <a:gd name="T9" fmla="*/ 14 h 189"/>
                  <a:gd name="T10" fmla="*/ 36 w 227"/>
                  <a:gd name="T11" fmla="*/ 168 h 189"/>
                  <a:gd name="T12" fmla="*/ 198 w 227"/>
                  <a:gd name="T13" fmla="*/ 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189">
                    <a:moveTo>
                      <a:pt x="198" y="61"/>
                    </a:moveTo>
                    <a:cubicBezTo>
                      <a:pt x="211" y="40"/>
                      <a:pt x="220" y="20"/>
                      <a:pt x="227" y="0"/>
                    </a:cubicBezTo>
                    <a:cubicBezTo>
                      <a:pt x="222" y="9"/>
                      <a:pt x="217" y="18"/>
                      <a:pt x="212" y="28"/>
                    </a:cubicBezTo>
                    <a:cubicBezTo>
                      <a:pt x="164" y="107"/>
                      <a:pt x="91" y="156"/>
                      <a:pt x="50" y="135"/>
                    </a:cubicBezTo>
                    <a:cubicBezTo>
                      <a:pt x="19" y="120"/>
                      <a:pt x="14" y="71"/>
                      <a:pt x="33" y="14"/>
                    </a:cubicBezTo>
                    <a:cubicBezTo>
                      <a:pt x="0" y="84"/>
                      <a:pt x="0" y="150"/>
                      <a:pt x="36" y="168"/>
                    </a:cubicBezTo>
                    <a:cubicBezTo>
                      <a:pt x="77" y="189"/>
                      <a:pt x="150" y="141"/>
                      <a:pt x="198" y="6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 userDrawn="1"/>
            </p:nvSpPr>
            <p:spPr bwMode="auto">
              <a:xfrm>
                <a:off x="6942138" y="822325"/>
                <a:ext cx="492125" cy="450850"/>
              </a:xfrm>
              <a:custGeom>
                <a:avLst/>
                <a:gdLst>
                  <a:gd name="T0" fmla="*/ 192 w 219"/>
                  <a:gd name="T1" fmla="*/ 171 h 200"/>
                  <a:gd name="T2" fmla="*/ 175 w 219"/>
                  <a:gd name="T3" fmla="*/ 17 h 200"/>
                  <a:gd name="T4" fmla="*/ 23 w 219"/>
                  <a:gd name="T5" fmla="*/ 137 h 200"/>
                  <a:gd name="T6" fmla="*/ 0 w 219"/>
                  <a:gd name="T7" fmla="*/ 200 h 200"/>
                  <a:gd name="T8" fmla="*/ 13 w 219"/>
                  <a:gd name="T9" fmla="*/ 171 h 200"/>
                  <a:gd name="T10" fmla="*/ 164 w 219"/>
                  <a:gd name="T11" fmla="*/ 51 h 200"/>
                  <a:gd name="T12" fmla="*/ 192 w 219"/>
                  <a:gd name="T13" fmla="*/ 1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200">
                    <a:moveTo>
                      <a:pt x="192" y="171"/>
                    </a:moveTo>
                    <a:cubicBezTo>
                      <a:pt x="219" y="98"/>
                      <a:pt x="213" y="33"/>
                      <a:pt x="175" y="17"/>
                    </a:cubicBezTo>
                    <a:cubicBezTo>
                      <a:pt x="131" y="0"/>
                      <a:pt x="64" y="54"/>
                      <a:pt x="23" y="137"/>
                    </a:cubicBezTo>
                    <a:cubicBezTo>
                      <a:pt x="13" y="158"/>
                      <a:pt x="5" y="180"/>
                      <a:pt x="0" y="200"/>
                    </a:cubicBezTo>
                    <a:cubicBezTo>
                      <a:pt x="4" y="191"/>
                      <a:pt x="8" y="181"/>
                      <a:pt x="13" y="171"/>
                    </a:cubicBezTo>
                    <a:cubicBezTo>
                      <a:pt x="53" y="88"/>
                      <a:pt x="121" y="34"/>
                      <a:pt x="164" y="51"/>
                    </a:cubicBezTo>
                    <a:cubicBezTo>
                      <a:pt x="196" y="64"/>
                      <a:pt x="206" y="113"/>
                      <a:pt x="192" y="17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5100638" y="1281113"/>
                <a:ext cx="114300" cy="320675"/>
              </a:xfrm>
              <a:custGeom>
                <a:avLst/>
                <a:gdLst>
                  <a:gd name="T0" fmla="*/ 72 w 72"/>
                  <a:gd name="T1" fmla="*/ 0 h 202"/>
                  <a:gd name="T2" fmla="*/ 55 w 72"/>
                  <a:gd name="T3" fmla="*/ 202 h 202"/>
                  <a:gd name="T4" fmla="*/ 0 w 72"/>
                  <a:gd name="T5" fmla="*/ 202 h 202"/>
                  <a:gd name="T6" fmla="*/ 17 w 72"/>
                  <a:gd name="T7" fmla="*/ 0 h 202"/>
                  <a:gd name="T8" fmla="*/ 72 w 72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02">
                    <a:moveTo>
                      <a:pt x="72" y="0"/>
                    </a:moveTo>
                    <a:lnTo>
                      <a:pt x="55" y="202"/>
                    </a:lnTo>
                    <a:lnTo>
                      <a:pt x="0" y="202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5210175" y="1335088"/>
                <a:ext cx="211137" cy="266700"/>
              </a:xfrm>
              <a:custGeom>
                <a:avLst/>
                <a:gdLst>
                  <a:gd name="T0" fmla="*/ 48 w 94"/>
                  <a:gd name="T1" fmla="*/ 2 h 118"/>
                  <a:gd name="T2" fmla="*/ 47 w 94"/>
                  <a:gd name="T3" fmla="*/ 12 h 118"/>
                  <a:gd name="T4" fmla="*/ 57 w 94"/>
                  <a:gd name="T5" fmla="*/ 3 h 118"/>
                  <a:gd name="T6" fmla="*/ 71 w 94"/>
                  <a:gd name="T7" fmla="*/ 0 h 118"/>
                  <a:gd name="T8" fmla="*/ 87 w 94"/>
                  <a:gd name="T9" fmla="*/ 4 h 118"/>
                  <a:gd name="T10" fmla="*/ 94 w 94"/>
                  <a:gd name="T11" fmla="*/ 15 h 118"/>
                  <a:gd name="T12" fmla="*/ 93 w 94"/>
                  <a:gd name="T13" fmla="*/ 37 h 118"/>
                  <a:gd name="T14" fmla="*/ 86 w 94"/>
                  <a:gd name="T15" fmla="*/ 118 h 118"/>
                  <a:gd name="T16" fmla="*/ 49 w 94"/>
                  <a:gd name="T17" fmla="*/ 118 h 118"/>
                  <a:gd name="T18" fmla="*/ 56 w 94"/>
                  <a:gd name="T19" fmla="*/ 37 h 118"/>
                  <a:gd name="T20" fmla="*/ 56 w 94"/>
                  <a:gd name="T21" fmla="*/ 23 h 118"/>
                  <a:gd name="T22" fmla="*/ 52 w 94"/>
                  <a:gd name="T23" fmla="*/ 20 h 118"/>
                  <a:gd name="T24" fmla="*/ 47 w 94"/>
                  <a:gd name="T25" fmla="*/ 23 h 118"/>
                  <a:gd name="T26" fmla="*/ 44 w 94"/>
                  <a:gd name="T27" fmla="*/ 39 h 118"/>
                  <a:gd name="T28" fmla="*/ 37 w 94"/>
                  <a:gd name="T29" fmla="*/ 118 h 118"/>
                  <a:gd name="T30" fmla="*/ 0 w 94"/>
                  <a:gd name="T31" fmla="*/ 118 h 118"/>
                  <a:gd name="T32" fmla="*/ 10 w 94"/>
                  <a:gd name="T33" fmla="*/ 2 h 118"/>
                  <a:gd name="T34" fmla="*/ 48 w 94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118">
                    <a:moveTo>
                      <a:pt x="48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3" y="5"/>
                      <a:pt x="57" y="3"/>
                    </a:cubicBezTo>
                    <a:cubicBezTo>
                      <a:pt x="61" y="1"/>
                      <a:pt x="66" y="0"/>
                      <a:pt x="71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0" y="7"/>
                      <a:pt x="93" y="10"/>
                      <a:pt x="94" y="15"/>
                    </a:cubicBezTo>
                    <a:cubicBezTo>
                      <a:pt x="94" y="19"/>
                      <a:pt x="94" y="26"/>
                      <a:pt x="93" y="37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9"/>
                      <a:pt x="57" y="25"/>
                      <a:pt x="56" y="23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49" y="20"/>
                      <a:pt x="47" y="21"/>
                      <a:pt x="47" y="23"/>
                    </a:cubicBezTo>
                    <a:cubicBezTo>
                      <a:pt x="46" y="25"/>
                      <a:pt x="45" y="31"/>
                      <a:pt x="44" y="3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5429250" y="1303338"/>
                <a:ext cx="127000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5 w 57"/>
                  <a:gd name="T7" fmla="*/ 37 h 132"/>
                  <a:gd name="T8" fmla="*/ 45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0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5 w 57"/>
                  <a:gd name="T21" fmla="*/ 131 h 132"/>
                  <a:gd name="T22" fmla="*/ 6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1 w 57"/>
                  <a:gd name="T33" fmla="*/ 18 h 132"/>
                  <a:gd name="T34" fmla="*/ 9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39" y="107"/>
                      <a:pt x="39" y="112"/>
                      <a:pt x="40" y="112"/>
                    </a:cubicBezTo>
                    <a:cubicBezTo>
                      <a:pt x="41" y="113"/>
                      <a:pt x="44" y="114"/>
                      <a:pt x="50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5" y="131"/>
                    </a:cubicBezTo>
                    <a:cubicBezTo>
                      <a:pt x="12" y="131"/>
                      <a:pt x="9" y="129"/>
                      <a:pt x="6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1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 noEditPoints="1"/>
              </p:cNvSpPr>
              <p:nvPr userDrawn="1"/>
            </p:nvSpPr>
            <p:spPr bwMode="auto">
              <a:xfrm>
                <a:off x="5545138" y="1335088"/>
                <a:ext cx="204787" cy="271463"/>
              </a:xfrm>
              <a:custGeom>
                <a:avLst/>
                <a:gdLst>
                  <a:gd name="T0" fmla="*/ 89 w 91"/>
                  <a:gd name="T1" fmla="*/ 62 h 120"/>
                  <a:gd name="T2" fmla="*/ 40 w 91"/>
                  <a:gd name="T3" fmla="*/ 62 h 120"/>
                  <a:gd name="T4" fmla="*/ 38 w 91"/>
                  <a:gd name="T5" fmla="*/ 87 h 120"/>
                  <a:gd name="T6" fmla="*/ 38 w 91"/>
                  <a:gd name="T7" fmla="*/ 97 h 120"/>
                  <a:gd name="T8" fmla="*/ 43 w 91"/>
                  <a:gd name="T9" fmla="*/ 100 h 120"/>
                  <a:gd name="T10" fmla="*/ 49 w 91"/>
                  <a:gd name="T11" fmla="*/ 97 h 120"/>
                  <a:gd name="T12" fmla="*/ 51 w 91"/>
                  <a:gd name="T13" fmla="*/ 85 h 120"/>
                  <a:gd name="T14" fmla="*/ 52 w 91"/>
                  <a:gd name="T15" fmla="*/ 69 h 120"/>
                  <a:gd name="T16" fmla="*/ 88 w 91"/>
                  <a:gd name="T17" fmla="*/ 69 h 120"/>
                  <a:gd name="T18" fmla="*/ 87 w 91"/>
                  <a:gd name="T19" fmla="*/ 78 h 120"/>
                  <a:gd name="T20" fmla="*/ 84 w 91"/>
                  <a:gd name="T21" fmla="*/ 95 h 120"/>
                  <a:gd name="T22" fmla="*/ 76 w 91"/>
                  <a:gd name="T23" fmla="*/ 107 h 120"/>
                  <a:gd name="T24" fmla="*/ 62 w 91"/>
                  <a:gd name="T25" fmla="*/ 117 h 120"/>
                  <a:gd name="T26" fmla="*/ 41 w 91"/>
                  <a:gd name="T27" fmla="*/ 120 h 120"/>
                  <a:gd name="T28" fmla="*/ 21 w 91"/>
                  <a:gd name="T29" fmla="*/ 117 h 120"/>
                  <a:gd name="T30" fmla="*/ 7 w 91"/>
                  <a:gd name="T31" fmla="*/ 108 h 120"/>
                  <a:gd name="T32" fmla="*/ 1 w 91"/>
                  <a:gd name="T33" fmla="*/ 96 h 120"/>
                  <a:gd name="T34" fmla="*/ 1 w 91"/>
                  <a:gd name="T35" fmla="*/ 76 h 120"/>
                  <a:gd name="T36" fmla="*/ 4 w 91"/>
                  <a:gd name="T37" fmla="*/ 42 h 120"/>
                  <a:gd name="T38" fmla="*/ 11 w 91"/>
                  <a:gd name="T39" fmla="*/ 18 h 120"/>
                  <a:gd name="T40" fmla="*/ 26 w 91"/>
                  <a:gd name="T41" fmla="*/ 4 h 120"/>
                  <a:gd name="T42" fmla="*/ 49 w 91"/>
                  <a:gd name="T43" fmla="*/ 0 h 120"/>
                  <a:gd name="T44" fmla="*/ 75 w 91"/>
                  <a:gd name="T45" fmla="*/ 5 h 120"/>
                  <a:gd name="T46" fmla="*/ 88 w 91"/>
                  <a:gd name="T47" fmla="*/ 20 h 120"/>
                  <a:gd name="T48" fmla="*/ 90 w 91"/>
                  <a:gd name="T49" fmla="*/ 46 h 120"/>
                  <a:gd name="T50" fmla="*/ 89 w 91"/>
                  <a:gd name="T51" fmla="*/ 62 h 120"/>
                  <a:gd name="T52" fmla="*/ 53 w 91"/>
                  <a:gd name="T53" fmla="*/ 43 h 120"/>
                  <a:gd name="T54" fmla="*/ 53 w 91"/>
                  <a:gd name="T55" fmla="*/ 34 h 120"/>
                  <a:gd name="T56" fmla="*/ 53 w 91"/>
                  <a:gd name="T57" fmla="*/ 23 h 120"/>
                  <a:gd name="T58" fmla="*/ 49 w 91"/>
                  <a:gd name="T59" fmla="*/ 20 h 120"/>
                  <a:gd name="T60" fmla="*/ 44 w 91"/>
                  <a:gd name="T61" fmla="*/ 22 h 120"/>
                  <a:gd name="T62" fmla="*/ 42 w 91"/>
                  <a:gd name="T63" fmla="*/ 34 h 120"/>
                  <a:gd name="T64" fmla="*/ 42 w 91"/>
                  <a:gd name="T65" fmla="*/ 43 h 120"/>
                  <a:gd name="T66" fmla="*/ 53 w 91"/>
                  <a:gd name="T67" fmla="*/ 4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89" y="62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9" y="99"/>
                      <a:pt x="40" y="100"/>
                      <a:pt x="43" y="100"/>
                    </a:cubicBezTo>
                    <a:cubicBezTo>
                      <a:pt x="45" y="100"/>
                      <a:pt x="47" y="99"/>
                      <a:pt x="49" y="97"/>
                    </a:cubicBezTo>
                    <a:cubicBezTo>
                      <a:pt x="50" y="95"/>
                      <a:pt x="50" y="91"/>
                      <a:pt x="51" y="85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85"/>
                      <a:pt x="86" y="91"/>
                      <a:pt x="84" y="95"/>
                    </a:cubicBezTo>
                    <a:cubicBezTo>
                      <a:pt x="83" y="99"/>
                      <a:pt x="80" y="103"/>
                      <a:pt x="76" y="107"/>
                    </a:cubicBezTo>
                    <a:cubicBezTo>
                      <a:pt x="73" y="111"/>
                      <a:pt x="68" y="115"/>
                      <a:pt x="62" y="117"/>
                    </a:cubicBezTo>
                    <a:cubicBezTo>
                      <a:pt x="57" y="119"/>
                      <a:pt x="50" y="120"/>
                      <a:pt x="41" y="120"/>
                    </a:cubicBezTo>
                    <a:cubicBezTo>
                      <a:pt x="34" y="120"/>
                      <a:pt x="27" y="119"/>
                      <a:pt x="21" y="117"/>
                    </a:cubicBezTo>
                    <a:cubicBezTo>
                      <a:pt x="15" y="115"/>
                      <a:pt x="10" y="112"/>
                      <a:pt x="7" y="108"/>
                    </a:cubicBezTo>
                    <a:cubicBezTo>
                      <a:pt x="4" y="104"/>
                      <a:pt x="2" y="100"/>
                      <a:pt x="1" y="96"/>
                    </a:cubicBezTo>
                    <a:cubicBezTo>
                      <a:pt x="1" y="91"/>
                      <a:pt x="0" y="85"/>
                      <a:pt x="1" y="76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32"/>
                      <a:pt x="7" y="24"/>
                      <a:pt x="11" y="18"/>
                    </a:cubicBezTo>
                    <a:cubicBezTo>
                      <a:pt x="14" y="12"/>
                      <a:pt x="19" y="7"/>
                      <a:pt x="26" y="4"/>
                    </a:cubicBezTo>
                    <a:cubicBezTo>
                      <a:pt x="33" y="1"/>
                      <a:pt x="41" y="0"/>
                      <a:pt x="49" y="0"/>
                    </a:cubicBezTo>
                    <a:cubicBezTo>
                      <a:pt x="60" y="0"/>
                      <a:pt x="68" y="1"/>
                      <a:pt x="75" y="5"/>
                    </a:cubicBezTo>
                    <a:cubicBezTo>
                      <a:pt x="82" y="9"/>
                      <a:pt x="86" y="14"/>
                      <a:pt x="88" y="20"/>
                    </a:cubicBezTo>
                    <a:cubicBezTo>
                      <a:pt x="90" y="26"/>
                      <a:pt x="91" y="35"/>
                      <a:pt x="90" y="46"/>
                    </a:cubicBezTo>
                    <a:lnTo>
                      <a:pt x="89" y="62"/>
                    </a:lnTo>
                    <a:close/>
                    <a:moveTo>
                      <a:pt x="53" y="43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28"/>
                      <a:pt x="54" y="24"/>
                      <a:pt x="53" y="23"/>
                    </a:cubicBezTo>
                    <a:cubicBezTo>
                      <a:pt x="53" y="21"/>
                      <a:pt x="52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4" y="24"/>
                      <a:pt x="43" y="28"/>
                      <a:pt x="42" y="34"/>
                    </a:cubicBezTo>
                    <a:cubicBezTo>
                      <a:pt x="42" y="43"/>
                      <a:pt x="42" y="43"/>
                      <a:pt x="42" y="43"/>
                    </a:cubicBez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5748338" y="1335088"/>
                <a:ext cx="217487" cy="314325"/>
              </a:xfrm>
              <a:custGeom>
                <a:avLst/>
                <a:gdLst>
                  <a:gd name="T0" fmla="*/ 97 w 97"/>
                  <a:gd name="T1" fmla="*/ 2 h 139"/>
                  <a:gd name="T2" fmla="*/ 89 w 97"/>
                  <a:gd name="T3" fmla="*/ 92 h 139"/>
                  <a:gd name="T4" fmla="*/ 86 w 97"/>
                  <a:gd name="T5" fmla="*/ 115 h 139"/>
                  <a:gd name="T6" fmla="*/ 79 w 97"/>
                  <a:gd name="T7" fmla="*/ 126 h 139"/>
                  <a:gd name="T8" fmla="*/ 63 w 97"/>
                  <a:gd name="T9" fmla="*/ 135 h 139"/>
                  <a:gd name="T10" fmla="*/ 38 w 97"/>
                  <a:gd name="T11" fmla="*/ 139 h 139"/>
                  <a:gd name="T12" fmla="*/ 10 w 97"/>
                  <a:gd name="T13" fmla="*/ 133 h 139"/>
                  <a:gd name="T14" fmla="*/ 1 w 97"/>
                  <a:gd name="T15" fmla="*/ 110 h 139"/>
                  <a:gd name="T16" fmla="*/ 37 w 97"/>
                  <a:gd name="T17" fmla="*/ 110 h 139"/>
                  <a:gd name="T18" fmla="*/ 43 w 97"/>
                  <a:gd name="T19" fmla="*/ 118 h 139"/>
                  <a:gd name="T20" fmla="*/ 48 w 97"/>
                  <a:gd name="T21" fmla="*/ 116 h 139"/>
                  <a:gd name="T22" fmla="*/ 51 w 97"/>
                  <a:gd name="T23" fmla="*/ 106 h 139"/>
                  <a:gd name="T24" fmla="*/ 52 w 97"/>
                  <a:gd name="T25" fmla="*/ 97 h 139"/>
                  <a:gd name="T26" fmla="*/ 41 w 97"/>
                  <a:gd name="T27" fmla="*/ 103 h 139"/>
                  <a:gd name="T28" fmla="*/ 29 w 97"/>
                  <a:gd name="T29" fmla="*/ 105 h 139"/>
                  <a:gd name="T30" fmla="*/ 13 w 97"/>
                  <a:gd name="T31" fmla="*/ 101 h 139"/>
                  <a:gd name="T32" fmla="*/ 5 w 97"/>
                  <a:gd name="T33" fmla="*/ 91 h 139"/>
                  <a:gd name="T34" fmla="*/ 4 w 97"/>
                  <a:gd name="T35" fmla="*/ 73 h 139"/>
                  <a:gd name="T36" fmla="*/ 8 w 97"/>
                  <a:gd name="T37" fmla="*/ 31 h 139"/>
                  <a:gd name="T38" fmla="*/ 16 w 97"/>
                  <a:gd name="T39" fmla="*/ 7 h 139"/>
                  <a:gd name="T40" fmla="*/ 36 w 97"/>
                  <a:gd name="T41" fmla="*/ 0 h 139"/>
                  <a:gd name="T42" fmla="*/ 49 w 97"/>
                  <a:gd name="T43" fmla="*/ 2 h 139"/>
                  <a:gd name="T44" fmla="*/ 58 w 97"/>
                  <a:gd name="T45" fmla="*/ 10 h 139"/>
                  <a:gd name="T46" fmla="*/ 62 w 97"/>
                  <a:gd name="T47" fmla="*/ 2 h 139"/>
                  <a:gd name="T48" fmla="*/ 97 w 97"/>
                  <a:gd name="T49" fmla="*/ 2 h 139"/>
                  <a:gd name="T50" fmla="*/ 57 w 97"/>
                  <a:gd name="T51" fmla="*/ 33 h 139"/>
                  <a:gd name="T52" fmla="*/ 56 w 97"/>
                  <a:gd name="T53" fmla="*/ 22 h 139"/>
                  <a:gd name="T54" fmla="*/ 52 w 97"/>
                  <a:gd name="T55" fmla="*/ 20 h 139"/>
                  <a:gd name="T56" fmla="*/ 47 w 97"/>
                  <a:gd name="T57" fmla="*/ 23 h 139"/>
                  <a:gd name="T58" fmla="*/ 45 w 97"/>
                  <a:gd name="T59" fmla="*/ 33 h 139"/>
                  <a:gd name="T60" fmla="*/ 42 w 97"/>
                  <a:gd name="T61" fmla="*/ 72 h 139"/>
                  <a:gd name="T62" fmla="*/ 42 w 97"/>
                  <a:gd name="T63" fmla="*/ 82 h 139"/>
                  <a:gd name="T64" fmla="*/ 46 w 97"/>
                  <a:gd name="T65" fmla="*/ 85 h 139"/>
                  <a:gd name="T66" fmla="*/ 51 w 97"/>
                  <a:gd name="T67" fmla="*/ 82 h 139"/>
                  <a:gd name="T68" fmla="*/ 53 w 97"/>
                  <a:gd name="T69" fmla="*/ 69 h 139"/>
                  <a:gd name="T70" fmla="*/ 57 w 97"/>
                  <a:gd name="T71" fmla="*/ 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39">
                    <a:moveTo>
                      <a:pt x="97" y="2"/>
                    </a:moveTo>
                    <a:cubicBezTo>
                      <a:pt x="89" y="92"/>
                      <a:pt x="89" y="92"/>
                      <a:pt x="89" y="92"/>
                    </a:cubicBezTo>
                    <a:cubicBezTo>
                      <a:pt x="88" y="104"/>
                      <a:pt x="87" y="112"/>
                      <a:pt x="86" y="115"/>
                    </a:cubicBezTo>
                    <a:cubicBezTo>
                      <a:pt x="85" y="119"/>
                      <a:pt x="83" y="122"/>
                      <a:pt x="79" y="126"/>
                    </a:cubicBezTo>
                    <a:cubicBezTo>
                      <a:pt x="75" y="130"/>
                      <a:pt x="69" y="133"/>
                      <a:pt x="63" y="135"/>
                    </a:cubicBezTo>
                    <a:cubicBezTo>
                      <a:pt x="56" y="138"/>
                      <a:pt x="48" y="139"/>
                      <a:pt x="38" y="139"/>
                    </a:cubicBezTo>
                    <a:cubicBezTo>
                      <a:pt x="26" y="139"/>
                      <a:pt x="17" y="137"/>
                      <a:pt x="10" y="133"/>
                    </a:cubicBezTo>
                    <a:cubicBezTo>
                      <a:pt x="3" y="129"/>
                      <a:pt x="0" y="121"/>
                      <a:pt x="1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5"/>
                      <a:pt x="39" y="118"/>
                      <a:pt x="43" y="118"/>
                    </a:cubicBezTo>
                    <a:cubicBezTo>
                      <a:pt x="45" y="118"/>
                      <a:pt x="47" y="117"/>
                      <a:pt x="48" y="116"/>
                    </a:cubicBezTo>
                    <a:cubicBezTo>
                      <a:pt x="50" y="114"/>
                      <a:pt x="50" y="111"/>
                      <a:pt x="51" y="106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48" y="100"/>
                      <a:pt x="44" y="102"/>
                      <a:pt x="41" y="103"/>
                    </a:cubicBezTo>
                    <a:cubicBezTo>
                      <a:pt x="37" y="105"/>
                      <a:pt x="33" y="105"/>
                      <a:pt x="29" y="105"/>
                    </a:cubicBezTo>
                    <a:cubicBezTo>
                      <a:pt x="23" y="105"/>
                      <a:pt x="17" y="104"/>
                      <a:pt x="13" y="101"/>
                    </a:cubicBezTo>
                    <a:cubicBezTo>
                      <a:pt x="9" y="99"/>
                      <a:pt x="6" y="95"/>
                      <a:pt x="5" y="91"/>
                    </a:cubicBezTo>
                    <a:cubicBezTo>
                      <a:pt x="4" y="87"/>
                      <a:pt x="3" y="81"/>
                      <a:pt x="4" y="73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0"/>
                      <a:pt x="11" y="12"/>
                      <a:pt x="16" y="7"/>
                    </a:cubicBezTo>
                    <a:cubicBezTo>
                      <a:pt x="21" y="2"/>
                      <a:pt x="27" y="0"/>
                      <a:pt x="36" y="0"/>
                    </a:cubicBezTo>
                    <a:cubicBezTo>
                      <a:pt x="41" y="0"/>
                      <a:pt x="45" y="0"/>
                      <a:pt x="49" y="2"/>
                    </a:cubicBezTo>
                    <a:cubicBezTo>
                      <a:pt x="52" y="4"/>
                      <a:pt x="56" y="7"/>
                      <a:pt x="58" y="10"/>
                    </a:cubicBezTo>
                    <a:cubicBezTo>
                      <a:pt x="62" y="2"/>
                      <a:pt x="62" y="2"/>
                      <a:pt x="62" y="2"/>
                    </a:cubicBezTo>
                    <a:lnTo>
                      <a:pt x="97" y="2"/>
                    </a:lnTo>
                    <a:close/>
                    <a:moveTo>
                      <a:pt x="57" y="33"/>
                    </a:moveTo>
                    <a:cubicBezTo>
                      <a:pt x="57" y="27"/>
                      <a:pt x="57" y="24"/>
                      <a:pt x="56" y="22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4"/>
                      <a:pt x="46" y="28"/>
                      <a:pt x="45" y="33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7"/>
                      <a:pt x="41" y="81"/>
                      <a:pt x="42" y="82"/>
                    </a:cubicBezTo>
                    <a:cubicBezTo>
                      <a:pt x="42" y="84"/>
                      <a:pt x="44" y="85"/>
                      <a:pt x="46" y="85"/>
                    </a:cubicBezTo>
                    <a:cubicBezTo>
                      <a:pt x="48" y="85"/>
                      <a:pt x="50" y="84"/>
                      <a:pt x="51" y="82"/>
                    </a:cubicBezTo>
                    <a:cubicBezTo>
                      <a:pt x="52" y="80"/>
                      <a:pt x="53" y="76"/>
                      <a:pt x="53" y="69"/>
                    </a:cubicBez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5961063" y="1335088"/>
                <a:ext cx="157162" cy="266700"/>
              </a:xfrm>
              <a:custGeom>
                <a:avLst/>
                <a:gdLst>
                  <a:gd name="T0" fmla="*/ 48 w 70"/>
                  <a:gd name="T1" fmla="*/ 2 h 118"/>
                  <a:gd name="T2" fmla="*/ 45 w 70"/>
                  <a:gd name="T3" fmla="*/ 17 h 118"/>
                  <a:gd name="T4" fmla="*/ 70 w 70"/>
                  <a:gd name="T5" fmla="*/ 0 h 118"/>
                  <a:gd name="T6" fmla="*/ 67 w 70"/>
                  <a:gd name="T7" fmla="*/ 41 h 118"/>
                  <a:gd name="T8" fmla="*/ 51 w 70"/>
                  <a:gd name="T9" fmla="*/ 43 h 118"/>
                  <a:gd name="T10" fmla="*/ 45 w 70"/>
                  <a:gd name="T11" fmla="*/ 51 h 118"/>
                  <a:gd name="T12" fmla="*/ 42 w 70"/>
                  <a:gd name="T13" fmla="*/ 72 h 118"/>
                  <a:gd name="T14" fmla="*/ 38 w 70"/>
                  <a:gd name="T15" fmla="*/ 118 h 118"/>
                  <a:gd name="T16" fmla="*/ 0 w 70"/>
                  <a:gd name="T17" fmla="*/ 118 h 118"/>
                  <a:gd name="T18" fmla="*/ 11 w 70"/>
                  <a:gd name="T19" fmla="*/ 2 h 118"/>
                  <a:gd name="T20" fmla="*/ 48 w 70"/>
                  <a:gd name="T21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18">
                    <a:moveTo>
                      <a:pt x="48" y="2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52" y="6"/>
                      <a:pt x="60" y="0"/>
                      <a:pt x="70" y="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0" y="41"/>
                      <a:pt x="55" y="42"/>
                      <a:pt x="51" y="43"/>
                    </a:cubicBezTo>
                    <a:cubicBezTo>
                      <a:pt x="48" y="45"/>
                      <a:pt x="46" y="48"/>
                      <a:pt x="45" y="51"/>
                    </a:cubicBezTo>
                    <a:cubicBezTo>
                      <a:pt x="44" y="54"/>
                      <a:pt x="43" y="61"/>
                      <a:pt x="42" y="72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 noEditPoints="1"/>
              </p:cNvSpPr>
              <p:nvPr userDrawn="1"/>
            </p:nvSpPr>
            <p:spPr bwMode="auto">
              <a:xfrm>
                <a:off x="6102350" y="1335088"/>
                <a:ext cx="204787" cy="271463"/>
              </a:xfrm>
              <a:custGeom>
                <a:avLst/>
                <a:gdLst>
                  <a:gd name="T0" fmla="*/ 40 w 91"/>
                  <a:gd name="T1" fmla="*/ 47 h 120"/>
                  <a:gd name="T2" fmla="*/ 5 w 91"/>
                  <a:gd name="T3" fmla="*/ 47 h 120"/>
                  <a:gd name="T4" fmla="*/ 6 w 91"/>
                  <a:gd name="T5" fmla="*/ 39 h 120"/>
                  <a:gd name="T6" fmla="*/ 11 w 91"/>
                  <a:gd name="T7" fmla="*/ 18 h 120"/>
                  <a:gd name="T8" fmla="*/ 25 w 91"/>
                  <a:gd name="T9" fmla="*/ 5 h 120"/>
                  <a:gd name="T10" fmla="*/ 52 w 91"/>
                  <a:gd name="T11" fmla="*/ 0 h 120"/>
                  <a:gd name="T12" fmla="*/ 80 w 91"/>
                  <a:gd name="T13" fmla="*/ 6 h 120"/>
                  <a:gd name="T14" fmla="*/ 90 w 91"/>
                  <a:gd name="T15" fmla="*/ 22 h 120"/>
                  <a:gd name="T16" fmla="*/ 89 w 91"/>
                  <a:gd name="T17" fmla="*/ 60 h 120"/>
                  <a:gd name="T18" fmla="*/ 84 w 91"/>
                  <a:gd name="T19" fmla="*/ 118 h 120"/>
                  <a:gd name="T20" fmla="*/ 47 w 91"/>
                  <a:gd name="T21" fmla="*/ 118 h 120"/>
                  <a:gd name="T22" fmla="*/ 48 w 91"/>
                  <a:gd name="T23" fmla="*/ 108 h 120"/>
                  <a:gd name="T24" fmla="*/ 38 w 91"/>
                  <a:gd name="T25" fmla="*/ 117 h 120"/>
                  <a:gd name="T26" fmla="*/ 25 w 91"/>
                  <a:gd name="T27" fmla="*/ 120 h 120"/>
                  <a:gd name="T28" fmla="*/ 7 w 91"/>
                  <a:gd name="T29" fmla="*/ 115 h 120"/>
                  <a:gd name="T30" fmla="*/ 1 w 91"/>
                  <a:gd name="T31" fmla="*/ 92 h 120"/>
                  <a:gd name="T32" fmla="*/ 2 w 91"/>
                  <a:gd name="T33" fmla="*/ 83 h 120"/>
                  <a:gd name="T34" fmla="*/ 8 w 91"/>
                  <a:gd name="T35" fmla="*/ 65 h 120"/>
                  <a:gd name="T36" fmla="*/ 31 w 91"/>
                  <a:gd name="T37" fmla="*/ 54 h 120"/>
                  <a:gd name="T38" fmla="*/ 51 w 91"/>
                  <a:gd name="T39" fmla="*/ 45 h 120"/>
                  <a:gd name="T40" fmla="*/ 53 w 91"/>
                  <a:gd name="T41" fmla="*/ 35 h 120"/>
                  <a:gd name="T42" fmla="*/ 53 w 91"/>
                  <a:gd name="T43" fmla="*/ 23 h 120"/>
                  <a:gd name="T44" fmla="*/ 48 w 91"/>
                  <a:gd name="T45" fmla="*/ 20 h 120"/>
                  <a:gd name="T46" fmla="*/ 43 w 91"/>
                  <a:gd name="T47" fmla="*/ 22 h 120"/>
                  <a:gd name="T48" fmla="*/ 41 w 91"/>
                  <a:gd name="T49" fmla="*/ 35 h 120"/>
                  <a:gd name="T50" fmla="*/ 40 w 91"/>
                  <a:gd name="T51" fmla="*/ 47 h 120"/>
                  <a:gd name="T52" fmla="*/ 51 w 91"/>
                  <a:gd name="T53" fmla="*/ 63 h 120"/>
                  <a:gd name="T54" fmla="*/ 39 w 91"/>
                  <a:gd name="T55" fmla="*/ 73 h 120"/>
                  <a:gd name="T56" fmla="*/ 37 w 91"/>
                  <a:gd name="T57" fmla="*/ 85 h 120"/>
                  <a:gd name="T58" fmla="*/ 37 w 91"/>
                  <a:gd name="T59" fmla="*/ 97 h 120"/>
                  <a:gd name="T60" fmla="*/ 42 w 91"/>
                  <a:gd name="T61" fmla="*/ 100 h 120"/>
                  <a:gd name="T62" fmla="*/ 47 w 91"/>
                  <a:gd name="T63" fmla="*/ 98 h 120"/>
                  <a:gd name="T64" fmla="*/ 49 w 91"/>
                  <a:gd name="T65" fmla="*/ 87 h 120"/>
                  <a:gd name="T66" fmla="*/ 51 w 91"/>
                  <a:gd name="T67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40" y="4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0"/>
                      <a:pt x="8" y="23"/>
                      <a:pt x="11" y="18"/>
                    </a:cubicBezTo>
                    <a:cubicBezTo>
                      <a:pt x="13" y="13"/>
                      <a:pt x="18" y="9"/>
                      <a:pt x="25" y="5"/>
                    </a:cubicBezTo>
                    <a:cubicBezTo>
                      <a:pt x="32" y="1"/>
                      <a:pt x="41" y="0"/>
                      <a:pt x="52" y="0"/>
                    </a:cubicBezTo>
                    <a:cubicBezTo>
                      <a:pt x="64" y="0"/>
                      <a:pt x="74" y="2"/>
                      <a:pt x="80" y="6"/>
                    </a:cubicBezTo>
                    <a:cubicBezTo>
                      <a:pt x="86" y="10"/>
                      <a:pt x="89" y="15"/>
                      <a:pt x="90" y="22"/>
                    </a:cubicBezTo>
                    <a:cubicBezTo>
                      <a:pt x="91" y="28"/>
                      <a:pt x="90" y="40"/>
                      <a:pt x="89" y="60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5" y="112"/>
                      <a:pt x="42" y="115"/>
                      <a:pt x="38" y="117"/>
                    </a:cubicBezTo>
                    <a:cubicBezTo>
                      <a:pt x="34" y="119"/>
                      <a:pt x="30" y="120"/>
                      <a:pt x="25" y="120"/>
                    </a:cubicBezTo>
                    <a:cubicBezTo>
                      <a:pt x="18" y="120"/>
                      <a:pt x="12" y="119"/>
                      <a:pt x="7" y="115"/>
                    </a:cubicBezTo>
                    <a:cubicBezTo>
                      <a:pt x="2" y="112"/>
                      <a:pt x="0" y="104"/>
                      <a:pt x="1" y="92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74"/>
                      <a:pt x="5" y="68"/>
                      <a:pt x="8" y="65"/>
                    </a:cubicBezTo>
                    <a:cubicBezTo>
                      <a:pt x="11" y="62"/>
                      <a:pt x="19" y="58"/>
                      <a:pt x="31" y="54"/>
                    </a:cubicBezTo>
                    <a:cubicBezTo>
                      <a:pt x="43" y="49"/>
                      <a:pt x="50" y="46"/>
                      <a:pt x="51" y="45"/>
                    </a:cubicBezTo>
                    <a:cubicBezTo>
                      <a:pt x="52" y="43"/>
                      <a:pt x="53" y="40"/>
                      <a:pt x="53" y="35"/>
                    </a:cubicBezTo>
                    <a:cubicBezTo>
                      <a:pt x="54" y="29"/>
                      <a:pt x="54" y="25"/>
                      <a:pt x="53" y="23"/>
                    </a:cubicBezTo>
                    <a:cubicBezTo>
                      <a:pt x="52" y="21"/>
                      <a:pt x="51" y="20"/>
                      <a:pt x="48" y="20"/>
                    </a:cubicBezTo>
                    <a:cubicBezTo>
                      <a:pt x="46" y="20"/>
                      <a:pt x="44" y="21"/>
                      <a:pt x="43" y="22"/>
                    </a:cubicBezTo>
                    <a:cubicBezTo>
                      <a:pt x="43" y="24"/>
                      <a:pt x="42" y="28"/>
                      <a:pt x="41" y="35"/>
                    </a:cubicBezTo>
                    <a:lnTo>
                      <a:pt x="40" y="47"/>
                    </a:lnTo>
                    <a:close/>
                    <a:moveTo>
                      <a:pt x="51" y="63"/>
                    </a:moveTo>
                    <a:cubicBezTo>
                      <a:pt x="44" y="67"/>
                      <a:pt x="41" y="71"/>
                      <a:pt x="39" y="73"/>
                    </a:cubicBezTo>
                    <a:cubicBezTo>
                      <a:pt x="38" y="76"/>
                      <a:pt x="37" y="80"/>
                      <a:pt x="37" y="85"/>
                    </a:cubicBezTo>
                    <a:cubicBezTo>
                      <a:pt x="36" y="91"/>
                      <a:pt x="36" y="95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6" y="99"/>
                      <a:pt x="47" y="98"/>
                    </a:cubicBezTo>
                    <a:cubicBezTo>
                      <a:pt x="48" y="96"/>
                      <a:pt x="48" y="93"/>
                      <a:pt x="49" y="87"/>
                    </a:cubicBezTo>
                    <a:lnTo>
                      <a:pt x="51" y="6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6313488" y="1303338"/>
                <a:ext cx="128587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6 w 57"/>
                  <a:gd name="T7" fmla="*/ 37 h 132"/>
                  <a:gd name="T8" fmla="*/ 46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1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6 w 57"/>
                  <a:gd name="T21" fmla="*/ 131 h 132"/>
                  <a:gd name="T22" fmla="*/ 7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2 w 57"/>
                  <a:gd name="T33" fmla="*/ 18 h 132"/>
                  <a:gd name="T34" fmla="*/ 10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 noEditPoints="1"/>
              </p:cNvSpPr>
              <p:nvPr userDrawn="1"/>
            </p:nvSpPr>
            <p:spPr bwMode="auto">
              <a:xfrm>
                <a:off x="6435725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3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5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3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5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 noEditPoints="1"/>
              </p:cNvSpPr>
              <p:nvPr userDrawn="1"/>
            </p:nvSpPr>
            <p:spPr bwMode="auto">
              <a:xfrm>
                <a:off x="6538913" y="1335088"/>
                <a:ext cx="204787" cy="271463"/>
              </a:xfrm>
              <a:custGeom>
                <a:avLst/>
                <a:gdLst>
                  <a:gd name="T0" fmla="*/ 90 w 91"/>
                  <a:gd name="T1" fmla="*/ 43 h 120"/>
                  <a:gd name="T2" fmla="*/ 87 w 91"/>
                  <a:gd name="T3" fmla="*/ 71 h 120"/>
                  <a:gd name="T4" fmla="*/ 84 w 91"/>
                  <a:gd name="T5" fmla="*/ 94 h 120"/>
                  <a:gd name="T6" fmla="*/ 75 w 91"/>
                  <a:gd name="T7" fmla="*/ 108 h 120"/>
                  <a:gd name="T8" fmla="*/ 60 w 91"/>
                  <a:gd name="T9" fmla="*/ 117 h 120"/>
                  <a:gd name="T10" fmla="*/ 40 w 91"/>
                  <a:gd name="T11" fmla="*/ 120 h 120"/>
                  <a:gd name="T12" fmla="*/ 20 w 91"/>
                  <a:gd name="T13" fmla="*/ 118 h 120"/>
                  <a:gd name="T14" fmla="*/ 7 w 91"/>
                  <a:gd name="T15" fmla="*/ 110 h 120"/>
                  <a:gd name="T16" fmla="*/ 1 w 91"/>
                  <a:gd name="T17" fmla="*/ 97 h 120"/>
                  <a:gd name="T18" fmla="*/ 1 w 91"/>
                  <a:gd name="T19" fmla="*/ 75 h 120"/>
                  <a:gd name="T20" fmla="*/ 4 w 91"/>
                  <a:gd name="T21" fmla="*/ 45 h 120"/>
                  <a:gd name="T22" fmla="*/ 10 w 91"/>
                  <a:gd name="T23" fmla="*/ 20 h 120"/>
                  <a:gd name="T24" fmla="*/ 24 w 91"/>
                  <a:gd name="T25" fmla="*/ 5 h 120"/>
                  <a:gd name="T26" fmla="*/ 49 w 91"/>
                  <a:gd name="T27" fmla="*/ 0 h 120"/>
                  <a:gd name="T28" fmla="*/ 71 w 91"/>
                  <a:gd name="T29" fmla="*/ 3 h 120"/>
                  <a:gd name="T30" fmla="*/ 84 w 91"/>
                  <a:gd name="T31" fmla="*/ 12 h 120"/>
                  <a:gd name="T32" fmla="*/ 90 w 91"/>
                  <a:gd name="T33" fmla="*/ 24 h 120"/>
                  <a:gd name="T34" fmla="*/ 90 w 91"/>
                  <a:gd name="T35" fmla="*/ 43 h 120"/>
                  <a:gd name="T36" fmla="*/ 53 w 91"/>
                  <a:gd name="T37" fmla="*/ 34 h 120"/>
                  <a:gd name="T38" fmla="*/ 53 w 91"/>
                  <a:gd name="T39" fmla="*/ 22 h 120"/>
                  <a:gd name="T40" fmla="*/ 49 w 91"/>
                  <a:gd name="T41" fmla="*/ 20 h 120"/>
                  <a:gd name="T42" fmla="*/ 44 w 91"/>
                  <a:gd name="T43" fmla="*/ 22 h 120"/>
                  <a:gd name="T44" fmla="*/ 42 w 91"/>
                  <a:gd name="T45" fmla="*/ 34 h 120"/>
                  <a:gd name="T46" fmla="*/ 38 w 91"/>
                  <a:gd name="T47" fmla="*/ 86 h 120"/>
                  <a:gd name="T48" fmla="*/ 38 w 91"/>
                  <a:gd name="T49" fmla="*/ 97 h 120"/>
                  <a:gd name="T50" fmla="*/ 42 w 91"/>
                  <a:gd name="T51" fmla="*/ 100 h 120"/>
                  <a:gd name="T52" fmla="*/ 47 w 91"/>
                  <a:gd name="T53" fmla="*/ 97 h 120"/>
                  <a:gd name="T54" fmla="*/ 49 w 91"/>
                  <a:gd name="T55" fmla="*/ 88 h 120"/>
                  <a:gd name="T56" fmla="*/ 53 w 91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5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20" y="118"/>
                    </a:cubicBezTo>
                    <a:cubicBezTo>
                      <a:pt x="14" y="116"/>
                      <a:pt x="10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4"/>
                      <a:pt x="7" y="26"/>
                      <a:pt x="10" y="20"/>
                    </a:cubicBezTo>
                    <a:cubicBezTo>
                      <a:pt x="13" y="14"/>
                      <a:pt x="17" y="9"/>
                      <a:pt x="24" y="5"/>
                    </a:cubicBezTo>
                    <a:cubicBezTo>
                      <a:pt x="31" y="1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7" y="5"/>
                      <a:pt x="81" y="9"/>
                      <a:pt x="84" y="12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1" y="28"/>
                      <a:pt x="91" y="34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4" y="28"/>
                      <a:pt x="54" y="24"/>
                      <a:pt x="53" y="22"/>
                    </a:cubicBezTo>
                    <a:cubicBezTo>
                      <a:pt x="53" y="21"/>
                      <a:pt x="51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3" y="24"/>
                      <a:pt x="43" y="28"/>
                      <a:pt x="42" y="3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8" y="99"/>
                      <a:pt x="40" y="100"/>
                      <a:pt x="42" y="100"/>
                    </a:cubicBezTo>
                    <a:cubicBezTo>
                      <a:pt x="44" y="100"/>
                      <a:pt x="46" y="99"/>
                      <a:pt x="47" y="97"/>
                    </a:cubicBezTo>
                    <a:cubicBezTo>
                      <a:pt x="47" y="96"/>
                      <a:pt x="48" y="93"/>
                      <a:pt x="49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6735763" y="1335088"/>
                <a:ext cx="214312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2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7 h 118"/>
                  <a:gd name="T20" fmla="*/ 57 w 95"/>
                  <a:gd name="T21" fmla="*/ 23 h 118"/>
                  <a:gd name="T22" fmla="*/ 53 w 95"/>
                  <a:gd name="T23" fmla="*/ 20 h 118"/>
                  <a:gd name="T24" fmla="*/ 47 w 95"/>
                  <a:gd name="T25" fmla="*/ 23 h 118"/>
                  <a:gd name="T26" fmla="*/ 45 w 95"/>
                  <a:gd name="T27" fmla="*/ 39 h 118"/>
                  <a:gd name="T28" fmla="*/ 38 w 95"/>
                  <a:gd name="T29" fmla="*/ 118 h 118"/>
                  <a:gd name="T30" fmla="*/ 0 w 95"/>
                  <a:gd name="T31" fmla="*/ 118 h 118"/>
                  <a:gd name="T32" fmla="*/ 11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0"/>
                      <a:pt x="94" y="15"/>
                    </a:cubicBezTo>
                    <a:cubicBezTo>
                      <a:pt x="95" y="19"/>
                      <a:pt x="95" y="26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7" y="29"/>
                      <a:pt x="57" y="25"/>
                      <a:pt x="57" y="23"/>
                    </a:cubicBezTo>
                    <a:cubicBezTo>
                      <a:pt x="57" y="21"/>
                      <a:pt x="55" y="20"/>
                      <a:pt x="53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6" y="31"/>
                      <a:pt x="45" y="39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 noEditPoints="1"/>
              </p:cNvSpPr>
              <p:nvPr userDrawn="1"/>
            </p:nvSpPr>
            <p:spPr bwMode="auto">
              <a:xfrm>
                <a:off x="6946900" y="1281113"/>
                <a:ext cx="211137" cy="320675"/>
              </a:xfrm>
              <a:custGeom>
                <a:avLst/>
                <a:gdLst>
                  <a:gd name="T0" fmla="*/ 12 w 94"/>
                  <a:gd name="T1" fmla="*/ 0 h 142"/>
                  <a:gd name="T2" fmla="*/ 51 w 94"/>
                  <a:gd name="T3" fmla="*/ 0 h 142"/>
                  <a:gd name="T4" fmla="*/ 76 w 94"/>
                  <a:gd name="T5" fmla="*/ 3 h 142"/>
                  <a:gd name="T6" fmla="*/ 88 w 94"/>
                  <a:gd name="T7" fmla="*/ 10 h 142"/>
                  <a:gd name="T8" fmla="*/ 93 w 94"/>
                  <a:gd name="T9" fmla="*/ 20 h 142"/>
                  <a:gd name="T10" fmla="*/ 93 w 94"/>
                  <a:gd name="T11" fmla="*/ 40 h 142"/>
                  <a:gd name="T12" fmla="*/ 92 w 94"/>
                  <a:gd name="T13" fmla="*/ 52 h 142"/>
                  <a:gd name="T14" fmla="*/ 87 w 94"/>
                  <a:gd name="T15" fmla="*/ 72 h 142"/>
                  <a:gd name="T16" fmla="*/ 75 w 94"/>
                  <a:gd name="T17" fmla="*/ 82 h 142"/>
                  <a:gd name="T18" fmla="*/ 54 w 94"/>
                  <a:gd name="T19" fmla="*/ 85 h 142"/>
                  <a:gd name="T20" fmla="*/ 44 w 94"/>
                  <a:gd name="T21" fmla="*/ 85 h 142"/>
                  <a:gd name="T22" fmla="*/ 39 w 94"/>
                  <a:gd name="T23" fmla="*/ 142 h 142"/>
                  <a:gd name="T24" fmla="*/ 0 w 94"/>
                  <a:gd name="T25" fmla="*/ 142 h 142"/>
                  <a:gd name="T26" fmla="*/ 12 w 94"/>
                  <a:gd name="T27" fmla="*/ 0 h 142"/>
                  <a:gd name="T28" fmla="*/ 49 w 94"/>
                  <a:gd name="T29" fmla="*/ 25 h 142"/>
                  <a:gd name="T30" fmla="*/ 46 w 94"/>
                  <a:gd name="T31" fmla="*/ 61 h 142"/>
                  <a:gd name="T32" fmla="*/ 49 w 94"/>
                  <a:gd name="T33" fmla="*/ 61 h 142"/>
                  <a:gd name="T34" fmla="*/ 56 w 94"/>
                  <a:gd name="T35" fmla="*/ 59 h 142"/>
                  <a:gd name="T36" fmla="*/ 59 w 94"/>
                  <a:gd name="T37" fmla="*/ 48 h 142"/>
                  <a:gd name="T38" fmla="*/ 60 w 94"/>
                  <a:gd name="T39" fmla="*/ 36 h 142"/>
                  <a:gd name="T40" fmla="*/ 59 w 94"/>
                  <a:gd name="T41" fmla="*/ 27 h 142"/>
                  <a:gd name="T42" fmla="*/ 49 w 94"/>
                  <a:gd name="T43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42">
                    <a:moveTo>
                      <a:pt x="1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2" y="0"/>
                      <a:pt x="70" y="1"/>
                      <a:pt x="76" y="3"/>
                    </a:cubicBezTo>
                    <a:cubicBezTo>
                      <a:pt x="81" y="4"/>
                      <a:pt x="85" y="7"/>
                      <a:pt x="88" y="10"/>
                    </a:cubicBezTo>
                    <a:cubicBezTo>
                      <a:pt x="91" y="13"/>
                      <a:pt x="92" y="16"/>
                      <a:pt x="93" y="20"/>
                    </a:cubicBezTo>
                    <a:cubicBezTo>
                      <a:pt x="94" y="25"/>
                      <a:pt x="93" y="31"/>
                      <a:pt x="93" y="40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1" y="62"/>
                      <a:pt x="89" y="68"/>
                      <a:pt x="87" y="72"/>
                    </a:cubicBezTo>
                    <a:cubicBezTo>
                      <a:pt x="85" y="76"/>
                      <a:pt x="81" y="80"/>
                      <a:pt x="75" y="82"/>
                    </a:cubicBezTo>
                    <a:cubicBezTo>
                      <a:pt x="70" y="84"/>
                      <a:pt x="63" y="85"/>
                      <a:pt x="54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0" y="142"/>
                      <a:pt x="0" y="142"/>
                      <a:pt x="0" y="142"/>
                    </a:cubicBezTo>
                    <a:lnTo>
                      <a:pt x="12" y="0"/>
                    </a:lnTo>
                    <a:close/>
                    <a:moveTo>
                      <a:pt x="49" y="25"/>
                    </a:move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9" y="61"/>
                    </a:cubicBezTo>
                    <a:cubicBezTo>
                      <a:pt x="52" y="61"/>
                      <a:pt x="55" y="60"/>
                      <a:pt x="56" y="59"/>
                    </a:cubicBezTo>
                    <a:cubicBezTo>
                      <a:pt x="58" y="57"/>
                      <a:pt x="59" y="53"/>
                      <a:pt x="59" y="48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1"/>
                      <a:pt x="60" y="28"/>
                      <a:pt x="59" y="27"/>
                    </a:cubicBezTo>
                    <a:cubicBezTo>
                      <a:pt x="57" y="25"/>
                      <a:pt x="54" y="25"/>
                      <a:pt x="49" y="25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 noEditPoints="1"/>
              </p:cNvSpPr>
              <p:nvPr userDrawn="1"/>
            </p:nvSpPr>
            <p:spPr bwMode="auto">
              <a:xfrm>
                <a:off x="7146925" y="1335088"/>
                <a:ext cx="203200" cy="271463"/>
              </a:xfrm>
              <a:custGeom>
                <a:avLst/>
                <a:gdLst>
                  <a:gd name="T0" fmla="*/ 90 w 90"/>
                  <a:gd name="T1" fmla="*/ 43 h 120"/>
                  <a:gd name="T2" fmla="*/ 87 w 90"/>
                  <a:gd name="T3" fmla="*/ 71 h 120"/>
                  <a:gd name="T4" fmla="*/ 84 w 90"/>
                  <a:gd name="T5" fmla="*/ 94 h 120"/>
                  <a:gd name="T6" fmla="*/ 75 w 90"/>
                  <a:gd name="T7" fmla="*/ 108 h 120"/>
                  <a:gd name="T8" fmla="*/ 60 w 90"/>
                  <a:gd name="T9" fmla="*/ 117 h 120"/>
                  <a:gd name="T10" fmla="*/ 40 w 90"/>
                  <a:gd name="T11" fmla="*/ 120 h 120"/>
                  <a:gd name="T12" fmla="*/ 19 w 90"/>
                  <a:gd name="T13" fmla="*/ 118 h 120"/>
                  <a:gd name="T14" fmla="*/ 7 w 90"/>
                  <a:gd name="T15" fmla="*/ 110 h 120"/>
                  <a:gd name="T16" fmla="*/ 1 w 90"/>
                  <a:gd name="T17" fmla="*/ 97 h 120"/>
                  <a:gd name="T18" fmla="*/ 1 w 90"/>
                  <a:gd name="T19" fmla="*/ 75 h 120"/>
                  <a:gd name="T20" fmla="*/ 3 w 90"/>
                  <a:gd name="T21" fmla="*/ 45 h 120"/>
                  <a:gd name="T22" fmla="*/ 9 w 90"/>
                  <a:gd name="T23" fmla="*/ 20 h 120"/>
                  <a:gd name="T24" fmla="*/ 24 w 90"/>
                  <a:gd name="T25" fmla="*/ 5 h 120"/>
                  <a:gd name="T26" fmla="*/ 49 w 90"/>
                  <a:gd name="T27" fmla="*/ 0 h 120"/>
                  <a:gd name="T28" fmla="*/ 71 w 90"/>
                  <a:gd name="T29" fmla="*/ 3 h 120"/>
                  <a:gd name="T30" fmla="*/ 84 w 90"/>
                  <a:gd name="T31" fmla="*/ 13 h 120"/>
                  <a:gd name="T32" fmla="*/ 90 w 90"/>
                  <a:gd name="T33" fmla="*/ 24 h 120"/>
                  <a:gd name="T34" fmla="*/ 90 w 90"/>
                  <a:gd name="T35" fmla="*/ 43 h 120"/>
                  <a:gd name="T36" fmla="*/ 53 w 90"/>
                  <a:gd name="T37" fmla="*/ 34 h 120"/>
                  <a:gd name="T38" fmla="*/ 53 w 90"/>
                  <a:gd name="T39" fmla="*/ 23 h 120"/>
                  <a:gd name="T40" fmla="*/ 49 w 90"/>
                  <a:gd name="T41" fmla="*/ 20 h 120"/>
                  <a:gd name="T42" fmla="*/ 44 w 90"/>
                  <a:gd name="T43" fmla="*/ 23 h 120"/>
                  <a:gd name="T44" fmla="*/ 42 w 90"/>
                  <a:gd name="T45" fmla="*/ 34 h 120"/>
                  <a:gd name="T46" fmla="*/ 37 w 90"/>
                  <a:gd name="T47" fmla="*/ 86 h 120"/>
                  <a:gd name="T48" fmla="*/ 37 w 90"/>
                  <a:gd name="T49" fmla="*/ 97 h 120"/>
                  <a:gd name="T50" fmla="*/ 42 w 90"/>
                  <a:gd name="T51" fmla="*/ 100 h 120"/>
                  <a:gd name="T52" fmla="*/ 46 w 90"/>
                  <a:gd name="T53" fmla="*/ 97 h 120"/>
                  <a:gd name="T54" fmla="*/ 48 w 90"/>
                  <a:gd name="T55" fmla="*/ 88 h 120"/>
                  <a:gd name="T56" fmla="*/ 53 w 90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4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19" y="118"/>
                    </a:cubicBezTo>
                    <a:cubicBezTo>
                      <a:pt x="14" y="116"/>
                      <a:pt x="9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35"/>
                      <a:pt x="6" y="26"/>
                      <a:pt x="9" y="20"/>
                    </a:cubicBezTo>
                    <a:cubicBezTo>
                      <a:pt x="12" y="14"/>
                      <a:pt x="17" y="9"/>
                      <a:pt x="24" y="5"/>
                    </a:cubicBezTo>
                    <a:cubicBezTo>
                      <a:pt x="31" y="2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6" y="6"/>
                      <a:pt x="81" y="9"/>
                      <a:pt x="84" y="13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0" y="28"/>
                      <a:pt x="90" y="35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3" y="28"/>
                      <a:pt x="53" y="24"/>
                      <a:pt x="53" y="23"/>
                    </a:cubicBezTo>
                    <a:cubicBezTo>
                      <a:pt x="52" y="21"/>
                      <a:pt x="51" y="20"/>
                      <a:pt x="49" y="20"/>
                    </a:cubicBezTo>
                    <a:cubicBezTo>
                      <a:pt x="46" y="20"/>
                      <a:pt x="45" y="21"/>
                      <a:pt x="44" y="23"/>
                    </a:cubicBezTo>
                    <a:cubicBezTo>
                      <a:pt x="43" y="24"/>
                      <a:pt x="42" y="28"/>
                      <a:pt x="42" y="34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92"/>
                      <a:pt x="37" y="96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5" y="99"/>
                      <a:pt x="46" y="97"/>
                    </a:cubicBezTo>
                    <a:cubicBezTo>
                      <a:pt x="47" y="96"/>
                      <a:pt x="48" y="93"/>
                      <a:pt x="48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6"/>
              <p:cNvSpPr>
                <a:spLocks noEditPoints="1"/>
              </p:cNvSpPr>
              <p:nvPr userDrawn="1"/>
            </p:nvSpPr>
            <p:spPr bwMode="auto">
              <a:xfrm>
                <a:off x="7351713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4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6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4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6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7458075" y="1335088"/>
                <a:ext cx="212725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3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8 h 118"/>
                  <a:gd name="T20" fmla="*/ 57 w 95"/>
                  <a:gd name="T21" fmla="*/ 23 h 118"/>
                  <a:gd name="T22" fmla="*/ 52 w 95"/>
                  <a:gd name="T23" fmla="*/ 20 h 118"/>
                  <a:gd name="T24" fmla="*/ 47 w 95"/>
                  <a:gd name="T25" fmla="*/ 23 h 118"/>
                  <a:gd name="T26" fmla="*/ 45 w 95"/>
                  <a:gd name="T27" fmla="*/ 40 h 118"/>
                  <a:gd name="T28" fmla="*/ 38 w 95"/>
                  <a:gd name="T29" fmla="*/ 118 h 118"/>
                  <a:gd name="T30" fmla="*/ 0 w 95"/>
                  <a:gd name="T31" fmla="*/ 118 h 118"/>
                  <a:gd name="T32" fmla="*/ 10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1"/>
                      <a:pt x="94" y="15"/>
                    </a:cubicBezTo>
                    <a:cubicBezTo>
                      <a:pt x="95" y="19"/>
                      <a:pt x="95" y="27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0"/>
                      <a:pt x="57" y="25"/>
                      <a:pt x="57" y="23"/>
                    </a:cubicBezTo>
                    <a:cubicBezTo>
                      <a:pt x="56" y="21"/>
                      <a:pt x="55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5" y="31"/>
                      <a:pt x="45" y="40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7675563" y="1303338"/>
                <a:ext cx="130175" cy="298450"/>
              </a:xfrm>
              <a:custGeom>
                <a:avLst/>
                <a:gdLst>
                  <a:gd name="T0" fmla="*/ 49 w 58"/>
                  <a:gd name="T1" fmla="*/ 0 h 132"/>
                  <a:gd name="T2" fmla="*/ 47 w 58"/>
                  <a:gd name="T3" fmla="*/ 19 h 132"/>
                  <a:gd name="T4" fmla="*/ 58 w 58"/>
                  <a:gd name="T5" fmla="*/ 19 h 132"/>
                  <a:gd name="T6" fmla="*/ 56 w 58"/>
                  <a:gd name="T7" fmla="*/ 37 h 132"/>
                  <a:gd name="T8" fmla="*/ 46 w 58"/>
                  <a:gd name="T9" fmla="*/ 37 h 132"/>
                  <a:gd name="T10" fmla="*/ 40 w 58"/>
                  <a:gd name="T11" fmla="*/ 100 h 132"/>
                  <a:gd name="T12" fmla="*/ 40 w 58"/>
                  <a:gd name="T13" fmla="*/ 112 h 132"/>
                  <a:gd name="T14" fmla="*/ 51 w 58"/>
                  <a:gd name="T15" fmla="*/ 114 h 132"/>
                  <a:gd name="T16" fmla="*/ 49 w 58"/>
                  <a:gd name="T17" fmla="*/ 132 h 132"/>
                  <a:gd name="T18" fmla="*/ 34 w 58"/>
                  <a:gd name="T19" fmla="*/ 132 h 132"/>
                  <a:gd name="T20" fmla="*/ 16 w 58"/>
                  <a:gd name="T21" fmla="*/ 131 h 132"/>
                  <a:gd name="T22" fmla="*/ 7 w 58"/>
                  <a:gd name="T23" fmla="*/ 127 h 132"/>
                  <a:gd name="T24" fmla="*/ 2 w 58"/>
                  <a:gd name="T25" fmla="*/ 118 h 132"/>
                  <a:gd name="T26" fmla="*/ 3 w 58"/>
                  <a:gd name="T27" fmla="*/ 96 h 132"/>
                  <a:gd name="T28" fmla="*/ 8 w 58"/>
                  <a:gd name="T29" fmla="*/ 37 h 132"/>
                  <a:gd name="T30" fmla="*/ 0 w 58"/>
                  <a:gd name="T31" fmla="*/ 37 h 132"/>
                  <a:gd name="T32" fmla="*/ 2 w 58"/>
                  <a:gd name="T33" fmla="*/ 19 h 132"/>
                  <a:gd name="T34" fmla="*/ 10 w 58"/>
                  <a:gd name="T35" fmla="*/ 19 h 132"/>
                  <a:gd name="T36" fmla="*/ 12 w 58"/>
                  <a:gd name="T37" fmla="*/ 0 h 132"/>
                  <a:gd name="T38" fmla="*/ 49 w 58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132">
                    <a:moveTo>
                      <a:pt x="49" y="0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6" y="132"/>
                      <a:pt x="20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3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9"/>
              <p:cNvSpPr>
                <a:spLocks noEditPoints="1"/>
              </p:cNvSpPr>
              <p:nvPr userDrawn="1"/>
            </p:nvSpPr>
            <p:spPr bwMode="auto">
              <a:xfrm>
                <a:off x="7843838" y="1187450"/>
                <a:ext cx="82550" cy="85725"/>
              </a:xfrm>
              <a:custGeom>
                <a:avLst/>
                <a:gdLst>
                  <a:gd name="T0" fmla="*/ 19 w 37"/>
                  <a:gd name="T1" fmla="*/ 0 h 38"/>
                  <a:gd name="T2" fmla="*/ 37 w 37"/>
                  <a:gd name="T3" fmla="*/ 19 h 38"/>
                  <a:gd name="T4" fmla="*/ 19 w 37"/>
                  <a:gd name="T5" fmla="*/ 38 h 38"/>
                  <a:gd name="T6" fmla="*/ 0 w 37"/>
                  <a:gd name="T7" fmla="*/ 19 h 38"/>
                  <a:gd name="T8" fmla="*/ 19 w 37"/>
                  <a:gd name="T9" fmla="*/ 0 h 38"/>
                  <a:gd name="T10" fmla="*/ 19 w 37"/>
                  <a:gd name="T11" fmla="*/ 3 h 38"/>
                  <a:gd name="T12" fmla="*/ 4 w 37"/>
                  <a:gd name="T13" fmla="*/ 19 h 38"/>
                  <a:gd name="T14" fmla="*/ 19 w 37"/>
                  <a:gd name="T15" fmla="*/ 35 h 38"/>
                  <a:gd name="T16" fmla="*/ 34 w 37"/>
                  <a:gd name="T17" fmla="*/ 19 h 38"/>
                  <a:gd name="T18" fmla="*/ 19 w 37"/>
                  <a:gd name="T19" fmla="*/ 3 h 38"/>
                  <a:gd name="T20" fmla="*/ 15 w 37"/>
                  <a:gd name="T21" fmla="*/ 30 h 38"/>
                  <a:gd name="T22" fmla="*/ 12 w 37"/>
                  <a:gd name="T23" fmla="*/ 30 h 38"/>
                  <a:gd name="T24" fmla="*/ 12 w 37"/>
                  <a:gd name="T25" fmla="*/ 9 h 38"/>
                  <a:gd name="T26" fmla="*/ 18 w 37"/>
                  <a:gd name="T27" fmla="*/ 9 h 38"/>
                  <a:gd name="T28" fmla="*/ 24 w 37"/>
                  <a:gd name="T29" fmla="*/ 10 h 38"/>
                  <a:gd name="T30" fmla="*/ 26 w 37"/>
                  <a:gd name="T31" fmla="*/ 15 h 38"/>
                  <a:gd name="T32" fmla="*/ 22 w 37"/>
                  <a:gd name="T33" fmla="*/ 20 h 38"/>
                  <a:gd name="T34" fmla="*/ 22 w 37"/>
                  <a:gd name="T35" fmla="*/ 20 h 38"/>
                  <a:gd name="T36" fmla="*/ 26 w 37"/>
                  <a:gd name="T37" fmla="*/ 25 h 38"/>
                  <a:gd name="T38" fmla="*/ 27 w 37"/>
                  <a:gd name="T39" fmla="*/ 30 h 38"/>
                  <a:gd name="T40" fmla="*/ 24 w 37"/>
                  <a:gd name="T41" fmla="*/ 30 h 38"/>
                  <a:gd name="T42" fmla="*/ 22 w 37"/>
                  <a:gd name="T43" fmla="*/ 25 h 38"/>
                  <a:gd name="T44" fmla="*/ 18 w 37"/>
                  <a:gd name="T45" fmla="*/ 21 h 38"/>
                  <a:gd name="T46" fmla="*/ 15 w 37"/>
                  <a:gd name="T47" fmla="*/ 21 h 38"/>
                  <a:gd name="T48" fmla="*/ 15 w 37"/>
                  <a:gd name="T49" fmla="*/ 30 h 38"/>
                  <a:gd name="T50" fmla="*/ 15 w 37"/>
                  <a:gd name="T51" fmla="*/ 19 h 38"/>
                  <a:gd name="T52" fmla="*/ 18 w 37"/>
                  <a:gd name="T53" fmla="*/ 19 h 38"/>
                  <a:gd name="T54" fmla="*/ 23 w 37"/>
                  <a:gd name="T55" fmla="*/ 15 h 38"/>
                  <a:gd name="T56" fmla="*/ 18 w 37"/>
                  <a:gd name="T57" fmla="*/ 11 h 38"/>
                  <a:gd name="T58" fmla="*/ 15 w 37"/>
                  <a:gd name="T59" fmla="*/ 11 h 38"/>
                  <a:gd name="T60" fmla="*/ 15 w 37"/>
                  <a:gd name="T6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cubicBezTo>
                      <a:pt x="29" y="0"/>
                      <a:pt x="37" y="9"/>
                      <a:pt x="37" y="19"/>
                    </a:cubicBezTo>
                    <a:cubicBezTo>
                      <a:pt x="37" y="30"/>
                      <a:pt x="29" y="38"/>
                      <a:pt x="19" y="38"/>
                    </a:cubicBezTo>
                    <a:cubicBezTo>
                      <a:pt x="8" y="38"/>
                      <a:pt x="0" y="30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19" y="3"/>
                    </a:moveTo>
                    <a:cubicBezTo>
                      <a:pt x="10" y="3"/>
                      <a:pt x="4" y="10"/>
                      <a:pt x="4" y="19"/>
                    </a:cubicBezTo>
                    <a:cubicBezTo>
                      <a:pt x="4" y="28"/>
                      <a:pt x="10" y="35"/>
                      <a:pt x="19" y="35"/>
                    </a:cubicBezTo>
                    <a:cubicBezTo>
                      <a:pt x="27" y="35"/>
                      <a:pt x="34" y="28"/>
                      <a:pt x="34" y="19"/>
                    </a:cubicBezTo>
                    <a:cubicBezTo>
                      <a:pt x="34" y="10"/>
                      <a:pt x="27" y="3"/>
                      <a:pt x="19" y="3"/>
                    </a:cubicBezTo>
                    <a:close/>
                    <a:moveTo>
                      <a:pt x="15" y="30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4" y="9"/>
                      <a:pt x="15" y="9"/>
                      <a:pt x="18" y="9"/>
                    </a:cubicBezTo>
                    <a:cubicBezTo>
                      <a:pt x="21" y="9"/>
                      <a:pt x="23" y="9"/>
                      <a:pt x="24" y="10"/>
                    </a:cubicBezTo>
                    <a:cubicBezTo>
                      <a:pt x="26" y="11"/>
                      <a:pt x="26" y="13"/>
                      <a:pt x="26" y="15"/>
                    </a:cubicBezTo>
                    <a:cubicBezTo>
                      <a:pt x="26" y="17"/>
                      <a:pt x="24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2"/>
                      <a:pt x="26" y="25"/>
                    </a:cubicBezTo>
                    <a:cubicBezTo>
                      <a:pt x="26" y="28"/>
                      <a:pt x="27" y="30"/>
                      <a:pt x="27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28"/>
                      <a:pt x="22" y="25"/>
                    </a:cubicBezTo>
                    <a:cubicBezTo>
                      <a:pt x="22" y="22"/>
                      <a:pt x="20" y="21"/>
                      <a:pt x="18" y="21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15" y="30"/>
                    </a:lnTo>
                    <a:close/>
                    <a:moveTo>
                      <a:pt x="15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9"/>
                      <a:pt x="23" y="18"/>
                      <a:pt x="23" y="15"/>
                    </a:cubicBezTo>
                    <a:cubicBezTo>
                      <a:pt x="23" y="13"/>
                      <a:pt x="21" y="11"/>
                      <a:pt x="18" y="11"/>
                    </a:cubicBezTo>
                    <a:cubicBezTo>
                      <a:pt x="17" y="11"/>
                      <a:pt x="16" y="11"/>
                      <a:pt x="15" y="11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 userDrawn="1"/>
        </p:nvSpPr>
        <p:spPr>
          <a:xfrm>
            <a:off x="8763000" y="66425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9972EE-00D6-4875-A74C-322565B9D992}" type="slidenum">
              <a:rPr lang="en-US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4895"/>
            <a:ext cx="2438400" cy="261610"/>
          </a:xfrm>
          <a:prstGeom prst="rect">
            <a:avLst/>
          </a:prstGeom>
          <a:noFill/>
        </p:spPr>
        <p:txBody>
          <a:bodyPr wrap="square" bIns="91440" rtlCol="0" anchor="ctr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©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2015 Integration</a:t>
            </a:r>
            <a:r>
              <a:rPr lang="en-US" sz="800" b="0" i="0" kern="1200" spc="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Point </a:t>
            </a:r>
            <a:r>
              <a:rPr lang="en-US" sz="800" b="0" i="0" kern="1200" baseline="200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•</a:t>
            </a:r>
            <a:r>
              <a:rPr lang="en-US" sz="8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Proprietary </a:t>
            </a:r>
            <a:r>
              <a:rPr lang="en-US" sz="800" spc="100" baseline="30000" dirty="0">
                <a:latin typeface="Arial" pitchFamily="34" charset="0"/>
                <a:ea typeface="Roboto" pitchFamily="2" charset="0"/>
                <a:cs typeface="Arial" pitchFamily="34" charset="0"/>
              </a:rPr>
              <a:t>&amp; </a:t>
            </a:r>
            <a:r>
              <a:rPr lang="en-US" sz="800" spc="100" baseline="30000" dirty="0" smtClean="0">
                <a:latin typeface="Arial" pitchFamily="34" charset="0"/>
                <a:ea typeface="Roboto" pitchFamily="2" charset="0"/>
                <a:cs typeface="Arial" pitchFamily="34" charset="0"/>
              </a:rPr>
              <a:t>Confidential</a:t>
            </a:r>
            <a:endParaRPr lang="en-US" sz="800" spc="100" baseline="30000" dirty="0"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676400" y="0"/>
            <a:ext cx="7467600" cy="609600"/>
          </a:xfrm>
          <a:prstGeom prst="rect">
            <a:avLst/>
          </a:prstGeom>
          <a:solidFill>
            <a:srgbClr val="1543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69850"/>
            <a:ext cx="7162800" cy="4635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ln>
                  <a:solidFill>
                    <a:srgbClr val="343735">
                      <a:alpha val="20000"/>
                    </a:srgb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Header Text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52400" y="13926"/>
            <a:ext cx="1357760" cy="708881"/>
            <a:chOff x="184813" y="13926"/>
            <a:chExt cx="1357760" cy="708881"/>
          </a:xfrm>
        </p:grpSpPr>
        <p:sp>
          <p:nvSpPr>
            <p:cNvPr id="11" name="Freeform 5"/>
            <p:cNvSpPr>
              <a:spLocks noEditPoints="1"/>
            </p:cNvSpPr>
            <p:nvPr userDrawn="1"/>
          </p:nvSpPr>
          <p:spPr bwMode="auto">
            <a:xfrm>
              <a:off x="184813" y="13926"/>
              <a:ext cx="1357760" cy="708881"/>
            </a:xfrm>
            <a:custGeom>
              <a:avLst/>
              <a:gdLst>
                <a:gd name="T0" fmla="*/ 999 w 2061"/>
                <a:gd name="T1" fmla="*/ 261 h 1075"/>
                <a:gd name="T2" fmla="*/ 1858 w 2061"/>
                <a:gd name="T3" fmla="*/ 235 h 1075"/>
                <a:gd name="T4" fmla="*/ 1633 w 2061"/>
                <a:gd name="T5" fmla="*/ 405 h 1075"/>
                <a:gd name="T6" fmla="*/ 1531 w 2061"/>
                <a:gd name="T7" fmla="*/ 593 h 1075"/>
                <a:gd name="T8" fmla="*/ 1344 w 2061"/>
                <a:gd name="T9" fmla="*/ 504 h 1075"/>
                <a:gd name="T10" fmla="*/ 1153 w 2061"/>
                <a:gd name="T11" fmla="*/ 417 h 1075"/>
                <a:gd name="T12" fmla="*/ 1129 w 2061"/>
                <a:gd name="T13" fmla="*/ 346 h 1075"/>
                <a:gd name="T14" fmla="*/ 1023 w 2061"/>
                <a:gd name="T15" fmla="*/ 356 h 1075"/>
                <a:gd name="T16" fmla="*/ 937 w 2061"/>
                <a:gd name="T17" fmla="*/ 359 h 1075"/>
                <a:gd name="T18" fmla="*/ 1050 w 2061"/>
                <a:gd name="T19" fmla="*/ 288 h 1075"/>
                <a:gd name="T20" fmla="*/ 1051 w 2061"/>
                <a:gd name="T21" fmla="*/ 246 h 1075"/>
                <a:gd name="T22" fmla="*/ 1009 w 2061"/>
                <a:gd name="T23" fmla="*/ 199 h 1075"/>
                <a:gd name="T24" fmla="*/ 1256 w 2061"/>
                <a:gd name="T25" fmla="*/ 161 h 1075"/>
                <a:gd name="T26" fmla="*/ 1503 w 2061"/>
                <a:gd name="T27" fmla="*/ 74 h 1075"/>
                <a:gd name="T28" fmla="*/ 1942 w 2061"/>
                <a:gd name="T29" fmla="*/ 147 h 1075"/>
                <a:gd name="T30" fmla="*/ 1287 w 2061"/>
                <a:gd name="T31" fmla="*/ 92 h 1075"/>
                <a:gd name="T32" fmla="*/ 1037 w 2061"/>
                <a:gd name="T33" fmla="*/ 37 h 1075"/>
                <a:gd name="T34" fmla="*/ 881 w 2061"/>
                <a:gd name="T35" fmla="*/ 307 h 1075"/>
                <a:gd name="T36" fmla="*/ 955 w 2061"/>
                <a:gd name="T37" fmla="*/ 419 h 1075"/>
                <a:gd name="T38" fmla="*/ 1174 w 2061"/>
                <a:gd name="T39" fmla="*/ 743 h 1075"/>
                <a:gd name="T40" fmla="*/ 865 w 2061"/>
                <a:gd name="T41" fmla="*/ 593 h 1075"/>
                <a:gd name="T42" fmla="*/ 808 w 2061"/>
                <a:gd name="T43" fmla="*/ 118 h 1075"/>
                <a:gd name="T44" fmla="*/ 744 w 2061"/>
                <a:gd name="T45" fmla="*/ 213 h 1075"/>
                <a:gd name="T46" fmla="*/ 688 w 2061"/>
                <a:gd name="T47" fmla="*/ 250 h 1075"/>
                <a:gd name="T48" fmla="*/ 662 w 2061"/>
                <a:gd name="T49" fmla="*/ 193 h 1075"/>
                <a:gd name="T50" fmla="*/ 668 w 2061"/>
                <a:gd name="T51" fmla="*/ 146 h 1075"/>
                <a:gd name="T52" fmla="*/ 608 w 2061"/>
                <a:gd name="T53" fmla="*/ 74 h 1075"/>
                <a:gd name="T54" fmla="*/ 697 w 2061"/>
                <a:gd name="T55" fmla="*/ 3 h 1075"/>
                <a:gd name="T56" fmla="*/ 776 w 2061"/>
                <a:gd name="T57" fmla="*/ 44 h 1075"/>
                <a:gd name="T58" fmla="*/ 790 w 2061"/>
                <a:gd name="T59" fmla="*/ 103 h 1075"/>
                <a:gd name="T60" fmla="*/ 802 w 2061"/>
                <a:gd name="T61" fmla="*/ 97 h 1075"/>
                <a:gd name="T62" fmla="*/ 485 w 2061"/>
                <a:gd name="T63" fmla="*/ 98 h 1075"/>
                <a:gd name="T64" fmla="*/ 441 w 2061"/>
                <a:gd name="T65" fmla="*/ 85 h 1075"/>
                <a:gd name="T66" fmla="*/ 347 w 2061"/>
                <a:gd name="T67" fmla="*/ 96 h 1075"/>
                <a:gd name="T68" fmla="*/ 389 w 2061"/>
                <a:gd name="T69" fmla="*/ 199 h 1075"/>
                <a:gd name="T70" fmla="*/ 626 w 2061"/>
                <a:gd name="T71" fmla="*/ 218 h 1075"/>
                <a:gd name="T72" fmla="*/ 466 w 2061"/>
                <a:gd name="T73" fmla="*/ 164 h 1075"/>
                <a:gd name="T74" fmla="*/ 536 w 2061"/>
                <a:gd name="T75" fmla="*/ 582 h 1075"/>
                <a:gd name="T76" fmla="*/ 663 w 2061"/>
                <a:gd name="T77" fmla="*/ 387 h 1075"/>
                <a:gd name="T78" fmla="*/ 431 w 2061"/>
                <a:gd name="T79" fmla="*/ 168 h 1075"/>
                <a:gd name="T80" fmla="*/ 570 w 2061"/>
                <a:gd name="T81" fmla="*/ 273 h 1075"/>
                <a:gd name="T82" fmla="*/ 609 w 2061"/>
                <a:gd name="T83" fmla="*/ 412 h 1075"/>
                <a:gd name="T84" fmla="*/ 543 w 2061"/>
                <a:gd name="T85" fmla="*/ 449 h 1075"/>
                <a:gd name="T86" fmla="*/ 513 w 2061"/>
                <a:gd name="T87" fmla="*/ 532 h 1075"/>
                <a:gd name="T88" fmla="*/ 530 w 2061"/>
                <a:gd name="T89" fmla="*/ 632 h 1075"/>
                <a:gd name="T90" fmla="*/ 663 w 2061"/>
                <a:gd name="T91" fmla="*/ 897 h 1075"/>
                <a:gd name="T92" fmla="*/ 531 w 2061"/>
                <a:gd name="T93" fmla="*/ 1000 h 1075"/>
                <a:gd name="T94" fmla="*/ 492 w 2061"/>
                <a:gd name="T95" fmla="*/ 628 h 1075"/>
                <a:gd name="T96" fmla="*/ 261 w 2061"/>
                <a:gd name="T97" fmla="*/ 404 h 1075"/>
                <a:gd name="T98" fmla="*/ 67 w 2061"/>
                <a:gd name="T99" fmla="*/ 294 h 1075"/>
                <a:gd name="T100" fmla="*/ 546 w 2061"/>
                <a:gd name="T101" fmla="*/ 462 h 1075"/>
                <a:gd name="T102" fmla="*/ 245 w 2061"/>
                <a:gd name="T103" fmla="*/ 365 h 1075"/>
                <a:gd name="T104" fmla="*/ 1604 w 2061"/>
                <a:gd name="T105" fmla="*/ 675 h 1075"/>
                <a:gd name="T106" fmla="*/ 1635 w 2061"/>
                <a:gd name="T107" fmla="*/ 609 h 1075"/>
                <a:gd name="T108" fmla="*/ 1760 w 2061"/>
                <a:gd name="T109" fmla="*/ 680 h 1075"/>
                <a:gd name="T110" fmla="*/ 1733 w 2061"/>
                <a:gd name="T111" fmla="*/ 683 h 1075"/>
                <a:gd name="T112" fmla="*/ 1680 w 2061"/>
                <a:gd name="T113" fmla="*/ 578 h 1075"/>
                <a:gd name="T114" fmla="*/ 1771 w 2061"/>
                <a:gd name="T115" fmla="*/ 416 h 1075"/>
                <a:gd name="T116" fmla="*/ 1856 w 2061"/>
                <a:gd name="T117" fmla="*/ 732 h 1075"/>
                <a:gd name="T118" fmla="*/ 1711 w 2061"/>
                <a:gd name="T119" fmla="*/ 809 h 1075"/>
                <a:gd name="T120" fmla="*/ 1809 w 2061"/>
                <a:gd name="T121" fmla="*/ 776 h 1075"/>
                <a:gd name="T122" fmla="*/ 1891 w 2061"/>
                <a:gd name="T123" fmla="*/ 920 h 1075"/>
                <a:gd name="T124" fmla="*/ 1707 w 2061"/>
                <a:gd name="T125" fmla="*/ 906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61" h="1075">
                  <a:moveTo>
                    <a:pt x="2060" y="927"/>
                  </a:moveTo>
                  <a:cubicBezTo>
                    <a:pt x="2059" y="927"/>
                    <a:pt x="2059" y="927"/>
                    <a:pt x="2058" y="927"/>
                  </a:cubicBezTo>
                  <a:cubicBezTo>
                    <a:pt x="2058" y="928"/>
                    <a:pt x="2058" y="929"/>
                    <a:pt x="2057" y="930"/>
                  </a:cubicBezTo>
                  <a:cubicBezTo>
                    <a:pt x="2055" y="930"/>
                    <a:pt x="2053" y="930"/>
                    <a:pt x="2052" y="931"/>
                  </a:cubicBezTo>
                  <a:cubicBezTo>
                    <a:pt x="2052" y="933"/>
                    <a:pt x="2053" y="934"/>
                    <a:pt x="2053" y="935"/>
                  </a:cubicBezTo>
                  <a:cubicBezTo>
                    <a:pt x="2051" y="937"/>
                    <a:pt x="2045" y="947"/>
                    <a:pt x="2042" y="947"/>
                  </a:cubicBezTo>
                  <a:cubicBezTo>
                    <a:pt x="2036" y="945"/>
                    <a:pt x="2043" y="941"/>
                    <a:pt x="2042" y="937"/>
                  </a:cubicBezTo>
                  <a:cubicBezTo>
                    <a:pt x="2041" y="935"/>
                    <a:pt x="2034" y="934"/>
                    <a:pt x="2033" y="931"/>
                  </a:cubicBezTo>
                  <a:cubicBezTo>
                    <a:pt x="2035" y="930"/>
                    <a:pt x="2037" y="929"/>
                    <a:pt x="2038" y="928"/>
                  </a:cubicBezTo>
                  <a:cubicBezTo>
                    <a:pt x="2038" y="927"/>
                    <a:pt x="2038" y="925"/>
                    <a:pt x="2039" y="924"/>
                  </a:cubicBezTo>
                  <a:cubicBezTo>
                    <a:pt x="2039" y="923"/>
                    <a:pt x="2040" y="922"/>
                    <a:pt x="2040" y="921"/>
                  </a:cubicBezTo>
                  <a:cubicBezTo>
                    <a:pt x="2040" y="920"/>
                    <a:pt x="2039" y="919"/>
                    <a:pt x="2039" y="919"/>
                  </a:cubicBezTo>
                  <a:cubicBezTo>
                    <a:pt x="2039" y="918"/>
                    <a:pt x="2039" y="917"/>
                    <a:pt x="2039" y="917"/>
                  </a:cubicBezTo>
                  <a:cubicBezTo>
                    <a:pt x="2038" y="915"/>
                    <a:pt x="2037" y="914"/>
                    <a:pt x="2036" y="912"/>
                  </a:cubicBezTo>
                  <a:cubicBezTo>
                    <a:pt x="2035" y="911"/>
                    <a:pt x="2036" y="910"/>
                    <a:pt x="2035" y="909"/>
                  </a:cubicBezTo>
                  <a:cubicBezTo>
                    <a:pt x="2034" y="909"/>
                    <a:pt x="2034" y="909"/>
                    <a:pt x="2033" y="908"/>
                  </a:cubicBezTo>
                  <a:cubicBezTo>
                    <a:pt x="2034" y="909"/>
                    <a:pt x="2034" y="910"/>
                    <a:pt x="2035" y="911"/>
                  </a:cubicBezTo>
                  <a:cubicBezTo>
                    <a:pt x="2035" y="911"/>
                    <a:pt x="2035" y="911"/>
                    <a:pt x="2034" y="911"/>
                  </a:cubicBezTo>
                  <a:cubicBezTo>
                    <a:pt x="2033" y="908"/>
                    <a:pt x="2031" y="907"/>
                    <a:pt x="2029" y="904"/>
                  </a:cubicBezTo>
                  <a:cubicBezTo>
                    <a:pt x="2029" y="903"/>
                    <a:pt x="2029" y="903"/>
                    <a:pt x="2029" y="901"/>
                  </a:cubicBezTo>
                  <a:cubicBezTo>
                    <a:pt x="2028" y="900"/>
                    <a:pt x="2027" y="899"/>
                    <a:pt x="2026" y="898"/>
                  </a:cubicBezTo>
                  <a:cubicBezTo>
                    <a:pt x="2026" y="898"/>
                    <a:pt x="2026" y="898"/>
                    <a:pt x="2027" y="898"/>
                  </a:cubicBezTo>
                  <a:cubicBezTo>
                    <a:pt x="2027" y="898"/>
                    <a:pt x="2028" y="898"/>
                    <a:pt x="2029" y="898"/>
                  </a:cubicBezTo>
                  <a:cubicBezTo>
                    <a:pt x="2029" y="900"/>
                    <a:pt x="2029" y="901"/>
                    <a:pt x="2030" y="902"/>
                  </a:cubicBezTo>
                  <a:cubicBezTo>
                    <a:pt x="2031" y="901"/>
                    <a:pt x="2033" y="902"/>
                    <a:pt x="2035" y="903"/>
                  </a:cubicBezTo>
                  <a:cubicBezTo>
                    <a:pt x="2035" y="903"/>
                    <a:pt x="2035" y="904"/>
                    <a:pt x="2035" y="904"/>
                  </a:cubicBezTo>
                  <a:cubicBezTo>
                    <a:pt x="2035" y="904"/>
                    <a:pt x="2035" y="904"/>
                    <a:pt x="2036" y="904"/>
                  </a:cubicBezTo>
                  <a:cubicBezTo>
                    <a:pt x="2036" y="904"/>
                    <a:pt x="2036" y="904"/>
                    <a:pt x="2036" y="904"/>
                  </a:cubicBezTo>
                  <a:cubicBezTo>
                    <a:pt x="2036" y="905"/>
                    <a:pt x="2037" y="905"/>
                    <a:pt x="2038" y="907"/>
                  </a:cubicBezTo>
                  <a:cubicBezTo>
                    <a:pt x="2037" y="907"/>
                    <a:pt x="2037" y="907"/>
                    <a:pt x="2038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7" y="908"/>
                    <a:pt x="2037" y="908"/>
                    <a:pt x="2037" y="908"/>
                  </a:cubicBezTo>
                  <a:cubicBezTo>
                    <a:pt x="2038" y="908"/>
                    <a:pt x="2039" y="910"/>
                    <a:pt x="2039" y="911"/>
                  </a:cubicBezTo>
                  <a:cubicBezTo>
                    <a:pt x="2039" y="911"/>
                    <a:pt x="2039" y="911"/>
                    <a:pt x="2039" y="911"/>
                  </a:cubicBezTo>
                  <a:cubicBezTo>
                    <a:pt x="2039" y="912"/>
                    <a:pt x="2040" y="913"/>
                    <a:pt x="2040" y="913"/>
                  </a:cubicBezTo>
                  <a:cubicBezTo>
                    <a:pt x="2039" y="913"/>
                    <a:pt x="2039" y="913"/>
                    <a:pt x="2038" y="913"/>
                  </a:cubicBezTo>
                  <a:cubicBezTo>
                    <a:pt x="2038" y="913"/>
                    <a:pt x="2038" y="914"/>
                    <a:pt x="2038" y="914"/>
                  </a:cubicBezTo>
                  <a:cubicBezTo>
                    <a:pt x="2039" y="914"/>
                    <a:pt x="2039" y="914"/>
                    <a:pt x="2040" y="914"/>
                  </a:cubicBezTo>
                  <a:cubicBezTo>
                    <a:pt x="2040" y="915"/>
                    <a:pt x="2040" y="915"/>
                    <a:pt x="2040" y="915"/>
                  </a:cubicBezTo>
                  <a:cubicBezTo>
                    <a:pt x="2041" y="915"/>
                    <a:pt x="2041" y="915"/>
                    <a:pt x="2042" y="916"/>
                  </a:cubicBezTo>
                  <a:cubicBezTo>
                    <a:pt x="2042" y="916"/>
                    <a:pt x="2042" y="916"/>
                    <a:pt x="2042" y="917"/>
                  </a:cubicBezTo>
                  <a:cubicBezTo>
                    <a:pt x="2043" y="917"/>
                    <a:pt x="2043" y="917"/>
                    <a:pt x="2044" y="918"/>
                  </a:cubicBezTo>
                  <a:cubicBezTo>
                    <a:pt x="2044" y="916"/>
                    <a:pt x="2043" y="916"/>
                    <a:pt x="2044" y="914"/>
                  </a:cubicBezTo>
                  <a:cubicBezTo>
                    <a:pt x="2044" y="914"/>
                    <a:pt x="2044" y="914"/>
                    <a:pt x="2044" y="914"/>
                  </a:cubicBezTo>
                  <a:cubicBezTo>
                    <a:pt x="2046" y="915"/>
                    <a:pt x="2046" y="918"/>
                    <a:pt x="2047" y="920"/>
                  </a:cubicBezTo>
                  <a:cubicBezTo>
                    <a:pt x="2049" y="921"/>
                    <a:pt x="2052" y="924"/>
                    <a:pt x="2055" y="923"/>
                  </a:cubicBezTo>
                  <a:cubicBezTo>
                    <a:pt x="2057" y="923"/>
                    <a:pt x="2058" y="920"/>
                    <a:pt x="2061" y="920"/>
                  </a:cubicBezTo>
                  <a:cubicBezTo>
                    <a:pt x="2061" y="921"/>
                    <a:pt x="2061" y="921"/>
                    <a:pt x="2061" y="921"/>
                  </a:cubicBezTo>
                  <a:cubicBezTo>
                    <a:pt x="2061" y="923"/>
                    <a:pt x="2061" y="925"/>
                    <a:pt x="2060" y="927"/>
                  </a:cubicBezTo>
                  <a:close/>
                  <a:moveTo>
                    <a:pt x="2030" y="946"/>
                  </a:moveTo>
                  <a:cubicBezTo>
                    <a:pt x="2031" y="945"/>
                    <a:pt x="2032" y="945"/>
                    <a:pt x="2033" y="944"/>
                  </a:cubicBezTo>
                  <a:cubicBezTo>
                    <a:pt x="2033" y="944"/>
                    <a:pt x="2034" y="944"/>
                    <a:pt x="2035" y="944"/>
                  </a:cubicBezTo>
                  <a:cubicBezTo>
                    <a:pt x="2035" y="945"/>
                    <a:pt x="2035" y="945"/>
                    <a:pt x="2035" y="946"/>
                  </a:cubicBezTo>
                  <a:cubicBezTo>
                    <a:pt x="2035" y="946"/>
                    <a:pt x="2035" y="947"/>
                    <a:pt x="2035" y="947"/>
                  </a:cubicBezTo>
                  <a:cubicBezTo>
                    <a:pt x="2035" y="948"/>
                    <a:pt x="2036" y="948"/>
                    <a:pt x="2036" y="950"/>
                  </a:cubicBezTo>
                  <a:cubicBezTo>
                    <a:pt x="2033" y="951"/>
                    <a:pt x="2032" y="955"/>
                    <a:pt x="2030" y="956"/>
                  </a:cubicBezTo>
                  <a:cubicBezTo>
                    <a:pt x="2028" y="958"/>
                    <a:pt x="2026" y="959"/>
                    <a:pt x="2025" y="960"/>
                  </a:cubicBezTo>
                  <a:cubicBezTo>
                    <a:pt x="2026" y="961"/>
                    <a:pt x="2027" y="962"/>
                    <a:pt x="2029" y="962"/>
                  </a:cubicBezTo>
                  <a:cubicBezTo>
                    <a:pt x="2029" y="962"/>
                    <a:pt x="2029" y="962"/>
                    <a:pt x="2029" y="962"/>
                  </a:cubicBezTo>
                  <a:cubicBezTo>
                    <a:pt x="2028" y="963"/>
                    <a:pt x="2027" y="963"/>
                    <a:pt x="2027" y="963"/>
                  </a:cubicBezTo>
                  <a:cubicBezTo>
                    <a:pt x="2026" y="963"/>
                    <a:pt x="2026" y="962"/>
                    <a:pt x="2025" y="962"/>
                  </a:cubicBezTo>
                  <a:cubicBezTo>
                    <a:pt x="2023" y="963"/>
                    <a:pt x="2021" y="965"/>
                    <a:pt x="2019" y="966"/>
                  </a:cubicBezTo>
                  <a:cubicBezTo>
                    <a:pt x="2018" y="966"/>
                    <a:pt x="2017" y="965"/>
                    <a:pt x="2017" y="966"/>
                  </a:cubicBezTo>
                  <a:cubicBezTo>
                    <a:pt x="2017" y="966"/>
                    <a:pt x="2018" y="967"/>
                    <a:pt x="2018" y="967"/>
                  </a:cubicBezTo>
                  <a:cubicBezTo>
                    <a:pt x="2018" y="968"/>
                    <a:pt x="2018" y="969"/>
                    <a:pt x="2018" y="970"/>
                  </a:cubicBezTo>
                  <a:cubicBezTo>
                    <a:pt x="2017" y="970"/>
                    <a:pt x="2016" y="970"/>
                    <a:pt x="2015" y="970"/>
                  </a:cubicBezTo>
                  <a:cubicBezTo>
                    <a:pt x="2015" y="970"/>
                    <a:pt x="2015" y="970"/>
                    <a:pt x="2015" y="970"/>
                  </a:cubicBezTo>
                  <a:cubicBezTo>
                    <a:pt x="2016" y="971"/>
                    <a:pt x="2016" y="971"/>
                    <a:pt x="2017" y="971"/>
                  </a:cubicBezTo>
                  <a:cubicBezTo>
                    <a:pt x="2016" y="973"/>
                    <a:pt x="2015" y="976"/>
                    <a:pt x="2014" y="978"/>
                  </a:cubicBezTo>
                  <a:cubicBezTo>
                    <a:pt x="2014" y="979"/>
                    <a:pt x="2009" y="982"/>
                    <a:pt x="2007" y="983"/>
                  </a:cubicBezTo>
                  <a:cubicBezTo>
                    <a:pt x="2003" y="983"/>
                    <a:pt x="2000" y="982"/>
                    <a:pt x="1997" y="981"/>
                  </a:cubicBezTo>
                  <a:cubicBezTo>
                    <a:pt x="1997" y="980"/>
                    <a:pt x="1997" y="980"/>
                    <a:pt x="1996" y="980"/>
                  </a:cubicBezTo>
                  <a:cubicBezTo>
                    <a:pt x="1996" y="979"/>
                    <a:pt x="1995" y="979"/>
                    <a:pt x="1995" y="980"/>
                  </a:cubicBezTo>
                  <a:cubicBezTo>
                    <a:pt x="1993" y="981"/>
                    <a:pt x="1991" y="981"/>
                    <a:pt x="1990" y="979"/>
                  </a:cubicBezTo>
                  <a:cubicBezTo>
                    <a:pt x="1990" y="979"/>
                    <a:pt x="1990" y="979"/>
                    <a:pt x="1990" y="979"/>
                  </a:cubicBezTo>
                  <a:cubicBezTo>
                    <a:pt x="1990" y="979"/>
                    <a:pt x="1991" y="979"/>
                    <a:pt x="1991" y="979"/>
                  </a:cubicBezTo>
                  <a:cubicBezTo>
                    <a:pt x="1991" y="978"/>
                    <a:pt x="1991" y="978"/>
                    <a:pt x="1991" y="978"/>
                  </a:cubicBezTo>
                  <a:cubicBezTo>
                    <a:pt x="1991" y="978"/>
                    <a:pt x="1992" y="978"/>
                    <a:pt x="1992" y="977"/>
                  </a:cubicBezTo>
                  <a:cubicBezTo>
                    <a:pt x="1992" y="977"/>
                    <a:pt x="1992" y="977"/>
                    <a:pt x="1992" y="977"/>
                  </a:cubicBezTo>
                  <a:cubicBezTo>
                    <a:pt x="1992" y="977"/>
                    <a:pt x="1991" y="976"/>
                    <a:pt x="1991" y="976"/>
                  </a:cubicBezTo>
                  <a:cubicBezTo>
                    <a:pt x="1991" y="976"/>
                    <a:pt x="1991" y="976"/>
                    <a:pt x="1991" y="976"/>
                  </a:cubicBezTo>
                  <a:cubicBezTo>
                    <a:pt x="1992" y="976"/>
                    <a:pt x="1992" y="976"/>
                    <a:pt x="1993" y="977"/>
                  </a:cubicBezTo>
                  <a:cubicBezTo>
                    <a:pt x="1993" y="976"/>
                    <a:pt x="1992" y="975"/>
                    <a:pt x="1992" y="975"/>
                  </a:cubicBezTo>
                  <a:cubicBezTo>
                    <a:pt x="1992" y="975"/>
                    <a:pt x="1992" y="974"/>
                    <a:pt x="1992" y="974"/>
                  </a:cubicBezTo>
                  <a:cubicBezTo>
                    <a:pt x="1993" y="975"/>
                    <a:pt x="1994" y="975"/>
                    <a:pt x="1995" y="975"/>
                  </a:cubicBezTo>
                  <a:cubicBezTo>
                    <a:pt x="1995" y="974"/>
                    <a:pt x="1994" y="973"/>
                    <a:pt x="1994" y="972"/>
                  </a:cubicBezTo>
                  <a:cubicBezTo>
                    <a:pt x="1994" y="972"/>
                    <a:pt x="1994" y="972"/>
                    <a:pt x="1994" y="972"/>
                  </a:cubicBezTo>
                  <a:cubicBezTo>
                    <a:pt x="1996" y="971"/>
                    <a:pt x="1997" y="969"/>
                    <a:pt x="1999" y="968"/>
                  </a:cubicBezTo>
                  <a:cubicBezTo>
                    <a:pt x="1999" y="968"/>
                    <a:pt x="1999" y="967"/>
                    <a:pt x="1999" y="967"/>
                  </a:cubicBezTo>
                  <a:cubicBezTo>
                    <a:pt x="2001" y="965"/>
                    <a:pt x="2003" y="965"/>
                    <a:pt x="2005" y="964"/>
                  </a:cubicBezTo>
                  <a:cubicBezTo>
                    <a:pt x="2007" y="963"/>
                    <a:pt x="2009" y="962"/>
                    <a:pt x="2011" y="960"/>
                  </a:cubicBezTo>
                  <a:cubicBezTo>
                    <a:pt x="2011" y="959"/>
                    <a:pt x="2011" y="959"/>
                    <a:pt x="2012" y="958"/>
                  </a:cubicBezTo>
                  <a:cubicBezTo>
                    <a:pt x="2013" y="958"/>
                    <a:pt x="2014" y="957"/>
                    <a:pt x="2015" y="957"/>
                  </a:cubicBezTo>
                  <a:cubicBezTo>
                    <a:pt x="2015" y="957"/>
                    <a:pt x="2019" y="953"/>
                    <a:pt x="2019" y="953"/>
                  </a:cubicBezTo>
                  <a:cubicBezTo>
                    <a:pt x="2019" y="952"/>
                    <a:pt x="2019" y="950"/>
                    <a:pt x="2019" y="949"/>
                  </a:cubicBezTo>
                  <a:cubicBezTo>
                    <a:pt x="2020" y="949"/>
                    <a:pt x="2023" y="948"/>
                    <a:pt x="2023" y="947"/>
                  </a:cubicBezTo>
                  <a:cubicBezTo>
                    <a:pt x="2024" y="946"/>
                    <a:pt x="2023" y="944"/>
                    <a:pt x="2024" y="943"/>
                  </a:cubicBezTo>
                  <a:cubicBezTo>
                    <a:pt x="2024" y="942"/>
                    <a:pt x="2025" y="941"/>
                    <a:pt x="2025" y="940"/>
                  </a:cubicBezTo>
                  <a:cubicBezTo>
                    <a:pt x="2029" y="941"/>
                    <a:pt x="2028" y="944"/>
                    <a:pt x="2030" y="946"/>
                  </a:cubicBezTo>
                  <a:close/>
                  <a:moveTo>
                    <a:pt x="1015" y="281"/>
                  </a:moveTo>
                  <a:cubicBezTo>
                    <a:pt x="1015" y="281"/>
                    <a:pt x="1015" y="281"/>
                    <a:pt x="1014" y="281"/>
                  </a:cubicBezTo>
                  <a:cubicBezTo>
                    <a:pt x="1014" y="282"/>
                    <a:pt x="1013" y="283"/>
                    <a:pt x="1012" y="283"/>
                  </a:cubicBezTo>
                  <a:cubicBezTo>
                    <a:pt x="1011" y="283"/>
                    <a:pt x="1011" y="282"/>
                    <a:pt x="1011" y="281"/>
                  </a:cubicBezTo>
                  <a:cubicBezTo>
                    <a:pt x="1010" y="281"/>
                    <a:pt x="1008" y="282"/>
                    <a:pt x="1008" y="281"/>
                  </a:cubicBezTo>
                  <a:cubicBezTo>
                    <a:pt x="1006" y="278"/>
                    <a:pt x="1008" y="278"/>
                    <a:pt x="1009" y="276"/>
                  </a:cubicBezTo>
                  <a:cubicBezTo>
                    <a:pt x="1010" y="276"/>
                    <a:pt x="1010" y="276"/>
                    <a:pt x="1010" y="276"/>
                  </a:cubicBezTo>
                  <a:cubicBezTo>
                    <a:pt x="1010" y="277"/>
                    <a:pt x="1011" y="277"/>
                    <a:pt x="1012" y="278"/>
                  </a:cubicBezTo>
                  <a:cubicBezTo>
                    <a:pt x="1012" y="277"/>
                    <a:pt x="1012" y="275"/>
                    <a:pt x="1013" y="275"/>
                  </a:cubicBezTo>
                  <a:cubicBezTo>
                    <a:pt x="1013" y="275"/>
                    <a:pt x="1014" y="275"/>
                    <a:pt x="1015" y="275"/>
                  </a:cubicBezTo>
                  <a:cubicBezTo>
                    <a:pt x="1015" y="277"/>
                    <a:pt x="1015" y="278"/>
                    <a:pt x="1013" y="280"/>
                  </a:cubicBezTo>
                  <a:cubicBezTo>
                    <a:pt x="1013" y="280"/>
                    <a:pt x="1013" y="280"/>
                    <a:pt x="1013" y="280"/>
                  </a:cubicBezTo>
                  <a:cubicBezTo>
                    <a:pt x="1014" y="280"/>
                    <a:pt x="1014" y="280"/>
                    <a:pt x="1015" y="281"/>
                  </a:cubicBezTo>
                  <a:close/>
                  <a:moveTo>
                    <a:pt x="1002" y="266"/>
                  </a:moveTo>
                  <a:cubicBezTo>
                    <a:pt x="999" y="266"/>
                    <a:pt x="996" y="266"/>
                    <a:pt x="994" y="266"/>
                  </a:cubicBezTo>
                  <a:cubicBezTo>
                    <a:pt x="993" y="268"/>
                    <a:pt x="992" y="268"/>
                    <a:pt x="991" y="270"/>
                  </a:cubicBezTo>
                  <a:cubicBezTo>
                    <a:pt x="991" y="269"/>
                    <a:pt x="990" y="268"/>
                    <a:pt x="990" y="268"/>
                  </a:cubicBezTo>
                  <a:cubicBezTo>
                    <a:pt x="990" y="267"/>
                    <a:pt x="991" y="266"/>
                    <a:pt x="992" y="265"/>
                  </a:cubicBezTo>
                  <a:cubicBezTo>
                    <a:pt x="993" y="265"/>
                    <a:pt x="995" y="265"/>
                    <a:pt x="996" y="265"/>
                  </a:cubicBezTo>
                  <a:cubicBezTo>
                    <a:pt x="998" y="264"/>
                    <a:pt x="998" y="262"/>
                    <a:pt x="999" y="261"/>
                  </a:cubicBezTo>
                  <a:cubicBezTo>
                    <a:pt x="1000" y="261"/>
                    <a:pt x="1002" y="261"/>
                    <a:pt x="1003" y="260"/>
                  </a:cubicBezTo>
                  <a:cubicBezTo>
                    <a:pt x="1003" y="260"/>
                    <a:pt x="1003" y="260"/>
                    <a:pt x="1003" y="260"/>
                  </a:cubicBezTo>
                  <a:cubicBezTo>
                    <a:pt x="1003" y="260"/>
                    <a:pt x="1003" y="260"/>
                    <a:pt x="1004" y="260"/>
                  </a:cubicBezTo>
                  <a:cubicBezTo>
                    <a:pt x="1003" y="262"/>
                    <a:pt x="1003" y="262"/>
                    <a:pt x="1003" y="264"/>
                  </a:cubicBezTo>
                  <a:cubicBezTo>
                    <a:pt x="1002" y="265"/>
                    <a:pt x="1002" y="265"/>
                    <a:pt x="1002" y="266"/>
                  </a:cubicBezTo>
                  <a:close/>
                  <a:moveTo>
                    <a:pt x="1995" y="196"/>
                  </a:moveTo>
                  <a:cubicBezTo>
                    <a:pt x="1994" y="196"/>
                    <a:pt x="1994" y="197"/>
                    <a:pt x="1993" y="197"/>
                  </a:cubicBezTo>
                  <a:cubicBezTo>
                    <a:pt x="1992" y="198"/>
                    <a:pt x="1987" y="198"/>
                    <a:pt x="1985" y="197"/>
                  </a:cubicBezTo>
                  <a:cubicBezTo>
                    <a:pt x="1985" y="196"/>
                    <a:pt x="1985" y="196"/>
                    <a:pt x="1984" y="195"/>
                  </a:cubicBezTo>
                  <a:cubicBezTo>
                    <a:pt x="1984" y="195"/>
                    <a:pt x="1984" y="195"/>
                    <a:pt x="1983" y="195"/>
                  </a:cubicBezTo>
                  <a:cubicBezTo>
                    <a:pt x="1983" y="195"/>
                    <a:pt x="1983" y="195"/>
                    <a:pt x="1983" y="194"/>
                  </a:cubicBezTo>
                  <a:cubicBezTo>
                    <a:pt x="1982" y="195"/>
                    <a:pt x="1981" y="196"/>
                    <a:pt x="1979" y="196"/>
                  </a:cubicBezTo>
                  <a:cubicBezTo>
                    <a:pt x="1978" y="195"/>
                    <a:pt x="1978" y="195"/>
                    <a:pt x="1977" y="195"/>
                  </a:cubicBezTo>
                  <a:cubicBezTo>
                    <a:pt x="1977" y="196"/>
                    <a:pt x="1978" y="196"/>
                    <a:pt x="1978" y="197"/>
                  </a:cubicBezTo>
                  <a:cubicBezTo>
                    <a:pt x="1977" y="197"/>
                    <a:pt x="1977" y="198"/>
                    <a:pt x="1977" y="198"/>
                  </a:cubicBezTo>
                  <a:cubicBezTo>
                    <a:pt x="1978" y="198"/>
                    <a:pt x="1979" y="199"/>
                    <a:pt x="1980" y="199"/>
                  </a:cubicBezTo>
                  <a:cubicBezTo>
                    <a:pt x="1980" y="199"/>
                    <a:pt x="1981" y="198"/>
                    <a:pt x="1981" y="198"/>
                  </a:cubicBezTo>
                  <a:cubicBezTo>
                    <a:pt x="1982" y="198"/>
                    <a:pt x="1983" y="198"/>
                    <a:pt x="1983" y="198"/>
                  </a:cubicBezTo>
                  <a:cubicBezTo>
                    <a:pt x="1984" y="201"/>
                    <a:pt x="1984" y="201"/>
                    <a:pt x="1986" y="202"/>
                  </a:cubicBezTo>
                  <a:cubicBezTo>
                    <a:pt x="1987" y="202"/>
                    <a:pt x="1988" y="202"/>
                    <a:pt x="1989" y="201"/>
                  </a:cubicBezTo>
                  <a:cubicBezTo>
                    <a:pt x="1988" y="202"/>
                    <a:pt x="1988" y="202"/>
                    <a:pt x="1988" y="202"/>
                  </a:cubicBezTo>
                  <a:cubicBezTo>
                    <a:pt x="1989" y="202"/>
                    <a:pt x="1989" y="202"/>
                    <a:pt x="1990" y="202"/>
                  </a:cubicBezTo>
                  <a:cubicBezTo>
                    <a:pt x="1990" y="204"/>
                    <a:pt x="1991" y="204"/>
                    <a:pt x="1991" y="207"/>
                  </a:cubicBezTo>
                  <a:cubicBezTo>
                    <a:pt x="1991" y="207"/>
                    <a:pt x="1990" y="208"/>
                    <a:pt x="1990" y="208"/>
                  </a:cubicBezTo>
                  <a:cubicBezTo>
                    <a:pt x="1992" y="208"/>
                    <a:pt x="1992" y="211"/>
                    <a:pt x="1994" y="212"/>
                  </a:cubicBezTo>
                  <a:cubicBezTo>
                    <a:pt x="1995" y="213"/>
                    <a:pt x="1995" y="213"/>
                    <a:pt x="1994" y="214"/>
                  </a:cubicBezTo>
                  <a:cubicBezTo>
                    <a:pt x="1995" y="214"/>
                    <a:pt x="1996" y="214"/>
                    <a:pt x="1996" y="214"/>
                  </a:cubicBezTo>
                  <a:cubicBezTo>
                    <a:pt x="1996" y="220"/>
                    <a:pt x="1992" y="219"/>
                    <a:pt x="1988" y="218"/>
                  </a:cubicBezTo>
                  <a:cubicBezTo>
                    <a:pt x="1986" y="217"/>
                    <a:pt x="1985" y="217"/>
                    <a:pt x="1984" y="216"/>
                  </a:cubicBezTo>
                  <a:cubicBezTo>
                    <a:pt x="1984" y="216"/>
                    <a:pt x="1984" y="216"/>
                    <a:pt x="1984" y="215"/>
                  </a:cubicBezTo>
                  <a:cubicBezTo>
                    <a:pt x="1983" y="215"/>
                    <a:pt x="1982" y="215"/>
                    <a:pt x="1982" y="216"/>
                  </a:cubicBezTo>
                  <a:cubicBezTo>
                    <a:pt x="1981" y="216"/>
                    <a:pt x="1981" y="217"/>
                    <a:pt x="1980" y="218"/>
                  </a:cubicBezTo>
                  <a:cubicBezTo>
                    <a:pt x="1978" y="219"/>
                    <a:pt x="1975" y="221"/>
                    <a:pt x="1972" y="222"/>
                  </a:cubicBezTo>
                  <a:cubicBezTo>
                    <a:pt x="1971" y="222"/>
                    <a:pt x="1970" y="222"/>
                    <a:pt x="1968" y="223"/>
                  </a:cubicBezTo>
                  <a:cubicBezTo>
                    <a:pt x="1967" y="223"/>
                    <a:pt x="1966" y="225"/>
                    <a:pt x="1965" y="225"/>
                  </a:cubicBezTo>
                  <a:cubicBezTo>
                    <a:pt x="1963" y="225"/>
                    <a:pt x="1962" y="225"/>
                    <a:pt x="1961" y="226"/>
                  </a:cubicBezTo>
                  <a:cubicBezTo>
                    <a:pt x="1961" y="226"/>
                    <a:pt x="1960" y="228"/>
                    <a:pt x="1959" y="228"/>
                  </a:cubicBezTo>
                  <a:cubicBezTo>
                    <a:pt x="1958" y="228"/>
                    <a:pt x="1957" y="228"/>
                    <a:pt x="1956" y="228"/>
                  </a:cubicBezTo>
                  <a:cubicBezTo>
                    <a:pt x="1955" y="229"/>
                    <a:pt x="1955" y="231"/>
                    <a:pt x="1954" y="232"/>
                  </a:cubicBezTo>
                  <a:cubicBezTo>
                    <a:pt x="1952" y="233"/>
                    <a:pt x="1951" y="233"/>
                    <a:pt x="1949" y="234"/>
                  </a:cubicBezTo>
                  <a:cubicBezTo>
                    <a:pt x="1949" y="234"/>
                    <a:pt x="1948" y="235"/>
                    <a:pt x="1948" y="236"/>
                  </a:cubicBezTo>
                  <a:cubicBezTo>
                    <a:pt x="1947" y="236"/>
                    <a:pt x="1945" y="236"/>
                    <a:pt x="1944" y="237"/>
                  </a:cubicBezTo>
                  <a:cubicBezTo>
                    <a:pt x="1943" y="238"/>
                    <a:pt x="1944" y="239"/>
                    <a:pt x="1943" y="240"/>
                  </a:cubicBezTo>
                  <a:cubicBezTo>
                    <a:pt x="1943" y="240"/>
                    <a:pt x="1943" y="240"/>
                    <a:pt x="1942" y="240"/>
                  </a:cubicBezTo>
                  <a:cubicBezTo>
                    <a:pt x="1942" y="240"/>
                    <a:pt x="1941" y="240"/>
                    <a:pt x="1941" y="240"/>
                  </a:cubicBezTo>
                  <a:cubicBezTo>
                    <a:pt x="1939" y="239"/>
                    <a:pt x="1939" y="237"/>
                    <a:pt x="1937" y="236"/>
                  </a:cubicBezTo>
                  <a:cubicBezTo>
                    <a:pt x="1935" y="235"/>
                    <a:pt x="1926" y="236"/>
                    <a:pt x="1925" y="237"/>
                  </a:cubicBezTo>
                  <a:cubicBezTo>
                    <a:pt x="1923" y="239"/>
                    <a:pt x="1920" y="240"/>
                    <a:pt x="1918" y="242"/>
                  </a:cubicBezTo>
                  <a:cubicBezTo>
                    <a:pt x="1918" y="242"/>
                    <a:pt x="1918" y="242"/>
                    <a:pt x="1918" y="241"/>
                  </a:cubicBezTo>
                  <a:cubicBezTo>
                    <a:pt x="1918" y="240"/>
                    <a:pt x="1919" y="238"/>
                    <a:pt x="1919" y="237"/>
                  </a:cubicBezTo>
                  <a:cubicBezTo>
                    <a:pt x="1919" y="237"/>
                    <a:pt x="1919" y="237"/>
                    <a:pt x="1919" y="236"/>
                  </a:cubicBezTo>
                  <a:cubicBezTo>
                    <a:pt x="1918" y="237"/>
                    <a:pt x="1918" y="237"/>
                    <a:pt x="1917" y="236"/>
                  </a:cubicBezTo>
                  <a:cubicBezTo>
                    <a:pt x="1915" y="238"/>
                    <a:pt x="1914" y="239"/>
                    <a:pt x="1912" y="240"/>
                  </a:cubicBezTo>
                  <a:cubicBezTo>
                    <a:pt x="1912" y="240"/>
                    <a:pt x="1912" y="241"/>
                    <a:pt x="1912" y="242"/>
                  </a:cubicBezTo>
                  <a:cubicBezTo>
                    <a:pt x="1911" y="242"/>
                    <a:pt x="1910" y="242"/>
                    <a:pt x="1910" y="242"/>
                  </a:cubicBezTo>
                  <a:cubicBezTo>
                    <a:pt x="1909" y="241"/>
                    <a:pt x="1908" y="240"/>
                    <a:pt x="1907" y="239"/>
                  </a:cubicBezTo>
                  <a:cubicBezTo>
                    <a:pt x="1906" y="240"/>
                    <a:pt x="1905" y="240"/>
                    <a:pt x="1905" y="241"/>
                  </a:cubicBezTo>
                  <a:cubicBezTo>
                    <a:pt x="1905" y="241"/>
                    <a:pt x="1905" y="241"/>
                    <a:pt x="1905" y="241"/>
                  </a:cubicBezTo>
                  <a:cubicBezTo>
                    <a:pt x="1902" y="241"/>
                    <a:pt x="1902" y="243"/>
                    <a:pt x="1901" y="244"/>
                  </a:cubicBezTo>
                  <a:cubicBezTo>
                    <a:pt x="1901" y="245"/>
                    <a:pt x="1902" y="245"/>
                    <a:pt x="1902" y="246"/>
                  </a:cubicBezTo>
                  <a:cubicBezTo>
                    <a:pt x="1901" y="247"/>
                    <a:pt x="1900" y="248"/>
                    <a:pt x="1899" y="248"/>
                  </a:cubicBezTo>
                  <a:cubicBezTo>
                    <a:pt x="1899" y="249"/>
                    <a:pt x="1900" y="249"/>
                    <a:pt x="1900" y="249"/>
                  </a:cubicBezTo>
                  <a:cubicBezTo>
                    <a:pt x="1898" y="252"/>
                    <a:pt x="1894" y="253"/>
                    <a:pt x="1893" y="258"/>
                  </a:cubicBezTo>
                  <a:cubicBezTo>
                    <a:pt x="1896" y="260"/>
                    <a:pt x="1898" y="259"/>
                    <a:pt x="1901" y="260"/>
                  </a:cubicBezTo>
                  <a:cubicBezTo>
                    <a:pt x="1901" y="260"/>
                    <a:pt x="1901" y="260"/>
                    <a:pt x="1901" y="261"/>
                  </a:cubicBezTo>
                  <a:cubicBezTo>
                    <a:pt x="1900" y="263"/>
                    <a:pt x="1898" y="263"/>
                    <a:pt x="1898" y="265"/>
                  </a:cubicBezTo>
                  <a:cubicBezTo>
                    <a:pt x="1898" y="267"/>
                    <a:pt x="1899" y="268"/>
                    <a:pt x="1899" y="269"/>
                  </a:cubicBezTo>
                  <a:cubicBezTo>
                    <a:pt x="1900" y="269"/>
                    <a:pt x="1900" y="269"/>
                    <a:pt x="1901" y="269"/>
                  </a:cubicBezTo>
                  <a:cubicBezTo>
                    <a:pt x="1901" y="270"/>
                    <a:pt x="1902" y="272"/>
                    <a:pt x="1902" y="273"/>
                  </a:cubicBezTo>
                  <a:cubicBezTo>
                    <a:pt x="1901" y="274"/>
                    <a:pt x="1900" y="275"/>
                    <a:pt x="1899" y="274"/>
                  </a:cubicBezTo>
                  <a:cubicBezTo>
                    <a:pt x="1899" y="274"/>
                    <a:pt x="1898" y="274"/>
                    <a:pt x="1898" y="274"/>
                  </a:cubicBezTo>
                  <a:cubicBezTo>
                    <a:pt x="1898" y="272"/>
                    <a:pt x="1898" y="272"/>
                    <a:pt x="1899" y="271"/>
                  </a:cubicBezTo>
                  <a:cubicBezTo>
                    <a:pt x="1899" y="271"/>
                    <a:pt x="1899" y="271"/>
                    <a:pt x="1899" y="271"/>
                  </a:cubicBezTo>
                  <a:cubicBezTo>
                    <a:pt x="1898" y="271"/>
                    <a:pt x="1898" y="271"/>
                    <a:pt x="1898" y="271"/>
                  </a:cubicBezTo>
                  <a:cubicBezTo>
                    <a:pt x="1895" y="272"/>
                    <a:pt x="1891" y="278"/>
                    <a:pt x="1892" y="282"/>
                  </a:cubicBezTo>
                  <a:cubicBezTo>
                    <a:pt x="1893" y="283"/>
                    <a:pt x="1894" y="283"/>
                    <a:pt x="1895" y="284"/>
                  </a:cubicBezTo>
                  <a:cubicBezTo>
                    <a:pt x="1892" y="289"/>
                    <a:pt x="1891" y="285"/>
                    <a:pt x="1887" y="286"/>
                  </a:cubicBezTo>
                  <a:cubicBezTo>
                    <a:pt x="1884" y="287"/>
                    <a:pt x="1880" y="290"/>
                    <a:pt x="1881" y="294"/>
                  </a:cubicBezTo>
                  <a:cubicBezTo>
                    <a:pt x="1881" y="294"/>
                    <a:pt x="1882" y="295"/>
                    <a:pt x="1882" y="295"/>
                  </a:cubicBezTo>
                  <a:cubicBezTo>
                    <a:pt x="1882" y="295"/>
                    <a:pt x="1882" y="296"/>
                    <a:pt x="1882" y="296"/>
                  </a:cubicBezTo>
                  <a:cubicBezTo>
                    <a:pt x="1879" y="297"/>
                    <a:pt x="1876" y="299"/>
                    <a:pt x="1874" y="300"/>
                  </a:cubicBezTo>
                  <a:cubicBezTo>
                    <a:pt x="1874" y="301"/>
                    <a:pt x="1874" y="303"/>
                    <a:pt x="1874" y="304"/>
                  </a:cubicBezTo>
                  <a:cubicBezTo>
                    <a:pt x="1873" y="307"/>
                    <a:pt x="1866" y="313"/>
                    <a:pt x="1863" y="314"/>
                  </a:cubicBezTo>
                  <a:cubicBezTo>
                    <a:pt x="1863" y="312"/>
                    <a:pt x="1862" y="309"/>
                    <a:pt x="1862" y="307"/>
                  </a:cubicBezTo>
                  <a:cubicBezTo>
                    <a:pt x="1861" y="306"/>
                    <a:pt x="1861" y="305"/>
                    <a:pt x="1861" y="304"/>
                  </a:cubicBezTo>
                  <a:cubicBezTo>
                    <a:pt x="1861" y="302"/>
                    <a:pt x="1860" y="301"/>
                    <a:pt x="1859" y="300"/>
                  </a:cubicBezTo>
                  <a:cubicBezTo>
                    <a:pt x="1858" y="296"/>
                    <a:pt x="1858" y="293"/>
                    <a:pt x="1858" y="289"/>
                  </a:cubicBezTo>
                  <a:cubicBezTo>
                    <a:pt x="1857" y="284"/>
                    <a:pt x="1856" y="280"/>
                    <a:pt x="1857" y="275"/>
                  </a:cubicBezTo>
                  <a:cubicBezTo>
                    <a:pt x="1857" y="274"/>
                    <a:pt x="1857" y="273"/>
                    <a:pt x="1857" y="271"/>
                  </a:cubicBezTo>
                  <a:cubicBezTo>
                    <a:pt x="1858" y="269"/>
                    <a:pt x="1861" y="268"/>
                    <a:pt x="1863" y="266"/>
                  </a:cubicBezTo>
                  <a:cubicBezTo>
                    <a:pt x="1863" y="265"/>
                    <a:pt x="1864" y="263"/>
                    <a:pt x="1865" y="262"/>
                  </a:cubicBezTo>
                  <a:cubicBezTo>
                    <a:pt x="1864" y="262"/>
                    <a:pt x="1864" y="261"/>
                    <a:pt x="1864" y="260"/>
                  </a:cubicBezTo>
                  <a:cubicBezTo>
                    <a:pt x="1870" y="259"/>
                    <a:pt x="1876" y="255"/>
                    <a:pt x="1879" y="252"/>
                  </a:cubicBezTo>
                  <a:cubicBezTo>
                    <a:pt x="1880" y="250"/>
                    <a:pt x="1881" y="249"/>
                    <a:pt x="1881" y="248"/>
                  </a:cubicBezTo>
                  <a:cubicBezTo>
                    <a:pt x="1885" y="245"/>
                    <a:pt x="1888" y="243"/>
                    <a:pt x="1892" y="240"/>
                  </a:cubicBezTo>
                  <a:cubicBezTo>
                    <a:pt x="1893" y="239"/>
                    <a:pt x="1893" y="238"/>
                    <a:pt x="1894" y="237"/>
                  </a:cubicBezTo>
                  <a:cubicBezTo>
                    <a:pt x="1896" y="235"/>
                    <a:pt x="1900" y="235"/>
                    <a:pt x="1902" y="233"/>
                  </a:cubicBezTo>
                  <a:cubicBezTo>
                    <a:pt x="1902" y="233"/>
                    <a:pt x="1902" y="233"/>
                    <a:pt x="1902" y="233"/>
                  </a:cubicBezTo>
                  <a:cubicBezTo>
                    <a:pt x="1903" y="233"/>
                    <a:pt x="1905" y="229"/>
                    <a:pt x="1905" y="229"/>
                  </a:cubicBezTo>
                  <a:cubicBezTo>
                    <a:pt x="1905" y="228"/>
                    <a:pt x="1904" y="228"/>
                    <a:pt x="1904" y="228"/>
                  </a:cubicBezTo>
                  <a:cubicBezTo>
                    <a:pt x="1905" y="227"/>
                    <a:pt x="1905" y="225"/>
                    <a:pt x="1906" y="224"/>
                  </a:cubicBezTo>
                  <a:cubicBezTo>
                    <a:pt x="1906" y="223"/>
                    <a:pt x="1906" y="221"/>
                    <a:pt x="1906" y="220"/>
                  </a:cubicBezTo>
                  <a:cubicBezTo>
                    <a:pt x="1908" y="220"/>
                    <a:pt x="1911" y="219"/>
                    <a:pt x="1914" y="219"/>
                  </a:cubicBezTo>
                  <a:cubicBezTo>
                    <a:pt x="1914" y="218"/>
                    <a:pt x="1913" y="218"/>
                    <a:pt x="1913" y="218"/>
                  </a:cubicBezTo>
                  <a:cubicBezTo>
                    <a:pt x="1911" y="217"/>
                    <a:pt x="1909" y="217"/>
                    <a:pt x="1907" y="217"/>
                  </a:cubicBezTo>
                  <a:cubicBezTo>
                    <a:pt x="1905" y="217"/>
                    <a:pt x="1903" y="218"/>
                    <a:pt x="1901" y="219"/>
                  </a:cubicBezTo>
                  <a:cubicBezTo>
                    <a:pt x="1901" y="222"/>
                    <a:pt x="1899" y="222"/>
                    <a:pt x="1899" y="225"/>
                  </a:cubicBezTo>
                  <a:cubicBezTo>
                    <a:pt x="1899" y="225"/>
                    <a:pt x="1899" y="225"/>
                    <a:pt x="1899" y="225"/>
                  </a:cubicBezTo>
                  <a:cubicBezTo>
                    <a:pt x="1898" y="226"/>
                    <a:pt x="1897" y="226"/>
                    <a:pt x="1896" y="226"/>
                  </a:cubicBezTo>
                  <a:cubicBezTo>
                    <a:pt x="1893" y="228"/>
                    <a:pt x="1887" y="235"/>
                    <a:pt x="1883" y="234"/>
                  </a:cubicBezTo>
                  <a:cubicBezTo>
                    <a:pt x="1883" y="233"/>
                    <a:pt x="1884" y="232"/>
                    <a:pt x="1884" y="231"/>
                  </a:cubicBezTo>
                  <a:cubicBezTo>
                    <a:pt x="1883" y="231"/>
                    <a:pt x="1882" y="231"/>
                    <a:pt x="1882" y="230"/>
                  </a:cubicBezTo>
                  <a:cubicBezTo>
                    <a:pt x="1882" y="230"/>
                    <a:pt x="1881" y="230"/>
                    <a:pt x="1881" y="230"/>
                  </a:cubicBezTo>
                  <a:cubicBezTo>
                    <a:pt x="1882" y="228"/>
                    <a:pt x="1884" y="226"/>
                    <a:pt x="1884" y="224"/>
                  </a:cubicBezTo>
                  <a:cubicBezTo>
                    <a:pt x="1881" y="224"/>
                    <a:pt x="1881" y="226"/>
                    <a:pt x="1878" y="226"/>
                  </a:cubicBezTo>
                  <a:cubicBezTo>
                    <a:pt x="1877" y="221"/>
                    <a:pt x="1864" y="225"/>
                    <a:pt x="1862" y="227"/>
                  </a:cubicBezTo>
                  <a:cubicBezTo>
                    <a:pt x="1862" y="228"/>
                    <a:pt x="1862" y="229"/>
                    <a:pt x="1862" y="230"/>
                  </a:cubicBezTo>
                  <a:cubicBezTo>
                    <a:pt x="1860" y="230"/>
                    <a:pt x="1858" y="231"/>
                    <a:pt x="1858" y="233"/>
                  </a:cubicBezTo>
                  <a:cubicBezTo>
                    <a:pt x="1858" y="233"/>
                    <a:pt x="1858" y="234"/>
                    <a:pt x="1858" y="235"/>
                  </a:cubicBezTo>
                  <a:cubicBezTo>
                    <a:pt x="1855" y="235"/>
                    <a:pt x="1845" y="241"/>
                    <a:pt x="1847" y="245"/>
                  </a:cubicBezTo>
                  <a:cubicBezTo>
                    <a:pt x="1848" y="246"/>
                    <a:pt x="1851" y="245"/>
                    <a:pt x="1852" y="246"/>
                  </a:cubicBezTo>
                  <a:cubicBezTo>
                    <a:pt x="1852" y="246"/>
                    <a:pt x="1853" y="247"/>
                    <a:pt x="1853" y="247"/>
                  </a:cubicBezTo>
                  <a:cubicBezTo>
                    <a:pt x="1853" y="247"/>
                    <a:pt x="1853" y="247"/>
                    <a:pt x="1853" y="247"/>
                  </a:cubicBezTo>
                  <a:cubicBezTo>
                    <a:pt x="1852" y="248"/>
                    <a:pt x="1848" y="249"/>
                    <a:pt x="1847" y="249"/>
                  </a:cubicBezTo>
                  <a:cubicBezTo>
                    <a:pt x="1845" y="249"/>
                    <a:pt x="1843" y="248"/>
                    <a:pt x="1841" y="248"/>
                  </a:cubicBezTo>
                  <a:cubicBezTo>
                    <a:pt x="1841" y="249"/>
                    <a:pt x="1840" y="250"/>
                    <a:pt x="1839" y="250"/>
                  </a:cubicBezTo>
                  <a:cubicBezTo>
                    <a:pt x="1839" y="250"/>
                    <a:pt x="1839" y="250"/>
                    <a:pt x="1838" y="250"/>
                  </a:cubicBezTo>
                  <a:cubicBezTo>
                    <a:pt x="1838" y="250"/>
                    <a:pt x="1838" y="249"/>
                    <a:pt x="1837" y="249"/>
                  </a:cubicBezTo>
                  <a:cubicBezTo>
                    <a:pt x="1835" y="250"/>
                    <a:pt x="1832" y="252"/>
                    <a:pt x="1830" y="250"/>
                  </a:cubicBezTo>
                  <a:cubicBezTo>
                    <a:pt x="1831" y="248"/>
                    <a:pt x="1833" y="248"/>
                    <a:pt x="1835" y="248"/>
                  </a:cubicBezTo>
                  <a:cubicBezTo>
                    <a:pt x="1835" y="248"/>
                    <a:pt x="1835" y="248"/>
                    <a:pt x="1835" y="247"/>
                  </a:cubicBezTo>
                  <a:cubicBezTo>
                    <a:pt x="1834" y="245"/>
                    <a:pt x="1831" y="244"/>
                    <a:pt x="1828" y="244"/>
                  </a:cubicBezTo>
                  <a:cubicBezTo>
                    <a:pt x="1827" y="245"/>
                    <a:pt x="1826" y="245"/>
                    <a:pt x="1825" y="245"/>
                  </a:cubicBezTo>
                  <a:cubicBezTo>
                    <a:pt x="1824" y="244"/>
                    <a:pt x="1823" y="244"/>
                    <a:pt x="1822" y="243"/>
                  </a:cubicBezTo>
                  <a:cubicBezTo>
                    <a:pt x="1820" y="243"/>
                    <a:pt x="1818" y="243"/>
                    <a:pt x="1817" y="244"/>
                  </a:cubicBezTo>
                  <a:cubicBezTo>
                    <a:pt x="1817" y="245"/>
                    <a:pt x="1817" y="246"/>
                    <a:pt x="1816" y="246"/>
                  </a:cubicBezTo>
                  <a:cubicBezTo>
                    <a:pt x="1816" y="247"/>
                    <a:pt x="1815" y="247"/>
                    <a:pt x="1815" y="247"/>
                  </a:cubicBezTo>
                  <a:cubicBezTo>
                    <a:pt x="1814" y="247"/>
                    <a:pt x="1813" y="246"/>
                    <a:pt x="1812" y="246"/>
                  </a:cubicBezTo>
                  <a:cubicBezTo>
                    <a:pt x="1810" y="246"/>
                    <a:pt x="1809" y="246"/>
                    <a:pt x="1807" y="246"/>
                  </a:cubicBezTo>
                  <a:cubicBezTo>
                    <a:pt x="1805" y="247"/>
                    <a:pt x="1803" y="246"/>
                    <a:pt x="1801" y="246"/>
                  </a:cubicBezTo>
                  <a:cubicBezTo>
                    <a:pt x="1801" y="247"/>
                    <a:pt x="1800" y="248"/>
                    <a:pt x="1800" y="248"/>
                  </a:cubicBezTo>
                  <a:cubicBezTo>
                    <a:pt x="1797" y="248"/>
                    <a:pt x="1798" y="247"/>
                    <a:pt x="1797" y="245"/>
                  </a:cubicBezTo>
                  <a:cubicBezTo>
                    <a:pt x="1793" y="246"/>
                    <a:pt x="1784" y="245"/>
                    <a:pt x="1780" y="246"/>
                  </a:cubicBezTo>
                  <a:cubicBezTo>
                    <a:pt x="1778" y="247"/>
                    <a:pt x="1776" y="249"/>
                    <a:pt x="1774" y="251"/>
                  </a:cubicBezTo>
                  <a:cubicBezTo>
                    <a:pt x="1774" y="251"/>
                    <a:pt x="1774" y="252"/>
                    <a:pt x="1773" y="253"/>
                  </a:cubicBezTo>
                  <a:cubicBezTo>
                    <a:pt x="1772" y="254"/>
                    <a:pt x="1769" y="254"/>
                    <a:pt x="1768" y="255"/>
                  </a:cubicBezTo>
                  <a:cubicBezTo>
                    <a:pt x="1767" y="257"/>
                    <a:pt x="1766" y="258"/>
                    <a:pt x="1765" y="260"/>
                  </a:cubicBezTo>
                  <a:cubicBezTo>
                    <a:pt x="1763" y="261"/>
                    <a:pt x="1761" y="263"/>
                    <a:pt x="1758" y="264"/>
                  </a:cubicBezTo>
                  <a:cubicBezTo>
                    <a:pt x="1755" y="268"/>
                    <a:pt x="1752" y="271"/>
                    <a:pt x="1748" y="274"/>
                  </a:cubicBezTo>
                  <a:cubicBezTo>
                    <a:pt x="1747" y="275"/>
                    <a:pt x="1746" y="276"/>
                    <a:pt x="1745" y="277"/>
                  </a:cubicBezTo>
                  <a:cubicBezTo>
                    <a:pt x="1742" y="279"/>
                    <a:pt x="1735" y="281"/>
                    <a:pt x="1735" y="286"/>
                  </a:cubicBezTo>
                  <a:cubicBezTo>
                    <a:pt x="1736" y="286"/>
                    <a:pt x="1736" y="286"/>
                    <a:pt x="1736" y="287"/>
                  </a:cubicBezTo>
                  <a:cubicBezTo>
                    <a:pt x="1739" y="287"/>
                    <a:pt x="1742" y="286"/>
                    <a:pt x="1744" y="286"/>
                  </a:cubicBezTo>
                  <a:cubicBezTo>
                    <a:pt x="1744" y="289"/>
                    <a:pt x="1744" y="290"/>
                    <a:pt x="1744" y="293"/>
                  </a:cubicBezTo>
                  <a:cubicBezTo>
                    <a:pt x="1744" y="293"/>
                    <a:pt x="1744" y="293"/>
                    <a:pt x="1744" y="293"/>
                  </a:cubicBezTo>
                  <a:cubicBezTo>
                    <a:pt x="1747" y="293"/>
                    <a:pt x="1747" y="290"/>
                    <a:pt x="1750" y="292"/>
                  </a:cubicBezTo>
                  <a:cubicBezTo>
                    <a:pt x="1750" y="292"/>
                    <a:pt x="1750" y="292"/>
                    <a:pt x="1750" y="292"/>
                  </a:cubicBezTo>
                  <a:cubicBezTo>
                    <a:pt x="1749" y="292"/>
                    <a:pt x="1749" y="293"/>
                    <a:pt x="1748" y="294"/>
                  </a:cubicBezTo>
                  <a:cubicBezTo>
                    <a:pt x="1748" y="294"/>
                    <a:pt x="1748" y="294"/>
                    <a:pt x="1748" y="294"/>
                  </a:cubicBezTo>
                  <a:cubicBezTo>
                    <a:pt x="1752" y="295"/>
                    <a:pt x="1755" y="295"/>
                    <a:pt x="1756" y="292"/>
                  </a:cubicBezTo>
                  <a:cubicBezTo>
                    <a:pt x="1756" y="291"/>
                    <a:pt x="1756" y="290"/>
                    <a:pt x="1756" y="289"/>
                  </a:cubicBezTo>
                  <a:cubicBezTo>
                    <a:pt x="1759" y="290"/>
                    <a:pt x="1762" y="289"/>
                    <a:pt x="1764" y="290"/>
                  </a:cubicBezTo>
                  <a:cubicBezTo>
                    <a:pt x="1767" y="292"/>
                    <a:pt x="1768" y="296"/>
                    <a:pt x="1772" y="298"/>
                  </a:cubicBezTo>
                  <a:cubicBezTo>
                    <a:pt x="1772" y="298"/>
                    <a:pt x="1772" y="298"/>
                    <a:pt x="1772" y="298"/>
                  </a:cubicBezTo>
                  <a:cubicBezTo>
                    <a:pt x="1771" y="298"/>
                    <a:pt x="1771" y="299"/>
                    <a:pt x="1770" y="300"/>
                  </a:cubicBezTo>
                  <a:cubicBezTo>
                    <a:pt x="1771" y="300"/>
                    <a:pt x="1771" y="300"/>
                    <a:pt x="1771" y="300"/>
                  </a:cubicBezTo>
                  <a:cubicBezTo>
                    <a:pt x="1772" y="302"/>
                    <a:pt x="1771" y="303"/>
                    <a:pt x="1771" y="304"/>
                  </a:cubicBezTo>
                  <a:cubicBezTo>
                    <a:pt x="1772" y="304"/>
                    <a:pt x="1772" y="304"/>
                    <a:pt x="1773" y="305"/>
                  </a:cubicBezTo>
                  <a:cubicBezTo>
                    <a:pt x="1771" y="309"/>
                    <a:pt x="1768" y="312"/>
                    <a:pt x="1767" y="317"/>
                  </a:cubicBezTo>
                  <a:cubicBezTo>
                    <a:pt x="1767" y="318"/>
                    <a:pt x="1768" y="319"/>
                    <a:pt x="1768" y="321"/>
                  </a:cubicBezTo>
                  <a:cubicBezTo>
                    <a:pt x="1767" y="325"/>
                    <a:pt x="1766" y="329"/>
                    <a:pt x="1766" y="333"/>
                  </a:cubicBezTo>
                  <a:cubicBezTo>
                    <a:pt x="1764" y="335"/>
                    <a:pt x="1762" y="337"/>
                    <a:pt x="1760" y="338"/>
                  </a:cubicBezTo>
                  <a:cubicBezTo>
                    <a:pt x="1760" y="339"/>
                    <a:pt x="1760" y="341"/>
                    <a:pt x="1759" y="342"/>
                  </a:cubicBezTo>
                  <a:cubicBezTo>
                    <a:pt x="1758" y="343"/>
                    <a:pt x="1757" y="344"/>
                    <a:pt x="1755" y="345"/>
                  </a:cubicBezTo>
                  <a:cubicBezTo>
                    <a:pt x="1755" y="347"/>
                    <a:pt x="1754" y="348"/>
                    <a:pt x="1753" y="350"/>
                  </a:cubicBezTo>
                  <a:cubicBezTo>
                    <a:pt x="1751" y="353"/>
                    <a:pt x="1748" y="355"/>
                    <a:pt x="1745" y="359"/>
                  </a:cubicBezTo>
                  <a:cubicBezTo>
                    <a:pt x="1743" y="361"/>
                    <a:pt x="1743" y="362"/>
                    <a:pt x="1740" y="365"/>
                  </a:cubicBezTo>
                  <a:cubicBezTo>
                    <a:pt x="1738" y="366"/>
                    <a:pt x="1737" y="368"/>
                    <a:pt x="1736" y="370"/>
                  </a:cubicBezTo>
                  <a:cubicBezTo>
                    <a:pt x="1734" y="372"/>
                    <a:pt x="1731" y="373"/>
                    <a:pt x="1728" y="374"/>
                  </a:cubicBezTo>
                  <a:cubicBezTo>
                    <a:pt x="1727" y="375"/>
                    <a:pt x="1724" y="376"/>
                    <a:pt x="1723" y="376"/>
                  </a:cubicBezTo>
                  <a:cubicBezTo>
                    <a:pt x="1723" y="375"/>
                    <a:pt x="1723" y="375"/>
                    <a:pt x="1723" y="374"/>
                  </a:cubicBezTo>
                  <a:cubicBezTo>
                    <a:pt x="1721" y="374"/>
                    <a:pt x="1720" y="374"/>
                    <a:pt x="1719" y="372"/>
                  </a:cubicBezTo>
                  <a:cubicBezTo>
                    <a:pt x="1718" y="372"/>
                    <a:pt x="1717" y="373"/>
                    <a:pt x="1716" y="373"/>
                  </a:cubicBezTo>
                  <a:cubicBezTo>
                    <a:pt x="1716" y="373"/>
                    <a:pt x="1716" y="373"/>
                    <a:pt x="1716" y="373"/>
                  </a:cubicBezTo>
                  <a:cubicBezTo>
                    <a:pt x="1717" y="373"/>
                    <a:pt x="1717" y="372"/>
                    <a:pt x="1717" y="371"/>
                  </a:cubicBezTo>
                  <a:cubicBezTo>
                    <a:pt x="1717" y="372"/>
                    <a:pt x="1716" y="372"/>
                    <a:pt x="1716" y="372"/>
                  </a:cubicBezTo>
                  <a:cubicBezTo>
                    <a:pt x="1715" y="372"/>
                    <a:pt x="1705" y="383"/>
                    <a:pt x="1705" y="383"/>
                  </a:cubicBezTo>
                  <a:cubicBezTo>
                    <a:pt x="1704" y="385"/>
                    <a:pt x="1705" y="389"/>
                    <a:pt x="1704" y="390"/>
                  </a:cubicBezTo>
                  <a:cubicBezTo>
                    <a:pt x="1703" y="390"/>
                    <a:pt x="1702" y="390"/>
                    <a:pt x="1702" y="390"/>
                  </a:cubicBezTo>
                  <a:cubicBezTo>
                    <a:pt x="1700" y="392"/>
                    <a:pt x="1699" y="393"/>
                    <a:pt x="1698" y="394"/>
                  </a:cubicBezTo>
                  <a:cubicBezTo>
                    <a:pt x="1695" y="396"/>
                    <a:pt x="1693" y="394"/>
                    <a:pt x="1691" y="398"/>
                  </a:cubicBezTo>
                  <a:cubicBezTo>
                    <a:pt x="1691" y="399"/>
                    <a:pt x="1691" y="400"/>
                    <a:pt x="1691" y="400"/>
                  </a:cubicBezTo>
                  <a:cubicBezTo>
                    <a:pt x="1692" y="402"/>
                    <a:pt x="1694" y="403"/>
                    <a:pt x="1695" y="404"/>
                  </a:cubicBezTo>
                  <a:cubicBezTo>
                    <a:pt x="1698" y="407"/>
                    <a:pt x="1700" y="410"/>
                    <a:pt x="1702" y="413"/>
                  </a:cubicBezTo>
                  <a:cubicBezTo>
                    <a:pt x="1703" y="415"/>
                    <a:pt x="1701" y="420"/>
                    <a:pt x="1702" y="423"/>
                  </a:cubicBezTo>
                  <a:cubicBezTo>
                    <a:pt x="1703" y="423"/>
                    <a:pt x="1703" y="423"/>
                    <a:pt x="1704" y="423"/>
                  </a:cubicBezTo>
                  <a:cubicBezTo>
                    <a:pt x="1703" y="425"/>
                    <a:pt x="1702" y="427"/>
                    <a:pt x="1700" y="429"/>
                  </a:cubicBezTo>
                  <a:cubicBezTo>
                    <a:pt x="1699" y="429"/>
                    <a:pt x="1699" y="428"/>
                    <a:pt x="1698" y="428"/>
                  </a:cubicBezTo>
                  <a:cubicBezTo>
                    <a:pt x="1697" y="429"/>
                    <a:pt x="1697" y="429"/>
                    <a:pt x="1696" y="430"/>
                  </a:cubicBezTo>
                  <a:cubicBezTo>
                    <a:pt x="1695" y="430"/>
                    <a:pt x="1694" y="429"/>
                    <a:pt x="1693" y="429"/>
                  </a:cubicBezTo>
                  <a:cubicBezTo>
                    <a:pt x="1691" y="430"/>
                    <a:pt x="1690" y="432"/>
                    <a:pt x="1688" y="433"/>
                  </a:cubicBezTo>
                  <a:cubicBezTo>
                    <a:pt x="1687" y="433"/>
                    <a:pt x="1686" y="433"/>
                    <a:pt x="1686" y="434"/>
                  </a:cubicBezTo>
                  <a:cubicBezTo>
                    <a:pt x="1686" y="434"/>
                    <a:pt x="1686" y="434"/>
                    <a:pt x="1686" y="434"/>
                  </a:cubicBezTo>
                  <a:cubicBezTo>
                    <a:pt x="1685" y="432"/>
                    <a:pt x="1685" y="430"/>
                    <a:pt x="1685" y="428"/>
                  </a:cubicBezTo>
                  <a:cubicBezTo>
                    <a:pt x="1685" y="426"/>
                    <a:pt x="1687" y="425"/>
                    <a:pt x="1687" y="422"/>
                  </a:cubicBezTo>
                  <a:cubicBezTo>
                    <a:pt x="1686" y="422"/>
                    <a:pt x="1686" y="421"/>
                    <a:pt x="1685" y="420"/>
                  </a:cubicBezTo>
                  <a:cubicBezTo>
                    <a:pt x="1685" y="420"/>
                    <a:pt x="1685" y="419"/>
                    <a:pt x="1685" y="418"/>
                  </a:cubicBezTo>
                  <a:cubicBezTo>
                    <a:pt x="1685" y="418"/>
                    <a:pt x="1684" y="417"/>
                    <a:pt x="1683" y="417"/>
                  </a:cubicBezTo>
                  <a:cubicBezTo>
                    <a:pt x="1683" y="417"/>
                    <a:pt x="1683" y="417"/>
                    <a:pt x="1683" y="417"/>
                  </a:cubicBezTo>
                  <a:cubicBezTo>
                    <a:pt x="1684" y="416"/>
                    <a:pt x="1685" y="416"/>
                    <a:pt x="1685" y="416"/>
                  </a:cubicBezTo>
                  <a:cubicBezTo>
                    <a:pt x="1686" y="416"/>
                    <a:pt x="1687" y="416"/>
                    <a:pt x="1687" y="416"/>
                  </a:cubicBezTo>
                  <a:cubicBezTo>
                    <a:pt x="1687" y="416"/>
                    <a:pt x="1688" y="416"/>
                    <a:pt x="1688" y="416"/>
                  </a:cubicBezTo>
                  <a:cubicBezTo>
                    <a:pt x="1688" y="414"/>
                    <a:pt x="1686" y="411"/>
                    <a:pt x="1684" y="410"/>
                  </a:cubicBezTo>
                  <a:cubicBezTo>
                    <a:pt x="1684" y="411"/>
                    <a:pt x="1683" y="412"/>
                    <a:pt x="1682" y="412"/>
                  </a:cubicBezTo>
                  <a:cubicBezTo>
                    <a:pt x="1682" y="411"/>
                    <a:pt x="1682" y="410"/>
                    <a:pt x="1681" y="410"/>
                  </a:cubicBezTo>
                  <a:cubicBezTo>
                    <a:pt x="1680" y="410"/>
                    <a:pt x="1679" y="411"/>
                    <a:pt x="1679" y="412"/>
                  </a:cubicBezTo>
                  <a:cubicBezTo>
                    <a:pt x="1678" y="410"/>
                    <a:pt x="1676" y="409"/>
                    <a:pt x="1675" y="408"/>
                  </a:cubicBezTo>
                  <a:cubicBezTo>
                    <a:pt x="1676" y="405"/>
                    <a:pt x="1678" y="406"/>
                    <a:pt x="1679" y="404"/>
                  </a:cubicBezTo>
                  <a:cubicBezTo>
                    <a:pt x="1678" y="404"/>
                    <a:pt x="1678" y="403"/>
                    <a:pt x="1677" y="403"/>
                  </a:cubicBezTo>
                  <a:cubicBezTo>
                    <a:pt x="1678" y="402"/>
                    <a:pt x="1679" y="400"/>
                    <a:pt x="1679" y="399"/>
                  </a:cubicBezTo>
                  <a:cubicBezTo>
                    <a:pt x="1677" y="396"/>
                    <a:pt x="1674" y="399"/>
                    <a:pt x="1672" y="396"/>
                  </a:cubicBezTo>
                  <a:cubicBezTo>
                    <a:pt x="1671" y="396"/>
                    <a:pt x="1669" y="396"/>
                    <a:pt x="1667" y="397"/>
                  </a:cubicBezTo>
                  <a:cubicBezTo>
                    <a:pt x="1664" y="398"/>
                    <a:pt x="1661" y="399"/>
                    <a:pt x="1659" y="401"/>
                  </a:cubicBezTo>
                  <a:cubicBezTo>
                    <a:pt x="1657" y="402"/>
                    <a:pt x="1656" y="404"/>
                    <a:pt x="1654" y="403"/>
                  </a:cubicBezTo>
                  <a:cubicBezTo>
                    <a:pt x="1655" y="402"/>
                    <a:pt x="1657" y="401"/>
                    <a:pt x="1658" y="399"/>
                  </a:cubicBezTo>
                  <a:cubicBezTo>
                    <a:pt x="1657" y="399"/>
                    <a:pt x="1656" y="399"/>
                    <a:pt x="1655" y="399"/>
                  </a:cubicBezTo>
                  <a:cubicBezTo>
                    <a:pt x="1655" y="399"/>
                    <a:pt x="1655" y="399"/>
                    <a:pt x="1655" y="399"/>
                  </a:cubicBezTo>
                  <a:cubicBezTo>
                    <a:pt x="1655" y="399"/>
                    <a:pt x="1655" y="398"/>
                    <a:pt x="1655" y="398"/>
                  </a:cubicBezTo>
                  <a:cubicBezTo>
                    <a:pt x="1657" y="396"/>
                    <a:pt x="1659" y="394"/>
                    <a:pt x="1660" y="392"/>
                  </a:cubicBezTo>
                  <a:cubicBezTo>
                    <a:pt x="1660" y="390"/>
                    <a:pt x="1657" y="389"/>
                    <a:pt x="1654" y="389"/>
                  </a:cubicBezTo>
                  <a:cubicBezTo>
                    <a:pt x="1652" y="391"/>
                    <a:pt x="1651" y="392"/>
                    <a:pt x="1649" y="394"/>
                  </a:cubicBezTo>
                  <a:cubicBezTo>
                    <a:pt x="1648" y="395"/>
                    <a:pt x="1646" y="395"/>
                    <a:pt x="1645" y="396"/>
                  </a:cubicBezTo>
                  <a:cubicBezTo>
                    <a:pt x="1643" y="397"/>
                    <a:pt x="1643" y="399"/>
                    <a:pt x="1642" y="400"/>
                  </a:cubicBezTo>
                  <a:cubicBezTo>
                    <a:pt x="1641" y="401"/>
                    <a:pt x="1640" y="400"/>
                    <a:pt x="1639" y="401"/>
                  </a:cubicBezTo>
                  <a:cubicBezTo>
                    <a:pt x="1639" y="401"/>
                    <a:pt x="1639" y="401"/>
                    <a:pt x="1638" y="402"/>
                  </a:cubicBezTo>
                  <a:cubicBezTo>
                    <a:pt x="1637" y="401"/>
                    <a:pt x="1637" y="401"/>
                    <a:pt x="1636" y="400"/>
                  </a:cubicBezTo>
                  <a:cubicBezTo>
                    <a:pt x="1636" y="400"/>
                    <a:pt x="1636" y="400"/>
                    <a:pt x="1635" y="400"/>
                  </a:cubicBezTo>
                  <a:cubicBezTo>
                    <a:pt x="1634" y="401"/>
                    <a:pt x="1633" y="403"/>
                    <a:pt x="1633" y="405"/>
                  </a:cubicBezTo>
                  <a:cubicBezTo>
                    <a:pt x="1633" y="405"/>
                    <a:pt x="1633" y="406"/>
                    <a:pt x="1634" y="407"/>
                  </a:cubicBezTo>
                  <a:cubicBezTo>
                    <a:pt x="1635" y="408"/>
                    <a:pt x="1639" y="408"/>
                    <a:pt x="1641" y="409"/>
                  </a:cubicBezTo>
                  <a:cubicBezTo>
                    <a:pt x="1641" y="411"/>
                    <a:pt x="1641" y="413"/>
                    <a:pt x="1642" y="415"/>
                  </a:cubicBezTo>
                  <a:cubicBezTo>
                    <a:pt x="1643" y="415"/>
                    <a:pt x="1644" y="415"/>
                    <a:pt x="1645" y="415"/>
                  </a:cubicBezTo>
                  <a:cubicBezTo>
                    <a:pt x="1648" y="414"/>
                    <a:pt x="1649" y="410"/>
                    <a:pt x="1652" y="410"/>
                  </a:cubicBezTo>
                  <a:cubicBezTo>
                    <a:pt x="1654" y="411"/>
                    <a:pt x="1654" y="413"/>
                    <a:pt x="1656" y="413"/>
                  </a:cubicBezTo>
                  <a:cubicBezTo>
                    <a:pt x="1658" y="413"/>
                    <a:pt x="1660" y="413"/>
                    <a:pt x="1662" y="413"/>
                  </a:cubicBezTo>
                  <a:cubicBezTo>
                    <a:pt x="1662" y="414"/>
                    <a:pt x="1661" y="415"/>
                    <a:pt x="1661" y="417"/>
                  </a:cubicBezTo>
                  <a:cubicBezTo>
                    <a:pt x="1658" y="416"/>
                    <a:pt x="1653" y="417"/>
                    <a:pt x="1651" y="420"/>
                  </a:cubicBezTo>
                  <a:cubicBezTo>
                    <a:pt x="1651" y="420"/>
                    <a:pt x="1651" y="421"/>
                    <a:pt x="1651" y="422"/>
                  </a:cubicBezTo>
                  <a:cubicBezTo>
                    <a:pt x="1650" y="422"/>
                    <a:pt x="1650" y="422"/>
                    <a:pt x="1649" y="422"/>
                  </a:cubicBezTo>
                  <a:cubicBezTo>
                    <a:pt x="1649" y="422"/>
                    <a:pt x="1649" y="421"/>
                    <a:pt x="1649" y="421"/>
                  </a:cubicBezTo>
                  <a:cubicBezTo>
                    <a:pt x="1648" y="421"/>
                    <a:pt x="1648" y="421"/>
                    <a:pt x="1647" y="421"/>
                  </a:cubicBezTo>
                  <a:cubicBezTo>
                    <a:pt x="1649" y="426"/>
                    <a:pt x="1642" y="426"/>
                    <a:pt x="1642" y="431"/>
                  </a:cubicBezTo>
                  <a:cubicBezTo>
                    <a:pt x="1645" y="432"/>
                    <a:pt x="1648" y="434"/>
                    <a:pt x="1649" y="436"/>
                  </a:cubicBezTo>
                  <a:cubicBezTo>
                    <a:pt x="1649" y="437"/>
                    <a:pt x="1650" y="439"/>
                    <a:pt x="1650" y="440"/>
                  </a:cubicBezTo>
                  <a:cubicBezTo>
                    <a:pt x="1651" y="441"/>
                    <a:pt x="1651" y="441"/>
                    <a:pt x="1652" y="442"/>
                  </a:cubicBezTo>
                  <a:cubicBezTo>
                    <a:pt x="1652" y="443"/>
                    <a:pt x="1652" y="444"/>
                    <a:pt x="1652" y="445"/>
                  </a:cubicBezTo>
                  <a:cubicBezTo>
                    <a:pt x="1653" y="446"/>
                    <a:pt x="1653" y="446"/>
                    <a:pt x="1654" y="446"/>
                  </a:cubicBezTo>
                  <a:cubicBezTo>
                    <a:pt x="1654" y="447"/>
                    <a:pt x="1655" y="448"/>
                    <a:pt x="1655" y="448"/>
                  </a:cubicBezTo>
                  <a:cubicBezTo>
                    <a:pt x="1656" y="449"/>
                    <a:pt x="1657" y="449"/>
                    <a:pt x="1657" y="450"/>
                  </a:cubicBezTo>
                  <a:cubicBezTo>
                    <a:pt x="1657" y="450"/>
                    <a:pt x="1657" y="451"/>
                    <a:pt x="1657" y="451"/>
                  </a:cubicBezTo>
                  <a:cubicBezTo>
                    <a:pt x="1657" y="451"/>
                    <a:pt x="1656" y="452"/>
                    <a:pt x="1655" y="452"/>
                  </a:cubicBezTo>
                  <a:cubicBezTo>
                    <a:pt x="1657" y="453"/>
                    <a:pt x="1658" y="454"/>
                    <a:pt x="1657" y="457"/>
                  </a:cubicBezTo>
                  <a:cubicBezTo>
                    <a:pt x="1655" y="458"/>
                    <a:pt x="1649" y="459"/>
                    <a:pt x="1648" y="461"/>
                  </a:cubicBezTo>
                  <a:cubicBezTo>
                    <a:pt x="1648" y="461"/>
                    <a:pt x="1648" y="461"/>
                    <a:pt x="1648" y="461"/>
                  </a:cubicBezTo>
                  <a:cubicBezTo>
                    <a:pt x="1651" y="462"/>
                    <a:pt x="1652" y="460"/>
                    <a:pt x="1655" y="460"/>
                  </a:cubicBezTo>
                  <a:cubicBezTo>
                    <a:pt x="1655" y="462"/>
                    <a:pt x="1656" y="462"/>
                    <a:pt x="1658" y="463"/>
                  </a:cubicBezTo>
                  <a:cubicBezTo>
                    <a:pt x="1658" y="463"/>
                    <a:pt x="1658" y="463"/>
                    <a:pt x="1658" y="463"/>
                  </a:cubicBezTo>
                  <a:cubicBezTo>
                    <a:pt x="1658" y="464"/>
                    <a:pt x="1657" y="465"/>
                    <a:pt x="1656" y="465"/>
                  </a:cubicBezTo>
                  <a:cubicBezTo>
                    <a:pt x="1656" y="465"/>
                    <a:pt x="1656" y="466"/>
                    <a:pt x="1656" y="466"/>
                  </a:cubicBezTo>
                  <a:cubicBezTo>
                    <a:pt x="1657" y="466"/>
                    <a:pt x="1657" y="466"/>
                    <a:pt x="1658" y="466"/>
                  </a:cubicBezTo>
                  <a:cubicBezTo>
                    <a:pt x="1657" y="467"/>
                    <a:pt x="1656" y="473"/>
                    <a:pt x="1655" y="473"/>
                  </a:cubicBezTo>
                  <a:cubicBezTo>
                    <a:pt x="1654" y="473"/>
                    <a:pt x="1654" y="473"/>
                    <a:pt x="1654" y="473"/>
                  </a:cubicBezTo>
                  <a:cubicBezTo>
                    <a:pt x="1654" y="473"/>
                    <a:pt x="1654" y="473"/>
                    <a:pt x="1653" y="473"/>
                  </a:cubicBezTo>
                  <a:cubicBezTo>
                    <a:pt x="1653" y="475"/>
                    <a:pt x="1649" y="482"/>
                    <a:pt x="1647" y="482"/>
                  </a:cubicBezTo>
                  <a:cubicBezTo>
                    <a:pt x="1647" y="483"/>
                    <a:pt x="1645" y="483"/>
                    <a:pt x="1645" y="483"/>
                  </a:cubicBezTo>
                  <a:cubicBezTo>
                    <a:pt x="1645" y="484"/>
                    <a:pt x="1645" y="488"/>
                    <a:pt x="1644" y="490"/>
                  </a:cubicBezTo>
                  <a:cubicBezTo>
                    <a:pt x="1644" y="490"/>
                    <a:pt x="1643" y="490"/>
                    <a:pt x="1642" y="491"/>
                  </a:cubicBezTo>
                  <a:cubicBezTo>
                    <a:pt x="1642" y="492"/>
                    <a:pt x="1642" y="493"/>
                    <a:pt x="1641" y="494"/>
                  </a:cubicBezTo>
                  <a:cubicBezTo>
                    <a:pt x="1641" y="494"/>
                    <a:pt x="1638" y="496"/>
                    <a:pt x="1638" y="497"/>
                  </a:cubicBezTo>
                  <a:cubicBezTo>
                    <a:pt x="1637" y="496"/>
                    <a:pt x="1636" y="496"/>
                    <a:pt x="1635" y="496"/>
                  </a:cubicBezTo>
                  <a:cubicBezTo>
                    <a:pt x="1635" y="496"/>
                    <a:pt x="1635" y="496"/>
                    <a:pt x="1635" y="496"/>
                  </a:cubicBezTo>
                  <a:cubicBezTo>
                    <a:pt x="1635" y="497"/>
                    <a:pt x="1635" y="499"/>
                    <a:pt x="1635" y="500"/>
                  </a:cubicBezTo>
                  <a:cubicBezTo>
                    <a:pt x="1634" y="500"/>
                    <a:pt x="1633" y="501"/>
                    <a:pt x="1633" y="502"/>
                  </a:cubicBezTo>
                  <a:cubicBezTo>
                    <a:pt x="1630" y="503"/>
                    <a:pt x="1629" y="503"/>
                    <a:pt x="1627" y="505"/>
                  </a:cubicBezTo>
                  <a:cubicBezTo>
                    <a:pt x="1627" y="505"/>
                    <a:pt x="1627" y="506"/>
                    <a:pt x="1626" y="506"/>
                  </a:cubicBezTo>
                  <a:cubicBezTo>
                    <a:pt x="1625" y="506"/>
                    <a:pt x="1623" y="507"/>
                    <a:pt x="1623" y="508"/>
                  </a:cubicBezTo>
                  <a:cubicBezTo>
                    <a:pt x="1622" y="508"/>
                    <a:pt x="1621" y="508"/>
                    <a:pt x="1620" y="507"/>
                  </a:cubicBezTo>
                  <a:cubicBezTo>
                    <a:pt x="1619" y="508"/>
                    <a:pt x="1618" y="509"/>
                    <a:pt x="1616" y="509"/>
                  </a:cubicBezTo>
                  <a:cubicBezTo>
                    <a:pt x="1616" y="509"/>
                    <a:pt x="1616" y="508"/>
                    <a:pt x="1616" y="508"/>
                  </a:cubicBezTo>
                  <a:cubicBezTo>
                    <a:pt x="1611" y="508"/>
                    <a:pt x="1612" y="510"/>
                    <a:pt x="1609" y="507"/>
                  </a:cubicBezTo>
                  <a:cubicBezTo>
                    <a:pt x="1609" y="507"/>
                    <a:pt x="1609" y="507"/>
                    <a:pt x="1609" y="507"/>
                  </a:cubicBezTo>
                  <a:cubicBezTo>
                    <a:pt x="1609" y="509"/>
                    <a:pt x="1610" y="511"/>
                    <a:pt x="1607" y="512"/>
                  </a:cubicBezTo>
                  <a:cubicBezTo>
                    <a:pt x="1607" y="512"/>
                    <a:pt x="1606" y="512"/>
                    <a:pt x="1606" y="512"/>
                  </a:cubicBezTo>
                  <a:cubicBezTo>
                    <a:pt x="1606" y="512"/>
                    <a:pt x="1605" y="513"/>
                    <a:pt x="1605" y="513"/>
                  </a:cubicBezTo>
                  <a:cubicBezTo>
                    <a:pt x="1604" y="514"/>
                    <a:pt x="1603" y="514"/>
                    <a:pt x="1602" y="514"/>
                  </a:cubicBezTo>
                  <a:cubicBezTo>
                    <a:pt x="1601" y="514"/>
                    <a:pt x="1600" y="514"/>
                    <a:pt x="1600" y="514"/>
                  </a:cubicBezTo>
                  <a:cubicBezTo>
                    <a:pt x="1599" y="514"/>
                    <a:pt x="1599" y="515"/>
                    <a:pt x="1598" y="515"/>
                  </a:cubicBezTo>
                  <a:cubicBezTo>
                    <a:pt x="1597" y="515"/>
                    <a:pt x="1596" y="515"/>
                    <a:pt x="1595" y="515"/>
                  </a:cubicBezTo>
                  <a:cubicBezTo>
                    <a:pt x="1594" y="515"/>
                    <a:pt x="1593" y="517"/>
                    <a:pt x="1592" y="517"/>
                  </a:cubicBezTo>
                  <a:cubicBezTo>
                    <a:pt x="1591" y="517"/>
                    <a:pt x="1591" y="517"/>
                    <a:pt x="1591" y="516"/>
                  </a:cubicBezTo>
                  <a:cubicBezTo>
                    <a:pt x="1591" y="517"/>
                    <a:pt x="1591" y="517"/>
                    <a:pt x="1590" y="517"/>
                  </a:cubicBezTo>
                  <a:cubicBezTo>
                    <a:pt x="1590" y="517"/>
                    <a:pt x="1590" y="518"/>
                    <a:pt x="1590" y="519"/>
                  </a:cubicBezTo>
                  <a:cubicBezTo>
                    <a:pt x="1590" y="520"/>
                    <a:pt x="1591" y="521"/>
                    <a:pt x="1592" y="521"/>
                  </a:cubicBezTo>
                  <a:cubicBezTo>
                    <a:pt x="1592" y="521"/>
                    <a:pt x="1592" y="522"/>
                    <a:pt x="1592" y="522"/>
                  </a:cubicBezTo>
                  <a:cubicBezTo>
                    <a:pt x="1591" y="522"/>
                    <a:pt x="1590" y="523"/>
                    <a:pt x="1589" y="523"/>
                  </a:cubicBezTo>
                  <a:cubicBezTo>
                    <a:pt x="1588" y="522"/>
                    <a:pt x="1587" y="520"/>
                    <a:pt x="1587" y="519"/>
                  </a:cubicBezTo>
                  <a:cubicBezTo>
                    <a:pt x="1586" y="517"/>
                    <a:pt x="1588" y="517"/>
                    <a:pt x="1588" y="515"/>
                  </a:cubicBezTo>
                  <a:cubicBezTo>
                    <a:pt x="1587" y="515"/>
                    <a:pt x="1586" y="515"/>
                    <a:pt x="1586" y="515"/>
                  </a:cubicBezTo>
                  <a:cubicBezTo>
                    <a:pt x="1586" y="515"/>
                    <a:pt x="1585" y="515"/>
                    <a:pt x="1585" y="516"/>
                  </a:cubicBezTo>
                  <a:cubicBezTo>
                    <a:pt x="1582" y="516"/>
                    <a:pt x="1582" y="514"/>
                    <a:pt x="1580" y="513"/>
                  </a:cubicBezTo>
                  <a:cubicBezTo>
                    <a:pt x="1580" y="513"/>
                    <a:pt x="1580" y="513"/>
                    <a:pt x="1580" y="513"/>
                  </a:cubicBezTo>
                  <a:cubicBezTo>
                    <a:pt x="1580" y="514"/>
                    <a:pt x="1580" y="515"/>
                    <a:pt x="1579" y="515"/>
                  </a:cubicBezTo>
                  <a:cubicBezTo>
                    <a:pt x="1579" y="515"/>
                    <a:pt x="1578" y="515"/>
                    <a:pt x="1577" y="515"/>
                  </a:cubicBezTo>
                  <a:cubicBezTo>
                    <a:pt x="1576" y="516"/>
                    <a:pt x="1575" y="516"/>
                    <a:pt x="1574" y="517"/>
                  </a:cubicBezTo>
                  <a:cubicBezTo>
                    <a:pt x="1574" y="518"/>
                    <a:pt x="1574" y="518"/>
                    <a:pt x="1573" y="519"/>
                  </a:cubicBezTo>
                  <a:cubicBezTo>
                    <a:pt x="1572" y="519"/>
                    <a:pt x="1571" y="519"/>
                    <a:pt x="1570" y="519"/>
                  </a:cubicBezTo>
                  <a:cubicBezTo>
                    <a:pt x="1570" y="523"/>
                    <a:pt x="1567" y="523"/>
                    <a:pt x="1565" y="525"/>
                  </a:cubicBezTo>
                  <a:cubicBezTo>
                    <a:pt x="1564" y="526"/>
                    <a:pt x="1563" y="530"/>
                    <a:pt x="1563" y="532"/>
                  </a:cubicBezTo>
                  <a:cubicBezTo>
                    <a:pt x="1565" y="533"/>
                    <a:pt x="1566" y="535"/>
                    <a:pt x="1568" y="536"/>
                  </a:cubicBezTo>
                  <a:cubicBezTo>
                    <a:pt x="1569" y="538"/>
                    <a:pt x="1568" y="539"/>
                    <a:pt x="1569" y="540"/>
                  </a:cubicBezTo>
                  <a:cubicBezTo>
                    <a:pt x="1570" y="541"/>
                    <a:pt x="1571" y="542"/>
                    <a:pt x="1572" y="543"/>
                  </a:cubicBezTo>
                  <a:cubicBezTo>
                    <a:pt x="1573" y="544"/>
                    <a:pt x="1575" y="545"/>
                    <a:pt x="1576" y="547"/>
                  </a:cubicBezTo>
                  <a:cubicBezTo>
                    <a:pt x="1577" y="547"/>
                    <a:pt x="1578" y="547"/>
                    <a:pt x="1579" y="548"/>
                  </a:cubicBezTo>
                  <a:cubicBezTo>
                    <a:pt x="1579" y="549"/>
                    <a:pt x="1579" y="550"/>
                    <a:pt x="1579" y="551"/>
                  </a:cubicBezTo>
                  <a:cubicBezTo>
                    <a:pt x="1580" y="552"/>
                    <a:pt x="1581" y="553"/>
                    <a:pt x="1582" y="554"/>
                  </a:cubicBezTo>
                  <a:cubicBezTo>
                    <a:pt x="1583" y="558"/>
                    <a:pt x="1584" y="563"/>
                    <a:pt x="1585" y="567"/>
                  </a:cubicBezTo>
                  <a:cubicBezTo>
                    <a:pt x="1585" y="568"/>
                    <a:pt x="1584" y="569"/>
                    <a:pt x="1584" y="570"/>
                  </a:cubicBezTo>
                  <a:cubicBezTo>
                    <a:pt x="1584" y="571"/>
                    <a:pt x="1584" y="573"/>
                    <a:pt x="1584" y="575"/>
                  </a:cubicBezTo>
                  <a:cubicBezTo>
                    <a:pt x="1583" y="578"/>
                    <a:pt x="1580" y="578"/>
                    <a:pt x="1577" y="579"/>
                  </a:cubicBezTo>
                  <a:cubicBezTo>
                    <a:pt x="1575" y="581"/>
                    <a:pt x="1573" y="584"/>
                    <a:pt x="1570" y="581"/>
                  </a:cubicBezTo>
                  <a:cubicBezTo>
                    <a:pt x="1570" y="581"/>
                    <a:pt x="1570" y="581"/>
                    <a:pt x="1570" y="581"/>
                  </a:cubicBezTo>
                  <a:cubicBezTo>
                    <a:pt x="1570" y="583"/>
                    <a:pt x="1570" y="586"/>
                    <a:pt x="1568" y="587"/>
                  </a:cubicBezTo>
                  <a:cubicBezTo>
                    <a:pt x="1568" y="587"/>
                    <a:pt x="1567" y="587"/>
                    <a:pt x="1567" y="587"/>
                  </a:cubicBezTo>
                  <a:cubicBezTo>
                    <a:pt x="1566" y="588"/>
                    <a:pt x="1566" y="589"/>
                    <a:pt x="1565" y="589"/>
                  </a:cubicBezTo>
                  <a:cubicBezTo>
                    <a:pt x="1564" y="590"/>
                    <a:pt x="1564" y="590"/>
                    <a:pt x="1563" y="590"/>
                  </a:cubicBezTo>
                  <a:cubicBezTo>
                    <a:pt x="1561" y="592"/>
                    <a:pt x="1561" y="594"/>
                    <a:pt x="1558" y="594"/>
                  </a:cubicBezTo>
                  <a:cubicBezTo>
                    <a:pt x="1558" y="591"/>
                    <a:pt x="1558" y="587"/>
                    <a:pt x="1560" y="586"/>
                  </a:cubicBezTo>
                  <a:cubicBezTo>
                    <a:pt x="1559" y="585"/>
                    <a:pt x="1559" y="585"/>
                    <a:pt x="1559" y="584"/>
                  </a:cubicBezTo>
                  <a:cubicBezTo>
                    <a:pt x="1557" y="583"/>
                    <a:pt x="1556" y="582"/>
                    <a:pt x="1555" y="581"/>
                  </a:cubicBezTo>
                  <a:cubicBezTo>
                    <a:pt x="1554" y="582"/>
                    <a:pt x="1553" y="582"/>
                    <a:pt x="1552" y="582"/>
                  </a:cubicBezTo>
                  <a:cubicBezTo>
                    <a:pt x="1551" y="582"/>
                    <a:pt x="1551" y="582"/>
                    <a:pt x="1551" y="581"/>
                  </a:cubicBezTo>
                  <a:cubicBezTo>
                    <a:pt x="1552" y="580"/>
                    <a:pt x="1552" y="580"/>
                    <a:pt x="1551" y="578"/>
                  </a:cubicBezTo>
                  <a:cubicBezTo>
                    <a:pt x="1550" y="579"/>
                    <a:pt x="1550" y="579"/>
                    <a:pt x="1548" y="579"/>
                  </a:cubicBezTo>
                  <a:cubicBezTo>
                    <a:pt x="1548" y="579"/>
                    <a:pt x="1548" y="579"/>
                    <a:pt x="1548" y="579"/>
                  </a:cubicBezTo>
                  <a:cubicBezTo>
                    <a:pt x="1547" y="577"/>
                    <a:pt x="1547" y="574"/>
                    <a:pt x="1546" y="572"/>
                  </a:cubicBezTo>
                  <a:cubicBezTo>
                    <a:pt x="1545" y="572"/>
                    <a:pt x="1545" y="572"/>
                    <a:pt x="1544" y="572"/>
                  </a:cubicBezTo>
                  <a:cubicBezTo>
                    <a:pt x="1543" y="571"/>
                    <a:pt x="1542" y="570"/>
                    <a:pt x="1542" y="569"/>
                  </a:cubicBezTo>
                  <a:cubicBezTo>
                    <a:pt x="1540" y="568"/>
                    <a:pt x="1539" y="570"/>
                    <a:pt x="1538" y="569"/>
                  </a:cubicBezTo>
                  <a:cubicBezTo>
                    <a:pt x="1537" y="569"/>
                    <a:pt x="1536" y="569"/>
                    <a:pt x="1535" y="569"/>
                  </a:cubicBezTo>
                  <a:cubicBezTo>
                    <a:pt x="1535" y="567"/>
                    <a:pt x="1536" y="566"/>
                    <a:pt x="1536" y="564"/>
                  </a:cubicBezTo>
                  <a:cubicBezTo>
                    <a:pt x="1533" y="564"/>
                    <a:pt x="1532" y="564"/>
                    <a:pt x="1530" y="565"/>
                  </a:cubicBezTo>
                  <a:cubicBezTo>
                    <a:pt x="1530" y="567"/>
                    <a:pt x="1530" y="568"/>
                    <a:pt x="1529" y="569"/>
                  </a:cubicBezTo>
                  <a:cubicBezTo>
                    <a:pt x="1529" y="570"/>
                    <a:pt x="1529" y="572"/>
                    <a:pt x="1530" y="573"/>
                  </a:cubicBezTo>
                  <a:cubicBezTo>
                    <a:pt x="1528" y="576"/>
                    <a:pt x="1523" y="584"/>
                    <a:pt x="1526" y="589"/>
                  </a:cubicBezTo>
                  <a:cubicBezTo>
                    <a:pt x="1527" y="589"/>
                    <a:pt x="1528" y="589"/>
                    <a:pt x="1529" y="589"/>
                  </a:cubicBezTo>
                  <a:cubicBezTo>
                    <a:pt x="1530" y="591"/>
                    <a:pt x="1529" y="593"/>
                    <a:pt x="1530" y="593"/>
                  </a:cubicBezTo>
                  <a:cubicBezTo>
                    <a:pt x="1531" y="593"/>
                    <a:pt x="1531" y="593"/>
                    <a:pt x="1531" y="593"/>
                  </a:cubicBezTo>
                  <a:cubicBezTo>
                    <a:pt x="1532" y="599"/>
                    <a:pt x="1531" y="604"/>
                    <a:pt x="1539" y="603"/>
                  </a:cubicBezTo>
                  <a:cubicBezTo>
                    <a:pt x="1540" y="605"/>
                    <a:pt x="1541" y="606"/>
                    <a:pt x="1542" y="607"/>
                  </a:cubicBezTo>
                  <a:cubicBezTo>
                    <a:pt x="1543" y="607"/>
                    <a:pt x="1543" y="608"/>
                    <a:pt x="1544" y="608"/>
                  </a:cubicBezTo>
                  <a:cubicBezTo>
                    <a:pt x="1545" y="609"/>
                    <a:pt x="1547" y="611"/>
                    <a:pt x="1548" y="613"/>
                  </a:cubicBezTo>
                  <a:cubicBezTo>
                    <a:pt x="1549" y="614"/>
                    <a:pt x="1549" y="614"/>
                    <a:pt x="1550" y="615"/>
                  </a:cubicBezTo>
                  <a:cubicBezTo>
                    <a:pt x="1550" y="619"/>
                    <a:pt x="1550" y="623"/>
                    <a:pt x="1550" y="627"/>
                  </a:cubicBezTo>
                  <a:cubicBezTo>
                    <a:pt x="1550" y="628"/>
                    <a:pt x="1552" y="629"/>
                    <a:pt x="1552" y="630"/>
                  </a:cubicBezTo>
                  <a:cubicBezTo>
                    <a:pt x="1553" y="632"/>
                    <a:pt x="1554" y="634"/>
                    <a:pt x="1555" y="635"/>
                  </a:cubicBezTo>
                  <a:cubicBezTo>
                    <a:pt x="1553" y="635"/>
                    <a:pt x="1552" y="635"/>
                    <a:pt x="1550" y="635"/>
                  </a:cubicBezTo>
                  <a:cubicBezTo>
                    <a:pt x="1548" y="634"/>
                    <a:pt x="1545" y="632"/>
                    <a:pt x="1543" y="630"/>
                  </a:cubicBezTo>
                  <a:cubicBezTo>
                    <a:pt x="1541" y="629"/>
                    <a:pt x="1540" y="629"/>
                    <a:pt x="1538" y="628"/>
                  </a:cubicBezTo>
                  <a:cubicBezTo>
                    <a:pt x="1537" y="627"/>
                    <a:pt x="1537" y="624"/>
                    <a:pt x="1537" y="623"/>
                  </a:cubicBezTo>
                  <a:cubicBezTo>
                    <a:pt x="1536" y="622"/>
                    <a:pt x="1535" y="621"/>
                    <a:pt x="1534" y="621"/>
                  </a:cubicBezTo>
                  <a:cubicBezTo>
                    <a:pt x="1533" y="619"/>
                    <a:pt x="1534" y="618"/>
                    <a:pt x="1534" y="617"/>
                  </a:cubicBezTo>
                  <a:cubicBezTo>
                    <a:pt x="1533" y="616"/>
                    <a:pt x="1533" y="615"/>
                    <a:pt x="1532" y="614"/>
                  </a:cubicBezTo>
                  <a:cubicBezTo>
                    <a:pt x="1531" y="611"/>
                    <a:pt x="1531" y="608"/>
                    <a:pt x="1531" y="605"/>
                  </a:cubicBezTo>
                  <a:cubicBezTo>
                    <a:pt x="1531" y="605"/>
                    <a:pt x="1531" y="605"/>
                    <a:pt x="1531" y="605"/>
                  </a:cubicBezTo>
                  <a:cubicBezTo>
                    <a:pt x="1530" y="605"/>
                    <a:pt x="1529" y="605"/>
                    <a:pt x="1529" y="605"/>
                  </a:cubicBezTo>
                  <a:cubicBezTo>
                    <a:pt x="1529" y="604"/>
                    <a:pt x="1528" y="604"/>
                    <a:pt x="1528" y="604"/>
                  </a:cubicBezTo>
                  <a:cubicBezTo>
                    <a:pt x="1528" y="602"/>
                    <a:pt x="1528" y="601"/>
                    <a:pt x="1527" y="600"/>
                  </a:cubicBezTo>
                  <a:cubicBezTo>
                    <a:pt x="1526" y="600"/>
                    <a:pt x="1526" y="600"/>
                    <a:pt x="1526" y="600"/>
                  </a:cubicBezTo>
                  <a:cubicBezTo>
                    <a:pt x="1525" y="597"/>
                    <a:pt x="1523" y="597"/>
                    <a:pt x="1522" y="595"/>
                  </a:cubicBezTo>
                  <a:cubicBezTo>
                    <a:pt x="1521" y="595"/>
                    <a:pt x="1521" y="595"/>
                    <a:pt x="1520" y="595"/>
                  </a:cubicBezTo>
                  <a:cubicBezTo>
                    <a:pt x="1519" y="592"/>
                    <a:pt x="1521" y="587"/>
                    <a:pt x="1522" y="584"/>
                  </a:cubicBezTo>
                  <a:cubicBezTo>
                    <a:pt x="1522" y="584"/>
                    <a:pt x="1521" y="583"/>
                    <a:pt x="1521" y="583"/>
                  </a:cubicBezTo>
                  <a:cubicBezTo>
                    <a:pt x="1520" y="582"/>
                    <a:pt x="1523" y="576"/>
                    <a:pt x="1523" y="575"/>
                  </a:cubicBezTo>
                  <a:cubicBezTo>
                    <a:pt x="1523" y="575"/>
                    <a:pt x="1522" y="575"/>
                    <a:pt x="1522" y="575"/>
                  </a:cubicBezTo>
                  <a:cubicBezTo>
                    <a:pt x="1522" y="572"/>
                    <a:pt x="1523" y="569"/>
                    <a:pt x="1521" y="566"/>
                  </a:cubicBezTo>
                  <a:cubicBezTo>
                    <a:pt x="1520" y="563"/>
                    <a:pt x="1518" y="560"/>
                    <a:pt x="1517" y="557"/>
                  </a:cubicBezTo>
                  <a:cubicBezTo>
                    <a:pt x="1517" y="553"/>
                    <a:pt x="1516" y="550"/>
                    <a:pt x="1516" y="546"/>
                  </a:cubicBezTo>
                  <a:cubicBezTo>
                    <a:pt x="1514" y="545"/>
                    <a:pt x="1514" y="542"/>
                    <a:pt x="1512" y="541"/>
                  </a:cubicBezTo>
                  <a:cubicBezTo>
                    <a:pt x="1512" y="541"/>
                    <a:pt x="1511" y="541"/>
                    <a:pt x="1511" y="541"/>
                  </a:cubicBezTo>
                  <a:cubicBezTo>
                    <a:pt x="1511" y="547"/>
                    <a:pt x="1509" y="545"/>
                    <a:pt x="1505" y="547"/>
                  </a:cubicBezTo>
                  <a:cubicBezTo>
                    <a:pt x="1504" y="548"/>
                    <a:pt x="1504" y="551"/>
                    <a:pt x="1502" y="550"/>
                  </a:cubicBezTo>
                  <a:cubicBezTo>
                    <a:pt x="1502" y="550"/>
                    <a:pt x="1502" y="549"/>
                    <a:pt x="1502" y="549"/>
                  </a:cubicBezTo>
                  <a:cubicBezTo>
                    <a:pt x="1501" y="549"/>
                    <a:pt x="1501" y="549"/>
                    <a:pt x="1500" y="550"/>
                  </a:cubicBezTo>
                  <a:cubicBezTo>
                    <a:pt x="1500" y="550"/>
                    <a:pt x="1500" y="550"/>
                    <a:pt x="1500" y="550"/>
                  </a:cubicBezTo>
                  <a:cubicBezTo>
                    <a:pt x="1500" y="549"/>
                    <a:pt x="1499" y="549"/>
                    <a:pt x="1499" y="549"/>
                  </a:cubicBezTo>
                  <a:cubicBezTo>
                    <a:pt x="1499" y="548"/>
                    <a:pt x="1500" y="548"/>
                    <a:pt x="1500" y="547"/>
                  </a:cubicBezTo>
                  <a:cubicBezTo>
                    <a:pt x="1498" y="548"/>
                    <a:pt x="1498" y="548"/>
                    <a:pt x="1497" y="549"/>
                  </a:cubicBezTo>
                  <a:cubicBezTo>
                    <a:pt x="1496" y="549"/>
                    <a:pt x="1496" y="549"/>
                    <a:pt x="1496" y="548"/>
                  </a:cubicBezTo>
                  <a:cubicBezTo>
                    <a:pt x="1496" y="545"/>
                    <a:pt x="1497" y="544"/>
                    <a:pt x="1498" y="541"/>
                  </a:cubicBezTo>
                  <a:cubicBezTo>
                    <a:pt x="1498" y="537"/>
                    <a:pt x="1496" y="532"/>
                    <a:pt x="1495" y="529"/>
                  </a:cubicBezTo>
                  <a:cubicBezTo>
                    <a:pt x="1495" y="529"/>
                    <a:pt x="1495" y="529"/>
                    <a:pt x="1495" y="530"/>
                  </a:cubicBezTo>
                  <a:cubicBezTo>
                    <a:pt x="1494" y="530"/>
                    <a:pt x="1494" y="530"/>
                    <a:pt x="1494" y="531"/>
                  </a:cubicBezTo>
                  <a:cubicBezTo>
                    <a:pt x="1493" y="530"/>
                    <a:pt x="1492" y="530"/>
                    <a:pt x="1492" y="529"/>
                  </a:cubicBezTo>
                  <a:cubicBezTo>
                    <a:pt x="1492" y="529"/>
                    <a:pt x="1493" y="529"/>
                    <a:pt x="1494" y="529"/>
                  </a:cubicBezTo>
                  <a:cubicBezTo>
                    <a:pt x="1494" y="529"/>
                    <a:pt x="1494" y="529"/>
                    <a:pt x="1494" y="529"/>
                  </a:cubicBezTo>
                  <a:cubicBezTo>
                    <a:pt x="1493" y="527"/>
                    <a:pt x="1492" y="525"/>
                    <a:pt x="1491" y="524"/>
                  </a:cubicBezTo>
                  <a:cubicBezTo>
                    <a:pt x="1490" y="524"/>
                    <a:pt x="1490" y="524"/>
                    <a:pt x="1489" y="524"/>
                  </a:cubicBezTo>
                  <a:cubicBezTo>
                    <a:pt x="1489" y="523"/>
                    <a:pt x="1489" y="523"/>
                    <a:pt x="1489" y="522"/>
                  </a:cubicBezTo>
                  <a:cubicBezTo>
                    <a:pt x="1488" y="522"/>
                    <a:pt x="1487" y="522"/>
                    <a:pt x="1487" y="522"/>
                  </a:cubicBezTo>
                  <a:cubicBezTo>
                    <a:pt x="1482" y="520"/>
                    <a:pt x="1483" y="510"/>
                    <a:pt x="1480" y="508"/>
                  </a:cubicBezTo>
                  <a:cubicBezTo>
                    <a:pt x="1479" y="508"/>
                    <a:pt x="1478" y="508"/>
                    <a:pt x="1477" y="508"/>
                  </a:cubicBezTo>
                  <a:cubicBezTo>
                    <a:pt x="1476" y="508"/>
                    <a:pt x="1475" y="507"/>
                    <a:pt x="1475" y="506"/>
                  </a:cubicBezTo>
                  <a:cubicBezTo>
                    <a:pt x="1475" y="506"/>
                    <a:pt x="1475" y="506"/>
                    <a:pt x="1475" y="506"/>
                  </a:cubicBezTo>
                  <a:cubicBezTo>
                    <a:pt x="1474" y="506"/>
                    <a:pt x="1474" y="507"/>
                    <a:pt x="1474" y="508"/>
                  </a:cubicBezTo>
                  <a:cubicBezTo>
                    <a:pt x="1475" y="509"/>
                    <a:pt x="1475" y="510"/>
                    <a:pt x="1475" y="512"/>
                  </a:cubicBezTo>
                  <a:cubicBezTo>
                    <a:pt x="1474" y="512"/>
                    <a:pt x="1473" y="512"/>
                    <a:pt x="1473" y="513"/>
                  </a:cubicBezTo>
                  <a:cubicBezTo>
                    <a:pt x="1473" y="513"/>
                    <a:pt x="1472" y="513"/>
                    <a:pt x="1472" y="513"/>
                  </a:cubicBezTo>
                  <a:cubicBezTo>
                    <a:pt x="1472" y="513"/>
                    <a:pt x="1471" y="512"/>
                    <a:pt x="1471" y="511"/>
                  </a:cubicBezTo>
                  <a:cubicBezTo>
                    <a:pt x="1471" y="511"/>
                    <a:pt x="1471" y="511"/>
                    <a:pt x="1471" y="511"/>
                  </a:cubicBezTo>
                  <a:cubicBezTo>
                    <a:pt x="1470" y="512"/>
                    <a:pt x="1470" y="513"/>
                    <a:pt x="1470" y="514"/>
                  </a:cubicBezTo>
                  <a:cubicBezTo>
                    <a:pt x="1469" y="514"/>
                    <a:pt x="1469" y="514"/>
                    <a:pt x="1469" y="514"/>
                  </a:cubicBezTo>
                  <a:cubicBezTo>
                    <a:pt x="1469" y="513"/>
                    <a:pt x="1468" y="513"/>
                    <a:pt x="1468" y="512"/>
                  </a:cubicBezTo>
                  <a:cubicBezTo>
                    <a:pt x="1468" y="513"/>
                    <a:pt x="1468" y="513"/>
                    <a:pt x="1468" y="513"/>
                  </a:cubicBezTo>
                  <a:cubicBezTo>
                    <a:pt x="1468" y="513"/>
                    <a:pt x="1467" y="514"/>
                    <a:pt x="1467" y="514"/>
                  </a:cubicBezTo>
                  <a:cubicBezTo>
                    <a:pt x="1467" y="514"/>
                    <a:pt x="1466" y="514"/>
                    <a:pt x="1466" y="513"/>
                  </a:cubicBezTo>
                  <a:cubicBezTo>
                    <a:pt x="1466" y="514"/>
                    <a:pt x="1466" y="514"/>
                    <a:pt x="1466" y="515"/>
                  </a:cubicBezTo>
                  <a:cubicBezTo>
                    <a:pt x="1465" y="515"/>
                    <a:pt x="1465" y="515"/>
                    <a:pt x="1464" y="515"/>
                  </a:cubicBezTo>
                  <a:cubicBezTo>
                    <a:pt x="1464" y="514"/>
                    <a:pt x="1464" y="513"/>
                    <a:pt x="1463" y="513"/>
                  </a:cubicBezTo>
                  <a:cubicBezTo>
                    <a:pt x="1463" y="513"/>
                    <a:pt x="1463" y="513"/>
                    <a:pt x="1463" y="513"/>
                  </a:cubicBezTo>
                  <a:cubicBezTo>
                    <a:pt x="1462" y="514"/>
                    <a:pt x="1462" y="514"/>
                    <a:pt x="1462" y="515"/>
                  </a:cubicBezTo>
                  <a:cubicBezTo>
                    <a:pt x="1461" y="515"/>
                    <a:pt x="1461" y="515"/>
                    <a:pt x="1461" y="515"/>
                  </a:cubicBezTo>
                  <a:cubicBezTo>
                    <a:pt x="1461" y="514"/>
                    <a:pt x="1460" y="513"/>
                    <a:pt x="1460" y="512"/>
                  </a:cubicBezTo>
                  <a:cubicBezTo>
                    <a:pt x="1459" y="513"/>
                    <a:pt x="1459" y="514"/>
                    <a:pt x="1458" y="515"/>
                  </a:cubicBezTo>
                  <a:cubicBezTo>
                    <a:pt x="1456" y="516"/>
                    <a:pt x="1454" y="516"/>
                    <a:pt x="1453" y="517"/>
                  </a:cubicBezTo>
                  <a:cubicBezTo>
                    <a:pt x="1453" y="518"/>
                    <a:pt x="1453" y="519"/>
                    <a:pt x="1453" y="520"/>
                  </a:cubicBezTo>
                  <a:cubicBezTo>
                    <a:pt x="1452" y="522"/>
                    <a:pt x="1451" y="524"/>
                    <a:pt x="1449" y="526"/>
                  </a:cubicBezTo>
                  <a:cubicBezTo>
                    <a:pt x="1447" y="527"/>
                    <a:pt x="1444" y="526"/>
                    <a:pt x="1443" y="527"/>
                  </a:cubicBezTo>
                  <a:cubicBezTo>
                    <a:pt x="1441" y="530"/>
                    <a:pt x="1439" y="532"/>
                    <a:pt x="1437" y="535"/>
                  </a:cubicBezTo>
                  <a:cubicBezTo>
                    <a:pt x="1436" y="535"/>
                    <a:pt x="1435" y="535"/>
                    <a:pt x="1434" y="536"/>
                  </a:cubicBezTo>
                  <a:cubicBezTo>
                    <a:pt x="1433" y="537"/>
                    <a:pt x="1432" y="539"/>
                    <a:pt x="1431" y="540"/>
                  </a:cubicBezTo>
                  <a:cubicBezTo>
                    <a:pt x="1429" y="540"/>
                    <a:pt x="1428" y="541"/>
                    <a:pt x="1427" y="542"/>
                  </a:cubicBezTo>
                  <a:cubicBezTo>
                    <a:pt x="1426" y="543"/>
                    <a:pt x="1426" y="545"/>
                    <a:pt x="1425" y="546"/>
                  </a:cubicBezTo>
                  <a:cubicBezTo>
                    <a:pt x="1424" y="547"/>
                    <a:pt x="1421" y="546"/>
                    <a:pt x="1420" y="547"/>
                  </a:cubicBezTo>
                  <a:cubicBezTo>
                    <a:pt x="1420" y="548"/>
                    <a:pt x="1419" y="550"/>
                    <a:pt x="1418" y="550"/>
                  </a:cubicBezTo>
                  <a:cubicBezTo>
                    <a:pt x="1417" y="549"/>
                    <a:pt x="1416" y="550"/>
                    <a:pt x="1414" y="551"/>
                  </a:cubicBezTo>
                  <a:cubicBezTo>
                    <a:pt x="1414" y="552"/>
                    <a:pt x="1413" y="553"/>
                    <a:pt x="1413" y="553"/>
                  </a:cubicBezTo>
                  <a:cubicBezTo>
                    <a:pt x="1412" y="557"/>
                    <a:pt x="1414" y="560"/>
                    <a:pt x="1413" y="563"/>
                  </a:cubicBezTo>
                  <a:cubicBezTo>
                    <a:pt x="1417" y="567"/>
                    <a:pt x="1411" y="571"/>
                    <a:pt x="1411" y="576"/>
                  </a:cubicBezTo>
                  <a:cubicBezTo>
                    <a:pt x="1411" y="578"/>
                    <a:pt x="1412" y="581"/>
                    <a:pt x="1411" y="583"/>
                  </a:cubicBezTo>
                  <a:cubicBezTo>
                    <a:pt x="1410" y="583"/>
                    <a:pt x="1409" y="583"/>
                    <a:pt x="1408" y="583"/>
                  </a:cubicBezTo>
                  <a:cubicBezTo>
                    <a:pt x="1407" y="585"/>
                    <a:pt x="1407" y="586"/>
                    <a:pt x="1406" y="588"/>
                  </a:cubicBezTo>
                  <a:cubicBezTo>
                    <a:pt x="1407" y="588"/>
                    <a:pt x="1407" y="588"/>
                    <a:pt x="1407" y="589"/>
                  </a:cubicBezTo>
                  <a:cubicBezTo>
                    <a:pt x="1406" y="590"/>
                    <a:pt x="1404" y="590"/>
                    <a:pt x="1402" y="591"/>
                  </a:cubicBezTo>
                  <a:cubicBezTo>
                    <a:pt x="1402" y="591"/>
                    <a:pt x="1402" y="593"/>
                    <a:pt x="1402" y="594"/>
                  </a:cubicBezTo>
                  <a:cubicBezTo>
                    <a:pt x="1401" y="595"/>
                    <a:pt x="1398" y="596"/>
                    <a:pt x="1397" y="596"/>
                  </a:cubicBezTo>
                  <a:cubicBezTo>
                    <a:pt x="1395" y="595"/>
                    <a:pt x="1394" y="594"/>
                    <a:pt x="1393" y="592"/>
                  </a:cubicBezTo>
                  <a:cubicBezTo>
                    <a:pt x="1392" y="590"/>
                    <a:pt x="1392" y="588"/>
                    <a:pt x="1391" y="586"/>
                  </a:cubicBezTo>
                  <a:cubicBezTo>
                    <a:pt x="1390" y="582"/>
                    <a:pt x="1388" y="579"/>
                    <a:pt x="1387" y="576"/>
                  </a:cubicBezTo>
                  <a:cubicBezTo>
                    <a:pt x="1386" y="575"/>
                    <a:pt x="1385" y="573"/>
                    <a:pt x="1384" y="572"/>
                  </a:cubicBezTo>
                  <a:cubicBezTo>
                    <a:pt x="1384" y="571"/>
                    <a:pt x="1384" y="569"/>
                    <a:pt x="1383" y="568"/>
                  </a:cubicBezTo>
                  <a:cubicBezTo>
                    <a:pt x="1382" y="564"/>
                    <a:pt x="1381" y="561"/>
                    <a:pt x="1380" y="558"/>
                  </a:cubicBezTo>
                  <a:cubicBezTo>
                    <a:pt x="1378" y="554"/>
                    <a:pt x="1375" y="550"/>
                    <a:pt x="1374" y="545"/>
                  </a:cubicBezTo>
                  <a:cubicBezTo>
                    <a:pt x="1373" y="541"/>
                    <a:pt x="1372" y="537"/>
                    <a:pt x="1372" y="533"/>
                  </a:cubicBezTo>
                  <a:cubicBezTo>
                    <a:pt x="1371" y="530"/>
                    <a:pt x="1370" y="527"/>
                    <a:pt x="1370" y="524"/>
                  </a:cubicBezTo>
                  <a:cubicBezTo>
                    <a:pt x="1370" y="522"/>
                    <a:pt x="1372" y="521"/>
                    <a:pt x="1372" y="520"/>
                  </a:cubicBezTo>
                  <a:cubicBezTo>
                    <a:pt x="1372" y="519"/>
                    <a:pt x="1370" y="518"/>
                    <a:pt x="1370" y="517"/>
                  </a:cubicBezTo>
                  <a:cubicBezTo>
                    <a:pt x="1369" y="515"/>
                    <a:pt x="1369" y="513"/>
                    <a:pt x="1370" y="511"/>
                  </a:cubicBezTo>
                  <a:cubicBezTo>
                    <a:pt x="1368" y="511"/>
                    <a:pt x="1367" y="511"/>
                    <a:pt x="1367" y="512"/>
                  </a:cubicBezTo>
                  <a:cubicBezTo>
                    <a:pt x="1367" y="512"/>
                    <a:pt x="1366" y="513"/>
                    <a:pt x="1366" y="513"/>
                  </a:cubicBezTo>
                  <a:cubicBezTo>
                    <a:pt x="1369" y="517"/>
                    <a:pt x="1364" y="519"/>
                    <a:pt x="1361" y="520"/>
                  </a:cubicBezTo>
                  <a:cubicBezTo>
                    <a:pt x="1360" y="520"/>
                    <a:pt x="1360" y="520"/>
                    <a:pt x="1359" y="520"/>
                  </a:cubicBezTo>
                  <a:cubicBezTo>
                    <a:pt x="1356" y="520"/>
                    <a:pt x="1348" y="512"/>
                    <a:pt x="1347" y="510"/>
                  </a:cubicBezTo>
                  <a:cubicBezTo>
                    <a:pt x="1347" y="510"/>
                    <a:pt x="1347" y="510"/>
                    <a:pt x="1347" y="510"/>
                  </a:cubicBezTo>
                  <a:cubicBezTo>
                    <a:pt x="1351" y="509"/>
                    <a:pt x="1352" y="512"/>
                    <a:pt x="1355" y="509"/>
                  </a:cubicBezTo>
                  <a:cubicBezTo>
                    <a:pt x="1356" y="508"/>
                    <a:pt x="1356" y="508"/>
                    <a:pt x="1356" y="507"/>
                  </a:cubicBezTo>
                  <a:cubicBezTo>
                    <a:pt x="1352" y="508"/>
                    <a:pt x="1346" y="506"/>
                    <a:pt x="1344" y="504"/>
                  </a:cubicBezTo>
                  <a:cubicBezTo>
                    <a:pt x="1343" y="503"/>
                    <a:pt x="1343" y="502"/>
                    <a:pt x="1342" y="501"/>
                  </a:cubicBezTo>
                  <a:cubicBezTo>
                    <a:pt x="1341" y="500"/>
                    <a:pt x="1339" y="501"/>
                    <a:pt x="1338" y="500"/>
                  </a:cubicBezTo>
                  <a:cubicBezTo>
                    <a:pt x="1338" y="498"/>
                    <a:pt x="1337" y="497"/>
                    <a:pt x="1337" y="495"/>
                  </a:cubicBezTo>
                  <a:cubicBezTo>
                    <a:pt x="1336" y="495"/>
                    <a:pt x="1335" y="495"/>
                    <a:pt x="1334" y="495"/>
                  </a:cubicBezTo>
                  <a:cubicBezTo>
                    <a:pt x="1334" y="492"/>
                    <a:pt x="1334" y="491"/>
                    <a:pt x="1333" y="490"/>
                  </a:cubicBezTo>
                  <a:cubicBezTo>
                    <a:pt x="1330" y="490"/>
                    <a:pt x="1320" y="494"/>
                    <a:pt x="1319" y="491"/>
                  </a:cubicBezTo>
                  <a:cubicBezTo>
                    <a:pt x="1317" y="491"/>
                    <a:pt x="1316" y="492"/>
                    <a:pt x="1315" y="492"/>
                  </a:cubicBezTo>
                  <a:cubicBezTo>
                    <a:pt x="1313" y="492"/>
                    <a:pt x="1311" y="492"/>
                    <a:pt x="1309" y="492"/>
                  </a:cubicBezTo>
                  <a:cubicBezTo>
                    <a:pt x="1307" y="493"/>
                    <a:pt x="1305" y="494"/>
                    <a:pt x="1302" y="493"/>
                  </a:cubicBezTo>
                  <a:cubicBezTo>
                    <a:pt x="1300" y="493"/>
                    <a:pt x="1299" y="492"/>
                    <a:pt x="1298" y="491"/>
                  </a:cubicBezTo>
                  <a:cubicBezTo>
                    <a:pt x="1295" y="491"/>
                    <a:pt x="1292" y="491"/>
                    <a:pt x="1289" y="491"/>
                  </a:cubicBezTo>
                  <a:cubicBezTo>
                    <a:pt x="1289" y="491"/>
                    <a:pt x="1288" y="490"/>
                    <a:pt x="1288" y="490"/>
                  </a:cubicBezTo>
                  <a:cubicBezTo>
                    <a:pt x="1286" y="490"/>
                    <a:pt x="1284" y="490"/>
                    <a:pt x="1282" y="490"/>
                  </a:cubicBezTo>
                  <a:cubicBezTo>
                    <a:pt x="1281" y="489"/>
                    <a:pt x="1280" y="489"/>
                    <a:pt x="1279" y="488"/>
                  </a:cubicBezTo>
                  <a:cubicBezTo>
                    <a:pt x="1279" y="486"/>
                    <a:pt x="1277" y="486"/>
                    <a:pt x="1277" y="484"/>
                  </a:cubicBezTo>
                  <a:cubicBezTo>
                    <a:pt x="1276" y="483"/>
                    <a:pt x="1276" y="482"/>
                    <a:pt x="1276" y="481"/>
                  </a:cubicBezTo>
                  <a:cubicBezTo>
                    <a:pt x="1275" y="481"/>
                    <a:pt x="1275" y="480"/>
                    <a:pt x="1274" y="480"/>
                  </a:cubicBezTo>
                  <a:cubicBezTo>
                    <a:pt x="1272" y="480"/>
                    <a:pt x="1270" y="480"/>
                    <a:pt x="1268" y="481"/>
                  </a:cubicBezTo>
                  <a:cubicBezTo>
                    <a:pt x="1268" y="482"/>
                    <a:pt x="1265" y="484"/>
                    <a:pt x="1264" y="485"/>
                  </a:cubicBezTo>
                  <a:cubicBezTo>
                    <a:pt x="1262" y="484"/>
                    <a:pt x="1261" y="483"/>
                    <a:pt x="1260" y="483"/>
                  </a:cubicBezTo>
                  <a:cubicBezTo>
                    <a:pt x="1257" y="482"/>
                    <a:pt x="1255" y="482"/>
                    <a:pt x="1253" y="481"/>
                  </a:cubicBezTo>
                  <a:cubicBezTo>
                    <a:pt x="1252" y="479"/>
                    <a:pt x="1251" y="478"/>
                    <a:pt x="1250" y="477"/>
                  </a:cubicBezTo>
                  <a:cubicBezTo>
                    <a:pt x="1248" y="476"/>
                    <a:pt x="1245" y="476"/>
                    <a:pt x="1244" y="474"/>
                  </a:cubicBezTo>
                  <a:cubicBezTo>
                    <a:pt x="1243" y="473"/>
                    <a:pt x="1241" y="469"/>
                    <a:pt x="1240" y="467"/>
                  </a:cubicBezTo>
                  <a:cubicBezTo>
                    <a:pt x="1240" y="467"/>
                    <a:pt x="1240" y="466"/>
                    <a:pt x="1240" y="465"/>
                  </a:cubicBezTo>
                  <a:cubicBezTo>
                    <a:pt x="1240" y="464"/>
                    <a:pt x="1238" y="462"/>
                    <a:pt x="1237" y="461"/>
                  </a:cubicBezTo>
                  <a:cubicBezTo>
                    <a:pt x="1235" y="462"/>
                    <a:pt x="1233" y="462"/>
                    <a:pt x="1232" y="460"/>
                  </a:cubicBezTo>
                  <a:cubicBezTo>
                    <a:pt x="1231" y="460"/>
                    <a:pt x="1231" y="459"/>
                    <a:pt x="1231" y="458"/>
                  </a:cubicBezTo>
                  <a:cubicBezTo>
                    <a:pt x="1231" y="458"/>
                    <a:pt x="1231" y="458"/>
                    <a:pt x="1231" y="458"/>
                  </a:cubicBezTo>
                  <a:cubicBezTo>
                    <a:pt x="1229" y="459"/>
                    <a:pt x="1230" y="460"/>
                    <a:pt x="1228" y="462"/>
                  </a:cubicBezTo>
                  <a:cubicBezTo>
                    <a:pt x="1227" y="462"/>
                    <a:pt x="1224" y="462"/>
                    <a:pt x="1224" y="462"/>
                  </a:cubicBezTo>
                  <a:cubicBezTo>
                    <a:pt x="1224" y="463"/>
                    <a:pt x="1224" y="464"/>
                    <a:pt x="1224" y="465"/>
                  </a:cubicBezTo>
                  <a:cubicBezTo>
                    <a:pt x="1224" y="465"/>
                    <a:pt x="1224" y="465"/>
                    <a:pt x="1223" y="465"/>
                  </a:cubicBezTo>
                  <a:cubicBezTo>
                    <a:pt x="1223" y="465"/>
                    <a:pt x="1223" y="466"/>
                    <a:pt x="1222" y="466"/>
                  </a:cubicBezTo>
                  <a:cubicBezTo>
                    <a:pt x="1222" y="466"/>
                    <a:pt x="1223" y="467"/>
                    <a:pt x="1223" y="467"/>
                  </a:cubicBezTo>
                  <a:cubicBezTo>
                    <a:pt x="1224" y="467"/>
                    <a:pt x="1224" y="466"/>
                    <a:pt x="1225" y="466"/>
                  </a:cubicBezTo>
                  <a:cubicBezTo>
                    <a:pt x="1226" y="470"/>
                    <a:pt x="1228" y="474"/>
                    <a:pt x="1229" y="477"/>
                  </a:cubicBezTo>
                  <a:cubicBezTo>
                    <a:pt x="1230" y="477"/>
                    <a:pt x="1231" y="477"/>
                    <a:pt x="1232" y="478"/>
                  </a:cubicBezTo>
                  <a:cubicBezTo>
                    <a:pt x="1231" y="478"/>
                    <a:pt x="1231" y="478"/>
                    <a:pt x="1232" y="479"/>
                  </a:cubicBezTo>
                  <a:cubicBezTo>
                    <a:pt x="1233" y="481"/>
                    <a:pt x="1235" y="481"/>
                    <a:pt x="1237" y="482"/>
                  </a:cubicBezTo>
                  <a:cubicBezTo>
                    <a:pt x="1237" y="483"/>
                    <a:pt x="1236" y="483"/>
                    <a:pt x="1236" y="484"/>
                  </a:cubicBezTo>
                  <a:cubicBezTo>
                    <a:pt x="1236" y="484"/>
                    <a:pt x="1236" y="485"/>
                    <a:pt x="1237" y="485"/>
                  </a:cubicBezTo>
                  <a:cubicBezTo>
                    <a:pt x="1236" y="487"/>
                    <a:pt x="1236" y="488"/>
                    <a:pt x="1237" y="490"/>
                  </a:cubicBezTo>
                  <a:cubicBezTo>
                    <a:pt x="1238" y="490"/>
                    <a:pt x="1238" y="490"/>
                    <a:pt x="1238" y="490"/>
                  </a:cubicBezTo>
                  <a:cubicBezTo>
                    <a:pt x="1238" y="492"/>
                    <a:pt x="1240" y="495"/>
                    <a:pt x="1241" y="497"/>
                  </a:cubicBezTo>
                  <a:cubicBezTo>
                    <a:pt x="1242" y="497"/>
                    <a:pt x="1242" y="496"/>
                    <a:pt x="1242" y="495"/>
                  </a:cubicBezTo>
                  <a:cubicBezTo>
                    <a:pt x="1241" y="493"/>
                    <a:pt x="1241" y="488"/>
                    <a:pt x="1243" y="487"/>
                  </a:cubicBezTo>
                  <a:cubicBezTo>
                    <a:pt x="1243" y="487"/>
                    <a:pt x="1244" y="487"/>
                    <a:pt x="1244" y="487"/>
                  </a:cubicBezTo>
                  <a:cubicBezTo>
                    <a:pt x="1244" y="488"/>
                    <a:pt x="1245" y="487"/>
                    <a:pt x="1245" y="488"/>
                  </a:cubicBezTo>
                  <a:cubicBezTo>
                    <a:pt x="1245" y="488"/>
                    <a:pt x="1246" y="493"/>
                    <a:pt x="1246" y="494"/>
                  </a:cubicBezTo>
                  <a:cubicBezTo>
                    <a:pt x="1245" y="495"/>
                    <a:pt x="1243" y="496"/>
                    <a:pt x="1244" y="498"/>
                  </a:cubicBezTo>
                  <a:cubicBezTo>
                    <a:pt x="1245" y="498"/>
                    <a:pt x="1246" y="498"/>
                    <a:pt x="1245" y="500"/>
                  </a:cubicBezTo>
                  <a:cubicBezTo>
                    <a:pt x="1247" y="500"/>
                    <a:pt x="1248" y="500"/>
                    <a:pt x="1249" y="500"/>
                  </a:cubicBezTo>
                  <a:cubicBezTo>
                    <a:pt x="1250" y="499"/>
                    <a:pt x="1250" y="499"/>
                    <a:pt x="1250" y="499"/>
                  </a:cubicBezTo>
                  <a:cubicBezTo>
                    <a:pt x="1252" y="500"/>
                    <a:pt x="1258" y="500"/>
                    <a:pt x="1260" y="499"/>
                  </a:cubicBezTo>
                  <a:cubicBezTo>
                    <a:pt x="1260" y="499"/>
                    <a:pt x="1260" y="499"/>
                    <a:pt x="1260" y="498"/>
                  </a:cubicBezTo>
                  <a:cubicBezTo>
                    <a:pt x="1260" y="499"/>
                    <a:pt x="1261" y="499"/>
                    <a:pt x="1262" y="499"/>
                  </a:cubicBezTo>
                  <a:cubicBezTo>
                    <a:pt x="1262" y="498"/>
                    <a:pt x="1262" y="498"/>
                    <a:pt x="1263" y="497"/>
                  </a:cubicBezTo>
                  <a:cubicBezTo>
                    <a:pt x="1264" y="496"/>
                    <a:pt x="1264" y="495"/>
                    <a:pt x="1264" y="495"/>
                  </a:cubicBezTo>
                  <a:cubicBezTo>
                    <a:pt x="1266" y="492"/>
                    <a:pt x="1268" y="491"/>
                    <a:pt x="1271" y="489"/>
                  </a:cubicBezTo>
                  <a:cubicBezTo>
                    <a:pt x="1272" y="488"/>
                    <a:pt x="1273" y="487"/>
                    <a:pt x="1273" y="486"/>
                  </a:cubicBezTo>
                  <a:cubicBezTo>
                    <a:pt x="1273" y="486"/>
                    <a:pt x="1274" y="486"/>
                    <a:pt x="1274" y="486"/>
                  </a:cubicBezTo>
                  <a:cubicBezTo>
                    <a:pt x="1274" y="488"/>
                    <a:pt x="1273" y="489"/>
                    <a:pt x="1272" y="490"/>
                  </a:cubicBezTo>
                  <a:cubicBezTo>
                    <a:pt x="1273" y="490"/>
                    <a:pt x="1273" y="490"/>
                    <a:pt x="1274" y="491"/>
                  </a:cubicBezTo>
                  <a:cubicBezTo>
                    <a:pt x="1274" y="492"/>
                    <a:pt x="1273" y="493"/>
                    <a:pt x="1274" y="495"/>
                  </a:cubicBezTo>
                  <a:cubicBezTo>
                    <a:pt x="1274" y="497"/>
                    <a:pt x="1277" y="499"/>
                    <a:pt x="1278" y="500"/>
                  </a:cubicBezTo>
                  <a:cubicBezTo>
                    <a:pt x="1280" y="501"/>
                    <a:pt x="1282" y="502"/>
                    <a:pt x="1283" y="503"/>
                  </a:cubicBezTo>
                  <a:cubicBezTo>
                    <a:pt x="1285" y="503"/>
                    <a:pt x="1286" y="502"/>
                    <a:pt x="1287" y="503"/>
                  </a:cubicBezTo>
                  <a:cubicBezTo>
                    <a:pt x="1288" y="504"/>
                    <a:pt x="1289" y="506"/>
                    <a:pt x="1291" y="508"/>
                  </a:cubicBezTo>
                  <a:cubicBezTo>
                    <a:pt x="1291" y="509"/>
                    <a:pt x="1294" y="509"/>
                    <a:pt x="1294" y="510"/>
                  </a:cubicBezTo>
                  <a:cubicBezTo>
                    <a:pt x="1293" y="512"/>
                    <a:pt x="1292" y="514"/>
                    <a:pt x="1291" y="515"/>
                  </a:cubicBezTo>
                  <a:cubicBezTo>
                    <a:pt x="1290" y="516"/>
                    <a:pt x="1289" y="517"/>
                    <a:pt x="1288" y="518"/>
                  </a:cubicBezTo>
                  <a:cubicBezTo>
                    <a:pt x="1287" y="519"/>
                    <a:pt x="1287" y="521"/>
                    <a:pt x="1286" y="522"/>
                  </a:cubicBezTo>
                  <a:cubicBezTo>
                    <a:pt x="1285" y="522"/>
                    <a:pt x="1284" y="521"/>
                    <a:pt x="1283" y="522"/>
                  </a:cubicBezTo>
                  <a:cubicBezTo>
                    <a:pt x="1282" y="524"/>
                    <a:pt x="1282" y="528"/>
                    <a:pt x="1282" y="530"/>
                  </a:cubicBezTo>
                  <a:cubicBezTo>
                    <a:pt x="1279" y="531"/>
                    <a:pt x="1276" y="531"/>
                    <a:pt x="1275" y="534"/>
                  </a:cubicBezTo>
                  <a:cubicBezTo>
                    <a:pt x="1275" y="534"/>
                    <a:pt x="1275" y="535"/>
                    <a:pt x="1274" y="536"/>
                  </a:cubicBezTo>
                  <a:cubicBezTo>
                    <a:pt x="1272" y="537"/>
                    <a:pt x="1271" y="536"/>
                    <a:pt x="1269" y="537"/>
                  </a:cubicBezTo>
                  <a:cubicBezTo>
                    <a:pt x="1267" y="538"/>
                    <a:pt x="1267" y="540"/>
                    <a:pt x="1266" y="542"/>
                  </a:cubicBezTo>
                  <a:cubicBezTo>
                    <a:pt x="1266" y="542"/>
                    <a:pt x="1265" y="543"/>
                    <a:pt x="1265" y="543"/>
                  </a:cubicBezTo>
                  <a:cubicBezTo>
                    <a:pt x="1263" y="543"/>
                    <a:pt x="1262" y="542"/>
                    <a:pt x="1261" y="542"/>
                  </a:cubicBezTo>
                  <a:cubicBezTo>
                    <a:pt x="1258" y="543"/>
                    <a:pt x="1256" y="544"/>
                    <a:pt x="1253" y="545"/>
                  </a:cubicBezTo>
                  <a:cubicBezTo>
                    <a:pt x="1252" y="545"/>
                    <a:pt x="1250" y="547"/>
                    <a:pt x="1249" y="548"/>
                  </a:cubicBezTo>
                  <a:cubicBezTo>
                    <a:pt x="1248" y="550"/>
                    <a:pt x="1249" y="551"/>
                    <a:pt x="1248" y="551"/>
                  </a:cubicBezTo>
                  <a:cubicBezTo>
                    <a:pt x="1243" y="554"/>
                    <a:pt x="1237" y="554"/>
                    <a:pt x="1232" y="557"/>
                  </a:cubicBezTo>
                  <a:cubicBezTo>
                    <a:pt x="1231" y="558"/>
                    <a:pt x="1230" y="559"/>
                    <a:pt x="1229" y="560"/>
                  </a:cubicBezTo>
                  <a:cubicBezTo>
                    <a:pt x="1228" y="561"/>
                    <a:pt x="1226" y="560"/>
                    <a:pt x="1224" y="560"/>
                  </a:cubicBezTo>
                  <a:cubicBezTo>
                    <a:pt x="1222" y="561"/>
                    <a:pt x="1220" y="563"/>
                    <a:pt x="1217" y="564"/>
                  </a:cubicBezTo>
                  <a:cubicBezTo>
                    <a:pt x="1216" y="564"/>
                    <a:pt x="1213" y="564"/>
                    <a:pt x="1211" y="564"/>
                  </a:cubicBezTo>
                  <a:cubicBezTo>
                    <a:pt x="1210" y="565"/>
                    <a:pt x="1209" y="566"/>
                    <a:pt x="1208" y="567"/>
                  </a:cubicBezTo>
                  <a:cubicBezTo>
                    <a:pt x="1205" y="569"/>
                    <a:pt x="1199" y="570"/>
                    <a:pt x="1197" y="566"/>
                  </a:cubicBezTo>
                  <a:cubicBezTo>
                    <a:pt x="1197" y="564"/>
                    <a:pt x="1197" y="563"/>
                    <a:pt x="1197" y="561"/>
                  </a:cubicBezTo>
                  <a:cubicBezTo>
                    <a:pt x="1196" y="559"/>
                    <a:pt x="1194" y="555"/>
                    <a:pt x="1194" y="551"/>
                  </a:cubicBezTo>
                  <a:cubicBezTo>
                    <a:pt x="1193" y="550"/>
                    <a:pt x="1194" y="550"/>
                    <a:pt x="1194" y="549"/>
                  </a:cubicBezTo>
                  <a:cubicBezTo>
                    <a:pt x="1194" y="547"/>
                    <a:pt x="1194" y="546"/>
                    <a:pt x="1194" y="545"/>
                  </a:cubicBezTo>
                  <a:cubicBezTo>
                    <a:pt x="1193" y="543"/>
                    <a:pt x="1191" y="539"/>
                    <a:pt x="1189" y="538"/>
                  </a:cubicBezTo>
                  <a:cubicBezTo>
                    <a:pt x="1188" y="537"/>
                    <a:pt x="1187" y="537"/>
                    <a:pt x="1187" y="536"/>
                  </a:cubicBezTo>
                  <a:cubicBezTo>
                    <a:pt x="1185" y="533"/>
                    <a:pt x="1183" y="529"/>
                    <a:pt x="1181" y="525"/>
                  </a:cubicBezTo>
                  <a:cubicBezTo>
                    <a:pt x="1180" y="523"/>
                    <a:pt x="1177" y="523"/>
                    <a:pt x="1175" y="521"/>
                  </a:cubicBezTo>
                  <a:cubicBezTo>
                    <a:pt x="1174" y="520"/>
                    <a:pt x="1173" y="518"/>
                    <a:pt x="1172" y="517"/>
                  </a:cubicBezTo>
                  <a:cubicBezTo>
                    <a:pt x="1171" y="514"/>
                    <a:pt x="1173" y="510"/>
                    <a:pt x="1171" y="508"/>
                  </a:cubicBezTo>
                  <a:cubicBezTo>
                    <a:pt x="1170" y="505"/>
                    <a:pt x="1169" y="503"/>
                    <a:pt x="1167" y="500"/>
                  </a:cubicBezTo>
                  <a:cubicBezTo>
                    <a:pt x="1165" y="498"/>
                    <a:pt x="1162" y="498"/>
                    <a:pt x="1161" y="495"/>
                  </a:cubicBezTo>
                  <a:cubicBezTo>
                    <a:pt x="1162" y="492"/>
                    <a:pt x="1159" y="489"/>
                    <a:pt x="1157" y="487"/>
                  </a:cubicBezTo>
                  <a:cubicBezTo>
                    <a:pt x="1155" y="484"/>
                    <a:pt x="1153" y="481"/>
                    <a:pt x="1151" y="477"/>
                  </a:cubicBezTo>
                  <a:cubicBezTo>
                    <a:pt x="1150" y="476"/>
                    <a:pt x="1149" y="475"/>
                    <a:pt x="1149" y="474"/>
                  </a:cubicBezTo>
                  <a:cubicBezTo>
                    <a:pt x="1148" y="474"/>
                    <a:pt x="1147" y="474"/>
                    <a:pt x="1146" y="474"/>
                  </a:cubicBezTo>
                  <a:cubicBezTo>
                    <a:pt x="1147" y="471"/>
                    <a:pt x="1148" y="468"/>
                    <a:pt x="1148" y="466"/>
                  </a:cubicBezTo>
                  <a:cubicBezTo>
                    <a:pt x="1148" y="465"/>
                    <a:pt x="1148" y="465"/>
                    <a:pt x="1147" y="465"/>
                  </a:cubicBezTo>
                  <a:cubicBezTo>
                    <a:pt x="1146" y="461"/>
                    <a:pt x="1144" y="457"/>
                    <a:pt x="1143" y="454"/>
                  </a:cubicBezTo>
                  <a:cubicBezTo>
                    <a:pt x="1145" y="452"/>
                    <a:pt x="1145" y="450"/>
                    <a:pt x="1146" y="447"/>
                  </a:cubicBezTo>
                  <a:cubicBezTo>
                    <a:pt x="1146" y="446"/>
                    <a:pt x="1147" y="445"/>
                    <a:pt x="1147" y="444"/>
                  </a:cubicBezTo>
                  <a:cubicBezTo>
                    <a:pt x="1149" y="441"/>
                    <a:pt x="1150" y="436"/>
                    <a:pt x="1153" y="433"/>
                  </a:cubicBezTo>
                  <a:cubicBezTo>
                    <a:pt x="1152" y="430"/>
                    <a:pt x="1153" y="428"/>
                    <a:pt x="1151" y="426"/>
                  </a:cubicBezTo>
                  <a:cubicBezTo>
                    <a:pt x="1152" y="425"/>
                    <a:pt x="1152" y="424"/>
                    <a:pt x="1153" y="423"/>
                  </a:cubicBezTo>
                  <a:cubicBezTo>
                    <a:pt x="1152" y="422"/>
                    <a:pt x="1152" y="422"/>
                    <a:pt x="1152" y="421"/>
                  </a:cubicBezTo>
                  <a:cubicBezTo>
                    <a:pt x="1152" y="420"/>
                    <a:pt x="1153" y="420"/>
                    <a:pt x="1154" y="419"/>
                  </a:cubicBezTo>
                  <a:cubicBezTo>
                    <a:pt x="1154" y="419"/>
                    <a:pt x="1154" y="418"/>
                    <a:pt x="1154" y="418"/>
                  </a:cubicBezTo>
                  <a:cubicBezTo>
                    <a:pt x="1154" y="418"/>
                    <a:pt x="1154" y="417"/>
                    <a:pt x="1153" y="417"/>
                  </a:cubicBezTo>
                  <a:cubicBezTo>
                    <a:pt x="1153" y="417"/>
                    <a:pt x="1153" y="417"/>
                    <a:pt x="1153" y="417"/>
                  </a:cubicBezTo>
                  <a:cubicBezTo>
                    <a:pt x="1152" y="418"/>
                    <a:pt x="1151" y="419"/>
                    <a:pt x="1150" y="419"/>
                  </a:cubicBezTo>
                  <a:cubicBezTo>
                    <a:pt x="1148" y="419"/>
                    <a:pt x="1147" y="418"/>
                    <a:pt x="1145" y="418"/>
                  </a:cubicBezTo>
                  <a:cubicBezTo>
                    <a:pt x="1143" y="419"/>
                    <a:pt x="1142" y="420"/>
                    <a:pt x="1141" y="421"/>
                  </a:cubicBezTo>
                  <a:cubicBezTo>
                    <a:pt x="1140" y="422"/>
                    <a:pt x="1136" y="423"/>
                    <a:pt x="1134" y="422"/>
                  </a:cubicBezTo>
                  <a:cubicBezTo>
                    <a:pt x="1132" y="422"/>
                    <a:pt x="1131" y="420"/>
                    <a:pt x="1130" y="419"/>
                  </a:cubicBezTo>
                  <a:cubicBezTo>
                    <a:pt x="1128" y="417"/>
                    <a:pt x="1125" y="417"/>
                    <a:pt x="1122" y="417"/>
                  </a:cubicBezTo>
                  <a:cubicBezTo>
                    <a:pt x="1121" y="418"/>
                    <a:pt x="1121" y="420"/>
                    <a:pt x="1121" y="421"/>
                  </a:cubicBezTo>
                  <a:cubicBezTo>
                    <a:pt x="1121" y="421"/>
                    <a:pt x="1120" y="421"/>
                    <a:pt x="1120" y="421"/>
                  </a:cubicBezTo>
                  <a:cubicBezTo>
                    <a:pt x="1119" y="421"/>
                    <a:pt x="1116" y="422"/>
                    <a:pt x="1114" y="421"/>
                  </a:cubicBezTo>
                  <a:cubicBezTo>
                    <a:pt x="1114" y="420"/>
                    <a:pt x="1113" y="419"/>
                    <a:pt x="1113" y="417"/>
                  </a:cubicBezTo>
                  <a:cubicBezTo>
                    <a:pt x="1112" y="418"/>
                    <a:pt x="1112" y="419"/>
                    <a:pt x="1111" y="418"/>
                  </a:cubicBezTo>
                  <a:cubicBezTo>
                    <a:pt x="1110" y="418"/>
                    <a:pt x="1110" y="417"/>
                    <a:pt x="1108" y="417"/>
                  </a:cubicBezTo>
                  <a:cubicBezTo>
                    <a:pt x="1108" y="418"/>
                    <a:pt x="1107" y="418"/>
                    <a:pt x="1107" y="419"/>
                  </a:cubicBezTo>
                  <a:cubicBezTo>
                    <a:pt x="1107" y="418"/>
                    <a:pt x="1107" y="418"/>
                    <a:pt x="1107" y="418"/>
                  </a:cubicBezTo>
                  <a:cubicBezTo>
                    <a:pt x="1106" y="418"/>
                    <a:pt x="1106" y="418"/>
                    <a:pt x="1106" y="417"/>
                  </a:cubicBezTo>
                  <a:cubicBezTo>
                    <a:pt x="1106" y="417"/>
                    <a:pt x="1106" y="417"/>
                    <a:pt x="1107" y="416"/>
                  </a:cubicBezTo>
                  <a:cubicBezTo>
                    <a:pt x="1107" y="416"/>
                    <a:pt x="1107" y="416"/>
                    <a:pt x="1107" y="416"/>
                  </a:cubicBezTo>
                  <a:cubicBezTo>
                    <a:pt x="1105" y="416"/>
                    <a:pt x="1104" y="416"/>
                    <a:pt x="1103" y="416"/>
                  </a:cubicBezTo>
                  <a:cubicBezTo>
                    <a:pt x="1102" y="416"/>
                    <a:pt x="1102" y="415"/>
                    <a:pt x="1102" y="415"/>
                  </a:cubicBezTo>
                  <a:cubicBezTo>
                    <a:pt x="1103" y="415"/>
                    <a:pt x="1103" y="415"/>
                    <a:pt x="1104" y="414"/>
                  </a:cubicBezTo>
                  <a:cubicBezTo>
                    <a:pt x="1104" y="414"/>
                    <a:pt x="1104" y="414"/>
                    <a:pt x="1104" y="414"/>
                  </a:cubicBezTo>
                  <a:cubicBezTo>
                    <a:pt x="1103" y="413"/>
                    <a:pt x="1102" y="413"/>
                    <a:pt x="1102" y="413"/>
                  </a:cubicBezTo>
                  <a:cubicBezTo>
                    <a:pt x="1101" y="412"/>
                    <a:pt x="1102" y="410"/>
                    <a:pt x="1102" y="409"/>
                  </a:cubicBezTo>
                  <a:cubicBezTo>
                    <a:pt x="1100" y="409"/>
                    <a:pt x="1099" y="408"/>
                    <a:pt x="1097" y="408"/>
                  </a:cubicBezTo>
                  <a:cubicBezTo>
                    <a:pt x="1097" y="408"/>
                    <a:pt x="1097" y="407"/>
                    <a:pt x="1097" y="407"/>
                  </a:cubicBezTo>
                  <a:cubicBezTo>
                    <a:pt x="1097" y="407"/>
                    <a:pt x="1097" y="406"/>
                    <a:pt x="1098" y="406"/>
                  </a:cubicBezTo>
                  <a:cubicBezTo>
                    <a:pt x="1098" y="406"/>
                    <a:pt x="1099" y="406"/>
                    <a:pt x="1099" y="406"/>
                  </a:cubicBezTo>
                  <a:cubicBezTo>
                    <a:pt x="1100" y="406"/>
                    <a:pt x="1101" y="406"/>
                    <a:pt x="1100" y="405"/>
                  </a:cubicBezTo>
                  <a:cubicBezTo>
                    <a:pt x="1099" y="405"/>
                    <a:pt x="1099" y="404"/>
                    <a:pt x="1099" y="404"/>
                  </a:cubicBezTo>
                  <a:cubicBezTo>
                    <a:pt x="1100" y="403"/>
                    <a:pt x="1100" y="403"/>
                    <a:pt x="1101" y="403"/>
                  </a:cubicBezTo>
                  <a:cubicBezTo>
                    <a:pt x="1101" y="403"/>
                    <a:pt x="1101" y="402"/>
                    <a:pt x="1101" y="402"/>
                  </a:cubicBezTo>
                  <a:cubicBezTo>
                    <a:pt x="1100" y="402"/>
                    <a:pt x="1100" y="402"/>
                    <a:pt x="1099" y="402"/>
                  </a:cubicBezTo>
                  <a:cubicBezTo>
                    <a:pt x="1099" y="401"/>
                    <a:pt x="1100" y="401"/>
                    <a:pt x="1100" y="401"/>
                  </a:cubicBezTo>
                  <a:cubicBezTo>
                    <a:pt x="1099" y="400"/>
                    <a:pt x="1099" y="400"/>
                    <a:pt x="1098" y="400"/>
                  </a:cubicBezTo>
                  <a:cubicBezTo>
                    <a:pt x="1099" y="400"/>
                    <a:pt x="1099" y="399"/>
                    <a:pt x="1099" y="399"/>
                  </a:cubicBezTo>
                  <a:cubicBezTo>
                    <a:pt x="1100" y="399"/>
                    <a:pt x="1100" y="398"/>
                    <a:pt x="1100" y="398"/>
                  </a:cubicBezTo>
                  <a:cubicBezTo>
                    <a:pt x="1100" y="398"/>
                    <a:pt x="1100" y="398"/>
                    <a:pt x="1100" y="398"/>
                  </a:cubicBezTo>
                  <a:cubicBezTo>
                    <a:pt x="1099" y="398"/>
                    <a:pt x="1097" y="398"/>
                    <a:pt x="1095" y="399"/>
                  </a:cubicBezTo>
                  <a:cubicBezTo>
                    <a:pt x="1095" y="397"/>
                    <a:pt x="1096" y="396"/>
                    <a:pt x="1096" y="395"/>
                  </a:cubicBezTo>
                  <a:cubicBezTo>
                    <a:pt x="1097" y="395"/>
                    <a:pt x="1096" y="394"/>
                    <a:pt x="1097" y="394"/>
                  </a:cubicBezTo>
                  <a:cubicBezTo>
                    <a:pt x="1098" y="392"/>
                    <a:pt x="1100" y="392"/>
                    <a:pt x="1102" y="392"/>
                  </a:cubicBezTo>
                  <a:cubicBezTo>
                    <a:pt x="1103" y="393"/>
                    <a:pt x="1104" y="393"/>
                    <a:pt x="1106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5" y="392"/>
                    <a:pt x="1105" y="392"/>
                    <a:pt x="1105" y="392"/>
                  </a:cubicBezTo>
                  <a:cubicBezTo>
                    <a:pt x="1105" y="392"/>
                    <a:pt x="1105" y="392"/>
                    <a:pt x="1105" y="391"/>
                  </a:cubicBezTo>
                  <a:cubicBezTo>
                    <a:pt x="1106" y="391"/>
                    <a:pt x="1106" y="391"/>
                    <a:pt x="1107" y="392"/>
                  </a:cubicBezTo>
                  <a:cubicBezTo>
                    <a:pt x="1106" y="392"/>
                    <a:pt x="1106" y="392"/>
                    <a:pt x="1106" y="392"/>
                  </a:cubicBezTo>
                  <a:cubicBezTo>
                    <a:pt x="1108" y="392"/>
                    <a:pt x="1111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3" y="392"/>
                    <a:pt x="1113" y="392"/>
                    <a:pt x="1113" y="392"/>
                  </a:cubicBezTo>
                  <a:cubicBezTo>
                    <a:pt x="1112" y="392"/>
                    <a:pt x="1112" y="391"/>
                    <a:pt x="1111" y="391"/>
                  </a:cubicBezTo>
                  <a:cubicBezTo>
                    <a:pt x="1111" y="391"/>
                    <a:pt x="1111" y="391"/>
                    <a:pt x="1112" y="390"/>
                  </a:cubicBezTo>
                  <a:cubicBezTo>
                    <a:pt x="1114" y="390"/>
                    <a:pt x="1116" y="390"/>
                    <a:pt x="1117" y="390"/>
                  </a:cubicBezTo>
                  <a:cubicBezTo>
                    <a:pt x="1117" y="390"/>
                    <a:pt x="1117" y="390"/>
                    <a:pt x="1117" y="390"/>
                  </a:cubicBezTo>
                  <a:cubicBezTo>
                    <a:pt x="1116" y="390"/>
                    <a:pt x="1115" y="390"/>
                    <a:pt x="1114" y="390"/>
                  </a:cubicBezTo>
                  <a:cubicBezTo>
                    <a:pt x="1114" y="389"/>
                    <a:pt x="1113" y="388"/>
                    <a:pt x="1113" y="388"/>
                  </a:cubicBezTo>
                  <a:cubicBezTo>
                    <a:pt x="1113" y="387"/>
                    <a:pt x="1113" y="387"/>
                    <a:pt x="1113" y="386"/>
                  </a:cubicBezTo>
                  <a:cubicBezTo>
                    <a:pt x="1115" y="387"/>
                    <a:pt x="1117" y="387"/>
                    <a:pt x="1119" y="387"/>
                  </a:cubicBezTo>
                  <a:cubicBezTo>
                    <a:pt x="1119" y="387"/>
                    <a:pt x="1120" y="387"/>
                    <a:pt x="1120" y="386"/>
                  </a:cubicBezTo>
                  <a:cubicBezTo>
                    <a:pt x="1122" y="387"/>
                    <a:pt x="1124" y="388"/>
                    <a:pt x="1127" y="387"/>
                  </a:cubicBezTo>
                  <a:cubicBezTo>
                    <a:pt x="1126" y="386"/>
                    <a:pt x="1126" y="386"/>
                    <a:pt x="1126" y="386"/>
                  </a:cubicBezTo>
                  <a:cubicBezTo>
                    <a:pt x="1130" y="385"/>
                    <a:pt x="1133" y="382"/>
                    <a:pt x="1137" y="381"/>
                  </a:cubicBezTo>
                  <a:cubicBezTo>
                    <a:pt x="1141" y="380"/>
                    <a:pt x="1144" y="383"/>
                    <a:pt x="1148" y="380"/>
                  </a:cubicBezTo>
                  <a:cubicBezTo>
                    <a:pt x="1149" y="382"/>
                    <a:pt x="1148" y="383"/>
                    <a:pt x="1150" y="383"/>
                  </a:cubicBezTo>
                  <a:cubicBezTo>
                    <a:pt x="1151" y="384"/>
                    <a:pt x="1153" y="383"/>
                    <a:pt x="1154" y="383"/>
                  </a:cubicBezTo>
                  <a:cubicBezTo>
                    <a:pt x="1154" y="385"/>
                    <a:pt x="1154" y="385"/>
                    <a:pt x="1156" y="386"/>
                  </a:cubicBezTo>
                  <a:cubicBezTo>
                    <a:pt x="1159" y="385"/>
                    <a:pt x="1159" y="387"/>
                    <a:pt x="1162" y="388"/>
                  </a:cubicBezTo>
                  <a:cubicBezTo>
                    <a:pt x="1164" y="388"/>
                    <a:pt x="1168" y="389"/>
                    <a:pt x="1170" y="388"/>
                  </a:cubicBezTo>
                  <a:cubicBezTo>
                    <a:pt x="1171" y="388"/>
                    <a:pt x="1172" y="388"/>
                    <a:pt x="1173" y="387"/>
                  </a:cubicBezTo>
                  <a:cubicBezTo>
                    <a:pt x="1175" y="387"/>
                    <a:pt x="1177" y="389"/>
                    <a:pt x="1180" y="388"/>
                  </a:cubicBezTo>
                  <a:cubicBezTo>
                    <a:pt x="1184" y="387"/>
                    <a:pt x="1188" y="385"/>
                    <a:pt x="1186" y="379"/>
                  </a:cubicBezTo>
                  <a:cubicBezTo>
                    <a:pt x="1186" y="378"/>
                    <a:pt x="1185" y="377"/>
                    <a:pt x="1185" y="376"/>
                  </a:cubicBezTo>
                  <a:cubicBezTo>
                    <a:pt x="1184" y="374"/>
                    <a:pt x="1180" y="373"/>
                    <a:pt x="1177" y="372"/>
                  </a:cubicBezTo>
                  <a:cubicBezTo>
                    <a:pt x="1178" y="371"/>
                    <a:pt x="1178" y="371"/>
                    <a:pt x="1178" y="370"/>
                  </a:cubicBezTo>
                  <a:cubicBezTo>
                    <a:pt x="1177" y="371"/>
                    <a:pt x="1175" y="369"/>
                    <a:pt x="1174" y="368"/>
                  </a:cubicBezTo>
                  <a:cubicBezTo>
                    <a:pt x="1172" y="366"/>
                    <a:pt x="1171" y="364"/>
                    <a:pt x="1169" y="364"/>
                  </a:cubicBezTo>
                  <a:cubicBezTo>
                    <a:pt x="1168" y="363"/>
                    <a:pt x="1167" y="363"/>
                    <a:pt x="1166" y="363"/>
                  </a:cubicBezTo>
                  <a:cubicBezTo>
                    <a:pt x="1165" y="362"/>
                    <a:pt x="1165" y="361"/>
                    <a:pt x="1164" y="361"/>
                  </a:cubicBezTo>
                  <a:cubicBezTo>
                    <a:pt x="1163" y="361"/>
                    <a:pt x="1163" y="361"/>
                    <a:pt x="1162" y="361"/>
                  </a:cubicBezTo>
                  <a:cubicBezTo>
                    <a:pt x="1161" y="360"/>
                    <a:pt x="1160" y="358"/>
                    <a:pt x="1159" y="357"/>
                  </a:cubicBezTo>
                  <a:cubicBezTo>
                    <a:pt x="1160" y="357"/>
                    <a:pt x="1162" y="357"/>
                    <a:pt x="1163" y="356"/>
                  </a:cubicBezTo>
                  <a:cubicBezTo>
                    <a:pt x="1163" y="354"/>
                    <a:pt x="1164" y="353"/>
                    <a:pt x="1165" y="352"/>
                  </a:cubicBezTo>
                  <a:cubicBezTo>
                    <a:pt x="1166" y="352"/>
                    <a:pt x="1167" y="351"/>
                    <a:pt x="1168" y="351"/>
                  </a:cubicBezTo>
                  <a:cubicBezTo>
                    <a:pt x="1167" y="349"/>
                    <a:pt x="1165" y="348"/>
                    <a:pt x="1164" y="347"/>
                  </a:cubicBezTo>
                  <a:cubicBezTo>
                    <a:pt x="1164" y="347"/>
                    <a:pt x="1164" y="347"/>
                    <a:pt x="1164" y="347"/>
                  </a:cubicBezTo>
                  <a:cubicBezTo>
                    <a:pt x="1168" y="347"/>
                    <a:pt x="1171" y="345"/>
                    <a:pt x="1173" y="344"/>
                  </a:cubicBezTo>
                  <a:cubicBezTo>
                    <a:pt x="1172" y="343"/>
                    <a:pt x="1172" y="343"/>
                    <a:pt x="1172" y="342"/>
                  </a:cubicBezTo>
                  <a:cubicBezTo>
                    <a:pt x="1170" y="343"/>
                    <a:pt x="1168" y="343"/>
                    <a:pt x="1166" y="343"/>
                  </a:cubicBezTo>
                  <a:cubicBezTo>
                    <a:pt x="1166" y="344"/>
                    <a:pt x="1166" y="344"/>
                    <a:pt x="1166" y="344"/>
                  </a:cubicBezTo>
                  <a:cubicBezTo>
                    <a:pt x="1165" y="344"/>
                    <a:pt x="1163" y="344"/>
                    <a:pt x="1162" y="344"/>
                  </a:cubicBezTo>
                  <a:cubicBezTo>
                    <a:pt x="1161" y="345"/>
                    <a:pt x="1161" y="345"/>
                    <a:pt x="1160" y="346"/>
                  </a:cubicBezTo>
                  <a:cubicBezTo>
                    <a:pt x="1158" y="346"/>
                    <a:pt x="1155" y="347"/>
                    <a:pt x="1153" y="347"/>
                  </a:cubicBezTo>
                  <a:cubicBezTo>
                    <a:pt x="1152" y="348"/>
                    <a:pt x="1152" y="348"/>
                    <a:pt x="1151" y="349"/>
                  </a:cubicBezTo>
                  <a:cubicBezTo>
                    <a:pt x="1150" y="349"/>
                    <a:pt x="1150" y="349"/>
                    <a:pt x="1150" y="349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9" y="348"/>
                    <a:pt x="1149" y="348"/>
                    <a:pt x="1149" y="348"/>
                  </a:cubicBezTo>
                  <a:cubicBezTo>
                    <a:pt x="1148" y="349"/>
                    <a:pt x="1148" y="350"/>
                    <a:pt x="1147" y="351"/>
                  </a:cubicBezTo>
                  <a:cubicBezTo>
                    <a:pt x="1145" y="351"/>
                    <a:pt x="1143" y="350"/>
                    <a:pt x="1141" y="351"/>
                  </a:cubicBezTo>
                  <a:cubicBezTo>
                    <a:pt x="1141" y="351"/>
                    <a:pt x="1141" y="351"/>
                    <a:pt x="1141" y="351"/>
                  </a:cubicBezTo>
                  <a:cubicBezTo>
                    <a:pt x="1144" y="352"/>
                    <a:pt x="1147" y="355"/>
                    <a:pt x="1148" y="357"/>
                  </a:cubicBezTo>
                  <a:cubicBezTo>
                    <a:pt x="1150" y="358"/>
                    <a:pt x="1151" y="357"/>
                    <a:pt x="1152" y="356"/>
                  </a:cubicBezTo>
                  <a:cubicBezTo>
                    <a:pt x="1154" y="357"/>
                    <a:pt x="1155" y="357"/>
                    <a:pt x="1156" y="357"/>
                  </a:cubicBezTo>
                  <a:cubicBezTo>
                    <a:pt x="1156" y="358"/>
                    <a:pt x="1155" y="359"/>
                    <a:pt x="1155" y="359"/>
                  </a:cubicBezTo>
                  <a:cubicBezTo>
                    <a:pt x="1154" y="359"/>
                    <a:pt x="1153" y="360"/>
                    <a:pt x="1153" y="360"/>
                  </a:cubicBezTo>
                  <a:cubicBezTo>
                    <a:pt x="1152" y="360"/>
                    <a:pt x="1151" y="359"/>
                    <a:pt x="1150" y="359"/>
                  </a:cubicBezTo>
                  <a:cubicBezTo>
                    <a:pt x="1149" y="360"/>
                    <a:pt x="1149" y="360"/>
                    <a:pt x="1148" y="361"/>
                  </a:cubicBezTo>
                  <a:cubicBezTo>
                    <a:pt x="1147" y="361"/>
                    <a:pt x="1146" y="361"/>
                    <a:pt x="1145" y="361"/>
                  </a:cubicBezTo>
                  <a:cubicBezTo>
                    <a:pt x="1141" y="362"/>
                    <a:pt x="1144" y="364"/>
                    <a:pt x="1138" y="363"/>
                  </a:cubicBezTo>
                  <a:cubicBezTo>
                    <a:pt x="1138" y="363"/>
                    <a:pt x="1138" y="363"/>
                    <a:pt x="1138" y="362"/>
                  </a:cubicBezTo>
                  <a:cubicBezTo>
                    <a:pt x="1140" y="357"/>
                    <a:pt x="1137" y="358"/>
                    <a:pt x="1133" y="357"/>
                  </a:cubicBezTo>
                  <a:cubicBezTo>
                    <a:pt x="1133" y="357"/>
                    <a:pt x="1133" y="357"/>
                    <a:pt x="1133" y="357"/>
                  </a:cubicBezTo>
                  <a:cubicBezTo>
                    <a:pt x="1134" y="355"/>
                    <a:pt x="1138" y="354"/>
                    <a:pt x="1139" y="353"/>
                  </a:cubicBezTo>
                  <a:cubicBezTo>
                    <a:pt x="1139" y="352"/>
                    <a:pt x="1139" y="352"/>
                    <a:pt x="1139" y="351"/>
                  </a:cubicBezTo>
                  <a:cubicBezTo>
                    <a:pt x="1135" y="351"/>
                    <a:pt x="1131" y="352"/>
                    <a:pt x="1129" y="350"/>
                  </a:cubicBezTo>
                  <a:cubicBezTo>
                    <a:pt x="1129" y="349"/>
                    <a:pt x="1129" y="349"/>
                    <a:pt x="1129" y="349"/>
                  </a:cubicBezTo>
                  <a:cubicBezTo>
                    <a:pt x="1130" y="349"/>
                    <a:pt x="1130" y="348"/>
                    <a:pt x="1131" y="348"/>
                  </a:cubicBezTo>
                  <a:cubicBezTo>
                    <a:pt x="1131" y="348"/>
                    <a:pt x="1131" y="348"/>
                    <a:pt x="1131" y="348"/>
                  </a:cubicBezTo>
                  <a:cubicBezTo>
                    <a:pt x="1130" y="347"/>
                    <a:pt x="1130" y="347"/>
                    <a:pt x="1129" y="346"/>
                  </a:cubicBezTo>
                  <a:cubicBezTo>
                    <a:pt x="1129" y="346"/>
                    <a:pt x="1129" y="346"/>
                    <a:pt x="1129" y="346"/>
                  </a:cubicBezTo>
                  <a:cubicBezTo>
                    <a:pt x="1129" y="347"/>
                    <a:pt x="1129" y="347"/>
                    <a:pt x="1129" y="347"/>
                  </a:cubicBezTo>
                  <a:cubicBezTo>
                    <a:pt x="1120" y="347"/>
                    <a:pt x="1122" y="351"/>
                    <a:pt x="1118" y="354"/>
                  </a:cubicBezTo>
                  <a:cubicBezTo>
                    <a:pt x="1117" y="354"/>
                    <a:pt x="1115" y="354"/>
                    <a:pt x="1115" y="356"/>
                  </a:cubicBezTo>
                  <a:cubicBezTo>
                    <a:pt x="1116" y="357"/>
                    <a:pt x="1116" y="357"/>
                    <a:pt x="1116" y="358"/>
                  </a:cubicBezTo>
                  <a:cubicBezTo>
                    <a:pt x="1116" y="359"/>
                    <a:pt x="1115" y="360"/>
                    <a:pt x="1115" y="361"/>
                  </a:cubicBezTo>
                  <a:cubicBezTo>
                    <a:pt x="1110" y="361"/>
                    <a:pt x="1110" y="364"/>
                    <a:pt x="1109" y="368"/>
                  </a:cubicBezTo>
                  <a:cubicBezTo>
                    <a:pt x="1109" y="369"/>
                    <a:pt x="1109" y="370"/>
                    <a:pt x="1109" y="371"/>
                  </a:cubicBezTo>
                  <a:cubicBezTo>
                    <a:pt x="1109" y="371"/>
                    <a:pt x="1107" y="371"/>
                    <a:pt x="1106" y="372"/>
                  </a:cubicBezTo>
                  <a:cubicBezTo>
                    <a:pt x="1106" y="373"/>
                    <a:pt x="1106" y="374"/>
                    <a:pt x="1105" y="376"/>
                  </a:cubicBezTo>
                  <a:cubicBezTo>
                    <a:pt x="1104" y="376"/>
                    <a:pt x="1104" y="377"/>
                    <a:pt x="1103" y="378"/>
                  </a:cubicBezTo>
                  <a:cubicBezTo>
                    <a:pt x="1103" y="378"/>
                    <a:pt x="1103" y="378"/>
                    <a:pt x="1103" y="379"/>
                  </a:cubicBezTo>
                  <a:cubicBezTo>
                    <a:pt x="1105" y="378"/>
                    <a:pt x="1107" y="384"/>
                    <a:pt x="1109" y="385"/>
                  </a:cubicBezTo>
                  <a:cubicBezTo>
                    <a:pt x="1110" y="385"/>
                    <a:pt x="1112" y="385"/>
                    <a:pt x="1113" y="386"/>
                  </a:cubicBezTo>
                  <a:cubicBezTo>
                    <a:pt x="1113" y="387"/>
                    <a:pt x="1112" y="388"/>
                    <a:pt x="1112" y="388"/>
                  </a:cubicBezTo>
                  <a:cubicBezTo>
                    <a:pt x="1108" y="388"/>
                    <a:pt x="1109" y="387"/>
                    <a:pt x="1106" y="388"/>
                  </a:cubicBezTo>
                  <a:cubicBezTo>
                    <a:pt x="1105" y="389"/>
                    <a:pt x="1104" y="388"/>
                    <a:pt x="1103" y="389"/>
                  </a:cubicBezTo>
                  <a:cubicBezTo>
                    <a:pt x="1103" y="389"/>
                    <a:pt x="1102" y="390"/>
                    <a:pt x="1102" y="390"/>
                  </a:cubicBezTo>
                  <a:cubicBezTo>
                    <a:pt x="1101" y="391"/>
                    <a:pt x="1100" y="391"/>
                    <a:pt x="1098" y="392"/>
                  </a:cubicBezTo>
                  <a:cubicBezTo>
                    <a:pt x="1097" y="393"/>
                    <a:pt x="1097" y="394"/>
                    <a:pt x="1096" y="394"/>
                  </a:cubicBezTo>
                  <a:cubicBezTo>
                    <a:pt x="1096" y="394"/>
                    <a:pt x="1096" y="393"/>
                    <a:pt x="1096" y="392"/>
                  </a:cubicBezTo>
                  <a:cubicBezTo>
                    <a:pt x="1097" y="392"/>
                    <a:pt x="1097" y="392"/>
                    <a:pt x="1098" y="391"/>
                  </a:cubicBezTo>
                  <a:cubicBezTo>
                    <a:pt x="1098" y="391"/>
                    <a:pt x="1098" y="391"/>
                    <a:pt x="1098" y="391"/>
                  </a:cubicBezTo>
                  <a:cubicBezTo>
                    <a:pt x="1097" y="391"/>
                    <a:pt x="1096" y="391"/>
                    <a:pt x="1095" y="390"/>
                  </a:cubicBezTo>
                  <a:cubicBezTo>
                    <a:pt x="1095" y="390"/>
                    <a:pt x="1095" y="391"/>
                    <a:pt x="1094" y="391"/>
                  </a:cubicBezTo>
                  <a:cubicBezTo>
                    <a:pt x="1094" y="388"/>
                    <a:pt x="1090" y="390"/>
                    <a:pt x="1089" y="388"/>
                  </a:cubicBezTo>
                  <a:cubicBezTo>
                    <a:pt x="1088" y="389"/>
                    <a:pt x="1087" y="389"/>
                    <a:pt x="1086" y="389"/>
                  </a:cubicBezTo>
                  <a:cubicBezTo>
                    <a:pt x="1085" y="389"/>
                    <a:pt x="1086" y="389"/>
                    <a:pt x="1085" y="389"/>
                  </a:cubicBezTo>
                  <a:cubicBezTo>
                    <a:pt x="1083" y="390"/>
                    <a:pt x="1083" y="390"/>
                    <a:pt x="1081" y="390"/>
                  </a:cubicBezTo>
                  <a:cubicBezTo>
                    <a:pt x="1081" y="390"/>
                    <a:pt x="1081" y="390"/>
                    <a:pt x="1081" y="390"/>
                  </a:cubicBezTo>
                  <a:cubicBezTo>
                    <a:pt x="1081" y="392"/>
                    <a:pt x="1083" y="393"/>
                    <a:pt x="1084" y="394"/>
                  </a:cubicBezTo>
                  <a:cubicBezTo>
                    <a:pt x="1084" y="394"/>
                    <a:pt x="1084" y="394"/>
                    <a:pt x="1084" y="394"/>
                  </a:cubicBezTo>
                  <a:cubicBezTo>
                    <a:pt x="1084" y="394"/>
                    <a:pt x="1084" y="394"/>
                    <a:pt x="1084" y="395"/>
                  </a:cubicBezTo>
                  <a:cubicBezTo>
                    <a:pt x="1084" y="394"/>
                    <a:pt x="1083" y="394"/>
                    <a:pt x="1083" y="394"/>
                  </a:cubicBezTo>
                  <a:cubicBezTo>
                    <a:pt x="1083" y="393"/>
                    <a:pt x="1082" y="393"/>
                    <a:pt x="1081" y="393"/>
                  </a:cubicBezTo>
                  <a:cubicBezTo>
                    <a:pt x="1081" y="393"/>
                    <a:pt x="1081" y="393"/>
                    <a:pt x="1081" y="393"/>
                  </a:cubicBezTo>
                  <a:cubicBezTo>
                    <a:pt x="1081" y="394"/>
                    <a:pt x="1082" y="394"/>
                    <a:pt x="1082" y="395"/>
                  </a:cubicBezTo>
                  <a:cubicBezTo>
                    <a:pt x="1082" y="395"/>
                    <a:pt x="1082" y="395"/>
                    <a:pt x="1082" y="395"/>
                  </a:cubicBezTo>
                  <a:cubicBezTo>
                    <a:pt x="1082" y="395"/>
                    <a:pt x="1082" y="396"/>
                    <a:pt x="1081" y="396"/>
                  </a:cubicBezTo>
                  <a:cubicBezTo>
                    <a:pt x="1081" y="395"/>
                    <a:pt x="1080" y="394"/>
                    <a:pt x="1078" y="394"/>
                  </a:cubicBezTo>
                  <a:cubicBezTo>
                    <a:pt x="1078" y="394"/>
                    <a:pt x="1078" y="394"/>
                    <a:pt x="1078" y="394"/>
                  </a:cubicBezTo>
                  <a:cubicBezTo>
                    <a:pt x="1079" y="395"/>
                    <a:pt x="1080" y="395"/>
                    <a:pt x="1081" y="396"/>
                  </a:cubicBezTo>
                  <a:cubicBezTo>
                    <a:pt x="1080" y="396"/>
                    <a:pt x="1080" y="396"/>
                    <a:pt x="1080" y="396"/>
                  </a:cubicBezTo>
                  <a:cubicBezTo>
                    <a:pt x="1080" y="396"/>
                    <a:pt x="1079" y="396"/>
                    <a:pt x="1078" y="396"/>
                  </a:cubicBezTo>
                  <a:cubicBezTo>
                    <a:pt x="1078" y="393"/>
                    <a:pt x="1076" y="393"/>
                    <a:pt x="1075" y="392"/>
                  </a:cubicBezTo>
                  <a:cubicBezTo>
                    <a:pt x="1076" y="392"/>
                    <a:pt x="1076" y="392"/>
                    <a:pt x="1076" y="391"/>
                  </a:cubicBezTo>
                  <a:cubicBezTo>
                    <a:pt x="1076" y="391"/>
                    <a:pt x="1076" y="391"/>
                    <a:pt x="1076" y="391"/>
                  </a:cubicBezTo>
                  <a:cubicBezTo>
                    <a:pt x="1076" y="391"/>
                    <a:pt x="1076" y="391"/>
                    <a:pt x="1075" y="391"/>
                  </a:cubicBezTo>
                  <a:cubicBezTo>
                    <a:pt x="1075" y="392"/>
                    <a:pt x="1075" y="392"/>
                    <a:pt x="1074" y="392"/>
                  </a:cubicBezTo>
                  <a:cubicBezTo>
                    <a:pt x="1074" y="392"/>
                    <a:pt x="1074" y="392"/>
                    <a:pt x="1075" y="393"/>
                  </a:cubicBezTo>
                  <a:cubicBezTo>
                    <a:pt x="1074" y="393"/>
                    <a:pt x="1074" y="394"/>
                    <a:pt x="1074" y="395"/>
                  </a:cubicBezTo>
                  <a:cubicBezTo>
                    <a:pt x="1075" y="397"/>
                    <a:pt x="1077" y="399"/>
                    <a:pt x="1078" y="401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78" y="402"/>
                    <a:pt x="1077" y="402"/>
                    <a:pt x="1077" y="402"/>
                  </a:cubicBezTo>
                  <a:cubicBezTo>
                    <a:pt x="1077" y="402"/>
                    <a:pt x="1077" y="402"/>
                    <a:pt x="1077" y="402"/>
                  </a:cubicBezTo>
                  <a:cubicBezTo>
                    <a:pt x="1077" y="401"/>
                    <a:pt x="1077" y="401"/>
                    <a:pt x="1077" y="400"/>
                  </a:cubicBezTo>
                  <a:cubicBezTo>
                    <a:pt x="1076" y="400"/>
                    <a:pt x="1076" y="400"/>
                    <a:pt x="1075" y="400"/>
                  </a:cubicBezTo>
                  <a:cubicBezTo>
                    <a:pt x="1075" y="400"/>
                    <a:pt x="1075" y="400"/>
                    <a:pt x="1075" y="400"/>
                  </a:cubicBezTo>
                  <a:cubicBezTo>
                    <a:pt x="1076" y="401"/>
                    <a:pt x="1076" y="402"/>
                    <a:pt x="1076" y="402"/>
                  </a:cubicBezTo>
                  <a:cubicBezTo>
                    <a:pt x="1075" y="403"/>
                    <a:pt x="1075" y="403"/>
                    <a:pt x="1074" y="403"/>
                  </a:cubicBezTo>
                  <a:cubicBezTo>
                    <a:pt x="1074" y="403"/>
                    <a:pt x="1074" y="403"/>
                    <a:pt x="1074" y="403"/>
                  </a:cubicBezTo>
                  <a:cubicBezTo>
                    <a:pt x="1076" y="404"/>
                    <a:pt x="1082" y="407"/>
                    <a:pt x="1082" y="408"/>
                  </a:cubicBezTo>
                  <a:cubicBezTo>
                    <a:pt x="1082" y="408"/>
                    <a:pt x="1082" y="408"/>
                    <a:pt x="1082" y="408"/>
                  </a:cubicBezTo>
                  <a:cubicBezTo>
                    <a:pt x="1082" y="409"/>
                    <a:pt x="1082" y="410"/>
                    <a:pt x="1083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2" y="411"/>
                    <a:pt x="1082" y="411"/>
                    <a:pt x="1082" y="411"/>
                  </a:cubicBezTo>
                  <a:cubicBezTo>
                    <a:pt x="1081" y="410"/>
                    <a:pt x="1080" y="409"/>
                    <a:pt x="1079" y="409"/>
                  </a:cubicBezTo>
                  <a:cubicBezTo>
                    <a:pt x="1078" y="409"/>
                    <a:pt x="1077" y="409"/>
                    <a:pt x="1076" y="410"/>
                  </a:cubicBezTo>
                  <a:cubicBezTo>
                    <a:pt x="1077" y="410"/>
                    <a:pt x="1077" y="411"/>
                    <a:pt x="1077" y="412"/>
                  </a:cubicBezTo>
                  <a:cubicBezTo>
                    <a:pt x="1078" y="412"/>
                    <a:pt x="1078" y="412"/>
                    <a:pt x="1079" y="412"/>
                  </a:cubicBezTo>
                  <a:cubicBezTo>
                    <a:pt x="1079" y="412"/>
                    <a:pt x="1079" y="412"/>
                    <a:pt x="1079" y="413"/>
                  </a:cubicBezTo>
                  <a:cubicBezTo>
                    <a:pt x="1078" y="413"/>
                    <a:pt x="1078" y="413"/>
                    <a:pt x="1078" y="414"/>
                  </a:cubicBezTo>
                  <a:cubicBezTo>
                    <a:pt x="1077" y="414"/>
                    <a:pt x="1077" y="414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7" y="413"/>
                    <a:pt x="1077" y="413"/>
                    <a:pt x="1077" y="413"/>
                  </a:cubicBezTo>
                  <a:cubicBezTo>
                    <a:pt x="1076" y="412"/>
                    <a:pt x="1075" y="412"/>
                    <a:pt x="1075" y="412"/>
                  </a:cubicBezTo>
                  <a:cubicBezTo>
                    <a:pt x="1075" y="412"/>
                    <a:pt x="1075" y="412"/>
                    <a:pt x="1075" y="413"/>
                  </a:cubicBezTo>
                  <a:cubicBezTo>
                    <a:pt x="1075" y="415"/>
                    <a:pt x="1076" y="416"/>
                    <a:pt x="1077" y="419"/>
                  </a:cubicBezTo>
                  <a:cubicBezTo>
                    <a:pt x="1076" y="418"/>
                    <a:pt x="1075" y="417"/>
                    <a:pt x="1074" y="418"/>
                  </a:cubicBezTo>
                  <a:cubicBezTo>
                    <a:pt x="1074" y="418"/>
                    <a:pt x="1073" y="419"/>
                    <a:pt x="1073" y="419"/>
                  </a:cubicBezTo>
                  <a:cubicBezTo>
                    <a:pt x="1073" y="419"/>
                    <a:pt x="1073" y="419"/>
                    <a:pt x="1073" y="419"/>
                  </a:cubicBezTo>
                  <a:cubicBezTo>
                    <a:pt x="1073" y="418"/>
                    <a:pt x="1072" y="416"/>
                    <a:pt x="1071" y="416"/>
                  </a:cubicBezTo>
                  <a:cubicBezTo>
                    <a:pt x="1070" y="416"/>
                    <a:pt x="1070" y="417"/>
                    <a:pt x="1070" y="417"/>
                  </a:cubicBezTo>
                  <a:cubicBezTo>
                    <a:pt x="1069" y="417"/>
                    <a:pt x="1069" y="416"/>
                    <a:pt x="1068" y="416"/>
                  </a:cubicBezTo>
                  <a:cubicBezTo>
                    <a:pt x="1068" y="415"/>
                    <a:pt x="1069" y="414"/>
                    <a:pt x="1069" y="413"/>
                  </a:cubicBezTo>
                  <a:cubicBezTo>
                    <a:pt x="1068" y="412"/>
                    <a:pt x="1067" y="411"/>
                    <a:pt x="1066" y="410"/>
                  </a:cubicBezTo>
                  <a:cubicBezTo>
                    <a:pt x="1067" y="410"/>
                    <a:pt x="1067" y="409"/>
                    <a:pt x="1068" y="408"/>
                  </a:cubicBezTo>
                  <a:cubicBezTo>
                    <a:pt x="1069" y="408"/>
                    <a:pt x="1070" y="407"/>
                    <a:pt x="1071" y="407"/>
                  </a:cubicBezTo>
                  <a:cubicBezTo>
                    <a:pt x="1073" y="408"/>
                    <a:pt x="1075" y="411"/>
                    <a:pt x="1077" y="408"/>
                  </a:cubicBezTo>
                  <a:cubicBezTo>
                    <a:pt x="1077" y="408"/>
                    <a:pt x="1077" y="408"/>
                    <a:pt x="1077" y="408"/>
                  </a:cubicBezTo>
                  <a:cubicBezTo>
                    <a:pt x="1075" y="408"/>
                    <a:pt x="1074" y="407"/>
                    <a:pt x="1073" y="406"/>
                  </a:cubicBezTo>
                  <a:cubicBezTo>
                    <a:pt x="1070" y="405"/>
                    <a:pt x="1068" y="407"/>
                    <a:pt x="1066" y="407"/>
                  </a:cubicBezTo>
                  <a:cubicBezTo>
                    <a:pt x="1065" y="406"/>
                    <a:pt x="1064" y="404"/>
                    <a:pt x="1064" y="403"/>
                  </a:cubicBezTo>
                  <a:cubicBezTo>
                    <a:pt x="1064" y="403"/>
                    <a:pt x="1064" y="403"/>
                    <a:pt x="1064" y="403"/>
                  </a:cubicBezTo>
                  <a:cubicBezTo>
                    <a:pt x="1064" y="403"/>
                    <a:pt x="1065" y="403"/>
                    <a:pt x="1066" y="402"/>
                  </a:cubicBezTo>
                  <a:cubicBezTo>
                    <a:pt x="1066" y="402"/>
                    <a:pt x="1066" y="402"/>
                    <a:pt x="1066" y="402"/>
                  </a:cubicBezTo>
                  <a:cubicBezTo>
                    <a:pt x="1066" y="402"/>
                    <a:pt x="1065" y="402"/>
                    <a:pt x="1065" y="402"/>
                  </a:cubicBezTo>
                  <a:cubicBezTo>
                    <a:pt x="1063" y="402"/>
                    <a:pt x="1060" y="400"/>
                    <a:pt x="1060" y="398"/>
                  </a:cubicBezTo>
                  <a:cubicBezTo>
                    <a:pt x="1060" y="398"/>
                    <a:pt x="1059" y="397"/>
                    <a:pt x="1059" y="396"/>
                  </a:cubicBezTo>
                  <a:cubicBezTo>
                    <a:pt x="1058" y="395"/>
                    <a:pt x="1056" y="395"/>
                    <a:pt x="1055" y="393"/>
                  </a:cubicBezTo>
                  <a:cubicBezTo>
                    <a:pt x="1056" y="393"/>
                    <a:pt x="1056" y="393"/>
                    <a:pt x="1056" y="393"/>
                  </a:cubicBezTo>
                  <a:cubicBezTo>
                    <a:pt x="1056" y="392"/>
                    <a:pt x="1056" y="392"/>
                    <a:pt x="1055" y="391"/>
                  </a:cubicBezTo>
                  <a:cubicBezTo>
                    <a:pt x="1056" y="391"/>
                    <a:pt x="1056" y="390"/>
                    <a:pt x="1056" y="389"/>
                  </a:cubicBezTo>
                  <a:cubicBezTo>
                    <a:pt x="1056" y="389"/>
                    <a:pt x="1056" y="386"/>
                    <a:pt x="1056" y="385"/>
                  </a:cubicBezTo>
                  <a:cubicBezTo>
                    <a:pt x="1057" y="384"/>
                    <a:pt x="1057" y="384"/>
                    <a:pt x="1057" y="383"/>
                  </a:cubicBezTo>
                  <a:cubicBezTo>
                    <a:pt x="1056" y="383"/>
                    <a:pt x="1055" y="382"/>
                    <a:pt x="1054" y="382"/>
                  </a:cubicBezTo>
                  <a:cubicBezTo>
                    <a:pt x="1054" y="381"/>
                    <a:pt x="1053" y="381"/>
                    <a:pt x="1052" y="380"/>
                  </a:cubicBezTo>
                  <a:cubicBezTo>
                    <a:pt x="1050" y="378"/>
                    <a:pt x="1047" y="377"/>
                    <a:pt x="1044" y="375"/>
                  </a:cubicBezTo>
                  <a:cubicBezTo>
                    <a:pt x="1043" y="374"/>
                    <a:pt x="1042" y="373"/>
                    <a:pt x="1041" y="372"/>
                  </a:cubicBezTo>
                  <a:cubicBezTo>
                    <a:pt x="1041" y="372"/>
                    <a:pt x="1038" y="371"/>
                    <a:pt x="1038" y="371"/>
                  </a:cubicBezTo>
                  <a:cubicBezTo>
                    <a:pt x="1037" y="370"/>
                    <a:pt x="1036" y="371"/>
                    <a:pt x="1036" y="371"/>
                  </a:cubicBezTo>
                  <a:cubicBezTo>
                    <a:pt x="1034" y="369"/>
                    <a:pt x="1032" y="368"/>
                    <a:pt x="1031" y="366"/>
                  </a:cubicBezTo>
                  <a:cubicBezTo>
                    <a:pt x="1031" y="366"/>
                    <a:pt x="1031" y="365"/>
                    <a:pt x="1031" y="365"/>
                  </a:cubicBezTo>
                  <a:cubicBezTo>
                    <a:pt x="1031" y="365"/>
                    <a:pt x="1032" y="365"/>
                    <a:pt x="1033" y="365"/>
                  </a:cubicBezTo>
                  <a:cubicBezTo>
                    <a:pt x="1028" y="364"/>
                    <a:pt x="1031" y="360"/>
                    <a:pt x="1026" y="357"/>
                  </a:cubicBezTo>
                  <a:cubicBezTo>
                    <a:pt x="1025" y="358"/>
                    <a:pt x="1025" y="359"/>
                    <a:pt x="1025" y="360"/>
                  </a:cubicBezTo>
                  <a:cubicBezTo>
                    <a:pt x="1024" y="361"/>
                    <a:pt x="1024" y="361"/>
                    <a:pt x="1023" y="362"/>
                  </a:cubicBezTo>
                  <a:cubicBezTo>
                    <a:pt x="1023" y="360"/>
                    <a:pt x="1022" y="358"/>
                    <a:pt x="1021" y="356"/>
                  </a:cubicBezTo>
                  <a:cubicBezTo>
                    <a:pt x="1022" y="356"/>
                    <a:pt x="1022" y="356"/>
                    <a:pt x="1023" y="356"/>
                  </a:cubicBezTo>
                  <a:cubicBezTo>
                    <a:pt x="1022" y="355"/>
                    <a:pt x="1022" y="355"/>
                    <a:pt x="1022" y="355"/>
                  </a:cubicBezTo>
                  <a:cubicBezTo>
                    <a:pt x="1021" y="355"/>
                    <a:pt x="1020" y="355"/>
                    <a:pt x="1019" y="355"/>
                  </a:cubicBezTo>
                  <a:cubicBezTo>
                    <a:pt x="1019" y="355"/>
                    <a:pt x="1019" y="355"/>
                    <a:pt x="1019" y="356"/>
                  </a:cubicBezTo>
                  <a:cubicBezTo>
                    <a:pt x="1017" y="356"/>
                    <a:pt x="1015" y="357"/>
                    <a:pt x="1014" y="357"/>
                  </a:cubicBezTo>
                  <a:cubicBezTo>
                    <a:pt x="1013" y="358"/>
                    <a:pt x="1013" y="358"/>
                    <a:pt x="1013" y="358"/>
                  </a:cubicBezTo>
                  <a:cubicBezTo>
                    <a:pt x="1013" y="358"/>
                    <a:pt x="1014" y="358"/>
                    <a:pt x="1014" y="359"/>
                  </a:cubicBezTo>
                  <a:cubicBezTo>
                    <a:pt x="1014" y="360"/>
                    <a:pt x="1015" y="360"/>
                    <a:pt x="1015" y="361"/>
                  </a:cubicBezTo>
                  <a:cubicBezTo>
                    <a:pt x="1015" y="361"/>
                    <a:pt x="1014" y="362"/>
                    <a:pt x="1014" y="362"/>
                  </a:cubicBezTo>
                  <a:cubicBezTo>
                    <a:pt x="1015" y="366"/>
                    <a:pt x="1016" y="368"/>
                    <a:pt x="1019" y="369"/>
                  </a:cubicBezTo>
                  <a:cubicBezTo>
                    <a:pt x="1020" y="370"/>
                    <a:pt x="1021" y="370"/>
                    <a:pt x="1022" y="371"/>
                  </a:cubicBezTo>
                  <a:cubicBezTo>
                    <a:pt x="1023" y="372"/>
                    <a:pt x="1023" y="374"/>
                    <a:pt x="1023" y="375"/>
                  </a:cubicBezTo>
                  <a:cubicBezTo>
                    <a:pt x="1024" y="377"/>
                    <a:pt x="1027" y="380"/>
                    <a:pt x="1028" y="381"/>
                  </a:cubicBezTo>
                  <a:cubicBezTo>
                    <a:pt x="1030" y="383"/>
                    <a:pt x="1036" y="381"/>
                    <a:pt x="1037" y="383"/>
                  </a:cubicBezTo>
                  <a:cubicBezTo>
                    <a:pt x="1037" y="383"/>
                    <a:pt x="1037" y="383"/>
                    <a:pt x="1037" y="383"/>
                  </a:cubicBezTo>
                  <a:cubicBezTo>
                    <a:pt x="1036" y="384"/>
                    <a:pt x="1035" y="384"/>
                    <a:pt x="1035" y="385"/>
                  </a:cubicBezTo>
                  <a:cubicBezTo>
                    <a:pt x="1035" y="385"/>
                    <a:pt x="1035" y="385"/>
                    <a:pt x="1035" y="386"/>
                  </a:cubicBezTo>
                  <a:cubicBezTo>
                    <a:pt x="1042" y="387"/>
                    <a:pt x="1046" y="391"/>
                    <a:pt x="1050" y="394"/>
                  </a:cubicBezTo>
                  <a:cubicBezTo>
                    <a:pt x="1050" y="395"/>
                    <a:pt x="1050" y="396"/>
                    <a:pt x="1050" y="397"/>
                  </a:cubicBezTo>
                  <a:cubicBezTo>
                    <a:pt x="1049" y="397"/>
                    <a:pt x="1048" y="396"/>
                    <a:pt x="1047" y="396"/>
                  </a:cubicBezTo>
                  <a:cubicBezTo>
                    <a:pt x="1047" y="395"/>
                    <a:pt x="1047" y="395"/>
                    <a:pt x="1047" y="394"/>
                  </a:cubicBezTo>
                  <a:cubicBezTo>
                    <a:pt x="1046" y="393"/>
                    <a:pt x="1043" y="394"/>
                    <a:pt x="1043" y="392"/>
                  </a:cubicBezTo>
                  <a:cubicBezTo>
                    <a:pt x="1041" y="392"/>
                    <a:pt x="1039" y="395"/>
                    <a:pt x="1039" y="397"/>
                  </a:cubicBezTo>
                  <a:cubicBezTo>
                    <a:pt x="1040" y="398"/>
                    <a:pt x="1041" y="399"/>
                    <a:pt x="1042" y="399"/>
                  </a:cubicBezTo>
                  <a:cubicBezTo>
                    <a:pt x="1042" y="400"/>
                    <a:pt x="1042" y="401"/>
                    <a:pt x="1043" y="402"/>
                  </a:cubicBezTo>
                  <a:cubicBezTo>
                    <a:pt x="1042" y="402"/>
                    <a:pt x="1042" y="403"/>
                    <a:pt x="1042" y="403"/>
                  </a:cubicBezTo>
                  <a:cubicBezTo>
                    <a:pt x="1040" y="403"/>
                    <a:pt x="1040" y="403"/>
                    <a:pt x="1039" y="404"/>
                  </a:cubicBezTo>
                  <a:cubicBezTo>
                    <a:pt x="1039" y="405"/>
                    <a:pt x="1039" y="406"/>
                    <a:pt x="1039" y="406"/>
                  </a:cubicBezTo>
                  <a:cubicBezTo>
                    <a:pt x="1037" y="407"/>
                    <a:pt x="1037" y="408"/>
                    <a:pt x="1036" y="410"/>
                  </a:cubicBezTo>
                  <a:cubicBezTo>
                    <a:pt x="1035" y="410"/>
                    <a:pt x="1035" y="410"/>
                    <a:pt x="1034" y="410"/>
                  </a:cubicBezTo>
                  <a:cubicBezTo>
                    <a:pt x="1034" y="409"/>
                    <a:pt x="1034" y="409"/>
                    <a:pt x="1033" y="409"/>
                  </a:cubicBezTo>
                  <a:cubicBezTo>
                    <a:pt x="1033" y="409"/>
                    <a:pt x="1033" y="408"/>
                    <a:pt x="1033" y="408"/>
                  </a:cubicBezTo>
                  <a:cubicBezTo>
                    <a:pt x="1035" y="407"/>
                    <a:pt x="1035" y="406"/>
                    <a:pt x="1035" y="405"/>
                  </a:cubicBezTo>
                  <a:cubicBezTo>
                    <a:pt x="1035" y="405"/>
                    <a:pt x="1035" y="404"/>
                    <a:pt x="1035" y="404"/>
                  </a:cubicBezTo>
                  <a:cubicBezTo>
                    <a:pt x="1036" y="404"/>
                    <a:pt x="1036" y="404"/>
                    <a:pt x="1037" y="404"/>
                  </a:cubicBezTo>
                  <a:cubicBezTo>
                    <a:pt x="1037" y="404"/>
                    <a:pt x="1037" y="404"/>
                    <a:pt x="1037" y="404"/>
                  </a:cubicBezTo>
                  <a:cubicBezTo>
                    <a:pt x="1037" y="403"/>
                    <a:pt x="1034" y="395"/>
                    <a:pt x="1033" y="395"/>
                  </a:cubicBezTo>
                  <a:cubicBezTo>
                    <a:pt x="1033" y="395"/>
                    <a:pt x="1032" y="396"/>
                    <a:pt x="1032" y="395"/>
                  </a:cubicBezTo>
                  <a:cubicBezTo>
                    <a:pt x="1031" y="395"/>
                    <a:pt x="1030" y="394"/>
                    <a:pt x="1029" y="394"/>
                  </a:cubicBezTo>
                  <a:cubicBezTo>
                    <a:pt x="1029" y="393"/>
                    <a:pt x="1030" y="393"/>
                    <a:pt x="1029" y="392"/>
                  </a:cubicBezTo>
                  <a:cubicBezTo>
                    <a:pt x="1029" y="391"/>
                    <a:pt x="1029" y="391"/>
                    <a:pt x="1028" y="391"/>
                  </a:cubicBezTo>
                  <a:cubicBezTo>
                    <a:pt x="1027" y="391"/>
                    <a:pt x="1027" y="391"/>
                    <a:pt x="1026" y="391"/>
                  </a:cubicBezTo>
                  <a:cubicBezTo>
                    <a:pt x="1026" y="391"/>
                    <a:pt x="1026" y="391"/>
                    <a:pt x="1026" y="391"/>
                  </a:cubicBezTo>
                  <a:cubicBezTo>
                    <a:pt x="1026" y="391"/>
                    <a:pt x="1027" y="391"/>
                    <a:pt x="1027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6" y="390"/>
                    <a:pt x="1026" y="390"/>
                    <a:pt x="1026" y="390"/>
                  </a:cubicBezTo>
                  <a:cubicBezTo>
                    <a:pt x="1025" y="390"/>
                    <a:pt x="1025" y="390"/>
                    <a:pt x="1024" y="390"/>
                  </a:cubicBezTo>
                  <a:cubicBezTo>
                    <a:pt x="1023" y="386"/>
                    <a:pt x="1020" y="387"/>
                    <a:pt x="1017" y="385"/>
                  </a:cubicBezTo>
                  <a:cubicBezTo>
                    <a:pt x="1014" y="384"/>
                    <a:pt x="1011" y="380"/>
                    <a:pt x="1007" y="378"/>
                  </a:cubicBezTo>
                  <a:cubicBezTo>
                    <a:pt x="1003" y="375"/>
                    <a:pt x="1003" y="368"/>
                    <a:pt x="999" y="365"/>
                  </a:cubicBezTo>
                  <a:cubicBezTo>
                    <a:pt x="995" y="364"/>
                    <a:pt x="993" y="364"/>
                    <a:pt x="990" y="366"/>
                  </a:cubicBezTo>
                  <a:cubicBezTo>
                    <a:pt x="989" y="366"/>
                    <a:pt x="989" y="367"/>
                    <a:pt x="988" y="367"/>
                  </a:cubicBezTo>
                  <a:cubicBezTo>
                    <a:pt x="987" y="368"/>
                    <a:pt x="987" y="368"/>
                    <a:pt x="986" y="368"/>
                  </a:cubicBezTo>
                  <a:cubicBezTo>
                    <a:pt x="982" y="370"/>
                    <a:pt x="981" y="373"/>
                    <a:pt x="976" y="374"/>
                  </a:cubicBezTo>
                  <a:cubicBezTo>
                    <a:pt x="974" y="375"/>
                    <a:pt x="973" y="372"/>
                    <a:pt x="971" y="372"/>
                  </a:cubicBezTo>
                  <a:cubicBezTo>
                    <a:pt x="970" y="371"/>
                    <a:pt x="969" y="372"/>
                    <a:pt x="969" y="372"/>
                  </a:cubicBezTo>
                  <a:cubicBezTo>
                    <a:pt x="966" y="372"/>
                    <a:pt x="965" y="370"/>
                    <a:pt x="962" y="372"/>
                  </a:cubicBezTo>
                  <a:cubicBezTo>
                    <a:pt x="957" y="376"/>
                    <a:pt x="961" y="378"/>
                    <a:pt x="960" y="382"/>
                  </a:cubicBezTo>
                  <a:cubicBezTo>
                    <a:pt x="959" y="384"/>
                    <a:pt x="956" y="384"/>
                    <a:pt x="954" y="385"/>
                  </a:cubicBezTo>
                  <a:cubicBezTo>
                    <a:pt x="954" y="386"/>
                    <a:pt x="954" y="386"/>
                    <a:pt x="954" y="386"/>
                  </a:cubicBezTo>
                  <a:cubicBezTo>
                    <a:pt x="951" y="388"/>
                    <a:pt x="948" y="387"/>
                    <a:pt x="946" y="390"/>
                  </a:cubicBezTo>
                  <a:cubicBezTo>
                    <a:pt x="946" y="390"/>
                    <a:pt x="946" y="390"/>
                    <a:pt x="946" y="390"/>
                  </a:cubicBezTo>
                  <a:cubicBezTo>
                    <a:pt x="946" y="391"/>
                    <a:pt x="946" y="391"/>
                    <a:pt x="946" y="391"/>
                  </a:cubicBezTo>
                  <a:cubicBezTo>
                    <a:pt x="944" y="392"/>
                    <a:pt x="940" y="397"/>
                    <a:pt x="939" y="400"/>
                  </a:cubicBezTo>
                  <a:cubicBezTo>
                    <a:pt x="940" y="401"/>
                    <a:pt x="940" y="402"/>
                    <a:pt x="941" y="403"/>
                  </a:cubicBezTo>
                  <a:cubicBezTo>
                    <a:pt x="941" y="403"/>
                    <a:pt x="942" y="403"/>
                    <a:pt x="942" y="404"/>
                  </a:cubicBezTo>
                  <a:cubicBezTo>
                    <a:pt x="942" y="404"/>
                    <a:pt x="942" y="404"/>
                    <a:pt x="942" y="404"/>
                  </a:cubicBezTo>
                  <a:cubicBezTo>
                    <a:pt x="940" y="405"/>
                    <a:pt x="937" y="408"/>
                    <a:pt x="936" y="411"/>
                  </a:cubicBezTo>
                  <a:cubicBezTo>
                    <a:pt x="936" y="411"/>
                    <a:pt x="937" y="411"/>
                    <a:pt x="937" y="412"/>
                  </a:cubicBezTo>
                  <a:cubicBezTo>
                    <a:pt x="934" y="412"/>
                    <a:pt x="932" y="412"/>
                    <a:pt x="931" y="414"/>
                  </a:cubicBezTo>
                  <a:cubicBezTo>
                    <a:pt x="930" y="416"/>
                    <a:pt x="930" y="417"/>
                    <a:pt x="928" y="418"/>
                  </a:cubicBezTo>
                  <a:cubicBezTo>
                    <a:pt x="928" y="418"/>
                    <a:pt x="928" y="417"/>
                    <a:pt x="928" y="417"/>
                  </a:cubicBezTo>
                  <a:cubicBezTo>
                    <a:pt x="926" y="417"/>
                    <a:pt x="926" y="418"/>
                    <a:pt x="925" y="418"/>
                  </a:cubicBezTo>
                  <a:cubicBezTo>
                    <a:pt x="922" y="418"/>
                    <a:pt x="919" y="418"/>
                    <a:pt x="915" y="418"/>
                  </a:cubicBezTo>
                  <a:cubicBezTo>
                    <a:pt x="915" y="418"/>
                    <a:pt x="914" y="419"/>
                    <a:pt x="913" y="420"/>
                  </a:cubicBezTo>
                  <a:cubicBezTo>
                    <a:pt x="911" y="420"/>
                    <a:pt x="910" y="420"/>
                    <a:pt x="910" y="422"/>
                  </a:cubicBezTo>
                  <a:cubicBezTo>
                    <a:pt x="910" y="422"/>
                    <a:pt x="910" y="422"/>
                    <a:pt x="910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9" y="422"/>
                    <a:pt x="909" y="422"/>
                    <a:pt x="909" y="422"/>
                  </a:cubicBezTo>
                  <a:cubicBezTo>
                    <a:pt x="906" y="423"/>
                    <a:pt x="905" y="421"/>
                    <a:pt x="904" y="419"/>
                  </a:cubicBezTo>
                  <a:cubicBezTo>
                    <a:pt x="904" y="419"/>
                    <a:pt x="904" y="419"/>
                    <a:pt x="903" y="418"/>
                  </a:cubicBezTo>
                  <a:cubicBezTo>
                    <a:pt x="904" y="416"/>
                    <a:pt x="901" y="414"/>
                    <a:pt x="898" y="415"/>
                  </a:cubicBezTo>
                  <a:cubicBezTo>
                    <a:pt x="897" y="415"/>
                    <a:pt x="896" y="415"/>
                    <a:pt x="895" y="416"/>
                  </a:cubicBezTo>
                  <a:cubicBezTo>
                    <a:pt x="894" y="416"/>
                    <a:pt x="893" y="415"/>
                    <a:pt x="893" y="415"/>
                  </a:cubicBezTo>
                  <a:cubicBezTo>
                    <a:pt x="891" y="415"/>
                    <a:pt x="890" y="416"/>
                    <a:pt x="889" y="416"/>
                  </a:cubicBezTo>
                  <a:cubicBezTo>
                    <a:pt x="889" y="416"/>
                    <a:pt x="889" y="416"/>
                    <a:pt x="889" y="416"/>
                  </a:cubicBezTo>
                  <a:cubicBezTo>
                    <a:pt x="888" y="415"/>
                    <a:pt x="889" y="414"/>
                    <a:pt x="889" y="413"/>
                  </a:cubicBezTo>
                  <a:cubicBezTo>
                    <a:pt x="890" y="411"/>
                    <a:pt x="889" y="410"/>
                    <a:pt x="889" y="410"/>
                  </a:cubicBezTo>
                  <a:cubicBezTo>
                    <a:pt x="889" y="409"/>
                    <a:pt x="889" y="409"/>
                    <a:pt x="889" y="409"/>
                  </a:cubicBezTo>
                  <a:cubicBezTo>
                    <a:pt x="889" y="408"/>
                    <a:pt x="889" y="407"/>
                    <a:pt x="890" y="406"/>
                  </a:cubicBezTo>
                  <a:cubicBezTo>
                    <a:pt x="890" y="406"/>
                    <a:pt x="889" y="406"/>
                    <a:pt x="889" y="406"/>
                  </a:cubicBezTo>
                  <a:cubicBezTo>
                    <a:pt x="889" y="406"/>
                    <a:pt x="888" y="406"/>
                    <a:pt x="887" y="406"/>
                  </a:cubicBezTo>
                  <a:cubicBezTo>
                    <a:pt x="887" y="406"/>
                    <a:pt x="887" y="405"/>
                    <a:pt x="887" y="405"/>
                  </a:cubicBezTo>
                  <a:cubicBezTo>
                    <a:pt x="887" y="405"/>
                    <a:pt x="887" y="405"/>
                    <a:pt x="887" y="405"/>
                  </a:cubicBezTo>
                  <a:cubicBezTo>
                    <a:pt x="888" y="405"/>
                    <a:pt x="888" y="405"/>
                    <a:pt x="889" y="404"/>
                  </a:cubicBezTo>
                  <a:cubicBezTo>
                    <a:pt x="889" y="404"/>
                    <a:pt x="889" y="403"/>
                    <a:pt x="888" y="403"/>
                  </a:cubicBezTo>
                  <a:cubicBezTo>
                    <a:pt x="888" y="403"/>
                    <a:pt x="888" y="403"/>
                    <a:pt x="888" y="403"/>
                  </a:cubicBezTo>
                  <a:cubicBezTo>
                    <a:pt x="888" y="404"/>
                    <a:pt x="887" y="404"/>
                    <a:pt x="886" y="405"/>
                  </a:cubicBezTo>
                  <a:cubicBezTo>
                    <a:pt x="886" y="404"/>
                    <a:pt x="886" y="404"/>
                    <a:pt x="885" y="404"/>
                  </a:cubicBezTo>
                  <a:cubicBezTo>
                    <a:pt x="886" y="403"/>
                    <a:pt x="886" y="401"/>
                    <a:pt x="886" y="400"/>
                  </a:cubicBezTo>
                  <a:cubicBezTo>
                    <a:pt x="889" y="398"/>
                    <a:pt x="891" y="387"/>
                    <a:pt x="889" y="383"/>
                  </a:cubicBezTo>
                  <a:cubicBezTo>
                    <a:pt x="889" y="383"/>
                    <a:pt x="891" y="379"/>
                    <a:pt x="890" y="378"/>
                  </a:cubicBezTo>
                  <a:cubicBezTo>
                    <a:pt x="890" y="377"/>
                    <a:pt x="889" y="376"/>
                    <a:pt x="887" y="375"/>
                  </a:cubicBezTo>
                  <a:cubicBezTo>
                    <a:pt x="887" y="375"/>
                    <a:pt x="887" y="374"/>
                    <a:pt x="887" y="374"/>
                  </a:cubicBezTo>
                  <a:cubicBezTo>
                    <a:pt x="888" y="372"/>
                    <a:pt x="889" y="372"/>
                    <a:pt x="891" y="372"/>
                  </a:cubicBezTo>
                  <a:cubicBezTo>
                    <a:pt x="891" y="372"/>
                    <a:pt x="892" y="372"/>
                    <a:pt x="893" y="372"/>
                  </a:cubicBezTo>
                  <a:cubicBezTo>
                    <a:pt x="893" y="371"/>
                    <a:pt x="893" y="370"/>
                    <a:pt x="893" y="370"/>
                  </a:cubicBezTo>
                  <a:cubicBezTo>
                    <a:pt x="896" y="369"/>
                    <a:pt x="898" y="370"/>
                    <a:pt x="901" y="371"/>
                  </a:cubicBezTo>
                  <a:cubicBezTo>
                    <a:pt x="903" y="371"/>
                    <a:pt x="905" y="370"/>
                    <a:pt x="906" y="369"/>
                  </a:cubicBezTo>
                  <a:cubicBezTo>
                    <a:pt x="907" y="369"/>
                    <a:pt x="912" y="371"/>
                    <a:pt x="913" y="371"/>
                  </a:cubicBezTo>
                  <a:cubicBezTo>
                    <a:pt x="917" y="371"/>
                    <a:pt x="922" y="372"/>
                    <a:pt x="924" y="370"/>
                  </a:cubicBezTo>
                  <a:cubicBezTo>
                    <a:pt x="926" y="371"/>
                    <a:pt x="928" y="372"/>
                    <a:pt x="931" y="372"/>
                  </a:cubicBezTo>
                  <a:cubicBezTo>
                    <a:pt x="932" y="369"/>
                    <a:pt x="933" y="366"/>
                    <a:pt x="934" y="363"/>
                  </a:cubicBezTo>
                  <a:cubicBezTo>
                    <a:pt x="934" y="363"/>
                    <a:pt x="934" y="363"/>
                    <a:pt x="935" y="363"/>
                  </a:cubicBezTo>
                  <a:cubicBezTo>
                    <a:pt x="935" y="362"/>
                    <a:pt x="934" y="362"/>
                    <a:pt x="934" y="362"/>
                  </a:cubicBezTo>
                  <a:cubicBezTo>
                    <a:pt x="934" y="362"/>
                    <a:pt x="934" y="362"/>
                    <a:pt x="934" y="362"/>
                  </a:cubicBezTo>
                  <a:cubicBezTo>
                    <a:pt x="934" y="360"/>
                    <a:pt x="934" y="358"/>
                    <a:pt x="935" y="356"/>
                  </a:cubicBezTo>
                  <a:cubicBezTo>
                    <a:pt x="935" y="356"/>
                    <a:pt x="935" y="356"/>
                    <a:pt x="935" y="356"/>
                  </a:cubicBezTo>
                  <a:cubicBezTo>
                    <a:pt x="935" y="357"/>
                    <a:pt x="936" y="358"/>
                    <a:pt x="937" y="359"/>
                  </a:cubicBezTo>
                  <a:cubicBezTo>
                    <a:pt x="936" y="357"/>
                    <a:pt x="935" y="356"/>
                    <a:pt x="934" y="355"/>
                  </a:cubicBezTo>
                  <a:cubicBezTo>
                    <a:pt x="934" y="354"/>
                    <a:pt x="935" y="353"/>
                    <a:pt x="935" y="352"/>
                  </a:cubicBezTo>
                  <a:cubicBezTo>
                    <a:pt x="934" y="349"/>
                    <a:pt x="934" y="351"/>
                    <a:pt x="931" y="349"/>
                  </a:cubicBezTo>
                  <a:cubicBezTo>
                    <a:pt x="931" y="348"/>
                    <a:pt x="930" y="347"/>
                    <a:pt x="929" y="346"/>
                  </a:cubicBezTo>
                  <a:cubicBezTo>
                    <a:pt x="929" y="346"/>
                    <a:pt x="929" y="345"/>
                    <a:pt x="930" y="345"/>
                  </a:cubicBezTo>
                  <a:cubicBezTo>
                    <a:pt x="929" y="344"/>
                    <a:pt x="927" y="344"/>
                    <a:pt x="926" y="343"/>
                  </a:cubicBezTo>
                  <a:cubicBezTo>
                    <a:pt x="927" y="342"/>
                    <a:pt x="927" y="342"/>
                    <a:pt x="927" y="341"/>
                  </a:cubicBezTo>
                  <a:cubicBezTo>
                    <a:pt x="927" y="341"/>
                    <a:pt x="927" y="341"/>
                    <a:pt x="926" y="341"/>
                  </a:cubicBezTo>
                  <a:cubicBezTo>
                    <a:pt x="926" y="341"/>
                    <a:pt x="925" y="341"/>
                    <a:pt x="925" y="341"/>
                  </a:cubicBezTo>
                  <a:cubicBezTo>
                    <a:pt x="922" y="339"/>
                    <a:pt x="919" y="339"/>
                    <a:pt x="916" y="339"/>
                  </a:cubicBezTo>
                  <a:cubicBezTo>
                    <a:pt x="916" y="339"/>
                    <a:pt x="916" y="338"/>
                    <a:pt x="916" y="338"/>
                  </a:cubicBezTo>
                  <a:cubicBezTo>
                    <a:pt x="915" y="338"/>
                    <a:pt x="914" y="338"/>
                    <a:pt x="914" y="337"/>
                  </a:cubicBezTo>
                  <a:cubicBezTo>
                    <a:pt x="915" y="337"/>
                    <a:pt x="915" y="337"/>
                    <a:pt x="916" y="337"/>
                  </a:cubicBezTo>
                  <a:cubicBezTo>
                    <a:pt x="916" y="337"/>
                    <a:pt x="916" y="337"/>
                    <a:pt x="916" y="337"/>
                  </a:cubicBezTo>
                  <a:cubicBezTo>
                    <a:pt x="916" y="336"/>
                    <a:pt x="916" y="336"/>
                    <a:pt x="916" y="336"/>
                  </a:cubicBezTo>
                  <a:cubicBezTo>
                    <a:pt x="916" y="336"/>
                    <a:pt x="915" y="336"/>
                    <a:pt x="915" y="336"/>
                  </a:cubicBezTo>
                  <a:cubicBezTo>
                    <a:pt x="916" y="335"/>
                    <a:pt x="916" y="335"/>
                    <a:pt x="916" y="335"/>
                  </a:cubicBezTo>
                  <a:cubicBezTo>
                    <a:pt x="915" y="335"/>
                    <a:pt x="914" y="335"/>
                    <a:pt x="913" y="335"/>
                  </a:cubicBezTo>
                  <a:cubicBezTo>
                    <a:pt x="913" y="335"/>
                    <a:pt x="913" y="334"/>
                    <a:pt x="913" y="333"/>
                  </a:cubicBezTo>
                  <a:cubicBezTo>
                    <a:pt x="915" y="333"/>
                    <a:pt x="916" y="332"/>
                    <a:pt x="918" y="332"/>
                  </a:cubicBezTo>
                  <a:cubicBezTo>
                    <a:pt x="918" y="332"/>
                    <a:pt x="918" y="332"/>
                    <a:pt x="918" y="332"/>
                  </a:cubicBezTo>
                  <a:cubicBezTo>
                    <a:pt x="918" y="332"/>
                    <a:pt x="920" y="333"/>
                    <a:pt x="920" y="332"/>
                  </a:cubicBezTo>
                  <a:cubicBezTo>
                    <a:pt x="920" y="332"/>
                    <a:pt x="921" y="332"/>
                    <a:pt x="921" y="331"/>
                  </a:cubicBezTo>
                  <a:cubicBezTo>
                    <a:pt x="922" y="331"/>
                    <a:pt x="922" y="331"/>
                    <a:pt x="923" y="331"/>
                  </a:cubicBezTo>
                  <a:cubicBezTo>
                    <a:pt x="924" y="332"/>
                    <a:pt x="924" y="333"/>
                    <a:pt x="925" y="333"/>
                  </a:cubicBezTo>
                  <a:cubicBezTo>
                    <a:pt x="926" y="333"/>
                    <a:pt x="929" y="333"/>
                    <a:pt x="931" y="332"/>
                  </a:cubicBezTo>
                  <a:cubicBezTo>
                    <a:pt x="931" y="332"/>
                    <a:pt x="931" y="333"/>
                    <a:pt x="931" y="333"/>
                  </a:cubicBezTo>
                  <a:cubicBezTo>
                    <a:pt x="931" y="333"/>
                    <a:pt x="932" y="333"/>
                    <a:pt x="933" y="333"/>
                  </a:cubicBezTo>
                  <a:cubicBezTo>
                    <a:pt x="932" y="331"/>
                    <a:pt x="932" y="330"/>
                    <a:pt x="932" y="329"/>
                  </a:cubicBezTo>
                  <a:cubicBezTo>
                    <a:pt x="931" y="328"/>
                    <a:pt x="930" y="326"/>
                    <a:pt x="930" y="325"/>
                  </a:cubicBezTo>
                  <a:cubicBezTo>
                    <a:pt x="932" y="325"/>
                    <a:pt x="933" y="325"/>
                    <a:pt x="934" y="325"/>
                  </a:cubicBezTo>
                  <a:cubicBezTo>
                    <a:pt x="934" y="326"/>
                    <a:pt x="934" y="327"/>
                    <a:pt x="935" y="328"/>
                  </a:cubicBezTo>
                  <a:cubicBezTo>
                    <a:pt x="938" y="326"/>
                    <a:pt x="941" y="329"/>
                    <a:pt x="943" y="327"/>
                  </a:cubicBezTo>
                  <a:cubicBezTo>
                    <a:pt x="943" y="326"/>
                    <a:pt x="942" y="326"/>
                    <a:pt x="942" y="326"/>
                  </a:cubicBezTo>
                  <a:cubicBezTo>
                    <a:pt x="942" y="326"/>
                    <a:pt x="942" y="326"/>
                    <a:pt x="942" y="325"/>
                  </a:cubicBezTo>
                  <a:cubicBezTo>
                    <a:pt x="944" y="323"/>
                    <a:pt x="947" y="324"/>
                    <a:pt x="949" y="322"/>
                  </a:cubicBezTo>
                  <a:cubicBezTo>
                    <a:pt x="951" y="321"/>
                    <a:pt x="950" y="318"/>
                    <a:pt x="951" y="316"/>
                  </a:cubicBezTo>
                  <a:cubicBezTo>
                    <a:pt x="952" y="315"/>
                    <a:pt x="953" y="315"/>
                    <a:pt x="954" y="314"/>
                  </a:cubicBezTo>
                  <a:cubicBezTo>
                    <a:pt x="954" y="314"/>
                    <a:pt x="955" y="314"/>
                    <a:pt x="956" y="314"/>
                  </a:cubicBezTo>
                  <a:cubicBezTo>
                    <a:pt x="957" y="314"/>
                    <a:pt x="958" y="313"/>
                    <a:pt x="959" y="312"/>
                  </a:cubicBezTo>
                  <a:cubicBezTo>
                    <a:pt x="961" y="312"/>
                    <a:pt x="963" y="313"/>
                    <a:pt x="964" y="312"/>
                  </a:cubicBezTo>
                  <a:cubicBezTo>
                    <a:pt x="963" y="311"/>
                    <a:pt x="963" y="310"/>
                    <a:pt x="962" y="310"/>
                  </a:cubicBezTo>
                  <a:cubicBezTo>
                    <a:pt x="964" y="309"/>
                    <a:pt x="965" y="308"/>
                    <a:pt x="967" y="306"/>
                  </a:cubicBezTo>
                  <a:cubicBezTo>
                    <a:pt x="967" y="304"/>
                    <a:pt x="968" y="303"/>
                    <a:pt x="969" y="301"/>
                  </a:cubicBezTo>
                  <a:cubicBezTo>
                    <a:pt x="970" y="300"/>
                    <a:pt x="970" y="300"/>
                    <a:pt x="971" y="300"/>
                  </a:cubicBezTo>
                  <a:cubicBezTo>
                    <a:pt x="972" y="301"/>
                    <a:pt x="972" y="301"/>
                    <a:pt x="972" y="302"/>
                  </a:cubicBezTo>
                  <a:cubicBezTo>
                    <a:pt x="972" y="302"/>
                    <a:pt x="972" y="302"/>
                    <a:pt x="972" y="302"/>
                  </a:cubicBezTo>
                  <a:cubicBezTo>
                    <a:pt x="971" y="303"/>
                    <a:pt x="972" y="303"/>
                    <a:pt x="971" y="303"/>
                  </a:cubicBezTo>
                  <a:cubicBezTo>
                    <a:pt x="971" y="304"/>
                    <a:pt x="971" y="304"/>
                    <a:pt x="971" y="305"/>
                  </a:cubicBezTo>
                  <a:cubicBezTo>
                    <a:pt x="972" y="305"/>
                    <a:pt x="973" y="306"/>
                    <a:pt x="974" y="305"/>
                  </a:cubicBezTo>
                  <a:cubicBezTo>
                    <a:pt x="975" y="304"/>
                    <a:pt x="975" y="304"/>
                    <a:pt x="976" y="303"/>
                  </a:cubicBezTo>
                  <a:cubicBezTo>
                    <a:pt x="975" y="303"/>
                    <a:pt x="975" y="303"/>
                    <a:pt x="974" y="302"/>
                  </a:cubicBezTo>
                  <a:cubicBezTo>
                    <a:pt x="974" y="301"/>
                    <a:pt x="974" y="301"/>
                    <a:pt x="975" y="301"/>
                  </a:cubicBezTo>
                  <a:cubicBezTo>
                    <a:pt x="974" y="301"/>
                    <a:pt x="973" y="301"/>
                    <a:pt x="973" y="301"/>
                  </a:cubicBezTo>
                  <a:cubicBezTo>
                    <a:pt x="973" y="299"/>
                    <a:pt x="973" y="299"/>
                    <a:pt x="973" y="298"/>
                  </a:cubicBezTo>
                  <a:cubicBezTo>
                    <a:pt x="975" y="297"/>
                    <a:pt x="979" y="295"/>
                    <a:pt x="982" y="296"/>
                  </a:cubicBezTo>
                  <a:cubicBezTo>
                    <a:pt x="982" y="297"/>
                    <a:pt x="983" y="297"/>
                    <a:pt x="983" y="298"/>
                  </a:cubicBezTo>
                  <a:cubicBezTo>
                    <a:pt x="983" y="298"/>
                    <a:pt x="983" y="298"/>
                    <a:pt x="984" y="298"/>
                  </a:cubicBezTo>
                  <a:cubicBezTo>
                    <a:pt x="984" y="298"/>
                    <a:pt x="984" y="297"/>
                    <a:pt x="984" y="297"/>
                  </a:cubicBezTo>
                  <a:cubicBezTo>
                    <a:pt x="983" y="297"/>
                    <a:pt x="983" y="297"/>
                    <a:pt x="983" y="296"/>
                  </a:cubicBezTo>
                  <a:cubicBezTo>
                    <a:pt x="983" y="295"/>
                    <a:pt x="983" y="295"/>
                    <a:pt x="983" y="295"/>
                  </a:cubicBezTo>
                  <a:cubicBezTo>
                    <a:pt x="984" y="294"/>
                    <a:pt x="986" y="294"/>
                    <a:pt x="988" y="294"/>
                  </a:cubicBezTo>
                  <a:cubicBezTo>
                    <a:pt x="989" y="295"/>
                    <a:pt x="989" y="295"/>
                    <a:pt x="989" y="296"/>
                  </a:cubicBezTo>
                  <a:cubicBezTo>
                    <a:pt x="989" y="296"/>
                    <a:pt x="989" y="296"/>
                    <a:pt x="989" y="296"/>
                  </a:cubicBezTo>
                  <a:cubicBezTo>
                    <a:pt x="989" y="296"/>
                    <a:pt x="990" y="296"/>
                    <a:pt x="990" y="296"/>
                  </a:cubicBezTo>
                  <a:cubicBezTo>
                    <a:pt x="990" y="296"/>
                    <a:pt x="990" y="296"/>
                    <a:pt x="990" y="296"/>
                  </a:cubicBezTo>
                  <a:cubicBezTo>
                    <a:pt x="990" y="295"/>
                    <a:pt x="990" y="295"/>
                    <a:pt x="990" y="295"/>
                  </a:cubicBezTo>
                  <a:cubicBezTo>
                    <a:pt x="990" y="295"/>
                    <a:pt x="991" y="295"/>
                    <a:pt x="992" y="295"/>
                  </a:cubicBezTo>
                  <a:cubicBezTo>
                    <a:pt x="991" y="294"/>
                    <a:pt x="991" y="294"/>
                    <a:pt x="992" y="293"/>
                  </a:cubicBezTo>
                  <a:cubicBezTo>
                    <a:pt x="993" y="293"/>
                    <a:pt x="994" y="293"/>
                    <a:pt x="995" y="293"/>
                  </a:cubicBezTo>
                  <a:cubicBezTo>
                    <a:pt x="994" y="292"/>
                    <a:pt x="994" y="292"/>
                    <a:pt x="993" y="292"/>
                  </a:cubicBezTo>
                  <a:cubicBezTo>
                    <a:pt x="993" y="292"/>
                    <a:pt x="993" y="291"/>
                    <a:pt x="993" y="291"/>
                  </a:cubicBezTo>
                  <a:cubicBezTo>
                    <a:pt x="994" y="291"/>
                    <a:pt x="994" y="291"/>
                    <a:pt x="994" y="291"/>
                  </a:cubicBezTo>
                  <a:cubicBezTo>
                    <a:pt x="994" y="290"/>
                    <a:pt x="993" y="290"/>
                    <a:pt x="993" y="290"/>
                  </a:cubicBezTo>
                  <a:cubicBezTo>
                    <a:pt x="993" y="290"/>
                    <a:pt x="993" y="290"/>
                    <a:pt x="994" y="289"/>
                  </a:cubicBezTo>
                  <a:cubicBezTo>
                    <a:pt x="993" y="289"/>
                    <a:pt x="992" y="290"/>
                    <a:pt x="992" y="289"/>
                  </a:cubicBezTo>
                  <a:cubicBezTo>
                    <a:pt x="993" y="289"/>
                    <a:pt x="993" y="288"/>
                    <a:pt x="994" y="288"/>
                  </a:cubicBezTo>
                  <a:cubicBezTo>
                    <a:pt x="994" y="286"/>
                    <a:pt x="992" y="286"/>
                    <a:pt x="992" y="285"/>
                  </a:cubicBezTo>
                  <a:cubicBezTo>
                    <a:pt x="992" y="284"/>
                    <a:pt x="992" y="281"/>
                    <a:pt x="992" y="280"/>
                  </a:cubicBezTo>
                  <a:cubicBezTo>
                    <a:pt x="991" y="280"/>
                    <a:pt x="991" y="279"/>
                    <a:pt x="990" y="279"/>
                  </a:cubicBezTo>
                  <a:cubicBezTo>
                    <a:pt x="990" y="279"/>
                    <a:pt x="990" y="279"/>
                    <a:pt x="990" y="279"/>
                  </a:cubicBezTo>
                  <a:cubicBezTo>
                    <a:pt x="989" y="279"/>
                    <a:pt x="989" y="279"/>
                    <a:pt x="989" y="279"/>
                  </a:cubicBezTo>
                  <a:cubicBezTo>
                    <a:pt x="989" y="278"/>
                    <a:pt x="990" y="277"/>
                    <a:pt x="990" y="276"/>
                  </a:cubicBezTo>
                  <a:cubicBezTo>
                    <a:pt x="990" y="274"/>
                    <a:pt x="988" y="273"/>
                    <a:pt x="990" y="271"/>
                  </a:cubicBezTo>
                  <a:cubicBezTo>
                    <a:pt x="991" y="271"/>
                    <a:pt x="992" y="272"/>
                    <a:pt x="993" y="271"/>
                  </a:cubicBezTo>
                  <a:cubicBezTo>
                    <a:pt x="993" y="271"/>
                    <a:pt x="993" y="269"/>
                    <a:pt x="994" y="269"/>
                  </a:cubicBezTo>
                  <a:cubicBezTo>
                    <a:pt x="995" y="270"/>
                    <a:pt x="995" y="270"/>
                    <a:pt x="995" y="271"/>
                  </a:cubicBezTo>
                  <a:cubicBezTo>
                    <a:pt x="996" y="271"/>
                    <a:pt x="996" y="271"/>
                    <a:pt x="996" y="270"/>
                  </a:cubicBezTo>
                  <a:cubicBezTo>
                    <a:pt x="996" y="269"/>
                    <a:pt x="996" y="268"/>
                    <a:pt x="996" y="267"/>
                  </a:cubicBezTo>
                  <a:cubicBezTo>
                    <a:pt x="998" y="267"/>
                    <a:pt x="1000" y="267"/>
                    <a:pt x="1002" y="268"/>
                  </a:cubicBezTo>
                  <a:cubicBezTo>
                    <a:pt x="1002" y="269"/>
                    <a:pt x="1002" y="270"/>
                    <a:pt x="1002" y="271"/>
                  </a:cubicBezTo>
                  <a:cubicBezTo>
                    <a:pt x="1003" y="271"/>
                    <a:pt x="1004" y="271"/>
                    <a:pt x="1005" y="271"/>
                  </a:cubicBezTo>
                  <a:cubicBezTo>
                    <a:pt x="1006" y="271"/>
                    <a:pt x="1005" y="274"/>
                    <a:pt x="1005" y="274"/>
                  </a:cubicBezTo>
                  <a:cubicBezTo>
                    <a:pt x="1004" y="274"/>
                    <a:pt x="1004" y="274"/>
                    <a:pt x="1003" y="274"/>
                  </a:cubicBezTo>
                  <a:cubicBezTo>
                    <a:pt x="1003" y="274"/>
                    <a:pt x="1003" y="274"/>
                    <a:pt x="1003" y="273"/>
                  </a:cubicBezTo>
                  <a:cubicBezTo>
                    <a:pt x="1002" y="273"/>
                    <a:pt x="1002" y="274"/>
                    <a:pt x="1001" y="274"/>
                  </a:cubicBezTo>
                  <a:cubicBezTo>
                    <a:pt x="1002" y="276"/>
                    <a:pt x="1001" y="276"/>
                    <a:pt x="1000" y="278"/>
                  </a:cubicBezTo>
                  <a:cubicBezTo>
                    <a:pt x="1000" y="278"/>
                    <a:pt x="999" y="278"/>
                    <a:pt x="998" y="278"/>
                  </a:cubicBezTo>
                  <a:cubicBezTo>
                    <a:pt x="999" y="278"/>
                    <a:pt x="999" y="278"/>
                    <a:pt x="999" y="279"/>
                  </a:cubicBezTo>
                  <a:cubicBezTo>
                    <a:pt x="998" y="280"/>
                    <a:pt x="997" y="281"/>
                    <a:pt x="997" y="283"/>
                  </a:cubicBezTo>
                  <a:cubicBezTo>
                    <a:pt x="998" y="284"/>
                    <a:pt x="1001" y="285"/>
                    <a:pt x="1000" y="287"/>
                  </a:cubicBezTo>
                  <a:cubicBezTo>
                    <a:pt x="1001" y="287"/>
                    <a:pt x="1001" y="287"/>
                    <a:pt x="1001" y="288"/>
                  </a:cubicBezTo>
                  <a:cubicBezTo>
                    <a:pt x="1002" y="288"/>
                    <a:pt x="1002" y="288"/>
                    <a:pt x="1003" y="289"/>
                  </a:cubicBezTo>
                  <a:cubicBezTo>
                    <a:pt x="1004" y="289"/>
                    <a:pt x="1005" y="288"/>
                    <a:pt x="1006" y="288"/>
                  </a:cubicBezTo>
                  <a:cubicBezTo>
                    <a:pt x="1006" y="289"/>
                    <a:pt x="1007" y="289"/>
                    <a:pt x="1007" y="289"/>
                  </a:cubicBezTo>
                  <a:cubicBezTo>
                    <a:pt x="1006" y="290"/>
                    <a:pt x="1006" y="290"/>
                    <a:pt x="1005" y="291"/>
                  </a:cubicBezTo>
                  <a:cubicBezTo>
                    <a:pt x="1005" y="291"/>
                    <a:pt x="1005" y="291"/>
                    <a:pt x="1005" y="292"/>
                  </a:cubicBezTo>
                  <a:cubicBezTo>
                    <a:pt x="1006" y="292"/>
                    <a:pt x="1006" y="292"/>
                    <a:pt x="1007" y="291"/>
                  </a:cubicBezTo>
                  <a:cubicBezTo>
                    <a:pt x="1007" y="291"/>
                    <a:pt x="1007" y="291"/>
                    <a:pt x="1007" y="291"/>
                  </a:cubicBezTo>
                  <a:cubicBezTo>
                    <a:pt x="1007" y="292"/>
                    <a:pt x="1007" y="292"/>
                    <a:pt x="1007" y="292"/>
                  </a:cubicBezTo>
                  <a:cubicBezTo>
                    <a:pt x="1008" y="292"/>
                    <a:pt x="1008" y="292"/>
                    <a:pt x="1009" y="292"/>
                  </a:cubicBezTo>
                  <a:cubicBezTo>
                    <a:pt x="1009" y="291"/>
                    <a:pt x="1017" y="288"/>
                    <a:pt x="1018" y="288"/>
                  </a:cubicBezTo>
                  <a:cubicBezTo>
                    <a:pt x="1019" y="291"/>
                    <a:pt x="1021" y="290"/>
                    <a:pt x="1022" y="291"/>
                  </a:cubicBezTo>
                  <a:cubicBezTo>
                    <a:pt x="1022" y="291"/>
                    <a:pt x="1023" y="292"/>
                    <a:pt x="1023" y="293"/>
                  </a:cubicBezTo>
                  <a:cubicBezTo>
                    <a:pt x="1024" y="293"/>
                    <a:pt x="1025" y="294"/>
                    <a:pt x="1027" y="294"/>
                  </a:cubicBezTo>
                  <a:cubicBezTo>
                    <a:pt x="1027" y="293"/>
                    <a:pt x="1027" y="293"/>
                    <a:pt x="1027" y="291"/>
                  </a:cubicBezTo>
                  <a:cubicBezTo>
                    <a:pt x="1034" y="291"/>
                    <a:pt x="1038" y="288"/>
                    <a:pt x="1044" y="286"/>
                  </a:cubicBezTo>
                  <a:cubicBezTo>
                    <a:pt x="1045" y="285"/>
                    <a:pt x="1050" y="284"/>
                    <a:pt x="1049" y="286"/>
                  </a:cubicBezTo>
                  <a:cubicBezTo>
                    <a:pt x="1050" y="287"/>
                    <a:pt x="1050" y="287"/>
                    <a:pt x="1050" y="288"/>
                  </a:cubicBezTo>
                  <a:cubicBezTo>
                    <a:pt x="1054" y="290"/>
                    <a:pt x="1056" y="288"/>
                    <a:pt x="1058" y="286"/>
                  </a:cubicBezTo>
                  <a:cubicBezTo>
                    <a:pt x="1058" y="285"/>
                    <a:pt x="1058" y="284"/>
                    <a:pt x="1059" y="283"/>
                  </a:cubicBezTo>
                  <a:cubicBezTo>
                    <a:pt x="1061" y="283"/>
                    <a:pt x="1064" y="284"/>
                    <a:pt x="1066" y="283"/>
                  </a:cubicBezTo>
                  <a:cubicBezTo>
                    <a:pt x="1066" y="282"/>
                    <a:pt x="1066" y="282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81"/>
                    <a:pt x="1066" y="281"/>
                    <a:pt x="1066" y="281"/>
                  </a:cubicBezTo>
                  <a:cubicBezTo>
                    <a:pt x="1066" y="279"/>
                    <a:pt x="1064" y="272"/>
                    <a:pt x="1065" y="269"/>
                  </a:cubicBezTo>
                  <a:cubicBezTo>
                    <a:pt x="1066" y="268"/>
                    <a:pt x="1066" y="268"/>
                    <a:pt x="1067" y="267"/>
                  </a:cubicBezTo>
                  <a:cubicBezTo>
                    <a:pt x="1067" y="266"/>
                    <a:pt x="1067" y="266"/>
                    <a:pt x="1067" y="265"/>
                  </a:cubicBezTo>
                  <a:cubicBezTo>
                    <a:pt x="1068" y="264"/>
                    <a:pt x="1068" y="263"/>
                    <a:pt x="1069" y="262"/>
                  </a:cubicBezTo>
                  <a:cubicBezTo>
                    <a:pt x="1071" y="262"/>
                    <a:pt x="1072" y="261"/>
                    <a:pt x="1074" y="261"/>
                  </a:cubicBezTo>
                  <a:cubicBezTo>
                    <a:pt x="1074" y="261"/>
                    <a:pt x="1074" y="262"/>
                    <a:pt x="1074" y="262"/>
                  </a:cubicBezTo>
                  <a:cubicBezTo>
                    <a:pt x="1075" y="263"/>
                    <a:pt x="1076" y="263"/>
                    <a:pt x="1077" y="264"/>
                  </a:cubicBezTo>
                  <a:cubicBezTo>
                    <a:pt x="1077" y="265"/>
                    <a:pt x="1078" y="266"/>
                    <a:pt x="1078" y="266"/>
                  </a:cubicBezTo>
                  <a:cubicBezTo>
                    <a:pt x="1080" y="268"/>
                    <a:pt x="1084" y="267"/>
                    <a:pt x="1085" y="265"/>
                  </a:cubicBezTo>
                  <a:cubicBezTo>
                    <a:pt x="1084" y="261"/>
                    <a:pt x="1085" y="259"/>
                    <a:pt x="1085" y="256"/>
                  </a:cubicBezTo>
                  <a:cubicBezTo>
                    <a:pt x="1085" y="256"/>
                    <a:pt x="1085" y="255"/>
                    <a:pt x="1085" y="255"/>
                  </a:cubicBezTo>
                  <a:cubicBezTo>
                    <a:pt x="1084" y="256"/>
                    <a:pt x="1084" y="256"/>
                    <a:pt x="1083" y="257"/>
                  </a:cubicBezTo>
                  <a:cubicBezTo>
                    <a:pt x="1082" y="256"/>
                    <a:pt x="1082" y="256"/>
                    <a:pt x="1081" y="256"/>
                  </a:cubicBezTo>
                  <a:cubicBezTo>
                    <a:pt x="1081" y="254"/>
                    <a:pt x="1081" y="253"/>
                    <a:pt x="1081" y="252"/>
                  </a:cubicBezTo>
                  <a:cubicBezTo>
                    <a:pt x="1080" y="252"/>
                    <a:pt x="1080" y="253"/>
                    <a:pt x="1080" y="253"/>
                  </a:cubicBezTo>
                  <a:cubicBezTo>
                    <a:pt x="1079" y="251"/>
                    <a:pt x="1079" y="251"/>
                    <a:pt x="1079" y="249"/>
                  </a:cubicBezTo>
                  <a:cubicBezTo>
                    <a:pt x="1080" y="249"/>
                    <a:pt x="1079" y="249"/>
                    <a:pt x="1079" y="248"/>
                  </a:cubicBezTo>
                  <a:cubicBezTo>
                    <a:pt x="1082" y="248"/>
                    <a:pt x="1083" y="247"/>
                    <a:pt x="1085" y="246"/>
                  </a:cubicBezTo>
                  <a:cubicBezTo>
                    <a:pt x="1086" y="246"/>
                    <a:pt x="1086" y="246"/>
                    <a:pt x="1087" y="246"/>
                  </a:cubicBezTo>
                  <a:cubicBezTo>
                    <a:pt x="1087" y="246"/>
                    <a:pt x="1087" y="245"/>
                    <a:pt x="1087" y="245"/>
                  </a:cubicBezTo>
                  <a:cubicBezTo>
                    <a:pt x="1088" y="245"/>
                    <a:pt x="1089" y="246"/>
                    <a:pt x="1090" y="246"/>
                  </a:cubicBezTo>
                  <a:cubicBezTo>
                    <a:pt x="1090" y="245"/>
                    <a:pt x="1091" y="245"/>
                    <a:pt x="1091" y="245"/>
                  </a:cubicBezTo>
                  <a:cubicBezTo>
                    <a:pt x="1092" y="245"/>
                    <a:pt x="1094" y="245"/>
                    <a:pt x="1095" y="245"/>
                  </a:cubicBezTo>
                  <a:cubicBezTo>
                    <a:pt x="1098" y="246"/>
                    <a:pt x="1101" y="246"/>
                    <a:pt x="1104" y="246"/>
                  </a:cubicBezTo>
                  <a:cubicBezTo>
                    <a:pt x="1105" y="246"/>
                    <a:pt x="1106" y="245"/>
                    <a:pt x="1107" y="245"/>
                  </a:cubicBezTo>
                  <a:cubicBezTo>
                    <a:pt x="1107" y="245"/>
                    <a:pt x="1107" y="245"/>
                    <a:pt x="1107" y="246"/>
                  </a:cubicBezTo>
                  <a:cubicBezTo>
                    <a:pt x="1107" y="244"/>
                    <a:pt x="1106" y="244"/>
                    <a:pt x="1106" y="243"/>
                  </a:cubicBezTo>
                  <a:cubicBezTo>
                    <a:pt x="1106" y="243"/>
                    <a:pt x="1106" y="243"/>
                    <a:pt x="1106" y="243"/>
                  </a:cubicBezTo>
                  <a:cubicBezTo>
                    <a:pt x="1106" y="242"/>
                    <a:pt x="1107" y="242"/>
                    <a:pt x="1107" y="242"/>
                  </a:cubicBezTo>
                  <a:cubicBezTo>
                    <a:pt x="1107" y="243"/>
                    <a:pt x="1108" y="243"/>
                    <a:pt x="1108" y="243"/>
                  </a:cubicBezTo>
                  <a:cubicBezTo>
                    <a:pt x="1108" y="242"/>
                    <a:pt x="1108" y="243"/>
                    <a:pt x="1108" y="242"/>
                  </a:cubicBezTo>
                  <a:cubicBezTo>
                    <a:pt x="1109" y="242"/>
                    <a:pt x="1109" y="242"/>
                    <a:pt x="1111" y="243"/>
                  </a:cubicBezTo>
                  <a:cubicBezTo>
                    <a:pt x="1111" y="242"/>
                    <a:pt x="1112" y="240"/>
                    <a:pt x="1113" y="240"/>
                  </a:cubicBezTo>
                  <a:cubicBezTo>
                    <a:pt x="1115" y="241"/>
                    <a:pt x="1116" y="242"/>
                    <a:pt x="1118" y="242"/>
                  </a:cubicBezTo>
                  <a:cubicBezTo>
                    <a:pt x="1118" y="242"/>
                    <a:pt x="1118" y="241"/>
                    <a:pt x="1119" y="241"/>
                  </a:cubicBezTo>
                  <a:cubicBezTo>
                    <a:pt x="1116" y="236"/>
                    <a:pt x="1112" y="241"/>
                    <a:pt x="1109" y="236"/>
                  </a:cubicBezTo>
                  <a:cubicBezTo>
                    <a:pt x="1109" y="236"/>
                    <a:pt x="1110" y="234"/>
                    <a:pt x="1109" y="234"/>
                  </a:cubicBezTo>
                  <a:cubicBezTo>
                    <a:pt x="1109" y="234"/>
                    <a:pt x="1109" y="235"/>
                    <a:pt x="1109" y="235"/>
                  </a:cubicBezTo>
                  <a:cubicBezTo>
                    <a:pt x="1107" y="235"/>
                    <a:pt x="1104" y="236"/>
                    <a:pt x="1103" y="237"/>
                  </a:cubicBezTo>
                  <a:cubicBezTo>
                    <a:pt x="1102" y="237"/>
                    <a:pt x="1102" y="237"/>
                    <a:pt x="1101" y="236"/>
                  </a:cubicBezTo>
                  <a:cubicBezTo>
                    <a:pt x="1100" y="237"/>
                    <a:pt x="1100" y="237"/>
                    <a:pt x="1100" y="238"/>
                  </a:cubicBezTo>
                  <a:cubicBezTo>
                    <a:pt x="1099" y="237"/>
                    <a:pt x="1098" y="237"/>
                    <a:pt x="1098" y="237"/>
                  </a:cubicBezTo>
                  <a:cubicBezTo>
                    <a:pt x="1098" y="236"/>
                    <a:pt x="1098" y="236"/>
                    <a:pt x="1098" y="236"/>
                  </a:cubicBezTo>
                  <a:cubicBezTo>
                    <a:pt x="1097" y="236"/>
                    <a:pt x="1097" y="237"/>
                    <a:pt x="1097" y="238"/>
                  </a:cubicBezTo>
                  <a:cubicBezTo>
                    <a:pt x="1096" y="238"/>
                    <a:pt x="1094" y="238"/>
                    <a:pt x="1094" y="239"/>
                  </a:cubicBezTo>
                  <a:cubicBezTo>
                    <a:pt x="1094" y="239"/>
                    <a:pt x="1094" y="239"/>
                    <a:pt x="1093" y="239"/>
                  </a:cubicBezTo>
                  <a:cubicBezTo>
                    <a:pt x="1093" y="239"/>
                    <a:pt x="1092" y="238"/>
                    <a:pt x="1092" y="238"/>
                  </a:cubicBezTo>
                  <a:cubicBezTo>
                    <a:pt x="1091" y="239"/>
                    <a:pt x="1089" y="239"/>
                    <a:pt x="1088" y="240"/>
                  </a:cubicBezTo>
                  <a:cubicBezTo>
                    <a:pt x="1088" y="240"/>
                    <a:pt x="1088" y="240"/>
                    <a:pt x="1088" y="239"/>
                  </a:cubicBezTo>
                  <a:cubicBezTo>
                    <a:pt x="1087" y="240"/>
                    <a:pt x="1086" y="240"/>
                    <a:pt x="1085" y="241"/>
                  </a:cubicBezTo>
                  <a:cubicBezTo>
                    <a:pt x="1084" y="241"/>
                    <a:pt x="1084" y="241"/>
                    <a:pt x="1082" y="241"/>
                  </a:cubicBezTo>
                  <a:cubicBezTo>
                    <a:pt x="1082" y="241"/>
                    <a:pt x="1082" y="241"/>
                    <a:pt x="1082" y="241"/>
                  </a:cubicBezTo>
                  <a:cubicBezTo>
                    <a:pt x="1082" y="241"/>
                    <a:pt x="1079" y="243"/>
                    <a:pt x="1078" y="242"/>
                  </a:cubicBezTo>
                  <a:cubicBezTo>
                    <a:pt x="1077" y="241"/>
                    <a:pt x="1076" y="241"/>
                    <a:pt x="1076" y="240"/>
                  </a:cubicBezTo>
                  <a:cubicBezTo>
                    <a:pt x="1076" y="239"/>
                    <a:pt x="1076" y="239"/>
                    <a:pt x="1077" y="238"/>
                  </a:cubicBezTo>
                  <a:cubicBezTo>
                    <a:pt x="1075" y="238"/>
                    <a:pt x="1074" y="239"/>
                    <a:pt x="1073" y="239"/>
                  </a:cubicBezTo>
                  <a:cubicBezTo>
                    <a:pt x="1073" y="239"/>
                    <a:pt x="1073" y="238"/>
                    <a:pt x="1073" y="238"/>
                  </a:cubicBezTo>
                  <a:cubicBezTo>
                    <a:pt x="1072" y="238"/>
                    <a:pt x="1072" y="237"/>
                    <a:pt x="1070" y="237"/>
                  </a:cubicBezTo>
                  <a:cubicBezTo>
                    <a:pt x="1068" y="235"/>
                    <a:pt x="1067" y="233"/>
                    <a:pt x="1068" y="229"/>
                  </a:cubicBezTo>
                  <a:cubicBezTo>
                    <a:pt x="1068" y="228"/>
                    <a:pt x="1068" y="228"/>
                    <a:pt x="1068" y="227"/>
                  </a:cubicBezTo>
                  <a:cubicBezTo>
                    <a:pt x="1068" y="226"/>
                    <a:pt x="1067" y="225"/>
                    <a:pt x="1066" y="224"/>
                  </a:cubicBezTo>
                  <a:cubicBezTo>
                    <a:pt x="1067" y="222"/>
                    <a:pt x="1067" y="221"/>
                    <a:pt x="1067" y="219"/>
                  </a:cubicBezTo>
                  <a:cubicBezTo>
                    <a:pt x="1066" y="219"/>
                    <a:pt x="1066" y="218"/>
                    <a:pt x="1065" y="218"/>
                  </a:cubicBezTo>
                  <a:cubicBezTo>
                    <a:pt x="1066" y="216"/>
                    <a:pt x="1067" y="215"/>
                    <a:pt x="1068" y="214"/>
                  </a:cubicBezTo>
                  <a:cubicBezTo>
                    <a:pt x="1068" y="213"/>
                    <a:pt x="1068" y="212"/>
                    <a:pt x="1068" y="212"/>
                  </a:cubicBezTo>
                  <a:cubicBezTo>
                    <a:pt x="1069" y="211"/>
                    <a:pt x="1070" y="212"/>
                    <a:pt x="1071" y="212"/>
                  </a:cubicBezTo>
                  <a:cubicBezTo>
                    <a:pt x="1074" y="211"/>
                    <a:pt x="1073" y="208"/>
                    <a:pt x="1074" y="207"/>
                  </a:cubicBezTo>
                  <a:cubicBezTo>
                    <a:pt x="1074" y="207"/>
                    <a:pt x="1074" y="207"/>
                    <a:pt x="1074" y="207"/>
                  </a:cubicBezTo>
                  <a:cubicBezTo>
                    <a:pt x="1075" y="207"/>
                    <a:pt x="1075" y="208"/>
                    <a:pt x="1075" y="208"/>
                  </a:cubicBezTo>
                  <a:cubicBezTo>
                    <a:pt x="1075" y="208"/>
                    <a:pt x="1076" y="208"/>
                    <a:pt x="1076" y="208"/>
                  </a:cubicBezTo>
                  <a:cubicBezTo>
                    <a:pt x="1077" y="206"/>
                    <a:pt x="1086" y="197"/>
                    <a:pt x="1088" y="196"/>
                  </a:cubicBezTo>
                  <a:cubicBezTo>
                    <a:pt x="1089" y="196"/>
                    <a:pt x="1090" y="196"/>
                    <a:pt x="1091" y="196"/>
                  </a:cubicBezTo>
                  <a:cubicBezTo>
                    <a:pt x="1091" y="195"/>
                    <a:pt x="1091" y="195"/>
                    <a:pt x="1090" y="195"/>
                  </a:cubicBezTo>
                  <a:cubicBezTo>
                    <a:pt x="1090" y="194"/>
                    <a:pt x="1090" y="194"/>
                    <a:pt x="1089" y="194"/>
                  </a:cubicBezTo>
                  <a:cubicBezTo>
                    <a:pt x="1090" y="193"/>
                    <a:pt x="1090" y="191"/>
                    <a:pt x="1090" y="190"/>
                  </a:cubicBezTo>
                  <a:cubicBezTo>
                    <a:pt x="1090" y="190"/>
                    <a:pt x="1089" y="190"/>
                    <a:pt x="1089" y="189"/>
                  </a:cubicBezTo>
                  <a:cubicBezTo>
                    <a:pt x="1086" y="189"/>
                    <a:pt x="1085" y="188"/>
                    <a:pt x="1084" y="187"/>
                  </a:cubicBezTo>
                  <a:cubicBezTo>
                    <a:pt x="1082" y="187"/>
                    <a:pt x="1078" y="188"/>
                    <a:pt x="1078" y="188"/>
                  </a:cubicBezTo>
                  <a:cubicBezTo>
                    <a:pt x="1077" y="187"/>
                    <a:pt x="1076" y="186"/>
                    <a:pt x="1075" y="185"/>
                  </a:cubicBezTo>
                  <a:cubicBezTo>
                    <a:pt x="1072" y="187"/>
                    <a:pt x="1072" y="189"/>
                    <a:pt x="1070" y="190"/>
                  </a:cubicBezTo>
                  <a:cubicBezTo>
                    <a:pt x="1069" y="192"/>
                    <a:pt x="1068" y="190"/>
                    <a:pt x="1067" y="192"/>
                  </a:cubicBezTo>
                  <a:cubicBezTo>
                    <a:pt x="1067" y="193"/>
                    <a:pt x="1068" y="194"/>
                    <a:pt x="1068" y="194"/>
                  </a:cubicBezTo>
                  <a:cubicBezTo>
                    <a:pt x="1067" y="196"/>
                    <a:pt x="1066" y="197"/>
                    <a:pt x="1065" y="197"/>
                  </a:cubicBezTo>
                  <a:cubicBezTo>
                    <a:pt x="1065" y="197"/>
                    <a:pt x="1065" y="197"/>
                    <a:pt x="1065" y="198"/>
                  </a:cubicBezTo>
                  <a:cubicBezTo>
                    <a:pt x="1065" y="199"/>
                    <a:pt x="1067" y="199"/>
                    <a:pt x="1067" y="200"/>
                  </a:cubicBezTo>
                  <a:cubicBezTo>
                    <a:pt x="1067" y="200"/>
                    <a:pt x="1067" y="200"/>
                    <a:pt x="1067" y="201"/>
                  </a:cubicBezTo>
                  <a:cubicBezTo>
                    <a:pt x="1065" y="202"/>
                    <a:pt x="1065" y="204"/>
                    <a:pt x="1063" y="206"/>
                  </a:cubicBezTo>
                  <a:cubicBezTo>
                    <a:pt x="1061" y="207"/>
                    <a:pt x="1059" y="208"/>
                    <a:pt x="1057" y="210"/>
                  </a:cubicBezTo>
                  <a:cubicBezTo>
                    <a:pt x="1057" y="209"/>
                    <a:pt x="1056" y="209"/>
                    <a:pt x="1056" y="209"/>
                  </a:cubicBezTo>
                  <a:cubicBezTo>
                    <a:pt x="1055" y="209"/>
                    <a:pt x="1055" y="211"/>
                    <a:pt x="1054" y="211"/>
                  </a:cubicBezTo>
                  <a:cubicBezTo>
                    <a:pt x="1051" y="213"/>
                    <a:pt x="1051" y="213"/>
                    <a:pt x="1049" y="215"/>
                  </a:cubicBezTo>
                  <a:cubicBezTo>
                    <a:pt x="1048" y="215"/>
                    <a:pt x="1047" y="215"/>
                    <a:pt x="1047" y="215"/>
                  </a:cubicBezTo>
                  <a:cubicBezTo>
                    <a:pt x="1047" y="216"/>
                    <a:pt x="1047" y="217"/>
                    <a:pt x="1047" y="218"/>
                  </a:cubicBezTo>
                  <a:cubicBezTo>
                    <a:pt x="1046" y="218"/>
                    <a:pt x="1046" y="219"/>
                    <a:pt x="1046" y="219"/>
                  </a:cubicBezTo>
                  <a:cubicBezTo>
                    <a:pt x="1045" y="219"/>
                    <a:pt x="1044" y="219"/>
                    <a:pt x="1043" y="218"/>
                  </a:cubicBezTo>
                  <a:cubicBezTo>
                    <a:pt x="1044" y="221"/>
                    <a:pt x="1045" y="222"/>
                    <a:pt x="1044" y="226"/>
                  </a:cubicBezTo>
                  <a:cubicBezTo>
                    <a:pt x="1043" y="226"/>
                    <a:pt x="1043" y="226"/>
                    <a:pt x="1042" y="226"/>
                  </a:cubicBezTo>
                  <a:cubicBezTo>
                    <a:pt x="1042" y="228"/>
                    <a:pt x="1044" y="233"/>
                    <a:pt x="1043" y="234"/>
                  </a:cubicBezTo>
                  <a:cubicBezTo>
                    <a:pt x="1043" y="234"/>
                    <a:pt x="1043" y="234"/>
                    <a:pt x="1043" y="234"/>
                  </a:cubicBezTo>
                  <a:cubicBezTo>
                    <a:pt x="1044" y="234"/>
                    <a:pt x="1045" y="235"/>
                    <a:pt x="1046" y="235"/>
                  </a:cubicBezTo>
                  <a:cubicBezTo>
                    <a:pt x="1046" y="235"/>
                    <a:pt x="1047" y="235"/>
                    <a:pt x="1047" y="235"/>
                  </a:cubicBezTo>
                  <a:cubicBezTo>
                    <a:pt x="1048" y="237"/>
                    <a:pt x="1050" y="239"/>
                    <a:pt x="1052" y="239"/>
                  </a:cubicBezTo>
                  <a:cubicBezTo>
                    <a:pt x="1053" y="241"/>
                    <a:pt x="1053" y="241"/>
                    <a:pt x="1053" y="243"/>
                  </a:cubicBezTo>
                  <a:cubicBezTo>
                    <a:pt x="1053" y="243"/>
                    <a:pt x="1053" y="243"/>
                    <a:pt x="1052" y="243"/>
                  </a:cubicBezTo>
                  <a:cubicBezTo>
                    <a:pt x="1052" y="243"/>
                    <a:pt x="1048" y="247"/>
                    <a:pt x="1046" y="246"/>
                  </a:cubicBezTo>
                  <a:cubicBezTo>
                    <a:pt x="1045" y="245"/>
                    <a:pt x="1039" y="243"/>
                    <a:pt x="1039" y="244"/>
                  </a:cubicBezTo>
                  <a:cubicBezTo>
                    <a:pt x="1038" y="244"/>
                    <a:pt x="1038" y="245"/>
                    <a:pt x="1038" y="245"/>
                  </a:cubicBezTo>
                  <a:cubicBezTo>
                    <a:pt x="1038" y="245"/>
                    <a:pt x="1038" y="245"/>
                    <a:pt x="1038" y="245"/>
                  </a:cubicBezTo>
                  <a:cubicBezTo>
                    <a:pt x="1041" y="244"/>
                    <a:pt x="1042" y="247"/>
                    <a:pt x="1044" y="247"/>
                  </a:cubicBezTo>
                  <a:cubicBezTo>
                    <a:pt x="1046" y="247"/>
                    <a:pt x="1048" y="245"/>
                    <a:pt x="1050" y="246"/>
                  </a:cubicBezTo>
                  <a:cubicBezTo>
                    <a:pt x="1050" y="246"/>
                    <a:pt x="1050" y="246"/>
                    <a:pt x="1050" y="245"/>
                  </a:cubicBezTo>
                  <a:cubicBezTo>
                    <a:pt x="1050" y="245"/>
                    <a:pt x="1050" y="245"/>
                    <a:pt x="1051" y="245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1" y="246"/>
                    <a:pt x="1051" y="246"/>
                    <a:pt x="1051" y="246"/>
                  </a:cubicBezTo>
                  <a:cubicBezTo>
                    <a:pt x="1050" y="246"/>
                    <a:pt x="1050" y="246"/>
                    <a:pt x="1049" y="246"/>
                  </a:cubicBezTo>
                  <a:cubicBezTo>
                    <a:pt x="1049" y="247"/>
                    <a:pt x="1049" y="247"/>
                    <a:pt x="1049" y="248"/>
                  </a:cubicBezTo>
                  <a:cubicBezTo>
                    <a:pt x="1048" y="248"/>
                    <a:pt x="1047" y="249"/>
                    <a:pt x="1047" y="250"/>
                  </a:cubicBezTo>
                  <a:cubicBezTo>
                    <a:pt x="1047" y="250"/>
                    <a:pt x="1046" y="250"/>
                    <a:pt x="1046" y="250"/>
                  </a:cubicBezTo>
                  <a:cubicBezTo>
                    <a:pt x="1046" y="250"/>
                    <a:pt x="1046" y="250"/>
                    <a:pt x="1046" y="250"/>
                  </a:cubicBezTo>
                  <a:cubicBezTo>
                    <a:pt x="1046" y="249"/>
                    <a:pt x="1046" y="249"/>
                    <a:pt x="1046" y="248"/>
                  </a:cubicBezTo>
                  <a:cubicBezTo>
                    <a:pt x="1044" y="249"/>
                    <a:pt x="1046" y="252"/>
                    <a:pt x="1042" y="251"/>
                  </a:cubicBezTo>
                  <a:cubicBezTo>
                    <a:pt x="1042" y="252"/>
                    <a:pt x="1042" y="252"/>
                    <a:pt x="1042" y="252"/>
                  </a:cubicBezTo>
                  <a:cubicBezTo>
                    <a:pt x="1041" y="252"/>
                    <a:pt x="1039" y="252"/>
                    <a:pt x="1038" y="252"/>
                  </a:cubicBezTo>
                  <a:cubicBezTo>
                    <a:pt x="1039" y="254"/>
                    <a:pt x="1042" y="257"/>
                    <a:pt x="1040" y="259"/>
                  </a:cubicBezTo>
                  <a:cubicBezTo>
                    <a:pt x="1039" y="259"/>
                    <a:pt x="1039" y="259"/>
                    <a:pt x="1038" y="259"/>
                  </a:cubicBezTo>
                  <a:cubicBezTo>
                    <a:pt x="1038" y="259"/>
                    <a:pt x="1038" y="260"/>
                    <a:pt x="1038" y="260"/>
                  </a:cubicBezTo>
                  <a:cubicBezTo>
                    <a:pt x="1039" y="260"/>
                    <a:pt x="1039" y="260"/>
                    <a:pt x="1039" y="261"/>
                  </a:cubicBezTo>
                  <a:cubicBezTo>
                    <a:pt x="1039" y="261"/>
                    <a:pt x="1039" y="262"/>
                    <a:pt x="1039" y="263"/>
                  </a:cubicBezTo>
                  <a:cubicBezTo>
                    <a:pt x="1039" y="264"/>
                    <a:pt x="1038" y="264"/>
                    <a:pt x="1038" y="265"/>
                  </a:cubicBezTo>
                  <a:cubicBezTo>
                    <a:pt x="1038" y="266"/>
                    <a:pt x="1038" y="267"/>
                    <a:pt x="1038" y="268"/>
                  </a:cubicBezTo>
                  <a:cubicBezTo>
                    <a:pt x="1037" y="270"/>
                    <a:pt x="1035" y="272"/>
                    <a:pt x="1034" y="274"/>
                  </a:cubicBezTo>
                  <a:cubicBezTo>
                    <a:pt x="1034" y="274"/>
                    <a:pt x="1034" y="274"/>
                    <a:pt x="1034" y="274"/>
                  </a:cubicBezTo>
                  <a:cubicBezTo>
                    <a:pt x="1034" y="274"/>
                    <a:pt x="1033" y="273"/>
                    <a:pt x="1033" y="273"/>
                  </a:cubicBezTo>
                  <a:cubicBezTo>
                    <a:pt x="1031" y="274"/>
                    <a:pt x="1030" y="274"/>
                    <a:pt x="1028" y="274"/>
                  </a:cubicBezTo>
                  <a:cubicBezTo>
                    <a:pt x="1028" y="274"/>
                    <a:pt x="1027" y="274"/>
                    <a:pt x="1027" y="275"/>
                  </a:cubicBezTo>
                  <a:cubicBezTo>
                    <a:pt x="1027" y="274"/>
                    <a:pt x="1027" y="274"/>
                    <a:pt x="1027" y="275"/>
                  </a:cubicBezTo>
                  <a:cubicBezTo>
                    <a:pt x="1025" y="275"/>
                    <a:pt x="1025" y="276"/>
                    <a:pt x="1025" y="277"/>
                  </a:cubicBezTo>
                  <a:cubicBezTo>
                    <a:pt x="1025" y="278"/>
                    <a:pt x="1026" y="278"/>
                    <a:pt x="1025" y="279"/>
                  </a:cubicBezTo>
                  <a:cubicBezTo>
                    <a:pt x="1025" y="279"/>
                    <a:pt x="1025" y="280"/>
                    <a:pt x="1024" y="280"/>
                  </a:cubicBezTo>
                  <a:cubicBezTo>
                    <a:pt x="1022" y="279"/>
                    <a:pt x="1020" y="280"/>
                    <a:pt x="1017" y="280"/>
                  </a:cubicBezTo>
                  <a:cubicBezTo>
                    <a:pt x="1017" y="279"/>
                    <a:pt x="1017" y="278"/>
                    <a:pt x="1018" y="277"/>
                  </a:cubicBezTo>
                  <a:cubicBezTo>
                    <a:pt x="1016" y="276"/>
                    <a:pt x="1015" y="274"/>
                    <a:pt x="1015" y="273"/>
                  </a:cubicBezTo>
                  <a:cubicBezTo>
                    <a:pt x="1015" y="272"/>
                    <a:pt x="1015" y="272"/>
                    <a:pt x="1016" y="272"/>
                  </a:cubicBezTo>
                  <a:cubicBezTo>
                    <a:pt x="1016" y="272"/>
                    <a:pt x="1016" y="271"/>
                    <a:pt x="1016" y="271"/>
                  </a:cubicBezTo>
                  <a:cubicBezTo>
                    <a:pt x="1016" y="271"/>
                    <a:pt x="1016" y="271"/>
                    <a:pt x="1017" y="271"/>
                  </a:cubicBezTo>
                  <a:cubicBezTo>
                    <a:pt x="1017" y="271"/>
                    <a:pt x="1017" y="270"/>
                    <a:pt x="1017" y="270"/>
                  </a:cubicBezTo>
                  <a:cubicBezTo>
                    <a:pt x="1015" y="268"/>
                    <a:pt x="1013" y="267"/>
                    <a:pt x="1012" y="264"/>
                  </a:cubicBezTo>
                  <a:cubicBezTo>
                    <a:pt x="1012" y="263"/>
                    <a:pt x="1012" y="263"/>
                    <a:pt x="1011" y="263"/>
                  </a:cubicBezTo>
                  <a:cubicBezTo>
                    <a:pt x="1011" y="261"/>
                    <a:pt x="1011" y="261"/>
                    <a:pt x="1010" y="259"/>
                  </a:cubicBezTo>
                  <a:cubicBezTo>
                    <a:pt x="1010" y="258"/>
                    <a:pt x="1011" y="257"/>
                    <a:pt x="1011" y="256"/>
                  </a:cubicBezTo>
                  <a:cubicBezTo>
                    <a:pt x="1010" y="256"/>
                    <a:pt x="1010" y="256"/>
                    <a:pt x="1009" y="256"/>
                  </a:cubicBezTo>
                  <a:cubicBezTo>
                    <a:pt x="1009" y="256"/>
                    <a:pt x="1009" y="255"/>
                    <a:pt x="1009" y="255"/>
                  </a:cubicBezTo>
                  <a:cubicBezTo>
                    <a:pt x="1008" y="255"/>
                    <a:pt x="1008" y="255"/>
                    <a:pt x="1008" y="255"/>
                  </a:cubicBezTo>
                  <a:cubicBezTo>
                    <a:pt x="1008" y="254"/>
                    <a:pt x="1007" y="251"/>
                    <a:pt x="1006" y="250"/>
                  </a:cubicBezTo>
                  <a:cubicBezTo>
                    <a:pt x="1007" y="249"/>
                    <a:pt x="1007" y="249"/>
                    <a:pt x="1007" y="248"/>
                  </a:cubicBezTo>
                  <a:cubicBezTo>
                    <a:pt x="1007" y="248"/>
                    <a:pt x="1007" y="248"/>
                    <a:pt x="1007" y="248"/>
                  </a:cubicBezTo>
                  <a:cubicBezTo>
                    <a:pt x="1005" y="249"/>
                    <a:pt x="1004" y="247"/>
                    <a:pt x="1003" y="246"/>
                  </a:cubicBezTo>
                  <a:cubicBezTo>
                    <a:pt x="1004" y="245"/>
                    <a:pt x="1004" y="245"/>
                    <a:pt x="1004" y="244"/>
                  </a:cubicBezTo>
                  <a:cubicBezTo>
                    <a:pt x="1003" y="244"/>
                    <a:pt x="1003" y="244"/>
                    <a:pt x="1003" y="245"/>
                  </a:cubicBezTo>
                  <a:cubicBezTo>
                    <a:pt x="1003" y="246"/>
                    <a:pt x="1002" y="248"/>
                    <a:pt x="1001" y="249"/>
                  </a:cubicBezTo>
                  <a:cubicBezTo>
                    <a:pt x="1000" y="250"/>
                    <a:pt x="999" y="249"/>
                    <a:pt x="998" y="249"/>
                  </a:cubicBezTo>
                  <a:cubicBezTo>
                    <a:pt x="997" y="250"/>
                    <a:pt x="997" y="251"/>
                    <a:pt x="996" y="251"/>
                  </a:cubicBezTo>
                  <a:cubicBezTo>
                    <a:pt x="994" y="253"/>
                    <a:pt x="991" y="255"/>
                    <a:pt x="989" y="257"/>
                  </a:cubicBezTo>
                  <a:cubicBezTo>
                    <a:pt x="988" y="258"/>
                    <a:pt x="984" y="258"/>
                    <a:pt x="982" y="258"/>
                  </a:cubicBezTo>
                  <a:cubicBezTo>
                    <a:pt x="982" y="257"/>
                    <a:pt x="982" y="257"/>
                    <a:pt x="981" y="257"/>
                  </a:cubicBezTo>
                  <a:cubicBezTo>
                    <a:pt x="981" y="257"/>
                    <a:pt x="981" y="257"/>
                    <a:pt x="980" y="257"/>
                  </a:cubicBezTo>
                  <a:cubicBezTo>
                    <a:pt x="980" y="257"/>
                    <a:pt x="980" y="257"/>
                    <a:pt x="980" y="257"/>
                  </a:cubicBezTo>
                  <a:cubicBezTo>
                    <a:pt x="980" y="257"/>
                    <a:pt x="980" y="256"/>
                    <a:pt x="980" y="256"/>
                  </a:cubicBezTo>
                  <a:cubicBezTo>
                    <a:pt x="978" y="256"/>
                    <a:pt x="977" y="255"/>
                    <a:pt x="974" y="254"/>
                  </a:cubicBezTo>
                  <a:cubicBezTo>
                    <a:pt x="974" y="253"/>
                    <a:pt x="974" y="252"/>
                    <a:pt x="973" y="251"/>
                  </a:cubicBezTo>
                  <a:cubicBezTo>
                    <a:pt x="974" y="251"/>
                    <a:pt x="974" y="250"/>
                    <a:pt x="974" y="249"/>
                  </a:cubicBezTo>
                  <a:cubicBezTo>
                    <a:pt x="974" y="249"/>
                    <a:pt x="974" y="249"/>
                    <a:pt x="975" y="249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5" y="250"/>
                    <a:pt x="975" y="250"/>
                    <a:pt x="975" y="250"/>
                  </a:cubicBezTo>
                  <a:cubicBezTo>
                    <a:pt x="976" y="249"/>
                    <a:pt x="976" y="250"/>
                    <a:pt x="977" y="251"/>
                  </a:cubicBezTo>
                  <a:cubicBezTo>
                    <a:pt x="977" y="250"/>
                    <a:pt x="977" y="250"/>
                    <a:pt x="977" y="250"/>
                  </a:cubicBezTo>
                  <a:cubicBezTo>
                    <a:pt x="977" y="250"/>
                    <a:pt x="977" y="249"/>
                    <a:pt x="978" y="249"/>
                  </a:cubicBezTo>
                  <a:cubicBezTo>
                    <a:pt x="978" y="249"/>
                    <a:pt x="978" y="249"/>
                    <a:pt x="978" y="249"/>
                  </a:cubicBezTo>
                  <a:cubicBezTo>
                    <a:pt x="976" y="249"/>
                    <a:pt x="977" y="250"/>
                    <a:pt x="976" y="249"/>
                  </a:cubicBezTo>
                  <a:cubicBezTo>
                    <a:pt x="976" y="248"/>
                    <a:pt x="975" y="249"/>
                    <a:pt x="976" y="248"/>
                  </a:cubicBezTo>
                  <a:cubicBezTo>
                    <a:pt x="976" y="248"/>
                    <a:pt x="977" y="247"/>
                    <a:pt x="978" y="247"/>
                  </a:cubicBezTo>
                  <a:cubicBezTo>
                    <a:pt x="978" y="247"/>
                    <a:pt x="978" y="247"/>
                    <a:pt x="978" y="247"/>
                  </a:cubicBezTo>
                  <a:cubicBezTo>
                    <a:pt x="977" y="247"/>
                    <a:pt x="977" y="247"/>
                    <a:pt x="976" y="246"/>
                  </a:cubicBezTo>
                  <a:cubicBezTo>
                    <a:pt x="977" y="246"/>
                    <a:pt x="977" y="245"/>
                    <a:pt x="977" y="245"/>
                  </a:cubicBezTo>
                  <a:cubicBezTo>
                    <a:pt x="977" y="245"/>
                    <a:pt x="976" y="246"/>
                    <a:pt x="976" y="246"/>
                  </a:cubicBezTo>
                  <a:cubicBezTo>
                    <a:pt x="976" y="246"/>
                    <a:pt x="976" y="246"/>
                    <a:pt x="976" y="246"/>
                  </a:cubicBezTo>
                  <a:cubicBezTo>
                    <a:pt x="976" y="245"/>
                    <a:pt x="975" y="245"/>
                    <a:pt x="975" y="245"/>
                  </a:cubicBezTo>
                  <a:cubicBezTo>
                    <a:pt x="975" y="245"/>
                    <a:pt x="975" y="246"/>
                    <a:pt x="975" y="246"/>
                  </a:cubicBezTo>
                  <a:cubicBezTo>
                    <a:pt x="974" y="246"/>
                    <a:pt x="974" y="247"/>
                    <a:pt x="973" y="247"/>
                  </a:cubicBezTo>
                  <a:cubicBezTo>
                    <a:pt x="973" y="247"/>
                    <a:pt x="973" y="246"/>
                    <a:pt x="973" y="246"/>
                  </a:cubicBezTo>
                  <a:cubicBezTo>
                    <a:pt x="973" y="246"/>
                    <a:pt x="973" y="247"/>
                    <a:pt x="973" y="247"/>
                  </a:cubicBezTo>
                  <a:cubicBezTo>
                    <a:pt x="972" y="247"/>
                    <a:pt x="972" y="246"/>
                    <a:pt x="972" y="246"/>
                  </a:cubicBezTo>
                  <a:cubicBezTo>
                    <a:pt x="972" y="246"/>
                    <a:pt x="972" y="245"/>
                    <a:pt x="971" y="245"/>
                  </a:cubicBezTo>
                  <a:cubicBezTo>
                    <a:pt x="972" y="244"/>
                    <a:pt x="972" y="243"/>
                    <a:pt x="973" y="243"/>
                  </a:cubicBezTo>
                  <a:cubicBezTo>
                    <a:pt x="973" y="243"/>
                    <a:pt x="973" y="243"/>
                    <a:pt x="973" y="243"/>
                  </a:cubicBezTo>
                  <a:cubicBezTo>
                    <a:pt x="973" y="243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4"/>
                  </a:cubicBezTo>
                  <a:cubicBezTo>
                    <a:pt x="973" y="244"/>
                    <a:pt x="973" y="244"/>
                    <a:pt x="973" y="243"/>
                  </a:cubicBezTo>
                  <a:cubicBezTo>
                    <a:pt x="974" y="244"/>
                    <a:pt x="974" y="244"/>
                    <a:pt x="975" y="244"/>
                  </a:cubicBezTo>
                  <a:cubicBezTo>
                    <a:pt x="975" y="243"/>
                    <a:pt x="975" y="243"/>
                    <a:pt x="975" y="243"/>
                  </a:cubicBezTo>
                  <a:cubicBezTo>
                    <a:pt x="976" y="243"/>
                    <a:pt x="977" y="243"/>
                    <a:pt x="978" y="242"/>
                  </a:cubicBezTo>
                  <a:cubicBezTo>
                    <a:pt x="977" y="242"/>
                    <a:pt x="976" y="243"/>
                    <a:pt x="975" y="243"/>
                  </a:cubicBezTo>
                  <a:cubicBezTo>
                    <a:pt x="975" y="242"/>
                    <a:pt x="974" y="242"/>
                    <a:pt x="974" y="242"/>
                  </a:cubicBezTo>
                  <a:cubicBezTo>
                    <a:pt x="974" y="242"/>
                    <a:pt x="974" y="241"/>
                    <a:pt x="975" y="241"/>
                  </a:cubicBezTo>
                  <a:cubicBezTo>
                    <a:pt x="976" y="241"/>
                    <a:pt x="976" y="240"/>
                    <a:pt x="976" y="239"/>
                  </a:cubicBezTo>
                  <a:cubicBezTo>
                    <a:pt x="974" y="239"/>
                    <a:pt x="973" y="240"/>
                    <a:pt x="972" y="238"/>
                  </a:cubicBezTo>
                  <a:cubicBezTo>
                    <a:pt x="972" y="237"/>
                    <a:pt x="973" y="236"/>
                    <a:pt x="974" y="236"/>
                  </a:cubicBezTo>
                  <a:cubicBezTo>
                    <a:pt x="974" y="235"/>
                    <a:pt x="974" y="235"/>
                    <a:pt x="973" y="235"/>
                  </a:cubicBezTo>
                  <a:cubicBezTo>
                    <a:pt x="972" y="235"/>
                    <a:pt x="972" y="235"/>
                    <a:pt x="971" y="235"/>
                  </a:cubicBezTo>
                  <a:cubicBezTo>
                    <a:pt x="971" y="234"/>
                    <a:pt x="971" y="234"/>
                    <a:pt x="971" y="234"/>
                  </a:cubicBezTo>
                  <a:cubicBezTo>
                    <a:pt x="971" y="232"/>
                    <a:pt x="972" y="232"/>
                    <a:pt x="973" y="231"/>
                  </a:cubicBezTo>
                  <a:cubicBezTo>
                    <a:pt x="973" y="231"/>
                    <a:pt x="973" y="231"/>
                    <a:pt x="973" y="231"/>
                  </a:cubicBezTo>
                  <a:cubicBezTo>
                    <a:pt x="972" y="231"/>
                    <a:pt x="972" y="230"/>
                    <a:pt x="971" y="229"/>
                  </a:cubicBezTo>
                  <a:cubicBezTo>
                    <a:pt x="972" y="228"/>
                    <a:pt x="971" y="226"/>
                    <a:pt x="972" y="225"/>
                  </a:cubicBezTo>
                  <a:cubicBezTo>
                    <a:pt x="973" y="224"/>
                    <a:pt x="974" y="224"/>
                    <a:pt x="976" y="224"/>
                  </a:cubicBezTo>
                  <a:cubicBezTo>
                    <a:pt x="976" y="224"/>
                    <a:pt x="976" y="224"/>
                    <a:pt x="976" y="224"/>
                  </a:cubicBezTo>
                  <a:cubicBezTo>
                    <a:pt x="975" y="223"/>
                    <a:pt x="974" y="223"/>
                    <a:pt x="973" y="222"/>
                  </a:cubicBezTo>
                  <a:cubicBezTo>
                    <a:pt x="973" y="222"/>
                    <a:pt x="974" y="222"/>
                    <a:pt x="974" y="221"/>
                  </a:cubicBezTo>
                  <a:cubicBezTo>
                    <a:pt x="976" y="221"/>
                    <a:pt x="977" y="219"/>
                    <a:pt x="979" y="220"/>
                  </a:cubicBezTo>
                  <a:cubicBezTo>
                    <a:pt x="980" y="219"/>
                    <a:pt x="980" y="219"/>
                    <a:pt x="980" y="217"/>
                  </a:cubicBezTo>
                  <a:cubicBezTo>
                    <a:pt x="983" y="217"/>
                    <a:pt x="984" y="218"/>
                    <a:pt x="986" y="217"/>
                  </a:cubicBezTo>
                  <a:cubicBezTo>
                    <a:pt x="984" y="217"/>
                    <a:pt x="983" y="216"/>
                    <a:pt x="983" y="215"/>
                  </a:cubicBezTo>
                  <a:cubicBezTo>
                    <a:pt x="983" y="214"/>
                    <a:pt x="983" y="214"/>
                    <a:pt x="983" y="214"/>
                  </a:cubicBezTo>
                  <a:cubicBezTo>
                    <a:pt x="986" y="214"/>
                    <a:pt x="988" y="214"/>
                    <a:pt x="990" y="215"/>
                  </a:cubicBezTo>
                  <a:cubicBezTo>
                    <a:pt x="990" y="212"/>
                    <a:pt x="993" y="209"/>
                    <a:pt x="994" y="210"/>
                  </a:cubicBezTo>
                  <a:cubicBezTo>
                    <a:pt x="995" y="210"/>
                    <a:pt x="995" y="210"/>
                    <a:pt x="996" y="210"/>
                  </a:cubicBezTo>
                  <a:cubicBezTo>
                    <a:pt x="996" y="210"/>
                    <a:pt x="996" y="210"/>
                    <a:pt x="996" y="210"/>
                  </a:cubicBezTo>
                  <a:cubicBezTo>
                    <a:pt x="997" y="209"/>
                    <a:pt x="998" y="208"/>
                    <a:pt x="999" y="207"/>
                  </a:cubicBezTo>
                  <a:cubicBezTo>
                    <a:pt x="999" y="206"/>
                    <a:pt x="999" y="206"/>
                    <a:pt x="1000" y="205"/>
                  </a:cubicBezTo>
                  <a:cubicBezTo>
                    <a:pt x="1000" y="203"/>
                    <a:pt x="1004" y="200"/>
                    <a:pt x="1006" y="199"/>
                  </a:cubicBezTo>
                  <a:cubicBezTo>
                    <a:pt x="1007" y="199"/>
                    <a:pt x="1008" y="200"/>
                    <a:pt x="1009" y="199"/>
                  </a:cubicBezTo>
                  <a:cubicBezTo>
                    <a:pt x="1009" y="199"/>
                    <a:pt x="1009" y="199"/>
                    <a:pt x="1009" y="199"/>
                  </a:cubicBezTo>
                  <a:cubicBezTo>
                    <a:pt x="1009" y="199"/>
                    <a:pt x="1009" y="198"/>
                    <a:pt x="1009" y="198"/>
                  </a:cubicBezTo>
                  <a:cubicBezTo>
                    <a:pt x="1010" y="196"/>
                    <a:pt x="1011" y="195"/>
                    <a:pt x="1013" y="193"/>
                  </a:cubicBezTo>
                  <a:cubicBezTo>
                    <a:pt x="1014" y="193"/>
                    <a:pt x="1014" y="193"/>
                    <a:pt x="1015" y="193"/>
                  </a:cubicBezTo>
                  <a:cubicBezTo>
                    <a:pt x="1015" y="192"/>
                    <a:pt x="1015" y="192"/>
                    <a:pt x="1015" y="191"/>
                  </a:cubicBezTo>
                  <a:cubicBezTo>
                    <a:pt x="1015" y="190"/>
                    <a:pt x="1014" y="190"/>
                    <a:pt x="1014" y="190"/>
                  </a:cubicBezTo>
                  <a:cubicBezTo>
                    <a:pt x="1015" y="188"/>
                    <a:pt x="1015" y="185"/>
                    <a:pt x="1018" y="186"/>
                  </a:cubicBezTo>
                  <a:cubicBezTo>
                    <a:pt x="1019" y="185"/>
                    <a:pt x="1019" y="184"/>
                    <a:pt x="1019" y="183"/>
                  </a:cubicBezTo>
                  <a:cubicBezTo>
                    <a:pt x="1020" y="183"/>
                    <a:pt x="1020" y="183"/>
                    <a:pt x="1021" y="183"/>
                  </a:cubicBezTo>
                  <a:cubicBezTo>
                    <a:pt x="1021" y="183"/>
                    <a:pt x="1021" y="183"/>
                    <a:pt x="1021" y="183"/>
                  </a:cubicBezTo>
                  <a:cubicBezTo>
                    <a:pt x="1021" y="182"/>
                    <a:pt x="1020" y="181"/>
                    <a:pt x="1019" y="180"/>
                  </a:cubicBezTo>
                  <a:cubicBezTo>
                    <a:pt x="1019" y="180"/>
                    <a:pt x="1020" y="179"/>
                    <a:pt x="1020" y="178"/>
                  </a:cubicBezTo>
                  <a:cubicBezTo>
                    <a:pt x="1021" y="178"/>
                    <a:pt x="1022" y="178"/>
                    <a:pt x="1024" y="178"/>
                  </a:cubicBezTo>
                  <a:cubicBezTo>
                    <a:pt x="1024" y="178"/>
                    <a:pt x="1024" y="178"/>
                    <a:pt x="1024" y="178"/>
                  </a:cubicBezTo>
                  <a:cubicBezTo>
                    <a:pt x="1023" y="177"/>
                    <a:pt x="1023" y="176"/>
                    <a:pt x="1022" y="176"/>
                  </a:cubicBezTo>
                  <a:cubicBezTo>
                    <a:pt x="1022" y="176"/>
                    <a:pt x="1023" y="176"/>
                    <a:pt x="1023" y="175"/>
                  </a:cubicBezTo>
                  <a:cubicBezTo>
                    <a:pt x="1024" y="175"/>
                    <a:pt x="1028" y="174"/>
                    <a:pt x="1028" y="173"/>
                  </a:cubicBezTo>
                  <a:cubicBezTo>
                    <a:pt x="1027" y="173"/>
                    <a:pt x="1027" y="172"/>
                    <a:pt x="1027" y="172"/>
                  </a:cubicBezTo>
                  <a:cubicBezTo>
                    <a:pt x="1028" y="171"/>
                    <a:pt x="1029" y="170"/>
                    <a:pt x="1030" y="170"/>
                  </a:cubicBezTo>
                  <a:cubicBezTo>
                    <a:pt x="1031" y="170"/>
                    <a:pt x="1031" y="170"/>
                    <a:pt x="1032" y="170"/>
                  </a:cubicBezTo>
                  <a:cubicBezTo>
                    <a:pt x="1033" y="169"/>
                    <a:pt x="1033" y="169"/>
                    <a:pt x="1034" y="169"/>
                  </a:cubicBezTo>
                  <a:cubicBezTo>
                    <a:pt x="1034" y="169"/>
                    <a:pt x="1034" y="168"/>
                    <a:pt x="1034" y="168"/>
                  </a:cubicBezTo>
                  <a:cubicBezTo>
                    <a:pt x="1034" y="168"/>
                    <a:pt x="1033" y="167"/>
                    <a:pt x="1033" y="167"/>
                  </a:cubicBezTo>
                  <a:cubicBezTo>
                    <a:pt x="1035" y="166"/>
                    <a:pt x="1035" y="165"/>
                    <a:pt x="1036" y="164"/>
                  </a:cubicBezTo>
                  <a:cubicBezTo>
                    <a:pt x="1036" y="164"/>
                    <a:pt x="1036" y="164"/>
                    <a:pt x="1036" y="164"/>
                  </a:cubicBezTo>
                  <a:cubicBezTo>
                    <a:pt x="1037" y="165"/>
                    <a:pt x="1037" y="166"/>
                    <a:pt x="1038" y="166"/>
                  </a:cubicBezTo>
                  <a:cubicBezTo>
                    <a:pt x="1038" y="166"/>
                    <a:pt x="1038" y="166"/>
                    <a:pt x="1038" y="166"/>
                  </a:cubicBezTo>
                  <a:cubicBezTo>
                    <a:pt x="1039" y="165"/>
                    <a:pt x="1039" y="165"/>
                    <a:pt x="1039" y="164"/>
                  </a:cubicBezTo>
                  <a:cubicBezTo>
                    <a:pt x="1039" y="163"/>
                    <a:pt x="1039" y="162"/>
                    <a:pt x="1039" y="162"/>
                  </a:cubicBezTo>
                  <a:cubicBezTo>
                    <a:pt x="1040" y="162"/>
                    <a:pt x="1042" y="162"/>
                    <a:pt x="1042" y="161"/>
                  </a:cubicBezTo>
                  <a:cubicBezTo>
                    <a:pt x="1042" y="161"/>
                    <a:pt x="1042" y="161"/>
                    <a:pt x="1042" y="161"/>
                  </a:cubicBezTo>
                  <a:cubicBezTo>
                    <a:pt x="1042" y="160"/>
                    <a:pt x="1041" y="160"/>
                    <a:pt x="1041" y="159"/>
                  </a:cubicBezTo>
                  <a:cubicBezTo>
                    <a:pt x="1041" y="159"/>
                    <a:pt x="1041" y="158"/>
                    <a:pt x="1042" y="158"/>
                  </a:cubicBezTo>
                  <a:cubicBezTo>
                    <a:pt x="1044" y="157"/>
                    <a:pt x="1043" y="156"/>
                    <a:pt x="1045" y="155"/>
                  </a:cubicBezTo>
                  <a:cubicBezTo>
                    <a:pt x="1047" y="153"/>
                    <a:pt x="1048" y="156"/>
                    <a:pt x="1049" y="151"/>
                  </a:cubicBezTo>
                  <a:cubicBezTo>
                    <a:pt x="1050" y="151"/>
                    <a:pt x="1050" y="152"/>
                    <a:pt x="1051" y="152"/>
                  </a:cubicBezTo>
                  <a:cubicBezTo>
                    <a:pt x="1053" y="151"/>
                    <a:pt x="1054" y="153"/>
                    <a:pt x="1057" y="153"/>
                  </a:cubicBezTo>
                  <a:cubicBezTo>
                    <a:pt x="1058" y="151"/>
                    <a:pt x="1059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7"/>
                    <a:pt x="1061" y="147"/>
                    <a:pt x="1061" y="147"/>
                  </a:cubicBezTo>
                  <a:cubicBezTo>
                    <a:pt x="1061" y="149"/>
                    <a:pt x="1061" y="150"/>
                    <a:pt x="1060" y="151"/>
                  </a:cubicBezTo>
                  <a:cubicBezTo>
                    <a:pt x="1062" y="150"/>
                    <a:pt x="1063" y="149"/>
                    <a:pt x="1063" y="147"/>
                  </a:cubicBezTo>
                  <a:cubicBezTo>
                    <a:pt x="1066" y="146"/>
                    <a:pt x="1066" y="145"/>
                    <a:pt x="1067" y="144"/>
                  </a:cubicBezTo>
                  <a:cubicBezTo>
                    <a:pt x="1068" y="144"/>
                    <a:pt x="1068" y="144"/>
                    <a:pt x="1068" y="144"/>
                  </a:cubicBezTo>
                  <a:cubicBezTo>
                    <a:pt x="1069" y="145"/>
                    <a:pt x="1070" y="146"/>
                    <a:pt x="1070" y="146"/>
                  </a:cubicBezTo>
                  <a:cubicBezTo>
                    <a:pt x="1072" y="139"/>
                    <a:pt x="1074" y="143"/>
                    <a:pt x="1078" y="145"/>
                  </a:cubicBezTo>
                  <a:cubicBezTo>
                    <a:pt x="1079" y="143"/>
                    <a:pt x="1080" y="140"/>
                    <a:pt x="1082" y="139"/>
                  </a:cubicBezTo>
                  <a:cubicBezTo>
                    <a:pt x="1082" y="139"/>
                    <a:pt x="1083" y="139"/>
                    <a:pt x="1084" y="139"/>
                  </a:cubicBezTo>
                  <a:cubicBezTo>
                    <a:pt x="1087" y="136"/>
                    <a:pt x="1088" y="134"/>
                    <a:pt x="1093" y="135"/>
                  </a:cubicBezTo>
                  <a:cubicBezTo>
                    <a:pt x="1091" y="137"/>
                    <a:pt x="1089" y="138"/>
                    <a:pt x="1089" y="143"/>
                  </a:cubicBezTo>
                  <a:cubicBezTo>
                    <a:pt x="1089" y="143"/>
                    <a:pt x="1090" y="143"/>
                    <a:pt x="1090" y="143"/>
                  </a:cubicBezTo>
                  <a:cubicBezTo>
                    <a:pt x="1091" y="140"/>
                    <a:pt x="1095" y="136"/>
                    <a:pt x="1098" y="134"/>
                  </a:cubicBezTo>
                  <a:cubicBezTo>
                    <a:pt x="1098" y="136"/>
                    <a:pt x="1098" y="138"/>
                    <a:pt x="1098" y="140"/>
                  </a:cubicBezTo>
                  <a:cubicBezTo>
                    <a:pt x="1101" y="139"/>
                    <a:pt x="1102" y="137"/>
                    <a:pt x="1103" y="134"/>
                  </a:cubicBezTo>
                  <a:cubicBezTo>
                    <a:pt x="1105" y="134"/>
                    <a:pt x="1107" y="133"/>
                    <a:pt x="1108" y="134"/>
                  </a:cubicBezTo>
                  <a:cubicBezTo>
                    <a:pt x="1107" y="136"/>
                    <a:pt x="1106" y="137"/>
                    <a:pt x="1106" y="140"/>
                  </a:cubicBezTo>
                  <a:cubicBezTo>
                    <a:pt x="1106" y="140"/>
                    <a:pt x="1107" y="140"/>
                    <a:pt x="1108" y="140"/>
                  </a:cubicBezTo>
                  <a:cubicBezTo>
                    <a:pt x="1108" y="138"/>
                    <a:pt x="1110" y="136"/>
                    <a:pt x="1111" y="135"/>
                  </a:cubicBezTo>
                  <a:cubicBezTo>
                    <a:pt x="1113" y="136"/>
                    <a:pt x="1115" y="137"/>
                    <a:pt x="1117" y="138"/>
                  </a:cubicBezTo>
                  <a:cubicBezTo>
                    <a:pt x="1118" y="138"/>
                    <a:pt x="1120" y="138"/>
                    <a:pt x="1121" y="138"/>
                  </a:cubicBezTo>
                  <a:cubicBezTo>
                    <a:pt x="1121" y="139"/>
                    <a:pt x="1122" y="139"/>
                    <a:pt x="1123" y="139"/>
                  </a:cubicBezTo>
                  <a:cubicBezTo>
                    <a:pt x="1123" y="140"/>
                    <a:pt x="1123" y="140"/>
                    <a:pt x="1123" y="141"/>
                  </a:cubicBezTo>
                  <a:cubicBezTo>
                    <a:pt x="1120" y="143"/>
                    <a:pt x="1116" y="143"/>
                    <a:pt x="1111" y="143"/>
                  </a:cubicBezTo>
                  <a:cubicBezTo>
                    <a:pt x="1112" y="145"/>
                    <a:pt x="1115" y="145"/>
                    <a:pt x="1116" y="147"/>
                  </a:cubicBezTo>
                  <a:cubicBezTo>
                    <a:pt x="1119" y="147"/>
                    <a:pt x="1122" y="146"/>
                    <a:pt x="1124" y="148"/>
                  </a:cubicBezTo>
                  <a:cubicBezTo>
                    <a:pt x="1125" y="147"/>
                    <a:pt x="1126" y="147"/>
                    <a:pt x="1127" y="147"/>
                  </a:cubicBezTo>
                  <a:cubicBezTo>
                    <a:pt x="1128" y="146"/>
                    <a:pt x="1129" y="145"/>
                    <a:pt x="1130" y="145"/>
                  </a:cubicBezTo>
                  <a:cubicBezTo>
                    <a:pt x="1130" y="149"/>
                    <a:pt x="1134" y="150"/>
                    <a:pt x="1137" y="150"/>
                  </a:cubicBezTo>
                  <a:cubicBezTo>
                    <a:pt x="1137" y="151"/>
                    <a:pt x="1138" y="152"/>
                    <a:pt x="1138" y="153"/>
                  </a:cubicBezTo>
                  <a:cubicBezTo>
                    <a:pt x="1138" y="153"/>
                    <a:pt x="1139" y="152"/>
                    <a:pt x="1139" y="152"/>
                  </a:cubicBezTo>
                  <a:cubicBezTo>
                    <a:pt x="1143" y="152"/>
                    <a:pt x="1147" y="152"/>
                    <a:pt x="1150" y="153"/>
                  </a:cubicBezTo>
                  <a:cubicBezTo>
                    <a:pt x="1153" y="153"/>
                    <a:pt x="1155" y="154"/>
                    <a:pt x="1157" y="155"/>
                  </a:cubicBezTo>
                  <a:cubicBezTo>
                    <a:pt x="1158" y="155"/>
                    <a:pt x="1160" y="156"/>
                    <a:pt x="1161" y="156"/>
                  </a:cubicBezTo>
                  <a:cubicBezTo>
                    <a:pt x="1163" y="158"/>
                    <a:pt x="1166" y="160"/>
                    <a:pt x="1168" y="162"/>
                  </a:cubicBezTo>
                  <a:cubicBezTo>
                    <a:pt x="1171" y="163"/>
                    <a:pt x="1173" y="164"/>
                    <a:pt x="1176" y="165"/>
                  </a:cubicBezTo>
                  <a:cubicBezTo>
                    <a:pt x="1178" y="165"/>
                    <a:pt x="1181" y="167"/>
                    <a:pt x="1183" y="169"/>
                  </a:cubicBezTo>
                  <a:cubicBezTo>
                    <a:pt x="1183" y="171"/>
                    <a:pt x="1183" y="172"/>
                    <a:pt x="1184" y="173"/>
                  </a:cubicBezTo>
                  <a:cubicBezTo>
                    <a:pt x="1184" y="177"/>
                    <a:pt x="1182" y="179"/>
                    <a:pt x="1179" y="180"/>
                  </a:cubicBezTo>
                  <a:cubicBezTo>
                    <a:pt x="1169" y="188"/>
                    <a:pt x="1153" y="181"/>
                    <a:pt x="1143" y="178"/>
                  </a:cubicBezTo>
                  <a:cubicBezTo>
                    <a:pt x="1141" y="178"/>
                    <a:pt x="1140" y="177"/>
                    <a:pt x="1138" y="177"/>
                  </a:cubicBezTo>
                  <a:cubicBezTo>
                    <a:pt x="1136" y="176"/>
                    <a:pt x="1136" y="172"/>
                    <a:pt x="1131" y="174"/>
                  </a:cubicBezTo>
                  <a:cubicBezTo>
                    <a:pt x="1134" y="177"/>
                    <a:pt x="1136" y="179"/>
                    <a:pt x="1139" y="181"/>
                  </a:cubicBezTo>
                  <a:cubicBezTo>
                    <a:pt x="1140" y="182"/>
                    <a:pt x="1144" y="182"/>
                    <a:pt x="1145" y="184"/>
                  </a:cubicBezTo>
                  <a:cubicBezTo>
                    <a:pt x="1147" y="186"/>
                    <a:pt x="1146" y="189"/>
                    <a:pt x="1143" y="190"/>
                  </a:cubicBezTo>
                  <a:cubicBezTo>
                    <a:pt x="1144" y="191"/>
                    <a:pt x="1147" y="200"/>
                    <a:pt x="1148" y="200"/>
                  </a:cubicBezTo>
                  <a:cubicBezTo>
                    <a:pt x="1150" y="201"/>
                    <a:pt x="1152" y="201"/>
                    <a:pt x="1154" y="202"/>
                  </a:cubicBezTo>
                  <a:cubicBezTo>
                    <a:pt x="1154" y="202"/>
                    <a:pt x="1154" y="203"/>
                    <a:pt x="1155" y="204"/>
                  </a:cubicBezTo>
                  <a:cubicBezTo>
                    <a:pt x="1156" y="204"/>
                    <a:pt x="1158" y="204"/>
                    <a:pt x="1159" y="204"/>
                  </a:cubicBezTo>
                  <a:cubicBezTo>
                    <a:pt x="1162" y="205"/>
                    <a:pt x="1167" y="206"/>
                    <a:pt x="1164" y="200"/>
                  </a:cubicBezTo>
                  <a:cubicBezTo>
                    <a:pt x="1163" y="200"/>
                    <a:pt x="1162" y="201"/>
                    <a:pt x="1161" y="200"/>
                  </a:cubicBezTo>
                  <a:cubicBezTo>
                    <a:pt x="1159" y="200"/>
                    <a:pt x="1157" y="197"/>
                    <a:pt x="1157" y="195"/>
                  </a:cubicBezTo>
                  <a:cubicBezTo>
                    <a:pt x="1158" y="194"/>
                    <a:pt x="1158" y="193"/>
                    <a:pt x="1160" y="193"/>
                  </a:cubicBezTo>
                  <a:cubicBezTo>
                    <a:pt x="1163" y="195"/>
                    <a:pt x="1168" y="197"/>
                    <a:pt x="1172" y="198"/>
                  </a:cubicBezTo>
                  <a:cubicBezTo>
                    <a:pt x="1174" y="199"/>
                    <a:pt x="1175" y="198"/>
                    <a:pt x="1177" y="198"/>
                  </a:cubicBezTo>
                  <a:cubicBezTo>
                    <a:pt x="1177" y="198"/>
                    <a:pt x="1178" y="198"/>
                    <a:pt x="1179" y="199"/>
                  </a:cubicBezTo>
                  <a:cubicBezTo>
                    <a:pt x="1181" y="195"/>
                    <a:pt x="1176" y="193"/>
                    <a:pt x="1176" y="189"/>
                  </a:cubicBezTo>
                  <a:cubicBezTo>
                    <a:pt x="1179" y="185"/>
                    <a:pt x="1187" y="185"/>
                    <a:pt x="1189" y="180"/>
                  </a:cubicBezTo>
                  <a:cubicBezTo>
                    <a:pt x="1194" y="180"/>
                    <a:pt x="1197" y="184"/>
                    <a:pt x="1201" y="184"/>
                  </a:cubicBezTo>
                  <a:cubicBezTo>
                    <a:pt x="1201" y="184"/>
                    <a:pt x="1201" y="184"/>
                    <a:pt x="1201" y="184"/>
                  </a:cubicBezTo>
                  <a:cubicBezTo>
                    <a:pt x="1201" y="183"/>
                    <a:pt x="1201" y="182"/>
                    <a:pt x="1201" y="181"/>
                  </a:cubicBezTo>
                  <a:cubicBezTo>
                    <a:pt x="1202" y="177"/>
                    <a:pt x="1203" y="178"/>
                    <a:pt x="1202" y="173"/>
                  </a:cubicBezTo>
                  <a:cubicBezTo>
                    <a:pt x="1200" y="173"/>
                    <a:pt x="1199" y="172"/>
                    <a:pt x="1199" y="171"/>
                  </a:cubicBezTo>
                  <a:cubicBezTo>
                    <a:pt x="1199" y="171"/>
                    <a:pt x="1199" y="171"/>
                    <a:pt x="1199" y="171"/>
                  </a:cubicBezTo>
                  <a:cubicBezTo>
                    <a:pt x="1200" y="170"/>
                    <a:pt x="1201" y="168"/>
                    <a:pt x="1202" y="166"/>
                  </a:cubicBezTo>
                  <a:cubicBezTo>
                    <a:pt x="1203" y="163"/>
                    <a:pt x="1199" y="162"/>
                    <a:pt x="1200" y="159"/>
                  </a:cubicBezTo>
                  <a:cubicBezTo>
                    <a:pt x="1201" y="159"/>
                    <a:pt x="1202" y="160"/>
                    <a:pt x="1204" y="160"/>
                  </a:cubicBezTo>
                  <a:cubicBezTo>
                    <a:pt x="1206" y="160"/>
                    <a:pt x="1208" y="160"/>
                    <a:pt x="1210" y="160"/>
                  </a:cubicBezTo>
                  <a:cubicBezTo>
                    <a:pt x="1213" y="160"/>
                    <a:pt x="1215" y="165"/>
                    <a:pt x="1216" y="167"/>
                  </a:cubicBezTo>
                  <a:cubicBezTo>
                    <a:pt x="1211" y="167"/>
                    <a:pt x="1207" y="167"/>
                    <a:pt x="1206" y="171"/>
                  </a:cubicBezTo>
                  <a:cubicBezTo>
                    <a:pt x="1210" y="174"/>
                    <a:pt x="1211" y="178"/>
                    <a:pt x="1218" y="176"/>
                  </a:cubicBezTo>
                  <a:cubicBezTo>
                    <a:pt x="1220" y="176"/>
                    <a:pt x="1221" y="176"/>
                    <a:pt x="1222" y="176"/>
                  </a:cubicBezTo>
                  <a:cubicBezTo>
                    <a:pt x="1224" y="174"/>
                    <a:pt x="1223" y="170"/>
                    <a:pt x="1225" y="169"/>
                  </a:cubicBezTo>
                  <a:cubicBezTo>
                    <a:pt x="1226" y="168"/>
                    <a:pt x="1227" y="168"/>
                    <a:pt x="1228" y="168"/>
                  </a:cubicBezTo>
                  <a:cubicBezTo>
                    <a:pt x="1232" y="166"/>
                    <a:pt x="1236" y="164"/>
                    <a:pt x="1241" y="162"/>
                  </a:cubicBezTo>
                  <a:cubicBezTo>
                    <a:pt x="1244" y="161"/>
                    <a:pt x="1246" y="160"/>
                    <a:pt x="1249" y="159"/>
                  </a:cubicBezTo>
                  <a:cubicBezTo>
                    <a:pt x="1249" y="160"/>
                    <a:pt x="1250" y="160"/>
                    <a:pt x="1250" y="161"/>
                  </a:cubicBezTo>
                  <a:cubicBezTo>
                    <a:pt x="1250" y="161"/>
                    <a:pt x="1250" y="161"/>
                    <a:pt x="1250" y="161"/>
                  </a:cubicBezTo>
                  <a:cubicBezTo>
                    <a:pt x="1255" y="160"/>
                    <a:pt x="1251" y="156"/>
                    <a:pt x="1259" y="156"/>
                  </a:cubicBezTo>
                  <a:cubicBezTo>
                    <a:pt x="1258" y="157"/>
                    <a:pt x="1258" y="159"/>
                    <a:pt x="1258" y="161"/>
                  </a:cubicBezTo>
                  <a:cubicBezTo>
                    <a:pt x="1257" y="161"/>
                    <a:pt x="1257" y="161"/>
                    <a:pt x="1256" y="161"/>
                  </a:cubicBezTo>
                  <a:cubicBezTo>
                    <a:pt x="1255" y="162"/>
                    <a:pt x="1255" y="162"/>
                    <a:pt x="1255" y="163"/>
                  </a:cubicBezTo>
                  <a:cubicBezTo>
                    <a:pt x="1258" y="164"/>
                    <a:pt x="1259" y="163"/>
                    <a:pt x="1263" y="163"/>
                  </a:cubicBezTo>
                  <a:cubicBezTo>
                    <a:pt x="1263" y="163"/>
                    <a:pt x="1263" y="163"/>
                    <a:pt x="1264" y="164"/>
                  </a:cubicBezTo>
                  <a:cubicBezTo>
                    <a:pt x="1265" y="163"/>
                    <a:pt x="1265" y="160"/>
                    <a:pt x="1267" y="159"/>
                  </a:cubicBezTo>
                  <a:cubicBezTo>
                    <a:pt x="1269" y="159"/>
                    <a:pt x="1272" y="158"/>
                    <a:pt x="1274" y="159"/>
                  </a:cubicBezTo>
                  <a:cubicBezTo>
                    <a:pt x="1276" y="159"/>
                    <a:pt x="1277" y="160"/>
                    <a:pt x="1279" y="160"/>
                  </a:cubicBezTo>
                  <a:cubicBezTo>
                    <a:pt x="1280" y="159"/>
                    <a:pt x="1281" y="158"/>
                    <a:pt x="1282" y="158"/>
                  </a:cubicBezTo>
                  <a:cubicBezTo>
                    <a:pt x="1285" y="155"/>
                    <a:pt x="1287" y="155"/>
                    <a:pt x="1291" y="157"/>
                  </a:cubicBezTo>
                  <a:cubicBezTo>
                    <a:pt x="1290" y="158"/>
                    <a:pt x="1290" y="158"/>
                    <a:pt x="1289" y="159"/>
                  </a:cubicBezTo>
                  <a:cubicBezTo>
                    <a:pt x="1290" y="161"/>
                    <a:pt x="1292" y="162"/>
                    <a:pt x="1293" y="161"/>
                  </a:cubicBezTo>
                  <a:cubicBezTo>
                    <a:pt x="1294" y="160"/>
                    <a:pt x="1294" y="159"/>
                    <a:pt x="1294" y="158"/>
                  </a:cubicBezTo>
                  <a:cubicBezTo>
                    <a:pt x="1298" y="158"/>
                    <a:pt x="1300" y="158"/>
                    <a:pt x="1300" y="154"/>
                  </a:cubicBezTo>
                  <a:cubicBezTo>
                    <a:pt x="1299" y="152"/>
                    <a:pt x="1298" y="151"/>
                    <a:pt x="1297" y="149"/>
                  </a:cubicBezTo>
                  <a:cubicBezTo>
                    <a:pt x="1297" y="149"/>
                    <a:pt x="1297" y="149"/>
                    <a:pt x="1297" y="149"/>
                  </a:cubicBezTo>
                  <a:cubicBezTo>
                    <a:pt x="1298" y="148"/>
                    <a:pt x="1299" y="147"/>
                    <a:pt x="1300" y="146"/>
                  </a:cubicBezTo>
                  <a:cubicBezTo>
                    <a:pt x="1304" y="145"/>
                    <a:pt x="1311" y="147"/>
                    <a:pt x="1313" y="148"/>
                  </a:cubicBezTo>
                  <a:cubicBezTo>
                    <a:pt x="1325" y="151"/>
                    <a:pt x="1335" y="155"/>
                    <a:pt x="1343" y="162"/>
                  </a:cubicBezTo>
                  <a:cubicBezTo>
                    <a:pt x="1344" y="162"/>
                    <a:pt x="1344" y="162"/>
                    <a:pt x="1344" y="162"/>
                  </a:cubicBezTo>
                  <a:cubicBezTo>
                    <a:pt x="1346" y="161"/>
                    <a:pt x="1348" y="158"/>
                    <a:pt x="1348" y="156"/>
                  </a:cubicBezTo>
                  <a:cubicBezTo>
                    <a:pt x="1345" y="156"/>
                    <a:pt x="1343" y="155"/>
                    <a:pt x="1342" y="153"/>
                  </a:cubicBezTo>
                  <a:cubicBezTo>
                    <a:pt x="1342" y="152"/>
                    <a:pt x="1343" y="150"/>
                    <a:pt x="1342" y="149"/>
                  </a:cubicBezTo>
                  <a:cubicBezTo>
                    <a:pt x="1340" y="148"/>
                    <a:pt x="1336" y="149"/>
                    <a:pt x="1335" y="146"/>
                  </a:cubicBezTo>
                  <a:cubicBezTo>
                    <a:pt x="1335" y="142"/>
                    <a:pt x="1340" y="144"/>
                    <a:pt x="1337" y="136"/>
                  </a:cubicBezTo>
                  <a:cubicBezTo>
                    <a:pt x="1336" y="136"/>
                    <a:pt x="1335" y="136"/>
                    <a:pt x="1334" y="136"/>
                  </a:cubicBezTo>
                  <a:cubicBezTo>
                    <a:pt x="1333" y="130"/>
                    <a:pt x="1341" y="129"/>
                    <a:pt x="1344" y="126"/>
                  </a:cubicBezTo>
                  <a:cubicBezTo>
                    <a:pt x="1345" y="124"/>
                    <a:pt x="1346" y="123"/>
                    <a:pt x="1347" y="121"/>
                  </a:cubicBezTo>
                  <a:cubicBezTo>
                    <a:pt x="1347" y="119"/>
                    <a:pt x="1347" y="117"/>
                    <a:pt x="1348" y="115"/>
                  </a:cubicBezTo>
                  <a:cubicBezTo>
                    <a:pt x="1348" y="114"/>
                    <a:pt x="1349" y="113"/>
                    <a:pt x="1349" y="113"/>
                  </a:cubicBezTo>
                  <a:cubicBezTo>
                    <a:pt x="1351" y="113"/>
                    <a:pt x="1353" y="114"/>
                    <a:pt x="1356" y="114"/>
                  </a:cubicBezTo>
                  <a:cubicBezTo>
                    <a:pt x="1359" y="113"/>
                    <a:pt x="1362" y="113"/>
                    <a:pt x="1365" y="113"/>
                  </a:cubicBezTo>
                  <a:cubicBezTo>
                    <a:pt x="1367" y="113"/>
                    <a:pt x="1368" y="112"/>
                    <a:pt x="1370" y="114"/>
                  </a:cubicBezTo>
                  <a:cubicBezTo>
                    <a:pt x="1373" y="118"/>
                    <a:pt x="1365" y="126"/>
                    <a:pt x="1364" y="128"/>
                  </a:cubicBezTo>
                  <a:cubicBezTo>
                    <a:pt x="1366" y="129"/>
                    <a:pt x="1371" y="135"/>
                    <a:pt x="1370" y="139"/>
                  </a:cubicBezTo>
                  <a:cubicBezTo>
                    <a:pt x="1369" y="140"/>
                    <a:pt x="1368" y="141"/>
                    <a:pt x="1368" y="142"/>
                  </a:cubicBezTo>
                  <a:cubicBezTo>
                    <a:pt x="1368" y="143"/>
                    <a:pt x="1368" y="145"/>
                    <a:pt x="1368" y="146"/>
                  </a:cubicBezTo>
                  <a:cubicBezTo>
                    <a:pt x="1368" y="149"/>
                    <a:pt x="1368" y="151"/>
                    <a:pt x="1368" y="154"/>
                  </a:cubicBezTo>
                  <a:cubicBezTo>
                    <a:pt x="1369" y="159"/>
                    <a:pt x="1371" y="157"/>
                    <a:pt x="1373" y="160"/>
                  </a:cubicBezTo>
                  <a:cubicBezTo>
                    <a:pt x="1373" y="161"/>
                    <a:pt x="1373" y="161"/>
                    <a:pt x="1372" y="163"/>
                  </a:cubicBezTo>
                  <a:cubicBezTo>
                    <a:pt x="1372" y="164"/>
                    <a:pt x="1371" y="165"/>
                    <a:pt x="1371" y="166"/>
                  </a:cubicBezTo>
                  <a:cubicBezTo>
                    <a:pt x="1370" y="168"/>
                    <a:pt x="1367" y="171"/>
                    <a:pt x="1366" y="172"/>
                  </a:cubicBezTo>
                  <a:cubicBezTo>
                    <a:pt x="1365" y="173"/>
                    <a:pt x="1362" y="173"/>
                    <a:pt x="1362" y="175"/>
                  </a:cubicBezTo>
                  <a:cubicBezTo>
                    <a:pt x="1362" y="176"/>
                    <a:pt x="1362" y="176"/>
                    <a:pt x="1362" y="177"/>
                  </a:cubicBezTo>
                  <a:cubicBezTo>
                    <a:pt x="1361" y="178"/>
                    <a:pt x="1360" y="178"/>
                    <a:pt x="1358" y="179"/>
                  </a:cubicBezTo>
                  <a:cubicBezTo>
                    <a:pt x="1357" y="178"/>
                    <a:pt x="1357" y="178"/>
                    <a:pt x="1356" y="178"/>
                  </a:cubicBezTo>
                  <a:cubicBezTo>
                    <a:pt x="1354" y="177"/>
                    <a:pt x="1351" y="177"/>
                    <a:pt x="1348" y="177"/>
                  </a:cubicBezTo>
                  <a:cubicBezTo>
                    <a:pt x="1350" y="181"/>
                    <a:pt x="1354" y="181"/>
                    <a:pt x="1358" y="182"/>
                  </a:cubicBezTo>
                  <a:cubicBezTo>
                    <a:pt x="1359" y="182"/>
                    <a:pt x="1360" y="182"/>
                    <a:pt x="1361" y="182"/>
                  </a:cubicBezTo>
                  <a:cubicBezTo>
                    <a:pt x="1363" y="182"/>
                    <a:pt x="1365" y="183"/>
                    <a:pt x="1367" y="182"/>
                  </a:cubicBezTo>
                  <a:cubicBezTo>
                    <a:pt x="1368" y="178"/>
                    <a:pt x="1372" y="178"/>
                    <a:pt x="1375" y="176"/>
                  </a:cubicBezTo>
                  <a:cubicBezTo>
                    <a:pt x="1376" y="175"/>
                    <a:pt x="1376" y="173"/>
                    <a:pt x="1377" y="172"/>
                  </a:cubicBezTo>
                  <a:cubicBezTo>
                    <a:pt x="1377" y="171"/>
                    <a:pt x="1378" y="171"/>
                    <a:pt x="1379" y="170"/>
                  </a:cubicBezTo>
                  <a:cubicBezTo>
                    <a:pt x="1380" y="169"/>
                    <a:pt x="1381" y="168"/>
                    <a:pt x="1381" y="167"/>
                  </a:cubicBezTo>
                  <a:cubicBezTo>
                    <a:pt x="1382" y="164"/>
                    <a:pt x="1380" y="163"/>
                    <a:pt x="1379" y="161"/>
                  </a:cubicBezTo>
                  <a:cubicBezTo>
                    <a:pt x="1380" y="154"/>
                    <a:pt x="1393" y="155"/>
                    <a:pt x="1395" y="160"/>
                  </a:cubicBezTo>
                  <a:cubicBezTo>
                    <a:pt x="1395" y="162"/>
                    <a:pt x="1394" y="167"/>
                    <a:pt x="1395" y="168"/>
                  </a:cubicBezTo>
                  <a:cubicBezTo>
                    <a:pt x="1395" y="171"/>
                    <a:pt x="1401" y="170"/>
                    <a:pt x="1403" y="169"/>
                  </a:cubicBezTo>
                  <a:cubicBezTo>
                    <a:pt x="1403" y="169"/>
                    <a:pt x="1404" y="169"/>
                    <a:pt x="1404" y="168"/>
                  </a:cubicBezTo>
                  <a:cubicBezTo>
                    <a:pt x="1402" y="167"/>
                    <a:pt x="1400" y="167"/>
                    <a:pt x="1397" y="166"/>
                  </a:cubicBezTo>
                  <a:cubicBezTo>
                    <a:pt x="1397" y="166"/>
                    <a:pt x="1397" y="166"/>
                    <a:pt x="1397" y="166"/>
                  </a:cubicBezTo>
                  <a:cubicBezTo>
                    <a:pt x="1397" y="166"/>
                    <a:pt x="1397" y="165"/>
                    <a:pt x="1398" y="164"/>
                  </a:cubicBezTo>
                  <a:cubicBezTo>
                    <a:pt x="1398" y="164"/>
                    <a:pt x="1400" y="163"/>
                    <a:pt x="1400" y="162"/>
                  </a:cubicBezTo>
                  <a:cubicBezTo>
                    <a:pt x="1401" y="161"/>
                    <a:pt x="1400" y="160"/>
                    <a:pt x="1399" y="159"/>
                  </a:cubicBezTo>
                  <a:cubicBezTo>
                    <a:pt x="1399" y="158"/>
                    <a:pt x="1398" y="155"/>
                    <a:pt x="1397" y="155"/>
                  </a:cubicBezTo>
                  <a:cubicBezTo>
                    <a:pt x="1396" y="155"/>
                    <a:pt x="1395" y="154"/>
                    <a:pt x="1394" y="154"/>
                  </a:cubicBezTo>
                  <a:cubicBezTo>
                    <a:pt x="1392" y="154"/>
                    <a:pt x="1389" y="151"/>
                    <a:pt x="1386" y="152"/>
                  </a:cubicBezTo>
                  <a:cubicBezTo>
                    <a:pt x="1385" y="152"/>
                    <a:pt x="1384" y="153"/>
                    <a:pt x="1383" y="153"/>
                  </a:cubicBezTo>
                  <a:cubicBezTo>
                    <a:pt x="1381" y="153"/>
                    <a:pt x="1378" y="152"/>
                    <a:pt x="1376" y="153"/>
                  </a:cubicBezTo>
                  <a:cubicBezTo>
                    <a:pt x="1376" y="150"/>
                    <a:pt x="1375" y="148"/>
                    <a:pt x="1375" y="146"/>
                  </a:cubicBezTo>
                  <a:cubicBezTo>
                    <a:pt x="1375" y="143"/>
                    <a:pt x="1379" y="140"/>
                    <a:pt x="1378" y="137"/>
                  </a:cubicBezTo>
                  <a:cubicBezTo>
                    <a:pt x="1378" y="134"/>
                    <a:pt x="1374" y="131"/>
                    <a:pt x="1372" y="128"/>
                  </a:cubicBezTo>
                  <a:cubicBezTo>
                    <a:pt x="1374" y="125"/>
                    <a:pt x="1378" y="125"/>
                    <a:pt x="1381" y="123"/>
                  </a:cubicBezTo>
                  <a:cubicBezTo>
                    <a:pt x="1383" y="122"/>
                    <a:pt x="1383" y="118"/>
                    <a:pt x="1383" y="114"/>
                  </a:cubicBezTo>
                  <a:cubicBezTo>
                    <a:pt x="1384" y="114"/>
                    <a:pt x="1385" y="115"/>
                    <a:pt x="1387" y="115"/>
                  </a:cubicBezTo>
                  <a:cubicBezTo>
                    <a:pt x="1387" y="117"/>
                    <a:pt x="1387" y="119"/>
                    <a:pt x="1386" y="120"/>
                  </a:cubicBezTo>
                  <a:cubicBezTo>
                    <a:pt x="1386" y="122"/>
                    <a:pt x="1383" y="125"/>
                    <a:pt x="1385" y="128"/>
                  </a:cubicBezTo>
                  <a:cubicBezTo>
                    <a:pt x="1386" y="132"/>
                    <a:pt x="1392" y="131"/>
                    <a:pt x="1397" y="132"/>
                  </a:cubicBezTo>
                  <a:cubicBezTo>
                    <a:pt x="1397" y="132"/>
                    <a:pt x="1398" y="132"/>
                    <a:pt x="1399" y="133"/>
                  </a:cubicBezTo>
                  <a:cubicBezTo>
                    <a:pt x="1400" y="133"/>
                    <a:pt x="1400" y="134"/>
                    <a:pt x="1401" y="135"/>
                  </a:cubicBezTo>
                  <a:cubicBezTo>
                    <a:pt x="1402" y="135"/>
                    <a:pt x="1403" y="135"/>
                    <a:pt x="1404" y="135"/>
                  </a:cubicBezTo>
                  <a:cubicBezTo>
                    <a:pt x="1404" y="135"/>
                    <a:pt x="1404" y="135"/>
                    <a:pt x="1404" y="134"/>
                  </a:cubicBezTo>
                  <a:cubicBezTo>
                    <a:pt x="1403" y="132"/>
                    <a:pt x="1403" y="131"/>
                    <a:pt x="1401" y="129"/>
                  </a:cubicBezTo>
                  <a:cubicBezTo>
                    <a:pt x="1396" y="129"/>
                    <a:pt x="1393" y="128"/>
                    <a:pt x="1391" y="125"/>
                  </a:cubicBezTo>
                  <a:cubicBezTo>
                    <a:pt x="1391" y="125"/>
                    <a:pt x="1391" y="124"/>
                    <a:pt x="1391" y="123"/>
                  </a:cubicBezTo>
                  <a:cubicBezTo>
                    <a:pt x="1393" y="123"/>
                    <a:pt x="1394" y="123"/>
                    <a:pt x="1395" y="123"/>
                  </a:cubicBezTo>
                  <a:cubicBezTo>
                    <a:pt x="1398" y="124"/>
                    <a:pt x="1398" y="125"/>
                    <a:pt x="1401" y="124"/>
                  </a:cubicBezTo>
                  <a:cubicBezTo>
                    <a:pt x="1401" y="123"/>
                    <a:pt x="1401" y="121"/>
                    <a:pt x="1401" y="120"/>
                  </a:cubicBezTo>
                  <a:cubicBezTo>
                    <a:pt x="1410" y="116"/>
                    <a:pt x="1416" y="125"/>
                    <a:pt x="1422" y="127"/>
                  </a:cubicBezTo>
                  <a:cubicBezTo>
                    <a:pt x="1424" y="127"/>
                    <a:pt x="1427" y="126"/>
                    <a:pt x="1429" y="126"/>
                  </a:cubicBezTo>
                  <a:cubicBezTo>
                    <a:pt x="1429" y="126"/>
                    <a:pt x="1429" y="127"/>
                    <a:pt x="1429" y="128"/>
                  </a:cubicBezTo>
                  <a:cubicBezTo>
                    <a:pt x="1428" y="129"/>
                    <a:pt x="1427" y="130"/>
                    <a:pt x="1425" y="131"/>
                  </a:cubicBezTo>
                  <a:cubicBezTo>
                    <a:pt x="1425" y="134"/>
                    <a:pt x="1425" y="136"/>
                    <a:pt x="1424" y="139"/>
                  </a:cubicBezTo>
                  <a:cubicBezTo>
                    <a:pt x="1425" y="139"/>
                    <a:pt x="1425" y="139"/>
                    <a:pt x="1425" y="140"/>
                  </a:cubicBezTo>
                  <a:cubicBezTo>
                    <a:pt x="1426" y="138"/>
                    <a:pt x="1427" y="136"/>
                    <a:pt x="1428" y="135"/>
                  </a:cubicBezTo>
                  <a:cubicBezTo>
                    <a:pt x="1428" y="135"/>
                    <a:pt x="1429" y="135"/>
                    <a:pt x="1429" y="135"/>
                  </a:cubicBezTo>
                  <a:cubicBezTo>
                    <a:pt x="1430" y="137"/>
                    <a:pt x="1431" y="138"/>
                    <a:pt x="1430" y="141"/>
                  </a:cubicBezTo>
                  <a:cubicBezTo>
                    <a:pt x="1430" y="141"/>
                    <a:pt x="1430" y="141"/>
                    <a:pt x="1430" y="141"/>
                  </a:cubicBezTo>
                  <a:cubicBezTo>
                    <a:pt x="1432" y="140"/>
                    <a:pt x="1433" y="139"/>
                    <a:pt x="1434" y="139"/>
                  </a:cubicBezTo>
                  <a:cubicBezTo>
                    <a:pt x="1434" y="136"/>
                    <a:pt x="1432" y="133"/>
                    <a:pt x="1431" y="131"/>
                  </a:cubicBezTo>
                  <a:cubicBezTo>
                    <a:pt x="1432" y="129"/>
                    <a:pt x="1432" y="128"/>
                    <a:pt x="1433" y="126"/>
                  </a:cubicBezTo>
                  <a:cubicBezTo>
                    <a:pt x="1432" y="125"/>
                    <a:pt x="1432" y="125"/>
                    <a:pt x="1431" y="124"/>
                  </a:cubicBezTo>
                  <a:cubicBezTo>
                    <a:pt x="1429" y="122"/>
                    <a:pt x="1427" y="123"/>
                    <a:pt x="1426" y="120"/>
                  </a:cubicBezTo>
                  <a:cubicBezTo>
                    <a:pt x="1424" y="119"/>
                    <a:pt x="1418" y="117"/>
                    <a:pt x="1417" y="116"/>
                  </a:cubicBezTo>
                  <a:cubicBezTo>
                    <a:pt x="1417" y="114"/>
                    <a:pt x="1417" y="112"/>
                    <a:pt x="1417" y="111"/>
                  </a:cubicBezTo>
                  <a:cubicBezTo>
                    <a:pt x="1417" y="109"/>
                    <a:pt x="1414" y="107"/>
                    <a:pt x="1416" y="106"/>
                  </a:cubicBezTo>
                  <a:cubicBezTo>
                    <a:pt x="1417" y="104"/>
                    <a:pt x="1431" y="103"/>
                    <a:pt x="1434" y="103"/>
                  </a:cubicBezTo>
                  <a:cubicBezTo>
                    <a:pt x="1435" y="103"/>
                    <a:pt x="1439" y="102"/>
                    <a:pt x="1439" y="103"/>
                  </a:cubicBezTo>
                  <a:cubicBezTo>
                    <a:pt x="1440" y="103"/>
                    <a:pt x="1441" y="104"/>
                    <a:pt x="1442" y="104"/>
                  </a:cubicBezTo>
                  <a:cubicBezTo>
                    <a:pt x="1445" y="103"/>
                    <a:pt x="1448" y="100"/>
                    <a:pt x="1452" y="102"/>
                  </a:cubicBezTo>
                  <a:cubicBezTo>
                    <a:pt x="1452" y="102"/>
                    <a:pt x="1452" y="102"/>
                    <a:pt x="1452" y="102"/>
                  </a:cubicBezTo>
                  <a:cubicBezTo>
                    <a:pt x="1450" y="103"/>
                    <a:pt x="1449" y="104"/>
                    <a:pt x="1448" y="106"/>
                  </a:cubicBezTo>
                  <a:cubicBezTo>
                    <a:pt x="1452" y="105"/>
                    <a:pt x="1456" y="104"/>
                    <a:pt x="1458" y="100"/>
                  </a:cubicBezTo>
                  <a:cubicBezTo>
                    <a:pt x="1457" y="100"/>
                    <a:pt x="1457" y="99"/>
                    <a:pt x="1457" y="98"/>
                  </a:cubicBezTo>
                  <a:cubicBezTo>
                    <a:pt x="1456" y="97"/>
                    <a:pt x="1454" y="97"/>
                    <a:pt x="1453" y="96"/>
                  </a:cubicBezTo>
                  <a:cubicBezTo>
                    <a:pt x="1453" y="96"/>
                    <a:pt x="1453" y="95"/>
                    <a:pt x="1452" y="94"/>
                  </a:cubicBezTo>
                  <a:cubicBezTo>
                    <a:pt x="1452" y="93"/>
                    <a:pt x="1453" y="92"/>
                    <a:pt x="1453" y="90"/>
                  </a:cubicBezTo>
                  <a:cubicBezTo>
                    <a:pt x="1458" y="89"/>
                    <a:pt x="1462" y="84"/>
                    <a:pt x="1467" y="82"/>
                  </a:cubicBezTo>
                  <a:cubicBezTo>
                    <a:pt x="1469" y="82"/>
                    <a:pt x="1471" y="81"/>
                    <a:pt x="1473" y="81"/>
                  </a:cubicBezTo>
                  <a:cubicBezTo>
                    <a:pt x="1479" y="80"/>
                    <a:pt x="1486" y="79"/>
                    <a:pt x="1492" y="78"/>
                  </a:cubicBezTo>
                  <a:cubicBezTo>
                    <a:pt x="1496" y="76"/>
                    <a:pt x="1496" y="74"/>
                    <a:pt x="1503" y="74"/>
                  </a:cubicBezTo>
                  <a:cubicBezTo>
                    <a:pt x="1504" y="74"/>
                    <a:pt x="1506" y="74"/>
                    <a:pt x="1507" y="74"/>
                  </a:cubicBezTo>
                  <a:cubicBezTo>
                    <a:pt x="1507" y="75"/>
                    <a:pt x="1507" y="75"/>
                    <a:pt x="1507" y="75"/>
                  </a:cubicBezTo>
                  <a:cubicBezTo>
                    <a:pt x="1507" y="76"/>
                    <a:pt x="1507" y="76"/>
                    <a:pt x="1506" y="77"/>
                  </a:cubicBezTo>
                  <a:cubicBezTo>
                    <a:pt x="1508" y="77"/>
                    <a:pt x="1510" y="77"/>
                    <a:pt x="1511" y="78"/>
                  </a:cubicBezTo>
                  <a:cubicBezTo>
                    <a:pt x="1514" y="77"/>
                    <a:pt x="1518" y="76"/>
                    <a:pt x="1521" y="75"/>
                  </a:cubicBezTo>
                  <a:cubicBezTo>
                    <a:pt x="1523" y="75"/>
                    <a:pt x="1525" y="76"/>
                    <a:pt x="1527" y="76"/>
                  </a:cubicBezTo>
                  <a:cubicBezTo>
                    <a:pt x="1527" y="76"/>
                    <a:pt x="1528" y="75"/>
                    <a:pt x="1529" y="75"/>
                  </a:cubicBezTo>
                  <a:cubicBezTo>
                    <a:pt x="1529" y="73"/>
                    <a:pt x="1529" y="72"/>
                    <a:pt x="1530" y="71"/>
                  </a:cubicBezTo>
                  <a:cubicBezTo>
                    <a:pt x="1531" y="70"/>
                    <a:pt x="1534" y="71"/>
                    <a:pt x="1535" y="70"/>
                  </a:cubicBezTo>
                  <a:cubicBezTo>
                    <a:pt x="1536" y="70"/>
                    <a:pt x="1537" y="69"/>
                    <a:pt x="1538" y="68"/>
                  </a:cubicBezTo>
                  <a:cubicBezTo>
                    <a:pt x="1538" y="68"/>
                    <a:pt x="1538" y="68"/>
                    <a:pt x="1538" y="68"/>
                  </a:cubicBezTo>
                  <a:cubicBezTo>
                    <a:pt x="1537" y="67"/>
                    <a:pt x="1536" y="65"/>
                    <a:pt x="1537" y="63"/>
                  </a:cubicBezTo>
                  <a:cubicBezTo>
                    <a:pt x="1538" y="63"/>
                    <a:pt x="1539" y="62"/>
                    <a:pt x="1540" y="61"/>
                  </a:cubicBezTo>
                  <a:cubicBezTo>
                    <a:pt x="1544" y="58"/>
                    <a:pt x="1556" y="54"/>
                    <a:pt x="1562" y="58"/>
                  </a:cubicBezTo>
                  <a:cubicBezTo>
                    <a:pt x="1562" y="59"/>
                    <a:pt x="1562" y="59"/>
                    <a:pt x="1562" y="60"/>
                  </a:cubicBezTo>
                  <a:cubicBezTo>
                    <a:pt x="1560" y="61"/>
                    <a:pt x="1558" y="62"/>
                    <a:pt x="1556" y="64"/>
                  </a:cubicBezTo>
                  <a:cubicBezTo>
                    <a:pt x="1556" y="64"/>
                    <a:pt x="1556" y="64"/>
                    <a:pt x="1556" y="64"/>
                  </a:cubicBezTo>
                  <a:cubicBezTo>
                    <a:pt x="1559" y="65"/>
                    <a:pt x="1560" y="63"/>
                    <a:pt x="1563" y="64"/>
                  </a:cubicBezTo>
                  <a:cubicBezTo>
                    <a:pt x="1566" y="64"/>
                    <a:pt x="1568" y="65"/>
                    <a:pt x="1572" y="64"/>
                  </a:cubicBezTo>
                  <a:cubicBezTo>
                    <a:pt x="1572" y="65"/>
                    <a:pt x="1573" y="65"/>
                    <a:pt x="1573" y="65"/>
                  </a:cubicBezTo>
                  <a:cubicBezTo>
                    <a:pt x="1573" y="65"/>
                    <a:pt x="1573" y="65"/>
                    <a:pt x="1573" y="65"/>
                  </a:cubicBezTo>
                  <a:cubicBezTo>
                    <a:pt x="1571" y="67"/>
                    <a:pt x="1569" y="68"/>
                    <a:pt x="1568" y="71"/>
                  </a:cubicBezTo>
                  <a:cubicBezTo>
                    <a:pt x="1569" y="71"/>
                    <a:pt x="1575" y="71"/>
                    <a:pt x="1576" y="71"/>
                  </a:cubicBezTo>
                  <a:cubicBezTo>
                    <a:pt x="1576" y="70"/>
                    <a:pt x="1577" y="70"/>
                    <a:pt x="1577" y="69"/>
                  </a:cubicBezTo>
                  <a:cubicBezTo>
                    <a:pt x="1578" y="69"/>
                    <a:pt x="1578" y="68"/>
                    <a:pt x="1579" y="68"/>
                  </a:cubicBezTo>
                  <a:cubicBezTo>
                    <a:pt x="1589" y="68"/>
                    <a:pt x="1602" y="67"/>
                    <a:pt x="1605" y="75"/>
                  </a:cubicBezTo>
                  <a:cubicBezTo>
                    <a:pt x="1607" y="75"/>
                    <a:pt x="1608" y="75"/>
                    <a:pt x="1610" y="75"/>
                  </a:cubicBezTo>
                  <a:cubicBezTo>
                    <a:pt x="1610" y="76"/>
                    <a:pt x="1610" y="77"/>
                    <a:pt x="1611" y="78"/>
                  </a:cubicBezTo>
                  <a:cubicBezTo>
                    <a:pt x="1610" y="79"/>
                    <a:pt x="1608" y="80"/>
                    <a:pt x="1607" y="82"/>
                  </a:cubicBezTo>
                  <a:cubicBezTo>
                    <a:pt x="1607" y="82"/>
                    <a:pt x="1607" y="82"/>
                    <a:pt x="1607" y="82"/>
                  </a:cubicBezTo>
                  <a:cubicBezTo>
                    <a:pt x="1608" y="83"/>
                    <a:pt x="1609" y="84"/>
                    <a:pt x="1610" y="84"/>
                  </a:cubicBezTo>
                  <a:cubicBezTo>
                    <a:pt x="1610" y="85"/>
                    <a:pt x="1610" y="85"/>
                    <a:pt x="1610" y="85"/>
                  </a:cubicBezTo>
                  <a:cubicBezTo>
                    <a:pt x="1608" y="86"/>
                    <a:pt x="1606" y="88"/>
                    <a:pt x="1604" y="89"/>
                  </a:cubicBezTo>
                  <a:cubicBezTo>
                    <a:pt x="1602" y="90"/>
                    <a:pt x="1600" y="90"/>
                    <a:pt x="1598" y="91"/>
                  </a:cubicBezTo>
                  <a:cubicBezTo>
                    <a:pt x="1591" y="95"/>
                    <a:pt x="1585" y="99"/>
                    <a:pt x="1579" y="103"/>
                  </a:cubicBezTo>
                  <a:cubicBezTo>
                    <a:pt x="1577" y="104"/>
                    <a:pt x="1575" y="104"/>
                    <a:pt x="1573" y="105"/>
                  </a:cubicBezTo>
                  <a:cubicBezTo>
                    <a:pt x="1568" y="107"/>
                    <a:pt x="1564" y="110"/>
                    <a:pt x="1561" y="114"/>
                  </a:cubicBezTo>
                  <a:cubicBezTo>
                    <a:pt x="1566" y="114"/>
                    <a:pt x="1566" y="111"/>
                    <a:pt x="1568" y="110"/>
                  </a:cubicBezTo>
                  <a:cubicBezTo>
                    <a:pt x="1570" y="109"/>
                    <a:pt x="1573" y="110"/>
                    <a:pt x="1575" y="109"/>
                  </a:cubicBezTo>
                  <a:cubicBezTo>
                    <a:pt x="1579" y="109"/>
                    <a:pt x="1589" y="107"/>
                    <a:pt x="1591" y="104"/>
                  </a:cubicBezTo>
                  <a:cubicBezTo>
                    <a:pt x="1591" y="104"/>
                    <a:pt x="1591" y="103"/>
                    <a:pt x="1591" y="102"/>
                  </a:cubicBezTo>
                  <a:cubicBezTo>
                    <a:pt x="1590" y="102"/>
                    <a:pt x="1590" y="102"/>
                    <a:pt x="1590" y="102"/>
                  </a:cubicBezTo>
                  <a:cubicBezTo>
                    <a:pt x="1590" y="100"/>
                    <a:pt x="1591" y="100"/>
                    <a:pt x="1592" y="99"/>
                  </a:cubicBezTo>
                  <a:cubicBezTo>
                    <a:pt x="1595" y="100"/>
                    <a:pt x="1596" y="103"/>
                    <a:pt x="1599" y="103"/>
                  </a:cubicBezTo>
                  <a:cubicBezTo>
                    <a:pt x="1603" y="104"/>
                    <a:pt x="1605" y="102"/>
                    <a:pt x="1608" y="102"/>
                  </a:cubicBezTo>
                  <a:cubicBezTo>
                    <a:pt x="1608" y="104"/>
                    <a:pt x="1608" y="105"/>
                    <a:pt x="1608" y="107"/>
                  </a:cubicBezTo>
                  <a:cubicBezTo>
                    <a:pt x="1609" y="107"/>
                    <a:pt x="1609" y="108"/>
                    <a:pt x="1610" y="109"/>
                  </a:cubicBezTo>
                  <a:cubicBezTo>
                    <a:pt x="1610" y="108"/>
                    <a:pt x="1610" y="108"/>
                    <a:pt x="1610" y="108"/>
                  </a:cubicBezTo>
                  <a:cubicBezTo>
                    <a:pt x="1611" y="107"/>
                    <a:pt x="1612" y="106"/>
                    <a:pt x="1613" y="105"/>
                  </a:cubicBezTo>
                  <a:cubicBezTo>
                    <a:pt x="1616" y="105"/>
                    <a:pt x="1620" y="103"/>
                    <a:pt x="1622" y="104"/>
                  </a:cubicBezTo>
                  <a:cubicBezTo>
                    <a:pt x="1628" y="104"/>
                    <a:pt x="1633" y="105"/>
                    <a:pt x="1639" y="105"/>
                  </a:cubicBezTo>
                  <a:cubicBezTo>
                    <a:pt x="1638" y="107"/>
                    <a:pt x="1638" y="109"/>
                    <a:pt x="1639" y="110"/>
                  </a:cubicBezTo>
                  <a:cubicBezTo>
                    <a:pt x="1643" y="111"/>
                    <a:pt x="1647" y="112"/>
                    <a:pt x="1651" y="113"/>
                  </a:cubicBezTo>
                  <a:cubicBezTo>
                    <a:pt x="1654" y="113"/>
                    <a:pt x="1657" y="112"/>
                    <a:pt x="1660" y="112"/>
                  </a:cubicBezTo>
                  <a:cubicBezTo>
                    <a:pt x="1662" y="112"/>
                    <a:pt x="1663" y="114"/>
                    <a:pt x="1665" y="113"/>
                  </a:cubicBezTo>
                  <a:cubicBezTo>
                    <a:pt x="1666" y="112"/>
                    <a:pt x="1667" y="110"/>
                    <a:pt x="1668" y="109"/>
                  </a:cubicBezTo>
                  <a:cubicBezTo>
                    <a:pt x="1668" y="108"/>
                    <a:pt x="1668" y="107"/>
                    <a:pt x="1668" y="105"/>
                  </a:cubicBezTo>
                  <a:cubicBezTo>
                    <a:pt x="1669" y="105"/>
                    <a:pt x="1671" y="104"/>
                    <a:pt x="1672" y="103"/>
                  </a:cubicBezTo>
                  <a:cubicBezTo>
                    <a:pt x="1675" y="102"/>
                    <a:pt x="1679" y="106"/>
                    <a:pt x="1681" y="106"/>
                  </a:cubicBezTo>
                  <a:cubicBezTo>
                    <a:pt x="1685" y="106"/>
                    <a:pt x="1689" y="106"/>
                    <a:pt x="1693" y="106"/>
                  </a:cubicBezTo>
                  <a:cubicBezTo>
                    <a:pt x="1694" y="107"/>
                    <a:pt x="1696" y="108"/>
                    <a:pt x="1698" y="109"/>
                  </a:cubicBezTo>
                  <a:cubicBezTo>
                    <a:pt x="1698" y="110"/>
                    <a:pt x="1698" y="111"/>
                    <a:pt x="1698" y="112"/>
                  </a:cubicBezTo>
                  <a:cubicBezTo>
                    <a:pt x="1694" y="112"/>
                    <a:pt x="1685" y="116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84" y="119"/>
                    <a:pt x="1684" y="119"/>
                    <a:pt x="1684" y="119"/>
                  </a:cubicBezTo>
                  <a:cubicBezTo>
                    <a:pt x="1692" y="119"/>
                    <a:pt x="1691" y="122"/>
                    <a:pt x="1696" y="124"/>
                  </a:cubicBezTo>
                  <a:cubicBezTo>
                    <a:pt x="1696" y="125"/>
                    <a:pt x="1697" y="125"/>
                    <a:pt x="1698" y="125"/>
                  </a:cubicBezTo>
                  <a:cubicBezTo>
                    <a:pt x="1700" y="127"/>
                    <a:pt x="1701" y="130"/>
                    <a:pt x="1703" y="132"/>
                  </a:cubicBezTo>
                  <a:cubicBezTo>
                    <a:pt x="1706" y="134"/>
                    <a:pt x="1709" y="137"/>
                    <a:pt x="1713" y="136"/>
                  </a:cubicBezTo>
                  <a:cubicBezTo>
                    <a:pt x="1717" y="133"/>
                    <a:pt x="1717" y="127"/>
                    <a:pt x="1721" y="124"/>
                  </a:cubicBezTo>
                  <a:cubicBezTo>
                    <a:pt x="1722" y="124"/>
                    <a:pt x="1722" y="124"/>
                    <a:pt x="1722" y="124"/>
                  </a:cubicBezTo>
                  <a:cubicBezTo>
                    <a:pt x="1723" y="127"/>
                    <a:pt x="1724" y="128"/>
                    <a:pt x="1726" y="128"/>
                  </a:cubicBezTo>
                  <a:cubicBezTo>
                    <a:pt x="1728" y="129"/>
                    <a:pt x="1730" y="130"/>
                    <a:pt x="1732" y="130"/>
                  </a:cubicBezTo>
                  <a:cubicBezTo>
                    <a:pt x="1735" y="130"/>
                    <a:pt x="1738" y="126"/>
                    <a:pt x="1742" y="127"/>
                  </a:cubicBezTo>
                  <a:cubicBezTo>
                    <a:pt x="1745" y="128"/>
                    <a:pt x="1751" y="132"/>
                    <a:pt x="1752" y="132"/>
                  </a:cubicBezTo>
                  <a:cubicBezTo>
                    <a:pt x="1754" y="131"/>
                    <a:pt x="1754" y="129"/>
                    <a:pt x="1754" y="127"/>
                  </a:cubicBezTo>
                  <a:cubicBezTo>
                    <a:pt x="1756" y="127"/>
                    <a:pt x="1756" y="126"/>
                    <a:pt x="1758" y="126"/>
                  </a:cubicBezTo>
                  <a:cubicBezTo>
                    <a:pt x="1759" y="128"/>
                    <a:pt x="1761" y="129"/>
                    <a:pt x="1764" y="128"/>
                  </a:cubicBezTo>
                  <a:cubicBezTo>
                    <a:pt x="1764" y="125"/>
                    <a:pt x="1764" y="123"/>
                    <a:pt x="1764" y="120"/>
                  </a:cubicBezTo>
                  <a:cubicBezTo>
                    <a:pt x="1763" y="120"/>
                    <a:pt x="1760" y="121"/>
                    <a:pt x="1759" y="120"/>
                  </a:cubicBezTo>
                  <a:cubicBezTo>
                    <a:pt x="1759" y="120"/>
                    <a:pt x="1759" y="120"/>
                    <a:pt x="1759" y="119"/>
                  </a:cubicBezTo>
                  <a:cubicBezTo>
                    <a:pt x="1760" y="119"/>
                    <a:pt x="1760" y="119"/>
                    <a:pt x="1760" y="118"/>
                  </a:cubicBezTo>
                  <a:cubicBezTo>
                    <a:pt x="1762" y="117"/>
                    <a:pt x="1764" y="118"/>
                    <a:pt x="1767" y="117"/>
                  </a:cubicBezTo>
                  <a:cubicBezTo>
                    <a:pt x="1769" y="117"/>
                    <a:pt x="1771" y="115"/>
                    <a:pt x="1773" y="113"/>
                  </a:cubicBezTo>
                  <a:cubicBezTo>
                    <a:pt x="1779" y="113"/>
                    <a:pt x="1786" y="116"/>
                    <a:pt x="1792" y="117"/>
                  </a:cubicBezTo>
                  <a:cubicBezTo>
                    <a:pt x="1794" y="117"/>
                    <a:pt x="1796" y="117"/>
                    <a:pt x="1798" y="117"/>
                  </a:cubicBezTo>
                  <a:cubicBezTo>
                    <a:pt x="1798" y="117"/>
                    <a:pt x="1798" y="117"/>
                    <a:pt x="1798" y="118"/>
                  </a:cubicBezTo>
                  <a:cubicBezTo>
                    <a:pt x="1797" y="119"/>
                    <a:pt x="1795" y="120"/>
                    <a:pt x="1794" y="120"/>
                  </a:cubicBezTo>
                  <a:cubicBezTo>
                    <a:pt x="1795" y="120"/>
                    <a:pt x="1798" y="120"/>
                    <a:pt x="1799" y="121"/>
                  </a:cubicBezTo>
                  <a:cubicBezTo>
                    <a:pt x="1799" y="121"/>
                    <a:pt x="1799" y="121"/>
                    <a:pt x="1800" y="121"/>
                  </a:cubicBezTo>
                  <a:cubicBezTo>
                    <a:pt x="1799" y="121"/>
                    <a:pt x="1799" y="121"/>
                    <a:pt x="1799" y="121"/>
                  </a:cubicBezTo>
                  <a:cubicBezTo>
                    <a:pt x="1799" y="122"/>
                    <a:pt x="1799" y="122"/>
                    <a:pt x="1799" y="123"/>
                  </a:cubicBezTo>
                  <a:cubicBezTo>
                    <a:pt x="1797" y="124"/>
                    <a:pt x="1794" y="124"/>
                    <a:pt x="1794" y="127"/>
                  </a:cubicBezTo>
                  <a:cubicBezTo>
                    <a:pt x="1800" y="127"/>
                    <a:pt x="1803" y="122"/>
                    <a:pt x="1806" y="120"/>
                  </a:cubicBezTo>
                  <a:cubicBezTo>
                    <a:pt x="1813" y="120"/>
                    <a:pt x="1818" y="120"/>
                    <a:pt x="1822" y="123"/>
                  </a:cubicBezTo>
                  <a:cubicBezTo>
                    <a:pt x="1822" y="123"/>
                    <a:pt x="1822" y="123"/>
                    <a:pt x="1822" y="123"/>
                  </a:cubicBezTo>
                  <a:cubicBezTo>
                    <a:pt x="1820" y="124"/>
                    <a:pt x="1818" y="125"/>
                    <a:pt x="1817" y="126"/>
                  </a:cubicBezTo>
                  <a:cubicBezTo>
                    <a:pt x="1817" y="126"/>
                    <a:pt x="1817" y="126"/>
                    <a:pt x="1817" y="126"/>
                  </a:cubicBezTo>
                  <a:cubicBezTo>
                    <a:pt x="1818" y="127"/>
                    <a:pt x="1820" y="127"/>
                    <a:pt x="1822" y="128"/>
                  </a:cubicBezTo>
                  <a:cubicBezTo>
                    <a:pt x="1825" y="129"/>
                    <a:pt x="1828" y="129"/>
                    <a:pt x="1831" y="130"/>
                  </a:cubicBezTo>
                  <a:cubicBezTo>
                    <a:pt x="1833" y="132"/>
                    <a:pt x="1834" y="136"/>
                    <a:pt x="1837" y="137"/>
                  </a:cubicBezTo>
                  <a:cubicBezTo>
                    <a:pt x="1840" y="136"/>
                    <a:pt x="1843" y="136"/>
                    <a:pt x="1846" y="135"/>
                  </a:cubicBezTo>
                  <a:cubicBezTo>
                    <a:pt x="1848" y="135"/>
                    <a:pt x="1851" y="134"/>
                    <a:pt x="1854" y="133"/>
                  </a:cubicBezTo>
                  <a:cubicBezTo>
                    <a:pt x="1858" y="133"/>
                    <a:pt x="1871" y="133"/>
                    <a:pt x="1874" y="135"/>
                  </a:cubicBezTo>
                  <a:cubicBezTo>
                    <a:pt x="1876" y="136"/>
                    <a:pt x="1880" y="138"/>
                    <a:pt x="1881" y="141"/>
                  </a:cubicBezTo>
                  <a:cubicBezTo>
                    <a:pt x="1881" y="143"/>
                    <a:pt x="1880" y="145"/>
                    <a:pt x="1880" y="146"/>
                  </a:cubicBezTo>
                  <a:cubicBezTo>
                    <a:pt x="1881" y="148"/>
                    <a:pt x="1885" y="147"/>
                    <a:pt x="1887" y="148"/>
                  </a:cubicBezTo>
                  <a:cubicBezTo>
                    <a:pt x="1887" y="150"/>
                    <a:pt x="1887" y="152"/>
                    <a:pt x="1888" y="153"/>
                  </a:cubicBezTo>
                  <a:cubicBezTo>
                    <a:pt x="1891" y="152"/>
                    <a:pt x="1892" y="149"/>
                    <a:pt x="1894" y="148"/>
                  </a:cubicBezTo>
                  <a:cubicBezTo>
                    <a:pt x="1896" y="148"/>
                    <a:pt x="1898" y="148"/>
                    <a:pt x="1900" y="148"/>
                  </a:cubicBezTo>
                  <a:cubicBezTo>
                    <a:pt x="1902" y="148"/>
                    <a:pt x="1903" y="147"/>
                    <a:pt x="1904" y="147"/>
                  </a:cubicBezTo>
                  <a:cubicBezTo>
                    <a:pt x="1908" y="146"/>
                    <a:pt x="1908" y="149"/>
                    <a:pt x="1910" y="150"/>
                  </a:cubicBezTo>
                  <a:cubicBezTo>
                    <a:pt x="1911" y="150"/>
                    <a:pt x="1913" y="150"/>
                    <a:pt x="1914" y="150"/>
                  </a:cubicBezTo>
                  <a:cubicBezTo>
                    <a:pt x="1920" y="151"/>
                    <a:pt x="1923" y="149"/>
                    <a:pt x="1926" y="147"/>
                  </a:cubicBezTo>
                  <a:cubicBezTo>
                    <a:pt x="1928" y="149"/>
                    <a:pt x="1929" y="150"/>
                    <a:pt x="1931" y="152"/>
                  </a:cubicBezTo>
                  <a:cubicBezTo>
                    <a:pt x="1934" y="154"/>
                    <a:pt x="1935" y="153"/>
                    <a:pt x="1937" y="156"/>
                  </a:cubicBezTo>
                  <a:cubicBezTo>
                    <a:pt x="1939" y="157"/>
                    <a:pt x="1945" y="156"/>
                    <a:pt x="1947" y="155"/>
                  </a:cubicBezTo>
                  <a:cubicBezTo>
                    <a:pt x="1948" y="153"/>
                    <a:pt x="1945" y="150"/>
                    <a:pt x="1944" y="148"/>
                  </a:cubicBezTo>
                  <a:cubicBezTo>
                    <a:pt x="1944" y="148"/>
                    <a:pt x="1943" y="148"/>
                    <a:pt x="1942" y="147"/>
                  </a:cubicBezTo>
                  <a:cubicBezTo>
                    <a:pt x="1943" y="146"/>
                    <a:pt x="1943" y="144"/>
                    <a:pt x="1944" y="143"/>
                  </a:cubicBezTo>
                  <a:cubicBezTo>
                    <a:pt x="1949" y="143"/>
                    <a:pt x="1955" y="145"/>
                    <a:pt x="1959" y="145"/>
                  </a:cubicBezTo>
                  <a:cubicBezTo>
                    <a:pt x="1959" y="146"/>
                    <a:pt x="1959" y="146"/>
                    <a:pt x="1959" y="147"/>
                  </a:cubicBezTo>
                  <a:cubicBezTo>
                    <a:pt x="1963" y="146"/>
                    <a:pt x="1970" y="145"/>
                    <a:pt x="1975" y="146"/>
                  </a:cubicBezTo>
                  <a:cubicBezTo>
                    <a:pt x="1977" y="146"/>
                    <a:pt x="1979" y="147"/>
                    <a:pt x="1981" y="148"/>
                  </a:cubicBezTo>
                  <a:cubicBezTo>
                    <a:pt x="1983" y="148"/>
                    <a:pt x="1985" y="149"/>
                    <a:pt x="1987" y="149"/>
                  </a:cubicBezTo>
                  <a:cubicBezTo>
                    <a:pt x="1992" y="150"/>
                    <a:pt x="1996" y="153"/>
                    <a:pt x="1999" y="155"/>
                  </a:cubicBezTo>
                  <a:cubicBezTo>
                    <a:pt x="1999" y="165"/>
                    <a:pt x="1999" y="174"/>
                    <a:pt x="1999" y="184"/>
                  </a:cubicBezTo>
                  <a:cubicBezTo>
                    <a:pt x="1999" y="186"/>
                    <a:pt x="2000" y="193"/>
                    <a:pt x="1999" y="194"/>
                  </a:cubicBezTo>
                  <a:cubicBezTo>
                    <a:pt x="1998" y="195"/>
                    <a:pt x="1997" y="195"/>
                    <a:pt x="1995" y="196"/>
                  </a:cubicBezTo>
                  <a:close/>
                  <a:moveTo>
                    <a:pt x="1098" y="384"/>
                  </a:moveTo>
                  <a:cubicBezTo>
                    <a:pt x="1098" y="384"/>
                    <a:pt x="1097" y="384"/>
                    <a:pt x="1097" y="383"/>
                  </a:cubicBezTo>
                  <a:cubicBezTo>
                    <a:pt x="1097" y="384"/>
                    <a:pt x="1097" y="384"/>
                    <a:pt x="1097" y="384"/>
                  </a:cubicBezTo>
                  <a:cubicBezTo>
                    <a:pt x="1098" y="384"/>
                    <a:pt x="1098" y="384"/>
                    <a:pt x="1098" y="385"/>
                  </a:cubicBezTo>
                  <a:cubicBezTo>
                    <a:pt x="1098" y="385"/>
                    <a:pt x="1099" y="385"/>
                    <a:pt x="1099" y="385"/>
                  </a:cubicBezTo>
                  <a:cubicBezTo>
                    <a:pt x="1098" y="384"/>
                    <a:pt x="1098" y="384"/>
                    <a:pt x="1098" y="384"/>
                  </a:cubicBezTo>
                  <a:close/>
                  <a:moveTo>
                    <a:pt x="1261" y="384"/>
                  </a:moveTo>
                  <a:cubicBezTo>
                    <a:pt x="1260" y="384"/>
                    <a:pt x="1260" y="381"/>
                    <a:pt x="1259" y="380"/>
                  </a:cubicBezTo>
                  <a:cubicBezTo>
                    <a:pt x="1257" y="380"/>
                    <a:pt x="1256" y="380"/>
                    <a:pt x="1254" y="381"/>
                  </a:cubicBezTo>
                  <a:cubicBezTo>
                    <a:pt x="1254" y="382"/>
                    <a:pt x="1254" y="385"/>
                    <a:pt x="1253" y="387"/>
                  </a:cubicBezTo>
                  <a:cubicBezTo>
                    <a:pt x="1253" y="387"/>
                    <a:pt x="1253" y="387"/>
                    <a:pt x="1253" y="386"/>
                  </a:cubicBezTo>
                  <a:cubicBezTo>
                    <a:pt x="1253" y="386"/>
                    <a:pt x="1252" y="385"/>
                    <a:pt x="1252" y="384"/>
                  </a:cubicBezTo>
                  <a:cubicBezTo>
                    <a:pt x="1252" y="384"/>
                    <a:pt x="1252" y="383"/>
                    <a:pt x="1252" y="383"/>
                  </a:cubicBezTo>
                  <a:cubicBezTo>
                    <a:pt x="1252" y="383"/>
                    <a:pt x="1251" y="383"/>
                    <a:pt x="1251" y="383"/>
                  </a:cubicBezTo>
                  <a:cubicBezTo>
                    <a:pt x="1251" y="382"/>
                    <a:pt x="1251" y="381"/>
                    <a:pt x="1251" y="380"/>
                  </a:cubicBezTo>
                  <a:cubicBezTo>
                    <a:pt x="1251" y="379"/>
                    <a:pt x="1252" y="377"/>
                    <a:pt x="1253" y="376"/>
                  </a:cubicBezTo>
                  <a:cubicBezTo>
                    <a:pt x="1251" y="375"/>
                    <a:pt x="1250" y="375"/>
                    <a:pt x="1248" y="375"/>
                  </a:cubicBezTo>
                  <a:cubicBezTo>
                    <a:pt x="1248" y="374"/>
                    <a:pt x="1247" y="373"/>
                    <a:pt x="1246" y="372"/>
                  </a:cubicBezTo>
                  <a:cubicBezTo>
                    <a:pt x="1246" y="372"/>
                    <a:pt x="1245" y="372"/>
                    <a:pt x="1244" y="372"/>
                  </a:cubicBezTo>
                  <a:cubicBezTo>
                    <a:pt x="1244" y="369"/>
                    <a:pt x="1242" y="368"/>
                    <a:pt x="1242" y="365"/>
                  </a:cubicBezTo>
                  <a:cubicBezTo>
                    <a:pt x="1241" y="365"/>
                    <a:pt x="1239" y="365"/>
                    <a:pt x="1238" y="364"/>
                  </a:cubicBezTo>
                  <a:cubicBezTo>
                    <a:pt x="1238" y="363"/>
                    <a:pt x="1238" y="363"/>
                    <a:pt x="1238" y="362"/>
                  </a:cubicBezTo>
                  <a:cubicBezTo>
                    <a:pt x="1238" y="362"/>
                    <a:pt x="1238" y="362"/>
                    <a:pt x="1238" y="362"/>
                  </a:cubicBezTo>
                  <a:cubicBezTo>
                    <a:pt x="1241" y="362"/>
                    <a:pt x="1244" y="363"/>
                    <a:pt x="1245" y="362"/>
                  </a:cubicBezTo>
                  <a:cubicBezTo>
                    <a:pt x="1245" y="362"/>
                    <a:pt x="1245" y="362"/>
                    <a:pt x="1245" y="362"/>
                  </a:cubicBezTo>
                  <a:cubicBezTo>
                    <a:pt x="1244" y="362"/>
                    <a:pt x="1243" y="361"/>
                    <a:pt x="1242" y="360"/>
                  </a:cubicBezTo>
                  <a:cubicBezTo>
                    <a:pt x="1243" y="359"/>
                    <a:pt x="1243" y="359"/>
                    <a:pt x="1244" y="359"/>
                  </a:cubicBezTo>
                  <a:cubicBezTo>
                    <a:pt x="1244" y="358"/>
                    <a:pt x="1244" y="357"/>
                    <a:pt x="1245" y="357"/>
                  </a:cubicBezTo>
                  <a:cubicBezTo>
                    <a:pt x="1246" y="357"/>
                    <a:pt x="1246" y="356"/>
                    <a:pt x="1247" y="356"/>
                  </a:cubicBezTo>
                  <a:cubicBezTo>
                    <a:pt x="1250" y="356"/>
                    <a:pt x="1252" y="357"/>
                    <a:pt x="1255" y="357"/>
                  </a:cubicBezTo>
                  <a:cubicBezTo>
                    <a:pt x="1255" y="357"/>
                    <a:pt x="1255" y="357"/>
                    <a:pt x="1255" y="357"/>
                  </a:cubicBezTo>
                  <a:cubicBezTo>
                    <a:pt x="1254" y="356"/>
                    <a:pt x="1253" y="356"/>
                    <a:pt x="1253" y="355"/>
                  </a:cubicBezTo>
                  <a:cubicBezTo>
                    <a:pt x="1255" y="352"/>
                    <a:pt x="1255" y="351"/>
                    <a:pt x="1254" y="348"/>
                  </a:cubicBezTo>
                  <a:cubicBezTo>
                    <a:pt x="1255" y="348"/>
                    <a:pt x="1255" y="347"/>
                    <a:pt x="1255" y="347"/>
                  </a:cubicBezTo>
                  <a:cubicBezTo>
                    <a:pt x="1255" y="346"/>
                    <a:pt x="1255" y="346"/>
                    <a:pt x="1254" y="345"/>
                  </a:cubicBezTo>
                  <a:cubicBezTo>
                    <a:pt x="1253" y="345"/>
                    <a:pt x="1252" y="345"/>
                    <a:pt x="1251" y="345"/>
                  </a:cubicBezTo>
                  <a:cubicBezTo>
                    <a:pt x="1250" y="345"/>
                    <a:pt x="1250" y="346"/>
                    <a:pt x="1248" y="346"/>
                  </a:cubicBezTo>
                  <a:cubicBezTo>
                    <a:pt x="1247" y="345"/>
                    <a:pt x="1246" y="344"/>
                    <a:pt x="1244" y="344"/>
                  </a:cubicBezTo>
                  <a:cubicBezTo>
                    <a:pt x="1241" y="344"/>
                    <a:pt x="1238" y="347"/>
                    <a:pt x="1236" y="348"/>
                  </a:cubicBezTo>
                  <a:cubicBezTo>
                    <a:pt x="1235" y="348"/>
                    <a:pt x="1234" y="348"/>
                    <a:pt x="1233" y="348"/>
                  </a:cubicBezTo>
                  <a:cubicBezTo>
                    <a:pt x="1232" y="349"/>
                    <a:pt x="1231" y="351"/>
                    <a:pt x="1229" y="351"/>
                  </a:cubicBezTo>
                  <a:cubicBezTo>
                    <a:pt x="1229" y="352"/>
                    <a:pt x="1229" y="352"/>
                    <a:pt x="1229" y="352"/>
                  </a:cubicBezTo>
                  <a:cubicBezTo>
                    <a:pt x="1228" y="352"/>
                    <a:pt x="1228" y="352"/>
                    <a:pt x="1228" y="352"/>
                  </a:cubicBezTo>
                  <a:cubicBezTo>
                    <a:pt x="1226" y="353"/>
                    <a:pt x="1224" y="355"/>
                    <a:pt x="1222" y="354"/>
                  </a:cubicBezTo>
                  <a:cubicBezTo>
                    <a:pt x="1222" y="354"/>
                    <a:pt x="1222" y="354"/>
                    <a:pt x="1222" y="354"/>
                  </a:cubicBezTo>
                  <a:cubicBezTo>
                    <a:pt x="1221" y="356"/>
                    <a:pt x="1221" y="358"/>
                    <a:pt x="1219" y="360"/>
                  </a:cubicBezTo>
                  <a:cubicBezTo>
                    <a:pt x="1219" y="361"/>
                    <a:pt x="1217" y="361"/>
                    <a:pt x="1217" y="362"/>
                  </a:cubicBezTo>
                  <a:cubicBezTo>
                    <a:pt x="1217" y="362"/>
                    <a:pt x="1217" y="363"/>
                    <a:pt x="1217" y="363"/>
                  </a:cubicBezTo>
                  <a:cubicBezTo>
                    <a:pt x="1217" y="364"/>
                    <a:pt x="1218" y="363"/>
                    <a:pt x="1219" y="364"/>
                  </a:cubicBezTo>
                  <a:cubicBezTo>
                    <a:pt x="1221" y="365"/>
                    <a:pt x="1221" y="367"/>
                    <a:pt x="1221" y="370"/>
                  </a:cubicBezTo>
                  <a:cubicBezTo>
                    <a:pt x="1221" y="370"/>
                    <a:pt x="1221" y="370"/>
                    <a:pt x="1221" y="370"/>
                  </a:cubicBezTo>
                  <a:cubicBezTo>
                    <a:pt x="1222" y="369"/>
                    <a:pt x="1222" y="368"/>
                    <a:pt x="1222" y="367"/>
                  </a:cubicBezTo>
                  <a:cubicBezTo>
                    <a:pt x="1222" y="367"/>
                    <a:pt x="1222" y="367"/>
                    <a:pt x="1222" y="367"/>
                  </a:cubicBezTo>
                  <a:cubicBezTo>
                    <a:pt x="1222" y="367"/>
                    <a:pt x="1222" y="367"/>
                    <a:pt x="1222" y="368"/>
                  </a:cubicBezTo>
                  <a:cubicBezTo>
                    <a:pt x="1222" y="370"/>
                    <a:pt x="1221" y="372"/>
                    <a:pt x="1222" y="374"/>
                  </a:cubicBezTo>
                  <a:cubicBezTo>
                    <a:pt x="1223" y="374"/>
                    <a:pt x="1222" y="375"/>
                    <a:pt x="1223" y="376"/>
                  </a:cubicBezTo>
                  <a:cubicBezTo>
                    <a:pt x="1223" y="376"/>
                    <a:pt x="1224" y="376"/>
                    <a:pt x="1224" y="376"/>
                  </a:cubicBezTo>
                  <a:cubicBezTo>
                    <a:pt x="1225" y="377"/>
                    <a:pt x="1226" y="379"/>
                    <a:pt x="1227" y="381"/>
                  </a:cubicBezTo>
                  <a:cubicBezTo>
                    <a:pt x="1227" y="381"/>
                    <a:pt x="1227" y="381"/>
                    <a:pt x="1228" y="381"/>
                  </a:cubicBezTo>
                  <a:cubicBezTo>
                    <a:pt x="1229" y="382"/>
                    <a:pt x="1230" y="384"/>
                    <a:pt x="1231" y="385"/>
                  </a:cubicBezTo>
                  <a:cubicBezTo>
                    <a:pt x="1232" y="386"/>
                    <a:pt x="1231" y="386"/>
                    <a:pt x="1232" y="387"/>
                  </a:cubicBezTo>
                  <a:cubicBezTo>
                    <a:pt x="1232" y="388"/>
                    <a:pt x="1233" y="389"/>
                    <a:pt x="1234" y="390"/>
                  </a:cubicBezTo>
                  <a:cubicBezTo>
                    <a:pt x="1235" y="392"/>
                    <a:pt x="1237" y="390"/>
                    <a:pt x="1239" y="392"/>
                  </a:cubicBezTo>
                  <a:cubicBezTo>
                    <a:pt x="1239" y="392"/>
                    <a:pt x="1239" y="393"/>
                    <a:pt x="1239" y="393"/>
                  </a:cubicBezTo>
                  <a:cubicBezTo>
                    <a:pt x="1239" y="393"/>
                    <a:pt x="1239" y="393"/>
                    <a:pt x="1239" y="393"/>
                  </a:cubicBezTo>
                  <a:cubicBezTo>
                    <a:pt x="1233" y="391"/>
                    <a:pt x="1233" y="396"/>
                    <a:pt x="1233" y="400"/>
                  </a:cubicBezTo>
                  <a:cubicBezTo>
                    <a:pt x="1232" y="400"/>
                    <a:pt x="1232" y="400"/>
                    <a:pt x="1232" y="400"/>
                  </a:cubicBezTo>
                  <a:cubicBezTo>
                    <a:pt x="1232" y="400"/>
                    <a:pt x="1232" y="401"/>
                    <a:pt x="1232" y="402"/>
                  </a:cubicBezTo>
                  <a:cubicBezTo>
                    <a:pt x="1232" y="402"/>
                    <a:pt x="1231" y="401"/>
                    <a:pt x="1231" y="401"/>
                  </a:cubicBezTo>
                  <a:cubicBezTo>
                    <a:pt x="1231" y="401"/>
                    <a:pt x="1231" y="401"/>
                    <a:pt x="1231" y="400"/>
                  </a:cubicBezTo>
                  <a:cubicBezTo>
                    <a:pt x="1231" y="401"/>
                    <a:pt x="1231" y="401"/>
                    <a:pt x="1230" y="401"/>
                  </a:cubicBezTo>
                  <a:cubicBezTo>
                    <a:pt x="1230" y="404"/>
                    <a:pt x="1228" y="408"/>
                    <a:pt x="1229" y="412"/>
                  </a:cubicBezTo>
                  <a:cubicBezTo>
                    <a:pt x="1231" y="413"/>
                    <a:pt x="1234" y="413"/>
                    <a:pt x="1236" y="414"/>
                  </a:cubicBezTo>
                  <a:cubicBezTo>
                    <a:pt x="1239" y="420"/>
                    <a:pt x="1247" y="419"/>
                    <a:pt x="1254" y="418"/>
                  </a:cubicBezTo>
                  <a:cubicBezTo>
                    <a:pt x="1255" y="417"/>
                    <a:pt x="1258" y="418"/>
                    <a:pt x="1259" y="417"/>
                  </a:cubicBezTo>
                  <a:cubicBezTo>
                    <a:pt x="1261" y="416"/>
                    <a:pt x="1259" y="411"/>
                    <a:pt x="1259" y="409"/>
                  </a:cubicBezTo>
                  <a:cubicBezTo>
                    <a:pt x="1259" y="408"/>
                    <a:pt x="1259" y="407"/>
                    <a:pt x="1259" y="406"/>
                  </a:cubicBezTo>
                  <a:cubicBezTo>
                    <a:pt x="1259" y="405"/>
                    <a:pt x="1260" y="403"/>
                    <a:pt x="1260" y="402"/>
                  </a:cubicBezTo>
                  <a:cubicBezTo>
                    <a:pt x="1259" y="401"/>
                    <a:pt x="1258" y="401"/>
                    <a:pt x="1258" y="400"/>
                  </a:cubicBezTo>
                  <a:cubicBezTo>
                    <a:pt x="1256" y="399"/>
                    <a:pt x="1256" y="399"/>
                    <a:pt x="1255" y="400"/>
                  </a:cubicBezTo>
                  <a:cubicBezTo>
                    <a:pt x="1255" y="399"/>
                    <a:pt x="1255" y="399"/>
                    <a:pt x="1255" y="399"/>
                  </a:cubicBezTo>
                  <a:cubicBezTo>
                    <a:pt x="1255" y="398"/>
                    <a:pt x="1255" y="398"/>
                    <a:pt x="1256" y="398"/>
                  </a:cubicBezTo>
                  <a:cubicBezTo>
                    <a:pt x="1257" y="398"/>
                    <a:pt x="1257" y="398"/>
                    <a:pt x="1258" y="398"/>
                  </a:cubicBezTo>
                  <a:cubicBezTo>
                    <a:pt x="1258" y="398"/>
                    <a:pt x="1258" y="398"/>
                    <a:pt x="1258" y="398"/>
                  </a:cubicBezTo>
                  <a:cubicBezTo>
                    <a:pt x="1258" y="398"/>
                    <a:pt x="1257" y="397"/>
                    <a:pt x="1257" y="397"/>
                  </a:cubicBezTo>
                  <a:cubicBezTo>
                    <a:pt x="1257" y="397"/>
                    <a:pt x="1257" y="396"/>
                    <a:pt x="1257" y="396"/>
                  </a:cubicBezTo>
                  <a:cubicBezTo>
                    <a:pt x="1257" y="396"/>
                    <a:pt x="1257" y="395"/>
                    <a:pt x="1258" y="395"/>
                  </a:cubicBezTo>
                  <a:cubicBezTo>
                    <a:pt x="1256" y="395"/>
                    <a:pt x="1254" y="395"/>
                    <a:pt x="1253" y="395"/>
                  </a:cubicBezTo>
                  <a:cubicBezTo>
                    <a:pt x="1253" y="393"/>
                    <a:pt x="1253" y="389"/>
                    <a:pt x="1254" y="387"/>
                  </a:cubicBezTo>
                  <a:cubicBezTo>
                    <a:pt x="1254" y="388"/>
                    <a:pt x="1255" y="389"/>
                    <a:pt x="1255" y="389"/>
                  </a:cubicBezTo>
                  <a:cubicBezTo>
                    <a:pt x="1256" y="389"/>
                    <a:pt x="1256" y="389"/>
                    <a:pt x="1257" y="390"/>
                  </a:cubicBezTo>
                  <a:cubicBezTo>
                    <a:pt x="1257" y="389"/>
                    <a:pt x="1257" y="389"/>
                    <a:pt x="1258" y="389"/>
                  </a:cubicBezTo>
                  <a:cubicBezTo>
                    <a:pt x="1258" y="389"/>
                    <a:pt x="1258" y="389"/>
                    <a:pt x="1258" y="389"/>
                  </a:cubicBezTo>
                  <a:cubicBezTo>
                    <a:pt x="1258" y="389"/>
                    <a:pt x="1258" y="390"/>
                    <a:pt x="1258" y="390"/>
                  </a:cubicBezTo>
                  <a:cubicBezTo>
                    <a:pt x="1259" y="390"/>
                    <a:pt x="1259" y="390"/>
                    <a:pt x="1259" y="390"/>
                  </a:cubicBezTo>
                  <a:cubicBezTo>
                    <a:pt x="1259" y="390"/>
                    <a:pt x="1260" y="390"/>
                    <a:pt x="1261" y="390"/>
                  </a:cubicBezTo>
                  <a:cubicBezTo>
                    <a:pt x="1262" y="390"/>
                    <a:pt x="1262" y="390"/>
                    <a:pt x="1262" y="390"/>
                  </a:cubicBezTo>
                  <a:cubicBezTo>
                    <a:pt x="1262" y="389"/>
                    <a:pt x="1262" y="389"/>
                    <a:pt x="1262" y="388"/>
                  </a:cubicBezTo>
                  <a:cubicBezTo>
                    <a:pt x="1262" y="389"/>
                    <a:pt x="1262" y="389"/>
                    <a:pt x="1263" y="389"/>
                  </a:cubicBezTo>
                  <a:cubicBezTo>
                    <a:pt x="1264" y="389"/>
                    <a:pt x="1264" y="389"/>
                    <a:pt x="1264" y="388"/>
                  </a:cubicBezTo>
                  <a:cubicBezTo>
                    <a:pt x="1263" y="386"/>
                    <a:pt x="1261" y="386"/>
                    <a:pt x="1261" y="384"/>
                  </a:cubicBezTo>
                  <a:close/>
                  <a:moveTo>
                    <a:pt x="1335" y="75"/>
                  </a:moveTo>
                  <a:cubicBezTo>
                    <a:pt x="1326" y="78"/>
                    <a:pt x="1318" y="80"/>
                    <a:pt x="1309" y="82"/>
                  </a:cubicBezTo>
                  <a:cubicBezTo>
                    <a:pt x="1306" y="83"/>
                    <a:pt x="1297" y="84"/>
                    <a:pt x="1297" y="88"/>
                  </a:cubicBezTo>
                  <a:cubicBezTo>
                    <a:pt x="1297" y="88"/>
                    <a:pt x="1298" y="88"/>
                    <a:pt x="1298" y="89"/>
                  </a:cubicBezTo>
                  <a:cubicBezTo>
                    <a:pt x="1298" y="89"/>
                    <a:pt x="1297" y="90"/>
                    <a:pt x="1297" y="90"/>
                  </a:cubicBezTo>
                  <a:cubicBezTo>
                    <a:pt x="1296" y="91"/>
                    <a:pt x="1296" y="91"/>
                    <a:pt x="1295" y="92"/>
                  </a:cubicBezTo>
                  <a:cubicBezTo>
                    <a:pt x="1293" y="92"/>
                    <a:pt x="1290" y="92"/>
                    <a:pt x="1288" y="92"/>
                  </a:cubicBezTo>
                  <a:cubicBezTo>
                    <a:pt x="1287" y="92"/>
                    <a:pt x="1287" y="92"/>
                    <a:pt x="1287" y="92"/>
                  </a:cubicBezTo>
                  <a:cubicBezTo>
                    <a:pt x="1287" y="93"/>
                    <a:pt x="1286" y="93"/>
                    <a:pt x="1287" y="94"/>
                  </a:cubicBezTo>
                  <a:cubicBezTo>
                    <a:pt x="1287" y="94"/>
                    <a:pt x="1287" y="95"/>
                    <a:pt x="1288" y="95"/>
                  </a:cubicBezTo>
                  <a:cubicBezTo>
                    <a:pt x="1288" y="95"/>
                    <a:pt x="1288" y="95"/>
                    <a:pt x="1288" y="95"/>
                  </a:cubicBezTo>
                  <a:cubicBezTo>
                    <a:pt x="1287" y="96"/>
                    <a:pt x="1285" y="97"/>
                    <a:pt x="1284" y="98"/>
                  </a:cubicBezTo>
                  <a:cubicBezTo>
                    <a:pt x="1283" y="98"/>
                    <a:pt x="1282" y="97"/>
                    <a:pt x="1281" y="97"/>
                  </a:cubicBezTo>
                  <a:cubicBezTo>
                    <a:pt x="1280" y="98"/>
                    <a:pt x="1280" y="98"/>
                    <a:pt x="1279" y="99"/>
                  </a:cubicBezTo>
                  <a:cubicBezTo>
                    <a:pt x="1279" y="99"/>
                    <a:pt x="1280" y="99"/>
                    <a:pt x="1280" y="99"/>
                  </a:cubicBezTo>
                  <a:cubicBezTo>
                    <a:pt x="1280" y="100"/>
                    <a:pt x="1281" y="100"/>
                    <a:pt x="1282" y="100"/>
                  </a:cubicBezTo>
                  <a:cubicBezTo>
                    <a:pt x="1282" y="101"/>
                    <a:pt x="1282" y="102"/>
                    <a:pt x="1282" y="102"/>
                  </a:cubicBezTo>
                  <a:cubicBezTo>
                    <a:pt x="1280" y="104"/>
                    <a:pt x="1279" y="106"/>
                    <a:pt x="1277" y="107"/>
                  </a:cubicBezTo>
                  <a:cubicBezTo>
                    <a:pt x="1274" y="106"/>
                    <a:pt x="1272" y="105"/>
                    <a:pt x="1270" y="104"/>
                  </a:cubicBezTo>
                  <a:cubicBezTo>
                    <a:pt x="1264" y="103"/>
                    <a:pt x="1264" y="108"/>
                    <a:pt x="1259" y="103"/>
                  </a:cubicBezTo>
                  <a:cubicBezTo>
                    <a:pt x="1259" y="103"/>
                    <a:pt x="1259" y="103"/>
                    <a:pt x="1259" y="103"/>
                  </a:cubicBezTo>
                  <a:cubicBezTo>
                    <a:pt x="1264" y="100"/>
                    <a:pt x="1263" y="98"/>
                    <a:pt x="1270" y="98"/>
                  </a:cubicBezTo>
                  <a:cubicBezTo>
                    <a:pt x="1270" y="98"/>
                    <a:pt x="1271" y="97"/>
                    <a:pt x="1271" y="97"/>
                  </a:cubicBezTo>
                  <a:cubicBezTo>
                    <a:pt x="1270" y="96"/>
                    <a:pt x="1269" y="95"/>
                    <a:pt x="1269" y="95"/>
                  </a:cubicBezTo>
                  <a:cubicBezTo>
                    <a:pt x="1269" y="95"/>
                    <a:pt x="1269" y="95"/>
                    <a:pt x="1269" y="94"/>
                  </a:cubicBezTo>
                  <a:cubicBezTo>
                    <a:pt x="1270" y="92"/>
                    <a:pt x="1273" y="93"/>
                    <a:pt x="1275" y="91"/>
                  </a:cubicBezTo>
                  <a:cubicBezTo>
                    <a:pt x="1274" y="91"/>
                    <a:pt x="1274" y="90"/>
                    <a:pt x="1273" y="89"/>
                  </a:cubicBezTo>
                  <a:cubicBezTo>
                    <a:pt x="1273" y="89"/>
                    <a:pt x="1273" y="89"/>
                    <a:pt x="1274" y="89"/>
                  </a:cubicBezTo>
                  <a:cubicBezTo>
                    <a:pt x="1274" y="87"/>
                    <a:pt x="1277" y="84"/>
                    <a:pt x="1278" y="84"/>
                  </a:cubicBezTo>
                  <a:cubicBezTo>
                    <a:pt x="1279" y="84"/>
                    <a:pt x="1280" y="84"/>
                    <a:pt x="1281" y="84"/>
                  </a:cubicBezTo>
                  <a:cubicBezTo>
                    <a:pt x="1283" y="82"/>
                    <a:pt x="1286" y="79"/>
                    <a:pt x="1289" y="78"/>
                  </a:cubicBezTo>
                  <a:cubicBezTo>
                    <a:pt x="1296" y="76"/>
                    <a:pt x="1299" y="79"/>
                    <a:pt x="1302" y="73"/>
                  </a:cubicBezTo>
                  <a:cubicBezTo>
                    <a:pt x="1303" y="73"/>
                    <a:pt x="1304" y="72"/>
                    <a:pt x="1305" y="72"/>
                  </a:cubicBezTo>
                  <a:cubicBezTo>
                    <a:pt x="1307" y="73"/>
                    <a:pt x="1309" y="73"/>
                    <a:pt x="1310" y="74"/>
                  </a:cubicBezTo>
                  <a:cubicBezTo>
                    <a:pt x="1312" y="73"/>
                    <a:pt x="1314" y="72"/>
                    <a:pt x="1316" y="72"/>
                  </a:cubicBezTo>
                  <a:cubicBezTo>
                    <a:pt x="1317" y="72"/>
                    <a:pt x="1318" y="72"/>
                    <a:pt x="1319" y="72"/>
                  </a:cubicBezTo>
                  <a:cubicBezTo>
                    <a:pt x="1322" y="71"/>
                    <a:pt x="1326" y="70"/>
                    <a:pt x="1329" y="70"/>
                  </a:cubicBezTo>
                  <a:cubicBezTo>
                    <a:pt x="1332" y="65"/>
                    <a:pt x="1334" y="66"/>
                    <a:pt x="1340" y="65"/>
                  </a:cubicBezTo>
                  <a:cubicBezTo>
                    <a:pt x="1341" y="65"/>
                    <a:pt x="1342" y="65"/>
                    <a:pt x="1343" y="65"/>
                  </a:cubicBezTo>
                  <a:cubicBezTo>
                    <a:pt x="1345" y="65"/>
                    <a:pt x="1348" y="67"/>
                    <a:pt x="1347" y="69"/>
                  </a:cubicBezTo>
                  <a:cubicBezTo>
                    <a:pt x="1345" y="73"/>
                    <a:pt x="1340" y="74"/>
                    <a:pt x="1335" y="75"/>
                  </a:cubicBezTo>
                  <a:close/>
                  <a:moveTo>
                    <a:pt x="1270" y="107"/>
                  </a:moveTo>
                  <a:cubicBezTo>
                    <a:pt x="1271" y="108"/>
                    <a:pt x="1273" y="108"/>
                    <a:pt x="1274" y="109"/>
                  </a:cubicBezTo>
                  <a:cubicBezTo>
                    <a:pt x="1273" y="115"/>
                    <a:pt x="1266" y="112"/>
                    <a:pt x="1268" y="121"/>
                  </a:cubicBezTo>
                  <a:cubicBezTo>
                    <a:pt x="1269" y="125"/>
                    <a:pt x="1271" y="129"/>
                    <a:pt x="1273" y="132"/>
                  </a:cubicBezTo>
                  <a:cubicBezTo>
                    <a:pt x="1275" y="133"/>
                    <a:pt x="1278" y="134"/>
                    <a:pt x="1278" y="136"/>
                  </a:cubicBezTo>
                  <a:cubicBezTo>
                    <a:pt x="1275" y="136"/>
                    <a:pt x="1272" y="136"/>
                    <a:pt x="1269" y="136"/>
                  </a:cubicBezTo>
                  <a:cubicBezTo>
                    <a:pt x="1268" y="136"/>
                    <a:pt x="1267" y="138"/>
                    <a:pt x="1265" y="138"/>
                  </a:cubicBezTo>
                  <a:cubicBezTo>
                    <a:pt x="1264" y="137"/>
                    <a:pt x="1264" y="136"/>
                    <a:pt x="1263" y="136"/>
                  </a:cubicBezTo>
                  <a:cubicBezTo>
                    <a:pt x="1261" y="136"/>
                    <a:pt x="1260" y="136"/>
                    <a:pt x="1258" y="135"/>
                  </a:cubicBezTo>
                  <a:cubicBezTo>
                    <a:pt x="1257" y="133"/>
                    <a:pt x="1259" y="133"/>
                    <a:pt x="1261" y="132"/>
                  </a:cubicBezTo>
                  <a:cubicBezTo>
                    <a:pt x="1261" y="132"/>
                    <a:pt x="1261" y="131"/>
                    <a:pt x="1261" y="131"/>
                  </a:cubicBezTo>
                  <a:cubicBezTo>
                    <a:pt x="1258" y="130"/>
                    <a:pt x="1256" y="127"/>
                    <a:pt x="1251" y="127"/>
                  </a:cubicBezTo>
                  <a:cubicBezTo>
                    <a:pt x="1249" y="126"/>
                    <a:pt x="1249" y="129"/>
                    <a:pt x="1246" y="127"/>
                  </a:cubicBezTo>
                  <a:cubicBezTo>
                    <a:pt x="1246" y="127"/>
                    <a:pt x="1245" y="126"/>
                    <a:pt x="1245" y="126"/>
                  </a:cubicBezTo>
                  <a:cubicBezTo>
                    <a:pt x="1244" y="123"/>
                    <a:pt x="1245" y="122"/>
                    <a:pt x="1246" y="121"/>
                  </a:cubicBezTo>
                  <a:cubicBezTo>
                    <a:pt x="1247" y="121"/>
                    <a:pt x="1248" y="122"/>
                    <a:pt x="1250" y="122"/>
                  </a:cubicBezTo>
                  <a:cubicBezTo>
                    <a:pt x="1252" y="121"/>
                    <a:pt x="1254" y="117"/>
                    <a:pt x="1254" y="115"/>
                  </a:cubicBezTo>
                  <a:cubicBezTo>
                    <a:pt x="1253" y="115"/>
                    <a:pt x="1252" y="114"/>
                    <a:pt x="1251" y="114"/>
                  </a:cubicBezTo>
                  <a:cubicBezTo>
                    <a:pt x="1251" y="114"/>
                    <a:pt x="1251" y="114"/>
                    <a:pt x="1251" y="114"/>
                  </a:cubicBezTo>
                  <a:cubicBezTo>
                    <a:pt x="1253" y="113"/>
                    <a:pt x="1254" y="110"/>
                    <a:pt x="1256" y="109"/>
                  </a:cubicBezTo>
                  <a:cubicBezTo>
                    <a:pt x="1258" y="109"/>
                    <a:pt x="1259" y="109"/>
                    <a:pt x="1261" y="109"/>
                  </a:cubicBezTo>
                  <a:cubicBezTo>
                    <a:pt x="1263" y="109"/>
                    <a:pt x="1267" y="107"/>
                    <a:pt x="1270" y="107"/>
                  </a:cubicBezTo>
                  <a:close/>
                  <a:moveTo>
                    <a:pt x="1095" y="31"/>
                  </a:moveTo>
                  <a:cubicBezTo>
                    <a:pt x="1094" y="32"/>
                    <a:pt x="1092" y="33"/>
                    <a:pt x="1090" y="34"/>
                  </a:cubicBezTo>
                  <a:cubicBezTo>
                    <a:pt x="1089" y="34"/>
                    <a:pt x="1087" y="34"/>
                    <a:pt x="1085" y="35"/>
                  </a:cubicBezTo>
                  <a:cubicBezTo>
                    <a:pt x="1084" y="35"/>
                    <a:pt x="1083" y="36"/>
                    <a:pt x="1082" y="37"/>
                  </a:cubicBezTo>
                  <a:cubicBezTo>
                    <a:pt x="1076" y="37"/>
                    <a:pt x="1071" y="37"/>
                    <a:pt x="1065" y="36"/>
                  </a:cubicBezTo>
                  <a:cubicBezTo>
                    <a:pt x="1065" y="36"/>
                    <a:pt x="1065" y="35"/>
                    <a:pt x="1065" y="34"/>
                  </a:cubicBezTo>
                  <a:cubicBezTo>
                    <a:pt x="1069" y="33"/>
                    <a:pt x="1069" y="32"/>
                    <a:pt x="1071" y="29"/>
                  </a:cubicBezTo>
                  <a:cubicBezTo>
                    <a:pt x="1071" y="29"/>
                    <a:pt x="1071" y="29"/>
                    <a:pt x="1071" y="28"/>
                  </a:cubicBezTo>
                  <a:cubicBezTo>
                    <a:pt x="1063" y="29"/>
                    <a:pt x="1054" y="30"/>
                    <a:pt x="1049" y="27"/>
                  </a:cubicBezTo>
                  <a:cubicBezTo>
                    <a:pt x="1049" y="27"/>
                    <a:pt x="1050" y="27"/>
                    <a:pt x="1050" y="27"/>
                  </a:cubicBezTo>
                  <a:cubicBezTo>
                    <a:pt x="1051" y="25"/>
                    <a:pt x="1052" y="25"/>
                    <a:pt x="1054" y="23"/>
                  </a:cubicBezTo>
                  <a:cubicBezTo>
                    <a:pt x="1055" y="21"/>
                    <a:pt x="1057" y="19"/>
                    <a:pt x="1058" y="17"/>
                  </a:cubicBezTo>
                  <a:cubicBezTo>
                    <a:pt x="1060" y="18"/>
                    <a:pt x="1061" y="20"/>
                    <a:pt x="1062" y="21"/>
                  </a:cubicBezTo>
                  <a:cubicBezTo>
                    <a:pt x="1065" y="24"/>
                    <a:pt x="1069" y="19"/>
                    <a:pt x="1072" y="24"/>
                  </a:cubicBezTo>
                  <a:cubicBezTo>
                    <a:pt x="1072" y="24"/>
                    <a:pt x="1073" y="24"/>
                    <a:pt x="1073" y="23"/>
                  </a:cubicBezTo>
                  <a:cubicBezTo>
                    <a:pt x="1075" y="22"/>
                    <a:pt x="1075" y="19"/>
                    <a:pt x="1078" y="17"/>
                  </a:cubicBezTo>
                  <a:cubicBezTo>
                    <a:pt x="1078" y="19"/>
                    <a:pt x="1077" y="22"/>
                    <a:pt x="1078" y="24"/>
                  </a:cubicBezTo>
                  <a:cubicBezTo>
                    <a:pt x="1078" y="24"/>
                    <a:pt x="1079" y="24"/>
                    <a:pt x="1080" y="24"/>
                  </a:cubicBezTo>
                  <a:cubicBezTo>
                    <a:pt x="1081" y="23"/>
                    <a:pt x="1083" y="20"/>
                    <a:pt x="1086" y="20"/>
                  </a:cubicBezTo>
                  <a:cubicBezTo>
                    <a:pt x="1086" y="20"/>
                    <a:pt x="1087" y="20"/>
                    <a:pt x="1087" y="20"/>
                  </a:cubicBezTo>
                  <a:cubicBezTo>
                    <a:pt x="1088" y="21"/>
                    <a:pt x="1088" y="22"/>
                    <a:pt x="1089" y="23"/>
                  </a:cubicBezTo>
                  <a:cubicBezTo>
                    <a:pt x="1091" y="24"/>
                    <a:pt x="1094" y="22"/>
                    <a:pt x="1096" y="23"/>
                  </a:cubicBezTo>
                  <a:cubicBezTo>
                    <a:pt x="1098" y="23"/>
                    <a:pt x="1099" y="24"/>
                    <a:pt x="1100" y="24"/>
                  </a:cubicBezTo>
                  <a:cubicBezTo>
                    <a:pt x="1101" y="25"/>
                    <a:pt x="1101" y="26"/>
                    <a:pt x="1102" y="26"/>
                  </a:cubicBezTo>
                  <a:cubicBezTo>
                    <a:pt x="1101" y="26"/>
                    <a:pt x="1101" y="26"/>
                    <a:pt x="1101" y="27"/>
                  </a:cubicBezTo>
                  <a:cubicBezTo>
                    <a:pt x="1099" y="28"/>
                    <a:pt x="1097" y="30"/>
                    <a:pt x="1095" y="31"/>
                  </a:cubicBezTo>
                  <a:close/>
                  <a:moveTo>
                    <a:pt x="1047" y="34"/>
                  </a:moveTo>
                  <a:cubicBezTo>
                    <a:pt x="1048" y="33"/>
                    <a:pt x="1049" y="32"/>
                    <a:pt x="1051" y="32"/>
                  </a:cubicBezTo>
                  <a:cubicBezTo>
                    <a:pt x="1052" y="33"/>
                    <a:pt x="1053" y="35"/>
                    <a:pt x="1054" y="36"/>
                  </a:cubicBezTo>
                  <a:cubicBezTo>
                    <a:pt x="1056" y="37"/>
                    <a:pt x="1057" y="37"/>
                    <a:pt x="1059" y="37"/>
                  </a:cubicBezTo>
                  <a:cubicBezTo>
                    <a:pt x="1061" y="38"/>
                    <a:pt x="1064" y="40"/>
                    <a:pt x="1065" y="42"/>
                  </a:cubicBezTo>
                  <a:cubicBezTo>
                    <a:pt x="1063" y="42"/>
                    <a:pt x="1062" y="43"/>
                    <a:pt x="1061" y="43"/>
                  </a:cubicBezTo>
                  <a:cubicBezTo>
                    <a:pt x="1059" y="44"/>
                    <a:pt x="1058" y="44"/>
                    <a:pt x="1056" y="44"/>
                  </a:cubicBezTo>
                  <a:cubicBezTo>
                    <a:pt x="1053" y="46"/>
                    <a:pt x="1053" y="50"/>
                    <a:pt x="1052" y="53"/>
                  </a:cubicBezTo>
                  <a:cubicBezTo>
                    <a:pt x="1051" y="54"/>
                    <a:pt x="1051" y="56"/>
                    <a:pt x="1050" y="58"/>
                  </a:cubicBezTo>
                  <a:cubicBezTo>
                    <a:pt x="1049" y="58"/>
                    <a:pt x="1047" y="58"/>
                    <a:pt x="1046" y="59"/>
                  </a:cubicBezTo>
                  <a:cubicBezTo>
                    <a:pt x="1044" y="60"/>
                    <a:pt x="1043" y="63"/>
                    <a:pt x="1043" y="67"/>
                  </a:cubicBezTo>
                  <a:cubicBezTo>
                    <a:pt x="1042" y="67"/>
                    <a:pt x="1042" y="68"/>
                    <a:pt x="1041" y="68"/>
                  </a:cubicBezTo>
                  <a:cubicBezTo>
                    <a:pt x="1038" y="69"/>
                    <a:pt x="1029" y="61"/>
                    <a:pt x="1027" y="60"/>
                  </a:cubicBezTo>
                  <a:cubicBezTo>
                    <a:pt x="1027" y="60"/>
                    <a:pt x="1027" y="60"/>
                    <a:pt x="1027" y="60"/>
                  </a:cubicBezTo>
                  <a:cubicBezTo>
                    <a:pt x="1027" y="59"/>
                    <a:pt x="1028" y="58"/>
                    <a:pt x="1028" y="58"/>
                  </a:cubicBezTo>
                  <a:cubicBezTo>
                    <a:pt x="1033" y="58"/>
                    <a:pt x="1038" y="57"/>
                    <a:pt x="1040" y="55"/>
                  </a:cubicBezTo>
                  <a:cubicBezTo>
                    <a:pt x="1039" y="54"/>
                    <a:pt x="1039" y="54"/>
                    <a:pt x="1038" y="53"/>
                  </a:cubicBezTo>
                  <a:cubicBezTo>
                    <a:pt x="1034" y="53"/>
                    <a:pt x="1030" y="55"/>
                    <a:pt x="1025" y="55"/>
                  </a:cubicBezTo>
                  <a:cubicBezTo>
                    <a:pt x="1024" y="54"/>
                    <a:pt x="1024" y="53"/>
                    <a:pt x="1023" y="52"/>
                  </a:cubicBezTo>
                  <a:cubicBezTo>
                    <a:pt x="1023" y="52"/>
                    <a:pt x="1023" y="52"/>
                    <a:pt x="1024" y="52"/>
                  </a:cubicBezTo>
                  <a:cubicBezTo>
                    <a:pt x="1029" y="50"/>
                    <a:pt x="1035" y="50"/>
                    <a:pt x="1039" y="46"/>
                  </a:cubicBezTo>
                  <a:cubicBezTo>
                    <a:pt x="1039" y="46"/>
                    <a:pt x="1039" y="46"/>
                    <a:pt x="1039" y="46"/>
                  </a:cubicBezTo>
                  <a:cubicBezTo>
                    <a:pt x="1036" y="45"/>
                    <a:pt x="1032" y="44"/>
                    <a:pt x="1030" y="42"/>
                  </a:cubicBezTo>
                  <a:cubicBezTo>
                    <a:pt x="1027" y="44"/>
                    <a:pt x="1026" y="47"/>
                    <a:pt x="1023" y="48"/>
                  </a:cubicBezTo>
                  <a:cubicBezTo>
                    <a:pt x="1019" y="49"/>
                    <a:pt x="1012" y="43"/>
                    <a:pt x="1011" y="40"/>
                  </a:cubicBezTo>
                  <a:cubicBezTo>
                    <a:pt x="1012" y="40"/>
                    <a:pt x="1014" y="39"/>
                    <a:pt x="1015" y="38"/>
                  </a:cubicBezTo>
                  <a:cubicBezTo>
                    <a:pt x="1014" y="37"/>
                    <a:pt x="1014" y="36"/>
                    <a:pt x="1013" y="35"/>
                  </a:cubicBezTo>
                  <a:cubicBezTo>
                    <a:pt x="1012" y="35"/>
                    <a:pt x="1011" y="36"/>
                    <a:pt x="1009" y="37"/>
                  </a:cubicBezTo>
                  <a:cubicBezTo>
                    <a:pt x="1008" y="36"/>
                    <a:pt x="1006" y="34"/>
                    <a:pt x="1006" y="32"/>
                  </a:cubicBezTo>
                  <a:cubicBezTo>
                    <a:pt x="1008" y="30"/>
                    <a:pt x="1009" y="29"/>
                    <a:pt x="1012" y="29"/>
                  </a:cubicBezTo>
                  <a:cubicBezTo>
                    <a:pt x="1013" y="29"/>
                    <a:pt x="1014" y="29"/>
                    <a:pt x="1015" y="29"/>
                  </a:cubicBezTo>
                  <a:cubicBezTo>
                    <a:pt x="1016" y="29"/>
                    <a:pt x="1018" y="28"/>
                    <a:pt x="1020" y="28"/>
                  </a:cubicBezTo>
                  <a:cubicBezTo>
                    <a:pt x="1019" y="30"/>
                    <a:pt x="1020" y="32"/>
                    <a:pt x="1020" y="33"/>
                  </a:cubicBezTo>
                  <a:cubicBezTo>
                    <a:pt x="1022" y="34"/>
                    <a:pt x="1023" y="34"/>
                    <a:pt x="1025" y="34"/>
                  </a:cubicBezTo>
                  <a:cubicBezTo>
                    <a:pt x="1025" y="34"/>
                    <a:pt x="1025" y="34"/>
                    <a:pt x="1025" y="34"/>
                  </a:cubicBezTo>
                  <a:cubicBezTo>
                    <a:pt x="1025" y="32"/>
                    <a:pt x="1025" y="31"/>
                    <a:pt x="1026" y="29"/>
                  </a:cubicBezTo>
                  <a:cubicBezTo>
                    <a:pt x="1028" y="28"/>
                    <a:pt x="1028" y="28"/>
                    <a:pt x="1030" y="29"/>
                  </a:cubicBezTo>
                  <a:cubicBezTo>
                    <a:pt x="1030" y="31"/>
                    <a:pt x="1034" y="36"/>
                    <a:pt x="1037" y="37"/>
                  </a:cubicBezTo>
                  <a:cubicBezTo>
                    <a:pt x="1037" y="37"/>
                    <a:pt x="1037" y="36"/>
                    <a:pt x="1038" y="36"/>
                  </a:cubicBezTo>
                  <a:cubicBezTo>
                    <a:pt x="1037" y="34"/>
                    <a:pt x="1034" y="30"/>
                    <a:pt x="1035" y="28"/>
                  </a:cubicBezTo>
                  <a:cubicBezTo>
                    <a:pt x="1036" y="27"/>
                    <a:pt x="1037" y="26"/>
                    <a:pt x="1037" y="25"/>
                  </a:cubicBezTo>
                  <a:cubicBezTo>
                    <a:pt x="1039" y="25"/>
                    <a:pt x="1040" y="27"/>
                    <a:pt x="1042" y="27"/>
                  </a:cubicBezTo>
                  <a:cubicBezTo>
                    <a:pt x="1043" y="27"/>
                    <a:pt x="1044" y="27"/>
                    <a:pt x="1045" y="27"/>
                  </a:cubicBezTo>
                  <a:cubicBezTo>
                    <a:pt x="1045" y="27"/>
                    <a:pt x="1046" y="28"/>
                    <a:pt x="1046" y="28"/>
                  </a:cubicBezTo>
                  <a:cubicBezTo>
                    <a:pt x="1046" y="30"/>
                    <a:pt x="1046" y="32"/>
                    <a:pt x="1046" y="34"/>
                  </a:cubicBezTo>
                  <a:cubicBezTo>
                    <a:pt x="1047" y="34"/>
                    <a:pt x="1047" y="34"/>
                    <a:pt x="1047" y="34"/>
                  </a:cubicBezTo>
                  <a:close/>
                  <a:moveTo>
                    <a:pt x="943" y="311"/>
                  </a:moveTo>
                  <a:cubicBezTo>
                    <a:pt x="943" y="311"/>
                    <a:pt x="943" y="311"/>
                    <a:pt x="943" y="311"/>
                  </a:cubicBezTo>
                  <a:cubicBezTo>
                    <a:pt x="944" y="311"/>
                    <a:pt x="949" y="312"/>
                    <a:pt x="949" y="312"/>
                  </a:cubicBezTo>
                  <a:cubicBezTo>
                    <a:pt x="949" y="312"/>
                    <a:pt x="949" y="312"/>
                    <a:pt x="949" y="312"/>
                  </a:cubicBezTo>
                  <a:cubicBezTo>
                    <a:pt x="949" y="312"/>
                    <a:pt x="949" y="313"/>
                    <a:pt x="949" y="314"/>
                  </a:cubicBezTo>
                  <a:cubicBezTo>
                    <a:pt x="949" y="314"/>
                    <a:pt x="947" y="314"/>
                    <a:pt x="947" y="315"/>
                  </a:cubicBezTo>
                  <a:cubicBezTo>
                    <a:pt x="945" y="315"/>
                    <a:pt x="944" y="316"/>
                    <a:pt x="943" y="317"/>
                  </a:cubicBezTo>
                  <a:cubicBezTo>
                    <a:pt x="941" y="317"/>
                    <a:pt x="940" y="316"/>
                    <a:pt x="939" y="316"/>
                  </a:cubicBezTo>
                  <a:cubicBezTo>
                    <a:pt x="938" y="316"/>
                    <a:pt x="937" y="317"/>
                    <a:pt x="936" y="317"/>
                  </a:cubicBezTo>
                  <a:cubicBezTo>
                    <a:pt x="936" y="317"/>
                    <a:pt x="935" y="316"/>
                    <a:pt x="934" y="316"/>
                  </a:cubicBezTo>
                  <a:cubicBezTo>
                    <a:pt x="933" y="316"/>
                    <a:pt x="931" y="317"/>
                    <a:pt x="929" y="317"/>
                  </a:cubicBezTo>
                  <a:cubicBezTo>
                    <a:pt x="929" y="317"/>
                    <a:pt x="930" y="318"/>
                    <a:pt x="930" y="318"/>
                  </a:cubicBezTo>
                  <a:cubicBezTo>
                    <a:pt x="926" y="318"/>
                    <a:pt x="925" y="317"/>
                    <a:pt x="921" y="318"/>
                  </a:cubicBezTo>
                  <a:cubicBezTo>
                    <a:pt x="921" y="322"/>
                    <a:pt x="919" y="321"/>
                    <a:pt x="917" y="319"/>
                  </a:cubicBezTo>
                  <a:cubicBezTo>
                    <a:pt x="916" y="320"/>
                    <a:pt x="916" y="320"/>
                    <a:pt x="915" y="320"/>
                  </a:cubicBezTo>
                  <a:cubicBezTo>
                    <a:pt x="913" y="320"/>
                    <a:pt x="911" y="321"/>
                    <a:pt x="910" y="323"/>
                  </a:cubicBezTo>
                  <a:cubicBezTo>
                    <a:pt x="910" y="322"/>
                    <a:pt x="910" y="322"/>
                    <a:pt x="909" y="322"/>
                  </a:cubicBezTo>
                  <a:cubicBezTo>
                    <a:pt x="909" y="322"/>
                    <a:pt x="908" y="322"/>
                    <a:pt x="907" y="321"/>
                  </a:cubicBezTo>
                  <a:cubicBezTo>
                    <a:pt x="908" y="321"/>
                    <a:pt x="908" y="321"/>
                    <a:pt x="908" y="321"/>
                  </a:cubicBezTo>
                  <a:cubicBezTo>
                    <a:pt x="910" y="320"/>
                    <a:pt x="914" y="317"/>
                    <a:pt x="915" y="315"/>
                  </a:cubicBezTo>
                  <a:cubicBezTo>
                    <a:pt x="916" y="315"/>
                    <a:pt x="916" y="314"/>
                    <a:pt x="917" y="313"/>
                  </a:cubicBezTo>
                  <a:cubicBezTo>
                    <a:pt x="919" y="312"/>
                    <a:pt x="921" y="314"/>
                    <a:pt x="923" y="313"/>
                  </a:cubicBezTo>
                  <a:cubicBezTo>
                    <a:pt x="924" y="312"/>
                    <a:pt x="925" y="311"/>
                    <a:pt x="925" y="310"/>
                  </a:cubicBezTo>
                  <a:cubicBezTo>
                    <a:pt x="924" y="310"/>
                    <a:pt x="923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1" y="311"/>
                    <a:pt x="921" y="311"/>
                    <a:pt x="921" y="311"/>
                  </a:cubicBezTo>
                  <a:cubicBezTo>
                    <a:pt x="920" y="311"/>
                    <a:pt x="918" y="310"/>
                    <a:pt x="917" y="309"/>
                  </a:cubicBezTo>
                  <a:cubicBezTo>
                    <a:pt x="915" y="309"/>
                    <a:pt x="914" y="309"/>
                    <a:pt x="912" y="309"/>
                  </a:cubicBezTo>
                  <a:cubicBezTo>
                    <a:pt x="912" y="309"/>
                    <a:pt x="911" y="308"/>
                    <a:pt x="911" y="308"/>
                  </a:cubicBezTo>
                  <a:cubicBezTo>
                    <a:pt x="911" y="308"/>
                    <a:pt x="911" y="308"/>
                    <a:pt x="911" y="307"/>
                  </a:cubicBezTo>
                  <a:cubicBezTo>
                    <a:pt x="912" y="306"/>
                    <a:pt x="916" y="306"/>
                    <a:pt x="917" y="304"/>
                  </a:cubicBezTo>
                  <a:cubicBezTo>
                    <a:pt x="917" y="303"/>
                    <a:pt x="918" y="301"/>
                    <a:pt x="917" y="301"/>
                  </a:cubicBezTo>
                  <a:cubicBezTo>
                    <a:pt x="917" y="300"/>
                    <a:pt x="917" y="300"/>
                    <a:pt x="917" y="300"/>
                  </a:cubicBezTo>
                  <a:cubicBezTo>
                    <a:pt x="916" y="300"/>
                    <a:pt x="915" y="300"/>
                    <a:pt x="914" y="300"/>
                  </a:cubicBezTo>
                  <a:cubicBezTo>
                    <a:pt x="914" y="300"/>
                    <a:pt x="914" y="300"/>
                    <a:pt x="914" y="300"/>
                  </a:cubicBezTo>
                  <a:cubicBezTo>
                    <a:pt x="916" y="297"/>
                    <a:pt x="920" y="297"/>
                    <a:pt x="924" y="297"/>
                  </a:cubicBezTo>
                  <a:cubicBezTo>
                    <a:pt x="924" y="297"/>
                    <a:pt x="924" y="297"/>
                    <a:pt x="924" y="297"/>
                  </a:cubicBezTo>
                  <a:cubicBezTo>
                    <a:pt x="923" y="294"/>
                    <a:pt x="924" y="293"/>
                    <a:pt x="925" y="289"/>
                  </a:cubicBezTo>
                  <a:cubicBezTo>
                    <a:pt x="924" y="289"/>
                    <a:pt x="924" y="289"/>
                    <a:pt x="924" y="289"/>
                  </a:cubicBezTo>
                  <a:cubicBezTo>
                    <a:pt x="924" y="290"/>
                    <a:pt x="923" y="290"/>
                    <a:pt x="922" y="290"/>
                  </a:cubicBezTo>
                  <a:cubicBezTo>
                    <a:pt x="922" y="289"/>
                    <a:pt x="921" y="289"/>
                    <a:pt x="920" y="288"/>
                  </a:cubicBezTo>
                  <a:cubicBezTo>
                    <a:pt x="921" y="286"/>
                    <a:pt x="922" y="285"/>
                    <a:pt x="923" y="284"/>
                  </a:cubicBezTo>
                  <a:cubicBezTo>
                    <a:pt x="919" y="283"/>
                    <a:pt x="920" y="285"/>
                    <a:pt x="917" y="285"/>
                  </a:cubicBezTo>
                  <a:cubicBezTo>
                    <a:pt x="917" y="284"/>
                    <a:pt x="916" y="284"/>
                    <a:pt x="915" y="284"/>
                  </a:cubicBezTo>
                  <a:cubicBezTo>
                    <a:pt x="915" y="285"/>
                    <a:pt x="915" y="285"/>
                    <a:pt x="914" y="285"/>
                  </a:cubicBezTo>
                  <a:cubicBezTo>
                    <a:pt x="913" y="285"/>
                    <a:pt x="912" y="285"/>
                    <a:pt x="911" y="285"/>
                  </a:cubicBezTo>
                  <a:cubicBezTo>
                    <a:pt x="912" y="283"/>
                    <a:pt x="914" y="280"/>
                    <a:pt x="914" y="279"/>
                  </a:cubicBezTo>
                  <a:cubicBezTo>
                    <a:pt x="913" y="278"/>
                    <a:pt x="913" y="277"/>
                    <a:pt x="913" y="276"/>
                  </a:cubicBezTo>
                  <a:cubicBezTo>
                    <a:pt x="913" y="276"/>
                    <a:pt x="914" y="276"/>
                    <a:pt x="914" y="275"/>
                  </a:cubicBezTo>
                  <a:cubicBezTo>
                    <a:pt x="914" y="275"/>
                    <a:pt x="914" y="274"/>
                    <a:pt x="914" y="274"/>
                  </a:cubicBezTo>
                  <a:cubicBezTo>
                    <a:pt x="914" y="274"/>
                    <a:pt x="914" y="274"/>
                    <a:pt x="913" y="274"/>
                  </a:cubicBezTo>
                  <a:cubicBezTo>
                    <a:pt x="912" y="275"/>
                    <a:pt x="910" y="276"/>
                    <a:pt x="909" y="277"/>
                  </a:cubicBezTo>
                  <a:cubicBezTo>
                    <a:pt x="909" y="277"/>
                    <a:pt x="909" y="276"/>
                    <a:pt x="909" y="276"/>
                  </a:cubicBezTo>
                  <a:cubicBezTo>
                    <a:pt x="908" y="274"/>
                    <a:pt x="910" y="272"/>
                    <a:pt x="910" y="270"/>
                  </a:cubicBezTo>
                  <a:cubicBezTo>
                    <a:pt x="910" y="270"/>
                    <a:pt x="909" y="270"/>
                    <a:pt x="909" y="269"/>
                  </a:cubicBezTo>
                  <a:cubicBezTo>
                    <a:pt x="909" y="269"/>
                    <a:pt x="909" y="269"/>
                    <a:pt x="909" y="269"/>
                  </a:cubicBezTo>
                  <a:cubicBezTo>
                    <a:pt x="908" y="270"/>
                    <a:pt x="908" y="271"/>
                    <a:pt x="907" y="271"/>
                  </a:cubicBezTo>
                  <a:cubicBezTo>
                    <a:pt x="907" y="271"/>
                    <a:pt x="906" y="271"/>
                    <a:pt x="906" y="270"/>
                  </a:cubicBezTo>
                  <a:cubicBezTo>
                    <a:pt x="906" y="270"/>
                    <a:pt x="908" y="266"/>
                    <a:pt x="908" y="266"/>
                  </a:cubicBezTo>
                  <a:cubicBezTo>
                    <a:pt x="908" y="266"/>
                    <a:pt x="908" y="265"/>
                    <a:pt x="908" y="264"/>
                  </a:cubicBezTo>
                  <a:cubicBezTo>
                    <a:pt x="908" y="263"/>
                    <a:pt x="909" y="264"/>
                    <a:pt x="909" y="263"/>
                  </a:cubicBezTo>
                  <a:cubicBezTo>
                    <a:pt x="909" y="262"/>
                    <a:pt x="908" y="262"/>
                    <a:pt x="908" y="261"/>
                  </a:cubicBezTo>
                  <a:cubicBezTo>
                    <a:pt x="908" y="260"/>
                    <a:pt x="908" y="260"/>
                    <a:pt x="909" y="260"/>
                  </a:cubicBezTo>
                  <a:cubicBezTo>
                    <a:pt x="910" y="260"/>
                    <a:pt x="911" y="260"/>
                    <a:pt x="912" y="260"/>
                  </a:cubicBezTo>
                  <a:cubicBezTo>
                    <a:pt x="911" y="259"/>
                    <a:pt x="911" y="258"/>
                    <a:pt x="910" y="257"/>
                  </a:cubicBezTo>
                  <a:cubicBezTo>
                    <a:pt x="911" y="257"/>
                    <a:pt x="912" y="256"/>
                    <a:pt x="912" y="256"/>
                  </a:cubicBezTo>
                  <a:cubicBezTo>
                    <a:pt x="912" y="256"/>
                    <a:pt x="912" y="255"/>
                    <a:pt x="911" y="254"/>
                  </a:cubicBezTo>
                  <a:cubicBezTo>
                    <a:pt x="912" y="254"/>
                    <a:pt x="912" y="253"/>
                    <a:pt x="912" y="253"/>
                  </a:cubicBezTo>
                  <a:cubicBezTo>
                    <a:pt x="913" y="253"/>
                    <a:pt x="914" y="254"/>
                    <a:pt x="915" y="254"/>
                  </a:cubicBezTo>
                  <a:cubicBezTo>
                    <a:pt x="917" y="255"/>
                    <a:pt x="920" y="252"/>
                    <a:pt x="923" y="253"/>
                  </a:cubicBezTo>
                  <a:cubicBezTo>
                    <a:pt x="923" y="254"/>
                    <a:pt x="924" y="254"/>
                    <a:pt x="923" y="255"/>
                  </a:cubicBezTo>
                  <a:cubicBezTo>
                    <a:pt x="922" y="257"/>
                    <a:pt x="917" y="257"/>
                    <a:pt x="917" y="261"/>
                  </a:cubicBezTo>
                  <a:cubicBezTo>
                    <a:pt x="917" y="261"/>
                    <a:pt x="917" y="261"/>
                    <a:pt x="917" y="261"/>
                  </a:cubicBezTo>
                  <a:cubicBezTo>
                    <a:pt x="920" y="262"/>
                    <a:pt x="927" y="261"/>
                    <a:pt x="930" y="262"/>
                  </a:cubicBezTo>
                  <a:cubicBezTo>
                    <a:pt x="930" y="263"/>
                    <a:pt x="930" y="263"/>
                    <a:pt x="930" y="263"/>
                  </a:cubicBezTo>
                  <a:cubicBezTo>
                    <a:pt x="929" y="266"/>
                    <a:pt x="927" y="272"/>
                    <a:pt x="923" y="272"/>
                  </a:cubicBezTo>
                  <a:cubicBezTo>
                    <a:pt x="923" y="272"/>
                    <a:pt x="923" y="272"/>
                    <a:pt x="923" y="272"/>
                  </a:cubicBezTo>
                  <a:cubicBezTo>
                    <a:pt x="924" y="272"/>
                    <a:pt x="925" y="273"/>
                    <a:pt x="925" y="273"/>
                  </a:cubicBezTo>
                  <a:cubicBezTo>
                    <a:pt x="925" y="273"/>
                    <a:pt x="925" y="273"/>
                    <a:pt x="925" y="273"/>
                  </a:cubicBezTo>
                  <a:cubicBezTo>
                    <a:pt x="924" y="274"/>
                    <a:pt x="921" y="275"/>
                    <a:pt x="919" y="275"/>
                  </a:cubicBezTo>
                  <a:cubicBezTo>
                    <a:pt x="919" y="275"/>
                    <a:pt x="919" y="275"/>
                    <a:pt x="919" y="275"/>
                  </a:cubicBezTo>
                  <a:cubicBezTo>
                    <a:pt x="922" y="276"/>
                    <a:pt x="922" y="275"/>
                    <a:pt x="925" y="275"/>
                  </a:cubicBezTo>
                  <a:cubicBezTo>
                    <a:pt x="927" y="275"/>
                    <a:pt x="931" y="278"/>
                    <a:pt x="931" y="279"/>
                  </a:cubicBezTo>
                  <a:cubicBezTo>
                    <a:pt x="932" y="281"/>
                    <a:pt x="932" y="284"/>
                    <a:pt x="933" y="285"/>
                  </a:cubicBezTo>
                  <a:cubicBezTo>
                    <a:pt x="934" y="286"/>
                    <a:pt x="935" y="286"/>
                    <a:pt x="936" y="286"/>
                  </a:cubicBezTo>
                  <a:cubicBezTo>
                    <a:pt x="937" y="288"/>
                    <a:pt x="938" y="289"/>
                    <a:pt x="939" y="290"/>
                  </a:cubicBezTo>
                  <a:cubicBezTo>
                    <a:pt x="940" y="291"/>
                    <a:pt x="940" y="294"/>
                    <a:pt x="940" y="294"/>
                  </a:cubicBezTo>
                  <a:cubicBezTo>
                    <a:pt x="943" y="297"/>
                    <a:pt x="944" y="297"/>
                    <a:pt x="941" y="301"/>
                  </a:cubicBezTo>
                  <a:cubicBezTo>
                    <a:pt x="942" y="301"/>
                    <a:pt x="943" y="301"/>
                    <a:pt x="943" y="301"/>
                  </a:cubicBezTo>
                  <a:cubicBezTo>
                    <a:pt x="945" y="298"/>
                    <a:pt x="949" y="300"/>
                    <a:pt x="951" y="302"/>
                  </a:cubicBezTo>
                  <a:cubicBezTo>
                    <a:pt x="951" y="303"/>
                    <a:pt x="951" y="304"/>
                    <a:pt x="951" y="305"/>
                  </a:cubicBezTo>
                  <a:cubicBezTo>
                    <a:pt x="951" y="307"/>
                    <a:pt x="945" y="310"/>
                    <a:pt x="943" y="311"/>
                  </a:cubicBezTo>
                  <a:close/>
                  <a:moveTo>
                    <a:pt x="908" y="278"/>
                  </a:moveTo>
                  <a:cubicBezTo>
                    <a:pt x="908" y="277"/>
                    <a:pt x="909" y="277"/>
                    <a:pt x="909" y="277"/>
                  </a:cubicBezTo>
                  <a:cubicBezTo>
                    <a:pt x="909" y="278"/>
                    <a:pt x="909" y="279"/>
                    <a:pt x="909" y="279"/>
                  </a:cubicBezTo>
                  <a:cubicBezTo>
                    <a:pt x="909" y="280"/>
                    <a:pt x="909" y="280"/>
                    <a:pt x="908" y="280"/>
                  </a:cubicBezTo>
                  <a:cubicBezTo>
                    <a:pt x="908" y="280"/>
                    <a:pt x="908" y="280"/>
                    <a:pt x="908" y="280"/>
                  </a:cubicBezTo>
                  <a:cubicBezTo>
                    <a:pt x="908" y="279"/>
                    <a:pt x="908" y="278"/>
                    <a:pt x="908" y="278"/>
                  </a:cubicBezTo>
                  <a:close/>
                  <a:moveTo>
                    <a:pt x="908" y="289"/>
                  </a:moveTo>
                  <a:cubicBezTo>
                    <a:pt x="907" y="291"/>
                    <a:pt x="906" y="291"/>
                    <a:pt x="903" y="292"/>
                  </a:cubicBezTo>
                  <a:cubicBezTo>
                    <a:pt x="905" y="293"/>
                    <a:pt x="907" y="298"/>
                    <a:pt x="906" y="301"/>
                  </a:cubicBezTo>
                  <a:cubicBezTo>
                    <a:pt x="905" y="302"/>
                    <a:pt x="904" y="303"/>
                    <a:pt x="904" y="305"/>
                  </a:cubicBezTo>
                  <a:cubicBezTo>
                    <a:pt x="903" y="305"/>
                    <a:pt x="902" y="305"/>
                    <a:pt x="901" y="305"/>
                  </a:cubicBezTo>
                  <a:cubicBezTo>
                    <a:pt x="901" y="306"/>
                    <a:pt x="901" y="306"/>
                    <a:pt x="900" y="306"/>
                  </a:cubicBezTo>
                  <a:cubicBezTo>
                    <a:pt x="899" y="306"/>
                    <a:pt x="897" y="306"/>
                    <a:pt x="896" y="306"/>
                  </a:cubicBezTo>
                  <a:cubicBezTo>
                    <a:pt x="894" y="308"/>
                    <a:pt x="893" y="309"/>
                    <a:pt x="891" y="310"/>
                  </a:cubicBezTo>
                  <a:cubicBezTo>
                    <a:pt x="891" y="310"/>
                    <a:pt x="890" y="310"/>
                    <a:pt x="889" y="310"/>
                  </a:cubicBezTo>
                  <a:cubicBezTo>
                    <a:pt x="888" y="310"/>
                    <a:pt x="886" y="311"/>
                    <a:pt x="884" y="311"/>
                  </a:cubicBezTo>
                  <a:cubicBezTo>
                    <a:pt x="884" y="310"/>
                    <a:pt x="884" y="309"/>
                    <a:pt x="884" y="308"/>
                  </a:cubicBezTo>
                  <a:cubicBezTo>
                    <a:pt x="883" y="308"/>
                    <a:pt x="882" y="309"/>
                    <a:pt x="881" y="309"/>
                  </a:cubicBezTo>
                  <a:cubicBezTo>
                    <a:pt x="881" y="308"/>
                    <a:pt x="881" y="308"/>
                    <a:pt x="881" y="307"/>
                  </a:cubicBezTo>
                  <a:cubicBezTo>
                    <a:pt x="882" y="307"/>
                    <a:pt x="882" y="307"/>
                    <a:pt x="882" y="306"/>
                  </a:cubicBezTo>
                  <a:cubicBezTo>
                    <a:pt x="882" y="306"/>
                    <a:pt x="882" y="306"/>
                    <a:pt x="882" y="306"/>
                  </a:cubicBezTo>
                  <a:cubicBezTo>
                    <a:pt x="882" y="306"/>
                    <a:pt x="881" y="306"/>
                    <a:pt x="880" y="306"/>
                  </a:cubicBezTo>
                  <a:cubicBezTo>
                    <a:pt x="880" y="306"/>
                    <a:pt x="880" y="305"/>
                    <a:pt x="880" y="305"/>
                  </a:cubicBezTo>
                  <a:cubicBezTo>
                    <a:pt x="881" y="305"/>
                    <a:pt x="883" y="305"/>
                    <a:pt x="884" y="305"/>
                  </a:cubicBezTo>
                  <a:cubicBezTo>
                    <a:pt x="884" y="304"/>
                    <a:pt x="884" y="303"/>
                    <a:pt x="884" y="303"/>
                  </a:cubicBezTo>
                  <a:cubicBezTo>
                    <a:pt x="886" y="303"/>
                    <a:pt x="887" y="303"/>
                    <a:pt x="888" y="301"/>
                  </a:cubicBezTo>
                  <a:cubicBezTo>
                    <a:pt x="887" y="301"/>
                    <a:pt x="886" y="302"/>
                    <a:pt x="885" y="302"/>
                  </a:cubicBezTo>
                  <a:cubicBezTo>
                    <a:pt x="885" y="302"/>
                    <a:pt x="885" y="302"/>
                    <a:pt x="885" y="301"/>
                  </a:cubicBezTo>
                  <a:cubicBezTo>
                    <a:pt x="885" y="301"/>
                    <a:pt x="886" y="301"/>
                    <a:pt x="886" y="300"/>
                  </a:cubicBezTo>
                  <a:cubicBezTo>
                    <a:pt x="885" y="300"/>
                    <a:pt x="885" y="300"/>
                    <a:pt x="886" y="300"/>
                  </a:cubicBezTo>
                  <a:cubicBezTo>
                    <a:pt x="886" y="298"/>
                    <a:pt x="887" y="298"/>
                    <a:pt x="889" y="298"/>
                  </a:cubicBezTo>
                  <a:cubicBezTo>
                    <a:pt x="889" y="297"/>
                    <a:pt x="889" y="297"/>
                    <a:pt x="889" y="297"/>
                  </a:cubicBezTo>
                  <a:cubicBezTo>
                    <a:pt x="887" y="297"/>
                    <a:pt x="883" y="296"/>
                    <a:pt x="882" y="296"/>
                  </a:cubicBezTo>
                  <a:cubicBezTo>
                    <a:pt x="882" y="295"/>
                    <a:pt x="882" y="295"/>
                    <a:pt x="882" y="295"/>
                  </a:cubicBezTo>
                  <a:cubicBezTo>
                    <a:pt x="882" y="295"/>
                    <a:pt x="882" y="294"/>
                    <a:pt x="882" y="294"/>
                  </a:cubicBezTo>
                  <a:cubicBezTo>
                    <a:pt x="882" y="294"/>
                    <a:pt x="883" y="294"/>
                    <a:pt x="884" y="294"/>
                  </a:cubicBezTo>
                  <a:cubicBezTo>
                    <a:pt x="883" y="293"/>
                    <a:pt x="884" y="293"/>
                    <a:pt x="884" y="292"/>
                  </a:cubicBezTo>
                  <a:cubicBezTo>
                    <a:pt x="884" y="292"/>
                    <a:pt x="884" y="292"/>
                    <a:pt x="884" y="292"/>
                  </a:cubicBezTo>
                  <a:cubicBezTo>
                    <a:pt x="883" y="291"/>
                    <a:pt x="883" y="291"/>
                    <a:pt x="882" y="292"/>
                  </a:cubicBezTo>
                  <a:cubicBezTo>
                    <a:pt x="882" y="291"/>
                    <a:pt x="882" y="291"/>
                    <a:pt x="882" y="291"/>
                  </a:cubicBezTo>
                  <a:cubicBezTo>
                    <a:pt x="882" y="290"/>
                    <a:pt x="882" y="289"/>
                    <a:pt x="883" y="288"/>
                  </a:cubicBezTo>
                  <a:cubicBezTo>
                    <a:pt x="885" y="289"/>
                    <a:pt x="888" y="289"/>
                    <a:pt x="891" y="289"/>
                  </a:cubicBezTo>
                  <a:cubicBezTo>
                    <a:pt x="891" y="289"/>
                    <a:pt x="890" y="288"/>
                    <a:pt x="890" y="288"/>
                  </a:cubicBezTo>
                  <a:cubicBezTo>
                    <a:pt x="892" y="288"/>
                    <a:pt x="893" y="287"/>
                    <a:pt x="893" y="286"/>
                  </a:cubicBezTo>
                  <a:cubicBezTo>
                    <a:pt x="892" y="286"/>
                    <a:pt x="891" y="286"/>
                    <a:pt x="889" y="286"/>
                  </a:cubicBezTo>
                  <a:cubicBezTo>
                    <a:pt x="890" y="286"/>
                    <a:pt x="890" y="285"/>
                    <a:pt x="890" y="285"/>
                  </a:cubicBezTo>
                  <a:cubicBezTo>
                    <a:pt x="890" y="285"/>
                    <a:pt x="891" y="285"/>
                    <a:pt x="891" y="285"/>
                  </a:cubicBezTo>
                  <a:cubicBezTo>
                    <a:pt x="892" y="282"/>
                    <a:pt x="893" y="281"/>
                    <a:pt x="896" y="281"/>
                  </a:cubicBezTo>
                  <a:cubicBezTo>
                    <a:pt x="896" y="282"/>
                    <a:pt x="897" y="282"/>
                    <a:pt x="898" y="282"/>
                  </a:cubicBezTo>
                  <a:cubicBezTo>
                    <a:pt x="900" y="281"/>
                    <a:pt x="904" y="281"/>
                    <a:pt x="906" y="282"/>
                  </a:cubicBezTo>
                  <a:cubicBezTo>
                    <a:pt x="907" y="284"/>
                    <a:pt x="908" y="286"/>
                    <a:pt x="908" y="289"/>
                  </a:cubicBezTo>
                  <a:close/>
                  <a:moveTo>
                    <a:pt x="999" y="392"/>
                  </a:moveTo>
                  <a:cubicBezTo>
                    <a:pt x="999" y="393"/>
                    <a:pt x="998" y="394"/>
                    <a:pt x="998" y="394"/>
                  </a:cubicBezTo>
                  <a:cubicBezTo>
                    <a:pt x="998" y="395"/>
                    <a:pt x="998" y="396"/>
                    <a:pt x="999" y="397"/>
                  </a:cubicBezTo>
                  <a:cubicBezTo>
                    <a:pt x="999" y="399"/>
                    <a:pt x="998" y="400"/>
                    <a:pt x="997" y="401"/>
                  </a:cubicBezTo>
                  <a:cubicBezTo>
                    <a:pt x="996" y="401"/>
                    <a:pt x="996" y="400"/>
                    <a:pt x="994" y="401"/>
                  </a:cubicBezTo>
                  <a:cubicBezTo>
                    <a:pt x="994" y="401"/>
                    <a:pt x="994" y="402"/>
                    <a:pt x="993" y="402"/>
                  </a:cubicBezTo>
                  <a:cubicBezTo>
                    <a:pt x="989" y="402"/>
                    <a:pt x="992" y="398"/>
                    <a:pt x="991" y="394"/>
                  </a:cubicBezTo>
                  <a:cubicBezTo>
                    <a:pt x="991" y="392"/>
                    <a:pt x="990" y="391"/>
                    <a:pt x="989" y="390"/>
                  </a:cubicBezTo>
                  <a:cubicBezTo>
                    <a:pt x="990" y="390"/>
                    <a:pt x="990" y="390"/>
                    <a:pt x="990" y="390"/>
                  </a:cubicBezTo>
                  <a:cubicBezTo>
                    <a:pt x="993" y="389"/>
                    <a:pt x="994" y="389"/>
                    <a:pt x="996" y="387"/>
                  </a:cubicBezTo>
                  <a:cubicBezTo>
                    <a:pt x="997" y="388"/>
                    <a:pt x="1000" y="391"/>
                    <a:pt x="999" y="392"/>
                  </a:cubicBezTo>
                  <a:close/>
                  <a:moveTo>
                    <a:pt x="996" y="376"/>
                  </a:moveTo>
                  <a:cubicBezTo>
                    <a:pt x="996" y="376"/>
                    <a:pt x="996" y="375"/>
                    <a:pt x="996" y="374"/>
                  </a:cubicBezTo>
                  <a:cubicBezTo>
                    <a:pt x="996" y="374"/>
                    <a:pt x="996" y="374"/>
                    <a:pt x="996" y="374"/>
                  </a:cubicBezTo>
                  <a:cubicBezTo>
                    <a:pt x="997" y="374"/>
                    <a:pt x="997" y="375"/>
                    <a:pt x="997" y="375"/>
                  </a:cubicBezTo>
                  <a:cubicBezTo>
                    <a:pt x="997" y="378"/>
                    <a:pt x="998" y="384"/>
                    <a:pt x="995" y="386"/>
                  </a:cubicBezTo>
                  <a:cubicBezTo>
                    <a:pt x="995" y="386"/>
                    <a:pt x="995" y="386"/>
                    <a:pt x="995" y="386"/>
                  </a:cubicBezTo>
                  <a:cubicBezTo>
                    <a:pt x="995" y="386"/>
                    <a:pt x="995" y="385"/>
                    <a:pt x="995" y="385"/>
                  </a:cubicBezTo>
                  <a:cubicBezTo>
                    <a:pt x="994" y="385"/>
                    <a:pt x="994" y="385"/>
                    <a:pt x="993" y="385"/>
                  </a:cubicBezTo>
                  <a:cubicBezTo>
                    <a:pt x="993" y="385"/>
                    <a:pt x="993" y="385"/>
                    <a:pt x="993" y="385"/>
                  </a:cubicBezTo>
                  <a:cubicBezTo>
                    <a:pt x="993" y="384"/>
                    <a:pt x="993" y="384"/>
                    <a:pt x="993" y="384"/>
                  </a:cubicBezTo>
                  <a:cubicBezTo>
                    <a:pt x="993" y="383"/>
                    <a:pt x="993" y="383"/>
                    <a:pt x="992" y="383"/>
                  </a:cubicBezTo>
                  <a:cubicBezTo>
                    <a:pt x="992" y="383"/>
                    <a:pt x="992" y="383"/>
                    <a:pt x="992" y="383"/>
                  </a:cubicBezTo>
                  <a:cubicBezTo>
                    <a:pt x="992" y="383"/>
                    <a:pt x="993" y="382"/>
                    <a:pt x="993" y="382"/>
                  </a:cubicBezTo>
                  <a:cubicBezTo>
                    <a:pt x="993" y="382"/>
                    <a:pt x="993" y="382"/>
                    <a:pt x="993" y="382"/>
                  </a:cubicBezTo>
                  <a:cubicBezTo>
                    <a:pt x="992" y="382"/>
                    <a:pt x="992" y="382"/>
                    <a:pt x="992" y="382"/>
                  </a:cubicBezTo>
                  <a:cubicBezTo>
                    <a:pt x="992" y="382"/>
                    <a:pt x="992" y="381"/>
                    <a:pt x="992" y="381"/>
                  </a:cubicBezTo>
                  <a:cubicBezTo>
                    <a:pt x="992" y="381"/>
                    <a:pt x="992" y="381"/>
                    <a:pt x="992" y="380"/>
                  </a:cubicBezTo>
                  <a:cubicBezTo>
                    <a:pt x="992" y="380"/>
                    <a:pt x="992" y="380"/>
                    <a:pt x="992" y="379"/>
                  </a:cubicBezTo>
                  <a:cubicBezTo>
                    <a:pt x="992" y="379"/>
                    <a:pt x="992" y="379"/>
                    <a:pt x="992" y="379"/>
                  </a:cubicBezTo>
                  <a:cubicBezTo>
                    <a:pt x="992" y="378"/>
                    <a:pt x="996" y="376"/>
                    <a:pt x="996" y="376"/>
                  </a:cubicBezTo>
                  <a:close/>
                  <a:moveTo>
                    <a:pt x="1031" y="416"/>
                  </a:moveTo>
                  <a:cubicBezTo>
                    <a:pt x="1031" y="416"/>
                    <a:pt x="1030" y="417"/>
                    <a:pt x="1029" y="418"/>
                  </a:cubicBezTo>
                  <a:cubicBezTo>
                    <a:pt x="1025" y="417"/>
                    <a:pt x="1022" y="414"/>
                    <a:pt x="1019" y="413"/>
                  </a:cubicBezTo>
                  <a:cubicBezTo>
                    <a:pt x="1017" y="412"/>
                    <a:pt x="1016" y="412"/>
                    <a:pt x="1015" y="411"/>
                  </a:cubicBezTo>
                  <a:cubicBezTo>
                    <a:pt x="1016" y="408"/>
                    <a:pt x="1018" y="409"/>
                    <a:pt x="1020" y="408"/>
                  </a:cubicBezTo>
                  <a:cubicBezTo>
                    <a:pt x="1023" y="410"/>
                    <a:pt x="1025" y="410"/>
                    <a:pt x="1029" y="409"/>
                  </a:cubicBezTo>
                  <a:cubicBezTo>
                    <a:pt x="1030" y="408"/>
                    <a:pt x="1031" y="408"/>
                    <a:pt x="1032" y="408"/>
                  </a:cubicBezTo>
                  <a:cubicBezTo>
                    <a:pt x="1032" y="408"/>
                    <a:pt x="1032" y="408"/>
                    <a:pt x="1032" y="408"/>
                  </a:cubicBezTo>
                  <a:cubicBezTo>
                    <a:pt x="1032" y="410"/>
                    <a:pt x="1030" y="412"/>
                    <a:pt x="1030" y="414"/>
                  </a:cubicBezTo>
                  <a:cubicBezTo>
                    <a:pt x="1031" y="415"/>
                    <a:pt x="1032" y="415"/>
                    <a:pt x="1031" y="416"/>
                  </a:cubicBezTo>
                  <a:close/>
                  <a:moveTo>
                    <a:pt x="1096" y="427"/>
                  </a:moveTo>
                  <a:cubicBezTo>
                    <a:pt x="1096" y="428"/>
                    <a:pt x="1096" y="429"/>
                    <a:pt x="1095" y="429"/>
                  </a:cubicBezTo>
                  <a:cubicBezTo>
                    <a:pt x="1093" y="429"/>
                    <a:pt x="1090" y="430"/>
                    <a:pt x="1087" y="430"/>
                  </a:cubicBezTo>
                  <a:cubicBezTo>
                    <a:pt x="1087" y="429"/>
                    <a:pt x="1087" y="429"/>
                    <a:pt x="1087" y="429"/>
                  </a:cubicBezTo>
                  <a:cubicBezTo>
                    <a:pt x="1085" y="428"/>
                    <a:pt x="1081" y="428"/>
                    <a:pt x="1080" y="427"/>
                  </a:cubicBezTo>
                  <a:cubicBezTo>
                    <a:pt x="1080" y="427"/>
                    <a:pt x="1080" y="426"/>
                    <a:pt x="1080" y="426"/>
                  </a:cubicBezTo>
                  <a:cubicBezTo>
                    <a:pt x="1080" y="426"/>
                    <a:pt x="1080" y="426"/>
                    <a:pt x="1081" y="426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5"/>
                    <a:pt x="1081" y="425"/>
                    <a:pt x="1081" y="425"/>
                  </a:cubicBezTo>
                  <a:cubicBezTo>
                    <a:pt x="1081" y="426"/>
                    <a:pt x="1082" y="426"/>
                    <a:pt x="1082" y="426"/>
                  </a:cubicBezTo>
                  <a:cubicBezTo>
                    <a:pt x="1083" y="426"/>
                    <a:pt x="1083" y="425"/>
                    <a:pt x="1083" y="425"/>
                  </a:cubicBezTo>
                  <a:cubicBezTo>
                    <a:pt x="1083" y="425"/>
                    <a:pt x="1084" y="426"/>
                    <a:pt x="1084" y="426"/>
                  </a:cubicBezTo>
                  <a:cubicBezTo>
                    <a:pt x="1083" y="426"/>
                    <a:pt x="1083" y="426"/>
                    <a:pt x="1083" y="426"/>
                  </a:cubicBezTo>
                  <a:cubicBezTo>
                    <a:pt x="1084" y="426"/>
                    <a:pt x="1084" y="426"/>
                    <a:pt x="1084" y="427"/>
                  </a:cubicBezTo>
                  <a:cubicBezTo>
                    <a:pt x="1086" y="427"/>
                    <a:pt x="1087" y="427"/>
                    <a:pt x="1088" y="426"/>
                  </a:cubicBezTo>
                  <a:cubicBezTo>
                    <a:pt x="1090" y="427"/>
                    <a:pt x="1091" y="427"/>
                    <a:pt x="1093" y="427"/>
                  </a:cubicBezTo>
                  <a:cubicBezTo>
                    <a:pt x="1093" y="427"/>
                    <a:pt x="1093" y="427"/>
                    <a:pt x="1093" y="427"/>
                  </a:cubicBezTo>
                  <a:cubicBezTo>
                    <a:pt x="1093" y="428"/>
                    <a:pt x="1093" y="428"/>
                    <a:pt x="1093" y="428"/>
                  </a:cubicBezTo>
                  <a:cubicBezTo>
                    <a:pt x="1093" y="428"/>
                    <a:pt x="1093" y="428"/>
                    <a:pt x="1093" y="429"/>
                  </a:cubicBezTo>
                  <a:cubicBezTo>
                    <a:pt x="1094" y="428"/>
                    <a:pt x="1095" y="428"/>
                    <a:pt x="1096" y="427"/>
                  </a:cubicBezTo>
                  <a:close/>
                  <a:moveTo>
                    <a:pt x="1138" y="427"/>
                  </a:moveTo>
                  <a:cubicBezTo>
                    <a:pt x="1140" y="426"/>
                    <a:pt x="1142" y="425"/>
                    <a:pt x="1144" y="425"/>
                  </a:cubicBezTo>
                  <a:cubicBezTo>
                    <a:pt x="1143" y="426"/>
                    <a:pt x="1142" y="426"/>
                    <a:pt x="1140" y="428"/>
                  </a:cubicBezTo>
                  <a:cubicBezTo>
                    <a:pt x="1141" y="428"/>
                    <a:pt x="1141" y="429"/>
                    <a:pt x="1141" y="429"/>
                  </a:cubicBezTo>
                  <a:cubicBezTo>
                    <a:pt x="1139" y="429"/>
                    <a:pt x="1138" y="431"/>
                    <a:pt x="1135" y="431"/>
                  </a:cubicBezTo>
                  <a:cubicBezTo>
                    <a:pt x="1135" y="432"/>
                    <a:pt x="1136" y="432"/>
                    <a:pt x="1135" y="432"/>
                  </a:cubicBezTo>
                  <a:cubicBezTo>
                    <a:pt x="1134" y="431"/>
                    <a:pt x="1133" y="431"/>
                    <a:pt x="1132" y="431"/>
                  </a:cubicBezTo>
                  <a:cubicBezTo>
                    <a:pt x="1132" y="430"/>
                    <a:pt x="1131" y="430"/>
                    <a:pt x="1131" y="429"/>
                  </a:cubicBezTo>
                  <a:cubicBezTo>
                    <a:pt x="1131" y="429"/>
                    <a:pt x="1135" y="428"/>
                    <a:pt x="1135" y="428"/>
                  </a:cubicBezTo>
                  <a:cubicBezTo>
                    <a:pt x="1135" y="427"/>
                    <a:pt x="1135" y="427"/>
                    <a:pt x="1135" y="426"/>
                  </a:cubicBezTo>
                  <a:cubicBezTo>
                    <a:pt x="1136" y="426"/>
                    <a:pt x="1137" y="427"/>
                    <a:pt x="1138" y="427"/>
                  </a:cubicBezTo>
                  <a:close/>
                  <a:moveTo>
                    <a:pt x="883" y="453"/>
                  </a:moveTo>
                  <a:cubicBezTo>
                    <a:pt x="884" y="452"/>
                    <a:pt x="886" y="451"/>
                    <a:pt x="886" y="449"/>
                  </a:cubicBezTo>
                  <a:cubicBezTo>
                    <a:pt x="887" y="448"/>
                    <a:pt x="886" y="446"/>
                    <a:pt x="887" y="445"/>
                  </a:cubicBezTo>
                  <a:cubicBezTo>
                    <a:pt x="887" y="444"/>
                    <a:pt x="891" y="441"/>
                    <a:pt x="892" y="440"/>
                  </a:cubicBezTo>
                  <a:cubicBezTo>
                    <a:pt x="895" y="438"/>
                    <a:pt x="899" y="438"/>
                    <a:pt x="902" y="435"/>
                  </a:cubicBezTo>
                  <a:cubicBezTo>
                    <a:pt x="903" y="433"/>
                    <a:pt x="905" y="425"/>
                    <a:pt x="907" y="424"/>
                  </a:cubicBezTo>
                  <a:cubicBezTo>
                    <a:pt x="907" y="424"/>
                    <a:pt x="908" y="424"/>
                    <a:pt x="908" y="423"/>
                  </a:cubicBezTo>
                  <a:cubicBezTo>
                    <a:pt x="910" y="425"/>
                    <a:pt x="911" y="427"/>
                    <a:pt x="914" y="428"/>
                  </a:cubicBezTo>
                  <a:cubicBezTo>
                    <a:pt x="917" y="429"/>
                    <a:pt x="924" y="427"/>
                    <a:pt x="924" y="427"/>
                  </a:cubicBezTo>
                  <a:cubicBezTo>
                    <a:pt x="924" y="429"/>
                    <a:pt x="928" y="429"/>
                    <a:pt x="930" y="429"/>
                  </a:cubicBezTo>
                  <a:cubicBezTo>
                    <a:pt x="933" y="428"/>
                    <a:pt x="932" y="426"/>
                    <a:pt x="934" y="425"/>
                  </a:cubicBezTo>
                  <a:cubicBezTo>
                    <a:pt x="935" y="425"/>
                    <a:pt x="938" y="424"/>
                    <a:pt x="939" y="423"/>
                  </a:cubicBezTo>
                  <a:cubicBezTo>
                    <a:pt x="939" y="424"/>
                    <a:pt x="940" y="424"/>
                    <a:pt x="941" y="424"/>
                  </a:cubicBezTo>
                  <a:cubicBezTo>
                    <a:pt x="942" y="423"/>
                    <a:pt x="944" y="421"/>
                    <a:pt x="946" y="420"/>
                  </a:cubicBezTo>
                  <a:cubicBezTo>
                    <a:pt x="948" y="419"/>
                    <a:pt x="952" y="420"/>
                    <a:pt x="955" y="419"/>
                  </a:cubicBezTo>
                  <a:cubicBezTo>
                    <a:pt x="956" y="418"/>
                    <a:pt x="957" y="418"/>
                    <a:pt x="958" y="418"/>
                  </a:cubicBezTo>
                  <a:cubicBezTo>
                    <a:pt x="959" y="417"/>
                    <a:pt x="959" y="419"/>
                    <a:pt x="961" y="418"/>
                  </a:cubicBezTo>
                  <a:cubicBezTo>
                    <a:pt x="962" y="418"/>
                    <a:pt x="962" y="417"/>
                    <a:pt x="963" y="417"/>
                  </a:cubicBezTo>
                  <a:cubicBezTo>
                    <a:pt x="967" y="416"/>
                    <a:pt x="970" y="419"/>
                    <a:pt x="973" y="418"/>
                  </a:cubicBezTo>
                  <a:cubicBezTo>
                    <a:pt x="975" y="417"/>
                    <a:pt x="977" y="416"/>
                    <a:pt x="979" y="415"/>
                  </a:cubicBezTo>
                  <a:cubicBezTo>
                    <a:pt x="980" y="416"/>
                    <a:pt x="981" y="417"/>
                    <a:pt x="982" y="417"/>
                  </a:cubicBezTo>
                  <a:cubicBezTo>
                    <a:pt x="983" y="416"/>
                    <a:pt x="984" y="415"/>
                    <a:pt x="985" y="415"/>
                  </a:cubicBezTo>
                  <a:cubicBezTo>
                    <a:pt x="986" y="416"/>
                    <a:pt x="987" y="417"/>
                    <a:pt x="988" y="417"/>
                  </a:cubicBezTo>
                  <a:cubicBezTo>
                    <a:pt x="991" y="418"/>
                    <a:pt x="994" y="415"/>
                    <a:pt x="996" y="414"/>
                  </a:cubicBezTo>
                  <a:cubicBezTo>
                    <a:pt x="997" y="414"/>
                    <a:pt x="998" y="414"/>
                    <a:pt x="998" y="414"/>
                  </a:cubicBezTo>
                  <a:cubicBezTo>
                    <a:pt x="999" y="414"/>
                    <a:pt x="1000" y="414"/>
                    <a:pt x="1001" y="415"/>
                  </a:cubicBezTo>
                  <a:cubicBezTo>
                    <a:pt x="1001" y="416"/>
                    <a:pt x="1001" y="417"/>
                    <a:pt x="1002" y="417"/>
                  </a:cubicBezTo>
                  <a:cubicBezTo>
                    <a:pt x="1002" y="418"/>
                    <a:pt x="1002" y="418"/>
                    <a:pt x="1002" y="418"/>
                  </a:cubicBezTo>
                  <a:cubicBezTo>
                    <a:pt x="1004" y="417"/>
                    <a:pt x="1005" y="416"/>
                    <a:pt x="1006" y="415"/>
                  </a:cubicBezTo>
                  <a:cubicBezTo>
                    <a:pt x="1006" y="420"/>
                    <a:pt x="999" y="421"/>
                    <a:pt x="1006" y="425"/>
                  </a:cubicBezTo>
                  <a:cubicBezTo>
                    <a:pt x="1006" y="426"/>
                    <a:pt x="1007" y="427"/>
                    <a:pt x="1007" y="428"/>
                  </a:cubicBezTo>
                  <a:cubicBezTo>
                    <a:pt x="1007" y="429"/>
                    <a:pt x="1001" y="434"/>
                    <a:pt x="1000" y="435"/>
                  </a:cubicBezTo>
                  <a:cubicBezTo>
                    <a:pt x="1001" y="437"/>
                    <a:pt x="1003" y="438"/>
                    <a:pt x="1004" y="439"/>
                  </a:cubicBezTo>
                  <a:cubicBezTo>
                    <a:pt x="1005" y="439"/>
                    <a:pt x="1006" y="439"/>
                    <a:pt x="1007" y="439"/>
                  </a:cubicBezTo>
                  <a:cubicBezTo>
                    <a:pt x="1007" y="439"/>
                    <a:pt x="1007" y="440"/>
                    <a:pt x="1007" y="441"/>
                  </a:cubicBezTo>
                  <a:cubicBezTo>
                    <a:pt x="1010" y="442"/>
                    <a:pt x="1012" y="443"/>
                    <a:pt x="1015" y="444"/>
                  </a:cubicBezTo>
                  <a:cubicBezTo>
                    <a:pt x="1017" y="444"/>
                    <a:pt x="1019" y="444"/>
                    <a:pt x="1021" y="444"/>
                  </a:cubicBezTo>
                  <a:cubicBezTo>
                    <a:pt x="1022" y="444"/>
                    <a:pt x="1023" y="444"/>
                    <a:pt x="1025" y="445"/>
                  </a:cubicBezTo>
                  <a:cubicBezTo>
                    <a:pt x="1025" y="445"/>
                    <a:pt x="1026" y="446"/>
                    <a:pt x="1026" y="446"/>
                  </a:cubicBezTo>
                  <a:cubicBezTo>
                    <a:pt x="1027" y="447"/>
                    <a:pt x="1028" y="446"/>
                    <a:pt x="1030" y="447"/>
                  </a:cubicBezTo>
                  <a:cubicBezTo>
                    <a:pt x="1032" y="447"/>
                    <a:pt x="1032" y="452"/>
                    <a:pt x="1034" y="454"/>
                  </a:cubicBezTo>
                  <a:cubicBezTo>
                    <a:pt x="1037" y="455"/>
                    <a:pt x="1043" y="455"/>
                    <a:pt x="1045" y="456"/>
                  </a:cubicBezTo>
                  <a:cubicBezTo>
                    <a:pt x="1048" y="457"/>
                    <a:pt x="1050" y="460"/>
                    <a:pt x="1053" y="461"/>
                  </a:cubicBezTo>
                  <a:cubicBezTo>
                    <a:pt x="1055" y="461"/>
                    <a:pt x="1056" y="460"/>
                    <a:pt x="1056" y="459"/>
                  </a:cubicBezTo>
                  <a:cubicBezTo>
                    <a:pt x="1063" y="456"/>
                    <a:pt x="1057" y="453"/>
                    <a:pt x="1059" y="449"/>
                  </a:cubicBezTo>
                  <a:cubicBezTo>
                    <a:pt x="1061" y="445"/>
                    <a:pt x="1070" y="442"/>
                    <a:pt x="1075" y="445"/>
                  </a:cubicBezTo>
                  <a:cubicBezTo>
                    <a:pt x="1077" y="445"/>
                    <a:pt x="1076" y="447"/>
                    <a:pt x="1078" y="448"/>
                  </a:cubicBezTo>
                  <a:cubicBezTo>
                    <a:pt x="1079" y="449"/>
                    <a:pt x="1083" y="449"/>
                    <a:pt x="1084" y="449"/>
                  </a:cubicBezTo>
                  <a:cubicBezTo>
                    <a:pt x="1085" y="449"/>
                    <a:pt x="1086" y="449"/>
                    <a:pt x="1087" y="449"/>
                  </a:cubicBezTo>
                  <a:cubicBezTo>
                    <a:pt x="1088" y="450"/>
                    <a:pt x="1088" y="452"/>
                    <a:pt x="1089" y="452"/>
                  </a:cubicBezTo>
                  <a:cubicBezTo>
                    <a:pt x="1092" y="452"/>
                    <a:pt x="1094" y="452"/>
                    <a:pt x="1096" y="452"/>
                  </a:cubicBezTo>
                  <a:cubicBezTo>
                    <a:pt x="1099" y="453"/>
                    <a:pt x="1102" y="454"/>
                    <a:pt x="1105" y="454"/>
                  </a:cubicBezTo>
                  <a:cubicBezTo>
                    <a:pt x="1105" y="455"/>
                    <a:pt x="1105" y="455"/>
                    <a:pt x="1106" y="455"/>
                  </a:cubicBezTo>
                  <a:cubicBezTo>
                    <a:pt x="1107" y="455"/>
                    <a:pt x="1108" y="456"/>
                    <a:pt x="1109" y="456"/>
                  </a:cubicBezTo>
                  <a:cubicBezTo>
                    <a:pt x="1110" y="456"/>
                    <a:pt x="1112" y="457"/>
                    <a:pt x="1113" y="457"/>
                  </a:cubicBezTo>
                  <a:cubicBezTo>
                    <a:pt x="1114" y="456"/>
                    <a:pt x="1115" y="456"/>
                    <a:pt x="1116" y="455"/>
                  </a:cubicBezTo>
                  <a:cubicBezTo>
                    <a:pt x="1119" y="453"/>
                    <a:pt x="1124" y="452"/>
                    <a:pt x="1128" y="453"/>
                  </a:cubicBezTo>
                  <a:cubicBezTo>
                    <a:pt x="1128" y="454"/>
                    <a:pt x="1129" y="454"/>
                    <a:pt x="1130" y="455"/>
                  </a:cubicBezTo>
                  <a:cubicBezTo>
                    <a:pt x="1132" y="455"/>
                    <a:pt x="1133" y="456"/>
                    <a:pt x="1136" y="455"/>
                  </a:cubicBezTo>
                  <a:cubicBezTo>
                    <a:pt x="1139" y="457"/>
                    <a:pt x="1140" y="455"/>
                    <a:pt x="1142" y="454"/>
                  </a:cubicBezTo>
                  <a:cubicBezTo>
                    <a:pt x="1144" y="458"/>
                    <a:pt x="1145" y="462"/>
                    <a:pt x="1147" y="466"/>
                  </a:cubicBezTo>
                  <a:cubicBezTo>
                    <a:pt x="1144" y="468"/>
                    <a:pt x="1145" y="473"/>
                    <a:pt x="1143" y="476"/>
                  </a:cubicBezTo>
                  <a:cubicBezTo>
                    <a:pt x="1143" y="476"/>
                    <a:pt x="1142" y="476"/>
                    <a:pt x="1142" y="476"/>
                  </a:cubicBezTo>
                  <a:cubicBezTo>
                    <a:pt x="1138" y="473"/>
                    <a:pt x="1135" y="468"/>
                    <a:pt x="1134" y="463"/>
                  </a:cubicBezTo>
                  <a:cubicBezTo>
                    <a:pt x="1132" y="463"/>
                    <a:pt x="1132" y="464"/>
                    <a:pt x="1132" y="465"/>
                  </a:cubicBezTo>
                  <a:cubicBezTo>
                    <a:pt x="1132" y="469"/>
                    <a:pt x="1136" y="472"/>
                    <a:pt x="1138" y="475"/>
                  </a:cubicBezTo>
                  <a:cubicBezTo>
                    <a:pt x="1139" y="478"/>
                    <a:pt x="1140" y="481"/>
                    <a:pt x="1141" y="484"/>
                  </a:cubicBezTo>
                  <a:cubicBezTo>
                    <a:pt x="1144" y="488"/>
                    <a:pt x="1146" y="493"/>
                    <a:pt x="1148" y="497"/>
                  </a:cubicBezTo>
                  <a:cubicBezTo>
                    <a:pt x="1149" y="498"/>
                    <a:pt x="1150" y="499"/>
                    <a:pt x="1151" y="500"/>
                  </a:cubicBezTo>
                  <a:cubicBezTo>
                    <a:pt x="1151" y="501"/>
                    <a:pt x="1151" y="501"/>
                    <a:pt x="1150" y="502"/>
                  </a:cubicBezTo>
                  <a:cubicBezTo>
                    <a:pt x="1151" y="503"/>
                    <a:pt x="1151" y="505"/>
                    <a:pt x="1152" y="507"/>
                  </a:cubicBezTo>
                  <a:cubicBezTo>
                    <a:pt x="1152" y="508"/>
                    <a:pt x="1154" y="508"/>
                    <a:pt x="1155" y="509"/>
                  </a:cubicBezTo>
                  <a:cubicBezTo>
                    <a:pt x="1157" y="510"/>
                    <a:pt x="1159" y="514"/>
                    <a:pt x="1160" y="517"/>
                  </a:cubicBezTo>
                  <a:cubicBezTo>
                    <a:pt x="1161" y="521"/>
                    <a:pt x="1160" y="529"/>
                    <a:pt x="1162" y="532"/>
                  </a:cubicBezTo>
                  <a:cubicBezTo>
                    <a:pt x="1163" y="534"/>
                    <a:pt x="1168" y="535"/>
                    <a:pt x="1169" y="537"/>
                  </a:cubicBezTo>
                  <a:cubicBezTo>
                    <a:pt x="1171" y="542"/>
                    <a:pt x="1172" y="551"/>
                    <a:pt x="1176" y="554"/>
                  </a:cubicBezTo>
                  <a:cubicBezTo>
                    <a:pt x="1176" y="554"/>
                    <a:pt x="1176" y="554"/>
                    <a:pt x="1176" y="554"/>
                  </a:cubicBezTo>
                  <a:cubicBezTo>
                    <a:pt x="1176" y="554"/>
                    <a:pt x="1176" y="553"/>
                    <a:pt x="1176" y="552"/>
                  </a:cubicBezTo>
                  <a:cubicBezTo>
                    <a:pt x="1178" y="553"/>
                    <a:pt x="1178" y="554"/>
                    <a:pt x="1179" y="556"/>
                  </a:cubicBezTo>
                  <a:cubicBezTo>
                    <a:pt x="1180" y="555"/>
                    <a:pt x="1181" y="555"/>
                    <a:pt x="1182" y="556"/>
                  </a:cubicBezTo>
                  <a:cubicBezTo>
                    <a:pt x="1183" y="558"/>
                    <a:pt x="1185" y="560"/>
                    <a:pt x="1187" y="562"/>
                  </a:cubicBezTo>
                  <a:cubicBezTo>
                    <a:pt x="1188" y="562"/>
                    <a:pt x="1189" y="562"/>
                    <a:pt x="1189" y="562"/>
                  </a:cubicBezTo>
                  <a:cubicBezTo>
                    <a:pt x="1190" y="563"/>
                    <a:pt x="1191" y="566"/>
                    <a:pt x="1191" y="566"/>
                  </a:cubicBezTo>
                  <a:cubicBezTo>
                    <a:pt x="1193" y="568"/>
                    <a:pt x="1197" y="569"/>
                    <a:pt x="1198" y="572"/>
                  </a:cubicBezTo>
                  <a:cubicBezTo>
                    <a:pt x="1197" y="573"/>
                    <a:pt x="1194" y="574"/>
                    <a:pt x="1192" y="575"/>
                  </a:cubicBezTo>
                  <a:cubicBezTo>
                    <a:pt x="1192" y="575"/>
                    <a:pt x="1192" y="575"/>
                    <a:pt x="1192" y="575"/>
                  </a:cubicBezTo>
                  <a:cubicBezTo>
                    <a:pt x="1192" y="575"/>
                    <a:pt x="1193" y="575"/>
                    <a:pt x="1193" y="575"/>
                  </a:cubicBezTo>
                  <a:cubicBezTo>
                    <a:pt x="1194" y="576"/>
                    <a:pt x="1195" y="575"/>
                    <a:pt x="1196" y="576"/>
                  </a:cubicBezTo>
                  <a:cubicBezTo>
                    <a:pt x="1198" y="578"/>
                    <a:pt x="1200" y="580"/>
                    <a:pt x="1202" y="582"/>
                  </a:cubicBezTo>
                  <a:cubicBezTo>
                    <a:pt x="1203" y="582"/>
                    <a:pt x="1204" y="582"/>
                    <a:pt x="1206" y="582"/>
                  </a:cubicBezTo>
                  <a:cubicBezTo>
                    <a:pt x="1207" y="582"/>
                    <a:pt x="1209" y="581"/>
                    <a:pt x="1211" y="580"/>
                  </a:cubicBezTo>
                  <a:cubicBezTo>
                    <a:pt x="1213" y="580"/>
                    <a:pt x="1214" y="582"/>
                    <a:pt x="1216" y="581"/>
                  </a:cubicBezTo>
                  <a:cubicBezTo>
                    <a:pt x="1217" y="580"/>
                    <a:pt x="1219" y="579"/>
                    <a:pt x="1220" y="578"/>
                  </a:cubicBezTo>
                  <a:cubicBezTo>
                    <a:pt x="1220" y="578"/>
                    <a:pt x="1220" y="578"/>
                    <a:pt x="1221" y="578"/>
                  </a:cubicBezTo>
                  <a:cubicBezTo>
                    <a:pt x="1222" y="578"/>
                    <a:pt x="1223" y="578"/>
                    <a:pt x="1224" y="578"/>
                  </a:cubicBezTo>
                  <a:cubicBezTo>
                    <a:pt x="1225" y="578"/>
                    <a:pt x="1226" y="577"/>
                    <a:pt x="1228" y="577"/>
                  </a:cubicBezTo>
                  <a:cubicBezTo>
                    <a:pt x="1229" y="577"/>
                    <a:pt x="1230" y="578"/>
                    <a:pt x="1232" y="577"/>
                  </a:cubicBezTo>
                  <a:cubicBezTo>
                    <a:pt x="1235" y="577"/>
                    <a:pt x="1237" y="575"/>
                    <a:pt x="1240" y="573"/>
                  </a:cubicBezTo>
                  <a:cubicBezTo>
                    <a:pt x="1241" y="574"/>
                    <a:pt x="1242" y="574"/>
                    <a:pt x="1243" y="574"/>
                  </a:cubicBezTo>
                  <a:cubicBezTo>
                    <a:pt x="1243" y="575"/>
                    <a:pt x="1243" y="575"/>
                    <a:pt x="1243" y="575"/>
                  </a:cubicBezTo>
                  <a:cubicBezTo>
                    <a:pt x="1243" y="576"/>
                    <a:pt x="1242" y="577"/>
                    <a:pt x="1242" y="577"/>
                  </a:cubicBezTo>
                  <a:cubicBezTo>
                    <a:pt x="1242" y="579"/>
                    <a:pt x="1242" y="580"/>
                    <a:pt x="1242" y="581"/>
                  </a:cubicBezTo>
                  <a:cubicBezTo>
                    <a:pt x="1242" y="582"/>
                    <a:pt x="1241" y="583"/>
                    <a:pt x="1241" y="583"/>
                  </a:cubicBezTo>
                  <a:cubicBezTo>
                    <a:pt x="1241" y="585"/>
                    <a:pt x="1241" y="587"/>
                    <a:pt x="1240" y="589"/>
                  </a:cubicBezTo>
                  <a:cubicBezTo>
                    <a:pt x="1239" y="591"/>
                    <a:pt x="1238" y="593"/>
                    <a:pt x="1237" y="594"/>
                  </a:cubicBezTo>
                  <a:cubicBezTo>
                    <a:pt x="1236" y="595"/>
                    <a:pt x="1235" y="596"/>
                    <a:pt x="1235" y="597"/>
                  </a:cubicBezTo>
                  <a:cubicBezTo>
                    <a:pt x="1235" y="597"/>
                    <a:pt x="1235" y="598"/>
                    <a:pt x="1235" y="599"/>
                  </a:cubicBezTo>
                  <a:cubicBezTo>
                    <a:pt x="1233" y="601"/>
                    <a:pt x="1232" y="603"/>
                    <a:pt x="1230" y="606"/>
                  </a:cubicBezTo>
                  <a:cubicBezTo>
                    <a:pt x="1230" y="607"/>
                    <a:pt x="1230" y="608"/>
                    <a:pt x="1230" y="609"/>
                  </a:cubicBezTo>
                  <a:cubicBezTo>
                    <a:pt x="1227" y="614"/>
                    <a:pt x="1222" y="618"/>
                    <a:pt x="1219" y="623"/>
                  </a:cubicBezTo>
                  <a:cubicBezTo>
                    <a:pt x="1217" y="625"/>
                    <a:pt x="1215" y="627"/>
                    <a:pt x="1214" y="629"/>
                  </a:cubicBezTo>
                  <a:cubicBezTo>
                    <a:pt x="1209" y="633"/>
                    <a:pt x="1203" y="635"/>
                    <a:pt x="1199" y="639"/>
                  </a:cubicBezTo>
                  <a:cubicBezTo>
                    <a:pt x="1195" y="644"/>
                    <a:pt x="1190" y="649"/>
                    <a:pt x="1186" y="653"/>
                  </a:cubicBezTo>
                  <a:cubicBezTo>
                    <a:pt x="1187" y="654"/>
                    <a:pt x="1187" y="655"/>
                    <a:pt x="1186" y="655"/>
                  </a:cubicBezTo>
                  <a:cubicBezTo>
                    <a:pt x="1185" y="656"/>
                    <a:pt x="1184" y="657"/>
                    <a:pt x="1182" y="656"/>
                  </a:cubicBezTo>
                  <a:cubicBezTo>
                    <a:pt x="1182" y="659"/>
                    <a:pt x="1180" y="659"/>
                    <a:pt x="1178" y="660"/>
                  </a:cubicBezTo>
                  <a:cubicBezTo>
                    <a:pt x="1178" y="665"/>
                    <a:pt x="1176" y="665"/>
                    <a:pt x="1175" y="668"/>
                  </a:cubicBezTo>
                  <a:cubicBezTo>
                    <a:pt x="1174" y="669"/>
                    <a:pt x="1175" y="670"/>
                    <a:pt x="1174" y="671"/>
                  </a:cubicBezTo>
                  <a:cubicBezTo>
                    <a:pt x="1174" y="672"/>
                    <a:pt x="1173" y="672"/>
                    <a:pt x="1172" y="672"/>
                  </a:cubicBezTo>
                  <a:cubicBezTo>
                    <a:pt x="1172" y="673"/>
                    <a:pt x="1170" y="679"/>
                    <a:pt x="1170" y="681"/>
                  </a:cubicBezTo>
                  <a:cubicBezTo>
                    <a:pt x="1171" y="683"/>
                    <a:pt x="1173" y="684"/>
                    <a:pt x="1174" y="686"/>
                  </a:cubicBezTo>
                  <a:cubicBezTo>
                    <a:pt x="1174" y="687"/>
                    <a:pt x="1173" y="689"/>
                    <a:pt x="1173" y="690"/>
                  </a:cubicBezTo>
                  <a:cubicBezTo>
                    <a:pt x="1173" y="690"/>
                    <a:pt x="1173" y="691"/>
                    <a:pt x="1174" y="691"/>
                  </a:cubicBezTo>
                  <a:cubicBezTo>
                    <a:pt x="1173" y="694"/>
                    <a:pt x="1174" y="700"/>
                    <a:pt x="1175" y="702"/>
                  </a:cubicBezTo>
                  <a:cubicBezTo>
                    <a:pt x="1177" y="705"/>
                    <a:pt x="1179" y="705"/>
                    <a:pt x="1181" y="708"/>
                  </a:cubicBezTo>
                  <a:cubicBezTo>
                    <a:pt x="1180" y="709"/>
                    <a:pt x="1179" y="710"/>
                    <a:pt x="1179" y="711"/>
                  </a:cubicBezTo>
                  <a:cubicBezTo>
                    <a:pt x="1179" y="713"/>
                    <a:pt x="1180" y="717"/>
                    <a:pt x="1180" y="719"/>
                  </a:cubicBezTo>
                  <a:cubicBezTo>
                    <a:pt x="1180" y="720"/>
                    <a:pt x="1179" y="720"/>
                    <a:pt x="1179" y="721"/>
                  </a:cubicBezTo>
                  <a:cubicBezTo>
                    <a:pt x="1181" y="723"/>
                    <a:pt x="1180" y="727"/>
                    <a:pt x="1180" y="730"/>
                  </a:cubicBezTo>
                  <a:cubicBezTo>
                    <a:pt x="1181" y="730"/>
                    <a:pt x="1181" y="730"/>
                    <a:pt x="1182" y="730"/>
                  </a:cubicBezTo>
                  <a:cubicBezTo>
                    <a:pt x="1182" y="731"/>
                    <a:pt x="1182" y="731"/>
                    <a:pt x="1182" y="731"/>
                  </a:cubicBezTo>
                  <a:cubicBezTo>
                    <a:pt x="1181" y="732"/>
                    <a:pt x="1181" y="733"/>
                    <a:pt x="1180" y="734"/>
                  </a:cubicBezTo>
                  <a:cubicBezTo>
                    <a:pt x="1180" y="735"/>
                    <a:pt x="1180" y="735"/>
                    <a:pt x="1180" y="735"/>
                  </a:cubicBezTo>
                  <a:cubicBezTo>
                    <a:pt x="1178" y="738"/>
                    <a:pt x="1177" y="741"/>
                    <a:pt x="1174" y="743"/>
                  </a:cubicBezTo>
                  <a:cubicBezTo>
                    <a:pt x="1170" y="746"/>
                    <a:pt x="1165" y="747"/>
                    <a:pt x="1161" y="749"/>
                  </a:cubicBezTo>
                  <a:cubicBezTo>
                    <a:pt x="1157" y="751"/>
                    <a:pt x="1156" y="755"/>
                    <a:pt x="1153" y="757"/>
                  </a:cubicBezTo>
                  <a:cubicBezTo>
                    <a:pt x="1150" y="759"/>
                    <a:pt x="1148" y="761"/>
                    <a:pt x="1146" y="763"/>
                  </a:cubicBezTo>
                  <a:cubicBezTo>
                    <a:pt x="1146" y="764"/>
                    <a:pt x="1146" y="765"/>
                    <a:pt x="1146" y="767"/>
                  </a:cubicBezTo>
                  <a:cubicBezTo>
                    <a:pt x="1147" y="767"/>
                    <a:pt x="1148" y="768"/>
                    <a:pt x="1148" y="770"/>
                  </a:cubicBezTo>
                  <a:cubicBezTo>
                    <a:pt x="1147" y="772"/>
                    <a:pt x="1148" y="775"/>
                    <a:pt x="1149" y="777"/>
                  </a:cubicBezTo>
                  <a:cubicBezTo>
                    <a:pt x="1150" y="777"/>
                    <a:pt x="1150" y="777"/>
                    <a:pt x="1150" y="777"/>
                  </a:cubicBezTo>
                  <a:cubicBezTo>
                    <a:pt x="1150" y="779"/>
                    <a:pt x="1151" y="782"/>
                    <a:pt x="1150" y="785"/>
                  </a:cubicBezTo>
                  <a:cubicBezTo>
                    <a:pt x="1150" y="785"/>
                    <a:pt x="1149" y="786"/>
                    <a:pt x="1149" y="787"/>
                  </a:cubicBezTo>
                  <a:cubicBezTo>
                    <a:pt x="1149" y="787"/>
                    <a:pt x="1149" y="787"/>
                    <a:pt x="1149" y="787"/>
                  </a:cubicBezTo>
                  <a:cubicBezTo>
                    <a:pt x="1149" y="788"/>
                    <a:pt x="1150" y="787"/>
                    <a:pt x="1150" y="788"/>
                  </a:cubicBezTo>
                  <a:cubicBezTo>
                    <a:pt x="1148" y="794"/>
                    <a:pt x="1142" y="793"/>
                    <a:pt x="1138" y="796"/>
                  </a:cubicBezTo>
                  <a:cubicBezTo>
                    <a:pt x="1135" y="797"/>
                    <a:pt x="1134" y="799"/>
                    <a:pt x="1133" y="801"/>
                  </a:cubicBezTo>
                  <a:cubicBezTo>
                    <a:pt x="1133" y="801"/>
                    <a:pt x="1133" y="801"/>
                    <a:pt x="1133" y="801"/>
                  </a:cubicBezTo>
                  <a:cubicBezTo>
                    <a:pt x="1133" y="802"/>
                    <a:pt x="1134" y="802"/>
                    <a:pt x="1135" y="803"/>
                  </a:cubicBezTo>
                  <a:cubicBezTo>
                    <a:pt x="1135" y="806"/>
                    <a:pt x="1135" y="811"/>
                    <a:pt x="1133" y="813"/>
                  </a:cubicBezTo>
                  <a:cubicBezTo>
                    <a:pt x="1133" y="813"/>
                    <a:pt x="1132" y="813"/>
                    <a:pt x="1131" y="814"/>
                  </a:cubicBezTo>
                  <a:cubicBezTo>
                    <a:pt x="1131" y="815"/>
                    <a:pt x="1132" y="816"/>
                    <a:pt x="1132" y="817"/>
                  </a:cubicBezTo>
                  <a:cubicBezTo>
                    <a:pt x="1131" y="819"/>
                    <a:pt x="1127" y="821"/>
                    <a:pt x="1126" y="823"/>
                  </a:cubicBezTo>
                  <a:cubicBezTo>
                    <a:pt x="1120" y="832"/>
                    <a:pt x="1114" y="839"/>
                    <a:pt x="1105" y="846"/>
                  </a:cubicBezTo>
                  <a:cubicBezTo>
                    <a:pt x="1103" y="847"/>
                    <a:pt x="1102" y="849"/>
                    <a:pt x="1100" y="850"/>
                  </a:cubicBezTo>
                  <a:cubicBezTo>
                    <a:pt x="1099" y="851"/>
                    <a:pt x="1093" y="851"/>
                    <a:pt x="1092" y="852"/>
                  </a:cubicBezTo>
                  <a:cubicBezTo>
                    <a:pt x="1092" y="852"/>
                    <a:pt x="1092" y="853"/>
                    <a:pt x="1091" y="853"/>
                  </a:cubicBezTo>
                  <a:cubicBezTo>
                    <a:pt x="1090" y="853"/>
                    <a:pt x="1089" y="853"/>
                    <a:pt x="1088" y="853"/>
                  </a:cubicBezTo>
                  <a:cubicBezTo>
                    <a:pt x="1087" y="853"/>
                    <a:pt x="1087" y="854"/>
                    <a:pt x="1086" y="855"/>
                  </a:cubicBezTo>
                  <a:cubicBezTo>
                    <a:pt x="1084" y="854"/>
                    <a:pt x="1082" y="852"/>
                    <a:pt x="1080" y="853"/>
                  </a:cubicBezTo>
                  <a:cubicBezTo>
                    <a:pt x="1079" y="853"/>
                    <a:pt x="1078" y="853"/>
                    <a:pt x="1078" y="854"/>
                  </a:cubicBezTo>
                  <a:cubicBezTo>
                    <a:pt x="1075" y="854"/>
                    <a:pt x="1074" y="852"/>
                    <a:pt x="1071" y="854"/>
                  </a:cubicBezTo>
                  <a:cubicBezTo>
                    <a:pt x="1070" y="854"/>
                    <a:pt x="1070" y="855"/>
                    <a:pt x="1069" y="855"/>
                  </a:cubicBezTo>
                  <a:cubicBezTo>
                    <a:pt x="1067" y="856"/>
                    <a:pt x="1064" y="855"/>
                    <a:pt x="1062" y="856"/>
                  </a:cubicBezTo>
                  <a:cubicBezTo>
                    <a:pt x="1060" y="856"/>
                    <a:pt x="1059" y="858"/>
                    <a:pt x="1058" y="859"/>
                  </a:cubicBezTo>
                  <a:cubicBezTo>
                    <a:pt x="1057" y="858"/>
                    <a:pt x="1055" y="858"/>
                    <a:pt x="1055" y="857"/>
                  </a:cubicBezTo>
                  <a:cubicBezTo>
                    <a:pt x="1055" y="856"/>
                    <a:pt x="1055" y="855"/>
                    <a:pt x="1054" y="855"/>
                  </a:cubicBezTo>
                  <a:cubicBezTo>
                    <a:pt x="1053" y="855"/>
                    <a:pt x="1053" y="855"/>
                    <a:pt x="1052" y="855"/>
                  </a:cubicBezTo>
                  <a:cubicBezTo>
                    <a:pt x="1052" y="854"/>
                    <a:pt x="1052" y="854"/>
                    <a:pt x="1051" y="854"/>
                  </a:cubicBezTo>
                  <a:cubicBezTo>
                    <a:pt x="1051" y="854"/>
                    <a:pt x="1051" y="854"/>
                    <a:pt x="1050" y="854"/>
                  </a:cubicBezTo>
                  <a:cubicBezTo>
                    <a:pt x="1050" y="854"/>
                    <a:pt x="1050" y="854"/>
                    <a:pt x="1050" y="855"/>
                  </a:cubicBezTo>
                  <a:cubicBezTo>
                    <a:pt x="1050" y="855"/>
                    <a:pt x="1050" y="855"/>
                    <a:pt x="1050" y="855"/>
                  </a:cubicBezTo>
                  <a:cubicBezTo>
                    <a:pt x="1049" y="854"/>
                    <a:pt x="1049" y="854"/>
                    <a:pt x="1049" y="854"/>
                  </a:cubicBezTo>
                  <a:cubicBezTo>
                    <a:pt x="1049" y="853"/>
                    <a:pt x="1050" y="852"/>
                    <a:pt x="1050" y="851"/>
                  </a:cubicBezTo>
                  <a:cubicBezTo>
                    <a:pt x="1049" y="850"/>
                    <a:pt x="1046" y="846"/>
                    <a:pt x="1047" y="845"/>
                  </a:cubicBezTo>
                  <a:cubicBezTo>
                    <a:pt x="1047" y="845"/>
                    <a:pt x="1048" y="845"/>
                    <a:pt x="1049" y="845"/>
                  </a:cubicBezTo>
                  <a:cubicBezTo>
                    <a:pt x="1050" y="839"/>
                    <a:pt x="1047" y="835"/>
                    <a:pt x="1045" y="831"/>
                  </a:cubicBezTo>
                  <a:cubicBezTo>
                    <a:pt x="1042" y="827"/>
                    <a:pt x="1041" y="822"/>
                    <a:pt x="1039" y="819"/>
                  </a:cubicBezTo>
                  <a:cubicBezTo>
                    <a:pt x="1037" y="816"/>
                    <a:pt x="1034" y="813"/>
                    <a:pt x="1032" y="811"/>
                  </a:cubicBezTo>
                  <a:cubicBezTo>
                    <a:pt x="1031" y="809"/>
                    <a:pt x="1031" y="807"/>
                    <a:pt x="1030" y="804"/>
                  </a:cubicBezTo>
                  <a:cubicBezTo>
                    <a:pt x="1030" y="804"/>
                    <a:pt x="1031" y="803"/>
                    <a:pt x="1030" y="802"/>
                  </a:cubicBezTo>
                  <a:cubicBezTo>
                    <a:pt x="1030" y="801"/>
                    <a:pt x="1029" y="800"/>
                    <a:pt x="1029" y="798"/>
                  </a:cubicBezTo>
                  <a:cubicBezTo>
                    <a:pt x="1028" y="797"/>
                    <a:pt x="1029" y="796"/>
                    <a:pt x="1029" y="794"/>
                  </a:cubicBezTo>
                  <a:cubicBezTo>
                    <a:pt x="1029" y="793"/>
                    <a:pt x="1028" y="792"/>
                    <a:pt x="1028" y="791"/>
                  </a:cubicBezTo>
                  <a:cubicBezTo>
                    <a:pt x="1027" y="788"/>
                    <a:pt x="1026" y="785"/>
                    <a:pt x="1026" y="782"/>
                  </a:cubicBezTo>
                  <a:cubicBezTo>
                    <a:pt x="1029" y="779"/>
                    <a:pt x="1023" y="774"/>
                    <a:pt x="1022" y="771"/>
                  </a:cubicBezTo>
                  <a:cubicBezTo>
                    <a:pt x="1020" y="766"/>
                    <a:pt x="1017" y="762"/>
                    <a:pt x="1015" y="758"/>
                  </a:cubicBezTo>
                  <a:cubicBezTo>
                    <a:pt x="1014" y="756"/>
                    <a:pt x="1012" y="754"/>
                    <a:pt x="1011" y="751"/>
                  </a:cubicBezTo>
                  <a:cubicBezTo>
                    <a:pt x="1010" y="748"/>
                    <a:pt x="1011" y="742"/>
                    <a:pt x="1011" y="738"/>
                  </a:cubicBezTo>
                  <a:cubicBezTo>
                    <a:pt x="1014" y="735"/>
                    <a:pt x="1013" y="728"/>
                    <a:pt x="1015" y="724"/>
                  </a:cubicBezTo>
                  <a:cubicBezTo>
                    <a:pt x="1016" y="723"/>
                    <a:pt x="1016" y="723"/>
                    <a:pt x="1017" y="722"/>
                  </a:cubicBezTo>
                  <a:cubicBezTo>
                    <a:pt x="1017" y="721"/>
                    <a:pt x="1018" y="720"/>
                    <a:pt x="1018" y="719"/>
                  </a:cubicBezTo>
                  <a:cubicBezTo>
                    <a:pt x="1018" y="719"/>
                    <a:pt x="1019" y="719"/>
                    <a:pt x="1020" y="719"/>
                  </a:cubicBezTo>
                  <a:cubicBezTo>
                    <a:pt x="1021" y="718"/>
                    <a:pt x="1022" y="714"/>
                    <a:pt x="1023" y="712"/>
                  </a:cubicBezTo>
                  <a:cubicBezTo>
                    <a:pt x="1022" y="710"/>
                    <a:pt x="1022" y="708"/>
                    <a:pt x="1022" y="706"/>
                  </a:cubicBezTo>
                  <a:cubicBezTo>
                    <a:pt x="1021" y="703"/>
                    <a:pt x="1015" y="698"/>
                    <a:pt x="1020" y="696"/>
                  </a:cubicBezTo>
                  <a:cubicBezTo>
                    <a:pt x="1021" y="692"/>
                    <a:pt x="1019" y="691"/>
                    <a:pt x="1018" y="688"/>
                  </a:cubicBezTo>
                  <a:cubicBezTo>
                    <a:pt x="1017" y="687"/>
                    <a:pt x="1017" y="686"/>
                    <a:pt x="1017" y="685"/>
                  </a:cubicBezTo>
                  <a:cubicBezTo>
                    <a:pt x="1016" y="683"/>
                    <a:pt x="1015" y="682"/>
                    <a:pt x="1014" y="681"/>
                  </a:cubicBezTo>
                  <a:cubicBezTo>
                    <a:pt x="1013" y="679"/>
                    <a:pt x="1014" y="677"/>
                    <a:pt x="1013" y="676"/>
                  </a:cubicBezTo>
                  <a:cubicBezTo>
                    <a:pt x="1013" y="675"/>
                    <a:pt x="1011" y="671"/>
                    <a:pt x="1011" y="671"/>
                  </a:cubicBezTo>
                  <a:cubicBezTo>
                    <a:pt x="1008" y="668"/>
                    <a:pt x="1006" y="666"/>
                    <a:pt x="1004" y="664"/>
                  </a:cubicBezTo>
                  <a:cubicBezTo>
                    <a:pt x="1003" y="662"/>
                    <a:pt x="1001" y="661"/>
                    <a:pt x="1000" y="660"/>
                  </a:cubicBezTo>
                  <a:cubicBezTo>
                    <a:pt x="1000" y="660"/>
                    <a:pt x="1000" y="659"/>
                    <a:pt x="1000" y="659"/>
                  </a:cubicBezTo>
                  <a:cubicBezTo>
                    <a:pt x="1000" y="658"/>
                    <a:pt x="999" y="659"/>
                    <a:pt x="998" y="658"/>
                  </a:cubicBezTo>
                  <a:cubicBezTo>
                    <a:pt x="997" y="657"/>
                    <a:pt x="996" y="656"/>
                    <a:pt x="996" y="654"/>
                  </a:cubicBezTo>
                  <a:cubicBezTo>
                    <a:pt x="996" y="654"/>
                    <a:pt x="996" y="654"/>
                    <a:pt x="996" y="654"/>
                  </a:cubicBezTo>
                  <a:cubicBezTo>
                    <a:pt x="996" y="654"/>
                    <a:pt x="997" y="654"/>
                    <a:pt x="997" y="653"/>
                  </a:cubicBezTo>
                  <a:cubicBezTo>
                    <a:pt x="996" y="652"/>
                    <a:pt x="995" y="653"/>
                    <a:pt x="995" y="652"/>
                  </a:cubicBezTo>
                  <a:cubicBezTo>
                    <a:pt x="994" y="651"/>
                    <a:pt x="993" y="650"/>
                    <a:pt x="993" y="649"/>
                  </a:cubicBezTo>
                  <a:cubicBezTo>
                    <a:pt x="996" y="648"/>
                    <a:pt x="996" y="646"/>
                    <a:pt x="997" y="643"/>
                  </a:cubicBezTo>
                  <a:cubicBezTo>
                    <a:pt x="998" y="643"/>
                    <a:pt x="999" y="643"/>
                    <a:pt x="999" y="643"/>
                  </a:cubicBezTo>
                  <a:cubicBezTo>
                    <a:pt x="999" y="643"/>
                    <a:pt x="999" y="643"/>
                    <a:pt x="999" y="643"/>
                  </a:cubicBezTo>
                  <a:cubicBezTo>
                    <a:pt x="998" y="642"/>
                    <a:pt x="997" y="642"/>
                    <a:pt x="996" y="641"/>
                  </a:cubicBezTo>
                  <a:cubicBezTo>
                    <a:pt x="998" y="640"/>
                    <a:pt x="998" y="639"/>
                    <a:pt x="998" y="637"/>
                  </a:cubicBezTo>
                  <a:cubicBezTo>
                    <a:pt x="997" y="637"/>
                    <a:pt x="997" y="637"/>
                    <a:pt x="996" y="637"/>
                  </a:cubicBezTo>
                  <a:cubicBezTo>
                    <a:pt x="996" y="637"/>
                    <a:pt x="996" y="637"/>
                    <a:pt x="996" y="637"/>
                  </a:cubicBezTo>
                  <a:cubicBezTo>
                    <a:pt x="998" y="636"/>
                    <a:pt x="999" y="634"/>
                    <a:pt x="1000" y="632"/>
                  </a:cubicBezTo>
                  <a:cubicBezTo>
                    <a:pt x="999" y="631"/>
                    <a:pt x="999" y="630"/>
                    <a:pt x="999" y="630"/>
                  </a:cubicBezTo>
                  <a:cubicBezTo>
                    <a:pt x="999" y="629"/>
                    <a:pt x="999" y="628"/>
                    <a:pt x="1000" y="627"/>
                  </a:cubicBezTo>
                  <a:cubicBezTo>
                    <a:pt x="999" y="625"/>
                    <a:pt x="998" y="624"/>
                    <a:pt x="998" y="622"/>
                  </a:cubicBezTo>
                  <a:cubicBezTo>
                    <a:pt x="998" y="622"/>
                    <a:pt x="998" y="622"/>
                    <a:pt x="999" y="621"/>
                  </a:cubicBezTo>
                  <a:cubicBezTo>
                    <a:pt x="999" y="621"/>
                    <a:pt x="999" y="621"/>
                    <a:pt x="999" y="621"/>
                  </a:cubicBezTo>
                  <a:cubicBezTo>
                    <a:pt x="998" y="621"/>
                    <a:pt x="998" y="621"/>
                    <a:pt x="998" y="620"/>
                  </a:cubicBezTo>
                  <a:cubicBezTo>
                    <a:pt x="993" y="620"/>
                    <a:pt x="995" y="619"/>
                    <a:pt x="994" y="617"/>
                  </a:cubicBezTo>
                  <a:cubicBezTo>
                    <a:pt x="993" y="616"/>
                    <a:pt x="990" y="616"/>
                    <a:pt x="990" y="616"/>
                  </a:cubicBezTo>
                  <a:cubicBezTo>
                    <a:pt x="990" y="616"/>
                    <a:pt x="990" y="617"/>
                    <a:pt x="990" y="617"/>
                  </a:cubicBezTo>
                  <a:cubicBezTo>
                    <a:pt x="988" y="618"/>
                    <a:pt x="985" y="618"/>
                    <a:pt x="983" y="617"/>
                  </a:cubicBezTo>
                  <a:cubicBezTo>
                    <a:pt x="980" y="621"/>
                    <a:pt x="973" y="618"/>
                    <a:pt x="973" y="613"/>
                  </a:cubicBezTo>
                  <a:cubicBezTo>
                    <a:pt x="973" y="613"/>
                    <a:pt x="973" y="612"/>
                    <a:pt x="973" y="611"/>
                  </a:cubicBezTo>
                  <a:cubicBezTo>
                    <a:pt x="973" y="611"/>
                    <a:pt x="973" y="611"/>
                    <a:pt x="973" y="611"/>
                  </a:cubicBezTo>
                  <a:cubicBezTo>
                    <a:pt x="972" y="611"/>
                    <a:pt x="972" y="611"/>
                    <a:pt x="972" y="611"/>
                  </a:cubicBezTo>
                  <a:cubicBezTo>
                    <a:pt x="971" y="610"/>
                    <a:pt x="971" y="610"/>
                    <a:pt x="971" y="609"/>
                  </a:cubicBezTo>
                  <a:cubicBezTo>
                    <a:pt x="970" y="608"/>
                    <a:pt x="966" y="605"/>
                    <a:pt x="964" y="605"/>
                  </a:cubicBezTo>
                  <a:cubicBezTo>
                    <a:pt x="963" y="605"/>
                    <a:pt x="963" y="606"/>
                    <a:pt x="962" y="606"/>
                  </a:cubicBezTo>
                  <a:cubicBezTo>
                    <a:pt x="958" y="607"/>
                    <a:pt x="954" y="607"/>
                    <a:pt x="949" y="607"/>
                  </a:cubicBezTo>
                  <a:cubicBezTo>
                    <a:pt x="948" y="608"/>
                    <a:pt x="948" y="609"/>
                    <a:pt x="947" y="610"/>
                  </a:cubicBezTo>
                  <a:cubicBezTo>
                    <a:pt x="945" y="610"/>
                    <a:pt x="943" y="610"/>
                    <a:pt x="942" y="611"/>
                  </a:cubicBezTo>
                  <a:cubicBezTo>
                    <a:pt x="937" y="613"/>
                    <a:pt x="933" y="614"/>
                    <a:pt x="929" y="616"/>
                  </a:cubicBezTo>
                  <a:cubicBezTo>
                    <a:pt x="928" y="616"/>
                    <a:pt x="924" y="613"/>
                    <a:pt x="923" y="613"/>
                  </a:cubicBezTo>
                  <a:cubicBezTo>
                    <a:pt x="923" y="613"/>
                    <a:pt x="923" y="613"/>
                    <a:pt x="923" y="614"/>
                  </a:cubicBezTo>
                  <a:cubicBezTo>
                    <a:pt x="921" y="614"/>
                    <a:pt x="919" y="613"/>
                    <a:pt x="918" y="613"/>
                  </a:cubicBezTo>
                  <a:cubicBezTo>
                    <a:pt x="916" y="612"/>
                    <a:pt x="912" y="613"/>
                    <a:pt x="910" y="613"/>
                  </a:cubicBezTo>
                  <a:cubicBezTo>
                    <a:pt x="908" y="614"/>
                    <a:pt x="906" y="615"/>
                    <a:pt x="904" y="615"/>
                  </a:cubicBezTo>
                  <a:cubicBezTo>
                    <a:pt x="902" y="616"/>
                    <a:pt x="900" y="617"/>
                    <a:pt x="898" y="618"/>
                  </a:cubicBezTo>
                  <a:cubicBezTo>
                    <a:pt x="896" y="619"/>
                    <a:pt x="891" y="616"/>
                    <a:pt x="890" y="615"/>
                  </a:cubicBezTo>
                  <a:cubicBezTo>
                    <a:pt x="886" y="613"/>
                    <a:pt x="884" y="610"/>
                    <a:pt x="880" y="608"/>
                  </a:cubicBezTo>
                  <a:cubicBezTo>
                    <a:pt x="879" y="607"/>
                    <a:pt x="877" y="606"/>
                    <a:pt x="875" y="605"/>
                  </a:cubicBezTo>
                  <a:cubicBezTo>
                    <a:pt x="873" y="604"/>
                    <a:pt x="872" y="602"/>
                    <a:pt x="869" y="601"/>
                  </a:cubicBezTo>
                  <a:cubicBezTo>
                    <a:pt x="869" y="600"/>
                    <a:pt x="869" y="599"/>
                    <a:pt x="869" y="599"/>
                  </a:cubicBezTo>
                  <a:cubicBezTo>
                    <a:pt x="867" y="598"/>
                    <a:pt x="864" y="597"/>
                    <a:pt x="864" y="595"/>
                  </a:cubicBezTo>
                  <a:cubicBezTo>
                    <a:pt x="864" y="595"/>
                    <a:pt x="864" y="595"/>
                    <a:pt x="864" y="595"/>
                  </a:cubicBezTo>
                  <a:cubicBezTo>
                    <a:pt x="864" y="594"/>
                    <a:pt x="865" y="594"/>
                    <a:pt x="865" y="593"/>
                  </a:cubicBezTo>
                  <a:cubicBezTo>
                    <a:pt x="865" y="593"/>
                    <a:pt x="865" y="593"/>
                    <a:pt x="865" y="593"/>
                  </a:cubicBezTo>
                  <a:cubicBezTo>
                    <a:pt x="864" y="593"/>
                    <a:pt x="864" y="593"/>
                    <a:pt x="864" y="592"/>
                  </a:cubicBezTo>
                  <a:cubicBezTo>
                    <a:pt x="864" y="592"/>
                    <a:pt x="864" y="591"/>
                    <a:pt x="864" y="591"/>
                  </a:cubicBezTo>
                  <a:cubicBezTo>
                    <a:pt x="863" y="589"/>
                    <a:pt x="862" y="589"/>
                    <a:pt x="861" y="587"/>
                  </a:cubicBezTo>
                  <a:cubicBezTo>
                    <a:pt x="861" y="587"/>
                    <a:pt x="861" y="586"/>
                    <a:pt x="861" y="585"/>
                  </a:cubicBezTo>
                  <a:cubicBezTo>
                    <a:pt x="859" y="585"/>
                    <a:pt x="857" y="583"/>
                    <a:pt x="855" y="582"/>
                  </a:cubicBezTo>
                  <a:cubicBezTo>
                    <a:pt x="855" y="581"/>
                    <a:pt x="855" y="581"/>
                    <a:pt x="855" y="580"/>
                  </a:cubicBezTo>
                  <a:cubicBezTo>
                    <a:pt x="854" y="580"/>
                    <a:pt x="853" y="580"/>
                    <a:pt x="853" y="579"/>
                  </a:cubicBezTo>
                  <a:cubicBezTo>
                    <a:pt x="853" y="579"/>
                    <a:pt x="853" y="579"/>
                    <a:pt x="853" y="578"/>
                  </a:cubicBezTo>
                  <a:cubicBezTo>
                    <a:pt x="852" y="578"/>
                    <a:pt x="851" y="578"/>
                    <a:pt x="851" y="577"/>
                  </a:cubicBezTo>
                  <a:cubicBezTo>
                    <a:pt x="850" y="576"/>
                    <a:pt x="851" y="575"/>
                    <a:pt x="852" y="574"/>
                  </a:cubicBezTo>
                  <a:cubicBezTo>
                    <a:pt x="851" y="573"/>
                    <a:pt x="849" y="574"/>
                    <a:pt x="848" y="574"/>
                  </a:cubicBezTo>
                  <a:cubicBezTo>
                    <a:pt x="847" y="573"/>
                    <a:pt x="846" y="573"/>
                    <a:pt x="845" y="572"/>
                  </a:cubicBezTo>
                  <a:cubicBezTo>
                    <a:pt x="845" y="572"/>
                    <a:pt x="845" y="572"/>
                    <a:pt x="845" y="572"/>
                  </a:cubicBezTo>
                  <a:cubicBezTo>
                    <a:pt x="843" y="570"/>
                    <a:pt x="844" y="572"/>
                    <a:pt x="842" y="570"/>
                  </a:cubicBezTo>
                  <a:cubicBezTo>
                    <a:pt x="843" y="568"/>
                    <a:pt x="842" y="566"/>
                    <a:pt x="843" y="564"/>
                  </a:cubicBezTo>
                  <a:cubicBezTo>
                    <a:pt x="843" y="564"/>
                    <a:pt x="844" y="564"/>
                    <a:pt x="844" y="564"/>
                  </a:cubicBezTo>
                  <a:cubicBezTo>
                    <a:pt x="844" y="563"/>
                    <a:pt x="844" y="563"/>
                    <a:pt x="844" y="562"/>
                  </a:cubicBezTo>
                  <a:cubicBezTo>
                    <a:pt x="842" y="562"/>
                    <a:pt x="842" y="558"/>
                    <a:pt x="839" y="556"/>
                  </a:cubicBezTo>
                  <a:cubicBezTo>
                    <a:pt x="839" y="556"/>
                    <a:pt x="839" y="556"/>
                    <a:pt x="839" y="556"/>
                  </a:cubicBezTo>
                  <a:cubicBezTo>
                    <a:pt x="841" y="555"/>
                    <a:pt x="843" y="551"/>
                    <a:pt x="844" y="549"/>
                  </a:cubicBezTo>
                  <a:cubicBezTo>
                    <a:pt x="844" y="547"/>
                    <a:pt x="845" y="546"/>
                    <a:pt x="845" y="545"/>
                  </a:cubicBezTo>
                  <a:cubicBezTo>
                    <a:pt x="846" y="540"/>
                    <a:pt x="849" y="532"/>
                    <a:pt x="844" y="529"/>
                  </a:cubicBezTo>
                  <a:cubicBezTo>
                    <a:pt x="846" y="526"/>
                    <a:pt x="846" y="519"/>
                    <a:pt x="842" y="519"/>
                  </a:cubicBezTo>
                  <a:cubicBezTo>
                    <a:pt x="842" y="519"/>
                    <a:pt x="841" y="520"/>
                    <a:pt x="841" y="520"/>
                  </a:cubicBezTo>
                  <a:cubicBezTo>
                    <a:pt x="841" y="517"/>
                    <a:pt x="841" y="514"/>
                    <a:pt x="842" y="512"/>
                  </a:cubicBezTo>
                  <a:cubicBezTo>
                    <a:pt x="843" y="511"/>
                    <a:pt x="844" y="510"/>
                    <a:pt x="845" y="509"/>
                  </a:cubicBezTo>
                  <a:cubicBezTo>
                    <a:pt x="846" y="506"/>
                    <a:pt x="848" y="503"/>
                    <a:pt x="849" y="500"/>
                  </a:cubicBezTo>
                  <a:cubicBezTo>
                    <a:pt x="850" y="499"/>
                    <a:pt x="853" y="498"/>
                    <a:pt x="854" y="496"/>
                  </a:cubicBezTo>
                  <a:cubicBezTo>
                    <a:pt x="854" y="495"/>
                    <a:pt x="854" y="494"/>
                    <a:pt x="854" y="493"/>
                  </a:cubicBezTo>
                  <a:cubicBezTo>
                    <a:pt x="854" y="491"/>
                    <a:pt x="855" y="488"/>
                    <a:pt x="856" y="487"/>
                  </a:cubicBezTo>
                  <a:cubicBezTo>
                    <a:pt x="858" y="485"/>
                    <a:pt x="860" y="485"/>
                    <a:pt x="861" y="483"/>
                  </a:cubicBezTo>
                  <a:cubicBezTo>
                    <a:pt x="863" y="481"/>
                    <a:pt x="863" y="477"/>
                    <a:pt x="865" y="476"/>
                  </a:cubicBezTo>
                  <a:cubicBezTo>
                    <a:pt x="867" y="475"/>
                    <a:pt x="870" y="475"/>
                    <a:pt x="872" y="474"/>
                  </a:cubicBezTo>
                  <a:cubicBezTo>
                    <a:pt x="875" y="473"/>
                    <a:pt x="881" y="467"/>
                    <a:pt x="883" y="464"/>
                  </a:cubicBezTo>
                  <a:cubicBezTo>
                    <a:pt x="887" y="459"/>
                    <a:pt x="882" y="457"/>
                    <a:pt x="883" y="453"/>
                  </a:cubicBezTo>
                  <a:close/>
                  <a:moveTo>
                    <a:pt x="857" y="198"/>
                  </a:moveTo>
                  <a:cubicBezTo>
                    <a:pt x="857" y="198"/>
                    <a:pt x="857" y="199"/>
                    <a:pt x="857" y="199"/>
                  </a:cubicBezTo>
                  <a:cubicBezTo>
                    <a:pt x="856" y="201"/>
                    <a:pt x="854" y="203"/>
                    <a:pt x="852" y="201"/>
                  </a:cubicBezTo>
                  <a:cubicBezTo>
                    <a:pt x="850" y="203"/>
                    <a:pt x="847" y="205"/>
                    <a:pt x="844" y="206"/>
                  </a:cubicBezTo>
                  <a:cubicBezTo>
                    <a:pt x="842" y="206"/>
                    <a:pt x="840" y="207"/>
                    <a:pt x="838" y="207"/>
                  </a:cubicBezTo>
                  <a:cubicBezTo>
                    <a:pt x="836" y="208"/>
                    <a:pt x="836" y="211"/>
                    <a:pt x="831" y="210"/>
                  </a:cubicBezTo>
                  <a:cubicBezTo>
                    <a:pt x="829" y="210"/>
                    <a:pt x="826" y="210"/>
                    <a:pt x="824" y="209"/>
                  </a:cubicBezTo>
                  <a:cubicBezTo>
                    <a:pt x="823" y="208"/>
                    <a:pt x="822" y="207"/>
                    <a:pt x="822" y="207"/>
                  </a:cubicBezTo>
                  <a:cubicBezTo>
                    <a:pt x="818" y="205"/>
                    <a:pt x="811" y="208"/>
                    <a:pt x="809" y="205"/>
                  </a:cubicBezTo>
                  <a:cubicBezTo>
                    <a:pt x="811" y="203"/>
                    <a:pt x="813" y="203"/>
                    <a:pt x="815" y="200"/>
                  </a:cubicBezTo>
                  <a:cubicBezTo>
                    <a:pt x="812" y="200"/>
                    <a:pt x="811" y="199"/>
                    <a:pt x="810" y="198"/>
                  </a:cubicBezTo>
                  <a:cubicBezTo>
                    <a:pt x="808" y="198"/>
                    <a:pt x="804" y="199"/>
                    <a:pt x="803" y="198"/>
                  </a:cubicBezTo>
                  <a:cubicBezTo>
                    <a:pt x="803" y="198"/>
                    <a:pt x="802" y="198"/>
                    <a:pt x="802" y="198"/>
                  </a:cubicBezTo>
                  <a:cubicBezTo>
                    <a:pt x="802" y="198"/>
                    <a:pt x="802" y="197"/>
                    <a:pt x="802" y="197"/>
                  </a:cubicBezTo>
                  <a:cubicBezTo>
                    <a:pt x="803" y="195"/>
                    <a:pt x="811" y="196"/>
                    <a:pt x="813" y="194"/>
                  </a:cubicBezTo>
                  <a:cubicBezTo>
                    <a:pt x="813" y="194"/>
                    <a:pt x="813" y="193"/>
                    <a:pt x="814" y="193"/>
                  </a:cubicBezTo>
                  <a:cubicBezTo>
                    <a:pt x="813" y="192"/>
                    <a:pt x="813" y="192"/>
                    <a:pt x="813" y="192"/>
                  </a:cubicBezTo>
                  <a:cubicBezTo>
                    <a:pt x="812" y="191"/>
                    <a:pt x="810" y="190"/>
                    <a:pt x="808" y="190"/>
                  </a:cubicBezTo>
                  <a:cubicBezTo>
                    <a:pt x="805" y="189"/>
                    <a:pt x="801" y="193"/>
                    <a:pt x="799" y="190"/>
                  </a:cubicBezTo>
                  <a:cubicBezTo>
                    <a:pt x="799" y="189"/>
                    <a:pt x="799" y="189"/>
                    <a:pt x="799" y="188"/>
                  </a:cubicBezTo>
                  <a:cubicBezTo>
                    <a:pt x="800" y="188"/>
                    <a:pt x="803" y="188"/>
                    <a:pt x="804" y="187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4" y="186"/>
                    <a:pt x="803" y="186"/>
                    <a:pt x="803" y="185"/>
                  </a:cubicBezTo>
                  <a:cubicBezTo>
                    <a:pt x="804" y="181"/>
                    <a:pt x="806" y="187"/>
                    <a:pt x="809" y="185"/>
                  </a:cubicBezTo>
                  <a:cubicBezTo>
                    <a:pt x="809" y="185"/>
                    <a:pt x="809" y="185"/>
                    <a:pt x="809" y="185"/>
                  </a:cubicBezTo>
                  <a:cubicBezTo>
                    <a:pt x="809" y="184"/>
                    <a:pt x="808" y="183"/>
                    <a:pt x="807" y="182"/>
                  </a:cubicBezTo>
                  <a:cubicBezTo>
                    <a:pt x="807" y="182"/>
                    <a:pt x="807" y="182"/>
                    <a:pt x="807" y="182"/>
                  </a:cubicBezTo>
                  <a:cubicBezTo>
                    <a:pt x="808" y="182"/>
                    <a:pt x="808" y="181"/>
                    <a:pt x="808" y="181"/>
                  </a:cubicBezTo>
                  <a:cubicBezTo>
                    <a:pt x="811" y="182"/>
                    <a:pt x="816" y="182"/>
                    <a:pt x="817" y="186"/>
                  </a:cubicBezTo>
                  <a:cubicBezTo>
                    <a:pt x="817" y="187"/>
                    <a:pt x="815" y="188"/>
                    <a:pt x="815" y="189"/>
                  </a:cubicBezTo>
                  <a:cubicBezTo>
                    <a:pt x="816" y="190"/>
                    <a:pt x="817" y="191"/>
                    <a:pt x="817" y="192"/>
                  </a:cubicBezTo>
                  <a:cubicBezTo>
                    <a:pt x="818" y="192"/>
                    <a:pt x="819" y="191"/>
                    <a:pt x="819" y="190"/>
                  </a:cubicBezTo>
                  <a:cubicBezTo>
                    <a:pt x="821" y="190"/>
                    <a:pt x="822" y="190"/>
                    <a:pt x="823" y="189"/>
                  </a:cubicBezTo>
                  <a:cubicBezTo>
                    <a:pt x="823" y="187"/>
                    <a:pt x="822" y="185"/>
                    <a:pt x="823" y="184"/>
                  </a:cubicBezTo>
                  <a:cubicBezTo>
                    <a:pt x="823" y="184"/>
                    <a:pt x="824" y="184"/>
                    <a:pt x="824" y="184"/>
                  </a:cubicBezTo>
                  <a:cubicBezTo>
                    <a:pt x="824" y="184"/>
                    <a:pt x="824" y="184"/>
                    <a:pt x="824" y="184"/>
                  </a:cubicBezTo>
                  <a:cubicBezTo>
                    <a:pt x="825" y="185"/>
                    <a:pt x="826" y="187"/>
                    <a:pt x="828" y="188"/>
                  </a:cubicBezTo>
                  <a:cubicBezTo>
                    <a:pt x="828" y="188"/>
                    <a:pt x="828" y="188"/>
                    <a:pt x="829" y="188"/>
                  </a:cubicBezTo>
                  <a:cubicBezTo>
                    <a:pt x="829" y="187"/>
                    <a:pt x="829" y="187"/>
                    <a:pt x="829" y="187"/>
                  </a:cubicBezTo>
                  <a:cubicBezTo>
                    <a:pt x="828" y="187"/>
                    <a:pt x="828" y="186"/>
                    <a:pt x="828" y="185"/>
                  </a:cubicBezTo>
                  <a:cubicBezTo>
                    <a:pt x="829" y="184"/>
                    <a:pt x="831" y="184"/>
                    <a:pt x="832" y="185"/>
                  </a:cubicBezTo>
                  <a:cubicBezTo>
                    <a:pt x="833" y="186"/>
                    <a:pt x="834" y="187"/>
                    <a:pt x="836" y="187"/>
                  </a:cubicBezTo>
                  <a:cubicBezTo>
                    <a:pt x="836" y="186"/>
                    <a:pt x="836" y="185"/>
                    <a:pt x="835" y="184"/>
                  </a:cubicBezTo>
                  <a:cubicBezTo>
                    <a:pt x="839" y="184"/>
                    <a:pt x="842" y="185"/>
                    <a:pt x="845" y="184"/>
                  </a:cubicBezTo>
                  <a:cubicBezTo>
                    <a:pt x="845" y="182"/>
                    <a:pt x="845" y="181"/>
                    <a:pt x="845" y="180"/>
                  </a:cubicBezTo>
                  <a:cubicBezTo>
                    <a:pt x="846" y="180"/>
                    <a:pt x="848" y="180"/>
                    <a:pt x="849" y="181"/>
                  </a:cubicBezTo>
                  <a:cubicBezTo>
                    <a:pt x="850" y="184"/>
                    <a:pt x="852" y="183"/>
                    <a:pt x="855" y="184"/>
                  </a:cubicBezTo>
                  <a:cubicBezTo>
                    <a:pt x="855" y="185"/>
                    <a:pt x="855" y="185"/>
                    <a:pt x="855" y="185"/>
                  </a:cubicBezTo>
                  <a:cubicBezTo>
                    <a:pt x="855" y="186"/>
                    <a:pt x="855" y="187"/>
                    <a:pt x="855" y="188"/>
                  </a:cubicBezTo>
                  <a:cubicBezTo>
                    <a:pt x="856" y="188"/>
                    <a:pt x="856" y="189"/>
                    <a:pt x="857" y="189"/>
                  </a:cubicBezTo>
                  <a:cubicBezTo>
                    <a:pt x="858" y="190"/>
                    <a:pt x="860" y="189"/>
                    <a:pt x="861" y="190"/>
                  </a:cubicBezTo>
                  <a:cubicBezTo>
                    <a:pt x="863" y="192"/>
                    <a:pt x="862" y="195"/>
                    <a:pt x="861" y="197"/>
                  </a:cubicBezTo>
                  <a:cubicBezTo>
                    <a:pt x="860" y="197"/>
                    <a:pt x="858" y="197"/>
                    <a:pt x="857" y="198"/>
                  </a:cubicBezTo>
                  <a:close/>
                  <a:moveTo>
                    <a:pt x="670" y="163"/>
                  </a:moveTo>
                  <a:cubicBezTo>
                    <a:pt x="670" y="163"/>
                    <a:pt x="670" y="163"/>
                    <a:pt x="670" y="163"/>
                  </a:cubicBezTo>
                  <a:cubicBezTo>
                    <a:pt x="668" y="161"/>
                    <a:pt x="670" y="161"/>
                    <a:pt x="671" y="159"/>
                  </a:cubicBezTo>
                  <a:cubicBezTo>
                    <a:pt x="672" y="161"/>
                    <a:pt x="671" y="163"/>
                    <a:pt x="670" y="163"/>
                  </a:cubicBezTo>
                  <a:close/>
                  <a:moveTo>
                    <a:pt x="658" y="141"/>
                  </a:moveTo>
                  <a:cubicBezTo>
                    <a:pt x="659" y="141"/>
                    <a:pt x="661" y="142"/>
                    <a:pt x="659" y="143"/>
                  </a:cubicBezTo>
                  <a:cubicBezTo>
                    <a:pt x="657" y="142"/>
                    <a:pt x="657" y="141"/>
                    <a:pt x="658" y="141"/>
                  </a:cubicBezTo>
                  <a:cubicBezTo>
                    <a:pt x="658" y="141"/>
                    <a:pt x="658" y="141"/>
                    <a:pt x="658" y="141"/>
                  </a:cubicBezTo>
                  <a:close/>
                  <a:moveTo>
                    <a:pt x="655" y="146"/>
                  </a:moveTo>
                  <a:cubicBezTo>
                    <a:pt x="655" y="145"/>
                    <a:pt x="655" y="145"/>
                    <a:pt x="656" y="144"/>
                  </a:cubicBezTo>
                  <a:cubicBezTo>
                    <a:pt x="656" y="144"/>
                    <a:pt x="656" y="144"/>
                    <a:pt x="656" y="144"/>
                  </a:cubicBezTo>
                  <a:cubicBezTo>
                    <a:pt x="657" y="145"/>
                    <a:pt x="658" y="147"/>
                    <a:pt x="657" y="148"/>
                  </a:cubicBezTo>
                  <a:cubicBezTo>
                    <a:pt x="655" y="147"/>
                    <a:pt x="654" y="147"/>
                    <a:pt x="655" y="146"/>
                  </a:cubicBezTo>
                  <a:close/>
                  <a:moveTo>
                    <a:pt x="805" y="81"/>
                  </a:moveTo>
                  <a:cubicBezTo>
                    <a:pt x="803" y="82"/>
                    <a:pt x="801" y="81"/>
                    <a:pt x="800" y="80"/>
                  </a:cubicBezTo>
                  <a:cubicBezTo>
                    <a:pt x="800" y="79"/>
                    <a:pt x="802" y="79"/>
                    <a:pt x="803" y="78"/>
                  </a:cubicBezTo>
                  <a:cubicBezTo>
                    <a:pt x="805" y="77"/>
                    <a:pt x="806" y="79"/>
                    <a:pt x="807" y="79"/>
                  </a:cubicBezTo>
                  <a:cubicBezTo>
                    <a:pt x="807" y="79"/>
                    <a:pt x="807" y="80"/>
                    <a:pt x="806" y="80"/>
                  </a:cubicBezTo>
                  <a:cubicBezTo>
                    <a:pt x="806" y="81"/>
                    <a:pt x="805" y="81"/>
                    <a:pt x="805" y="81"/>
                  </a:cubicBezTo>
                  <a:close/>
                  <a:moveTo>
                    <a:pt x="809" y="123"/>
                  </a:move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8" y="124"/>
                    <a:pt x="807" y="125"/>
                  </a:cubicBezTo>
                  <a:cubicBezTo>
                    <a:pt x="806" y="125"/>
                    <a:pt x="806" y="125"/>
                    <a:pt x="805" y="125"/>
                  </a:cubicBezTo>
                  <a:cubicBezTo>
                    <a:pt x="805" y="125"/>
                    <a:pt x="805" y="126"/>
                    <a:pt x="805" y="126"/>
                  </a:cubicBezTo>
                  <a:cubicBezTo>
                    <a:pt x="804" y="126"/>
                    <a:pt x="803" y="127"/>
                    <a:pt x="802" y="127"/>
                  </a:cubicBezTo>
                  <a:cubicBezTo>
                    <a:pt x="802" y="127"/>
                    <a:pt x="800" y="128"/>
                    <a:pt x="799" y="128"/>
                  </a:cubicBezTo>
                  <a:cubicBezTo>
                    <a:pt x="799" y="128"/>
                    <a:pt x="800" y="126"/>
                    <a:pt x="800" y="126"/>
                  </a:cubicBezTo>
                  <a:cubicBezTo>
                    <a:pt x="801" y="125"/>
                    <a:pt x="801" y="123"/>
                    <a:pt x="801" y="123"/>
                  </a:cubicBezTo>
                  <a:cubicBezTo>
                    <a:pt x="802" y="122"/>
                    <a:pt x="803" y="122"/>
                    <a:pt x="805" y="121"/>
                  </a:cubicBezTo>
                  <a:cubicBezTo>
                    <a:pt x="806" y="120"/>
                    <a:pt x="807" y="119"/>
                    <a:pt x="808" y="118"/>
                  </a:cubicBezTo>
                  <a:cubicBezTo>
                    <a:pt x="808" y="118"/>
                    <a:pt x="808" y="118"/>
                    <a:pt x="808" y="118"/>
                  </a:cubicBezTo>
                  <a:cubicBezTo>
                    <a:pt x="809" y="119"/>
                    <a:pt x="812" y="120"/>
                    <a:pt x="812" y="121"/>
                  </a:cubicBezTo>
                  <a:cubicBezTo>
                    <a:pt x="811" y="122"/>
                    <a:pt x="811" y="123"/>
                    <a:pt x="810" y="123"/>
                  </a:cubicBezTo>
                  <a:cubicBezTo>
                    <a:pt x="810" y="123"/>
                    <a:pt x="809" y="123"/>
                    <a:pt x="809" y="123"/>
                  </a:cubicBezTo>
                  <a:close/>
                  <a:moveTo>
                    <a:pt x="830" y="124"/>
                  </a:moveTo>
                  <a:cubicBezTo>
                    <a:pt x="831" y="124"/>
                    <a:pt x="832" y="124"/>
                    <a:pt x="832" y="125"/>
                  </a:cubicBezTo>
                  <a:cubicBezTo>
                    <a:pt x="831" y="125"/>
                    <a:pt x="831" y="125"/>
                    <a:pt x="831" y="125"/>
                  </a:cubicBezTo>
                  <a:cubicBezTo>
                    <a:pt x="831" y="125"/>
                    <a:pt x="830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29" y="125"/>
                    <a:pt x="829" y="125"/>
                    <a:pt x="829" y="125"/>
                  </a:cubicBezTo>
                  <a:cubicBezTo>
                    <a:pt x="830" y="125"/>
                    <a:pt x="830" y="125"/>
                    <a:pt x="830" y="125"/>
                  </a:cubicBezTo>
                  <a:cubicBezTo>
                    <a:pt x="829" y="126"/>
                    <a:pt x="824" y="128"/>
                    <a:pt x="826" y="129"/>
                  </a:cubicBezTo>
                  <a:cubicBezTo>
                    <a:pt x="827" y="130"/>
                    <a:pt x="827" y="130"/>
                    <a:pt x="828" y="130"/>
                  </a:cubicBezTo>
                  <a:cubicBezTo>
                    <a:pt x="828" y="130"/>
                    <a:pt x="828" y="130"/>
                    <a:pt x="828" y="131"/>
                  </a:cubicBezTo>
                  <a:cubicBezTo>
                    <a:pt x="827" y="130"/>
                    <a:pt x="826" y="131"/>
                    <a:pt x="825" y="132"/>
                  </a:cubicBezTo>
                  <a:cubicBezTo>
                    <a:pt x="826" y="132"/>
                    <a:pt x="826" y="132"/>
                    <a:pt x="827" y="133"/>
                  </a:cubicBezTo>
                  <a:cubicBezTo>
                    <a:pt x="826" y="134"/>
                    <a:pt x="824" y="134"/>
                    <a:pt x="824" y="134"/>
                  </a:cubicBezTo>
                  <a:cubicBezTo>
                    <a:pt x="824" y="134"/>
                    <a:pt x="825" y="135"/>
                    <a:pt x="825" y="135"/>
                  </a:cubicBezTo>
                  <a:cubicBezTo>
                    <a:pt x="824" y="136"/>
                    <a:pt x="823" y="136"/>
                    <a:pt x="823" y="137"/>
                  </a:cubicBezTo>
                  <a:cubicBezTo>
                    <a:pt x="823" y="137"/>
                    <a:pt x="824" y="138"/>
                    <a:pt x="824" y="139"/>
                  </a:cubicBezTo>
                  <a:cubicBezTo>
                    <a:pt x="823" y="139"/>
                    <a:pt x="823" y="139"/>
                    <a:pt x="823" y="139"/>
                  </a:cubicBezTo>
                  <a:cubicBezTo>
                    <a:pt x="823" y="140"/>
                    <a:pt x="823" y="140"/>
                    <a:pt x="823" y="140"/>
                  </a:cubicBezTo>
                  <a:cubicBezTo>
                    <a:pt x="822" y="140"/>
                    <a:pt x="822" y="141"/>
                    <a:pt x="821" y="141"/>
                  </a:cubicBezTo>
                  <a:cubicBezTo>
                    <a:pt x="821" y="141"/>
                    <a:pt x="821" y="141"/>
                    <a:pt x="822" y="142"/>
                  </a:cubicBezTo>
                  <a:cubicBezTo>
                    <a:pt x="822" y="142"/>
                    <a:pt x="821" y="142"/>
                    <a:pt x="820" y="142"/>
                  </a:cubicBezTo>
                  <a:cubicBezTo>
                    <a:pt x="820" y="143"/>
                    <a:pt x="820" y="143"/>
                    <a:pt x="820" y="143"/>
                  </a:cubicBezTo>
                  <a:cubicBezTo>
                    <a:pt x="820" y="143"/>
                    <a:pt x="819" y="143"/>
                    <a:pt x="819" y="143"/>
                  </a:cubicBezTo>
                  <a:cubicBezTo>
                    <a:pt x="819" y="144"/>
                    <a:pt x="817" y="145"/>
                    <a:pt x="816" y="146"/>
                  </a:cubicBezTo>
                  <a:cubicBezTo>
                    <a:pt x="815" y="146"/>
                    <a:pt x="815" y="147"/>
                    <a:pt x="815" y="147"/>
                  </a:cubicBezTo>
                  <a:cubicBezTo>
                    <a:pt x="814" y="147"/>
                    <a:pt x="814" y="147"/>
                    <a:pt x="813" y="148"/>
                  </a:cubicBezTo>
                  <a:cubicBezTo>
                    <a:pt x="812" y="148"/>
                    <a:pt x="811" y="149"/>
                    <a:pt x="810" y="150"/>
                  </a:cubicBezTo>
                  <a:cubicBezTo>
                    <a:pt x="809" y="150"/>
                    <a:pt x="808" y="150"/>
                    <a:pt x="807" y="150"/>
                  </a:cubicBezTo>
                  <a:cubicBezTo>
                    <a:pt x="806" y="151"/>
                    <a:pt x="807" y="152"/>
                    <a:pt x="806" y="153"/>
                  </a:cubicBezTo>
                  <a:cubicBezTo>
                    <a:pt x="805" y="153"/>
                    <a:pt x="804" y="152"/>
                    <a:pt x="803" y="151"/>
                  </a:cubicBezTo>
                  <a:cubicBezTo>
                    <a:pt x="803" y="152"/>
                    <a:pt x="803" y="152"/>
                    <a:pt x="803" y="152"/>
                  </a:cubicBezTo>
                  <a:cubicBezTo>
                    <a:pt x="803" y="153"/>
                    <a:pt x="804" y="153"/>
                    <a:pt x="804" y="155"/>
                  </a:cubicBezTo>
                  <a:cubicBezTo>
                    <a:pt x="804" y="155"/>
                    <a:pt x="802" y="155"/>
                    <a:pt x="802" y="155"/>
                  </a:cubicBezTo>
                  <a:cubicBezTo>
                    <a:pt x="800" y="154"/>
                    <a:pt x="801" y="155"/>
                    <a:pt x="799" y="155"/>
                  </a:cubicBezTo>
                  <a:cubicBezTo>
                    <a:pt x="799" y="155"/>
                    <a:pt x="801" y="155"/>
                    <a:pt x="801" y="156"/>
                  </a:cubicBezTo>
                  <a:cubicBezTo>
                    <a:pt x="801" y="157"/>
                    <a:pt x="798" y="157"/>
                    <a:pt x="797" y="157"/>
                  </a:cubicBezTo>
                  <a:cubicBezTo>
                    <a:pt x="796" y="157"/>
                    <a:pt x="796" y="156"/>
                    <a:pt x="795" y="156"/>
                  </a:cubicBezTo>
                  <a:cubicBezTo>
                    <a:pt x="794" y="156"/>
                    <a:pt x="793" y="156"/>
                    <a:pt x="792" y="156"/>
                  </a:cubicBezTo>
                  <a:cubicBezTo>
                    <a:pt x="790" y="156"/>
                    <a:pt x="788" y="156"/>
                    <a:pt x="787" y="154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5"/>
                    <a:pt x="787" y="155"/>
                    <a:pt x="787" y="155"/>
                  </a:cubicBezTo>
                  <a:cubicBezTo>
                    <a:pt x="787" y="156"/>
                    <a:pt x="790" y="156"/>
                    <a:pt x="790" y="158"/>
                  </a:cubicBezTo>
                  <a:cubicBezTo>
                    <a:pt x="790" y="158"/>
                    <a:pt x="790" y="158"/>
                    <a:pt x="789" y="158"/>
                  </a:cubicBezTo>
                  <a:cubicBezTo>
                    <a:pt x="789" y="158"/>
                    <a:pt x="789" y="158"/>
                    <a:pt x="789" y="158"/>
                  </a:cubicBezTo>
                  <a:cubicBezTo>
                    <a:pt x="790" y="158"/>
                    <a:pt x="791" y="158"/>
                    <a:pt x="791" y="158"/>
                  </a:cubicBezTo>
                  <a:cubicBezTo>
                    <a:pt x="793" y="159"/>
                    <a:pt x="790" y="161"/>
                    <a:pt x="790" y="161"/>
                  </a:cubicBezTo>
                  <a:cubicBezTo>
                    <a:pt x="790" y="162"/>
                    <a:pt x="790" y="162"/>
                    <a:pt x="790" y="162"/>
                  </a:cubicBezTo>
                  <a:cubicBezTo>
                    <a:pt x="790" y="163"/>
                    <a:pt x="788" y="164"/>
                    <a:pt x="787" y="164"/>
                  </a:cubicBezTo>
                  <a:cubicBezTo>
                    <a:pt x="787" y="165"/>
                    <a:pt x="788" y="166"/>
                    <a:pt x="787" y="166"/>
                  </a:cubicBezTo>
                  <a:cubicBezTo>
                    <a:pt x="787" y="167"/>
                    <a:pt x="786" y="167"/>
                    <a:pt x="786" y="168"/>
                  </a:cubicBezTo>
                  <a:cubicBezTo>
                    <a:pt x="786" y="169"/>
                    <a:pt x="786" y="170"/>
                    <a:pt x="786" y="170"/>
                  </a:cubicBezTo>
                  <a:cubicBezTo>
                    <a:pt x="787" y="171"/>
                    <a:pt x="787" y="171"/>
                    <a:pt x="787" y="171"/>
                  </a:cubicBezTo>
                  <a:cubicBezTo>
                    <a:pt x="787" y="172"/>
                    <a:pt x="786" y="172"/>
                    <a:pt x="786" y="173"/>
                  </a:cubicBezTo>
                  <a:cubicBezTo>
                    <a:pt x="786" y="173"/>
                    <a:pt x="786" y="173"/>
                    <a:pt x="786" y="173"/>
                  </a:cubicBezTo>
                  <a:cubicBezTo>
                    <a:pt x="787" y="174"/>
                    <a:pt x="787" y="175"/>
                    <a:pt x="787" y="175"/>
                  </a:cubicBezTo>
                  <a:cubicBezTo>
                    <a:pt x="786" y="176"/>
                    <a:pt x="786" y="176"/>
                    <a:pt x="786" y="177"/>
                  </a:cubicBezTo>
                  <a:cubicBezTo>
                    <a:pt x="785" y="178"/>
                    <a:pt x="785" y="179"/>
                    <a:pt x="784" y="180"/>
                  </a:cubicBezTo>
                  <a:cubicBezTo>
                    <a:pt x="784" y="181"/>
                    <a:pt x="783" y="182"/>
                    <a:pt x="782" y="182"/>
                  </a:cubicBezTo>
                  <a:cubicBezTo>
                    <a:pt x="782" y="182"/>
                    <a:pt x="781" y="181"/>
                    <a:pt x="781" y="181"/>
                  </a:cubicBezTo>
                  <a:cubicBezTo>
                    <a:pt x="780" y="181"/>
                    <a:pt x="776" y="181"/>
                    <a:pt x="776" y="181"/>
                  </a:cubicBezTo>
                  <a:cubicBezTo>
                    <a:pt x="776" y="183"/>
                    <a:pt x="778" y="182"/>
                    <a:pt x="778" y="183"/>
                  </a:cubicBezTo>
                  <a:cubicBezTo>
                    <a:pt x="778" y="184"/>
                    <a:pt x="777" y="184"/>
                    <a:pt x="777" y="185"/>
                  </a:cubicBezTo>
                  <a:cubicBezTo>
                    <a:pt x="777" y="185"/>
                    <a:pt x="777" y="186"/>
                    <a:pt x="777" y="187"/>
                  </a:cubicBezTo>
                  <a:cubicBezTo>
                    <a:pt x="776" y="188"/>
                    <a:pt x="774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7"/>
                    <a:pt x="773" y="187"/>
                    <a:pt x="773" y="187"/>
                  </a:cubicBezTo>
                  <a:cubicBezTo>
                    <a:pt x="773" y="188"/>
                    <a:pt x="772" y="189"/>
                    <a:pt x="771" y="190"/>
                  </a:cubicBezTo>
                  <a:cubicBezTo>
                    <a:pt x="771" y="190"/>
                    <a:pt x="771" y="190"/>
                    <a:pt x="771" y="190"/>
                  </a:cubicBezTo>
                  <a:cubicBezTo>
                    <a:pt x="770" y="190"/>
                    <a:pt x="770" y="189"/>
                    <a:pt x="769" y="188"/>
                  </a:cubicBezTo>
                  <a:cubicBezTo>
                    <a:pt x="769" y="188"/>
                    <a:pt x="769" y="188"/>
                    <a:pt x="769" y="188"/>
                  </a:cubicBezTo>
                  <a:cubicBezTo>
                    <a:pt x="769" y="189"/>
                    <a:pt x="768" y="190"/>
                    <a:pt x="767" y="191"/>
                  </a:cubicBezTo>
                  <a:cubicBezTo>
                    <a:pt x="767" y="191"/>
                    <a:pt x="767" y="192"/>
                    <a:pt x="767" y="193"/>
                  </a:cubicBezTo>
                  <a:cubicBezTo>
                    <a:pt x="767" y="193"/>
                    <a:pt x="767" y="193"/>
                    <a:pt x="767" y="193"/>
                  </a:cubicBezTo>
                  <a:cubicBezTo>
                    <a:pt x="766" y="193"/>
                    <a:pt x="765" y="193"/>
                    <a:pt x="765" y="193"/>
                  </a:cubicBezTo>
                  <a:cubicBezTo>
                    <a:pt x="764" y="192"/>
                    <a:pt x="765" y="191"/>
                    <a:pt x="765" y="191"/>
                  </a:cubicBezTo>
                  <a:cubicBezTo>
                    <a:pt x="765" y="190"/>
                    <a:pt x="765" y="190"/>
                    <a:pt x="765" y="190"/>
                  </a:cubicBezTo>
                  <a:cubicBezTo>
                    <a:pt x="765" y="189"/>
                    <a:pt x="766" y="189"/>
                    <a:pt x="766" y="188"/>
                  </a:cubicBezTo>
                  <a:cubicBezTo>
                    <a:pt x="766" y="187"/>
                    <a:pt x="767" y="186"/>
                    <a:pt x="767" y="185"/>
                  </a:cubicBezTo>
                  <a:cubicBezTo>
                    <a:pt x="766" y="185"/>
                    <a:pt x="764" y="185"/>
                    <a:pt x="763" y="185"/>
                  </a:cubicBezTo>
                  <a:cubicBezTo>
                    <a:pt x="763" y="186"/>
                    <a:pt x="764" y="186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7"/>
                    <a:pt x="763" y="187"/>
                    <a:pt x="763" y="187"/>
                  </a:cubicBezTo>
                  <a:cubicBezTo>
                    <a:pt x="763" y="188"/>
                    <a:pt x="762" y="189"/>
                    <a:pt x="761" y="189"/>
                  </a:cubicBezTo>
                  <a:cubicBezTo>
                    <a:pt x="761" y="190"/>
                    <a:pt x="760" y="190"/>
                    <a:pt x="760" y="190"/>
                  </a:cubicBezTo>
                  <a:cubicBezTo>
                    <a:pt x="760" y="191"/>
                    <a:pt x="765" y="192"/>
                    <a:pt x="762" y="194"/>
                  </a:cubicBezTo>
                  <a:cubicBezTo>
                    <a:pt x="762" y="193"/>
                    <a:pt x="762" y="193"/>
                    <a:pt x="762" y="194"/>
                  </a:cubicBezTo>
                  <a:cubicBezTo>
                    <a:pt x="761" y="194"/>
                    <a:pt x="761" y="195"/>
                    <a:pt x="761" y="195"/>
                  </a:cubicBezTo>
                  <a:cubicBezTo>
                    <a:pt x="760" y="196"/>
                    <a:pt x="758" y="196"/>
                    <a:pt x="757" y="196"/>
                  </a:cubicBezTo>
                  <a:cubicBezTo>
                    <a:pt x="757" y="195"/>
                    <a:pt x="757" y="195"/>
                    <a:pt x="757" y="195"/>
                  </a:cubicBezTo>
                  <a:cubicBezTo>
                    <a:pt x="756" y="195"/>
                    <a:pt x="756" y="195"/>
                    <a:pt x="756" y="195"/>
                  </a:cubicBezTo>
                  <a:cubicBezTo>
                    <a:pt x="755" y="195"/>
                    <a:pt x="755" y="194"/>
                    <a:pt x="755" y="194"/>
                  </a:cubicBezTo>
                  <a:cubicBezTo>
                    <a:pt x="754" y="194"/>
                    <a:pt x="754" y="194"/>
                    <a:pt x="754" y="194"/>
                  </a:cubicBezTo>
                  <a:cubicBezTo>
                    <a:pt x="755" y="195"/>
                    <a:pt x="755" y="196"/>
                    <a:pt x="755" y="196"/>
                  </a:cubicBezTo>
                  <a:cubicBezTo>
                    <a:pt x="755" y="196"/>
                    <a:pt x="755" y="196"/>
                    <a:pt x="755" y="196"/>
                  </a:cubicBezTo>
                  <a:cubicBezTo>
                    <a:pt x="755" y="196"/>
                    <a:pt x="755" y="197"/>
                    <a:pt x="755" y="197"/>
                  </a:cubicBezTo>
                  <a:cubicBezTo>
                    <a:pt x="754" y="196"/>
                    <a:pt x="754" y="196"/>
                    <a:pt x="753" y="195"/>
                  </a:cubicBezTo>
                  <a:cubicBezTo>
                    <a:pt x="753" y="195"/>
                    <a:pt x="753" y="195"/>
                    <a:pt x="753" y="195"/>
                  </a:cubicBezTo>
                  <a:cubicBezTo>
                    <a:pt x="753" y="196"/>
                    <a:pt x="753" y="196"/>
                    <a:pt x="753" y="196"/>
                  </a:cubicBezTo>
                  <a:cubicBezTo>
                    <a:pt x="752" y="197"/>
                    <a:pt x="753" y="198"/>
                    <a:pt x="749" y="198"/>
                  </a:cubicBezTo>
                  <a:cubicBezTo>
                    <a:pt x="749" y="198"/>
                    <a:pt x="749" y="198"/>
                    <a:pt x="749" y="198"/>
                  </a:cubicBezTo>
                  <a:cubicBezTo>
                    <a:pt x="749" y="198"/>
                    <a:pt x="750" y="198"/>
                    <a:pt x="750" y="198"/>
                  </a:cubicBezTo>
                  <a:cubicBezTo>
                    <a:pt x="751" y="198"/>
                    <a:pt x="752" y="198"/>
                    <a:pt x="753" y="199"/>
                  </a:cubicBezTo>
                  <a:cubicBezTo>
                    <a:pt x="755" y="199"/>
                    <a:pt x="754" y="202"/>
                    <a:pt x="753" y="202"/>
                  </a:cubicBezTo>
                  <a:cubicBezTo>
                    <a:pt x="752" y="203"/>
                    <a:pt x="751" y="203"/>
                    <a:pt x="751" y="203"/>
                  </a:cubicBezTo>
                  <a:cubicBezTo>
                    <a:pt x="748" y="203"/>
                    <a:pt x="748" y="202"/>
                    <a:pt x="744" y="203"/>
                  </a:cubicBezTo>
                  <a:cubicBezTo>
                    <a:pt x="745" y="203"/>
                    <a:pt x="745" y="204"/>
                    <a:pt x="745" y="204"/>
                  </a:cubicBezTo>
                  <a:cubicBezTo>
                    <a:pt x="745" y="206"/>
                    <a:pt x="747" y="205"/>
                    <a:pt x="749" y="206"/>
                  </a:cubicBezTo>
                  <a:cubicBezTo>
                    <a:pt x="750" y="206"/>
                    <a:pt x="750" y="206"/>
                    <a:pt x="750" y="206"/>
                  </a:cubicBezTo>
                  <a:cubicBezTo>
                    <a:pt x="750" y="207"/>
                    <a:pt x="751" y="207"/>
                    <a:pt x="751" y="207"/>
                  </a:cubicBezTo>
                  <a:cubicBezTo>
                    <a:pt x="751" y="208"/>
                    <a:pt x="751" y="207"/>
                    <a:pt x="752" y="208"/>
                  </a:cubicBezTo>
                  <a:cubicBezTo>
                    <a:pt x="752" y="208"/>
                    <a:pt x="752" y="209"/>
                    <a:pt x="751" y="209"/>
                  </a:cubicBezTo>
                  <a:cubicBezTo>
                    <a:pt x="751" y="210"/>
                    <a:pt x="752" y="210"/>
                    <a:pt x="752" y="210"/>
                  </a:cubicBezTo>
                  <a:cubicBezTo>
                    <a:pt x="751" y="211"/>
                    <a:pt x="751" y="210"/>
                    <a:pt x="749" y="211"/>
                  </a:cubicBezTo>
                  <a:cubicBezTo>
                    <a:pt x="748" y="211"/>
                    <a:pt x="748" y="212"/>
                    <a:pt x="746" y="212"/>
                  </a:cubicBezTo>
                  <a:cubicBezTo>
                    <a:pt x="746" y="212"/>
                    <a:pt x="745" y="213"/>
                    <a:pt x="744" y="213"/>
                  </a:cubicBezTo>
                  <a:cubicBezTo>
                    <a:pt x="745" y="213"/>
                    <a:pt x="746" y="214"/>
                    <a:pt x="747" y="214"/>
                  </a:cubicBezTo>
                  <a:cubicBezTo>
                    <a:pt x="748" y="214"/>
                    <a:pt x="749" y="214"/>
                    <a:pt x="749" y="214"/>
                  </a:cubicBezTo>
                  <a:cubicBezTo>
                    <a:pt x="749" y="214"/>
                    <a:pt x="750" y="215"/>
                    <a:pt x="750" y="215"/>
                  </a:cubicBezTo>
                  <a:cubicBezTo>
                    <a:pt x="750" y="215"/>
                    <a:pt x="751" y="215"/>
                    <a:pt x="751" y="216"/>
                  </a:cubicBezTo>
                  <a:cubicBezTo>
                    <a:pt x="752" y="216"/>
                    <a:pt x="753" y="217"/>
                    <a:pt x="753" y="217"/>
                  </a:cubicBezTo>
                  <a:cubicBezTo>
                    <a:pt x="752" y="218"/>
                    <a:pt x="751" y="218"/>
                    <a:pt x="751" y="218"/>
                  </a:cubicBezTo>
                  <a:cubicBezTo>
                    <a:pt x="750" y="218"/>
                    <a:pt x="749" y="218"/>
                    <a:pt x="748" y="218"/>
                  </a:cubicBezTo>
                  <a:cubicBezTo>
                    <a:pt x="747" y="218"/>
                    <a:pt x="746" y="218"/>
                    <a:pt x="745" y="218"/>
                  </a:cubicBezTo>
                  <a:cubicBezTo>
                    <a:pt x="745" y="218"/>
                    <a:pt x="745" y="218"/>
                    <a:pt x="745" y="218"/>
                  </a:cubicBezTo>
                  <a:cubicBezTo>
                    <a:pt x="746" y="218"/>
                    <a:pt x="746" y="218"/>
                    <a:pt x="747" y="218"/>
                  </a:cubicBezTo>
                  <a:cubicBezTo>
                    <a:pt x="747" y="218"/>
                    <a:pt x="747" y="218"/>
                    <a:pt x="748" y="218"/>
                  </a:cubicBezTo>
                  <a:cubicBezTo>
                    <a:pt x="749" y="218"/>
                    <a:pt x="750" y="219"/>
                    <a:pt x="752" y="218"/>
                  </a:cubicBezTo>
                  <a:cubicBezTo>
                    <a:pt x="752" y="219"/>
                    <a:pt x="752" y="219"/>
                    <a:pt x="752" y="220"/>
                  </a:cubicBezTo>
                  <a:cubicBezTo>
                    <a:pt x="751" y="220"/>
                    <a:pt x="750" y="220"/>
                    <a:pt x="750" y="220"/>
                  </a:cubicBezTo>
                  <a:cubicBezTo>
                    <a:pt x="749" y="221"/>
                    <a:pt x="749" y="221"/>
                    <a:pt x="749" y="221"/>
                  </a:cubicBezTo>
                  <a:cubicBezTo>
                    <a:pt x="748" y="222"/>
                    <a:pt x="748" y="221"/>
                    <a:pt x="747" y="222"/>
                  </a:cubicBezTo>
                  <a:cubicBezTo>
                    <a:pt x="747" y="222"/>
                    <a:pt x="747" y="222"/>
                    <a:pt x="747" y="222"/>
                  </a:cubicBezTo>
                  <a:cubicBezTo>
                    <a:pt x="747" y="222"/>
                    <a:pt x="748" y="222"/>
                    <a:pt x="749" y="223"/>
                  </a:cubicBezTo>
                  <a:cubicBezTo>
                    <a:pt x="749" y="223"/>
                    <a:pt x="748" y="223"/>
                    <a:pt x="748" y="224"/>
                  </a:cubicBezTo>
                  <a:cubicBezTo>
                    <a:pt x="747" y="224"/>
                    <a:pt x="746" y="223"/>
                    <a:pt x="746" y="223"/>
                  </a:cubicBezTo>
                  <a:cubicBezTo>
                    <a:pt x="746" y="223"/>
                    <a:pt x="746" y="223"/>
                    <a:pt x="745" y="223"/>
                  </a:cubicBezTo>
                  <a:cubicBezTo>
                    <a:pt x="745" y="224"/>
                    <a:pt x="747" y="225"/>
                    <a:pt x="748" y="225"/>
                  </a:cubicBezTo>
                  <a:cubicBezTo>
                    <a:pt x="748" y="225"/>
                    <a:pt x="748" y="225"/>
                    <a:pt x="747" y="225"/>
                  </a:cubicBezTo>
                  <a:cubicBezTo>
                    <a:pt x="747" y="225"/>
                    <a:pt x="748" y="225"/>
                    <a:pt x="748" y="225"/>
                  </a:cubicBezTo>
                  <a:cubicBezTo>
                    <a:pt x="746" y="226"/>
                    <a:pt x="744" y="225"/>
                    <a:pt x="743" y="225"/>
                  </a:cubicBezTo>
                  <a:cubicBezTo>
                    <a:pt x="743" y="225"/>
                    <a:pt x="743" y="225"/>
                    <a:pt x="743" y="225"/>
                  </a:cubicBezTo>
                  <a:cubicBezTo>
                    <a:pt x="743" y="226"/>
                    <a:pt x="744" y="226"/>
                    <a:pt x="745" y="227"/>
                  </a:cubicBezTo>
                  <a:cubicBezTo>
                    <a:pt x="745" y="227"/>
                    <a:pt x="745" y="228"/>
                    <a:pt x="745" y="228"/>
                  </a:cubicBezTo>
                  <a:cubicBezTo>
                    <a:pt x="745" y="228"/>
                    <a:pt x="745" y="228"/>
                    <a:pt x="746" y="228"/>
                  </a:cubicBezTo>
                  <a:cubicBezTo>
                    <a:pt x="745" y="229"/>
                    <a:pt x="744" y="229"/>
                    <a:pt x="743" y="229"/>
                  </a:cubicBezTo>
                  <a:cubicBezTo>
                    <a:pt x="742" y="230"/>
                    <a:pt x="741" y="231"/>
                    <a:pt x="740" y="231"/>
                  </a:cubicBezTo>
                  <a:cubicBezTo>
                    <a:pt x="740" y="232"/>
                    <a:pt x="741" y="233"/>
                    <a:pt x="741" y="233"/>
                  </a:cubicBezTo>
                  <a:cubicBezTo>
                    <a:pt x="742" y="234"/>
                    <a:pt x="743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4" y="234"/>
                    <a:pt x="744" y="234"/>
                    <a:pt x="744" y="234"/>
                  </a:cubicBezTo>
                  <a:cubicBezTo>
                    <a:pt x="743" y="235"/>
                    <a:pt x="740" y="233"/>
                    <a:pt x="738" y="234"/>
                  </a:cubicBezTo>
                  <a:cubicBezTo>
                    <a:pt x="740" y="235"/>
                    <a:pt x="742" y="235"/>
                    <a:pt x="744" y="236"/>
                  </a:cubicBezTo>
                  <a:cubicBezTo>
                    <a:pt x="744" y="237"/>
                    <a:pt x="746" y="238"/>
                    <a:pt x="746" y="239"/>
                  </a:cubicBezTo>
                  <a:cubicBezTo>
                    <a:pt x="746" y="240"/>
                    <a:pt x="745" y="241"/>
                    <a:pt x="743" y="241"/>
                  </a:cubicBezTo>
                  <a:cubicBezTo>
                    <a:pt x="743" y="241"/>
                    <a:pt x="743" y="242"/>
                    <a:pt x="743" y="242"/>
                  </a:cubicBezTo>
                  <a:cubicBezTo>
                    <a:pt x="744" y="242"/>
                    <a:pt x="745" y="241"/>
                    <a:pt x="745" y="241"/>
                  </a:cubicBezTo>
                  <a:cubicBezTo>
                    <a:pt x="745" y="242"/>
                    <a:pt x="745" y="242"/>
                    <a:pt x="745" y="242"/>
                  </a:cubicBezTo>
                  <a:cubicBezTo>
                    <a:pt x="744" y="243"/>
                    <a:pt x="745" y="243"/>
                    <a:pt x="744" y="244"/>
                  </a:cubicBezTo>
                  <a:cubicBezTo>
                    <a:pt x="744" y="244"/>
                    <a:pt x="744" y="246"/>
                    <a:pt x="743" y="246"/>
                  </a:cubicBezTo>
                  <a:cubicBezTo>
                    <a:pt x="743" y="246"/>
                    <a:pt x="743" y="246"/>
                    <a:pt x="743" y="246"/>
                  </a:cubicBezTo>
                  <a:cubicBezTo>
                    <a:pt x="742" y="246"/>
                    <a:pt x="740" y="246"/>
                    <a:pt x="739" y="247"/>
                  </a:cubicBezTo>
                  <a:cubicBezTo>
                    <a:pt x="739" y="247"/>
                    <a:pt x="739" y="247"/>
                    <a:pt x="739" y="247"/>
                  </a:cubicBezTo>
                  <a:cubicBezTo>
                    <a:pt x="739" y="248"/>
                    <a:pt x="742" y="248"/>
                    <a:pt x="743" y="248"/>
                  </a:cubicBezTo>
                  <a:cubicBezTo>
                    <a:pt x="743" y="248"/>
                    <a:pt x="743" y="248"/>
                    <a:pt x="743" y="248"/>
                  </a:cubicBezTo>
                  <a:cubicBezTo>
                    <a:pt x="741" y="249"/>
                    <a:pt x="743" y="250"/>
                    <a:pt x="742" y="251"/>
                  </a:cubicBezTo>
                  <a:cubicBezTo>
                    <a:pt x="741" y="251"/>
                    <a:pt x="740" y="251"/>
                    <a:pt x="740" y="251"/>
                  </a:cubicBezTo>
                  <a:cubicBezTo>
                    <a:pt x="740" y="251"/>
                    <a:pt x="740" y="251"/>
                    <a:pt x="740" y="252"/>
                  </a:cubicBezTo>
                  <a:cubicBezTo>
                    <a:pt x="741" y="252"/>
                    <a:pt x="741" y="252"/>
                    <a:pt x="742" y="252"/>
                  </a:cubicBezTo>
                  <a:cubicBezTo>
                    <a:pt x="741" y="252"/>
                    <a:pt x="739" y="252"/>
                    <a:pt x="738" y="253"/>
                  </a:cubicBezTo>
                  <a:cubicBezTo>
                    <a:pt x="738" y="253"/>
                    <a:pt x="740" y="254"/>
                    <a:pt x="741" y="254"/>
                  </a:cubicBezTo>
                  <a:cubicBezTo>
                    <a:pt x="742" y="254"/>
                    <a:pt x="742" y="253"/>
                    <a:pt x="743" y="253"/>
                  </a:cubicBezTo>
                  <a:cubicBezTo>
                    <a:pt x="743" y="253"/>
                    <a:pt x="744" y="253"/>
                    <a:pt x="744" y="253"/>
                  </a:cubicBezTo>
                  <a:cubicBezTo>
                    <a:pt x="744" y="255"/>
                    <a:pt x="739" y="256"/>
                    <a:pt x="736" y="257"/>
                  </a:cubicBezTo>
                  <a:cubicBezTo>
                    <a:pt x="737" y="258"/>
                    <a:pt x="738" y="258"/>
                    <a:pt x="739" y="258"/>
                  </a:cubicBezTo>
                  <a:cubicBezTo>
                    <a:pt x="740" y="257"/>
                    <a:pt x="740" y="257"/>
                    <a:pt x="741" y="257"/>
                  </a:cubicBezTo>
                  <a:cubicBezTo>
                    <a:pt x="740" y="258"/>
                    <a:pt x="743" y="258"/>
                    <a:pt x="742" y="259"/>
                  </a:cubicBezTo>
                  <a:cubicBezTo>
                    <a:pt x="742" y="260"/>
                    <a:pt x="742" y="260"/>
                    <a:pt x="742" y="260"/>
                  </a:cubicBezTo>
                  <a:cubicBezTo>
                    <a:pt x="741" y="260"/>
                    <a:pt x="740" y="260"/>
                    <a:pt x="740" y="260"/>
                  </a:cubicBezTo>
                  <a:cubicBezTo>
                    <a:pt x="739" y="260"/>
                    <a:pt x="738" y="260"/>
                    <a:pt x="737" y="260"/>
                  </a:cubicBezTo>
                  <a:cubicBezTo>
                    <a:pt x="736" y="260"/>
                    <a:pt x="734" y="259"/>
                    <a:pt x="733" y="260"/>
                  </a:cubicBezTo>
                  <a:cubicBezTo>
                    <a:pt x="732" y="260"/>
                    <a:pt x="732" y="262"/>
                    <a:pt x="731" y="263"/>
                  </a:cubicBezTo>
                  <a:cubicBezTo>
                    <a:pt x="731" y="263"/>
                    <a:pt x="730" y="263"/>
                    <a:pt x="730" y="263"/>
                  </a:cubicBezTo>
                  <a:cubicBezTo>
                    <a:pt x="730" y="262"/>
                    <a:pt x="729" y="262"/>
                    <a:pt x="728" y="262"/>
                  </a:cubicBezTo>
                  <a:cubicBezTo>
                    <a:pt x="727" y="262"/>
                    <a:pt x="726" y="263"/>
                    <a:pt x="725" y="262"/>
                  </a:cubicBezTo>
                  <a:cubicBezTo>
                    <a:pt x="724" y="261"/>
                    <a:pt x="728" y="260"/>
                    <a:pt x="726" y="259"/>
                  </a:cubicBezTo>
                  <a:cubicBezTo>
                    <a:pt x="726" y="259"/>
                    <a:pt x="726" y="259"/>
                    <a:pt x="726" y="259"/>
                  </a:cubicBezTo>
                  <a:cubicBezTo>
                    <a:pt x="727" y="258"/>
                    <a:pt x="727" y="257"/>
                    <a:pt x="727" y="256"/>
                  </a:cubicBezTo>
                  <a:cubicBezTo>
                    <a:pt x="727" y="256"/>
                    <a:pt x="726" y="257"/>
                    <a:pt x="726" y="257"/>
                  </a:cubicBezTo>
                  <a:cubicBezTo>
                    <a:pt x="726" y="258"/>
                    <a:pt x="725" y="259"/>
                    <a:pt x="724" y="259"/>
                  </a:cubicBezTo>
                  <a:cubicBezTo>
                    <a:pt x="723" y="258"/>
                    <a:pt x="724" y="257"/>
                    <a:pt x="725" y="256"/>
                  </a:cubicBezTo>
                  <a:cubicBezTo>
                    <a:pt x="725" y="256"/>
                    <a:pt x="723" y="256"/>
                    <a:pt x="722" y="256"/>
                  </a:cubicBezTo>
                  <a:cubicBezTo>
                    <a:pt x="722" y="257"/>
                    <a:pt x="722" y="258"/>
                    <a:pt x="721" y="258"/>
                  </a:cubicBezTo>
                  <a:cubicBezTo>
                    <a:pt x="721" y="258"/>
                    <a:pt x="721" y="258"/>
                    <a:pt x="721" y="258"/>
                  </a:cubicBezTo>
                  <a:cubicBezTo>
                    <a:pt x="720" y="258"/>
                    <a:pt x="720" y="258"/>
                    <a:pt x="720" y="257"/>
                  </a:cubicBezTo>
                  <a:cubicBezTo>
                    <a:pt x="719" y="257"/>
                    <a:pt x="719" y="258"/>
                    <a:pt x="718" y="258"/>
                  </a:cubicBezTo>
                  <a:cubicBezTo>
                    <a:pt x="718" y="258"/>
                    <a:pt x="718" y="258"/>
                    <a:pt x="718" y="258"/>
                  </a:cubicBezTo>
                  <a:cubicBezTo>
                    <a:pt x="719" y="257"/>
                    <a:pt x="719" y="257"/>
                    <a:pt x="720" y="256"/>
                  </a:cubicBezTo>
                  <a:cubicBezTo>
                    <a:pt x="720" y="256"/>
                    <a:pt x="720" y="255"/>
                    <a:pt x="721" y="255"/>
                  </a:cubicBezTo>
                  <a:cubicBezTo>
                    <a:pt x="721" y="255"/>
                    <a:pt x="723" y="254"/>
                    <a:pt x="723" y="254"/>
                  </a:cubicBezTo>
                  <a:cubicBezTo>
                    <a:pt x="722" y="253"/>
                    <a:pt x="722" y="253"/>
                    <a:pt x="721" y="253"/>
                  </a:cubicBezTo>
                  <a:cubicBezTo>
                    <a:pt x="721" y="253"/>
                    <a:pt x="721" y="252"/>
                    <a:pt x="721" y="252"/>
                  </a:cubicBezTo>
                  <a:cubicBezTo>
                    <a:pt x="720" y="252"/>
                    <a:pt x="720" y="252"/>
                    <a:pt x="719" y="253"/>
                  </a:cubicBezTo>
                  <a:cubicBezTo>
                    <a:pt x="719" y="253"/>
                    <a:pt x="718" y="253"/>
                    <a:pt x="718" y="253"/>
                  </a:cubicBezTo>
                  <a:cubicBezTo>
                    <a:pt x="717" y="253"/>
                    <a:pt x="717" y="254"/>
                    <a:pt x="716" y="254"/>
                  </a:cubicBezTo>
                  <a:cubicBezTo>
                    <a:pt x="717" y="253"/>
                    <a:pt x="718" y="252"/>
                    <a:pt x="719" y="251"/>
                  </a:cubicBezTo>
                  <a:cubicBezTo>
                    <a:pt x="719" y="251"/>
                    <a:pt x="718" y="251"/>
                    <a:pt x="718" y="251"/>
                  </a:cubicBezTo>
                  <a:cubicBezTo>
                    <a:pt x="718" y="251"/>
                    <a:pt x="718" y="250"/>
                    <a:pt x="717" y="250"/>
                  </a:cubicBezTo>
                  <a:cubicBezTo>
                    <a:pt x="716" y="250"/>
                    <a:pt x="714" y="251"/>
                    <a:pt x="716" y="252"/>
                  </a:cubicBezTo>
                  <a:cubicBezTo>
                    <a:pt x="716" y="253"/>
                    <a:pt x="715" y="253"/>
                    <a:pt x="714" y="253"/>
                  </a:cubicBezTo>
                  <a:cubicBezTo>
                    <a:pt x="714" y="254"/>
                    <a:pt x="713" y="253"/>
                    <a:pt x="712" y="254"/>
                  </a:cubicBezTo>
                  <a:cubicBezTo>
                    <a:pt x="711" y="254"/>
                    <a:pt x="711" y="254"/>
                    <a:pt x="710" y="255"/>
                  </a:cubicBezTo>
                  <a:cubicBezTo>
                    <a:pt x="709" y="255"/>
                    <a:pt x="709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8" y="255"/>
                    <a:pt x="708" y="255"/>
                    <a:pt x="708" y="255"/>
                  </a:cubicBezTo>
                  <a:cubicBezTo>
                    <a:pt x="707" y="255"/>
                    <a:pt x="707" y="255"/>
                    <a:pt x="707" y="255"/>
                  </a:cubicBezTo>
                  <a:cubicBezTo>
                    <a:pt x="706" y="255"/>
                    <a:pt x="706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5" y="256"/>
                    <a:pt x="705" y="256"/>
                    <a:pt x="705" y="256"/>
                  </a:cubicBezTo>
                  <a:cubicBezTo>
                    <a:pt x="703" y="257"/>
                    <a:pt x="701" y="257"/>
                    <a:pt x="700" y="256"/>
                  </a:cubicBezTo>
                  <a:cubicBezTo>
                    <a:pt x="701" y="256"/>
                    <a:pt x="702" y="256"/>
                    <a:pt x="702" y="255"/>
                  </a:cubicBezTo>
                  <a:cubicBezTo>
                    <a:pt x="702" y="255"/>
                    <a:pt x="702" y="254"/>
                    <a:pt x="702" y="253"/>
                  </a:cubicBezTo>
                  <a:cubicBezTo>
                    <a:pt x="701" y="253"/>
                    <a:pt x="701" y="253"/>
                    <a:pt x="701" y="253"/>
                  </a:cubicBezTo>
                  <a:cubicBezTo>
                    <a:pt x="700" y="253"/>
                    <a:pt x="700" y="254"/>
                    <a:pt x="699" y="254"/>
                  </a:cubicBezTo>
                  <a:cubicBezTo>
                    <a:pt x="699" y="254"/>
                    <a:pt x="699" y="254"/>
                    <a:pt x="699" y="254"/>
                  </a:cubicBezTo>
                  <a:cubicBezTo>
                    <a:pt x="698" y="254"/>
                    <a:pt x="700" y="253"/>
                    <a:pt x="699" y="252"/>
                  </a:cubicBezTo>
                  <a:cubicBezTo>
                    <a:pt x="698" y="251"/>
                    <a:pt x="695" y="252"/>
                    <a:pt x="693" y="251"/>
                  </a:cubicBezTo>
                  <a:cubicBezTo>
                    <a:pt x="695" y="251"/>
                    <a:pt x="696" y="250"/>
                    <a:pt x="696" y="250"/>
                  </a:cubicBezTo>
                  <a:cubicBezTo>
                    <a:pt x="696" y="250"/>
                    <a:pt x="696" y="250"/>
                    <a:pt x="696" y="250"/>
                  </a:cubicBezTo>
                  <a:cubicBezTo>
                    <a:pt x="694" y="249"/>
                    <a:pt x="695" y="250"/>
                    <a:pt x="694" y="250"/>
                  </a:cubicBezTo>
                  <a:cubicBezTo>
                    <a:pt x="693" y="251"/>
                    <a:pt x="693" y="250"/>
                    <a:pt x="693" y="250"/>
                  </a:cubicBezTo>
                  <a:cubicBezTo>
                    <a:pt x="693" y="250"/>
                    <a:pt x="692" y="251"/>
                    <a:pt x="692" y="251"/>
                  </a:cubicBezTo>
                  <a:cubicBezTo>
                    <a:pt x="690" y="251"/>
                    <a:pt x="689" y="251"/>
                    <a:pt x="688" y="250"/>
                  </a:cubicBezTo>
                  <a:cubicBezTo>
                    <a:pt x="689" y="250"/>
                    <a:pt x="690" y="250"/>
                    <a:pt x="690" y="249"/>
                  </a:cubicBezTo>
                  <a:cubicBezTo>
                    <a:pt x="690" y="249"/>
                    <a:pt x="689" y="249"/>
                    <a:pt x="689" y="248"/>
                  </a:cubicBezTo>
                  <a:cubicBezTo>
                    <a:pt x="690" y="247"/>
                    <a:pt x="692" y="247"/>
                    <a:pt x="692" y="245"/>
                  </a:cubicBezTo>
                  <a:cubicBezTo>
                    <a:pt x="690" y="246"/>
                    <a:pt x="689" y="247"/>
                    <a:pt x="687" y="247"/>
                  </a:cubicBezTo>
                  <a:cubicBezTo>
                    <a:pt x="687" y="246"/>
                    <a:pt x="688" y="246"/>
                    <a:pt x="689" y="245"/>
                  </a:cubicBezTo>
                  <a:cubicBezTo>
                    <a:pt x="689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89" y="245"/>
                    <a:pt x="688" y="245"/>
                    <a:pt x="687" y="246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5"/>
                    <a:pt x="687" y="245"/>
                    <a:pt x="686" y="245"/>
                  </a:cubicBezTo>
                  <a:cubicBezTo>
                    <a:pt x="687" y="244"/>
                    <a:pt x="688" y="244"/>
                    <a:pt x="688" y="244"/>
                  </a:cubicBezTo>
                  <a:cubicBezTo>
                    <a:pt x="688" y="243"/>
                    <a:pt x="688" y="243"/>
                    <a:pt x="688" y="242"/>
                  </a:cubicBezTo>
                  <a:cubicBezTo>
                    <a:pt x="687" y="242"/>
                    <a:pt x="686" y="242"/>
                    <a:pt x="685" y="242"/>
                  </a:cubicBezTo>
                  <a:cubicBezTo>
                    <a:pt x="684" y="242"/>
                    <a:pt x="683" y="242"/>
                    <a:pt x="682" y="242"/>
                  </a:cubicBezTo>
                  <a:cubicBezTo>
                    <a:pt x="680" y="242"/>
                    <a:pt x="679" y="241"/>
                    <a:pt x="680" y="240"/>
                  </a:cubicBezTo>
                  <a:cubicBezTo>
                    <a:pt x="681" y="238"/>
                    <a:pt x="682" y="237"/>
                    <a:pt x="683" y="236"/>
                  </a:cubicBezTo>
                  <a:cubicBezTo>
                    <a:pt x="683" y="235"/>
                    <a:pt x="683" y="235"/>
                    <a:pt x="683" y="234"/>
                  </a:cubicBezTo>
                  <a:cubicBezTo>
                    <a:pt x="683" y="234"/>
                    <a:pt x="683" y="234"/>
                    <a:pt x="683" y="234"/>
                  </a:cubicBezTo>
                  <a:cubicBezTo>
                    <a:pt x="681" y="235"/>
                    <a:pt x="681" y="236"/>
                    <a:pt x="679" y="237"/>
                  </a:cubicBezTo>
                  <a:cubicBezTo>
                    <a:pt x="679" y="237"/>
                    <a:pt x="679" y="237"/>
                    <a:pt x="679" y="237"/>
                  </a:cubicBezTo>
                  <a:cubicBezTo>
                    <a:pt x="678" y="236"/>
                    <a:pt x="679" y="236"/>
                    <a:pt x="680" y="235"/>
                  </a:cubicBezTo>
                  <a:cubicBezTo>
                    <a:pt x="680" y="235"/>
                    <a:pt x="679" y="235"/>
                    <a:pt x="679" y="235"/>
                  </a:cubicBezTo>
                  <a:cubicBezTo>
                    <a:pt x="678" y="235"/>
                    <a:pt x="678" y="236"/>
                    <a:pt x="677" y="235"/>
                  </a:cubicBezTo>
                  <a:cubicBezTo>
                    <a:pt x="676" y="234"/>
                    <a:pt x="678" y="234"/>
                    <a:pt x="679" y="233"/>
                  </a:cubicBezTo>
                  <a:cubicBezTo>
                    <a:pt x="679" y="232"/>
                    <a:pt x="678" y="231"/>
                    <a:pt x="676" y="231"/>
                  </a:cubicBezTo>
                  <a:cubicBezTo>
                    <a:pt x="675" y="231"/>
                    <a:pt x="674" y="232"/>
                    <a:pt x="673" y="232"/>
                  </a:cubicBezTo>
                  <a:cubicBezTo>
                    <a:pt x="673" y="231"/>
                    <a:pt x="673" y="231"/>
                    <a:pt x="673" y="231"/>
                  </a:cubicBezTo>
                  <a:cubicBezTo>
                    <a:pt x="674" y="230"/>
                    <a:pt x="675" y="229"/>
                    <a:pt x="677" y="228"/>
                  </a:cubicBezTo>
                  <a:cubicBezTo>
                    <a:pt x="676" y="228"/>
                    <a:pt x="675" y="228"/>
                    <a:pt x="674" y="229"/>
                  </a:cubicBezTo>
                  <a:cubicBezTo>
                    <a:pt x="673" y="229"/>
                    <a:pt x="672" y="230"/>
                    <a:pt x="671" y="230"/>
                  </a:cubicBezTo>
                  <a:cubicBezTo>
                    <a:pt x="670" y="228"/>
                    <a:pt x="671" y="228"/>
                    <a:pt x="669" y="227"/>
                  </a:cubicBezTo>
                  <a:cubicBezTo>
                    <a:pt x="669" y="227"/>
                    <a:pt x="669" y="227"/>
                    <a:pt x="669" y="227"/>
                  </a:cubicBezTo>
                  <a:cubicBezTo>
                    <a:pt x="670" y="227"/>
                    <a:pt x="671" y="227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1" y="226"/>
                    <a:pt x="671" y="226"/>
                    <a:pt x="671" y="226"/>
                  </a:cubicBezTo>
                  <a:cubicBezTo>
                    <a:pt x="670" y="225"/>
                    <a:pt x="670" y="225"/>
                    <a:pt x="669" y="224"/>
                  </a:cubicBezTo>
                  <a:cubicBezTo>
                    <a:pt x="670" y="225"/>
                    <a:pt x="671" y="224"/>
                    <a:pt x="672" y="224"/>
                  </a:cubicBezTo>
                  <a:cubicBezTo>
                    <a:pt x="674" y="223"/>
                    <a:pt x="676" y="223"/>
                    <a:pt x="678" y="222"/>
                  </a:cubicBezTo>
                  <a:cubicBezTo>
                    <a:pt x="678" y="222"/>
                    <a:pt x="679" y="222"/>
                    <a:pt x="680" y="222"/>
                  </a:cubicBezTo>
                  <a:cubicBezTo>
                    <a:pt x="679" y="221"/>
                    <a:pt x="678" y="221"/>
                    <a:pt x="678" y="220"/>
                  </a:cubicBezTo>
                  <a:cubicBezTo>
                    <a:pt x="678" y="220"/>
                    <a:pt x="677" y="221"/>
                    <a:pt x="677" y="221"/>
                  </a:cubicBezTo>
                  <a:cubicBezTo>
                    <a:pt x="675" y="222"/>
                    <a:pt x="674" y="222"/>
                    <a:pt x="672" y="223"/>
                  </a:cubicBezTo>
                  <a:cubicBezTo>
                    <a:pt x="670" y="224"/>
                    <a:pt x="669" y="223"/>
                    <a:pt x="668" y="223"/>
                  </a:cubicBezTo>
                  <a:cubicBezTo>
                    <a:pt x="668" y="222"/>
                    <a:pt x="670" y="222"/>
                    <a:pt x="670" y="222"/>
                  </a:cubicBezTo>
                  <a:cubicBezTo>
                    <a:pt x="672" y="221"/>
                    <a:pt x="673" y="221"/>
                    <a:pt x="674" y="220"/>
                  </a:cubicBezTo>
                  <a:cubicBezTo>
                    <a:pt x="674" y="220"/>
                    <a:pt x="675" y="219"/>
                    <a:pt x="676" y="219"/>
                  </a:cubicBezTo>
                  <a:cubicBezTo>
                    <a:pt x="676" y="218"/>
                    <a:pt x="675" y="218"/>
                    <a:pt x="674" y="218"/>
                  </a:cubicBezTo>
                  <a:cubicBezTo>
                    <a:pt x="674" y="218"/>
                    <a:pt x="674" y="218"/>
                    <a:pt x="674" y="218"/>
                  </a:cubicBezTo>
                  <a:cubicBezTo>
                    <a:pt x="675" y="217"/>
                    <a:pt x="676" y="216"/>
                    <a:pt x="678" y="216"/>
                  </a:cubicBezTo>
                  <a:cubicBezTo>
                    <a:pt x="678" y="217"/>
                    <a:pt x="678" y="218"/>
                    <a:pt x="679" y="218"/>
                  </a:cubicBezTo>
                  <a:cubicBezTo>
                    <a:pt x="680" y="219"/>
                    <a:pt x="682" y="220"/>
                    <a:pt x="684" y="220"/>
                  </a:cubicBezTo>
                  <a:cubicBezTo>
                    <a:pt x="684" y="220"/>
                    <a:pt x="684" y="220"/>
                    <a:pt x="684" y="220"/>
                  </a:cubicBezTo>
                  <a:cubicBezTo>
                    <a:pt x="684" y="219"/>
                    <a:pt x="683" y="219"/>
                    <a:pt x="682" y="218"/>
                  </a:cubicBezTo>
                  <a:cubicBezTo>
                    <a:pt x="682" y="218"/>
                    <a:pt x="681" y="218"/>
                    <a:pt x="681" y="218"/>
                  </a:cubicBezTo>
                  <a:cubicBezTo>
                    <a:pt x="680" y="217"/>
                    <a:pt x="679" y="215"/>
                    <a:pt x="679" y="215"/>
                  </a:cubicBezTo>
                  <a:cubicBezTo>
                    <a:pt x="678" y="215"/>
                    <a:pt x="677" y="215"/>
                    <a:pt x="676" y="215"/>
                  </a:cubicBezTo>
                  <a:cubicBezTo>
                    <a:pt x="676" y="215"/>
                    <a:pt x="675" y="214"/>
                    <a:pt x="675" y="213"/>
                  </a:cubicBezTo>
                  <a:cubicBezTo>
                    <a:pt x="675" y="213"/>
                    <a:pt x="676" y="213"/>
                    <a:pt x="675" y="213"/>
                  </a:cubicBezTo>
                  <a:cubicBezTo>
                    <a:pt x="675" y="212"/>
                    <a:pt x="674" y="212"/>
                    <a:pt x="674" y="212"/>
                  </a:cubicBezTo>
                  <a:cubicBezTo>
                    <a:pt x="674" y="212"/>
                    <a:pt x="674" y="212"/>
                    <a:pt x="674" y="212"/>
                  </a:cubicBezTo>
                  <a:cubicBezTo>
                    <a:pt x="674" y="212"/>
                    <a:pt x="673" y="213"/>
                    <a:pt x="673" y="214"/>
                  </a:cubicBezTo>
                  <a:cubicBezTo>
                    <a:pt x="673" y="215"/>
                    <a:pt x="673" y="216"/>
                    <a:pt x="673" y="217"/>
                  </a:cubicBezTo>
                  <a:cubicBezTo>
                    <a:pt x="673" y="217"/>
                    <a:pt x="673" y="217"/>
                    <a:pt x="673" y="218"/>
                  </a:cubicBezTo>
                  <a:cubicBezTo>
                    <a:pt x="673" y="218"/>
                    <a:pt x="673" y="218"/>
                    <a:pt x="673" y="218"/>
                  </a:cubicBezTo>
                  <a:cubicBezTo>
                    <a:pt x="672" y="217"/>
                    <a:pt x="672" y="217"/>
                    <a:pt x="671" y="216"/>
                  </a:cubicBezTo>
                  <a:cubicBezTo>
                    <a:pt x="671" y="216"/>
                    <a:pt x="671" y="216"/>
                    <a:pt x="671" y="216"/>
                  </a:cubicBezTo>
                  <a:cubicBezTo>
                    <a:pt x="670" y="217"/>
                    <a:pt x="670" y="217"/>
                    <a:pt x="670" y="218"/>
                  </a:cubicBezTo>
                  <a:cubicBezTo>
                    <a:pt x="670" y="218"/>
                    <a:pt x="670" y="218"/>
                    <a:pt x="670" y="219"/>
                  </a:cubicBezTo>
                  <a:cubicBezTo>
                    <a:pt x="670" y="220"/>
                    <a:pt x="668" y="221"/>
                    <a:pt x="667" y="221"/>
                  </a:cubicBezTo>
                  <a:cubicBezTo>
                    <a:pt x="667" y="222"/>
                    <a:pt x="666" y="222"/>
                    <a:pt x="666" y="222"/>
                  </a:cubicBezTo>
                  <a:cubicBezTo>
                    <a:pt x="665" y="222"/>
                    <a:pt x="665" y="222"/>
                    <a:pt x="665" y="222"/>
                  </a:cubicBezTo>
                  <a:cubicBezTo>
                    <a:pt x="665" y="222"/>
                    <a:pt x="665" y="220"/>
                    <a:pt x="666" y="220"/>
                  </a:cubicBezTo>
                  <a:cubicBezTo>
                    <a:pt x="666" y="218"/>
                    <a:pt x="665" y="215"/>
                    <a:pt x="668" y="215"/>
                  </a:cubicBezTo>
                  <a:cubicBezTo>
                    <a:pt x="668" y="214"/>
                    <a:pt x="668" y="214"/>
                    <a:pt x="667" y="213"/>
                  </a:cubicBezTo>
                  <a:cubicBezTo>
                    <a:pt x="666" y="213"/>
                    <a:pt x="665" y="214"/>
                    <a:pt x="664" y="213"/>
                  </a:cubicBezTo>
                  <a:cubicBezTo>
                    <a:pt x="664" y="213"/>
                    <a:pt x="665" y="213"/>
                    <a:pt x="665" y="213"/>
                  </a:cubicBezTo>
                  <a:cubicBezTo>
                    <a:pt x="665" y="213"/>
                    <a:pt x="665" y="212"/>
                    <a:pt x="666" y="212"/>
                  </a:cubicBezTo>
                  <a:cubicBezTo>
                    <a:pt x="666" y="211"/>
                    <a:pt x="665" y="211"/>
                    <a:pt x="665" y="211"/>
                  </a:cubicBezTo>
                  <a:cubicBezTo>
                    <a:pt x="665" y="211"/>
                    <a:pt x="664" y="212"/>
                    <a:pt x="663" y="212"/>
                  </a:cubicBezTo>
                  <a:cubicBezTo>
                    <a:pt x="663" y="211"/>
                    <a:pt x="662" y="211"/>
                    <a:pt x="662" y="211"/>
                  </a:cubicBezTo>
                  <a:cubicBezTo>
                    <a:pt x="663" y="210"/>
                    <a:pt x="665" y="209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6" y="208"/>
                    <a:pt x="666" y="208"/>
                    <a:pt x="666" y="208"/>
                  </a:cubicBezTo>
                  <a:cubicBezTo>
                    <a:pt x="665" y="208"/>
                    <a:pt x="663" y="209"/>
                    <a:pt x="662" y="209"/>
                  </a:cubicBezTo>
                  <a:cubicBezTo>
                    <a:pt x="662" y="209"/>
                    <a:pt x="662" y="209"/>
                    <a:pt x="662" y="209"/>
                  </a:cubicBezTo>
                  <a:cubicBezTo>
                    <a:pt x="662" y="208"/>
                    <a:pt x="663" y="206"/>
                    <a:pt x="661" y="206"/>
                  </a:cubicBezTo>
                  <a:cubicBezTo>
                    <a:pt x="660" y="207"/>
                    <a:pt x="658" y="207"/>
                    <a:pt x="657" y="206"/>
                  </a:cubicBezTo>
                  <a:cubicBezTo>
                    <a:pt x="657" y="206"/>
                    <a:pt x="657" y="206"/>
                    <a:pt x="657" y="206"/>
                  </a:cubicBezTo>
                  <a:cubicBezTo>
                    <a:pt x="659" y="206"/>
                    <a:pt x="660" y="205"/>
                    <a:pt x="660" y="204"/>
                  </a:cubicBezTo>
                  <a:cubicBezTo>
                    <a:pt x="658" y="204"/>
                    <a:pt x="657" y="205"/>
                    <a:pt x="656" y="204"/>
                  </a:cubicBezTo>
                  <a:cubicBezTo>
                    <a:pt x="656" y="204"/>
                    <a:pt x="655" y="204"/>
                    <a:pt x="656" y="203"/>
                  </a:cubicBezTo>
                  <a:cubicBezTo>
                    <a:pt x="656" y="203"/>
                    <a:pt x="657" y="202"/>
                    <a:pt x="658" y="202"/>
                  </a:cubicBezTo>
                  <a:cubicBezTo>
                    <a:pt x="660" y="200"/>
                    <a:pt x="662" y="199"/>
                    <a:pt x="666" y="198"/>
                  </a:cubicBezTo>
                  <a:cubicBezTo>
                    <a:pt x="666" y="197"/>
                    <a:pt x="665" y="197"/>
                    <a:pt x="665" y="197"/>
                  </a:cubicBezTo>
                  <a:cubicBezTo>
                    <a:pt x="667" y="197"/>
                    <a:pt x="667" y="196"/>
                    <a:pt x="668" y="196"/>
                  </a:cubicBezTo>
                  <a:cubicBezTo>
                    <a:pt x="668" y="196"/>
                    <a:pt x="668" y="195"/>
                    <a:pt x="668" y="195"/>
                  </a:cubicBezTo>
                  <a:cubicBezTo>
                    <a:pt x="669" y="195"/>
                    <a:pt x="670" y="194"/>
                    <a:pt x="671" y="193"/>
                  </a:cubicBezTo>
                  <a:cubicBezTo>
                    <a:pt x="673" y="193"/>
                    <a:pt x="676" y="193"/>
                    <a:pt x="677" y="193"/>
                  </a:cubicBezTo>
                  <a:cubicBezTo>
                    <a:pt x="678" y="192"/>
                    <a:pt x="678" y="192"/>
                    <a:pt x="679" y="191"/>
                  </a:cubicBezTo>
                  <a:cubicBezTo>
                    <a:pt x="678" y="191"/>
                    <a:pt x="678" y="191"/>
                    <a:pt x="677" y="191"/>
                  </a:cubicBezTo>
                  <a:cubicBezTo>
                    <a:pt x="677" y="191"/>
                    <a:pt x="676" y="191"/>
                    <a:pt x="676" y="191"/>
                  </a:cubicBezTo>
                  <a:cubicBezTo>
                    <a:pt x="675" y="191"/>
                    <a:pt x="674" y="192"/>
                    <a:pt x="673" y="192"/>
                  </a:cubicBezTo>
                  <a:cubicBezTo>
                    <a:pt x="672" y="192"/>
                    <a:pt x="672" y="192"/>
                    <a:pt x="671" y="193"/>
                  </a:cubicBezTo>
                  <a:cubicBezTo>
                    <a:pt x="670" y="193"/>
                    <a:pt x="668" y="193"/>
                    <a:pt x="668" y="194"/>
                  </a:cubicBezTo>
                  <a:cubicBezTo>
                    <a:pt x="667" y="195"/>
                    <a:pt x="666" y="196"/>
                    <a:pt x="665" y="196"/>
                  </a:cubicBezTo>
                  <a:cubicBezTo>
                    <a:pt x="665" y="197"/>
                    <a:pt x="664" y="197"/>
                    <a:pt x="664" y="197"/>
                  </a:cubicBezTo>
                  <a:cubicBezTo>
                    <a:pt x="662" y="198"/>
                    <a:pt x="661" y="199"/>
                    <a:pt x="659" y="200"/>
                  </a:cubicBezTo>
                  <a:cubicBezTo>
                    <a:pt x="659" y="201"/>
                    <a:pt x="657" y="201"/>
                    <a:pt x="656" y="202"/>
                  </a:cubicBezTo>
                  <a:cubicBezTo>
                    <a:pt x="655" y="202"/>
                    <a:pt x="655" y="202"/>
                    <a:pt x="655" y="201"/>
                  </a:cubicBezTo>
                  <a:cubicBezTo>
                    <a:pt x="655" y="201"/>
                    <a:pt x="656" y="201"/>
                    <a:pt x="656" y="200"/>
                  </a:cubicBezTo>
                  <a:cubicBezTo>
                    <a:pt x="656" y="200"/>
                    <a:pt x="655" y="200"/>
                    <a:pt x="655" y="200"/>
                  </a:cubicBezTo>
                  <a:cubicBezTo>
                    <a:pt x="653" y="199"/>
                    <a:pt x="654" y="198"/>
                    <a:pt x="655" y="198"/>
                  </a:cubicBezTo>
                  <a:cubicBezTo>
                    <a:pt x="656" y="197"/>
                    <a:pt x="657" y="198"/>
                    <a:pt x="658" y="198"/>
                  </a:cubicBezTo>
                  <a:cubicBezTo>
                    <a:pt x="658" y="198"/>
                    <a:pt x="661" y="197"/>
                    <a:pt x="661" y="197"/>
                  </a:cubicBezTo>
                  <a:cubicBezTo>
                    <a:pt x="660" y="197"/>
                    <a:pt x="657" y="196"/>
                    <a:pt x="657" y="196"/>
                  </a:cubicBezTo>
                  <a:cubicBezTo>
                    <a:pt x="657" y="196"/>
                    <a:pt x="657" y="196"/>
                    <a:pt x="657" y="196"/>
                  </a:cubicBezTo>
                  <a:cubicBezTo>
                    <a:pt x="658" y="195"/>
                    <a:pt x="662" y="195"/>
                    <a:pt x="663" y="194"/>
                  </a:cubicBezTo>
                  <a:cubicBezTo>
                    <a:pt x="664" y="194"/>
                    <a:pt x="664" y="192"/>
                    <a:pt x="662" y="193"/>
                  </a:cubicBezTo>
                  <a:cubicBezTo>
                    <a:pt x="662" y="193"/>
                    <a:pt x="662" y="193"/>
                    <a:pt x="661" y="193"/>
                  </a:cubicBezTo>
                  <a:cubicBezTo>
                    <a:pt x="661" y="193"/>
                    <a:pt x="657" y="193"/>
                    <a:pt x="657" y="193"/>
                  </a:cubicBezTo>
                  <a:cubicBezTo>
                    <a:pt x="657" y="192"/>
                    <a:pt x="656" y="192"/>
                    <a:pt x="656" y="191"/>
                  </a:cubicBezTo>
                  <a:cubicBezTo>
                    <a:pt x="655" y="191"/>
                    <a:pt x="654" y="191"/>
                    <a:pt x="653" y="191"/>
                  </a:cubicBezTo>
                  <a:cubicBezTo>
                    <a:pt x="654" y="191"/>
                    <a:pt x="655" y="190"/>
                    <a:pt x="656" y="190"/>
                  </a:cubicBezTo>
                  <a:cubicBezTo>
                    <a:pt x="660" y="189"/>
                    <a:pt x="665" y="189"/>
                    <a:pt x="668" y="189"/>
                  </a:cubicBezTo>
                  <a:cubicBezTo>
                    <a:pt x="669" y="189"/>
                    <a:pt x="670" y="189"/>
                    <a:pt x="671" y="189"/>
                  </a:cubicBezTo>
                  <a:cubicBezTo>
                    <a:pt x="670" y="189"/>
                    <a:pt x="670" y="188"/>
                    <a:pt x="668" y="187"/>
                  </a:cubicBezTo>
                  <a:cubicBezTo>
                    <a:pt x="668" y="187"/>
                    <a:pt x="667" y="188"/>
                    <a:pt x="667" y="188"/>
                  </a:cubicBezTo>
                  <a:cubicBezTo>
                    <a:pt x="666" y="187"/>
                    <a:pt x="666" y="187"/>
                    <a:pt x="665" y="187"/>
                  </a:cubicBezTo>
                  <a:cubicBezTo>
                    <a:pt x="664" y="187"/>
                    <a:pt x="664" y="187"/>
                    <a:pt x="663" y="187"/>
                  </a:cubicBezTo>
                  <a:cubicBezTo>
                    <a:pt x="660" y="188"/>
                    <a:pt x="655" y="189"/>
                    <a:pt x="653" y="189"/>
                  </a:cubicBezTo>
                  <a:cubicBezTo>
                    <a:pt x="654" y="188"/>
                    <a:pt x="654" y="188"/>
                    <a:pt x="655" y="187"/>
                  </a:cubicBezTo>
                  <a:cubicBezTo>
                    <a:pt x="655" y="187"/>
                    <a:pt x="656" y="187"/>
                    <a:pt x="657" y="186"/>
                  </a:cubicBezTo>
                  <a:cubicBezTo>
                    <a:pt x="658" y="186"/>
                    <a:pt x="659" y="185"/>
                    <a:pt x="660" y="185"/>
                  </a:cubicBezTo>
                  <a:cubicBezTo>
                    <a:pt x="660" y="184"/>
                    <a:pt x="661" y="184"/>
                    <a:pt x="662" y="184"/>
                  </a:cubicBezTo>
                  <a:cubicBezTo>
                    <a:pt x="663" y="184"/>
                    <a:pt x="664" y="184"/>
                    <a:pt x="665" y="184"/>
                  </a:cubicBezTo>
                  <a:cubicBezTo>
                    <a:pt x="667" y="184"/>
                    <a:pt x="670" y="184"/>
                    <a:pt x="672" y="184"/>
                  </a:cubicBezTo>
                  <a:cubicBezTo>
                    <a:pt x="672" y="183"/>
                    <a:pt x="671" y="183"/>
                    <a:pt x="670" y="183"/>
                  </a:cubicBezTo>
                  <a:cubicBezTo>
                    <a:pt x="670" y="182"/>
                    <a:pt x="672" y="182"/>
                    <a:pt x="672" y="181"/>
                  </a:cubicBezTo>
                  <a:cubicBezTo>
                    <a:pt x="672" y="181"/>
                    <a:pt x="672" y="181"/>
                    <a:pt x="672" y="181"/>
                  </a:cubicBezTo>
                  <a:cubicBezTo>
                    <a:pt x="671" y="181"/>
                    <a:pt x="670" y="181"/>
                    <a:pt x="669" y="181"/>
                  </a:cubicBezTo>
                  <a:cubicBezTo>
                    <a:pt x="669" y="181"/>
                    <a:pt x="669" y="181"/>
                    <a:pt x="669" y="181"/>
                  </a:cubicBezTo>
                  <a:cubicBezTo>
                    <a:pt x="670" y="182"/>
                    <a:pt x="668" y="182"/>
                    <a:pt x="668" y="183"/>
                  </a:cubicBezTo>
                  <a:cubicBezTo>
                    <a:pt x="668" y="183"/>
                    <a:pt x="667" y="183"/>
                    <a:pt x="667" y="183"/>
                  </a:cubicBezTo>
                  <a:cubicBezTo>
                    <a:pt x="665" y="183"/>
                    <a:pt x="665" y="183"/>
                    <a:pt x="664" y="183"/>
                  </a:cubicBezTo>
                  <a:cubicBezTo>
                    <a:pt x="664" y="182"/>
                    <a:pt x="664" y="182"/>
                    <a:pt x="664" y="182"/>
                  </a:cubicBezTo>
                  <a:cubicBezTo>
                    <a:pt x="662" y="182"/>
                    <a:pt x="661" y="183"/>
                    <a:pt x="660" y="184"/>
                  </a:cubicBezTo>
                  <a:cubicBezTo>
                    <a:pt x="659" y="184"/>
                    <a:pt x="659" y="184"/>
                    <a:pt x="658" y="184"/>
                  </a:cubicBezTo>
                  <a:cubicBezTo>
                    <a:pt x="657" y="185"/>
                    <a:pt x="656" y="187"/>
                    <a:pt x="654" y="186"/>
                  </a:cubicBezTo>
                  <a:cubicBezTo>
                    <a:pt x="654" y="186"/>
                    <a:pt x="654" y="186"/>
                    <a:pt x="654" y="186"/>
                  </a:cubicBezTo>
                  <a:cubicBezTo>
                    <a:pt x="654" y="185"/>
                    <a:pt x="655" y="184"/>
                    <a:pt x="655" y="184"/>
                  </a:cubicBezTo>
                  <a:cubicBezTo>
                    <a:pt x="656" y="183"/>
                    <a:pt x="656" y="181"/>
                    <a:pt x="658" y="181"/>
                  </a:cubicBezTo>
                  <a:cubicBezTo>
                    <a:pt x="660" y="180"/>
                    <a:pt x="662" y="181"/>
                    <a:pt x="663" y="181"/>
                  </a:cubicBezTo>
                  <a:cubicBezTo>
                    <a:pt x="663" y="181"/>
                    <a:pt x="663" y="181"/>
                    <a:pt x="662" y="181"/>
                  </a:cubicBezTo>
                  <a:cubicBezTo>
                    <a:pt x="662" y="181"/>
                    <a:pt x="658" y="180"/>
                    <a:pt x="658" y="180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59" y="179"/>
                    <a:pt x="659" y="179"/>
                    <a:pt x="659" y="179"/>
                  </a:cubicBezTo>
                  <a:cubicBezTo>
                    <a:pt x="660" y="179"/>
                    <a:pt x="662" y="180"/>
                    <a:pt x="663" y="180"/>
                  </a:cubicBezTo>
                  <a:cubicBezTo>
                    <a:pt x="664" y="180"/>
                    <a:pt x="665" y="180"/>
                    <a:pt x="666" y="180"/>
                  </a:cubicBezTo>
                  <a:cubicBezTo>
                    <a:pt x="667" y="180"/>
                    <a:pt x="668" y="180"/>
                    <a:pt x="669" y="180"/>
                  </a:cubicBezTo>
                  <a:cubicBezTo>
                    <a:pt x="671" y="180"/>
                    <a:pt x="672" y="180"/>
                    <a:pt x="674" y="180"/>
                  </a:cubicBezTo>
                  <a:cubicBezTo>
                    <a:pt x="674" y="180"/>
                    <a:pt x="674" y="180"/>
                    <a:pt x="674" y="180"/>
                  </a:cubicBezTo>
                  <a:cubicBezTo>
                    <a:pt x="673" y="179"/>
                    <a:pt x="670" y="179"/>
                    <a:pt x="670" y="178"/>
                  </a:cubicBezTo>
                  <a:cubicBezTo>
                    <a:pt x="670" y="177"/>
                    <a:pt x="671" y="177"/>
                    <a:pt x="671" y="176"/>
                  </a:cubicBezTo>
                  <a:cubicBezTo>
                    <a:pt x="671" y="176"/>
                    <a:pt x="669" y="176"/>
                    <a:pt x="669" y="176"/>
                  </a:cubicBezTo>
                  <a:cubicBezTo>
                    <a:pt x="669" y="176"/>
                    <a:pt x="669" y="176"/>
                    <a:pt x="669" y="176"/>
                  </a:cubicBezTo>
                  <a:cubicBezTo>
                    <a:pt x="669" y="176"/>
                    <a:pt x="669" y="177"/>
                    <a:pt x="669" y="177"/>
                  </a:cubicBezTo>
                  <a:cubicBezTo>
                    <a:pt x="669" y="177"/>
                    <a:pt x="669" y="177"/>
                    <a:pt x="669" y="177"/>
                  </a:cubicBezTo>
                  <a:cubicBezTo>
                    <a:pt x="668" y="177"/>
                    <a:pt x="667" y="177"/>
                    <a:pt x="667" y="178"/>
                  </a:cubicBezTo>
                  <a:cubicBezTo>
                    <a:pt x="666" y="178"/>
                    <a:pt x="665" y="178"/>
                    <a:pt x="664" y="178"/>
                  </a:cubicBezTo>
                  <a:cubicBezTo>
                    <a:pt x="663" y="178"/>
                    <a:pt x="663" y="178"/>
                    <a:pt x="662" y="178"/>
                  </a:cubicBezTo>
                  <a:cubicBezTo>
                    <a:pt x="661" y="178"/>
                    <a:pt x="661" y="178"/>
                    <a:pt x="660" y="178"/>
                  </a:cubicBezTo>
                  <a:cubicBezTo>
                    <a:pt x="659" y="178"/>
                    <a:pt x="658" y="178"/>
                    <a:pt x="657" y="178"/>
                  </a:cubicBezTo>
                  <a:cubicBezTo>
                    <a:pt x="660" y="177"/>
                    <a:pt x="661" y="175"/>
                    <a:pt x="663" y="175"/>
                  </a:cubicBezTo>
                  <a:cubicBezTo>
                    <a:pt x="664" y="174"/>
                    <a:pt x="665" y="175"/>
                    <a:pt x="666" y="174"/>
                  </a:cubicBezTo>
                  <a:cubicBezTo>
                    <a:pt x="668" y="174"/>
                    <a:pt x="669" y="174"/>
                    <a:pt x="670" y="174"/>
                  </a:cubicBezTo>
                  <a:cubicBezTo>
                    <a:pt x="671" y="173"/>
                    <a:pt x="672" y="174"/>
                    <a:pt x="672" y="173"/>
                  </a:cubicBezTo>
                  <a:cubicBezTo>
                    <a:pt x="673" y="173"/>
                    <a:pt x="674" y="172"/>
                    <a:pt x="673" y="171"/>
                  </a:cubicBezTo>
                  <a:cubicBezTo>
                    <a:pt x="671" y="171"/>
                    <a:pt x="671" y="172"/>
                    <a:pt x="669" y="172"/>
                  </a:cubicBezTo>
                  <a:cubicBezTo>
                    <a:pt x="670" y="172"/>
                    <a:pt x="670" y="171"/>
                    <a:pt x="671" y="171"/>
                  </a:cubicBezTo>
                  <a:cubicBezTo>
                    <a:pt x="671" y="170"/>
                    <a:pt x="671" y="170"/>
                    <a:pt x="671" y="170"/>
                  </a:cubicBezTo>
                  <a:cubicBezTo>
                    <a:pt x="671" y="170"/>
                    <a:pt x="671" y="169"/>
                    <a:pt x="671" y="169"/>
                  </a:cubicBezTo>
                  <a:cubicBezTo>
                    <a:pt x="671" y="169"/>
                    <a:pt x="672" y="168"/>
                    <a:pt x="672" y="168"/>
                  </a:cubicBezTo>
                  <a:cubicBezTo>
                    <a:pt x="673" y="167"/>
                    <a:pt x="676" y="168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7"/>
                    <a:pt x="676" y="167"/>
                  </a:cubicBezTo>
                  <a:cubicBezTo>
                    <a:pt x="676" y="167"/>
                    <a:pt x="676" y="166"/>
                    <a:pt x="675" y="166"/>
                  </a:cubicBezTo>
                  <a:cubicBezTo>
                    <a:pt x="675" y="166"/>
                    <a:pt x="675" y="166"/>
                    <a:pt x="674" y="166"/>
                  </a:cubicBezTo>
                  <a:cubicBezTo>
                    <a:pt x="673" y="166"/>
                    <a:pt x="673" y="167"/>
                    <a:pt x="672" y="167"/>
                  </a:cubicBezTo>
                  <a:cubicBezTo>
                    <a:pt x="672" y="167"/>
                    <a:pt x="672" y="167"/>
                    <a:pt x="672" y="167"/>
                  </a:cubicBezTo>
                  <a:cubicBezTo>
                    <a:pt x="672" y="166"/>
                    <a:pt x="673" y="166"/>
                    <a:pt x="673" y="166"/>
                  </a:cubicBezTo>
                  <a:cubicBezTo>
                    <a:pt x="673" y="165"/>
                    <a:pt x="673" y="165"/>
                    <a:pt x="673" y="164"/>
                  </a:cubicBezTo>
                  <a:cubicBezTo>
                    <a:pt x="673" y="164"/>
                    <a:pt x="673" y="164"/>
                    <a:pt x="674" y="164"/>
                  </a:cubicBezTo>
                  <a:cubicBezTo>
                    <a:pt x="674" y="164"/>
                    <a:pt x="673" y="164"/>
                    <a:pt x="673" y="164"/>
                  </a:cubicBezTo>
                  <a:cubicBezTo>
                    <a:pt x="673" y="164"/>
                    <a:pt x="673" y="164"/>
                    <a:pt x="673" y="163"/>
                  </a:cubicBezTo>
                  <a:cubicBezTo>
                    <a:pt x="672" y="163"/>
                    <a:pt x="673" y="163"/>
                    <a:pt x="673" y="162"/>
                  </a:cubicBezTo>
                  <a:cubicBezTo>
                    <a:pt x="673" y="162"/>
                    <a:pt x="674" y="162"/>
                    <a:pt x="674" y="162"/>
                  </a:cubicBezTo>
                  <a:cubicBezTo>
                    <a:pt x="674" y="161"/>
                    <a:pt x="673" y="161"/>
                    <a:pt x="673" y="161"/>
                  </a:cubicBezTo>
                  <a:cubicBezTo>
                    <a:pt x="673" y="160"/>
                    <a:pt x="674" y="160"/>
                    <a:pt x="674" y="160"/>
                  </a:cubicBezTo>
                  <a:cubicBezTo>
                    <a:pt x="674" y="160"/>
                    <a:pt x="674" y="159"/>
                    <a:pt x="674" y="159"/>
                  </a:cubicBezTo>
                  <a:cubicBezTo>
                    <a:pt x="675" y="158"/>
                    <a:pt x="675" y="158"/>
                    <a:pt x="675" y="157"/>
                  </a:cubicBezTo>
                  <a:cubicBezTo>
                    <a:pt x="675" y="158"/>
                    <a:pt x="674" y="157"/>
                    <a:pt x="674" y="158"/>
                  </a:cubicBezTo>
                  <a:cubicBezTo>
                    <a:pt x="673" y="158"/>
                    <a:pt x="672" y="159"/>
                    <a:pt x="671" y="159"/>
                  </a:cubicBezTo>
                  <a:cubicBezTo>
                    <a:pt x="671" y="159"/>
                    <a:pt x="670" y="158"/>
                    <a:pt x="670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1" y="158"/>
                    <a:pt x="671" y="158"/>
                    <a:pt x="671" y="158"/>
                  </a:cubicBezTo>
                  <a:cubicBezTo>
                    <a:pt x="670" y="158"/>
                    <a:pt x="669" y="158"/>
                    <a:pt x="669" y="159"/>
                  </a:cubicBezTo>
                  <a:cubicBezTo>
                    <a:pt x="668" y="159"/>
                    <a:pt x="668" y="159"/>
                    <a:pt x="668" y="159"/>
                  </a:cubicBezTo>
                  <a:cubicBezTo>
                    <a:pt x="666" y="158"/>
                    <a:pt x="665" y="158"/>
                    <a:pt x="663" y="158"/>
                  </a:cubicBezTo>
                  <a:cubicBezTo>
                    <a:pt x="662" y="157"/>
                    <a:pt x="661" y="155"/>
                    <a:pt x="659" y="155"/>
                  </a:cubicBezTo>
                  <a:cubicBezTo>
                    <a:pt x="658" y="155"/>
                    <a:pt x="658" y="155"/>
                    <a:pt x="657" y="155"/>
                  </a:cubicBezTo>
                  <a:cubicBezTo>
                    <a:pt x="657" y="155"/>
                    <a:pt x="657" y="155"/>
                    <a:pt x="657" y="155"/>
                  </a:cubicBezTo>
                  <a:cubicBezTo>
                    <a:pt x="656" y="155"/>
                    <a:pt x="653" y="155"/>
                    <a:pt x="653" y="154"/>
                  </a:cubicBezTo>
                  <a:cubicBezTo>
                    <a:pt x="652" y="153"/>
                    <a:pt x="653" y="153"/>
                    <a:pt x="652" y="153"/>
                  </a:cubicBezTo>
                  <a:cubicBezTo>
                    <a:pt x="652" y="152"/>
                    <a:pt x="651" y="152"/>
                    <a:pt x="650" y="152"/>
                  </a:cubicBezTo>
                  <a:cubicBezTo>
                    <a:pt x="651" y="151"/>
                    <a:pt x="652" y="150"/>
                    <a:pt x="654" y="150"/>
                  </a:cubicBezTo>
                  <a:cubicBezTo>
                    <a:pt x="655" y="150"/>
                    <a:pt x="656" y="150"/>
                    <a:pt x="656" y="150"/>
                  </a:cubicBezTo>
                  <a:cubicBezTo>
                    <a:pt x="657" y="151"/>
                    <a:pt x="659" y="150"/>
                    <a:pt x="660" y="150"/>
                  </a:cubicBezTo>
                  <a:cubicBezTo>
                    <a:pt x="661" y="150"/>
                    <a:pt x="664" y="152"/>
                    <a:pt x="665" y="152"/>
                  </a:cubicBezTo>
                  <a:cubicBezTo>
                    <a:pt x="666" y="153"/>
                    <a:pt x="667" y="154"/>
                    <a:pt x="668" y="154"/>
                  </a:cubicBezTo>
                  <a:cubicBezTo>
                    <a:pt x="669" y="154"/>
                    <a:pt x="672" y="154"/>
                    <a:pt x="673" y="154"/>
                  </a:cubicBezTo>
                  <a:cubicBezTo>
                    <a:pt x="674" y="154"/>
                    <a:pt x="674" y="153"/>
                    <a:pt x="674" y="153"/>
                  </a:cubicBezTo>
                  <a:cubicBezTo>
                    <a:pt x="674" y="153"/>
                    <a:pt x="674" y="153"/>
                    <a:pt x="674" y="153"/>
                  </a:cubicBezTo>
                  <a:cubicBezTo>
                    <a:pt x="673" y="153"/>
                    <a:pt x="673" y="153"/>
                    <a:pt x="672" y="153"/>
                  </a:cubicBezTo>
                  <a:cubicBezTo>
                    <a:pt x="671" y="153"/>
                    <a:pt x="670" y="153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0" y="152"/>
                    <a:pt x="670" y="152"/>
                    <a:pt x="670" y="152"/>
                  </a:cubicBezTo>
                  <a:cubicBezTo>
                    <a:pt x="671" y="152"/>
                    <a:pt x="672" y="152"/>
                    <a:pt x="672" y="152"/>
                  </a:cubicBezTo>
                  <a:cubicBezTo>
                    <a:pt x="672" y="152"/>
                    <a:pt x="672" y="152"/>
                    <a:pt x="672" y="152"/>
                  </a:cubicBezTo>
                  <a:cubicBezTo>
                    <a:pt x="673" y="151"/>
                    <a:pt x="669" y="151"/>
                    <a:pt x="669" y="150"/>
                  </a:cubicBezTo>
                  <a:cubicBezTo>
                    <a:pt x="671" y="150"/>
                    <a:pt x="672" y="150"/>
                    <a:pt x="672" y="149"/>
                  </a:cubicBezTo>
                  <a:cubicBezTo>
                    <a:pt x="672" y="148"/>
                    <a:pt x="666" y="148"/>
                    <a:pt x="666" y="147"/>
                  </a:cubicBezTo>
                  <a:cubicBezTo>
                    <a:pt x="666" y="147"/>
                    <a:pt x="666" y="147"/>
                    <a:pt x="667" y="147"/>
                  </a:cubicBezTo>
                  <a:cubicBezTo>
                    <a:pt x="667" y="147"/>
                    <a:pt x="667" y="147"/>
                    <a:pt x="667" y="147"/>
                  </a:cubicBezTo>
                  <a:cubicBezTo>
                    <a:pt x="667" y="147"/>
                    <a:pt x="670" y="148"/>
                    <a:pt x="671" y="147"/>
                  </a:cubicBezTo>
                  <a:cubicBezTo>
                    <a:pt x="671" y="146"/>
                    <a:pt x="669" y="146"/>
                    <a:pt x="668" y="146"/>
                  </a:cubicBezTo>
                  <a:cubicBezTo>
                    <a:pt x="668" y="146"/>
                    <a:pt x="668" y="146"/>
                    <a:pt x="668" y="146"/>
                  </a:cubicBezTo>
                  <a:cubicBezTo>
                    <a:pt x="667" y="145"/>
                    <a:pt x="668" y="144"/>
                    <a:pt x="667" y="144"/>
                  </a:cubicBezTo>
                  <a:cubicBezTo>
                    <a:pt x="667" y="143"/>
                    <a:pt x="664" y="146"/>
                    <a:pt x="662" y="145"/>
                  </a:cubicBezTo>
                  <a:cubicBezTo>
                    <a:pt x="663" y="145"/>
                    <a:pt x="663" y="145"/>
                    <a:pt x="663" y="144"/>
                  </a:cubicBezTo>
                  <a:cubicBezTo>
                    <a:pt x="664" y="144"/>
                    <a:pt x="664" y="144"/>
                    <a:pt x="664" y="144"/>
                  </a:cubicBezTo>
                  <a:cubicBezTo>
                    <a:pt x="665" y="143"/>
                    <a:pt x="667" y="143"/>
                    <a:pt x="668" y="142"/>
                  </a:cubicBezTo>
                  <a:cubicBezTo>
                    <a:pt x="668" y="142"/>
                    <a:pt x="668" y="142"/>
                    <a:pt x="668" y="142"/>
                  </a:cubicBezTo>
                  <a:cubicBezTo>
                    <a:pt x="667" y="142"/>
                    <a:pt x="666" y="142"/>
                    <a:pt x="665" y="142"/>
                  </a:cubicBezTo>
                  <a:cubicBezTo>
                    <a:pt x="665" y="142"/>
                    <a:pt x="663" y="144"/>
                    <a:pt x="662" y="143"/>
                  </a:cubicBezTo>
                  <a:cubicBezTo>
                    <a:pt x="662" y="143"/>
                    <a:pt x="662" y="142"/>
                    <a:pt x="661" y="142"/>
                  </a:cubicBezTo>
                  <a:cubicBezTo>
                    <a:pt x="661" y="142"/>
                    <a:pt x="661" y="142"/>
                    <a:pt x="661" y="142"/>
                  </a:cubicBezTo>
                  <a:cubicBezTo>
                    <a:pt x="663" y="142"/>
                    <a:pt x="666" y="141"/>
                    <a:pt x="667" y="140"/>
                  </a:cubicBezTo>
                  <a:cubicBezTo>
                    <a:pt x="667" y="140"/>
                    <a:pt x="667" y="140"/>
                    <a:pt x="667" y="139"/>
                  </a:cubicBezTo>
                  <a:cubicBezTo>
                    <a:pt x="666" y="140"/>
                    <a:pt x="664" y="141"/>
                    <a:pt x="663" y="141"/>
                  </a:cubicBezTo>
                  <a:cubicBezTo>
                    <a:pt x="662" y="141"/>
                    <a:pt x="661" y="141"/>
                    <a:pt x="661" y="141"/>
                  </a:cubicBezTo>
                  <a:cubicBezTo>
                    <a:pt x="660" y="140"/>
                    <a:pt x="660" y="140"/>
                    <a:pt x="659" y="140"/>
                  </a:cubicBezTo>
                  <a:cubicBezTo>
                    <a:pt x="660" y="139"/>
                    <a:pt x="661" y="138"/>
                    <a:pt x="661" y="137"/>
                  </a:cubicBezTo>
                  <a:cubicBezTo>
                    <a:pt x="660" y="137"/>
                    <a:pt x="659" y="138"/>
                    <a:pt x="659" y="139"/>
                  </a:cubicBezTo>
                  <a:cubicBezTo>
                    <a:pt x="659" y="139"/>
                    <a:pt x="658" y="139"/>
                    <a:pt x="658" y="139"/>
                  </a:cubicBezTo>
                  <a:cubicBezTo>
                    <a:pt x="658" y="139"/>
                    <a:pt x="658" y="139"/>
                    <a:pt x="658" y="139"/>
                  </a:cubicBezTo>
                  <a:cubicBezTo>
                    <a:pt x="658" y="139"/>
                    <a:pt x="658" y="138"/>
                    <a:pt x="658" y="138"/>
                  </a:cubicBezTo>
                  <a:cubicBezTo>
                    <a:pt x="658" y="138"/>
                    <a:pt x="658" y="138"/>
                    <a:pt x="658" y="138"/>
                  </a:cubicBezTo>
                  <a:cubicBezTo>
                    <a:pt x="658" y="139"/>
                    <a:pt x="656" y="139"/>
                    <a:pt x="656" y="140"/>
                  </a:cubicBezTo>
                  <a:cubicBezTo>
                    <a:pt x="656" y="141"/>
                    <a:pt x="655" y="143"/>
                    <a:pt x="654" y="144"/>
                  </a:cubicBezTo>
                  <a:cubicBezTo>
                    <a:pt x="652" y="145"/>
                    <a:pt x="649" y="144"/>
                    <a:pt x="647" y="143"/>
                  </a:cubicBezTo>
                  <a:cubicBezTo>
                    <a:pt x="647" y="143"/>
                    <a:pt x="646" y="143"/>
                    <a:pt x="645" y="143"/>
                  </a:cubicBezTo>
                  <a:cubicBezTo>
                    <a:pt x="645" y="142"/>
                    <a:pt x="645" y="142"/>
                    <a:pt x="645" y="142"/>
                  </a:cubicBezTo>
                  <a:cubicBezTo>
                    <a:pt x="645" y="141"/>
                    <a:pt x="644" y="141"/>
                    <a:pt x="645" y="141"/>
                  </a:cubicBezTo>
                  <a:cubicBezTo>
                    <a:pt x="646" y="140"/>
                    <a:pt x="647" y="140"/>
                    <a:pt x="648" y="139"/>
                  </a:cubicBezTo>
                  <a:cubicBezTo>
                    <a:pt x="649" y="139"/>
                    <a:pt x="650" y="138"/>
                    <a:pt x="651" y="138"/>
                  </a:cubicBezTo>
                  <a:cubicBezTo>
                    <a:pt x="651" y="138"/>
                    <a:pt x="652" y="137"/>
                    <a:pt x="652" y="137"/>
                  </a:cubicBezTo>
                  <a:cubicBezTo>
                    <a:pt x="652" y="137"/>
                    <a:pt x="652" y="136"/>
                    <a:pt x="651" y="136"/>
                  </a:cubicBezTo>
                  <a:cubicBezTo>
                    <a:pt x="651" y="137"/>
                    <a:pt x="651" y="137"/>
                    <a:pt x="650" y="137"/>
                  </a:cubicBezTo>
                  <a:cubicBezTo>
                    <a:pt x="649" y="138"/>
                    <a:pt x="647" y="138"/>
                    <a:pt x="646" y="137"/>
                  </a:cubicBezTo>
                  <a:cubicBezTo>
                    <a:pt x="647" y="136"/>
                    <a:pt x="649" y="135"/>
                    <a:pt x="650" y="134"/>
                  </a:cubicBezTo>
                  <a:cubicBezTo>
                    <a:pt x="651" y="134"/>
                    <a:pt x="651" y="133"/>
                    <a:pt x="650" y="132"/>
                  </a:cubicBezTo>
                  <a:cubicBezTo>
                    <a:pt x="649" y="132"/>
                    <a:pt x="647" y="132"/>
                    <a:pt x="646" y="132"/>
                  </a:cubicBezTo>
                  <a:cubicBezTo>
                    <a:pt x="646" y="132"/>
                    <a:pt x="646" y="132"/>
                    <a:pt x="646" y="132"/>
                  </a:cubicBezTo>
                  <a:cubicBezTo>
                    <a:pt x="647" y="131"/>
                    <a:pt x="648" y="132"/>
                    <a:pt x="649" y="132"/>
                  </a:cubicBezTo>
                  <a:cubicBezTo>
                    <a:pt x="650" y="132"/>
                    <a:pt x="651" y="132"/>
                    <a:pt x="651" y="132"/>
                  </a:cubicBezTo>
                  <a:cubicBezTo>
                    <a:pt x="652" y="132"/>
                    <a:pt x="653" y="132"/>
                    <a:pt x="653" y="131"/>
                  </a:cubicBezTo>
                  <a:cubicBezTo>
                    <a:pt x="653" y="131"/>
                    <a:pt x="653" y="131"/>
                    <a:pt x="653" y="130"/>
                  </a:cubicBezTo>
                  <a:cubicBezTo>
                    <a:pt x="653" y="129"/>
                    <a:pt x="652" y="128"/>
                    <a:pt x="651" y="128"/>
                  </a:cubicBezTo>
                  <a:cubicBezTo>
                    <a:pt x="650" y="127"/>
                    <a:pt x="651" y="127"/>
                    <a:pt x="651" y="126"/>
                  </a:cubicBezTo>
                  <a:cubicBezTo>
                    <a:pt x="651" y="126"/>
                    <a:pt x="651" y="126"/>
                    <a:pt x="651" y="126"/>
                  </a:cubicBezTo>
                  <a:cubicBezTo>
                    <a:pt x="650" y="126"/>
                    <a:pt x="650" y="126"/>
                    <a:pt x="650" y="126"/>
                  </a:cubicBezTo>
                  <a:cubicBezTo>
                    <a:pt x="649" y="126"/>
                    <a:pt x="649" y="126"/>
                    <a:pt x="648" y="125"/>
                  </a:cubicBezTo>
                  <a:cubicBezTo>
                    <a:pt x="648" y="125"/>
                    <a:pt x="647" y="125"/>
                    <a:pt x="647" y="125"/>
                  </a:cubicBezTo>
                  <a:cubicBezTo>
                    <a:pt x="647" y="124"/>
                    <a:pt x="648" y="124"/>
                    <a:pt x="649" y="123"/>
                  </a:cubicBezTo>
                  <a:cubicBezTo>
                    <a:pt x="649" y="123"/>
                    <a:pt x="649" y="123"/>
                    <a:pt x="649" y="122"/>
                  </a:cubicBezTo>
                  <a:cubicBezTo>
                    <a:pt x="649" y="122"/>
                    <a:pt x="650" y="121"/>
                    <a:pt x="650" y="121"/>
                  </a:cubicBezTo>
                  <a:cubicBezTo>
                    <a:pt x="649" y="121"/>
                    <a:pt x="649" y="121"/>
                    <a:pt x="648" y="121"/>
                  </a:cubicBezTo>
                  <a:cubicBezTo>
                    <a:pt x="648" y="120"/>
                    <a:pt x="647" y="120"/>
                    <a:pt x="647" y="119"/>
                  </a:cubicBezTo>
                  <a:cubicBezTo>
                    <a:pt x="647" y="119"/>
                    <a:pt x="646" y="119"/>
                    <a:pt x="646" y="119"/>
                  </a:cubicBezTo>
                  <a:cubicBezTo>
                    <a:pt x="646" y="118"/>
                    <a:pt x="646" y="118"/>
                    <a:pt x="647" y="118"/>
                  </a:cubicBezTo>
                  <a:cubicBezTo>
                    <a:pt x="647" y="118"/>
                    <a:pt x="648" y="118"/>
                    <a:pt x="648" y="118"/>
                  </a:cubicBezTo>
                  <a:cubicBezTo>
                    <a:pt x="648" y="118"/>
                    <a:pt x="648" y="117"/>
                    <a:pt x="648" y="117"/>
                  </a:cubicBezTo>
                  <a:cubicBezTo>
                    <a:pt x="648" y="117"/>
                    <a:pt x="647" y="117"/>
                    <a:pt x="647" y="117"/>
                  </a:cubicBezTo>
                  <a:cubicBezTo>
                    <a:pt x="646" y="116"/>
                    <a:pt x="644" y="114"/>
                    <a:pt x="645" y="113"/>
                  </a:cubicBezTo>
                  <a:cubicBezTo>
                    <a:pt x="643" y="113"/>
                    <a:pt x="642" y="114"/>
                    <a:pt x="640" y="114"/>
                  </a:cubicBezTo>
                  <a:cubicBezTo>
                    <a:pt x="640" y="114"/>
                    <a:pt x="640" y="114"/>
                    <a:pt x="640" y="114"/>
                  </a:cubicBezTo>
                  <a:cubicBezTo>
                    <a:pt x="642" y="113"/>
                    <a:pt x="643" y="112"/>
                    <a:pt x="645" y="111"/>
                  </a:cubicBezTo>
                  <a:cubicBezTo>
                    <a:pt x="645" y="111"/>
                    <a:pt x="644" y="111"/>
                    <a:pt x="644" y="111"/>
                  </a:cubicBezTo>
                  <a:cubicBezTo>
                    <a:pt x="645" y="111"/>
                    <a:pt x="646" y="110"/>
                    <a:pt x="646" y="110"/>
                  </a:cubicBezTo>
                  <a:cubicBezTo>
                    <a:pt x="646" y="109"/>
                    <a:pt x="643" y="108"/>
                    <a:pt x="643" y="108"/>
                  </a:cubicBezTo>
                  <a:cubicBezTo>
                    <a:pt x="642" y="106"/>
                    <a:pt x="642" y="105"/>
                    <a:pt x="640" y="104"/>
                  </a:cubicBezTo>
                  <a:cubicBezTo>
                    <a:pt x="640" y="104"/>
                    <a:pt x="639" y="104"/>
                    <a:pt x="638" y="103"/>
                  </a:cubicBezTo>
                  <a:cubicBezTo>
                    <a:pt x="638" y="103"/>
                    <a:pt x="638" y="102"/>
                    <a:pt x="638" y="102"/>
                  </a:cubicBezTo>
                  <a:cubicBezTo>
                    <a:pt x="637" y="101"/>
                    <a:pt x="635" y="99"/>
                    <a:pt x="635" y="98"/>
                  </a:cubicBezTo>
                  <a:cubicBezTo>
                    <a:pt x="635" y="97"/>
                    <a:pt x="635" y="96"/>
                    <a:pt x="635" y="95"/>
                  </a:cubicBezTo>
                  <a:cubicBezTo>
                    <a:pt x="634" y="95"/>
                    <a:pt x="634" y="95"/>
                    <a:pt x="633" y="95"/>
                  </a:cubicBezTo>
                  <a:cubicBezTo>
                    <a:pt x="633" y="95"/>
                    <a:pt x="632" y="94"/>
                    <a:pt x="632" y="94"/>
                  </a:cubicBezTo>
                  <a:cubicBezTo>
                    <a:pt x="631" y="93"/>
                    <a:pt x="630" y="93"/>
                    <a:pt x="629" y="93"/>
                  </a:cubicBezTo>
                  <a:cubicBezTo>
                    <a:pt x="629" y="92"/>
                    <a:pt x="629" y="91"/>
                    <a:pt x="628" y="91"/>
                  </a:cubicBezTo>
                  <a:cubicBezTo>
                    <a:pt x="628" y="90"/>
                    <a:pt x="626" y="90"/>
                    <a:pt x="625" y="90"/>
                  </a:cubicBezTo>
                  <a:cubicBezTo>
                    <a:pt x="624" y="90"/>
                    <a:pt x="624" y="89"/>
                    <a:pt x="623" y="89"/>
                  </a:cubicBezTo>
                  <a:cubicBezTo>
                    <a:pt x="622" y="89"/>
                    <a:pt x="622" y="90"/>
                    <a:pt x="621" y="90"/>
                  </a:cubicBezTo>
                  <a:cubicBezTo>
                    <a:pt x="621" y="90"/>
                    <a:pt x="621" y="90"/>
                    <a:pt x="621" y="90"/>
                  </a:cubicBezTo>
                  <a:cubicBezTo>
                    <a:pt x="621" y="89"/>
                    <a:pt x="621" y="88"/>
                    <a:pt x="619" y="88"/>
                  </a:cubicBezTo>
                  <a:cubicBezTo>
                    <a:pt x="618" y="88"/>
                    <a:pt x="617" y="90"/>
                    <a:pt x="616" y="90"/>
                  </a:cubicBezTo>
                  <a:cubicBezTo>
                    <a:pt x="616" y="90"/>
                    <a:pt x="615" y="89"/>
                    <a:pt x="615" y="88"/>
                  </a:cubicBezTo>
                  <a:cubicBezTo>
                    <a:pt x="615" y="88"/>
                    <a:pt x="615" y="88"/>
                    <a:pt x="615" y="88"/>
                  </a:cubicBezTo>
                  <a:cubicBezTo>
                    <a:pt x="615" y="89"/>
                    <a:pt x="613" y="90"/>
                    <a:pt x="613" y="90"/>
                  </a:cubicBezTo>
                  <a:cubicBezTo>
                    <a:pt x="612" y="90"/>
                    <a:pt x="611" y="90"/>
                    <a:pt x="610" y="90"/>
                  </a:cubicBezTo>
                  <a:cubicBezTo>
                    <a:pt x="610" y="90"/>
                    <a:pt x="610" y="91"/>
                    <a:pt x="609" y="91"/>
                  </a:cubicBezTo>
                  <a:cubicBezTo>
                    <a:pt x="608" y="90"/>
                    <a:pt x="610" y="89"/>
                    <a:pt x="609" y="88"/>
                  </a:cubicBezTo>
                  <a:cubicBezTo>
                    <a:pt x="608" y="87"/>
                    <a:pt x="607" y="89"/>
                    <a:pt x="606" y="90"/>
                  </a:cubicBezTo>
                  <a:cubicBezTo>
                    <a:pt x="606" y="90"/>
                    <a:pt x="606" y="90"/>
                    <a:pt x="606" y="90"/>
                  </a:cubicBezTo>
                  <a:cubicBezTo>
                    <a:pt x="606" y="90"/>
                    <a:pt x="606" y="90"/>
                    <a:pt x="606" y="89"/>
                  </a:cubicBezTo>
                  <a:cubicBezTo>
                    <a:pt x="606" y="89"/>
                    <a:pt x="606" y="89"/>
                    <a:pt x="605" y="89"/>
                  </a:cubicBezTo>
                  <a:cubicBezTo>
                    <a:pt x="605" y="89"/>
                    <a:pt x="605" y="88"/>
                    <a:pt x="604" y="88"/>
                  </a:cubicBezTo>
                  <a:cubicBezTo>
                    <a:pt x="604" y="88"/>
                    <a:pt x="604" y="88"/>
                    <a:pt x="604" y="88"/>
                  </a:cubicBezTo>
                  <a:cubicBezTo>
                    <a:pt x="603" y="89"/>
                    <a:pt x="604" y="89"/>
                    <a:pt x="604" y="90"/>
                  </a:cubicBezTo>
                  <a:cubicBezTo>
                    <a:pt x="601" y="91"/>
                    <a:pt x="597" y="88"/>
                    <a:pt x="596" y="87"/>
                  </a:cubicBezTo>
                  <a:cubicBezTo>
                    <a:pt x="596" y="86"/>
                    <a:pt x="595" y="86"/>
                    <a:pt x="595" y="85"/>
                  </a:cubicBezTo>
                  <a:cubicBezTo>
                    <a:pt x="595" y="85"/>
                    <a:pt x="596" y="85"/>
                    <a:pt x="597" y="84"/>
                  </a:cubicBezTo>
                  <a:cubicBezTo>
                    <a:pt x="597" y="84"/>
                    <a:pt x="597" y="85"/>
                    <a:pt x="597" y="85"/>
                  </a:cubicBezTo>
                  <a:cubicBezTo>
                    <a:pt x="598" y="84"/>
                    <a:pt x="598" y="84"/>
                    <a:pt x="599" y="84"/>
                  </a:cubicBezTo>
                  <a:cubicBezTo>
                    <a:pt x="600" y="84"/>
                    <a:pt x="601" y="83"/>
                    <a:pt x="602" y="83"/>
                  </a:cubicBezTo>
                  <a:cubicBezTo>
                    <a:pt x="602" y="83"/>
                    <a:pt x="602" y="83"/>
                    <a:pt x="601" y="83"/>
                  </a:cubicBezTo>
                  <a:cubicBezTo>
                    <a:pt x="599" y="83"/>
                    <a:pt x="598" y="82"/>
                    <a:pt x="596" y="81"/>
                  </a:cubicBezTo>
                  <a:cubicBezTo>
                    <a:pt x="595" y="81"/>
                    <a:pt x="595" y="80"/>
                    <a:pt x="596" y="79"/>
                  </a:cubicBezTo>
                  <a:cubicBezTo>
                    <a:pt x="596" y="79"/>
                    <a:pt x="596" y="79"/>
                    <a:pt x="596" y="79"/>
                  </a:cubicBezTo>
                  <a:cubicBezTo>
                    <a:pt x="595" y="80"/>
                    <a:pt x="595" y="80"/>
                    <a:pt x="595" y="80"/>
                  </a:cubicBezTo>
                  <a:cubicBezTo>
                    <a:pt x="594" y="80"/>
                    <a:pt x="592" y="79"/>
                    <a:pt x="593" y="78"/>
                  </a:cubicBezTo>
                  <a:cubicBezTo>
                    <a:pt x="593" y="78"/>
                    <a:pt x="594" y="78"/>
                    <a:pt x="594" y="77"/>
                  </a:cubicBezTo>
                  <a:cubicBezTo>
                    <a:pt x="594" y="77"/>
                    <a:pt x="595" y="76"/>
                    <a:pt x="596" y="76"/>
                  </a:cubicBezTo>
                  <a:cubicBezTo>
                    <a:pt x="597" y="76"/>
                    <a:pt x="597" y="76"/>
                    <a:pt x="598" y="77"/>
                  </a:cubicBezTo>
                  <a:cubicBezTo>
                    <a:pt x="600" y="77"/>
                    <a:pt x="602" y="77"/>
                    <a:pt x="604" y="77"/>
                  </a:cubicBezTo>
                  <a:cubicBezTo>
                    <a:pt x="605" y="78"/>
                    <a:pt x="606" y="78"/>
                    <a:pt x="607" y="78"/>
                  </a:cubicBezTo>
                  <a:cubicBezTo>
                    <a:pt x="607" y="78"/>
                    <a:pt x="607" y="78"/>
                    <a:pt x="607" y="78"/>
                  </a:cubicBezTo>
                  <a:cubicBezTo>
                    <a:pt x="607" y="77"/>
                    <a:pt x="606" y="77"/>
                    <a:pt x="606" y="77"/>
                  </a:cubicBezTo>
                  <a:cubicBezTo>
                    <a:pt x="605" y="77"/>
                    <a:pt x="602" y="77"/>
                    <a:pt x="602" y="76"/>
                  </a:cubicBezTo>
                  <a:cubicBezTo>
                    <a:pt x="602" y="76"/>
                    <a:pt x="602" y="76"/>
                    <a:pt x="602" y="76"/>
                  </a:cubicBezTo>
                  <a:cubicBezTo>
                    <a:pt x="604" y="75"/>
                    <a:pt x="609" y="76"/>
                    <a:pt x="610" y="76"/>
                  </a:cubicBezTo>
                  <a:cubicBezTo>
                    <a:pt x="610" y="76"/>
                    <a:pt x="611" y="77"/>
                    <a:pt x="611" y="76"/>
                  </a:cubicBezTo>
                  <a:cubicBezTo>
                    <a:pt x="610" y="74"/>
                    <a:pt x="612" y="75"/>
                    <a:pt x="613" y="74"/>
                  </a:cubicBezTo>
                  <a:cubicBezTo>
                    <a:pt x="613" y="73"/>
                    <a:pt x="612" y="73"/>
                    <a:pt x="611" y="72"/>
                  </a:cubicBezTo>
                  <a:cubicBezTo>
                    <a:pt x="611" y="73"/>
                    <a:pt x="610" y="73"/>
                    <a:pt x="610" y="73"/>
                  </a:cubicBezTo>
                  <a:cubicBezTo>
                    <a:pt x="610" y="73"/>
                    <a:pt x="609" y="73"/>
                    <a:pt x="608" y="74"/>
                  </a:cubicBezTo>
                  <a:cubicBezTo>
                    <a:pt x="607" y="74"/>
                    <a:pt x="605" y="74"/>
                    <a:pt x="604" y="74"/>
                  </a:cubicBezTo>
                  <a:cubicBezTo>
                    <a:pt x="603" y="74"/>
                    <a:pt x="602" y="74"/>
                    <a:pt x="602" y="74"/>
                  </a:cubicBezTo>
                  <a:cubicBezTo>
                    <a:pt x="601" y="74"/>
                    <a:pt x="601" y="73"/>
                    <a:pt x="599" y="73"/>
                  </a:cubicBezTo>
                  <a:cubicBezTo>
                    <a:pt x="599" y="73"/>
                    <a:pt x="598" y="72"/>
                    <a:pt x="599" y="72"/>
                  </a:cubicBezTo>
                  <a:cubicBezTo>
                    <a:pt x="599" y="72"/>
                    <a:pt x="601" y="71"/>
                    <a:pt x="601" y="71"/>
                  </a:cubicBezTo>
                  <a:cubicBezTo>
                    <a:pt x="601" y="71"/>
                    <a:pt x="601" y="71"/>
                    <a:pt x="601" y="71"/>
                  </a:cubicBezTo>
                  <a:cubicBezTo>
                    <a:pt x="600" y="71"/>
                    <a:pt x="599" y="71"/>
                    <a:pt x="598" y="71"/>
                  </a:cubicBezTo>
                  <a:cubicBezTo>
                    <a:pt x="598" y="71"/>
                    <a:pt x="598" y="71"/>
                    <a:pt x="598" y="71"/>
                  </a:cubicBezTo>
                  <a:cubicBezTo>
                    <a:pt x="598" y="70"/>
                    <a:pt x="600" y="70"/>
                    <a:pt x="601" y="69"/>
                  </a:cubicBezTo>
                  <a:cubicBezTo>
                    <a:pt x="600" y="69"/>
                    <a:pt x="600" y="69"/>
                    <a:pt x="600" y="69"/>
                  </a:cubicBezTo>
                  <a:cubicBezTo>
                    <a:pt x="599" y="69"/>
                    <a:pt x="597" y="68"/>
                    <a:pt x="596" y="68"/>
                  </a:cubicBezTo>
                  <a:cubicBezTo>
                    <a:pt x="595" y="68"/>
                    <a:pt x="594" y="68"/>
                    <a:pt x="593" y="68"/>
                  </a:cubicBezTo>
                  <a:cubicBezTo>
                    <a:pt x="594" y="66"/>
                    <a:pt x="593" y="65"/>
                    <a:pt x="592" y="64"/>
                  </a:cubicBezTo>
                  <a:cubicBezTo>
                    <a:pt x="592" y="64"/>
                    <a:pt x="592" y="64"/>
                    <a:pt x="592" y="64"/>
                  </a:cubicBezTo>
                  <a:cubicBezTo>
                    <a:pt x="593" y="64"/>
                    <a:pt x="595" y="63"/>
                    <a:pt x="595" y="63"/>
                  </a:cubicBezTo>
                  <a:cubicBezTo>
                    <a:pt x="595" y="63"/>
                    <a:pt x="595" y="63"/>
                    <a:pt x="594" y="62"/>
                  </a:cubicBezTo>
                  <a:cubicBezTo>
                    <a:pt x="594" y="62"/>
                    <a:pt x="595" y="62"/>
                    <a:pt x="595" y="62"/>
                  </a:cubicBezTo>
                  <a:cubicBezTo>
                    <a:pt x="595" y="61"/>
                    <a:pt x="596" y="61"/>
                    <a:pt x="596" y="61"/>
                  </a:cubicBezTo>
                  <a:cubicBezTo>
                    <a:pt x="597" y="60"/>
                    <a:pt x="599" y="60"/>
                    <a:pt x="600" y="60"/>
                  </a:cubicBezTo>
                  <a:cubicBezTo>
                    <a:pt x="601" y="60"/>
                    <a:pt x="601" y="60"/>
                    <a:pt x="602" y="60"/>
                  </a:cubicBezTo>
                  <a:cubicBezTo>
                    <a:pt x="603" y="60"/>
                    <a:pt x="603" y="60"/>
                    <a:pt x="604" y="59"/>
                  </a:cubicBezTo>
                  <a:cubicBezTo>
                    <a:pt x="604" y="59"/>
                    <a:pt x="605" y="60"/>
                    <a:pt x="605" y="60"/>
                  </a:cubicBezTo>
                  <a:cubicBezTo>
                    <a:pt x="606" y="59"/>
                    <a:pt x="607" y="59"/>
                    <a:pt x="607" y="58"/>
                  </a:cubicBezTo>
                  <a:cubicBezTo>
                    <a:pt x="609" y="58"/>
                    <a:pt x="610" y="57"/>
                    <a:pt x="612" y="57"/>
                  </a:cubicBezTo>
                  <a:cubicBezTo>
                    <a:pt x="614" y="56"/>
                    <a:pt x="615" y="56"/>
                    <a:pt x="617" y="56"/>
                  </a:cubicBezTo>
                  <a:cubicBezTo>
                    <a:pt x="618" y="56"/>
                    <a:pt x="619" y="56"/>
                    <a:pt x="620" y="56"/>
                  </a:cubicBezTo>
                  <a:cubicBezTo>
                    <a:pt x="620" y="56"/>
                    <a:pt x="621" y="56"/>
                    <a:pt x="621" y="55"/>
                  </a:cubicBezTo>
                  <a:cubicBezTo>
                    <a:pt x="624" y="55"/>
                    <a:pt x="625" y="54"/>
                    <a:pt x="625" y="53"/>
                  </a:cubicBezTo>
                  <a:cubicBezTo>
                    <a:pt x="625" y="52"/>
                    <a:pt x="626" y="52"/>
                    <a:pt x="626" y="52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6" y="50"/>
                    <a:pt x="627" y="48"/>
                    <a:pt x="628" y="48"/>
                  </a:cubicBezTo>
                  <a:cubicBezTo>
                    <a:pt x="629" y="47"/>
                    <a:pt x="630" y="47"/>
                    <a:pt x="630" y="46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30" y="45"/>
                    <a:pt x="630" y="45"/>
                    <a:pt x="630" y="45"/>
                  </a:cubicBezTo>
                  <a:cubicBezTo>
                    <a:pt x="629" y="47"/>
                    <a:pt x="626" y="47"/>
                    <a:pt x="623" y="47"/>
                  </a:cubicBezTo>
                  <a:cubicBezTo>
                    <a:pt x="623" y="47"/>
                    <a:pt x="621" y="47"/>
                    <a:pt x="621" y="46"/>
                  </a:cubicBezTo>
                  <a:cubicBezTo>
                    <a:pt x="621" y="45"/>
                    <a:pt x="623" y="44"/>
                    <a:pt x="623" y="43"/>
                  </a:cubicBezTo>
                  <a:cubicBezTo>
                    <a:pt x="624" y="42"/>
                    <a:pt x="623" y="42"/>
                    <a:pt x="624" y="41"/>
                  </a:cubicBezTo>
                  <a:cubicBezTo>
                    <a:pt x="625" y="41"/>
                    <a:pt x="626" y="40"/>
                    <a:pt x="627" y="40"/>
                  </a:cubicBezTo>
                  <a:cubicBezTo>
                    <a:pt x="629" y="39"/>
                    <a:pt x="630" y="38"/>
                    <a:pt x="631" y="37"/>
                  </a:cubicBezTo>
                  <a:cubicBezTo>
                    <a:pt x="631" y="37"/>
                    <a:pt x="633" y="36"/>
                    <a:pt x="633" y="36"/>
                  </a:cubicBezTo>
                  <a:cubicBezTo>
                    <a:pt x="634" y="36"/>
                    <a:pt x="634" y="35"/>
                    <a:pt x="634" y="35"/>
                  </a:cubicBezTo>
                  <a:cubicBezTo>
                    <a:pt x="636" y="35"/>
                    <a:pt x="638" y="36"/>
                    <a:pt x="639" y="36"/>
                  </a:cubicBezTo>
                  <a:cubicBezTo>
                    <a:pt x="640" y="36"/>
                    <a:pt x="641" y="36"/>
                    <a:pt x="641" y="35"/>
                  </a:cubicBezTo>
                  <a:cubicBezTo>
                    <a:pt x="642" y="35"/>
                    <a:pt x="641" y="35"/>
                    <a:pt x="641" y="34"/>
                  </a:cubicBezTo>
                  <a:cubicBezTo>
                    <a:pt x="641" y="34"/>
                    <a:pt x="641" y="33"/>
                    <a:pt x="641" y="33"/>
                  </a:cubicBezTo>
                  <a:cubicBezTo>
                    <a:pt x="642" y="33"/>
                    <a:pt x="643" y="32"/>
                    <a:pt x="643" y="31"/>
                  </a:cubicBezTo>
                  <a:cubicBezTo>
                    <a:pt x="643" y="31"/>
                    <a:pt x="642" y="31"/>
                    <a:pt x="642" y="31"/>
                  </a:cubicBezTo>
                  <a:cubicBezTo>
                    <a:pt x="642" y="30"/>
                    <a:pt x="643" y="28"/>
                    <a:pt x="644" y="27"/>
                  </a:cubicBezTo>
                  <a:cubicBezTo>
                    <a:pt x="644" y="27"/>
                    <a:pt x="646" y="27"/>
                    <a:pt x="646" y="27"/>
                  </a:cubicBezTo>
                  <a:cubicBezTo>
                    <a:pt x="648" y="27"/>
                    <a:pt x="648" y="30"/>
                    <a:pt x="650" y="30"/>
                  </a:cubicBezTo>
                  <a:cubicBezTo>
                    <a:pt x="650" y="30"/>
                    <a:pt x="650" y="30"/>
                    <a:pt x="650" y="30"/>
                  </a:cubicBezTo>
                  <a:cubicBezTo>
                    <a:pt x="649" y="29"/>
                    <a:pt x="650" y="29"/>
                    <a:pt x="650" y="28"/>
                  </a:cubicBezTo>
                  <a:cubicBezTo>
                    <a:pt x="649" y="27"/>
                    <a:pt x="648" y="27"/>
                    <a:pt x="647" y="26"/>
                  </a:cubicBezTo>
                  <a:cubicBezTo>
                    <a:pt x="647" y="26"/>
                    <a:pt x="647" y="26"/>
                    <a:pt x="647" y="26"/>
                  </a:cubicBezTo>
                  <a:cubicBezTo>
                    <a:pt x="649" y="26"/>
                    <a:pt x="649" y="25"/>
                    <a:pt x="650" y="25"/>
                  </a:cubicBezTo>
                  <a:cubicBezTo>
                    <a:pt x="651" y="24"/>
                    <a:pt x="652" y="24"/>
                    <a:pt x="653" y="24"/>
                  </a:cubicBezTo>
                  <a:cubicBezTo>
                    <a:pt x="653" y="24"/>
                    <a:pt x="654" y="24"/>
                    <a:pt x="654" y="23"/>
                  </a:cubicBezTo>
                  <a:cubicBezTo>
                    <a:pt x="655" y="23"/>
                    <a:pt x="656" y="24"/>
                    <a:pt x="658" y="24"/>
                  </a:cubicBezTo>
                  <a:cubicBezTo>
                    <a:pt x="657" y="23"/>
                    <a:pt x="657" y="23"/>
                    <a:pt x="657" y="23"/>
                  </a:cubicBezTo>
                  <a:cubicBezTo>
                    <a:pt x="660" y="20"/>
                    <a:pt x="661" y="26"/>
                    <a:pt x="662" y="27"/>
                  </a:cubicBezTo>
                  <a:cubicBezTo>
                    <a:pt x="662" y="27"/>
                    <a:pt x="662" y="27"/>
                    <a:pt x="663" y="27"/>
                  </a:cubicBezTo>
                  <a:cubicBezTo>
                    <a:pt x="663" y="27"/>
                    <a:pt x="663" y="26"/>
                    <a:pt x="663" y="26"/>
                  </a:cubicBezTo>
                  <a:cubicBezTo>
                    <a:pt x="666" y="26"/>
                    <a:pt x="668" y="28"/>
                    <a:pt x="670" y="30"/>
                  </a:cubicBezTo>
                  <a:cubicBezTo>
                    <a:pt x="670" y="29"/>
                    <a:pt x="670" y="29"/>
                    <a:pt x="670" y="29"/>
                  </a:cubicBezTo>
                  <a:cubicBezTo>
                    <a:pt x="670" y="29"/>
                    <a:pt x="671" y="29"/>
                    <a:pt x="671" y="29"/>
                  </a:cubicBezTo>
                  <a:cubicBezTo>
                    <a:pt x="670" y="28"/>
                    <a:pt x="670" y="28"/>
                    <a:pt x="669" y="28"/>
                  </a:cubicBezTo>
                  <a:cubicBezTo>
                    <a:pt x="669" y="27"/>
                    <a:pt x="668" y="27"/>
                    <a:pt x="668" y="26"/>
                  </a:cubicBezTo>
                  <a:cubicBezTo>
                    <a:pt x="669" y="26"/>
                    <a:pt x="670" y="27"/>
                    <a:pt x="671" y="26"/>
                  </a:cubicBezTo>
                  <a:cubicBezTo>
                    <a:pt x="671" y="25"/>
                    <a:pt x="669" y="25"/>
                    <a:pt x="668" y="24"/>
                  </a:cubicBezTo>
                  <a:cubicBezTo>
                    <a:pt x="667" y="23"/>
                    <a:pt x="668" y="21"/>
                    <a:pt x="669" y="20"/>
                  </a:cubicBezTo>
                  <a:cubicBezTo>
                    <a:pt x="671" y="19"/>
                    <a:pt x="672" y="21"/>
                    <a:pt x="673" y="21"/>
                  </a:cubicBezTo>
                  <a:cubicBezTo>
                    <a:pt x="673" y="21"/>
                    <a:pt x="673" y="22"/>
                    <a:pt x="674" y="22"/>
                  </a:cubicBezTo>
                  <a:cubicBezTo>
                    <a:pt x="674" y="22"/>
                    <a:pt x="675" y="22"/>
                    <a:pt x="675" y="22"/>
                  </a:cubicBezTo>
                  <a:cubicBezTo>
                    <a:pt x="676" y="23"/>
                    <a:pt x="677" y="23"/>
                    <a:pt x="678" y="23"/>
                  </a:cubicBezTo>
                  <a:cubicBezTo>
                    <a:pt x="679" y="24"/>
                    <a:pt x="681" y="26"/>
                    <a:pt x="683" y="27"/>
                  </a:cubicBezTo>
                  <a:cubicBezTo>
                    <a:pt x="683" y="27"/>
                    <a:pt x="683" y="26"/>
                    <a:pt x="683" y="26"/>
                  </a:cubicBezTo>
                  <a:cubicBezTo>
                    <a:pt x="683" y="26"/>
                    <a:pt x="683" y="26"/>
                    <a:pt x="683" y="26"/>
                  </a:cubicBezTo>
                  <a:cubicBezTo>
                    <a:pt x="684" y="25"/>
                    <a:pt x="684" y="26"/>
                    <a:pt x="684" y="25"/>
                  </a:cubicBezTo>
                  <a:cubicBezTo>
                    <a:pt x="684" y="25"/>
                    <a:pt x="683" y="25"/>
                    <a:pt x="683" y="25"/>
                  </a:cubicBezTo>
                  <a:cubicBezTo>
                    <a:pt x="683" y="24"/>
                    <a:pt x="685" y="21"/>
                    <a:pt x="685" y="21"/>
                  </a:cubicBezTo>
                  <a:cubicBezTo>
                    <a:pt x="686" y="21"/>
                    <a:pt x="686" y="20"/>
                    <a:pt x="686" y="20"/>
                  </a:cubicBezTo>
                  <a:cubicBezTo>
                    <a:pt x="685" y="20"/>
                    <a:pt x="684" y="20"/>
                    <a:pt x="683" y="19"/>
                  </a:cubicBezTo>
                  <a:cubicBezTo>
                    <a:pt x="682" y="19"/>
                    <a:pt x="681" y="18"/>
                    <a:pt x="680" y="17"/>
                  </a:cubicBezTo>
                  <a:cubicBezTo>
                    <a:pt x="680" y="17"/>
                    <a:pt x="679" y="16"/>
                    <a:pt x="679" y="16"/>
                  </a:cubicBezTo>
                  <a:cubicBezTo>
                    <a:pt x="681" y="15"/>
                    <a:pt x="684" y="16"/>
                    <a:pt x="685" y="16"/>
                  </a:cubicBezTo>
                  <a:cubicBezTo>
                    <a:pt x="686" y="16"/>
                    <a:pt x="687" y="16"/>
                    <a:pt x="687" y="16"/>
                  </a:cubicBezTo>
                  <a:cubicBezTo>
                    <a:pt x="688" y="16"/>
                    <a:pt x="688" y="17"/>
                    <a:pt x="688" y="17"/>
                  </a:cubicBezTo>
                  <a:cubicBezTo>
                    <a:pt x="688" y="17"/>
                    <a:pt x="688" y="17"/>
                    <a:pt x="688" y="17"/>
                  </a:cubicBezTo>
                  <a:cubicBezTo>
                    <a:pt x="689" y="17"/>
                    <a:pt x="690" y="16"/>
                    <a:pt x="691" y="16"/>
                  </a:cubicBezTo>
                  <a:cubicBezTo>
                    <a:pt x="691" y="15"/>
                    <a:pt x="688" y="14"/>
                    <a:pt x="686" y="14"/>
                  </a:cubicBezTo>
                  <a:cubicBezTo>
                    <a:pt x="685" y="14"/>
                    <a:pt x="683" y="15"/>
                    <a:pt x="682" y="15"/>
                  </a:cubicBezTo>
                  <a:cubicBezTo>
                    <a:pt x="681" y="15"/>
                    <a:pt x="680" y="14"/>
                    <a:pt x="679" y="14"/>
                  </a:cubicBezTo>
                  <a:cubicBezTo>
                    <a:pt x="678" y="14"/>
                    <a:pt x="677" y="14"/>
                    <a:pt x="676" y="14"/>
                  </a:cubicBezTo>
                  <a:cubicBezTo>
                    <a:pt x="676" y="14"/>
                    <a:pt x="677" y="13"/>
                    <a:pt x="678" y="13"/>
                  </a:cubicBezTo>
                  <a:cubicBezTo>
                    <a:pt x="678" y="13"/>
                    <a:pt x="679" y="13"/>
                    <a:pt x="679" y="13"/>
                  </a:cubicBezTo>
                  <a:cubicBezTo>
                    <a:pt x="679" y="14"/>
                    <a:pt x="681" y="14"/>
                    <a:pt x="682" y="14"/>
                  </a:cubicBezTo>
                  <a:cubicBezTo>
                    <a:pt x="682" y="14"/>
                    <a:pt x="682" y="13"/>
                    <a:pt x="682" y="13"/>
                  </a:cubicBezTo>
                  <a:cubicBezTo>
                    <a:pt x="682" y="13"/>
                    <a:pt x="682" y="13"/>
                    <a:pt x="682" y="13"/>
                  </a:cubicBezTo>
                  <a:cubicBezTo>
                    <a:pt x="682" y="13"/>
                    <a:pt x="678" y="13"/>
                    <a:pt x="679" y="12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80" y="12"/>
                    <a:pt x="680" y="11"/>
                    <a:pt x="681" y="11"/>
                  </a:cubicBezTo>
                  <a:cubicBezTo>
                    <a:pt x="681" y="11"/>
                    <a:pt x="682" y="11"/>
                    <a:pt x="683" y="11"/>
                  </a:cubicBezTo>
                  <a:cubicBezTo>
                    <a:pt x="683" y="11"/>
                    <a:pt x="684" y="11"/>
                    <a:pt x="684" y="11"/>
                  </a:cubicBezTo>
                  <a:cubicBezTo>
                    <a:pt x="684" y="11"/>
                    <a:pt x="684" y="10"/>
                    <a:pt x="684" y="10"/>
                  </a:cubicBezTo>
                  <a:cubicBezTo>
                    <a:pt x="684" y="10"/>
                    <a:pt x="686" y="10"/>
                    <a:pt x="686" y="11"/>
                  </a:cubicBezTo>
                  <a:cubicBezTo>
                    <a:pt x="686" y="11"/>
                    <a:pt x="686" y="11"/>
                    <a:pt x="686" y="12"/>
                  </a:cubicBezTo>
                  <a:cubicBezTo>
                    <a:pt x="687" y="12"/>
                    <a:pt x="688" y="12"/>
                    <a:pt x="689" y="12"/>
                  </a:cubicBezTo>
                  <a:cubicBezTo>
                    <a:pt x="690" y="12"/>
                    <a:pt x="691" y="12"/>
                    <a:pt x="691" y="12"/>
                  </a:cubicBezTo>
                  <a:cubicBezTo>
                    <a:pt x="692" y="12"/>
                    <a:pt x="692" y="12"/>
                    <a:pt x="693" y="12"/>
                  </a:cubicBezTo>
                  <a:cubicBezTo>
                    <a:pt x="693" y="12"/>
                    <a:pt x="693" y="12"/>
                    <a:pt x="693" y="12"/>
                  </a:cubicBezTo>
                  <a:cubicBezTo>
                    <a:pt x="692" y="11"/>
                    <a:pt x="692" y="10"/>
                    <a:pt x="693" y="9"/>
                  </a:cubicBezTo>
                  <a:cubicBezTo>
                    <a:pt x="694" y="9"/>
                    <a:pt x="694" y="9"/>
                    <a:pt x="694" y="9"/>
                  </a:cubicBezTo>
                  <a:cubicBezTo>
                    <a:pt x="694" y="8"/>
                    <a:pt x="691" y="7"/>
                    <a:pt x="692" y="6"/>
                  </a:cubicBezTo>
                  <a:cubicBezTo>
                    <a:pt x="692" y="6"/>
                    <a:pt x="693" y="6"/>
                    <a:pt x="693" y="6"/>
                  </a:cubicBezTo>
                  <a:cubicBezTo>
                    <a:pt x="693" y="6"/>
                    <a:pt x="693" y="6"/>
                    <a:pt x="693" y="5"/>
                  </a:cubicBezTo>
                  <a:cubicBezTo>
                    <a:pt x="694" y="5"/>
                    <a:pt x="695" y="6"/>
                    <a:pt x="696" y="6"/>
                  </a:cubicBezTo>
                  <a:cubicBezTo>
                    <a:pt x="695" y="5"/>
                    <a:pt x="695" y="5"/>
                    <a:pt x="695" y="4"/>
                  </a:cubicBezTo>
                  <a:cubicBezTo>
                    <a:pt x="695" y="4"/>
                    <a:pt x="697" y="3"/>
                    <a:pt x="697" y="3"/>
                  </a:cubicBezTo>
                  <a:cubicBezTo>
                    <a:pt x="700" y="2"/>
                    <a:pt x="704" y="1"/>
                    <a:pt x="707" y="1"/>
                  </a:cubicBezTo>
                  <a:cubicBezTo>
                    <a:pt x="709" y="1"/>
                    <a:pt x="709" y="1"/>
                    <a:pt x="711" y="1"/>
                  </a:cubicBezTo>
                  <a:cubicBezTo>
                    <a:pt x="711" y="1"/>
                    <a:pt x="711" y="1"/>
                    <a:pt x="712" y="0"/>
                  </a:cubicBezTo>
                  <a:cubicBezTo>
                    <a:pt x="713" y="0"/>
                    <a:pt x="713" y="0"/>
                    <a:pt x="714" y="0"/>
                  </a:cubicBezTo>
                  <a:cubicBezTo>
                    <a:pt x="715" y="1"/>
                    <a:pt x="717" y="0"/>
                    <a:pt x="716" y="2"/>
                  </a:cubicBezTo>
                  <a:cubicBezTo>
                    <a:pt x="715" y="3"/>
                    <a:pt x="712" y="4"/>
                    <a:pt x="709" y="5"/>
                  </a:cubicBezTo>
                  <a:cubicBezTo>
                    <a:pt x="708" y="5"/>
                    <a:pt x="707" y="6"/>
                    <a:pt x="706" y="7"/>
                  </a:cubicBezTo>
                  <a:cubicBezTo>
                    <a:pt x="705" y="7"/>
                    <a:pt x="705" y="7"/>
                    <a:pt x="704" y="7"/>
                  </a:cubicBezTo>
                  <a:cubicBezTo>
                    <a:pt x="704" y="7"/>
                    <a:pt x="704" y="7"/>
                    <a:pt x="704" y="7"/>
                  </a:cubicBezTo>
                  <a:cubicBezTo>
                    <a:pt x="704" y="7"/>
                    <a:pt x="705" y="8"/>
                    <a:pt x="704" y="8"/>
                  </a:cubicBezTo>
                  <a:cubicBezTo>
                    <a:pt x="704" y="8"/>
                    <a:pt x="704" y="8"/>
                    <a:pt x="703" y="9"/>
                  </a:cubicBezTo>
                  <a:cubicBezTo>
                    <a:pt x="703" y="9"/>
                    <a:pt x="700" y="11"/>
                    <a:pt x="700" y="11"/>
                  </a:cubicBezTo>
                  <a:cubicBezTo>
                    <a:pt x="700" y="11"/>
                    <a:pt x="700" y="12"/>
                    <a:pt x="700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2"/>
                    <a:pt x="701" y="11"/>
                    <a:pt x="702" y="11"/>
                  </a:cubicBezTo>
                  <a:cubicBezTo>
                    <a:pt x="702" y="10"/>
                    <a:pt x="703" y="11"/>
                    <a:pt x="704" y="11"/>
                  </a:cubicBezTo>
                  <a:cubicBezTo>
                    <a:pt x="704" y="10"/>
                    <a:pt x="705" y="8"/>
                    <a:pt x="706" y="8"/>
                  </a:cubicBezTo>
                  <a:cubicBezTo>
                    <a:pt x="707" y="8"/>
                    <a:pt x="707" y="8"/>
                    <a:pt x="708" y="8"/>
                  </a:cubicBezTo>
                  <a:cubicBezTo>
                    <a:pt x="709" y="7"/>
                    <a:pt x="709" y="6"/>
                    <a:pt x="710" y="5"/>
                  </a:cubicBezTo>
                  <a:cubicBezTo>
                    <a:pt x="711" y="5"/>
                    <a:pt x="712" y="5"/>
                    <a:pt x="714" y="4"/>
                  </a:cubicBezTo>
                  <a:cubicBezTo>
                    <a:pt x="714" y="4"/>
                    <a:pt x="714" y="4"/>
                    <a:pt x="715" y="4"/>
                  </a:cubicBezTo>
                  <a:cubicBezTo>
                    <a:pt x="716" y="4"/>
                    <a:pt x="718" y="3"/>
                    <a:pt x="718" y="2"/>
                  </a:cubicBezTo>
                  <a:cubicBezTo>
                    <a:pt x="718" y="2"/>
                    <a:pt x="718" y="2"/>
                    <a:pt x="718" y="2"/>
                  </a:cubicBezTo>
                  <a:cubicBezTo>
                    <a:pt x="719" y="2"/>
                    <a:pt x="720" y="2"/>
                    <a:pt x="721" y="3"/>
                  </a:cubicBezTo>
                  <a:cubicBezTo>
                    <a:pt x="721" y="3"/>
                    <a:pt x="721" y="3"/>
                    <a:pt x="721" y="4"/>
                  </a:cubicBezTo>
                  <a:cubicBezTo>
                    <a:pt x="722" y="3"/>
                    <a:pt x="722" y="3"/>
                    <a:pt x="722" y="3"/>
                  </a:cubicBezTo>
                  <a:cubicBezTo>
                    <a:pt x="722" y="3"/>
                    <a:pt x="723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4" y="4"/>
                    <a:pt x="724" y="4"/>
                    <a:pt x="724" y="4"/>
                  </a:cubicBezTo>
                  <a:cubicBezTo>
                    <a:pt x="725" y="3"/>
                    <a:pt x="728" y="4"/>
                    <a:pt x="729" y="4"/>
                  </a:cubicBezTo>
                  <a:cubicBezTo>
                    <a:pt x="730" y="4"/>
                    <a:pt x="730" y="4"/>
                    <a:pt x="731" y="4"/>
                  </a:cubicBezTo>
                  <a:cubicBezTo>
                    <a:pt x="731" y="6"/>
                    <a:pt x="728" y="11"/>
                    <a:pt x="725" y="12"/>
                  </a:cubicBezTo>
                  <a:cubicBezTo>
                    <a:pt x="725" y="12"/>
                    <a:pt x="725" y="12"/>
                    <a:pt x="724" y="12"/>
                  </a:cubicBezTo>
                  <a:cubicBezTo>
                    <a:pt x="723" y="12"/>
                    <a:pt x="721" y="13"/>
                    <a:pt x="720" y="13"/>
                  </a:cubicBezTo>
                  <a:cubicBezTo>
                    <a:pt x="719" y="13"/>
                    <a:pt x="718" y="14"/>
                    <a:pt x="718" y="14"/>
                  </a:cubicBezTo>
                  <a:cubicBezTo>
                    <a:pt x="717" y="14"/>
                    <a:pt x="717" y="15"/>
                    <a:pt x="716" y="15"/>
                  </a:cubicBezTo>
                  <a:cubicBezTo>
                    <a:pt x="716" y="15"/>
                    <a:pt x="715" y="15"/>
                    <a:pt x="715" y="15"/>
                  </a:cubicBezTo>
                  <a:cubicBezTo>
                    <a:pt x="714" y="15"/>
                    <a:pt x="714" y="17"/>
                    <a:pt x="714" y="17"/>
                  </a:cubicBezTo>
                  <a:cubicBezTo>
                    <a:pt x="713" y="18"/>
                    <a:pt x="711" y="20"/>
                    <a:pt x="711" y="20"/>
                  </a:cubicBezTo>
                  <a:cubicBezTo>
                    <a:pt x="711" y="21"/>
                    <a:pt x="712" y="21"/>
                    <a:pt x="712" y="21"/>
                  </a:cubicBezTo>
                  <a:cubicBezTo>
                    <a:pt x="713" y="21"/>
                    <a:pt x="714" y="19"/>
                    <a:pt x="715" y="19"/>
                  </a:cubicBezTo>
                  <a:cubicBezTo>
                    <a:pt x="716" y="18"/>
                    <a:pt x="716" y="18"/>
                    <a:pt x="717" y="17"/>
                  </a:cubicBezTo>
                  <a:cubicBezTo>
                    <a:pt x="717" y="17"/>
                    <a:pt x="718" y="17"/>
                    <a:pt x="718" y="17"/>
                  </a:cubicBezTo>
                  <a:cubicBezTo>
                    <a:pt x="718" y="17"/>
                    <a:pt x="718" y="17"/>
                    <a:pt x="718" y="16"/>
                  </a:cubicBezTo>
                  <a:cubicBezTo>
                    <a:pt x="718" y="16"/>
                    <a:pt x="719" y="16"/>
                    <a:pt x="719" y="16"/>
                  </a:cubicBezTo>
                  <a:cubicBezTo>
                    <a:pt x="719" y="16"/>
                    <a:pt x="719" y="15"/>
                    <a:pt x="720" y="15"/>
                  </a:cubicBezTo>
                  <a:cubicBezTo>
                    <a:pt x="721" y="15"/>
                    <a:pt x="723" y="14"/>
                    <a:pt x="724" y="14"/>
                  </a:cubicBezTo>
                  <a:cubicBezTo>
                    <a:pt x="725" y="14"/>
                    <a:pt x="725" y="14"/>
                    <a:pt x="725" y="13"/>
                  </a:cubicBezTo>
                  <a:cubicBezTo>
                    <a:pt x="726" y="13"/>
                    <a:pt x="726" y="13"/>
                    <a:pt x="726" y="13"/>
                  </a:cubicBezTo>
                  <a:cubicBezTo>
                    <a:pt x="727" y="13"/>
                    <a:pt x="727" y="13"/>
                    <a:pt x="728" y="14"/>
                  </a:cubicBezTo>
                  <a:cubicBezTo>
                    <a:pt x="728" y="14"/>
                    <a:pt x="728" y="14"/>
                    <a:pt x="728" y="14"/>
                  </a:cubicBezTo>
                  <a:cubicBezTo>
                    <a:pt x="730" y="17"/>
                    <a:pt x="726" y="18"/>
                    <a:pt x="726" y="20"/>
                  </a:cubicBezTo>
                  <a:cubicBezTo>
                    <a:pt x="726" y="20"/>
                    <a:pt x="727" y="20"/>
                    <a:pt x="727" y="20"/>
                  </a:cubicBezTo>
                  <a:cubicBezTo>
                    <a:pt x="729" y="19"/>
                    <a:pt x="730" y="16"/>
                    <a:pt x="732" y="15"/>
                  </a:cubicBezTo>
                  <a:cubicBezTo>
                    <a:pt x="731" y="14"/>
                    <a:pt x="731" y="12"/>
                    <a:pt x="730" y="12"/>
                  </a:cubicBezTo>
                  <a:cubicBezTo>
                    <a:pt x="731" y="11"/>
                    <a:pt x="731" y="10"/>
                    <a:pt x="732" y="10"/>
                  </a:cubicBezTo>
                  <a:cubicBezTo>
                    <a:pt x="735" y="10"/>
                    <a:pt x="736" y="12"/>
                    <a:pt x="737" y="14"/>
                  </a:cubicBezTo>
                  <a:cubicBezTo>
                    <a:pt x="738" y="14"/>
                    <a:pt x="737" y="15"/>
                    <a:pt x="738" y="15"/>
                  </a:cubicBezTo>
                  <a:cubicBezTo>
                    <a:pt x="738" y="16"/>
                    <a:pt x="739" y="17"/>
                    <a:pt x="739" y="19"/>
                  </a:cubicBezTo>
                  <a:cubicBezTo>
                    <a:pt x="739" y="20"/>
                    <a:pt x="739" y="22"/>
                    <a:pt x="740" y="23"/>
                  </a:cubicBezTo>
                  <a:cubicBezTo>
                    <a:pt x="740" y="23"/>
                    <a:pt x="740" y="23"/>
                    <a:pt x="740" y="23"/>
                  </a:cubicBezTo>
                  <a:cubicBezTo>
                    <a:pt x="740" y="22"/>
                    <a:pt x="741" y="22"/>
                    <a:pt x="741" y="21"/>
                  </a:cubicBezTo>
                  <a:cubicBezTo>
                    <a:pt x="741" y="20"/>
                    <a:pt x="740" y="20"/>
                    <a:pt x="740" y="19"/>
                  </a:cubicBezTo>
                  <a:cubicBezTo>
                    <a:pt x="740" y="18"/>
                    <a:pt x="741" y="16"/>
                    <a:pt x="741" y="14"/>
                  </a:cubicBezTo>
                  <a:cubicBezTo>
                    <a:pt x="741" y="13"/>
                    <a:pt x="741" y="12"/>
                    <a:pt x="742" y="11"/>
                  </a:cubicBezTo>
                  <a:cubicBezTo>
                    <a:pt x="742" y="11"/>
                    <a:pt x="743" y="11"/>
                    <a:pt x="743" y="11"/>
                  </a:cubicBezTo>
                  <a:cubicBezTo>
                    <a:pt x="745" y="11"/>
                    <a:pt x="746" y="10"/>
                    <a:pt x="746" y="10"/>
                  </a:cubicBezTo>
                  <a:cubicBezTo>
                    <a:pt x="746" y="9"/>
                    <a:pt x="745" y="9"/>
                    <a:pt x="745" y="8"/>
                  </a:cubicBezTo>
                  <a:cubicBezTo>
                    <a:pt x="745" y="7"/>
                    <a:pt x="745" y="6"/>
                    <a:pt x="746" y="6"/>
                  </a:cubicBezTo>
                  <a:cubicBezTo>
                    <a:pt x="746" y="5"/>
                    <a:pt x="747" y="5"/>
                    <a:pt x="748" y="5"/>
                  </a:cubicBezTo>
                  <a:cubicBezTo>
                    <a:pt x="749" y="5"/>
                    <a:pt x="749" y="4"/>
                    <a:pt x="749" y="4"/>
                  </a:cubicBezTo>
                  <a:cubicBezTo>
                    <a:pt x="750" y="4"/>
                    <a:pt x="750" y="4"/>
                    <a:pt x="751" y="4"/>
                  </a:cubicBezTo>
                  <a:cubicBezTo>
                    <a:pt x="752" y="4"/>
                    <a:pt x="753" y="4"/>
                    <a:pt x="754" y="4"/>
                  </a:cubicBezTo>
                  <a:cubicBezTo>
                    <a:pt x="756" y="5"/>
                    <a:pt x="757" y="4"/>
                    <a:pt x="758" y="5"/>
                  </a:cubicBezTo>
                  <a:cubicBezTo>
                    <a:pt x="758" y="6"/>
                    <a:pt x="758" y="8"/>
                    <a:pt x="758" y="9"/>
                  </a:cubicBezTo>
                  <a:cubicBezTo>
                    <a:pt x="757" y="10"/>
                    <a:pt x="757" y="11"/>
                    <a:pt x="757" y="11"/>
                  </a:cubicBezTo>
                  <a:cubicBezTo>
                    <a:pt x="758" y="12"/>
                    <a:pt x="759" y="12"/>
                    <a:pt x="760" y="12"/>
                  </a:cubicBezTo>
                  <a:cubicBezTo>
                    <a:pt x="760" y="13"/>
                    <a:pt x="759" y="16"/>
                    <a:pt x="758" y="16"/>
                  </a:cubicBezTo>
                  <a:cubicBezTo>
                    <a:pt x="757" y="16"/>
                    <a:pt x="757" y="16"/>
                    <a:pt x="756" y="16"/>
                  </a:cubicBezTo>
                  <a:cubicBezTo>
                    <a:pt x="756" y="16"/>
                    <a:pt x="756" y="17"/>
                    <a:pt x="755" y="17"/>
                  </a:cubicBezTo>
                  <a:cubicBezTo>
                    <a:pt x="755" y="18"/>
                    <a:pt x="755" y="18"/>
                    <a:pt x="754" y="19"/>
                  </a:cubicBezTo>
                  <a:cubicBezTo>
                    <a:pt x="753" y="20"/>
                    <a:pt x="751" y="20"/>
                    <a:pt x="750" y="20"/>
                  </a:cubicBezTo>
                  <a:cubicBezTo>
                    <a:pt x="750" y="21"/>
                    <a:pt x="750" y="21"/>
                    <a:pt x="750" y="21"/>
                  </a:cubicBezTo>
                  <a:cubicBezTo>
                    <a:pt x="751" y="21"/>
                    <a:pt x="751" y="20"/>
                    <a:pt x="752" y="20"/>
                  </a:cubicBezTo>
                  <a:cubicBezTo>
                    <a:pt x="753" y="20"/>
                    <a:pt x="754" y="20"/>
                    <a:pt x="755" y="20"/>
                  </a:cubicBezTo>
                  <a:cubicBezTo>
                    <a:pt x="756" y="19"/>
                    <a:pt x="756" y="18"/>
                    <a:pt x="757" y="18"/>
                  </a:cubicBezTo>
                  <a:cubicBezTo>
                    <a:pt x="757" y="18"/>
                    <a:pt x="757" y="18"/>
                    <a:pt x="757" y="18"/>
                  </a:cubicBezTo>
                  <a:cubicBezTo>
                    <a:pt x="757" y="18"/>
                    <a:pt x="758" y="18"/>
                    <a:pt x="758" y="18"/>
                  </a:cubicBezTo>
                  <a:cubicBezTo>
                    <a:pt x="759" y="18"/>
                    <a:pt x="760" y="18"/>
                    <a:pt x="760" y="19"/>
                  </a:cubicBezTo>
                  <a:cubicBezTo>
                    <a:pt x="762" y="20"/>
                    <a:pt x="758" y="22"/>
                    <a:pt x="757" y="23"/>
                  </a:cubicBezTo>
                  <a:cubicBezTo>
                    <a:pt x="756" y="23"/>
                    <a:pt x="754" y="24"/>
                    <a:pt x="754" y="24"/>
                  </a:cubicBezTo>
                  <a:cubicBezTo>
                    <a:pt x="753" y="25"/>
                    <a:pt x="755" y="26"/>
                    <a:pt x="755" y="26"/>
                  </a:cubicBezTo>
                  <a:cubicBezTo>
                    <a:pt x="755" y="26"/>
                    <a:pt x="755" y="27"/>
                    <a:pt x="755" y="27"/>
                  </a:cubicBezTo>
                  <a:cubicBezTo>
                    <a:pt x="755" y="28"/>
                    <a:pt x="756" y="28"/>
                    <a:pt x="756" y="28"/>
                  </a:cubicBezTo>
                  <a:cubicBezTo>
                    <a:pt x="757" y="29"/>
                    <a:pt x="757" y="29"/>
                    <a:pt x="758" y="28"/>
                  </a:cubicBezTo>
                  <a:cubicBezTo>
                    <a:pt x="758" y="28"/>
                    <a:pt x="758" y="28"/>
                    <a:pt x="758" y="27"/>
                  </a:cubicBezTo>
                  <a:cubicBezTo>
                    <a:pt x="757" y="27"/>
                    <a:pt x="757" y="27"/>
                    <a:pt x="756" y="27"/>
                  </a:cubicBezTo>
                  <a:cubicBezTo>
                    <a:pt x="756" y="26"/>
                    <a:pt x="756" y="26"/>
                    <a:pt x="757" y="26"/>
                  </a:cubicBezTo>
                  <a:cubicBezTo>
                    <a:pt x="757" y="25"/>
                    <a:pt x="757" y="25"/>
                    <a:pt x="758" y="24"/>
                  </a:cubicBezTo>
                  <a:cubicBezTo>
                    <a:pt x="759" y="23"/>
                    <a:pt x="761" y="22"/>
                    <a:pt x="762" y="23"/>
                  </a:cubicBezTo>
                  <a:cubicBezTo>
                    <a:pt x="763" y="23"/>
                    <a:pt x="763" y="24"/>
                    <a:pt x="763" y="24"/>
                  </a:cubicBezTo>
                  <a:cubicBezTo>
                    <a:pt x="763" y="25"/>
                    <a:pt x="763" y="26"/>
                    <a:pt x="762" y="26"/>
                  </a:cubicBezTo>
                  <a:cubicBezTo>
                    <a:pt x="761" y="27"/>
                    <a:pt x="760" y="27"/>
                    <a:pt x="760" y="28"/>
                  </a:cubicBezTo>
                  <a:cubicBezTo>
                    <a:pt x="760" y="30"/>
                    <a:pt x="762" y="30"/>
                    <a:pt x="763" y="31"/>
                  </a:cubicBezTo>
                  <a:cubicBezTo>
                    <a:pt x="764" y="32"/>
                    <a:pt x="764" y="34"/>
                    <a:pt x="765" y="35"/>
                  </a:cubicBezTo>
                  <a:cubicBezTo>
                    <a:pt x="766" y="35"/>
                    <a:pt x="766" y="36"/>
                    <a:pt x="767" y="36"/>
                  </a:cubicBezTo>
                  <a:cubicBezTo>
                    <a:pt x="765" y="37"/>
                    <a:pt x="764" y="38"/>
                    <a:pt x="763" y="39"/>
                  </a:cubicBezTo>
                  <a:cubicBezTo>
                    <a:pt x="764" y="39"/>
                    <a:pt x="764" y="40"/>
                    <a:pt x="765" y="40"/>
                  </a:cubicBezTo>
                  <a:cubicBezTo>
                    <a:pt x="765" y="40"/>
                    <a:pt x="765" y="40"/>
                    <a:pt x="766" y="40"/>
                  </a:cubicBezTo>
                  <a:cubicBezTo>
                    <a:pt x="766" y="40"/>
                    <a:pt x="766" y="41"/>
                    <a:pt x="766" y="42"/>
                  </a:cubicBezTo>
                  <a:cubicBezTo>
                    <a:pt x="767" y="42"/>
                    <a:pt x="767" y="43"/>
                    <a:pt x="768" y="44"/>
                  </a:cubicBezTo>
                  <a:cubicBezTo>
                    <a:pt x="768" y="44"/>
                    <a:pt x="768" y="44"/>
                    <a:pt x="769" y="45"/>
                  </a:cubicBezTo>
                  <a:cubicBezTo>
                    <a:pt x="769" y="45"/>
                    <a:pt x="769" y="46"/>
                    <a:pt x="769" y="46"/>
                  </a:cubicBezTo>
                  <a:cubicBezTo>
                    <a:pt x="770" y="48"/>
                    <a:pt x="771" y="48"/>
                    <a:pt x="772" y="48"/>
                  </a:cubicBezTo>
                  <a:cubicBezTo>
                    <a:pt x="771" y="47"/>
                    <a:pt x="772" y="46"/>
                    <a:pt x="774" y="45"/>
                  </a:cubicBezTo>
                  <a:cubicBezTo>
                    <a:pt x="774" y="45"/>
                    <a:pt x="774" y="46"/>
                    <a:pt x="775" y="45"/>
                  </a:cubicBezTo>
                  <a:cubicBezTo>
                    <a:pt x="775" y="45"/>
                    <a:pt x="775" y="45"/>
                    <a:pt x="775" y="44"/>
                  </a:cubicBezTo>
                  <a:cubicBezTo>
                    <a:pt x="775" y="44"/>
                    <a:pt x="776" y="44"/>
                    <a:pt x="776" y="44"/>
                  </a:cubicBezTo>
                  <a:cubicBezTo>
                    <a:pt x="777" y="44"/>
                    <a:pt x="777" y="44"/>
                    <a:pt x="777" y="44"/>
                  </a:cubicBezTo>
                  <a:cubicBezTo>
                    <a:pt x="777" y="45"/>
                    <a:pt x="776" y="45"/>
                    <a:pt x="777" y="46"/>
                  </a:cubicBezTo>
                  <a:cubicBezTo>
                    <a:pt x="779" y="45"/>
                    <a:pt x="780" y="46"/>
                    <a:pt x="780" y="47"/>
                  </a:cubicBezTo>
                  <a:cubicBezTo>
                    <a:pt x="780" y="47"/>
                    <a:pt x="780" y="47"/>
                    <a:pt x="780" y="47"/>
                  </a:cubicBezTo>
                  <a:cubicBezTo>
                    <a:pt x="778" y="47"/>
                    <a:pt x="776" y="47"/>
                    <a:pt x="774" y="48"/>
                  </a:cubicBezTo>
                  <a:cubicBezTo>
                    <a:pt x="775" y="49"/>
                    <a:pt x="776" y="50"/>
                    <a:pt x="777" y="50"/>
                  </a:cubicBezTo>
                  <a:cubicBezTo>
                    <a:pt x="778" y="50"/>
                    <a:pt x="779" y="49"/>
                    <a:pt x="780" y="49"/>
                  </a:cubicBezTo>
                  <a:cubicBezTo>
                    <a:pt x="781" y="49"/>
                    <a:pt x="782" y="49"/>
                    <a:pt x="783" y="50"/>
                  </a:cubicBezTo>
                  <a:cubicBezTo>
                    <a:pt x="783" y="50"/>
                    <a:pt x="783" y="50"/>
                    <a:pt x="783" y="50"/>
                  </a:cubicBezTo>
                  <a:cubicBezTo>
                    <a:pt x="783" y="49"/>
                    <a:pt x="784" y="47"/>
                    <a:pt x="785" y="48"/>
                  </a:cubicBezTo>
                  <a:cubicBezTo>
                    <a:pt x="786" y="48"/>
                    <a:pt x="786" y="48"/>
                    <a:pt x="786" y="48"/>
                  </a:cubicBezTo>
                  <a:cubicBezTo>
                    <a:pt x="787" y="48"/>
                    <a:pt x="787" y="48"/>
                    <a:pt x="787" y="48"/>
                  </a:cubicBezTo>
                  <a:cubicBezTo>
                    <a:pt x="788" y="48"/>
                    <a:pt x="787" y="49"/>
                    <a:pt x="788" y="49"/>
                  </a:cubicBezTo>
                  <a:cubicBezTo>
                    <a:pt x="788" y="49"/>
                    <a:pt x="788" y="49"/>
                    <a:pt x="788" y="50"/>
                  </a:cubicBezTo>
                  <a:cubicBezTo>
                    <a:pt x="789" y="50"/>
                    <a:pt x="790" y="51"/>
                    <a:pt x="790" y="52"/>
                  </a:cubicBezTo>
                  <a:cubicBezTo>
                    <a:pt x="790" y="53"/>
                    <a:pt x="787" y="53"/>
                    <a:pt x="785" y="53"/>
                  </a:cubicBezTo>
                  <a:cubicBezTo>
                    <a:pt x="785" y="53"/>
                    <a:pt x="784" y="53"/>
                    <a:pt x="784" y="53"/>
                  </a:cubicBezTo>
                  <a:cubicBezTo>
                    <a:pt x="782" y="54"/>
                    <a:pt x="783" y="54"/>
                    <a:pt x="781" y="55"/>
                  </a:cubicBezTo>
                  <a:cubicBezTo>
                    <a:pt x="781" y="55"/>
                    <a:pt x="781" y="55"/>
                    <a:pt x="781" y="55"/>
                  </a:cubicBezTo>
                  <a:cubicBezTo>
                    <a:pt x="781" y="55"/>
                    <a:pt x="781" y="55"/>
                    <a:pt x="782" y="55"/>
                  </a:cubicBezTo>
                  <a:cubicBezTo>
                    <a:pt x="782" y="55"/>
                    <a:pt x="782" y="55"/>
                    <a:pt x="782" y="55"/>
                  </a:cubicBezTo>
                  <a:cubicBezTo>
                    <a:pt x="782" y="56"/>
                    <a:pt x="781" y="57"/>
                    <a:pt x="781" y="57"/>
                  </a:cubicBezTo>
                  <a:cubicBezTo>
                    <a:pt x="781" y="58"/>
                    <a:pt x="781" y="58"/>
                    <a:pt x="781" y="58"/>
                  </a:cubicBezTo>
                  <a:cubicBezTo>
                    <a:pt x="780" y="59"/>
                    <a:pt x="778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778" y="59"/>
                    <a:pt x="778" y="60"/>
                    <a:pt x="779" y="60"/>
                  </a:cubicBezTo>
                  <a:cubicBezTo>
                    <a:pt x="779" y="61"/>
                    <a:pt x="781" y="60"/>
                    <a:pt x="781" y="61"/>
                  </a:cubicBezTo>
                  <a:cubicBezTo>
                    <a:pt x="781" y="61"/>
                    <a:pt x="781" y="61"/>
                    <a:pt x="782" y="61"/>
                  </a:cubicBezTo>
                  <a:cubicBezTo>
                    <a:pt x="783" y="61"/>
                    <a:pt x="783" y="62"/>
                    <a:pt x="784" y="62"/>
                  </a:cubicBezTo>
                  <a:cubicBezTo>
                    <a:pt x="784" y="62"/>
                    <a:pt x="784" y="62"/>
                    <a:pt x="784" y="62"/>
                  </a:cubicBezTo>
                  <a:cubicBezTo>
                    <a:pt x="785" y="62"/>
                    <a:pt x="785" y="61"/>
                    <a:pt x="786" y="61"/>
                  </a:cubicBezTo>
                  <a:cubicBezTo>
                    <a:pt x="787" y="61"/>
                    <a:pt x="787" y="61"/>
                    <a:pt x="788" y="61"/>
                  </a:cubicBezTo>
                  <a:cubicBezTo>
                    <a:pt x="789" y="61"/>
                    <a:pt x="789" y="60"/>
                    <a:pt x="790" y="60"/>
                  </a:cubicBezTo>
                  <a:cubicBezTo>
                    <a:pt x="791" y="60"/>
                    <a:pt x="792" y="60"/>
                    <a:pt x="792" y="61"/>
                  </a:cubicBezTo>
                  <a:cubicBezTo>
                    <a:pt x="793" y="61"/>
                    <a:pt x="792" y="61"/>
                    <a:pt x="792" y="62"/>
                  </a:cubicBezTo>
                  <a:cubicBezTo>
                    <a:pt x="791" y="62"/>
                    <a:pt x="790" y="63"/>
                    <a:pt x="789" y="63"/>
                  </a:cubicBezTo>
                  <a:cubicBezTo>
                    <a:pt x="788" y="64"/>
                    <a:pt x="788" y="65"/>
                    <a:pt x="787" y="65"/>
                  </a:cubicBezTo>
                  <a:cubicBezTo>
                    <a:pt x="787" y="65"/>
                    <a:pt x="787" y="65"/>
                    <a:pt x="787" y="65"/>
                  </a:cubicBezTo>
                  <a:cubicBezTo>
                    <a:pt x="788" y="65"/>
                    <a:pt x="788" y="65"/>
                    <a:pt x="789" y="64"/>
                  </a:cubicBezTo>
                  <a:cubicBezTo>
                    <a:pt x="790" y="64"/>
                    <a:pt x="790" y="63"/>
                    <a:pt x="791" y="63"/>
                  </a:cubicBezTo>
                  <a:cubicBezTo>
                    <a:pt x="792" y="63"/>
                    <a:pt x="792" y="63"/>
                    <a:pt x="793" y="64"/>
                  </a:cubicBezTo>
                  <a:cubicBezTo>
                    <a:pt x="794" y="63"/>
                    <a:pt x="796" y="63"/>
                    <a:pt x="797" y="63"/>
                  </a:cubicBezTo>
                  <a:cubicBezTo>
                    <a:pt x="797" y="64"/>
                    <a:pt x="797" y="64"/>
                    <a:pt x="797" y="65"/>
                  </a:cubicBezTo>
                  <a:cubicBezTo>
                    <a:pt x="798" y="66"/>
                    <a:pt x="800" y="66"/>
                    <a:pt x="801" y="67"/>
                  </a:cubicBezTo>
                  <a:cubicBezTo>
                    <a:pt x="801" y="68"/>
                    <a:pt x="801" y="69"/>
                    <a:pt x="800" y="69"/>
                  </a:cubicBezTo>
                  <a:cubicBezTo>
                    <a:pt x="799" y="69"/>
                    <a:pt x="799" y="69"/>
                    <a:pt x="798" y="69"/>
                  </a:cubicBezTo>
                  <a:cubicBezTo>
                    <a:pt x="797" y="68"/>
                    <a:pt x="796" y="69"/>
                    <a:pt x="796" y="70"/>
                  </a:cubicBezTo>
                  <a:cubicBezTo>
                    <a:pt x="794" y="70"/>
                    <a:pt x="793" y="69"/>
                    <a:pt x="792" y="69"/>
                  </a:cubicBezTo>
                  <a:cubicBezTo>
                    <a:pt x="791" y="69"/>
                    <a:pt x="789" y="68"/>
                    <a:pt x="788" y="69"/>
                  </a:cubicBezTo>
                  <a:cubicBezTo>
                    <a:pt x="788" y="69"/>
                    <a:pt x="788" y="69"/>
                    <a:pt x="788" y="69"/>
                  </a:cubicBezTo>
                  <a:cubicBezTo>
                    <a:pt x="788" y="69"/>
                    <a:pt x="790" y="69"/>
                    <a:pt x="790" y="70"/>
                  </a:cubicBezTo>
                  <a:cubicBezTo>
                    <a:pt x="790" y="70"/>
                    <a:pt x="789" y="70"/>
                    <a:pt x="788" y="70"/>
                  </a:cubicBezTo>
                  <a:cubicBezTo>
                    <a:pt x="790" y="71"/>
                    <a:pt x="791" y="70"/>
                    <a:pt x="793" y="70"/>
                  </a:cubicBezTo>
                  <a:cubicBezTo>
                    <a:pt x="794" y="70"/>
                    <a:pt x="794" y="71"/>
                    <a:pt x="795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6" y="71"/>
                    <a:pt x="796" y="71"/>
                  </a:cubicBezTo>
                  <a:cubicBezTo>
                    <a:pt x="796" y="71"/>
                    <a:pt x="795" y="72"/>
                    <a:pt x="795" y="73"/>
                  </a:cubicBezTo>
                  <a:cubicBezTo>
                    <a:pt x="795" y="73"/>
                    <a:pt x="794" y="73"/>
                    <a:pt x="794" y="74"/>
                  </a:cubicBezTo>
                  <a:cubicBezTo>
                    <a:pt x="794" y="74"/>
                    <a:pt x="794" y="74"/>
                    <a:pt x="794" y="74"/>
                  </a:cubicBezTo>
                  <a:cubicBezTo>
                    <a:pt x="793" y="74"/>
                    <a:pt x="791" y="73"/>
                    <a:pt x="790" y="74"/>
                  </a:cubicBezTo>
                  <a:cubicBezTo>
                    <a:pt x="792" y="74"/>
                    <a:pt x="793" y="75"/>
                    <a:pt x="795" y="74"/>
                  </a:cubicBezTo>
                  <a:cubicBezTo>
                    <a:pt x="796" y="73"/>
                    <a:pt x="795" y="72"/>
                    <a:pt x="798" y="72"/>
                  </a:cubicBezTo>
                  <a:cubicBezTo>
                    <a:pt x="799" y="72"/>
                    <a:pt x="800" y="73"/>
                    <a:pt x="800" y="74"/>
                  </a:cubicBezTo>
                  <a:cubicBezTo>
                    <a:pt x="800" y="74"/>
                    <a:pt x="800" y="75"/>
                    <a:pt x="800" y="76"/>
                  </a:cubicBezTo>
                  <a:cubicBezTo>
                    <a:pt x="801" y="76"/>
                    <a:pt x="801" y="75"/>
                    <a:pt x="801" y="75"/>
                  </a:cubicBezTo>
                  <a:cubicBezTo>
                    <a:pt x="803" y="74"/>
                    <a:pt x="804" y="74"/>
                    <a:pt x="806" y="73"/>
                  </a:cubicBezTo>
                  <a:cubicBezTo>
                    <a:pt x="807" y="72"/>
                    <a:pt x="809" y="73"/>
                    <a:pt x="809" y="74"/>
                  </a:cubicBezTo>
                  <a:cubicBezTo>
                    <a:pt x="810" y="75"/>
                    <a:pt x="809" y="76"/>
                    <a:pt x="807" y="77"/>
                  </a:cubicBezTo>
                  <a:cubicBezTo>
                    <a:pt x="807" y="77"/>
                    <a:pt x="806" y="77"/>
                    <a:pt x="806" y="77"/>
                  </a:cubicBezTo>
                  <a:cubicBezTo>
                    <a:pt x="805" y="78"/>
                    <a:pt x="805" y="77"/>
                    <a:pt x="804" y="77"/>
                  </a:cubicBezTo>
                  <a:cubicBezTo>
                    <a:pt x="802" y="77"/>
                    <a:pt x="801" y="78"/>
                    <a:pt x="799" y="79"/>
                  </a:cubicBezTo>
                  <a:cubicBezTo>
                    <a:pt x="798" y="79"/>
                    <a:pt x="797" y="78"/>
                    <a:pt x="796" y="78"/>
                  </a:cubicBezTo>
                  <a:cubicBezTo>
                    <a:pt x="796" y="78"/>
                    <a:pt x="796" y="78"/>
                    <a:pt x="796" y="78"/>
                  </a:cubicBezTo>
                  <a:cubicBezTo>
                    <a:pt x="797" y="79"/>
                    <a:pt x="799" y="80"/>
                    <a:pt x="799" y="81"/>
                  </a:cubicBezTo>
                  <a:cubicBezTo>
                    <a:pt x="798" y="81"/>
                    <a:pt x="798" y="81"/>
                    <a:pt x="798" y="81"/>
                  </a:cubicBezTo>
                  <a:cubicBezTo>
                    <a:pt x="798" y="81"/>
                    <a:pt x="799" y="81"/>
                    <a:pt x="799" y="81"/>
                  </a:cubicBezTo>
                  <a:cubicBezTo>
                    <a:pt x="800" y="82"/>
                    <a:pt x="799" y="83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800" y="84"/>
                    <a:pt x="801" y="84"/>
                    <a:pt x="803" y="84"/>
                  </a:cubicBezTo>
                  <a:cubicBezTo>
                    <a:pt x="803" y="84"/>
                    <a:pt x="803" y="84"/>
                    <a:pt x="803" y="84"/>
                  </a:cubicBezTo>
                  <a:cubicBezTo>
                    <a:pt x="802" y="83"/>
                    <a:pt x="802" y="83"/>
                    <a:pt x="802" y="83"/>
                  </a:cubicBezTo>
                  <a:cubicBezTo>
                    <a:pt x="802" y="81"/>
                    <a:pt x="806" y="82"/>
                    <a:pt x="807" y="82"/>
                  </a:cubicBezTo>
                  <a:cubicBezTo>
                    <a:pt x="808" y="82"/>
                    <a:pt x="809" y="82"/>
                    <a:pt x="809" y="82"/>
                  </a:cubicBezTo>
                  <a:cubicBezTo>
                    <a:pt x="810" y="83"/>
                    <a:pt x="813" y="86"/>
                    <a:pt x="812" y="86"/>
                  </a:cubicBezTo>
                  <a:cubicBezTo>
                    <a:pt x="812" y="87"/>
                    <a:pt x="810" y="87"/>
                    <a:pt x="809" y="87"/>
                  </a:cubicBezTo>
                  <a:cubicBezTo>
                    <a:pt x="809" y="87"/>
                    <a:pt x="808" y="87"/>
                    <a:pt x="808" y="87"/>
                  </a:cubicBezTo>
                  <a:cubicBezTo>
                    <a:pt x="808" y="89"/>
                    <a:pt x="807" y="90"/>
                    <a:pt x="806" y="91"/>
                  </a:cubicBezTo>
                  <a:cubicBezTo>
                    <a:pt x="805" y="91"/>
                    <a:pt x="805" y="91"/>
                    <a:pt x="804" y="91"/>
                  </a:cubicBezTo>
                  <a:cubicBezTo>
                    <a:pt x="802" y="91"/>
                    <a:pt x="801" y="92"/>
                    <a:pt x="799" y="92"/>
                  </a:cubicBezTo>
                  <a:cubicBezTo>
                    <a:pt x="799" y="91"/>
                    <a:pt x="798" y="91"/>
                    <a:pt x="797" y="90"/>
                  </a:cubicBezTo>
                  <a:cubicBezTo>
                    <a:pt x="797" y="90"/>
                    <a:pt x="797" y="90"/>
                    <a:pt x="797" y="90"/>
                  </a:cubicBezTo>
                  <a:cubicBezTo>
                    <a:pt x="797" y="89"/>
                    <a:pt x="801" y="90"/>
                    <a:pt x="801" y="89"/>
                  </a:cubicBezTo>
                  <a:cubicBezTo>
                    <a:pt x="802" y="89"/>
                    <a:pt x="803" y="89"/>
                    <a:pt x="803" y="88"/>
                  </a:cubicBezTo>
                  <a:cubicBezTo>
                    <a:pt x="802" y="88"/>
                    <a:pt x="802" y="89"/>
                    <a:pt x="802" y="89"/>
                  </a:cubicBezTo>
                  <a:cubicBezTo>
                    <a:pt x="801" y="89"/>
                    <a:pt x="801" y="89"/>
                    <a:pt x="800" y="89"/>
                  </a:cubicBezTo>
                  <a:cubicBezTo>
                    <a:pt x="800" y="89"/>
                    <a:pt x="800" y="89"/>
                    <a:pt x="799" y="89"/>
                  </a:cubicBezTo>
                  <a:cubicBezTo>
                    <a:pt x="797" y="89"/>
                    <a:pt x="794" y="90"/>
                    <a:pt x="794" y="91"/>
                  </a:cubicBezTo>
                  <a:cubicBezTo>
                    <a:pt x="795" y="91"/>
                    <a:pt x="795" y="92"/>
                    <a:pt x="795" y="92"/>
                  </a:cubicBezTo>
                  <a:cubicBezTo>
                    <a:pt x="794" y="92"/>
                    <a:pt x="792" y="92"/>
                    <a:pt x="791" y="92"/>
                  </a:cubicBezTo>
                  <a:cubicBezTo>
                    <a:pt x="792" y="92"/>
                    <a:pt x="793" y="93"/>
                    <a:pt x="794" y="93"/>
                  </a:cubicBezTo>
                  <a:cubicBezTo>
                    <a:pt x="794" y="93"/>
                    <a:pt x="794" y="93"/>
                    <a:pt x="794" y="93"/>
                  </a:cubicBezTo>
                  <a:cubicBezTo>
                    <a:pt x="793" y="93"/>
                    <a:pt x="791" y="94"/>
                    <a:pt x="791" y="94"/>
                  </a:cubicBezTo>
                  <a:cubicBezTo>
                    <a:pt x="791" y="95"/>
                    <a:pt x="791" y="95"/>
                    <a:pt x="791" y="95"/>
                  </a:cubicBezTo>
                  <a:cubicBezTo>
                    <a:pt x="791" y="96"/>
                    <a:pt x="790" y="97"/>
                    <a:pt x="789" y="98"/>
                  </a:cubicBezTo>
                  <a:cubicBezTo>
                    <a:pt x="788" y="97"/>
                    <a:pt x="786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5" y="98"/>
                    <a:pt x="785" y="98"/>
                  </a:cubicBezTo>
                  <a:cubicBezTo>
                    <a:pt x="785" y="98"/>
                    <a:pt x="787" y="98"/>
                    <a:pt x="787" y="99"/>
                  </a:cubicBezTo>
                  <a:cubicBezTo>
                    <a:pt x="787" y="100"/>
                    <a:pt x="782" y="100"/>
                    <a:pt x="785" y="102"/>
                  </a:cubicBezTo>
                  <a:cubicBezTo>
                    <a:pt x="785" y="102"/>
                    <a:pt x="785" y="102"/>
                    <a:pt x="786" y="102"/>
                  </a:cubicBezTo>
                  <a:cubicBezTo>
                    <a:pt x="785" y="101"/>
                    <a:pt x="786" y="100"/>
                    <a:pt x="788" y="99"/>
                  </a:cubicBezTo>
                  <a:cubicBezTo>
                    <a:pt x="788" y="99"/>
                    <a:pt x="789" y="99"/>
                    <a:pt x="789" y="99"/>
                  </a:cubicBezTo>
                  <a:cubicBezTo>
                    <a:pt x="790" y="98"/>
                    <a:pt x="790" y="98"/>
                    <a:pt x="791" y="98"/>
                  </a:cubicBezTo>
                  <a:cubicBezTo>
                    <a:pt x="793" y="98"/>
                    <a:pt x="794" y="98"/>
                    <a:pt x="796" y="99"/>
                  </a:cubicBezTo>
                  <a:cubicBezTo>
                    <a:pt x="796" y="99"/>
                    <a:pt x="796" y="99"/>
                    <a:pt x="795" y="99"/>
                  </a:cubicBezTo>
                  <a:cubicBezTo>
                    <a:pt x="794" y="100"/>
                    <a:pt x="794" y="101"/>
                    <a:pt x="793" y="102"/>
                  </a:cubicBezTo>
                  <a:cubicBezTo>
                    <a:pt x="792" y="103"/>
                    <a:pt x="790" y="102"/>
                    <a:pt x="790" y="103"/>
                  </a:cubicBezTo>
                  <a:cubicBezTo>
                    <a:pt x="790" y="103"/>
                    <a:pt x="790" y="103"/>
                    <a:pt x="790" y="103"/>
                  </a:cubicBezTo>
                  <a:cubicBezTo>
                    <a:pt x="791" y="103"/>
                    <a:pt x="793" y="103"/>
                    <a:pt x="793" y="104"/>
                  </a:cubicBezTo>
                  <a:cubicBezTo>
                    <a:pt x="793" y="104"/>
                    <a:pt x="793" y="104"/>
                    <a:pt x="793" y="104"/>
                  </a:cubicBezTo>
                  <a:cubicBezTo>
                    <a:pt x="793" y="103"/>
                    <a:pt x="794" y="103"/>
                    <a:pt x="794" y="102"/>
                  </a:cubicBezTo>
                  <a:cubicBezTo>
                    <a:pt x="794" y="102"/>
                    <a:pt x="795" y="102"/>
                    <a:pt x="795" y="101"/>
                  </a:cubicBezTo>
                  <a:cubicBezTo>
                    <a:pt x="795" y="101"/>
                    <a:pt x="796" y="100"/>
                    <a:pt x="797" y="100"/>
                  </a:cubicBezTo>
                  <a:cubicBezTo>
                    <a:pt x="798" y="100"/>
                    <a:pt x="798" y="101"/>
                    <a:pt x="799" y="101"/>
                  </a:cubicBezTo>
                  <a:cubicBezTo>
                    <a:pt x="800" y="101"/>
                    <a:pt x="801" y="101"/>
                    <a:pt x="801" y="102"/>
                  </a:cubicBezTo>
                  <a:cubicBezTo>
                    <a:pt x="802" y="102"/>
                    <a:pt x="800" y="104"/>
                    <a:pt x="800" y="104"/>
                  </a:cubicBezTo>
                  <a:cubicBezTo>
                    <a:pt x="800" y="104"/>
                    <a:pt x="799" y="104"/>
                    <a:pt x="799" y="105"/>
                  </a:cubicBezTo>
                  <a:cubicBezTo>
                    <a:pt x="799" y="106"/>
                    <a:pt x="800" y="107"/>
                    <a:pt x="801" y="107"/>
                  </a:cubicBezTo>
                  <a:cubicBezTo>
                    <a:pt x="801" y="107"/>
                    <a:pt x="801" y="107"/>
                    <a:pt x="801" y="107"/>
                  </a:cubicBezTo>
                  <a:cubicBezTo>
                    <a:pt x="801" y="106"/>
                    <a:pt x="802" y="106"/>
                    <a:pt x="802" y="105"/>
                  </a:cubicBezTo>
                  <a:cubicBezTo>
                    <a:pt x="803" y="104"/>
                    <a:pt x="803" y="104"/>
                    <a:pt x="803" y="103"/>
                  </a:cubicBezTo>
                  <a:cubicBezTo>
                    <a:pt x="804" y="103"/>
                    <a:pt x="807" y="103"/>
                    <a:pt x="808" y="103"/>
                  </a:cubicBezTo>
                  <a:cubicBezTo>
                    <a:pt x="810" y="105"/>
                    <a:pt x="810" y="104"/>
                    <a:pt x="813" y="104"/>
                  </a:cubicBezTo>
                  <a:cubicBezTo>
                    <a:pt x="814" y="104"/>
                    <a:pt x="814" y="104"/>
                    <a:pt x="815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6" y="104"/>
                  </a:cubicBezTo>
                  <a:cubicBezTo>
                    <a:pt x="816" y="104"/>
                    <a:pt x="816" y="104"/>
                    <a:pt x="817" y="104"/>
                  </a:cubicBezTo>
                  <a:cubicBezTo>
                    <a:pt x="817" y="105"/>
                    <a:pt x="816" y="105"/>
                    <a:pt x="817" y="105"/>
                  </a:cubicBezTo>
                  <a:cubicBezTo>
                    <a:pt x="818" y="105"/>
                    <a:pt x="819" y="105"/>
                    <a:pt x="819" y="106"/>
                  </a:cubicBezTo>
                  <a:cubicBezTo>
                    <a:pt x="819" y="106"/>
                    <a:pt x="819" y="106"/>
                    <a:pt x="819" y="106"/>
                  </a:cubicBezTo>
                  <a:cubicBezTo>
                    <a:pt x="820" y="106"/>
                    <a:pt x="820" y="105"/>
                    <a:pt x="821" y="105"/>
                  </a:cubicBezTo>
                  <a:cubicBezTo>
                    <a:pt x="821" y="106"/>
                    <a:pt x="821" y="107"/>
                    <a:pt x="822" y="107"/>
                  </a:cubicBezTo>
                  <a:cubicBezTo>
                    <a:pt x="822" y="108"/>
                    <a:pt x="822" y="109"/>
                    <a:pt x="822" y="109"/>
                  </a:cubicBezTo>
                  <a:cubicBezTo>
                    <a:pt x="822" y="109"/>
                    <a:pt x="822" y="109"/>
                    <a:pt x="822" y="109"/>
                  </a:cubicBezTo>
                  <a:cubicBezTo>
                    <a:pt x="822" y="109"/>
                    <a:pt x="823" y="109"/>
                    <a:pt x="823" y="109"/>
                  </a:cubicBezTo>
                  <a:cubicBezTo>
                    <a:pt x="823" y="108"/>
                    <a:pt x="823" y="107"/>
                    <a:pt x="823" y="106"/>
                  </a:cubicBezTo>
                  <a:cubicBezTo>
                    <a:pt x="823" y="106"/>
                    <a:pt x="823" y="106"/>
                    <a:pt x="823" y="106"/>
                  </a:cubicBezTo>
                  <a:cubicBezTo>
                    <a:pt x="826" y="107"/>
                    <a:pt x="826" y="108"/>
                    <a:pt x="827" y="110"/>
                  </a:cubicBezTo>
                  <a:cubicBezTo>
                    <a:pt x="827" y="110"/>
                    <a:pt x="827" y="110"/>
                    <a:pt x="827" y="110"/>
                  </a:cubicBezTo>
                  <a:cubicBezTo>
                    <a:pt x="827" y="110"/>
                    <a:pt x="827" y="110"/>
                    <a:pt x="828" y="110"/>
                  </a:cubicBezTo>
                  <a:cubicBezTo>
                    <a:pt x="828" y="111"/>
                    <a:pt x="828" y="111"/>
                    <a:pt x="828" y="111"/>
                  </a:cubicBezTo>
                  <a:cubicBezTo>
                    <a:pt x="830" y="111"/>
                    <a:pt x="829" y="112"/>
                    <a:pt x="829" y="113"/>
                  </a:cubicBezTo>
                  <a:cubicBezTo>
                    <a:pt x="829" y="113"/>
                    <a:pt x="830" y="113"/>
                    <a:pt x="830" y="113"/>
                  </a:cubicBezTo>
                  <a:cubicBezTo>
                    <a:pt x="830" y="113"/>
                    <a:pt x="830" y="113"/>
                    <a:pt x="831" y="113"/>
                  </a:cubicBezTo>
                  <a:cubicBezTo>
                    <a:pt x="831" y="114"/>
                    <a:pt x="831" y="114"/>
                    <a:pt x="831" y="114"/>
                  </a:cubicBezTo>
                  <a:cubicBezTo>
                    <a:pt x="831" y="114"/>
                    <a:pt x="834" y="115"/>
                    <a:pt x="833" y="116"/>
                  </a:cubicBezTo>
                  <a:cubicBezTo>
                    <a:pt x="833" y="116"/>
                    <a:pt x="832" y="117"/>
                    <a:pt x="832" y="117"/>
                  </a:cubicBezTo>
                  <a:cubicBezTo>
                    <a:pt x="831" y="117"/>
                    <a:pt x="831" y="117"/>
                    <a:pt x="830" y="117"/>
                  </a:cubicBezTo>
                  <a:cubicBezTo>
                    <a:pt x="829" y="117"/>
                    <a:pt x="826" y="115"/>
                    <a:pt x="826" y="114"/>
                  </a:cubicBezTo>
                  <a:cubicBezTo>
                    <a:pt x="826" y="114"/>
                    <a:pt x="826" y="114"/>
                    <a:pt x="826" y="114"/>
                  </a:cubicBezTo>
                  <a:cubicBezTo>
                    <a:pt x="826" y="116"/>
                    <a:pt x="828" y="116"/>
                    <a:pt x="828" y="117"/>
                  </a:cubicBezTo>
                  <a:cubicBezTo>
                    <a:pt x="828" y="118"/>
                    <a:pt x="827" y="118"/>
                    <a:pt x="827" y="118"/>
                  </a:cubicBezTo>
                  <a:cubicBezTo>
                    <a:pt x="826" y="119"/>
                    <a:pt x="824" y="119"/>
                    <a:pt x="822" y="119"/>
                  </a:cubicBezTo>
                  <a:cubicBezTo>
                    <a:pt x="820" y="119"/>
                    <a:pt x="818" y="118"/>
                    <a:pt x="818" y="118"/>
                  </a:cubicBezTo>
                  <a:cubicBezTo>
                    <a:pt x="817" y="117"/>
                    <a:pt x="817" y="117"/>
                    <a:pt x="817" y="116"/>
                  </a:cubicBezTo>
                  <a:cubicBezTo>
                    <a:pt x="816" y="116"/>
                    <a:pt x="816" y="116"/>
                    <a:pt x="816" y="116"/>
                  </a:cubicBezTo>
                  <a:cubicBezTo>
                    <a:pt x="815" y="116"/>
                    <a:pt x="815" y="115"/>
                    <a:pt x="815" y="115"/>
                  </a:cubicBezTo>
                  <a:cubicBezTo>
                    <a:pt x="814" y="115"/>
                    <a:pt x="814" y="115"/>
                    <a:pt x="813" y="114"/>
                  </a:cubicBezTo>
                  <a:cubicBezTo>
                    <a:pt x="812" y="114"/>
                    <a:pt x="812" y="113"/>
                    <a:pt x="810" y="113"/>
                  </a:cubicBezTo>
                  <a:cubicBezTo>
                    <a:pt x="810" y="113"/>
                    <a:pt x="810" y="114"/>
                    <a:pt x="809" y="114"/>
                  </a:cubicBezTo>
                  <a:cubicBezTo>
                    <a:pt x="807" y="114"/>
                    <a:pt x="806" y="113"/>
                    <a:pt x="804" y="113"/>
                  </a:cubicBezTo>
                  <a:cubicBezTo>
                    <a:pt x="801" y="113"/>
                    <a:pt x="800" y="115"/>
                    <a:pt x="798" y="115"/>
                  </a:cubicBezTo>
                  <a:cubicBezTo>
                    <a:pt x="796" y="114"/>
                    <a:pt x="793" y="113"/>
                    <a:pt x="791" y="113"/>
                  </a:cubicBezTo>
                  <a:cubicBezTo>
                    <a:pt x="790" y="113"/>
                    <a:pt x="788" y="113"/>
                    <a:pt x="787" y="113"/>
                  </a:cubicBezTo>
                  <a:cubicBezTo>
                    <a:pt x="787" y="113"/>
                    <a:pt x="786" y="112"/>
                    <a:pt x="786" y="112"/>
                  </a:cubicBezTo>
                  <a:cubicBezTo>
                    <a:pt x="786" y="113"/>
                    <a:pt x="788" y="114"/>
                    <a:pt x="789" y="114"/>
                  </a:cubicBezTo>
                  <a:cubicBezTo>
                    <a:pt x="790" y="114"/>
                    <a:pt x="790" y="114"/>
                    <a:pt x="791" y="114"/>
                  </a:cubicBezTo>
                  <a:cubicBezTo>
                    <a:pt x="792" y="114"/>
                    <a:pt x="795" y="114"/>
                    <a:pt x="795" y="115"/>
                  </a:cubicBezTo>
                  <a:cubicBezTo>
                    <a:pt x="794" y="116"/>
                    <a:pt x="793" y="116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2" y="117"/>
                    <a:pt x="792" y="117"/>
                    <a:pt x="792" y="117"/>
                  </a:cubicBezTo>
                  <a:cubicBezTo>
                    <a:pt x="793" y="117"/>
                    <a:pt x="794" y="116"/>
                    <a:pt x="795" y="116"/>
                  </a:cubicBezTo>
                  <a:cubicBezTo>
                    <a:pt x="796" y="116"/>
                    <a:pt x="796" y="117"/>
                    <a:pt x="797" y="117"/>
                  </a:cubicBezTo>
                  <a:cubicBezTo>
                    <a:pt x="798" y="115"/>
                    <a:pt x="799" y="116"/>
                    <a:pt x="801" y="115"/>
                  </a:cubicBezTo>
                  <a:cubicBezTo>
                    <a:pt x="803" y="115"/>
                    <a:pt x="803" y="114"/>
                    <a:pt x="805" y="114"/>
                  </a:cubicBezTo>
                  <a:cubicBezTo>
                    <a:pt x="806" y="114"/>
                    <a:pt x="806" y="114"/>
                    <a:pt x="807" y="115"/>
                  </a:cubicBezTo>
                  <a:cubicBezTo>
                    <a:pt x="807" y="115"/>
                    <a:pt x="807" y="116"/>
                    <a:pt x="807" y="116"/>
                  </a:cubicBezTo>
                  <a:cubicBezTo>
                    <a:pt x="807" y="117"/>
                    <a:pt x="805" y="120"/>
                    <a:pt x="804" y="120"/>
                  </a:cubicBezTo>
                  <a:cubicBezTo>
                    <a:pt x="803" y="121"/>
                    <a:pt x="802" y="121"/>
                    <a:pt x="801" y="121"/>
                  </a:cubicBezTo>
                  <a:cubicBezTo>
                    <a:pt x="801" y="121"/>
                    <a:pt x="801" y="122"/>
                    <a:pt x="801" y="122"/>
                  </a:cubicBezTo>
                  <a:cubicBezTo>
                    <a:pt x="799" y="122"/>
                    <a:pt x="797" y="123"/>
                    <a:pt x="795" y="123"/>
                  </a:cubicBezTo>
                  <a:cubicBezTo>
                    <a:pt x="796" y="124"/>
                    <a:pt x="797" y="124"/>
                    <a:pt x="797" y="124"/>
                  </a:cubicBezTo>
                  <a:cubicBezTo>
                    <a:pt x="800" y="126"/>
                    <a:pt x="793" y="129"/>
                    <a:pt x="794" y="130"/>
                  </a:cubicBezTo>
                  <a:cubicBezTo>
                    <a:pt x="794" y="130"/>
                    <a:pt x="794" y="130"/>
                    <a:pt x="794" y="130"/>
                  </a:cubicBezTo>
                  <a:cubicBezTo>
                    <a:pt x="795" y="130"/>
                    <a:pt x="795" y="130"/>
                    <a:pt x="795" y="130"/>
                  </a:cubicBezTo>
                  <a:cubicBezTo>
                    <a:pt x="795" y="130"/>
                    <a:pt x="797" y="128"/>
                    <a:pt x="798" y="128"/>
                  </a:cubicBezTo>
                  <a:cubicBezTo>
                    <a:pt x="798" y="128"/>
                    <a:pt x="798" y="129"/>
                    <a:pt x="799" y="129"/>
                  </a:cubicBezTo>
                  <a:cubicBezTo>
                    <a:pt x="801" y="129"/>
                    <a:pt x="803" y="127"/>
                    <a:pt x="804" y="127"/>
                  </a:cubicBezTo>
                  <a:cubicBezTo>
                    <a:pt x="805" y="126"/>
                    <a:pt x="806" y="126"/>
                    <a:pt x="807" y="126"/>
                  </a:cubicBezTo>
                  <a:cubicBezTo>
                    <a:pt x="807" y="126"/>
                    <a:pt x="807" y="126"/>
                    <a:pt x="808" y="125"/>
                  </a:cubicBezTo>
                  <a:cubicBezTo>
                    <a:pt x="808" y="125"/>
                    <a:pt x="809" y="126"/>
                    <a:pt x="809" y="126"/>
                  </a:cubicBezTo>
                  <a:cubicBezTo>
                    <a:pt x="809" y="127"/>
                    <a:pt x="806" y="128"/>
                    <a:pt x="806" y="128"/>
                  </a:cubicBezTo>
                  <a:cubicBezTo>
                    <a:pt x="805" y="129"/>
                    <a:pt x="805" y="130"/>
                    <a:pt x="804" y="131"/>
                  </a:cubicBezTo>
                  <a:cubicBezTo>
                    <a:pt x="803" y="131"/>
                    <a:pt x="803" y="131"/>
                    <a:pt x="802" y="131"/>
                  </a:cubicBezTo>
                  <a:cubicBezTo>
                    <a:pt x="801" y="131"/>
                    <a:pt x="800" y="132"/>
                    <a:pt x="800" y="132"/>
                  </a:cubicBezTo>
                  <a:cubicBezTo>
                    <a:pt x="800" y="132"/>
                    <a:pt x="799" y="133"/>
                    <a:pt x="800" y="133"/>
                  </a:cubicBezTo>
                  <a:cubicBezTo>
                    <a:pt x="801" y="133"/>
                    <a:pt x="802" y="132"/>
                    <a:pt x="803" y="132"/>
                  </a:cubicBezTo>
                  <a:cubicBezTo>
                    <a:pt x="803" y="132"/>
                    <a:pt x="803" y="132"/>
                    <a:pt x="803" y="132"/>
                  </a:cubicBezTo>
                  <a:cubicBezTo>
                    <a:pt x="804" y="132"/>
                    <a:pt x="806" y="132"/>
                    <a:pt x="807" y="132"/>
                  </a:cubicBezTo>
                  <a:cubicBezTo>
                    <a:pt x="808" y="131"/>
                    <a:pt x="808" y="130"/>
                    <a:pt x="809" y="129"/>
                  </a:cubicBezTo>
                  <a:cubicBezTo>
                    <a:pt x="810" y="129"/>
                    <a:pt x="810" y="128"/>
                    <a:pt x="811" y="127"/>
                  </a:cubicBezTo>
                  <a:cubicBezTo>
                    <a:pt x="812" y="126"/>
                    <a:pt x="813" y="125"/>
                    <a:pt x="815" y="123"/>
                  </a:cubicBezTo>
                  <a:cubicBezTo>
                    <a:pt x="815" y="123"/>
                    <a:pt x="815" y="123"/>
                    <a:pt x="815" y="123"/>
                  </a:cubicBezTo>
                  <a:cubicBezTo>
                    <a:pt x="815" y="124"/>
                    <a:pt x="815" y="124"/>
                    <a:pt x="815" y="124"/>
                  </a:cubicBezTo>
                  <a:cubicBezTo>
                    <a:pt x="817" y="125"/>
                    <a:pt x="819" y="124"/>
                    <a:pt x="821" y="123"/>
                  </a:cubicBezTo>
                  <a:cubicBezTo>
                    <a:pt x="822" y="123"/>
                    <a:pt x="823" y="123"/>
                    <a:pt x="824" y="123"/>
                  </a:cubicBezTo>
                  <a:cubicBezTo>
                    <a:pt x="825" y="123"/>
                    <a:pt x="828" y="123"/>
                    <a:pt x="829" y="122"/>
                  </a:cubicBezTo>
                  <a:cubicBezTo>
                    <a:pt x="830" y="122"/>
                    <a:pt x="831" y="121"/>
                    <a:pt x="832" y="120"/>
                  </a:cubicBezTo>
                  <a:cubicBezTo>
                    <a:pt x="832" y="120"/>
                    <a:pt x="832" y="119"/>
                    <a:pt x="833" y="119"/>
                  </a:cubicBezTo>
                  <a:cubicBezTo>
                    <a:pt x="833" y="120"/>
                    <a:pt x="833" y="121"/>
                    <a:pt x="833" y="122"/>
                  </a:cubicBezTo>
                  <a:cubicBezTo>
                    <a:pt x="833" y="122"/>
                    <a:pt x="833" y="121"/>
                    <a:pt x="833" y="121"/>
                  </a:cubicBezTo>
                  <a:cubicBezTo>
                    <a:pt x="832" y="122"/>
                    <a:pt x="830" y="123"/>
                    <a:pt x="830" y="124"/>
                  </a:cubicBezTo>
                  <a:close/>
                  <a:moveTo>
                    <a:pt x="799" y="84"/>
                  </a:move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84"/>
                    <a:pt x="799" y="84"/>
                    <a:pt x="799" y="84"/>
                  </a:cubicBezTo>
                  <a:close/>
                  <a:moveTo>
                    <a:pt x="795" y="95"/>
                  </a:moveTo>
                  <a:cubicBezTo>
                    <a:pt x="795" y="95"/>
                    <a:pt x="796" y="94"/>
                    <a:pt x="796" y="93"/>
                  </a:cubicBezTo>
                  <a:cubicBezTo>
                    <a:pt x="797" y="93"/>
                    <a:pt x="798" y="93"/>
                    <a:pt x="799" y="93"/>
                  </a:cubicBezTo>
                  <a:cubicBezTo>
                    <a:pt x="800" y="93"/>
                    <a:pt x="802" y="93"/>
                    <a:pt x="802" y="94"/>
                  </a:cubicBezTo>
                  <a:cubicBezTo>
                    <a:pt x="801" y="94"/>
                    <a:pt x="796" y="95"/>
                    <a:pt x="795" y="95"/>
                  </a:cubicBezTo>
                  <a:close/>
                  <a:moveTo>
                    <a:pt x="810" y="94"/>
                  </a:moveTo>
                  <a:cubicBezTo>
                    <a:pt x="810" y="94"/>
                    <a:pt x="810" y="94"/>
                    <a:pt x="810" y="94"/>
                  </a:cubicBezTo>
                  <a:cubicBezTo>
                    <a:pt x="809" y="94"/>
                    <a:pt x="808" y="95"/>
                    <a:pt x="807" y="95"/>
                  </a:cubicBezTo>
                  <a:cubicBezTo>
                    <a:pt x="806" y="96"/>
                    <a:pt x="805" y="96"/>
                    <a:pt x="805" y="96"/>
                  </a:cubicBezTo>
                  <a:cubicBezTo>
                    <a:pt x="804" y="97"/>
                    <a:pt x="803" y="97"/>
                    <a:pt x="802" y="97"/>
                  </a:cubicBezTo>
                  <a:cubicBezTo>
                    <a:pt x="801" y="97"/>
                    <a:pt x="800" y="98"/>
                    <a:pt x="799" y="98"/>
                  </a:cubicBezTo>
                  <a:cubicBezTo>
                    <a:pt x="799" y="98"/>
                    <a:pt x="799" y="98"/>
                    <a:pt x="799" y="98"/>
                  </a:cubicBezTo>
                  <a:cubicBezTo>
                    <a:pt x="799" y="97"/>
                    <a:pt x="800" y="97"/>
                    <a:pt x="800" y="97"/>
                  </a:cubicBezTo>
                  <a:cubicBezTo>
                    <a:pt x="802" y="96"/>
                    <a:pt x="803" y="95"/>
                    <a:pt x="804" y="94"/>
                  </a:cubicBezTo>
                  <a:cubicBezTo>
                    <a:pt x="806" y="94"/>
                    <a:pt x="808" y="94"/>
                    <a:pt x="810" y="94"/>
                  </a:cubicBezTo>
                  <a:close/>
                  <a:moveTo>
                    <a:pt x="817" y="101"/>
                  </a:moveTo>
                  <a:cubicBezTo>
                    <a:pt x="817" y="101"/>
                    <a:pt x="817" y="101"/>
                    <a:pt x="817" y="101"/>
                  </a:cubicBezTo>
                  <a:cubicBezTo>
                    <a:pt x="817" y="101"/>
                    <a:pt x="815" y="102"/>
                    <a:pt x="815" y="102"/>
                  </a:cubicBezTo>
                  <a:cubicBezTo>
                    <a:pt x="814" y="102"/>
                    <a:pt x="814" y="102"/>
                    <a:pt x="814" y="101"/>
                  </a:cubicBezTo>
                  <a:cubicBezTo>
                    <a:pt x="814" y="101"/>
                    <a:pt x="813" y="101"/>
                    <a:pt x="812" y="101"/>
                  </a:cubicBezTo>
                  <a:cubicBezTo>
                    <a:pt x="809" y="101"/>
                    <a:pt x="805" y="101"/>
                    <a:pt x="803" y="101"/>
                  </a:cubicBezTo>
                  <a:cubicBezTo>
                    <a:pt x="802" y="100"/>
                    <a:pt x="800" y="100"/>
                    <a:pt x="800" y="99"/>
                  </a:cubicBezTo>
                  <a:cubicBezTo>
                    <a:pt x="801" y="98"/>
                    <a:pt x="804" y="97"/>
                    <a:pt x="805" y="97"/>
                  </a:cubicBezTo>
                  <a:cubicBezTo>
                    <a:pt x="809" y="96"/>
                    <a:pt x="811" y="98"/>
                    <a:pt x="814" y="98"/>
                  </a:cubicBezTo>
                  <a:cubicBezTo>
                    <a:pt x="814" y="98"/>
                    <a:pt x="814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5" y="98"/>
                    <a:pt x="815" y="98"/>
                    <a:pt x="815" y="98"/>
                  </a:cubicBezTo>
                  <a:cubicBezTo>
                    <a:pt x="814" y="99"/>
                    <a:pt x="813" y="99"/>
                    <a:pt x="812" y="99"/>
                  </a:cubicBezTo>
                  <a:cubicBezTo>
                    <a:pt x="813" y="100"/>
                    <a:pt x="815" y="100"/>
                    <a:pt x="817" y="101"/>
                  </a:cubicBezTo>
                  <a:close/>
                  <a:moveTo>
                    <a:pt x="802" y="74"/>
                  </a:moveTo>
                  <a:cubicBezTo>
                    <a:pt x="801" y="74"/>
                    <a:pt x="799" y="72"/>
                    <a:pt x="800" y="71"/>
                  </a:cubicBezTo>
                  <a:cubicBezTo>
                    <a:pt x="800" y="71"/>
                    <a:pt x="800" y="71"/>
                    <a:pt x="800" y="71"/>
                  </a:cubicBezTo>
                  <a:cubicBezTo>
                    <a:pt x="801" y="71"/>
                    <a:pt x="801" y="72"/>
                    <a:pt x="802" y="72"/>
                  </a:cubicBezTo>
                  <a:cubicBezTo>
                    <a:pt x="803" y="72"/>
                    <a:pt x="804" y="73"/>
                    <a:pt x="802" y="74"/>
                  </a:cubicBezTo>
                  <a:close/>
                  <a:moveTo>
                    <a:pt x="805" y="69"/>
                  </a:moveTo>
                  <a:cubicBezTo>
                    <a:pt x="805" y="69"/>
                    <a:pt x="804" y="69"/>
                    <a:pt x="804" y="69"/>
                  </a:cubicBezTo>
                  <a:cubicBezTo>
                    <a:pt x="804" y="68"/>
                    <a:pt x="802" y="66"/>
                    <a:pt x="802" y="66"/>
                  </a:cubicBezTo>
                  <a:cubicBezTo>
                    <a:pt x="802" y="65"/>
                    <a:pt x="804" y="65"/>
                    <a:pt x="805" y="64"/>
                  </a:cubicBezTo>
                  <a:cubicBezTo>
                    <a:pt x="806" y="65"/>
                    <a:pt x="806" y="66"/>
                    <a:pt x="808" y="66"/>
                  </a:cubicBezTo>
                  <a:cubicBezTo>
                    <a:pt x="808" y="66"/>
                    <a:pt x="809" y="65"/>
                    <a:pt x="810" y="65"/>
                  </a:cubicBezTo>
                  <a:cubicBezTo>
                    <a:pt x="810" y="66"/>
                    <a:pt x="810" y="66"/>
                    <a:pt x="810" y="66"/>
                  </a:cubicBezTo>
                  <a:cubicBezTo>
                    <a:pt x="809" y="67"/>
                    <a:pt x="806" y="69"/>
                    <a:pt x="805" y="69"/>
                  </a:cubicBezTo>
                  <a:close/>
                  <a:moveTo>
                    <a:pt x="798" y="60"/>
                  </a:moveTo>
                  <a:cubicBezTo>
                    <a:pt x="797" y="60"/>
                    <a:pt x="796" y="59"/>
                    <a:pt x="796" y="59"/>
                  </a:cubicBezTo>
                  <a:cubicBezTo>
                    <a:pt x="795" y="59"/>
                    <a:pt x="794" y="59"/>
                    <a:pt x="794" y="58"/>
                  </a:cubicBezTo>
                  <a:cubicBezTo>
                    <a:pt x="793" y="58"/>
                    <a:pt x="793" y="58"/>
                    <a:pt x="793" y="58"/>
                  </a:cubicBezTo>
                  <a:cubicBezTo>
                    <a:pt x="792" y="57"/>
                    <a:pt x="791" y="57"/>
                    <a:pt x="791" y="57"/>
                  </a:cubicBezTo>
                  <a:cubicBezTo>
                    <a:pt x="790" y="56"/>
                    <a:pt x="790" y="55"/>
                    <a:pt x="790" y="54"/>
                  </a:cubicBezTo>
                  <a:cubicBezTo>
                    <a:pt x="791" y="55"/>
                    <a:pt x="792" y="55"/>
                    <a:pt x="792" y="56"/>
                  </a:cubicBezTo>
                  <a:cubicBezTo>
                    <a:pt x="794" y="57"/>
                    <a:pt x="795" y="58"/>
                    <a:pt x="796" y="59"/>
                  </a:cubicBezTo>
                  <a:cubicBezTo>
                    <a:pt x="797" y="59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ubicBezTo>
                    <a:pt x="798" y="60"/>
                    <a:pt x="798" y="60"/>
                    <a:pt x="798" y="60"/>
                  </a:cubicBezTo>
                  <a:close/>
                  <a:moveTo>
                    <a:pt x="681" y="23"/>
                  </a:moveTo>
                  <a:cubicBezTo>
                    <a:pt x="681" y="23"/>
                    <a:pt x="680" y="22"/>
                    <a:pt x="680" y="22"/>
                  </a:cubicBezTo>
                  <a:cubicBezTo>
                    <a:pt x="678" y="21"/>
                    <a:pt x="676" y="20"/>
                    <a:pt x="675" y="18"/>
                  </a:cubicBezTo>
                  <a:cubicBezTo>
                    <a:pt x="676" y="18"/>
                    <a:pt x="677" y="17"/>
                    <a:pt x="678" y="17"/>
                  </a:cubicBezTo>
                  <a:cubicBezTo>
                    <a:pt x="678" y="17"/>
                    <a:pt x="679" y="18"/>
                    <a:pt x="679" y="18"/>
                  </a:cubicBezTo>
                  <a:cubicBezTo>
                    <a:pt x="680" y="19"/>
                    <a:pt x="682" y="19"/>
                    <a:pt x="682" y="20"/>
                  </a:cubicBezTo>
                  <a:cubicBezTo>
                    <a:pt x="682" y="21"/>
                    <a:pt x="681" y="21"/>
                    <a:pt x="681" y="22"/>
                  </a:cubicBezTo>
                  <a:cubicBezTo>
                    <a:pt x="681" y="22"/>
                    <a:pt x="681" y="23"/>
                    <a:pt x="682" y="23"/>
                  </a:cubicBezTo>
                  <a:cubicBezTo>
                    <a:pt x="681" y="23"/>
                    <a:pt x="681" y="23"/>
                    <a:pt x="681" y="23"/>
                  </a:cubicBezTo>
                  <a:close/>
                  <a:moveTo>
                    <a:pt x="662" y="24"/>
                  </a:moveTo>
                  <a:cubicBezTo>
                    <a:pt x="662" y="24"/>
                    <a:pt x="663" y="23"/>
                    <a:pt x="664" y="23"/>
                  </a:cubicBezTo>
                  <a:cubicBezTo>
                    <a:pt x="664" y="23"/>
                    <a:pt x="664" y="23"/>
                    <a:pt x="664" y="23"/>
                  </a:cubicBezTo>
                  <a:cubicBezTo>
                    <a:pt x="664" y="24"/>
                    <a:pt x="666" y="24"/>
                    <a:pt x="666" y="25"/>
                  </a:cubicBezTo>
                  <a:cubicBezTo>
                    <a:pt x="666" y="25"/>
                    <a:pt x="666" y="25"/>
                    <a:pt x="666" y="25"/>
                  </a:cubicBezTo>
                  <a:cubicBezTo>
                    <a:pt x="665" y="26"/>
                    <a:pt x="663" y="25"/>
                    <a:pt x="662" y="24"/>
                  </a:cubicBezTo>
                  <a:close/>
                  <a:moveTo>
                    <a:pt x="616" y="41"/>
                  </a:moveTo>
                  <a:cubicBezTo>
                    <a:pt x="613" y="41"/>
                    <a:pt x="610" y="40"/>
                    <a:pt x="607" y="40"/>
                  </a:cubicBezTo>
                  <a:cubicBezTo>
                    <a:pt x="602" y="39"/>
                    <a:pt x="598" y="41"/>
                    <a:pt x="594" y="42"/>
                  </a:cubicBezTo>
                  <a:cubicBezTo>
                    <a:pt x="594" y="43"/>
                    <a:pt x="593" y="45"/>
                    <a:pt x="593" y="45"/>
                  </a:cubicBezTo>
                  <a:cubicBezTo>
                    <a:pt x="594" y="46"/>
                    <a:pt x="594" y="47"/>
                    <a:pt x="595" y="47"/>
                  </a:cubicBezTo>
                  <a:cubicBezTo>
                    <a:pt x="599" y="49"/>
                    <a:pt x="602" y="46"/>
                    <a:pt x="606" y="46"/>
                  </a:cubicBezTo>
                  <a:cubicBezTo>
                    <a:pt x="607" y="47"/>
                    <a:pt x="607" y="48"/>
                    <a:pt x="608" y="49"/>
                  </a:cubicBezTo>
                  <a:cubicBezTo>
                    <a:pt x="608" y="49"/>
                    <a:pt x="608" y="49"/>
                    <a:pt x="608" y="49"/>
                  </a:cubicBezTo>
                  <a:cubicBezTo>
                    <a:pt x="602" y="50"/>
                    <a:pt x="597" y="54"/>
                    <a:pt x="593" y="56"/>
                  </a:cubicBezTo>
                  <a:cubicBezTo>
                    <a:pt x="591" y="57"/>
                    <a:pt x="590" y="57"/>
                    <a:pt x="589" y="58"/>
                  </a:cubicBezTo>
                  <a:cubicBezTo>
                    <a:pt x="584" y="60"/>
                    <a:pt x="585" y="62"/>
                    <a:pt x="577" y="62"/>
                  </a:cubicBezTo>
                  <a:cubicBezTo>
                    <a:pt x="578" y="64"/>
                    <a:pt x="578" y="66"/>
                    <a:pt x="579" y="67"/>
                  </a:cubicBezTo>
                  <a:cubicBezTo>
                    <a:pt x="578" y="69"/>
                    <a:pt x="577" y="69"/>
                    <a:pt x="575" y="69"/>
                  </a:cubicBezTo>
                  <a:cubicBezTo>
                    <a:pt x="568" y="73"/>
                    <a:pt x="563" y="70"/>
                    <a:pt x="555" y="69"/>
                  </a:cubicBezTo>
                  <a:cubicBezTo>
                    <a:pt x="554" y="69"/>
                    <a:pt x="554" y="70"/>
                    <a:pt x="553" y="71"/>
                  </a:cubicBezTo>
                  <a:cubicBezTo>
                    <a:pt x="556" y="72"/>
                    <a:pt x="558" y="73"/>
                    <a:pt x="560" y="75"/>
                  </a:cubicBezTo>
                  <a:cubicBezTo>
                    <a:pt x="560" y="75"/>
                    <a:pt x="560" y="75"/>
                    <a:pt x="560" y="75"/>
                  </a:cubicBezTo>
                  <a:cubicBezTo>
                    <a:pt x="555" y="77"/>
                    <a:pt x="548" y="75"/>
                    <a:pt x="543" y="74"/>
                  </a:cubicBezTo>
                  <a:cubicBezTo>
                    <a:pt x="541" y="74"/>
                    <a:pt x="539" y="75"/>
                    <a:pt x="537" y="75"/>
                  </a:cubicBezTo>
                  <a:cubicBezTo>
                    <a:pt x="537" y="76"/>
                    <a:pt x="537" y="77"/>
                    <a:pt x="537" y="79"/>
                  </a:cubicBezTo>
                  <a:cubicBezTo>
                    <a:pt x="542" y="78"/>
                    <a:pt x="548" y="78"/>
                    <a:pt x="551" y="81"/>
                  </a:cubicBezTo>
                  <a:cubicBezTo>
                    <a:pt x="551" y="82"/>
                    <a:pt x="551" y="83"/>
                    <a:pt x="551" y="85"/>
                  </a:cubicBezTo>
                  <a:cubicBezTo>
                    <a:pt x="550" y="86"/>
                    <a:pt x="549" y="86"/>
                    <a:pt x="548" y="87"/>
                  </a:cubicBezTo>
                  <a:cubicBezTo>
                    <a:pt x="547" y="88"/>
                    <a:pt x="547" y="89"/>
                    <a:pt x="546" y="91"/>
                  </a:cubicBezTo>
                  <a:cubicBezTo>
                    <a:pt x="545" y="91"/>
                    <a:pt x="543" y="91"/>
                    <a:pt x="542" y="91"/>
                  </a:cubicBezTo>
                  <a:cubicBezTo>
                    <a:pt x="542" y="91"/>
                    <a:pt x="541" y="91"/>
                    <a:pt x="541" y="92"/>
                  </a:cubicBezTo>
                  <a:cubicBezTo>
                    <a:pt x="542" y="93"/>
                    <a:pt x="544" y="94"/>
                    <a:pt x="543" y="95"/>
                  </a:cubicBezTo>
                  <a:cubicBezTo>
                    <a:pt x="541" y="96"/>
                    <a:pt x="538" y="96"/>
                    <a:pt x="536" y="96"/>
                  </a:cubicBezTo>
                  <a:cubicBezTo>
                    <a:pt x="534" y="95"/>
                    <a:pt x="533" y="94"/>
                    <a:pt x="531" y="95"/>
                  </a:cubicBezTo>
                  <a:cubicBezTo>
                    <a:pt x="531" y="96"/>
                    <a:pt x="532" y="99"/>
                    <a:pt x="532" y="101"/>
                  </a:cubicBezTo>
                  <a:cubicBezTo>
                    <a:pt x="530" y="104"/>
                    <a:pt x="526" y="103"/>
                    <a:pt x="522" y="103"/>
                  </a:cubicBezTo>
                  <a:cubicBezTo>
                    <a:pt x="516" y="101"/>
                    <a:pt x="512" y="99"/>
                    <a:pt x="509" y="104"/>
                  </a:cubicBezTo>
                  <a:cubicBezTo>
                    <a:pt x="509" y="104"/>
                    <a:pt x="509" y="104"/>
                    <a:pt x="509" y="104"/>
                  </a:cubicBezTo>
                  <a:cubicBezTo>
                    <a:pt x="513" y="106"/>
                    <a:pt x="522" y="106"/>
                    <a:pt x="527" y="107"/>
                  </a:cubicBezTo>
                  <a:cubicBezTo>
                    <a:pt x="529" y="108"/>
                    <a:pt x="531" y="107"/>
                    <a:pt x="533" y="108"/>
                  </a:cubicBezTo>
                  <a:cubicBezTo>
                    <a:pt x="533" y="108"/>
                    <a:pt x="534" y="109"/>
                    <a:pt x="534" y="109"/>
                  </a:cubicBezTo>
                  <a:cubicBezTo>
                    <a:pt x="534" y="110"/>
                    <a:pt x="534" y="111"/>
                    <a:pt x="534" y="111"/>
                  </a:cubicBezTo>
                  <a:cubicBezTo>
                    <a:pt x="533" y="112"/>
                    <a:pt x="532" y="113"/>
                    <a:pt x="532" y="114"/>
                  </a:cubicBezTo>
                  <a:cubicBezTo>
                    <a:pt x="529" y="114"/>
                    <a:pt x="526" y="115"/>
                    <a:pt x="523" y="115"/>
                  </a:cubicBezTo>
                  <a:cubicBezTo>
                    <a:pt x="520" y="116"/>
                    <a:pt x="519" y="117"/>
                    <a:pt x="516" y="117"/>
                  </a:cubicBezTo>
                  <a:cubicBezTo>
                    <a:pt x="516" y="117"/>
                    <a:pt x="513" y="112"/>
                    <a:pt x="513" y="112"/>
                  </a:cubicBezTo>
                  <a:cubicBezTo>
                    <a:pt x="512" y="112"/>
                    <a:pt x="511" y="112"/>
                    <a:pt x="510" y="113"/>
                  </a:cubicBezTo>
                  <a:cubicBezTo>
                    <a:pt x="508" y="112"/>
                    <a:pt x="507" y="111"/>
                    <a:pt x="506" y="111"/>
                  </a:cubicBezTo>
                  <a:cubicBezTo>
                    <a:pt x="506" y="111"/>
                    <a:pt x="506" y="111"/>
                    <a:pt x="506" y="112"/>
                  </a:cubicBezTo>
                  <a:cubicBezTo>
                    <a:pt x="506" y="113"/>
                    <a:pt x="507" y="113"/>
                    <a:pt x="507" y="114"/>
                  </a:cubicBezTo>
                  <a:cubicBezTo>
                    <a:pt x="499" y="115"/>
                    <a:pt x="498" y="113"/>
                    <a:pt x="494" y="109"/>
                  </a:cubicBezTo>
                  <a:cubicBezTo>
                    <a:pt x="494" y="109"/>
                    <a:pt x="493" y="110"/>
                    <a:pt x="493" y="110"/>
                  </a:cubicBezTo>
                  <a:cubicBezTo>
                    <a:pt x="493" y="111"/>
                    <a:pt x="494" y="112"/>
                    <a:pt x="494" y="114"/>
                  </a:cubicBezTo>
                  <a:cubicBezTo>
                    <a:pt x="494" y="114"/>
                    <a:pt x="493" y="115"/>
                    <a:pt x="492" y="115"/>
                  </a:cubicBezTo>
                  <a:cubicBezTo>
                    <a:pt x="487" y="115"/>
                    <a:pt x="483" y="114"/>
                    <a:pt x="478" y="114"/>
                  </a:cubicBezTo>
                  <a:cubicBezTo>
                    <a:pt x="476" y="113"/>
                    <a:pt x="475" y="112"/>
                    <a:pt x="473" y="111"/>
                  </a:cubicBezTo>
                  <a:cubicBezTo>
                    <a:pt x="472" y="113"/>
                    <a:pt x="473" y="113"/>
                    <a:pt x="470" y="114"/>
                  </a:cubicBezTo>
                  <a:cubicBezTo>
                    <a:pt x="469" y="114"/>
                    <a:pt x="467" y="113"/>
                    <a:pt x="466" y="113"/>
                  </a:cubicBezTo>
                  <a:cubicBezTo>
                    <a:pt x="466" y="111"/>
                    <a:pt x="466" y="109"/>
                    <a:pt x="467" y="108"/>
                  </a:cubicBezTo>
                  <a:cubicBezTo>
                    <a:pt x="471" y="108"/>
                    <a:pt x="472" y="106"/>
                    <a:pt x="475" y="105"/>
                  </a:cubicBezTo>
                  <a:cubicBezTo>
                    <a:pt x="477" y="105"/>
                    <a:pt x="478" y="106"/>
                    <a:pt x="479" y="104"/>
                  </a:cubicBezTo>
                  <a:cubicBezTo>
                    <a:pt x="479" y="104"/>
                    <a:pt x="479" y="104"/>
                    <a:pt x="479" y="104"/>
                  </a:cubicBezTo>
                  <a:cubicBezTo>
                    <a:pt x="477" y="103"/>
                    <a:pt x="474" y="100"/>
                    <a:pt x="474" y="98"/>
                  </a:cubicBezTo>
                  <a:cubicBezTo>
                    <a:pt x="474" y="98"/>
                    <a:pt x="474" y="98"/>
                    <a:pt x="474" y="97"/>
                  </a:cubicBezTo>
                  <a:cubicBezTo>
                    <a:pt x="475" y="97"/>
                    <a:pt x="477" y="97"/>
                    <a:pt x="478" y="97"/>
                  </a:cubicBezTo>
                  <a:cubicBezTo>
                    <a:pt x="481" y="98"/>
                    <a:pt x="483" y="97"/>
                    <a:pt x="485" y="98"/>
                  </a:cubicBezTo>
                  <a:cubicBezTo>
                    <a:pt x="487" y="100"/>
                    <a:pt x="489" y="103"/>
                    <a:pt x="493" y="104"/>
                  </a:cubicBezTo>
                  <a:cubicBezTo>
                    <a:pt x="495" y="104"/>
                    <a:pt x="500" y="105"/>
                    <a:pt x="501" y="103"/>
                  </a:cubicBezTo>
                  <a:cubicBezTo>
                    <a:pt x="501" y="103"/>
                    <a:pt x="501" y="103"/>
                    <a:pt x="502" y="103"/>
                  </a:cubicBezTo>
                  <a:cubicBezTo>
                    <a:pt x="502" y="103"/>
                    <a:pt x="502" y="102"/>
                    <a:pt x="502" y="102"/>
                  </a:cubicBezTo>
                  <a:cubicBezTo>
                    <a:pt x="502" y="101"/>
                    <a:pt x="503" y="101"/>
                    <a:pt x="503" y="100"/>
                  </a:cubicBezTo>
                  <a:cubicBezTo>
                    <a:pt x="503" y="100"/>
                    <a:pt x="503" y="100"/>
                    <a:pt x="503" y="100"/>
                  </a:cubicBezTo>
                  <a:cubicBezTo>
                    <a:pt x="499" y="100"/>
                    <a:pt x="495" y="100"/>
                    <a:pt x="492" y="99"/>
                  </a:cubicBezTo>
                  <a:cubicBezTo>
                    <a:pt x="492" y="97"/>
                    <a:pt x="492" y="95"/>
                    <a:pt x="493" y="93"/>
                  </a:cubicBezTo>
                  <a:cubicBezTo>
                    <a:pt x="493" y="93"/>
                    <a:pt x="493" y="93"/>
                    <a:pt x="493" y="93"/>
                  </a:cubicBezTo>
                  <a:cubicBezTo>
                    <a:pt x="488" y="93"/>
                    <a:pt x="484" y="91"/>
                    <a:pt x="480" y="92"/>
                  </a:cubicBezTo>
                  <a:cubicBezTo>
                    <a:pt x="480" y="92"/>
                    <a:pt x="480" y="92"/>
                    <a:pt x="480" y="92"/>
                  </a:cubicBezTo>
                  <a:cubicBezTo>
                    <a:pt x="481" y="88"/>
                    <a:pt x="481" y="86"/>
                    <a:pt x="484" y="85"/>
                  </a:cubicBezTo>
                  <a:cubicBezTo>
                    <a:pt x="486" y="83"/>
                    <a:pt x="495" y="83"/>
                    <a:pt x="499" y="84"/>
                  </a:cubicBezTo>
                  <a:cubicBezTo>
                    <a:pt x="501" y="85"/>
                    <a:pt x="504" y="86"/>
                    <a:pt x="507" y="87"/>
                  </a:cubicBezTo>
                  <a:cubicBezTo>
                    <a:pt x="508" y="87"/>
                    <a:pt x="508" y="86"/>
                    <a:pt x="509" y="86"/>
                  </a:cubicBezTo>
                  <a:cubicBezTo>
                    <a:pt x="510" y="86"/>
                    <a:pt x="511" y="86"/>
                    <a:pt x="512" y="86"/>
                  </a:cubicBezTo>
                  <a:cubicBezTo>
                    <a:pt x="509" y="84"/>
                    <a:pt x="506" y="82"/>
                    <a:pt x="503" y="81"/>
                  </a:cubicBezTo>
                  <a:cubicBezTo>
                    <a:pt x="501" y="80"/>
                    <a:pt x="499" y="80"/>
                    <a:pt x="497" y="79"/>
                  </a:cubicBezTo>
                  <a:cubicBezTo>
                    <a:pt x="495" y="77"/>
                    <a:pt x="491" y="73"/>
                    <a:pt x="489" y="72"/>
                  </a:cubicBezTo>
                  <a:cubicBezTo>
                    <a:pt x="488" y="72"/>
                    <a:pt x="488" y="73"/>
                    <a:pt x="488" y="73"/>
                  </a:cubicBezTo>
                  <a:cubicBezTo>
                    <a:pt x="488" y="73"/>
                    <a:pt x="488" y="73"/>
                    <a:pt x="488" y="73"/>
                  </a:cubicBezTo>
                  <a:cubicBezTo>
                    <a:pt x="486" y="71"/>
                    <a:pt x="485" y="69"/>
                    <a:pt x="484" y="68"/>
                  </a:cubicBezTo>
                  <a:cubicBezTo>
                    <a:pt x="484" y="67"/>
                    <a:pt x="484" y="67"/>
                    <a:pt x="484" y="66"/>
                  </a:cubicBezTo>
                  <a:cubicBezTo>
                    <a:pt x="484" y="66"/>
                    <a:pt x="484" y="66"/>
                    <a:pt x="484" y="66"/>
                  </a:cubicBezTo>
                  <a:cubicBezTo>
                    <a:pt x="487" y="66"/>
                    <a:pt x="490" y="66"/>
                    <a:pt x="492" y="66"/>
                  </a:cubicBezTo>
                  <a:cubicBezTo>
                    <a:pt x="495" y="66"/>
                    <a:pt x="497" y="66"/>
                    <a:pt x="500" y="66"/>
                  </a:cubicBezTo>
                  <a:cubicBezTo>
                    <a:pt x="503" y="67"/>
                    <a:pt x="507" y="72"/>
                    <a:pt x="511" y="73"/>
                  </a:cubicBezTo>
                  <a:cubicBezTo>
                    <a:pt x="512" y="74"/>
                    <a:pt x="515" y="73"/>
                    <a:pt x="516" y="74"/>
                  </a:cubicBezTo>
                  <a:cubicBezTo>
                    <a:pt x="516" y="73"/>
                    <a:pt x="515" y="72"/>
                    <a:pt x="514" y="71"/>
                  </a:cubicBezTo>
                  <a:cubicBezTo>
                    <a:pt x="512" y="70"/>
                    <a:pt x="509" y="70"/>
                    <a:pt x="508" y="68"/>
                  </a:cubicBezTo>
                  <a:cubicBezTo>
                    <a:pt x="509" y="67"/>
                    <a:pt x="510" y="65"/>
                    <a:pt x="511" y="64"/>
                  </a:cubicBezTo>
                  <a:cubicBezTo>
                    <a:pt x="512" y="63"/>
                    <a:pt x="513" y="63"/>
                    <a:pt x="515" y="62"/>
                  </a:cubicBezTo>
                  <a:cubicBezTo>
                    <a:pt x="516" y="62"/>
                    <a:pt x="518" y="62"/>
                    <a:pt x="519" y="62"/>
                  </a:cubicBezTo>
                  <a:cubicBezTo>
                    <a:pt x="521" y="61"/>
                    <a:pt x="522" y="61"/>
                    <a:pt x="524" y="60"/>
                  </a:cubicBezTo>
                  <a:cubicBezTo>
                    <a:pt x="528" y="60"/>
                    <a:pt x="532" y="60"/>
                    <a:pt x="536" y="59"/>
                  </a:cubicBezTo>
                  <a:cubicBezTo>
                    <a:pt x="536" y="59"/>
                    <a:pt x="536" y="59"/>
                    <a:pt x="535" y="59"/>
                  </a:cubicBezTo>
                  <a:cubicBezTo>
                    <a:pt x="534" y="58"/>
                    <a:pt x="532" y="57"/>
                    <a:pt x="531" y="56"/>
                  </a:cubicBezTo>
                  <a:cubicBezTo>
                    <a:pt x="529" y="55"/>
                    <a:pt x="523" y="54"/>
                    <a:pt x="520" y="55"/>
                  </a:cubicBezTo>
                  <a:cubicBezTo>
                    <a:pt x="517" y="56"/>
                    <a:pt x="514" y="58"/>
                    <a:pt x="511" y="59"/>
                  </a:cubicBezTo>
                  <a:cubicBezTo>
                    <a:pt x="509" y="59"/>
                    <a:pt x="508" y="59"/>
                    <a:pt x="507" y="59"/>
                  </a:cubicBezTo>
                  <a:cubicBezTo>
                    <a:pt x="506" y="59"/>
                    <a:pt x="505" y="60"/>
                    <a:pt x="505" y="60"/>
                  </a:cubicBezTo>
                  <a:cubicBezTo>
                    <a:pt x="503" y="59"/>
                    <a:pt x="502" y="58"/>
                    <a:pt x="501" y="57"/>
                  </a:cubicBezTo>
                  <a:cubicBezTo>
                    <a:pt x="499" y="58"/>
                    <a:pt x="498" y="59"/>
                    <a:pt x="496" y="59"/>
                  </a:cubicBezTo>
                  <a:cubicBezTo>
                    <a:pt x="495" y="59"/>
                    <a:pt x="494" y="59"/>
                    <a:pt x="493" y="59"/>
                  </a:cubicBezTo>
                  <a:cubicBezTo>
                    <a:pt x="491" y="59"/>
                    <a:pt x="490" y="60"/>
                    <a:pt x="489" y="61"/>
                  </a:cubicBezTo>
                  <a:cubicBezTo>
                    <a:pt x="489" y="59"/>
                    <a:pt x="489" y="57"/>
                    <a:pt x="489" y="56"/>
                  </a:cubicBezTo>
                  <a:cubicBezTo>
                    <a:pt x="490" y="55"/>
                    <a:pt x="491" y="54"/>
                    <a:pt x="492" y="54"/>
                  </a:cubicBezTo>
                  <a:cubicBezTo>
                    <a:pt x="492" y="53"/>
                    <a:pt x="492" y="53"/>
                    <a:pt x="492" y="53"/>
                  </a:cubicBezTo>
                  <a:cubicBezTo>
                    <a:pt x="492" y="52"/>
                    <a:pt x="491" y="52"/>
                    <a:pt x="491" y="51"/>
                  </a:cubicBezTo>
                  <a:cubicBezTo>
                    <a:pt x="486" y="49"/>
                    <a:pt x="475" y="52"/>
                    <a:pt x="472" y="53"/>
                  </a:cubicBezTo>
                  <a:cubicBezTo>
                    <a:pt x="470" y="55"/>
                    <a:pt x="469" y="56"/>
                    <a:pt x="467" y="57"/>
                  </a:cubicBezTo>
                  <a:cubicBezTo>
                    <a:pt x="466" y="57"/>
                    <a:pt x="465" y="56"/>
                    <a:pt x="464" y="55"/>
                  </a:cubicBezTo>
                  <a:cubicBezTo>
                    <a:pt x="464" y="55"/>
                    <a:pt x="464" y="55"/>
                    <a:pt x="465" y="55"/>
                  </a:cubicBezTo>
                  <a:cubicBezTo>
                    <a:pt x="465" y="54"/>
                    <a:pt x="467" y="55"/>
                    <a:pt x="467" y="53"/>
                  </a:cubicBezTo>
                  <a:cubicBezTo>
                    <a:pt x="466" y="52"/>
                    <a:pt x="466" y="51"/>
                    <a:pt x="465" y="50"/>
                  </a:cubicBezTo>
                  <a:cubicBezTo>
                    <a:pt x="461" y="50"/>
                    <a:pt x="458" y="49"/>
                    <a:pt x="456" y="48"/>
                  </a:cubicBezTo>
                  <a:cubicBezTo>
                    <a:pt x="456" y="47"/>
                    <a:pt x="455" y="45"/>
                    <a:pt x="455" y="44"/>
                  </a:cubicBezTo>
                  <a:cubicBezTo>
                    <a:pt x="456" y="43"/>
                    <a:pt x="457" y="43"/>
                    <a:pt x="457" y="42"/>
                  </a:cubicBezTo>
                  <a:cubicBezTo>
                    <a:pt x="461" y="40"/>
                    <a:pt x="466" y="41"/>
                    <a:pt x="471" y="41"/>
                  </a:cubicBezTo>
                  <a:cubicBezTo>
                    <a:pt x="472" y="40"/>
                    <a:pt x="475" y="39"/>
                    <a:pt x="477" y="39"/>
                  </a:cubicBezTo>
                  <a:cubicBezTo>
                    <a:pt x="479" y="40"/>
                    <a:pt x="480" y="41"/>
                    <a:pt x="482" y="42"/>
                  </a:cubicBezTo>
                  <a:cubicBezTo>
                    <a:pt x="483" y="41"/>
                    <a:pt x="483" y="39"/>
                    <a:pt x="484" y="38"/>
                  </a:cubicBezTo>
                  <a:cubicBezTo>
                    <a:pt x="485" y="37"/>
                    <a:pt x="489" y="36"/>
                    <a:pt x="492" y="36"/>
                  </a:cubicBezTo>
                  <a:cubicBezTo>
                    <a:pt x="494" y="36"/>
                    <a:pt x="495" y="37"/>
                    <a:pt x="497" y="37"/>
                  </a:cubicBezTo>
                  <a:cubicBezTo>
                    <a:pt x="500" y="38"/>
                    <a:pt x="504" y="37"/>
                    <a:pt x="507" y="38"/>
                  </a:cubicBezTo>
                  <a:cubicBezTo>
                    <a:pt x="509" y="39"/>
                    <a:pt x="520" y="43"/>
                    <a:pt x="521" y="42"/>
                  </a:cubicBezTo>
                  <a:cubicBezTo>
                    <a:pt x="521" y="42"/>
                    <a:pt x="521" y="41"/>
                    <a:pt x="522" y="41"/>
                  </a:cubicBezTo>
                  <a:cubicBezTo>
                    <a:pt x="522" y="41"/>
                    <a:pt x="521" y="41"/>
                    <a:pt x="521" y="41"/>
                  </a:cubicBezTo>
                  <a:cubicBezTo>
                    <a:pt x="520" y="40"/>
                    <a:pt x="519" y="39"/>
                    <a:pt x="518" y="38"/>
                  </a:cubicBezTo>
                  <a:cubicBezTo>
                    <a:pt x="515" y="37"/>
                    <a:pt x="513" y="36"/>
                    <a:pt x="511" y="33"/>
                  </a:cubicBezTo>
                  <a:cubicBezTo>
                    <a:pt x="512" y="33"/>
                    <a:pt x="512" y="32"/>
                    <a:pt x="512" y="32"/>
                  </a:cubicBezTo>
                  <a:cubicBezTo>
                    <a:pt x="515" y="31"/>
                    <a:pt x="516" y="30"/>
                    <a:pt x="518" y="29"/>
                  </a:cubicBezTo>
                  <a:cubicBezTo>
                    <a:pt x="521" y="29"/>
                    <a:pt x="523" y="28"/>
                    <a:pt x="525" y="28"/>
                  </a:cubicBezTo>
                  <a:cubicBezTo>
                    <a:pt x="527" y="27"/>
                    <a:pt x="528" y="27"/>
                    <a:pt x="529" y="27"/>
                  </a:cubicBezTo>
                  <a:cubicBezTo>
                    <a:pt x="532" y="28"/>
                    <a:pt x="535" y="28"/>
                    <a:pt x="539" y="29"/>
                  </a:cubicBezTo>
                  <a:cubicBezTo>
                    <a:pt x="541" y="30"/>
                    <a:pt x="542" y="33"/>
                    <a:pt x="545" y="34"/>
                  </a:cubicBezTo>
                  <a:cubicBezTo>
                    <a:pt x="545" y="33"/>
                    <a:pt x="546" y="32"/>
                    <a:pt x="546" y="32"/>
                  </a:cubicBezTo>
                  <a:cubicBezTo>
                    <a:pt x="545" y="31"/>
                    <a:pt x="541" y="27"/>
                    <a:pt x="541" y="26"/>
                  </a:cubicBezTo>
                  <a:cubicBezTo>
                    <a:pt x="542" y="26"/>
                    <a:pt x="542" y="25"/>
                    <a:pt x="542" y="25"/>
                  </a:cubicBezTo>
                  <a:cubicBezTo>
                    <a:pt x="545" y="25"/>
                    <a:pt x="548" y="26"/>
                    <a:pt x="551" y="27"/>
                  </a:cubicBezTo>
                  <a:cubicBezTo>
                    <a:pt x="552" y="27"/>
                    <a:pt x="554" y="27"/>
                    <a:pt x="556" y="27"/>
                  </a:cubicBezTo>
                  <a:cubicBezTo>
                    <a:pt x="558" y="28"/>
                    <a:pt x="558" y="30"/>
                    <a:pt x="561" y="30"/>
                  </a:cubicBezTo>
                  <a:cubicBezTo>
                    <a:pt x="561" y="29"/>
                    <a:pt x="561" y="27"/>
                    <a:pt x="560" y="26"/>
                  </a:cubicBezTo>
                  <a:cubicBezTo>
                    <a:pt x="560" y="26"/>
                    <a:pt x="560" y="26"/>
                    <a:pt x="560" y="26"/>
                  </a:cubicBezTo>
                  <a:cubicBezTo>
                    <a:pt x="563" y="26"/>
                    <a:pt x="566" y="26"/>
                    <a:pt x="569" y="26"/>
                  </a:cubicBezTo>
                  <a:cubicBezTo>
                    <a:pt x="570" y="27"/>
                    <a:pt x="572" y="29"/>
                    <a:pt x="573" y="30"/>
                  </a:cubicBezTo>
                  <a:cubicBezTo>
                    <a:pt x="574" y="30"/>
                    <a:pt x="574" y="30"/>
                    <a:pt x="575" y="30"/>
                  </a:cubicBezTo>
                  <a:cubicBezTo>
                    <a:pt x="575" y="28"/>
                    <a:pt x="574" y="27"/>
                    <a:pt x="574" y="25"/>
                  </a:cubicBezTo>
                  <a:cubicBezTo>
                    <a:pt x="581" y="24"/>
                    <a:pt x="587" y="28"/>
                    <a:pt x="593" y="29"/>
                  </a:cubicBezTo>
                  <a:cubicBezTo>
                    <a:pt x="595" y="29"/>
                    <a:pt x="596" y="29"/>
                    <a:pt x="598" y="28"/>
                  </a:cubicBezTo>
                  <a:cubicBezTo>
                    <a:pt x="601" y="28"/>
                    <a:pt x="604" y="28"/>
                    <a:pt x="607" y="28"/>
                  </a:cubicBezTo>
                  <a:cubicBezTo>
                    <a:pt x="609" y="29"/>
                    <a:pt x="610" y="29"/>
                    <a:pt x="612" y="30"/>
                  </a:cubicBezTo>
                  <a:cubicBezTo>
                    <a:pt x="613" y="30"/>
                    <a:pt x="614" y="30"/>
                    <a:pt x="616" y="30"/>
                  </a:cubicBezTo>
                  <a:cubicBezTo>
                    <a:pt x="617" y="31"/>
                    <a:pt x="618" y="32"/>
                    <a:pt x="620" y="32"/>
                  </a:cubicBezTo>
                  <a:cubicBezTo>
                    <a:pt x="621" y="32"/>
                    <a:pt x="623" y="32"/>
                    <a:pt x="625" y="32"/>
                  </a:cubicBezTo>
                  <a:cubicBezTo>
                    <a:pt x="626" y="33"/>
                    <a:pt x="627" y="34"/>
                    <a:pt x="628" y="35"/>
                  </a:cubicBezTo>
                  <a:cubicBezTo>
                    <a:pt x="628" y="36"/>
                    <a:pt x="627" y="36"/>
                    <a:pt x="627" y="37"/>
                  </a:cubicBezTo>
                  <a:cubicBezTo>
                    <a:pt x="623" y="38"/>
                    <a:pt x="621" y="41"/>
                    <a:pt x="616" y="41"/>
                  </a:cubicBezTo>
                  <a:close/>
                  <a:moveTo>
                    <a:pt x="463" y="60"/>
                  </a:moveTo>
                  <a:cubicBezTo>
                    <a:pt x="464" y="60"/>
                    <a:pt x="465" y="61"/>
                    <a:pt x="466" y="61"/>
                  </a:cubicBezTo>
                  <a:cubicBezTo>
                    <a:pt x="466" y="63"/>
                    <a:pt x="467" y="65"/>
                    <a:pt x="468" y="67"/>
                  </a:cubicBezTo>
                  <a:cubicBezTo>
                    <a:pt x="469" y="67"/>
                    <a:pt x="470" y="68"/>
                    <a:pt x="472" y="68"/>
                  </a:cubicBezTo>
                  <a:cubicBezTo>
                    <a:pt x="472" y="66"/>
                    <a:pt x="472" y="65"/>
                    <a:pt x="472" y="64"/>
                  </a:cubicBezTo>
                  <a:cubicBezTo>
                    <a:pt x="472" y="63"/>
                    <a:pt x="473" y="63"/>
                    <a:pt x="473" y="63"/>
                  </a:cubicBezTo>
                  <a:cubicBezTo>
                    <a:pt x="475" y="64"/>
                    <a:pt x="478" y="66"/>
                    <a:pt x="478" y="68"/>
                  </a:cubicBezTo>
                  <a:cubicBezTo>
                    <a:pt x="478" y="70"/>
                    <a:pt x="478" y="72"/>
                    <a:pt x="478" y="74"/>
                  </a:cubicBezTo>
                  <a:cubicBezTo>
                    <a:pt x="479" y="75"/>
                    <a:pt x="479" y="76"/>
                    <a:pt x="480" y="77"/>
                  </a:cubicBezTo>
                  <a:cubicBezTo>
                    <a:pt x="485" y="76"/>
                    <a:pt x="487" y="76"/>
                    <a:pt x="490" y="79"/>
                  </a:cubicBezTo>
                  <a:cubicBezTo>
                    <a:pt x="489" y="78"/>
                    <a:pt x="488" y="78"/>
                    <a:pt x="487" y="78"/>
                  </a:cubicBezTo>
                  <a:cubicBezTo>
                    <a:pt x="482" y="81"/>
                    <a:pt x="477" y="80"/>
                    <a:pt x="475" y="86"/>
                  </a:cubicBezTo>
                  <a:cubicBezTo>
                    <a:pt x="473" y="86"/>
                    <a:pt x="472" y="84"/>
                    <a:pt x="470" y="84"/>
                  </a:cubicBezTo>
                  <a:cubicBezTo>
                    <a:pt x="469" y="85"/>
                    <a:pt x="469" y="85"/>
                    <a:pt x="468" y="86"/>
                  </a:cubicBezTo>
                  <a:cubicBezTo>
                    <a:pt x="469" y="87"/>
                    <a:pt x="470" y="88"/>
                    <a:pt x="470" y="89"/>
                  </a:cubicBezTo>
                  <a:cubicBezTo>
                    <a:pt x="469" y="90"/>
                    <a:pt x="468" y="91"/>
                    <a:pt x="467" y="91"/>
                  </a:cubicBezTo>
                  <a:cubicBezTo>
                    <a:pt x="466" y="90"/>
                    <a:pt x="464" y="89"/>
                    <a:pt x="462" y="87"/>
                  </a:cubicBezTo>
                  <a:cubicBezTo>
                    <a:pt x="462" y="89"/>
                    <a:pt x="462" y="91"/>
                    <a:pt x="461" y="92"/>
                  </a:cubicBezTo>
                  <a:cubicBezTo>
                    <a:pt x="456" y="92"/>
                    <a:pt x="452" y="91"/>
                    <a:pt x="448" y="90"/>
                  </a:cubicBezTo>
                  <a:cubicBezTo>
                    <a:pt x="447" y="90"/>
                    <a:pt x="447" y="90"/>
                    <a:pt x="446" y="90"/>
                  </a:cubicBezTo>
                  <a:cubicBezTo>
                    <a:pt x="445" y="88"/>
                    <a:pt x="443" y="87"/>
                    <a:pt x="441" y="85"/>
                  </a:cubicBezTo>
                  <a:cubicBezTo>
                    <a:pt x="440" y="84"/>
                    <a:pt x="438" y="83"/>
                    <a:pt x="438" y="81"/>
                  </a:cubicBezTo>
                  <a:cubicBezTo>
                    <a:pt x="439" y="80"/>
                    <a:pt x="441" y="80"/>
                    <a:pt x="442" y="79"/>
                  </a:cubicBezTo>
                  <a:cubicBezTo>
                    <a:pt x="446" y="79"/>
                    <a:pt x="455" y="80"/>
                    <a:pt x="458" y="81"/>
                  </a:cubicBezTo>
                  <a:cubicBezTo>
                    <a:pt x="456" y="79"/>
                    <a:pt x="448" y="75"/>
                    <a:pt x="443" y="76"/>
                  </a:cubicBezTo>
                  <a:cubicBezTo>
                    <a:pt x="443" y="76"/>
                    <a:pt x="442" y="76"/>
                    <a:pt x="441" y="76"/>
                  </a:cubicBezTo>
                  <a:cubicBezTo>
                    <a:pt x="440" y="76"/>
                    <a:pt x="438" y="76"/>
                    <a:pt x="437" y="76"/>
                  </a:cubicBezTo>
                  <a:cubicBezTo>
                    <a:pt x="436" y="76"/>
                    <a:pt x="434" y="78"/>
                    <a:pt x="432" y="77"/>
                  </a:cubicBezTo>
                  <a:cubicBezTo>
                    <a:pt x="430" y="76"/>
                    <a:pt x="430" y="74"/>
                    <a:pt x="428" y="73"/>
                  </a:cubicBezTo>
                  <a:cubicBezTo>
                    <a:pt x="427" y="72"/>
                    <a:pt x="426" y="71"/>
                    <a:pt x="424" y="70"/>
                  </a:cubicBezTo>
                  <a:cubicBezTo>
                    <a:pt x="424" y="69"/>
                    <a:pt x="424" y="69"/>
                    <a:pt x="424" y="68"/>
                  </a:cubicBezTo>
                  <a:cubicBezTo>
                    <a:pt x="424" y="68"/>
                    <a:pt x="424" y="68"/>
                    <a:pt x="424" y="68"/>
                  </a:cubicBezTo>
                  <a:cubicBezTo>
                    <a:pt x="428" y="69"/>
                    <a:pt x="431" y="68"/>
                    <a:pt x="435" y="68"/>
                  </a:cubicBezTo>
                  <a:cubicBezTo>
                    <a:pt x="433" y="66"/>
                    <a:pt x="431" y="66"/>
                    <a:pt x="430" y="64"/>
                  </a:cubicBezTo>
                  <a:cubicBezTo>
                    <a:pt x="430" y="63"/>
                    <a:pt x="430" y="62"/>
                    <a:pt x="431" y="62"/>
                  </a:cubicBezTo>
                  <a:cubicBezTo>
                    <a:pt x="432" y="61"/>
                    <a:pt x="436" y="62"/>
                    <a:pt x="437" y="61"/>
                  </a:cubicBezTo>
                  <a:cubicBezTo>
                    <a:pt x="437" y="61"/>
                    <a:pt x="437" y="61"/>
                    <a:pt x="437" y="60"/>
                  </a:cubicBezTo>
                  <a:cubicBezTo>
                    <a:pt x="436" y="59"/>
                    <a:pt x="434" y="57"/>
                    <a:pt x="432" y="55"/>
                  </a:cubicBezTo>
                  <a:cubicBezTo>
                    <a:pt x="433" y="55"/>
                    <a:pt x="433" y="55"/>
                    <a:pt x="433" y="55"/>
                  </a:cubicBezTo>
                  <a:cubicBezTo>
                    <a:pt x="435" y="55"/>
                    <a:pt x="437" y="54"/>
                    <a:pt x="439" y="53"/>
                  </a:cubicBezTo>
                  <a:cubicBezTo>
                    <a:pt x="440" y="53"/>
                    <a:pt x="442" y="54"/>
                    <a:pt x="443" y="54"/>
                  </a:cubicBezTo>
                  <a:cubicBezTo>
                    <a:pt x="443" y="52"/>
                    <a:pt x="443" y="51"/>
                    <a:pt x="442" y="49"/>
                  </a:cubicBezTo>
                  <a:cubicBezTo>
                    <a:pt x="450" y="50"/>
                    <a:pt x="451" y="53"/>
                    <a:pt x="454" y="57"/>
                  </a:cubicBezTo>
                  <a:cubicBezTo>
                    <a:pt x="456" y="58"/>
                    <a:pt x="457" y="59"/>
                    <a:pt x="458" y="61"/>
                  </a:cubicBezTo>
                  <a:cubicBezTo>
                    <a:pt x="461" y="61"/>
                    <a:pt x="462" y="60"/>
                    <a:pt x="463" y="60"/>
                  </a:cubicBezTo>
                  <a:close/>
                  <a:moveTo>
                    <a:pt x="432" y="91"/>
                  </a:moveTo>
                  <a:cubicBezTo>
                    <a:pt x="432" y="92"/>
                    <a:pt x="432" y="93"/>
                    <a:pt x="431" y="94"/>
                  </a:cubicBezTo>
                  <a:cubicBezTo>
                    <a:pt x="423" y="96"/>
                    <a:pt x="419" y="96"/>
                    <a:pt x="415" y="90"/>
                  </a:cubicBezTo>
                  <a:cubicBezTo>
                    <a:pt x="414" y="89"/>
                    <a:pt x="413" y="88"/>
                    <a:pt x="413" y="86"/>
                  </a:cubicBezTo>
                  <a:cubicBezTo>
                    <a:pt x="413" y="86"/>
                    <a:pt x="413" y="85"/>
                    <a:pt x="413" y="85"/>
                  </a:cubicBezTo>
                  <a:cubicBezTo>
                    <a:pt x="414" y="85"/>
                    <a:pt x="416" y="85"/>
                    <a:pt x="417" y="85"/>
                  </a:cubicBezTo>
                  <a:cubicBezTo>
                    <a:pt x="422" y="85"/>
                    <a:pt x="425" y="87"/>
                    <a:pt x="429" y="89"/>
                  </a:cubicBezTo>
                  <a:cubicBezTo>
                    <a:pt x="431" y="89"/>
                    <a:pt x="432" y="89"/>
                    <a:pt x="432" y="91"/>
                  </a:cubicBezTo>
                  <a:close/>
                  <a:moveTo>
                    <a:pt x="417" y="118"/>
                  </a:moveTo>
                  <a:cubicBezTo>
                    <a:pt x="417" y="118"/>
                    <a:pt x="418" y="121"/>
                    <a:pt x="417" y="122"/>
                  </a:cubicBezTo>
                  <a:cubicBezTo>
                    <a:pt x="417" y="123"/>
                    <a:pt x="415" y="124"/>
                    <a:pt x="414" y="125"/>
                  </a:cubicBezTo>
                  <a:cubicBezTo>
                    <a:pt x="413" y="126"/>
                    <a:pt x="415" y="129"/>
                    <a:pt x="415" y="130"/>
                  </a:cubicBezTo>
                  <a:cubicBezTo>
                    <a:pt x="415" y="131"/>
                    <a:pt x="415" y="131"/>
                    <a:pt x="414" y="131"/>
                  </a:cubicBezTo>
                  <a:cubicBezTo>
                    <a:pt x="413" y="131"/>
                    <a:pt x="411" y="131"/>
                    <a:pt x="410" y="130"/>
                  </a:cubicBezTo>
                  <a:cubicBezTo>
                    <a:pt x="407" y="131"/>
                    <a:pt x="401" y="132"/>
                    <a:pt x="401" y="128"/>
                  </a:cubicBezTo>
                  <a:cubicBezTo>
                    <a:pt x="402" y="127"/>
                    <a:pt x="402" y="126"/>
                    <a:pt x="404" y="126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4" y="124"/>
                    <a:pt x="403" y="123"/>
                    <a:pt x="403" y="123"/>
                  </a:cubicBezTo>
                  <a:cubicBezTo>
                    <a:pt x="400" y="122"/>
                    <a:pt x="393" y="124"/>
                    <a:pt x="391" y="124"/>
                  </a:cubicBezTo>
                  <a:cubicBezTo>
                    <a:pt x="390" y="124"/>
                    <a:pt x="389" y="124"/>
                    <a:pt x="389" y="123"/>
                  </a:cubicBezTo>
                  <a:cubicBezTo>
                    <a:pt x="389" y="122"/>
                    <a:pt x="389" y="122"/>
                    <a:pt x="389" y="121"/>
                  </a:cubicBezTo>
                  <a:cubicBezTo>
                    <a:pt x="391" y="121"/>
                    <a:pt x="391" y="120"/>
                    <a:pt x="394" y="119"/>
                  </a:cubicBezTo>
                  <a:cubicBezTo>
                    <a:pt x="394" y="119"/>
                    <a:pt x="394" y="119"/>
                    <a:pt x="394" y="119"/>
                  </a:cubicBezTo>
                  <a:cubicBezTo>
                    <a:pt x="392" y="117"/>
                    <a:pt x="393" y="116"/>
                    <a:pt x="393" y="114"/>
                  </a:cubicBezTo>
                  <a:cubicBezTo>
                    <a:pt x="398" y="114"/>
                    <a:pt x="400" y="119"/>
                    <a:pt x="404" y="120"/>
                  </a:cubicBezTo>
                  <a:cubicBezTo>
                    <a:pt x="404" y="120"/>
                    <a:pt x="404" y="120"/>
                    <a:pt x="404" y="120"/>
                  </a:cubicBezTo>
                  <a:cubicBezTo>
                    <a:pt x="404" y="117"/>
                    <a:pt x="401" y="115"/>
                    <a:pt x="399" y="113"/>
                  </a:cubicBezTo>
                  <a:cubicBezTo>
                    <a:pt x="399" y="113"/>
                    <a:pt x="400" y="113"/>
                    <a:pt x="400" y="113"/>
                  </a:cubicBezTo>
                  <a:cubicBezTo>
                    <a:pt x="404" y="110"/>
                    <a:pt x="407" y="115"/>
                    <a:pt x="410" y="115"/>
                  </a:cubicBezTo>
                  <a:cubicBezTo>
                    <a:pt x="410" y="114"/>
                    <a:pt x="410" y="113"/>
                    <a:pt x="410" y="113"/>
                  </a:cubicBezTo>
                  <a:cubicBezTo>
                    <a:pt x="411" y="112"/>
                    <a:pt x="411" y="112"/>
                    <a:pt x="412" y="112"/>
                  </a:cubicBezTo>
                  <a:cubicBezTo>
                    <a:pt x="415" y="113"/>
                    <a:pt x="416" y="113"/>
                    <a:pt x="417" y="118"/>
                  </a:cubicBezTo>
                  <a:close/>
                  <a:moveTo>
                    <a:pt x="402" y="98"/>
                  </a:moveTo>
                  <a:cubicBezTo>
                    <a:pt x="400" y="97"/>
                    <a:pt x="399" y="93"/>
                    <a:pt x="397" y="92"/>
                  </a:cubicBezTo>
                  <a:cubicBezTo>
                    <a:pt x="396" y="92"/>
                    <a:pt x="395" y="92"/>
                    <a:pt x="394" y="92"/>
                  </a:cubicBezTo>
                  <a:cubicBezTo>
                    <a:pt x="386" y="91"/>
                    <a:pt x="376" y="94"/>
                    <a:pt x="374" y="87"/>
                  </a:cubicBezTo>
                  <a:cubicBezTo>
                    <a:pt x="374" y="87"/>
                    <a:pt x="374" y="87"/>
                    <a:pt x="375" y="86"/>
                  </a:cubicBezTo>
                  <a:cubicBezTo>
                    <a:pt x="378" y="86"/>
                    <a:pt x="380" y="88"/>
                    <a:pt x="384" y="88"/>
                  </a:cubicBezTo>
                  <a:cubicBezTo>
                    <a:pt x="383" y="82"/>
                    <a:pt x="376" y="80"/>
                    <a:pt x="371" y="80"/>
                  </a:cubicBezTo>
                  <a:cubicBezTo>
                    <a:pt x="371" y="79"/>
                    <a:pt x="371" y="79"/>
                    <a:pt x="371" y="79"/>
                  </a:cubicBezTo>
                  <a:cubicBezTo>
                    <a:pt x="371" y="78"/>
                    <a:pt x="371" y="78"/>
                    <a:pt x="371" y="77"/>
                  </a:cubicBezTo>
                  <a:cubicBezTo>
                    <a:pt x="375" y="77"/>
                    <a:pt x="380" y="76"/>
                    <a:pt x="384" y="77"/>
                  </a:cubicBezTo>
                  <a:cubicBezTo>
                    <a:pt x="386" y="78"/>
                    <a:pt x="386" y="82"/>
                    <a:pt x="389" y="82"/>
                  </a:cubicBezTo>
                  <a:cubicBezTo>
                    <a:pt x="390" y="83"/>
                    <a:pt x="392" y="83"/>
                    <a:pt x="393" y="83"/>
                  </a:cubicBezTo>
                  <a:cubicBezTo>
                    <a:pt x="401" y="85"/>
                    <a:pt x="403" y="85"/>
                    <a:pt x="406" y="91"/>
                  </a:cubicBezTo>
                  <a:cubicBezTo>
                    <a:pt x="407" y="92"/>
                    <a:pt x="409" y="94"/>
                    <a:pt x="409" y="96"/>
                  </a:cubicBezTo>
                  <a:cubicBezTo>
                    <a:pt x="408" y="97"/>
                    <a:pt x="405" y="99"/>
                    <a:pt x="402" y="98"/>
                  </a:cubicBezTo>
                  <a:close/>
                  <a:moveTo>
                    <a:pt x="368" y="131"/>
                  </a:moveTo>
                  <a:cubicBezTo>
                    <a:pt x="367" y="132"/>
                    <a:pt x="365" y="131"/>
                    <a:pt x="363" y="131"/>
                  </a:cubicBezTo>
                  <a:cubicBezTo>
                    <a:pt x="362" y="132"/>
                    <a:pt x="360" y="132"/>
                    <a:pt x="359" y="132"/>
                  </a:cubicBezTo>
                  <a:cubicBezTo>
                    <a:pt x="356" y="132"/>
                    <a:pt x="353" y="131"/>
                    <a:pt x="350" y="130"/>
                  </a:cubicBezTo>
                  <a:cubicBezTo>
                    <a:pt x="343" y="132"/>
                    <a:pt x="336" y="140"/>
                    <a:pt x="326" y="138"/>
                  </a:cubicBezTo>
                  <a:cubicBezTo>
                    <a:pt x="324" y="137"/>
                    <a:pt x="322" y="136"/>
                    <a:pt x="320" y="136"/>
                  </a:cubicBezTo>
                  <a:cubicBezTo>
                    <a:pt x="320" y="135"/>
                    <a:pt x="320" y="135"/>
                    <a:pt x="320" y="134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1" y="133"/>
                    <a:pt x="323" y="133"/>
                    <a:pt x="325" y="133"/>
                  </a:cubicBezTo>
                  <a:cubicBezTo>
                    <a:pt x="325" y="133"/>
                    <a:pt x="326" y="132"/>
                    <a:pt x="327" y="132"/>
                  </a:cubicBezTo>
                  <a:cubicBezTo>
                    <a:pt x="330" y="131"/>
                    <a:pt x="334" y="132"/>
                    <a:pt x="337" y="131"/>
                  </a:cubicBezTo>
                  <a:cubicBezTo>
                    <a:pt x="337" y="130"/>
                    <a:pt x="337" y="129"/>
                    <a:pt x="338" y="128"/>
                  </a:cubicBezTo>
                  <a:cubicBezTo>
                    <a:pt x="338" y="128"/>
                    <a:pt x="338" y="128"/>
                    <a:pt x="338" y="128"/>
                  </a:cubicBezTo>
                  <a:cubicBezTo>
                    <a:pt x="334" y="128"/>
                    <a:pt x="331" y="127"/>
                    <a:pt x="328" y="127"/>
                  </a:cubicBezTo>
                  <a:cubicBezTo>
                    <a:pt x="326" y="128"/>
                    <a:pt x="325" y="128"/>
                    <a:pt x="324" y="129"/>
                  </a:cubicBezTo>
                  <a:cubicBezTo>
                    <a:pt x="321" y="130"/>
                    <a:pt x="319" y="129"/>
                    <a:pt x="316" y="130"/>
                  </a:cubicBezTo>
                  <a:cubicBezTo>
                    <a:pt x="315" y="130"/>
                    <a:pt x="315" y="130"/>
                    <a:pt x="314" y="130"/>
                  </a:cubicBezTo>
                  <a:cubicBezTo>
                    <a:pt x="313" y="130"/>
                    <a:pt x="311" y="129"/>
                    <a:pt x="310" y="129"/>
                  </a:cubicBezTo>
                  <a:cubicBezTo>
                    <a:pt x="307" y="131"/>
                    <a:pt x="303" y="129"/>
                    <a:pt x="301" y="127"/>
                  </a:cubicBezTo>
                  <a:cubicBezTo>
                    <a:pt x="301" y="127"/>
                    <a:pt x="301" y="127"/>
                    <a:pt x="301" y="127"/>
                  </a:cubicBezTo>
                  <a:cubicBezTo>
                    <a:pt x="302" y="126"/>
                    <a:pt x="303" y="125"/>
                    <a:pt x="303" y="124"/>
                  </a:cubicBezTo>
                  <a:cubicBezTo>
                    <a:pt x="306" y="123"/>
                    <a:pt x="312" y="125"/>
                    <a:pt x="314" y="123"/>
                  </a:cubicBezTo>
                  <a:cubicBezTo>
                    <a:pt x="312" y="122"/>
                    <a:pt x="310" y="122"/>
                    <a:pt x="308" y="121"/>
                  </a:cubicBezTo>
                  <a:cubicBezTo>
                    <a:pt x="308" y="120"/>
                    <a:pt x="308" y="118"/>
                    <a:pt x="308" y="117"/>
                  </a:cubicBezTo>
                  <a:cubicBezTo>
                    <a:pt x="310" y="117"/>
                    <a:pt x="316" y="113"/>
                    <a:pt x="319" y="114"/>
                  </a:cubicBezTo>
                  <a:cubicBezTo>
                    <a:pt x="321" y="115"/>
                    <a:pt x="322" y="117"/>
                    <a:pt x="324" y="118"/>
                  </a:cubicBezTo>
                  <a:cubicBezTo>
                    <a:pt x="325" y="118"/>
                    <a:pt x="326" y="118"/>
                    <a:pt x="328" y="117"/>
                  </a:cubicBezTo>
                  <a:cubicBezTo>
                    <a:pt x="331" y="118"/>
                    <a:pt x="333" y="123"/>
                    <a:pt x="336" y="124"/>
                  </a:cubicBezTo>
                  <a:cubicBezTo>
                    <a:pt x="338" y="125"/>
                    <a:pt x="340" y="124"/>
                    <a:pt x="341" y="124"/>
                  </a:cubicBezTo>
                  <a:cubicBezTo>
                    <a:pt x="342" y="124"/>
                    <a:pt x="344" y="124"/>
                    <a:pt x="345" y="125"/>
                  </a:cubicBezTo>
                  <a:cubicBezTo>
                    <a:pt x="347" y="124"/>
                    <a:pt x="348" y="124"/>
                    <a:pt x="350" y="124"/>
                  </a:cubicBezTo>
                  <a:cubicBezTo>
                    <a:pt x="350" y="119"/>
                    <a:pt x="346" y="116"/>
                    <a:pt x="342" y="115"/>
                  </a:cubicBezTo>
                  <a:cubicBezTo>
                    <a:pt x="342" y="115"/>
                    <a:pt x="342" y="115"/>
                    <a:pt x="342" y="115"/>
                  </a:cubicBezTo>
                  <a:cubicBezTo>
                    <a:pt x="344" y="114"/>
                    <a:pt x="345" y="112"/>
                    <a:pt x="346" y="111"/>
                  </a:cubicBezTo>
                  <a:cubicBezTo>
                    <a:pt x="348" y="110"/>
                    <a:pt x="349" y="110"/>
                    <a:pt x="350" y="109"/>
                  </a:cubicBezTo>
                  <a:cubicBezTo>
                    <a:pt x="351" y="110"/>
                    <a:pt x="351" y="110"/>
                    <a:pt x="352" y="110"/>
                  </a:cubicBezTo>
                  <a:cubicBezTo>
                    <a:pt x="354" y="112"/>
                    <a:pt x="354" y="117"/>
                    <a:pt x="355" y="120"/>
                  </a:cubicBezTo>
                  <a:cubicBezTo>
                    <a:pt x="359" y="121"/>
                    <a:pt x="361" y="122"/>
                    <a:pt x="364" y="123"/>
                  </a:cubicBezTo>
                  <a:cubicBezTo>
                    <a:pt x="364" y="122"/>
                    <a:pt x="363" y="121"/>
                    <a:pt x="363" y="119"/>
                  </a:cubicBezTo>
                  <a:cubicBezTo>
                    <a:pt x="367" y="119"/>
                    <a:pt x="369" y="120"/>
                    <a:pt x="371" y="122"/>
                  </a:cubicBezTo>
                  <a:cubicBezTo>
                    <a:pt x="371" y="125"/>
                    <a:pt x="370" y="130"/>
                    <a:pt x="368" y="131"/>
                  </a:cubicBezTo>
                  <a:close/>
                  <a:moveTo>
                    <a:pt x="341" y="101"/>
                  </a:moveTo>
                  <a:cubicBezTo>
                    <a:pt x="337" y="101"/>
                    <a:pt x="328" y="103"/>
                    <a:pt x="327" y="100"/>
                  </a:cubicBezTo>
                  <a:cubicBezTo>
                    <a:pt x="327" y="99"/>
                    <a:pt x="326" y="99"/>
                    <a:pt x="326" y="98"/>
                  </a:cubicBezTo>
                  <a:cubicBezTo>
                    <a:pt x="326" y="97"/>
                    <a:pt x="327" y="97"/>
                    <a:pt x="327" y="96"/>
                  </a:cubicBezTo>
                  <a:cubicBezTo>
                    <a:pt x="328" y="96"/>
                    <a:pt x="329" y="96"/>
                    <a:pt x="330" y="95"/>
                  </a:cubicBezTo>
                  <a:cubicBezTo>
                    <a:pt x="333" y="95"/>
                    <a:pt x="336" y="96"/>
                    <a:pt x="339" y="95"/>
                  </a:cubicBezTo>
                  <a:cubicBezTo>
                    <a:pt x="342" y="95"/>
                    <a:pt x="344" y="96"/>
                    <a:pt x="347" y="96"/>
                  </a:cubicBezTo>
                  <a:cubicBezTo>
                    <a:pt x="347" y="96"/>
                    <a:pt x="346" y="96"/>
                    <a:pt x="346" y="96"/>
                  </a:cubicBezTo>
                  <a:cubicBezTo>
                    <a:pt x="345" y="98"/>
                    <a:pt x="343" y="100"/>
                    <a:pt x="341" y="101"/>
                  </a:cubicBezTo>
                  <a:close/>
                  <a:moveTo>
                    <a:pt x="307" y="105"/>
                  </a:moveTo>
                  <a:cubicBezTo>
                    <a:pt x="306" y="107"/>
                    <a:pt x="307" y="109"/>
                    <a:pt x="308" y="111"/>
                  </a:cubicBezTo>
                  <a:cubicBezTo>
                    <a:pt x="306" y="111"/>
                    <a:pt x="305" y="111"/>
                    <a:pt x="303" y="111"/>
                  </a:cubicBezTo>
                  <a:cubicBezTo>
                    <a:pt x="303" y="113"/>
                    <a:pt x="302" y="114"/>
                    <a:pt x="301" y="115"/>
                  </a:cubicBezTo>
                  <a:cubicBezTo>
                    <a:pt x="300" y="115"/>
                    <a:pt x="299" y="115"/>
                    <a:pt x="298" y="115"/>
                  </a:cubicBezTo>
                  <a:cubicBezTo>
                    <a:pt x="298" y="113"/>
                    <a:pt x="296" y="108"/>
                    <a:pt x="294" y="109"/>
                  </a:cubicBezTo>
                  <a:cubicBezTo>
                    <a:pt x="293" y="109"/>
                    <a:pt x="293" y="109"/>
                    <a:pt x="293" y="109"/>
                  </a:cubicBezTo>
                  <a:cubicBezTo>
                    <a:pt x="292" y="111"/>
                    <a:pt x="291" y="113"/>
                    <a:pt x="290" y="115"/>
                  </a:cubicBezTo>
                  <a:cubicBezTo>
                    <a:pt x="289" y="116"/>
                    <a:pt x="288" y="116"/>
                    <a:pt x="288" y="116"/>
                  </a:cubicBezTo>
                  <a:cubicBezTo>
                    <a:pt x="288" y="117"/>
                    <a:pt x="287" y="118"/>
                    <a:pt x="287" y="119"/>
                  </a:cubicBezTo>
                  <a:cubicBezTo>
                    <a:pt x="286" y="119"/>
                    <a:pt x="286" y="120"/>
                    <a:pt x="285" y="120"/>
                  </a:cubicBezTo>
                  <a:cubicBezTo>
                    <a:pt x="281" y="121"/>
                    <a:pt x="281" y="118"/>
                    <a:pt x="278" y="117"/>
                  </a:cubicBezTo>
                  <a:cubicBezTo>
                    <a:pt x="274" y="117"/>
                    <a:pt x="274" y="120"/>
                    <a:pt x="270" y="117"/>
                  </a:cubicBezTo>
                  <a:cubicBezTo>
                    <a:pt x="270" y="115"/>
                    <a:pt x="270" y="115"/>
                    <a:pt x="270" y="114"/>
                  </a:cubicBezTo>
                  <a:cubicBezTo>
                    <a:pt x="272" y="113"/>
                    <a:pt x="275" y="113"/>
                    <a:pt x="276" y="112"/>
                  </a:cubicBezTo>
                  <a:cubicBezTo>
                    <a:pt x="277" y="111"/>
                    <a:pt x="278" y="110"/>
                    <a:pt x="279" y="109"/>
                  </a:cubicBezTo>
                  <a:cubicBezTo>
                    <a:pt x="280" y="109"/>
                    <a:pt x="282" y="108"/>
                    <a:pt x="283" y="107"/>
                  </a:cubicBezTo>
                  <a:cubicBezTo>
                    <a:pt x="285" y="106"/>
                    <a:pt x="285" y="105"/>
                    <a:pt x="288" y="104"/>
                  </a:cubicBezTo>
                  <a:cubicBezTo>
                    <a:pt x="291" y="103"/>
                    <a:pt x="294" y="103"/>
                    <a:pt x="297" y="103"/>
                  </a:cubicBezTo>
                  <a:cubicBezTo>
                    <a:pt x="299" y="103"/>
                    <a:pt x="300" y="103"/>
                    <a:pt x="302" y="103"/>
                  </a:cubicBezTo>
                  <a:cubicBezTo>
                    <a:pt x="303" y="102"/>
                    <a:pt x="304" y="102"/>
                    <a:pt x="304" y="101"/>
                  </a:cubicBezTo>
                  <a:cubicBezTo>
                    <a:pt x="305" y="101"/>
                    <a:pt x="306" y="101"/>
                    <a:pt x="306" y="101"/>
                  </a:cubicBezTo>
                  <a:cubicBezTo>
                    <a:pt x="308" y="101"/>
                    <a:pt x="310" y="102"/>
                    <a:pt x="311" y="103"/>
                  </a:cubicBezTo>
                  <a:cubicBezTo>
                    <a:pt x="310" y="103"/>
                    <a:pt x="308" y="104"/>
                    <a:pt x="307" y="105"/>
                  </a:cubicBezTo>
                  <a:close/>
                  <a:moveTo>
                    <a:pt x="278" y="137"/>
                  </a:moveTo>
                  <a:cubicBezTo>
                    <a:pt x="282" y="137"/>
                    <a:pt x="285" y="141"/>
                    <a:pt x="289" y="142"/>
                  </a:cubicBezTo>
                  <a:cubicBezTo>
                    <a:pt x="292" y="143"/>
                    <a:pt x="295" y="140"/>
                    <a:pt x="300" y="141"/>
                  </a:cubicBezTo>
                  <a:cubicBezTo>
                    <a:pt x="303" y="142"/>
                    <a:pt x="309" y="146"/>
                    <a:pt x="311" y="148"/>
                  </a:cubicBezTo>
                  <a:cubicBezTo>
                    <a:pt x="311" y="148"/>
                    <a:pt x="311" y="148"/>
                    <a:pt x="311" y="149"/>
                  </a:cubicBezTo>
                  <a:cubicBezTo>
                    <a:pt x="307" y="149"/>
                    <a:pt x="297" y="154"/>
                    <a:pt x="294" y="156"/>
                  </a:cubicBezTo>
                  <a:cubicBezTo>
                    <a:pt x="291" y="157"/>
                    <a:pt x="290" y="160"/>
                    <a:pt x="287" y="162"/>
                  </a:cubicBezTo>
                  <a:cubicBezTo>
                    <a:pt x="286" y="162"/>
                    <a:pt x="285" y="163"/>
                    <a:pt x="283" y="163"/>
                  </a:cubicBezTo>
                  <a:cubicBezTo>
                    <a:pt x="283" y="171"/>
                    <a:pt x="282" y="172"/>
                    <a:pt x="274" y="172"/>
                  </a:cubicBezTo>
                  <a:cubicBezTo>
                    <a:pt x="273" y="175"/>
                    <a:pt x="270" y="176"/>
                    <a:pt x="265" y="175"/>
                  </a:cubicBezTo>
                  <a:cubicBezTo>
                    <a:pt x="264" y="172"/>
                    <a:pt x="262" y="169"/>
                    <a:pt x="259" y="167"/>
                  </a:cubicBezTo>
                  <a:cubicBezTo>
                    <a:pt x="256" y="166"/>
                    <a:pt x="252" y="168"/>
                    <a:pt x="251" y="165"/>
                  </a:cubicBezTo>
                  <a:cubicBezTo>
                    <a:pt x="253" y="163"/>
                    <a:pt x="254" y="163"/>
                    <a:pt x="255" y="161"/>
                  </a:cubicBezTo>
                  <a:cubicBezTo>
                    <a:pt x="255" y="159"/>
                    <a:pt x="255" y="157"/>
                    <a:pt x="254" y="155"/>
                  </a:cubicBezTo>
                  <a:cubicBezTo>
                    <a:pt x="257" y="155"/>
                    <a:pt x="257" y="154"/>
                    <a:pt x="258" y="153"/>
                  </a:cubicBezTo>
                  <a:cubicBezTo>
                    <a:pt x="259" y="150"/>
                    <a:pt x="263" y="149"/>
                    <a:pt x="262" y="145"/>
                  </a:cubicBezTo>
                  <a:cubicBezTo>
                    <a:pt x="260" y="143"/>
                    <a:pt x="258" y="142"/>
                    <a:pt x="257" y="139"/>
                  </a:cubicBezTo>
                  <a:cubicBezTo>
                    <a:pt x="257" y="139"/>
                    <a:pt x="257" y="139"/>
                    <a:pt x="257" y="139"/>
                  </a:cubicBezTo>
                  <a:cubicBezTo>
                    <a:pt x="263" y="139"/>
                    <a:pt x="269" y="139"/>
                    <a:pt x="275" y="138"/>
                  </a:cubicBezTo>
                  <a:cubicBezTo>
                    <a:pt x="276" y="137"/>
                    <a:pt x="277" y="137"/>
                    <a:pt x="278" y="137"/>
                  </a:cubicBezTo>
                  <a:close/>
                  <a:moveTo>
                    <a:pt x="545" y="205"/>
                  </a:moveTo>
                  <a:cubicBezTo>
                    <a:pt x="547" y="205"/>
                    <a:pt x="549" y="206"/>
                    <a:pt x="550" y="207"/>
                  </a:cubicBezTo>
                  <a:cubicBezTo>
                    <a:pt x="550" y="209"/>
                    <a:pt x="550" y="211"/>
                    <a:pt x="550" y="213"/>
                  </a:cubicBezTo>
                  <a:cubicBezTo>
                    <a:pt x="549" y="215"/>
                    <a:pt x="542" y="218"/>
                    <a:pt x="539" y="215"/>
                  </a:cubicBezTo>
                  <a:cubicBezTo>
                    <a:pt x="535" y="213"/>
                    <a:pt x="539" y="207"/>
                    <a:pt x="541" y="206"/>
                  </a:cubicBezTo>
                  <a:cubicBezTo>
                    <a:pt x="543" y="205"/>
                    <a:pt x="544" y="205"/>
                    <a:pt x="545" y="205"/>
                  </a:cubicBezTo>
                  <a:close/>
                  <a:moveTo>
                    <a:pt x="520" y="250"/>
                  </a:moveTo>
                  <a:cubicBezTo>
                    <a:pt x="520" y="250"/>
                    <a:pt x="520" y="250"/>
                    <a:pt x="520" y="250"/>
                  </a:cubicBezTo>
                  <a:cubicBezTo>
                    <a:pt x="519" y="251"/>
                    <a:pt x="518" y="251"/>
                    <a:pt x="517" y="252"/>
                  </a:cubicBezTo>
                  <a:cubicBezTo>
                    <a:pt x="514" y="251"/>
                    <a:pt x="510" y="252"/>
                    <a:pt x="508" y="250"/>
                  </a:cubicBezTo>
                  <a:cubicBezTo>
                    <a:pt x="505" y="248"/>
                    <a:pt x="506" y="246"/>
                    <a:pt x="501" y="246"/>
                  </a:cubicBezTo>
                  <a:cubicBezTo>
                    <a:pt x="501" y="246"/>
                    <a:pt x="501" y="246"/>
                    <a:pt x="500" y="247"/>
                  </a:cubicBezTo>
                  <a:cubicBezTo>
                    <a:pt x="501" y="248"/>
                    <a:pt x="501" y="249"/>
                    <a:pt x="501" y="249"/>
                  </a:cubicBezTo>
                  <a:cubicBezTo>
                    <a:pt x="501" y="250"/>
                    <a:pt x="501" y="250"/>
                    <a:pt x="501" y="250"/>
                  </a:cubicBezTo>
                  <a:cubicBezTo>
                    <a:pt x="495" y="250"/>
                    <a:pt x="495" y="255"/>
                    <a:pt x="489" y="255"/>
                  </a:cubicBezTo>
                  <a:cubicBezTo>
                    <a:pt x="489" y="252"/>
                    <a:pt x="489" y="251"/>
                    <a:pt x="488" y="250"/>
                  </a:cubicBezTo>
                  <a:cubicBezTo>
                    <a:pt x="485" y="250"/>
                    <a:pt x="482" y="251"/>
                    <a:pt x="479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80" y="248"/>
                    <a:pt x="483" y="247"/>
                    <a:pt x="485" y="246"/>
                  </a:cubicBezTo>
                  <a:cubicBezTo>
                    <a:pt x="483" y="241"/>
                    <a:pt x="487" y="234"/>
                    <a:pt x="488" y="229"/>
                  </a:cubicBezTo>
                  <a:cubicBezTo>
                    <a:pt x="489" y="230"/>
                    <a:pt x="490" y="231"/>
                    <a:pt x="491" y="232"/>
                  </a:cubicBezTo>
                  <a:cubicBezTo>
                    <a:pt x="491" y="233"/>
                    <a:pt x="491" y="234"/>
                    <a:pt x="491" y="234"/>
                  </a:cubicBezTo>
                  <a:cubicBezTo>
                    <a:pt x="492" y="235"/>
                    <a:pt x="492" y="236"/>
                    <a:pt x="494" y="236"/>
                  </a:cubicBezTo>
                  <a:cubicBezTo>
                    <a:pt x="494" y="235"/>
                    <a:pt x="495" y="235"/>
                    <a:pt x="495" y="234"/>
                  </a:cubicBezTo>
                  <a:cubicBezTo>
                    <a:pt x="499" y="235"/>
                    <a:pt x="500" y="238"/>
                    <a:pt x="503" y="239"/>
                  </a:cubicBezTo>
                  <a:cubicBezTo>
                    <a:pt x="508" y="242"/>
                    <a:pt x="511" y="239"/>
                    <a:pt x="510" y="247"/>
                  </a:cubicBezTo>
                  <a:cubicBezTo>
                    <a:pt x="513" y="248"/>
                    <a:pt x="515" y="247"/>
                    <a:pt x="517" y="248"/>
                  </a:cubicBezTo>
                  <a:cubicBezTo>
                    <a:pt x="518" y="249"/>
                    <a:pt x="519" y="249"/>
                    <a:pt x="520" y="250"/>
                  </a:cubicBezTo>
                  <a:close/>
                  <a:moveTo>
                    <a:pt x="460" y="145"/>
                  </a:moveTo>
                  <a:cubicBezTo>
                    <a:pt x="460" y="145"/>
                    <a:pt x="460" y="145"/>
                    <a:pt x="460" y="145"/>
                  </a:cubicBezTo>
                  <a:cubicBezTo>
                    <a:pt x="456" y="149"/>
                    <a:pt x="454" y="154"/>
                    <a:pt x="450" y="157"/>
                  </a:cubicBezTo>
                  <a:cubicBezTo>
                    <a:pt x="447" y="157"/>
                    <a:pt x="440" y="156"/>
                    <a:pt x="437" y="157"/>
                  </a:cubicBezTo>
                  <a:cubicBezTo>
                    <a:pt x="438" y="157"/>
                    <a:pt x="438" y="158"/>
                    <a:pt x="438" y="158"/>
                  </a:cubicBezTo>
                  <a:cubicBezTo>
                    <a:pt x="439" y="159"/>
                    <a:pt x="440" y="160"/>
                    <a:pt x="441" y="160"/>
                  </a:cubicBezTo>
                  <a:cubicBezTo>
                    <a:pt x="440" y="164"/>
                    <a:pt x="436" y="165"/>
                    <a:pt x="432" y="163"/>
                  </a:cubicBezTo>
                  <a:cubicBezTo>
                    <a:pt x="432" y="160"/>
                    <a:pt x="431" y="159"/>
                    <a:pt x="430" y="157"/>
                  </a:cubicBezTo>
                  <a:cubicBezTo>
                    <a:pt x="428" y="153"/>
                    <a:pt x="430" y="149"/>
                    <a:pt x="431" y="147"/>
                  </a:cubicBezTo>
                  <a:cubicBezTo>
                    <a:pt x="432" y="147"/>
                    <a:pt x="433" y="147"/>
                    <a:pt x="434" y="147"/>
                  </a:cubicBezTo>
                  <a:cubicBezTo>
                    <a:pt x="434" y="145"/>
                    <a:pt x="433" y="145"/>
                    <a:pt x="432" y="143"/>
                  </a:cubicBezTo>
                  <a:cubicBezTo>
                    <a:pt x="434" y="142"/>
                    <a:pt x="437" y="142"/>
                    <a:pt x="439" y="142"/>
                  </a:cubicBezTo>
                  <a:cubicBezTo>
                    <a:pt x="443" y="142"/>
                    <a:pt x="445" y="143"/>
                    <a:pt x="449" y="144"/>
                  </a:cubicBezTo>
                  <a:cubicBezTo>
                    <a:pt x="453" y="144"/>
                    <a:pt x="457" y="141"/>
                    <a:pt x="460" y="145"/>
                  </a:cubicBezTo>
                  <a:close/>
                  <a:moveTo>
                    <a:pt x="428" y="107"/>
                  </a:moveTo>
                  <a:cubicBezTo>
                    <a:pt x="430" y="107"/>
                    <a:pt x="431" y="109"/>
                    <a:pt x="433" y="109"/>
                  </a:cubicBezTo>
                  <a:cubicBezTo>
                    <a:pt x="435" y="109"/>
                    <a:pt x="436" y="109"/>
                    <a:pt x="438" y="109"/>
                  </a:cubicBezTo>
                  <a:cubicBezTo>
                    <a:pt x="438" y="110"/>
                    <a:pt x="439" y="110"/>
                    <a:pt x="440" y="111"/>
                  </a:cubicBezTo>
                  <a:cubicBezTo>
                    <a:pt x="439" y="113"/>
                    <a:pt x="440" y="114"/>
                    <a:pt x="439" y="115"/>
                  </a:cubicBezTo>
                  <a:cubicBezTo>
                    <a:pt x="436" y="115"/>
                    <a:pt x="434" y="115"/>
                    <a:pt x="431" y="114"/>
                  </a:cubicBezTo>
                  <a:cubicBezTo>
                    <a:pt x="430" y="114"/>
                    <a:pt x="429" y="114"/>
                    <a:pt x="429" y="114"/>
                  </a:cubicBezTo>
                  <a:cubicBezTo>
                    <a:pt x="428" y="114"/>
                    <a:pt x="428" y="114"/>
                    <a:pt x="428" y="114"/>
                  </a:cubicBezTo>
                  <a:cubicBezTo>
                    <a:pt x="428" y="114"/>
                    <a:pt x="422" y="109"/>
                    <a:pt x="422" y="109"/>
                  </a:cubicBezTo>
                  <a:cubicBezTo>
                    <a:pt x="423" y="107"/>
                    <a:pt x="426" y="108"/>
                    <a:pt x="428" y="107"/>
                  </a:cubicBezTo>
                  <a:close/>
                  <a:moveTo>
                    <a:pt x="412" y="195"/>
                  </a:moveTo>
                  <a:cubicBezTo>
                    <a:pt x="414" y="194"/>
                    <a:pt x="414" y="191"/>
                    <a:pt x="415" y="190"/>
                  </a:cubicBezTo>
                  <a:cubicBezTo>
                    <a:pt x="415" y="190"/>
                    <a:pt x="416" y="189"/>
                    <a:pt x="416" y="189"/>
                  </a:cubicBezTo>
                  <a:cubicBezTo>
                    <a:pt x="418" y="190"/>
                    <a:pt x="425" y="194"/>
                    <a:pt x="426" y="195"/>
                  </a:cubicBezTo>
                  <a:cubicBezTo>
                    <a:pt x="427" y="199"/>
                    <a:pt x="428" y="198"/>
                    <a:pt x="430" y="200"/>
                  </a:cubicBezTo>
                  <a:cubicBezTo>
                    <a:pt x="430" y="200"/>
                    <a:pt x="430" y="200"/>
                    <a:pt x="430" y="200"/>
                  </a:cubicBezTo>
                  <a:cubicBezTo>
                    <a:pt x="428" y="201"/>
                    <a:pt x="427" y="202"/>
                    <a:pt x="426" y="203"/>
                  </a:cubicBezTo>
                  <a:cubicBezTo>
                    <a:pt x="421" y="204"/>
                    <a:pt x="415" y="201"/>
                    <a:pt x="412" y="200"/>
                  </a:cubicBezTo>
                  <a:cubicBezTo>
                    <a:pt x="410" y="199"/>
                    <a:pt x="409" y="199"/>
                    <a:pt x="407" y="198"/>
                  </a:cubicBezTo>
                  <a:cubicBezTo>
                    <a:pt x="407" y="198"/>
                    <a:pt x="407" y="198"/>
                    <a:pt x="408" y="198"/>
                  </a:cubicBezTo>
                  <a:cubicBezTo>
                    <a:pt x="408" y="196"/>
                    <a:pt x="411" y="196"/>
                    <a:pt x="412" y="195"/>
                  </a:cubicBezTo>
                  <a:close/>
                  <a:moveTo>
                    <a:pt x="382" y="181"/>
                  </a:moveTo>
                  <a:cubicBezTo>
                    <a:pt x="388" y="184"/>
                    <a:pt x="398" y="183"/>
                    <a:pt x="398" y="191"/>
                  </a:cubicBezTo>
                  <a:cubicBezTo>
                    <a:pt x="398" y="191"/>
                    <a:pt x="398" y="191"/>
                    <a:pt x="398" y="192"/>
                  </a:cubicBezTo>
                  <a:cubicBezTo>
                    <a:pt x="395" y="192"/>
                    <a:pt x="392" y="190"/>
                    <a:pt x="390" y="189"/>
                  </a:cubicBezTo>
                  <a:cubicBezTo>
                    <a:pt x="388" y="190"/>
                    <a:pt x="387" y="191"/>
                    <a:pt x="384" y="191"/>
                  </a:cubicBezTo>
                  <a:cubicBezTo>
                    <a:pt x="384" y="191"/>
                    <a:pt x="384" y="191"/>
                    <a:pt x="384" y="192"/>
                  </a:cubicBezTo>
                  <a:cubicBezTo>
                    <a:pt x="384" y="193"/>
                    <a:pt x="384" y="194"/>
                    <a:pt x="384" y="195"/>
                  </a:cubicBezTo>
                  <a:cubicBezTo>
                    <a:pt x="386" y="194"/>
                    <a:pt x="390" y="193"/>
                    <a:pt x="391" y="193"/>
                  </a:cubicBezTo>
                  <a:cubicBezTo>
                    <a:pt x="392" y="195"/>
                    <a:pt x="393" y="195"/>
                    <a:pt x="393" y="197"/>
                  </a:cubicBezTo>
                  <a:cubicBezTo>
                    <a:pt x="391" y="197"/>
                    <a:pt x="390" y="199"/>
                    <a:pt x="389" y="199"/>
                  </a:cubicBezTo>
                  <a:cubicBezTo>
                    <a:pt x="381" y="201"/>
                    <a:pt x="373" y="198"/>
                    <a:pt x="368" y="196"/>
                  </a:cubicBezTo>
                  <a:cubicBezTo>
                    <a:pt x="367" y="195"/>
                    <a:pt x="367" y="194"/>
                    <a:pt x="366" y="193"/>
                  </a:cubicBezTo>
                  <a:cubicBezTo>
                    <a:pt x="365" y="193"/>
                    <a:pt x="364" y="193"/>
                    <a:pt x="363" y="194"/>
                  </a:cubicBezTo>
                  <a:cubicBezTo>
                    <a:pt x="362" y="197"/>
                    <a:pt x="360" y="197"/>
                    <a:pt x="356" y="198"/>
                  </a:cubicBezTo>
                  <a:cubicBezTo>
                    <a:pt x="355" y="198"/>
                    <a:pt x="354" y="198"/>
                    <a:pt x="352" y="198"/>
                  </a:cubicBezTo>
                  <a:cubicBezTo>
                    <a:pt x="351" y="199"/>
                    <a:pt x="350" y="199"/>
                    <a:pt x="349" y="200"/>
                  </a:cubicBezTo>
                  <a:cubicBezTo>
                    <a:pt x="346" y="201"/>
                    <a:pt x="338" y="203"/>
                    <a:pt x="335" y="202"/>
                  </a:cubicBezTo>
                  <a:cubicBezTo>
                    <a:pt x="331" y="202"/>
                    <a:pt x="325" y="204"/>
                    <a:pt x="323" y="201"/>
                  </a:cubicBezTo>
                  <a:cubicBezTo>
                    <a:pt x="323" y="199"/>
                    <a:pt x="325" y="197"/>
                    <a:pt x="323" y="196"/>
                  </a:cubicBezTo>
                  <a:cubicBezTo>
                    <a:pt x="321" y="195"/>
                    <a:pt x="313" y="195"/>
                    <a:pt x="310" y="195"/>
                  </a:cubicBezTo>
                  <a:cubicBezTo>
                    <a:pt x="306" y="194"/>
                    <a:pt x="302" y="190"/>
                    <a:pt x="300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7"/>
                    <a:pt x="302" y="187"/>
                    <a:pt x="303" y="186"/>
                  </a:cubicBezTo>
                  <a:cubicBezTo>
                    <a:pt x="304" y="186"/>
                    <a:pt x="305" y="186"/>
                    <a:pt x="306" y="186"/>
                  </a:cubicBezTo>
                  <a:cubicBezTo>
                    <a:pt x="307" y="186"/>
                    <a:pt x="307" y="185"/>
                    <a:pt x="308" y="185"/>
                  </a:cubicBezTo>
                  <a:cubicBezTo>
                    <a:pt x="310" y="185"/>
                    <a:pt x="313" y="185"/>
                    <a:pt x="314" y="185"/>
                  </a:cubicBezTo>
                  <a:cubicBezTo>
                    <a:pt x="316" y="185"/>
                    <a:pt x="318" y="185"/>
                    <a:pt x="320" y="185"/>
                  </a:cubicBezTo>
                  <a:cubicBezTo>
                    <a:pt x="323" y="185"/>
                    <a:pt x="333" y="185"/>
                    <a:pt x="336" y="184"/>
                  </a:cubicBezTo>
                  <a:cubicBezTo>
                    <a:pt x="330" y="179"/>
                    <a:pt x="315" y="180"/>
                    <a:pt x="304" y="180"/>
                  </a:cubicBezTo>
                  <a:cubicBezTo>
                    <a:pt x="301" y="180"/>
                    <a:pt x="294" y="179"/>
                    <a:pt x="295" y="177"/>
                  </a:cubicBezTo>
                  <a:cubicBezTo>
                    <a:pt x="297" y="174"/>
                    <a:pt x="308" y="176"/>
                    <a:pt x="312" y="173"/>
                  </a:cubicBezTo>
                  <a:cubicBezTo>
                    <a:pt x="312" y="173"/>
                    <a:pt x="312" y="173"/>
                    <a:pt x="312" y="172"/>
                  </a:cubicBezTo>
                  <a:cubicBezTo>
                    <a:pt x="312" y="172"/>
                    <a:pt x="311" y="171"/>
                    <a:pt x="311" y="171"/>
                  </a:cubicBezTo>
                  <a:cubicBezTo>
                    <a:pt x="308" y="171"/>
                    <a:pt x="304" y="172"/>
                    <a:pt x="301" y="172"/>
                  </a:cubicBezTo>
                  <a:cubicBezTo>
                    <a:pt x="299" y="171"/>
                    <a:pt x="298" y="170"/>
                    <a:pt x="297" y="169"/>
                  </a:cubicBezTo>
                  <a:cubicBezTo>
                    <a:pt x="296" y="168"/>
                    <a:pt x="295" y="169"/>
                    <a:pt x="294" y="168"/>
                  </a:cubicBezTo>
                  <a:cubicBezTo>
                    <a:pt x="293" y="168"/>
                    <a:pt x="292" y="168"/>
                    <a:pt x="292" y="167"/>
                  </a:cubicBezTo>
                  <a:cubicBezTo>
                    <a:pt x="292" y="161"/>
                    <a:pt x="304" y="155"/>
                    <a:pt x="309" y="154"/>
                  </a:cubicBezTo>
                  <a:cubicBezTo>
                    <a:pt x="312" y="153"/>
                    <a:pt x="319" y="149"/>
                    <a:pt x="320" y="153"/>
                  </a:cubicBezTo>
                  <a:cubicBezTo>
                    <a:pt x="319" y="155"/>
                    <a:pt x="318" y="155"/>
                    <a:pt x="318" y="159"/>
                  </a:cubicBezTo>
                  <a:cubicBezTo>
                    <a:pt x="323" y="159"/>
                    <a:pt x="323" y="157"/>
                    <a:pt x="326" y="156"/>
                  </a:cubicBezTo>
                  <a:cubicBezTo>
                    <a:pt x="328" y="155"/>
                    <a:pt x="334" y="157"/>
                    <a:pt x="335" y="158"/>
                  </a:cubicBezTo>
                  <a:cubicBezTo>
                    <a:pt x="335" y="160"/>
                    <a:pt x="335" y="161"/>
                    <a:pt x="334" y="162"/>
                  </a:cubicBezTo>
                  <a:cubicBezTo>
                    <a:pt x="338" y="162"/>
                    <a:pt x="339" y="161"/>
                    <a:pt x="341" y="160"/>
                  </a:cubicBezTo>
                  <a:cubicBezTo>
                    <a:pt x="342" y="160"/>
                    <a:pt x="343" y="160"/>
                    <a:pt x="344" y="160"/>
                  </a:cubicBezTo>
                  <a:cubicBezTo>
                    <a:pt x="344" y="158"/>
                    <a:pt x="341" y="156"/>
                    <a:pt x="342" y="155"/>
                  </a:cubicBezTo>
                  <a:cubicBezTo>
                    <a:pt x="342" y="155"/>
                    <a:pt x="342" y="155"/>
                    <a:pt x="342" y="155"/>
                  </a:cubicBezTo>
                  <a:cubicBezTo>
                    <a:pt x="345" y="155"/>
                    <a:pt x="349" y="156"/>
                    <a:pt x="351" y="158"/>
                  </a:cubicBezTo>
                  <a:cubicBezTo>
                    <a:pt x="351" y="159"/>
                    <a:pt x="351" y="161"/>
                    <a:pt x="352" y="162"/>
                  </a:cubicBezTo>
                  <a:cubicBezTo>
                    <a:pt x="353" y="164"/>
                    <a:pt x="354" y="167"/>
                    <a:pt x="356" y="169"/>
                  </a:cubicBezTo>
                  <a:cubicBezTo>
                    <a:pt x="357" y="168"/>
                    <a:pt x="358" y="168"/>
                    <a:pt x="359" y="167"/>
                  </a:cubicBezTo>
                  <a:cubicBezTo>
                    <a:pt x="359" y="165"/>
                    <a:pt x="357" y="162"/>
                    <a:pt x="356" y="160"/>
                  </a:cubicBezTo>
                  <a:cubicBezTo>
                    <a:pt x="355" y="157"/>
                    <a:pt x="355" y="153"/>
                    <a:pt x="355" y="151"/>
                  </a:cubicBezTo>
                  <a:cubicBezTo>
                    <a:pt x="361" y="152"/>
                    <a:pt x="368" y="153"/>
                    <a:pt x="371" y="157"/>
                  </a:cubicBezTo>
                  <a:cubicBezTo>
                    <a:pt x="372" y="159"/>
                    <a:pt x="372" y="161"/>
                    <a:pt x="373" y="163"/>
                  </a:cubicBezTo>
                  <a:cubicBezTo>
                    <a:pt x="374" y="165"/>
                    <a:pt x="375" y="168"/>
                    <a:pt x="377" y="170"/>
                  </a:cubicBezTo>
                  <a:cubicBezTo>
                    <a:pt x="377" y="173"/>
                    <a:pt x="376" y="174"/>
                    <a:pt x="376" y="177"/>
                  </a:cubicBezTo>
                  <a:cubicBezTo>
                    <a:pt x="379" y="178"/>
                    <a:pt x="380" y="180"/>
                    <a:pt x="382" y="181"/>
                  </a:cubicBezTo>
                  <a:close/>
                  <a:moveTo>
                    <a:pt x="417" y="155"/>
                  </a:moveTo>
                  <a:cubicBezTo>
                    <a:pt x="419" y="155"/>
                    <a:pt x="424" y="157"/>
                    <a:pt x="424" y="158"/>
                  </a:cubicBezTo>
                  <a:cubicBezTo>
                    <a:pt x="425" y="159"/>
                    <a:pt x="425" y="160"/>
                    <a:pt x="425" y="161"/>
                  </a:cubicBezTo>
                  <a:cubicBezTo>
                    <a:pt x="424" y="161"/>
                    <a:pt x="424" y="162"/>
                    <a:pt x="423" y="162"/>
                  </a:cubicBezTo>
                  <a:cubicBezTo>
                    <a:pt x="422" y="165"/>
                    <a:pt x="423" y="171"/>
                    <a:pt x="417" y="170"/>
                  </a:cubicBezTo>
                  <a:cubicBezTo>
                    <a:pt x="415" y="170"/>
                    <a:pt x="415" y="168"/>
                    <a:pt x="413" y="167"/>
                  </a:cubicBezTo>
                  <a:cubicBezTo>
                    <a:pt x="413" y="168"/>
                    <a:pt x="413" y="168"/>
                    <a:pt x="413" y="168"/>
                  </a:cubicBezTo>
                  <a:cubicBezTo>
                    <a:pt x="413" y="169"/>
                    <a:pt x="414" y="170"/>
                    <a:pt x="415" y="171"/>
                  </a:cubicBezTo>
                  <a:cubicBezTo>
                    <a:pt x="414" y="172"/>
                    <a:pt x="414" y="172"/>
                    <a:pt x="413" y="173"/>
                  </a:cubicBezTo>
                  <a:cubicBezTo>
                    <a:pt x="407" y="173"/>
                    <a:pt x="406" y="167"/>
                    <a:pt x="402" y="165"/>
                  </a:cubicBezTo>
                  <a:cubicBezTo>
                    <a:pt x="400" y="163"/>
                    <a:pt x="397" y="164"/>
                    <a:pt x="395" y="163"/>
                  </a:cubicBezTo>
                  <a:cubicBezTo>
                    <a:pt x="393" y="162"/>
                    <a:pt x="389" y="158"/>
                    <a:pt x="388" y="157"/>
                  </a:cubicBezTo>
                  <a:cubicBezTo>
                    <a:pt x="389" y="156"/>
                    <a:pt x="389" y="155"/>
                    <a:pt x="390" y="153"/>
                  </a:cubicBezTo>
                  <a:cubicBezTo>
                    <a:pt x="393" y="155"/>
                    <a:pt x="395" y="158"/>
                    <a:pt x="399" y="158"/>
                  </a:cubicBezTo>
                  <a:cubicBezTo>
                    <a:pt x="400" y="156"/>
                    <a:pt x="402" y="154"/>
                    <a:pt x="404" y="153"/>
                  </a:cubicBezTo>
                  <a:cubicBezTo>
                    <a:pt x="404" y="153"/>
                    <a:pt x="404" y="152"/>
                    <a:pt x="404" y="152"/>
                  </a:cubicBezTo>
                  <a:cubicBezTo>
                    <a:pt x="403" y="152"/>
                    <a:pt x="398" y="147"/>
                    <a:pt x="398" y="147"/>
                  </a:cubicBezTo>
                  <a:cubicBezTo>
                    <a:pt x="398" y="147"/>
                    <a:pt x="398" y="146"/>
                    <a:pt x="398" y="146"/>
                  </a:cubicBezTo>
                  <a:cubicBezTo>
                    <a:pt x="398" y="146"/>
                    <a:pt x="398" y="146"/>
                    <a:pt x="398" y="145"/>
                  </a:cubicBezTo>
                  <a:cubicBezTo>
                    <a:pt x="400" y="145"/>
                    <a:pt x="401" y="146"/>
                    <a:pt x="403" y="146"/>
                  </a:cubicBezTo>
                  <a:cubicBezTo>
                    <a:pt x="403" y="146"/>
                    <a:pt x="404" y="144"/>
                    <a:pt x="405" y="145"/>
                  </a:cubicBezTo>
                  <a:cubicBezTo>
                    <a:pt x="406" y="145"/>
                    <a:pt x="407" y="146"/>
                    <a:pt x="408" y="147"/>
                  </a:cubicBezTo>
                  <a:cubicBezTo>
                    <a:pt x="409" y="147"/>
                    <a:pt x="414" y="145"/>
                    <a:pt x="415" y="144"/>
                  </a:cubicBezTo>
                  <a:cubicBezTo>
                    <a:pt x="418" y="145"/>
                    <a:pt x="420" y="145"/>
                    <a:pt x="421" y="146"/>
                  </a:cubicBezTo>
                  <a:cubicBezTo>
                    <a:pt x="421" y="146"/>
                    <a:pt x="421" y="147"/>
                    <a:pt x="421" y="147"/>
                  </a:cubicBezTo>
                  <a:cubicBezTo>
                    <a:pt x="421" y="148"/>
                    <a:pt x="420" y="147"/>
                    <a:pt x="419" y="148"/>
                  </a:cubicBezTo>
                  <a:cubicBezTo>
                    <a:pt x="419" y="149"/>
                    <a:pt x="418" y="149"/>
                    <a:pt x="418" y="150"/>
                  </a:cubicBezTo>
                  <a:cubicBezTo>
                    <a:pt x="417" y="151"/>
                    <a:pt x="415" y="152"/>
                    <a:pt x="413" y="153"/>
                  </a:cubicBezTo>
                  <a:cubicBezTo>
                    <a:pt x="413" y="154"/>
                    <a:pt x="413" y="154"/>
                    <a:pt x="414" y="155"/>
                  </a:cubicBezTo>
                  <a:cubicBezTo>
                    <a:pt x="415" y="155"/>
                    <a:pt x="416" y="155"/>
                    <a:pt x="417" y="155"/>
                  </a:cubicBezTo>
                  <a:close/>
                  <a:moveTo>
                    <a:pt x="468" y="127"/>
                  </a:moveTo>
                  <a:cubicBezTo>
                    <a:pt x="470" y="127"/>
                    <a:pt x="470" y="127"/>
                    <a:pt x="470" y="125"/>
                  </a:cubicBezTo>
                  <a:cubicBezTo>
                    <a:pt x="472" y="125"/>
                    <a:pt x="473" y="125"/>
                    <a:pt x="474" y="125"/>
                  </a:cubicBezTo>
                  <a:cubicBezTo>
                    <a:pt x="475" y="125"/>
                    <a:pt x="475" y="124"/>
                    <a:pt x="477" y="124"/>
                  </a:cubicBezTo>
                  <a:cubicBezTo>
                    <a:pt x="480" y="124"/>
                    <a:pt x="481" y="127"/>
                    <a:pt x="485" y="127"/>
                  </a:cubicBezTo>
                  <a:cubicBezTo>
                    <a:pt x="485" y="126"/>
                    <a:pt x="486" y="125"/>
                    <a:pt x="487" y="125"/>
                  </a:cubicBezTo>
                  <a:cubicBezTo>
                    <a:pt x="490" y="123"/>
                    <a:pt x="505" y="120"/>
                    <a:pt x="511" y="122"/>
                  </a:cubicBezTo>
                  <a:cubicBezTo>
                    <a:pt x="513" y="123"/>
                    <a:pt x="515" y="124"/>
                    <a:pt x="517" y="125"/>
                  </a:cubicBezTo>
                  <a:cubicBezTo>
                    <a:pt x="520" y="126"/>
                    <a:pt x="522" y="126"/>
                    <a:pt x="524" y="129"/>
                  </a:cubicBezTo>
                  <a:cubicBezTo>
                    <a:pt x="524" y="129"/>
                    <a:pt x="524" y="129"/>
                    <a:pt x="524" y="129"/>
                  </a:cubicBezTo>
                  <a:cubicBezTo>
                    <a:pt x="523" y="129"/>
                    <a:pt x="517" y="131"/>
                    <a:pt x="518" y="133"/>
                  </a:cubicBezTo>
                  <a:cubicBezTo>
                    <a:pt x="518" y="134"/>
                    <a:pt x="519" y="135"/>
                    <a:pt x="519" y="137"/>
                  </a:cubicBezTo>
                  <a:cubicBezTo>
                    <a:pt x="516" y="137"/>
                    <a:pt x="509" y="138"/>
                    <a:pt x="507" y="137"/>
                  </a:cubicBezTo>
                  <a:cubicBezTo>
                    <a:pt x="506" y="137"/>
                    <a:pt x="505" y="136"/>
                    <a:pt x="504" y="136"/>
                  </a:cubicBezTo>
                  <a:cubicBezTo>
                    <a:pt x="504" y="135"/>
                    <a:pt x="503" y="133"/>
                    <a:pt x="503" y="132"/>
                  </a:cubicBezTo>
                  <a:cubicBezTo>
                    <a:pt x="502" y="132"/>
                    <a:pt x="501" y="132"/>
                    <a:pt x="501" y="131"/>
                  </a:cubicBezTo>
                  <a:cubicBezTo>
                    <a:pt x="500" y="131"/>
                    <a:pt x="500" y="132"/>
                    <a:pt x="500" y="132"/>
                  </a:cubicBezTo>
                  <a:cubicBezTo>
                    <a:pt x="500" y="133"/>
                    <a:pt x="500" y="134"/>
                    <a:pt x="500" y="136"/>
                  </a:cubicBezTo>
                  <a:cubicBezTo>
                    <a:pt x="499" y="136"/>
                    <a:pt x="493" y="137"/>
                    <a:pt x="491" y="137"/>
                  </a:cubicBezTo>
                  <a:cubicBezTo>
                    <a:pt x="488" y="136"/>
                    <a:pt x="487" y="135"/>
                    <a:pt x="484" y="134"/>
                  </a:cubicBezTo>
                  <a:cubicBezTo>
                    <a:pt x="484" y="135"/>
                    <a:pt x="484" y="136"/>
                    <a:pt x="484" y="137"/>
                  </a:cubicBezTo>
                  <a:cubicBezTo>
                    <a:pt x="480" y="137"/>
                    <a:pt x="477" y="138"/>
                    <a:pt x="473" y="137"/>
                  </a:cubicBezTo>
                  <a:cubicBezTo>
                    <a:pt x="472" y="136"/>
                    <a:pt x="472" y="134"/>
                    <a:pt x="472" y="132"/>
                  </a:cubicBezTo>
                  <a:cubicBezTo>
                    <a:pt x="470" y="133"/>
                    <a:pt x="468" y="133"/>
                    <a:pt x="467" y="134"/>
                  </a:cubicBezTo>
                  <a:cubicBezTo>
                    <a:pt x="467" y="135"/>
                    <a:pt x="467" y="135"/>
                    <a:pt x="466" y="136"/>
                  </a:cubicBezTo>
                  <a:cubicBezTo>
                    <a:pt x="462" y="139"/>
                    <a:pt x="458" y="134"/>
                    <a:pt x="456" y="132"/>
                  </a:cubicBezTo>
                  <a:cubicBezTo>
                    <a:pt x="456" y="132"/>
                    <a:pt x="456" y="132"/>
                    <a:pt x="456" y="133"/>
                  </a:cubicBezTo>
                  <a:cubicBezTo>
                    <a:pt x="455" y="133"/>
                    <a:pt x="455" y="134"/>
                    <a:pt x="454" y="135"/>
                  </a:cubicBezTo>
                  <a:cubicBezTo>
                    <a:pt x="453" y="135"/>
                    <a:pt x="452" y="135"/>
                    <a:pt x="451" y="134"/>
                  </a:cubicBezTo>
                  <a:cubicBezTo>
                    <a:pt x="451" y="132"/>
                    <a:pt x="449" y="130"/>
                    <a:pt x="448" y="127"/>
                  </a:cubicBezTo>
                  <a:cubicBezTo>
                    <a:pt x="452" y="123"/>
                    <a:pt x="448" y="120"/>
                    <a:pt x="446" y="117"/>
                  </a:cubicBezTo>
                  <a:cubicBezTo>
                    <a:pt x="445" y="117"/>
                    <a:pt x="443" y="115"/>
                    <a:pt x="445" y="114"/>
                  </a:cubicBezTo>
                  <a:cubicBezTo>
                    <a:pt x="446" y="113"/>
                    <a:pt x="448" y="113"/>
                    <a:pt x="449" y="112"/>
                  </a:cubicBezTo>
                  <a:cubicBezTo>
                    <a:pt x="451" y="112"/>
                    <a:pt x="453" y="112"/>
                    <a:pt x="456" y="112"/>
                  </a:cubicBezTo>
                  <a:cubicBezTo>
                    <a:pt x="459" y="113"/>
                    <a:pt x="461" y="115"/>
                    <a:pt x="463" y="116"/>
                  </a:cubicBezTo>
                  <a:cubicBezTo>
                    <a:pt x="463" y="116"/>
                    <a:pt x="463" y="116"/>
                    <a:pt x="463" y="116"/>
                  </a:cubicBezTo>
                  <a:cubicBezTo>
                    <a:pt x="462" y="117"/>
                    <a:pt x="457" y="116"/>
                    <a:pt x="456" y="118"/>
                  </a:cubicBezTo>
                  <a:cubicBezTo>
                    <a:pt x="456" y="119"/>
                    <a:pt x="456" y="120"/>
                    <a:pt x="455" y="120"/>
                  </a:cubicBezTo>
                  <a:cubicBezTo>
                    <a:pt x="459" y="120"/>
                    <a:pt x="462" y="121"/>
                    <a:pt x="465" y="122"/>
                  </a:cubicBezTo>
                  <a:cubicBezTo>
                    <a:pt x="465" y="124"/>
                    <a:pt x="467" y="125"/>
                    <a:pt x="468" y="127"/>
                  </a:cubicBezTo>
                  <a:close/>
                  <a:moveTo>
                    <a:pt x="626" y="218"/>
                  </a:moveTo>
                  <a:cubicBezTo>
                    <a:pt x="628" y="219"/>
                    <a:pt x="630" y="221"/>
                    <a:pt x="632" y="222"/>
                  </a:cubicBezTo>
                  <a:cubicBezTo>
                    <a:pt x="632" y="222"/>
                    <a:pt x="632" y="222"/>
                    <a:pt x="632" y="222"/>
                  </a:cubicBezTo>
                  <a:cubicBezTo>
                    <a:pt x="631" y="223"/>
                    <a:pt x="630" y="224"/>
                    <a:pt x="630" y="225"/>
                  </a:cubicBezTo>
                  <a:cubicBezTo>
                    <a:pt x="627" y="226"/>
                    <a:pt x="626" y="223"/>
                    <a:pt x="623" y="225"/>
                  </a:cubicBezTo>
                  <a:cubicBezTo>
                    <a:pt x="623" y="225"/>
                    <a:pt x="623" y="225"/>
                    <a:pt x="623" y="225"/>
                  </a:cubicBezTo>
                  <a:cubicBezTo>
                    <a:pt x="625" y="226"/>
                    <a:pt x="626" y="227"/>
                    <a:pt x="627" y="229"/>
                  </a:cubicBezTo>
                  <a:cubicBezTo>
                    <a:pt x="624" y="229"/>
                    <a:pt x="623" y="230"/>
                    <a:pt x="622" y="232"/>
                  </a:cubicBezTo>
                  <a:cubicBezTo>
                    <a:pt x="621" y="232"/>
                    <a:pt x="620" y="230"/>
                    <a:pt x="619" y="229"/>
                  </a:cubicBezTo>
                  <a:cubicBezTo>
                    <a:pt x="619" y="229"/>
                    <a:pt x="619" y="229"/>
                    <a:pt x="619" y="229"/>
                  </a:cubicBezTo>
                  <a:cubicBezTo>
                    <a:pt x="619" y="231"/>
                    <a:pt x="618" y="232"/>
                    <a:pt x="618" y="234"/>
                  </a:cubicBezTo>
                  <a:cubicBezTo>
                    <a:pt x="618" y="235"/>
                    <a:pt x="619" y="236"/>
                    <a:pt x="619" y="238"/>
                  </a:cubicBezTo>
                  <a:cubicBezTo>
                    <a:pt x="619" y="238"/>
                    <a:pt x="619" y="238"/>
                    <a:pt x="619" y="238"/>
                  </a:cubicBezTo>
                  <a:cubicBezTo>
                    <a:pt x="618" y="238"/>
                    <a:pt x="614" y="236"/>
                    <a:pt x="614" y="236"/>
                  </a:cubicBezTo>
                  <a:cubicBezTo>
                    <a:pt x="613" y="235"/>
                    <a:pt x="613" y="234"/>
                    <a:pt x="613" y="233"/>
                  </a:cubicBezTo>
                  <a:cubicBezTo>
                    <a:pt x="612" y="233"/>
                    <a:pt x="611" y="234"/>
                    <a:pt x="610" y="234"/>
                  </a:cubicBezTo>
                  <a:cubicBezTo>
                    <a:pt x="610" y="233"/>
                    <a:pt x="608" y="233"/>
                    <a:pt x="608" y="231"/>
                  </a:cubicBezTo>
                  <a:cubicBezTo>
                    <a:pt x="609" y="230"/>
                    <a:pt x="609" y="229"/>
                    <a:pt x="609" y="229"/>
                  </a:cubicBezTo>
                  <a:cubicBezTo>
                    <a:pt x="608" y="228"/>
                    <a:pt x="606" y="228"/>
                    <a:pt x="605" y="228"/>
                  </a:cubicBezTo>
                  <a:cubicBezTo>
                    <a:pt x="602" y="226"/>
                    <a:pt x="601" y="223"/>
                    <a:pt x="596" y="222"/>
                  </a:cubicBezTo>
                  <a:cubicBezTo>
                    <a:pt x="595" y="223"/>
                    <a:pt x="593" y="223"/>
                    <a:pt x="593" y="225"/>
                  </a:cubicBezTo>
                  <a:cubicBezTo>
                    <a:pt x="594" y="226"/>
                    <a:pt x="595" y="227"/>
                    <a:pt x="597" y="228"/>
                  </a:cubicBezTo>
                  <a:cubicBezTo>
                    <a:pt x="596" y="228"/>
                    <a:pt x="596" y="229"/>
                    <a:pt x="596" y="229"/>
                  </a:cubicBezTo>
                  <a:cubicBezTo>
                    <a:pt x="595" y="229"/>
                    <a:pt x="595" y="229"/>
                    <a:pt x="594" y="229"/>
                  </a:cubicBezTo>
                  <a:cubicBezTo>
                    <a:pt x="593" y="227"/>
                    <a:pt x="591" y="226"/>
                    <a:pt x="590" y="225"/>
                  </a:cubicBezTo>
                  <a:cubicBezTo>
                    <a:pt x="590" y="228"/>
                    <a:pt x="592" y="230"/>
                    <a:pt x="592" y="232"/>
                  </a:cubicBezTo>
                  <a:cubicBezTo>
                    <a:pt x="594" y="232"/>
                    <a:pt x="595" y="232"/>
                    <a:pt x="596" y="232"/>
                  </a:cubicBezTo>
                  <a:cubicBezTo>
                    <a:pt x="597" y="235"/>
                    <a:pt x="598" y="238"/>
                    <a:pt x="600" y="240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1" y="239"/>
                    <a:pt x="601" y="239"/>
                    <a:pt x="602" y="239"/>
                  </a:cubicBezTo>
                  <a:cubicBezTo>
                    <a:pt x="603" y="239"/>
                    <a:pt x="604" y="241"/>
                    <a:pt x="605" y="242"/>
                  </a:cubicBezTo>
                  <a:cubicBezTo>
                    <a:pt x="607" y="242"/>
                    <a:pt x="608" y="243"/>
                    <a:pt x="609" y="244"/>
                  </a:cubicBezTo>
                  <a:cubicBezTo>
                    <a:pt x="609" y="244"/>
                    <a:pt x="609" y="244"/>
                    <a:pt x="609" y="244"/>
                  </a:cubicBezTo>
                  <a:cubicBezTo>
                    <a:pt x="608" y="244"/>
                    <a:pt x="608" y="244"/>
                    <a:pt x="607" y="244"/>
                  </a:cubicBezTo>
                  <a:cubicBezTo>
                    <a:pt x="607" y="244"/>
                    <a:pt x="607" y="244"/>
                    <a:pt x="607" y="245"/>
                  </a:cubicBezTo>
                  <a:cubicBezTo>
                    <a:pt x="609" y="248"/>
                    <a:pt x="614" y="248"/>
                    <a:pt x="613" y="254"/>
                  </a:cubicBezTo>
                  <a:cubicBezTo>
                    <a:pt x="613" y="254"/>
                    <a:pt x="613" y="254"/>
                    <a:pt x="612" y="254"/>
                  </a:cubicBezTo>
                  <a:cubicBezTo>
                    <a:pt x="612" y="252"/>
                    <a:pt x="610" y="250"/>
                    <a:pt x="608" y="249"/>
                  </a:cubicBezTo>
                  <a:cubicBezTo>
                    <a:pt x="608" y="252"/>
                    <a:pt x="611" y="254"/>
                    <a:pt x="611" y="257"/>
                  </a:cubicBezTo>
                  <a:cubicBezTo>
                    <a:pt x="611" y="257"/>
                    <a:pt x="611" y="257"/>
                    <a:pt x="611" y="257"/>
                  </a:cubicBezTo>
                  <a:cubicBezTo>
                    <a:pt x="610" y="257"/>
                    <a:pt x="609" y="257"/>
                    <a:pt x="608" y="257"/>
                  </a:cubicBezTo>
                  <a:cubicBezTo>
                    <a:pt x="609" y="258"/>
                    <a:pt x="610" y="260"/>
                    <a:pt x="611" y="261"/>
                  </a:cubicBezTo>
                  <a:cubicBezTo>
                    <a:pt x="608" y="260"/>
                    <a:pt x="607" y="259"/>
                    <a:pt x="605" y="256"/>
                  </a:cubicBezTo>
                  <a:cubicBezTo>
                    <a:pt x="599" y="257"/>
                    <a:pt x="597" y="252"/>
                    <a:pt x="593" y="249"/>
                  </a:cubicBezTo>
                  <a:cubicBezTo>
                    <a:pt x="593" y="250"/>
                    <a:pt x="593" y="251"/>
                    <a:pt x="594" y="252"/>
                  </a:cubicBezTo>
                  <a:cubicBezTo>
                    <a:pt x="591" y="251"/>
                    <a:pt x="590" y="250"/>
                    <a:pt x="587" y="250"/>
                  </a:cubicBezTo>
                  <a:cubicBezTo>
                    <a:pt x="587" y="254"/>
                    <a:pt x="593" y="256"/>
                    <a:pt x="596" y="258"/>
                  </a:cubicBezTo>
                  <a:cubicBezTo>
                    <a:pt x="600" y="260"/>
                    <a:pt x="603" y="263"/>
                    <a:pt x="604" y="268"/>
                  </a:cubicBezTo>
                  <a:cubicBezTo>
                    <a:pt x="600" y="266"/>
                    <a:pt x="596" y="265"/>
                    <a:pt x="592" y="263"/>
                  </a:cubicBezTo>
                  <a:cubicBezTo>
                    <a:pt x="589" y="263"/>
                    <a:pt x="587" y="263"/>
                    <a:pt x="585" y="262"/>
                  </a:cubicBezTo>
                  <a:cubicBezTo>
                    <a:pt x="584" y="261"/>
                    <a:pt x="583" y="260"/>
                    <a:pt x="582" y="259"/>
                  </a:cubicBezTo>
                  <a:cubicBezTo>
                    <a:pt x="582" y="259"/>
                    <a:pt x="581" y="259"/>
                    <a:pt x="580" y="259"/>
                  </a:cubicBezTo>
                  <a:cubicBezTo>
                    <a:pt x="579" y="259"/>
                    <a:pt x="578" y="258"/>
                    <a:pt x="578" y="258"/>
                  </a:cubicBezTo>
                  <a:cubicBezTo>
                    <a:pt x="577" y="258"/>
                    <a:pt x="576" y="258"/>
                    <a:pt x="576" y="258"/>
                  </a:cubicBezTo>
                  <a:cubicBezTo>
                    <a:pt x="574" y="256"/>
                    <a:pt x="571" y="256"/>
                    <a:pt x="570" y="254"/>
                  </a:cubicBezTo>
                  <a:cubicBezTo>
                    <a:pt x="571" y="253"/>
                    <a:pt x="572" y="252"/>
                    <a:pt x="572" y="251"/>
                  </a:cubicBezTo>
                  <a:cubicBezTo>
                    <a:pt x="571" y="251"/>
                    <a:pt x="570" y="250"/>
                    <a:pt x="569" y="249"/>
                  </a:cubicBezTo>
                  <a:cubicBezTo>
                    <a:pt x="568" y="249"/>
                    <a:pt x="567" y="249"/>
                    <a:pt x="566" y="249"/>
                  </a:cubicBezTo>
                  <a:cubicBezTo>
                    <a:pt x="564" y="248"/>
                    <a:pt x="561" y="245"/>
                    <a:pt x="561" y="242"/>
                  </a:cubicBezTo>
                  <a:cubicBezTo>
                    <a:pt x="558" y="242"/>
                    <a:pt x="556" y="240"/>
                    <a:pt x="553" y="240"/>
                  </a:cubicBezTo>
                  <a:cubicBezTo>
                    <a:pt x="553" y="240"/>
                    <a:pt x="553" y="240"/>
                    <a:pt x="553" y="240"/>
                  </a:cubicBezTo>
                  <a:cubicBezTo>
                    <a:pt x="554" y="241"/>
                    <a:pt x="554" y="243"/>
                    <a:pt x="554" y="243"/>
                  </a:cubicBezTo>
                  <a:cubicBezTo>
                    <a:pt x="553" y="244"/>
                    <a:pt x="554" y="244"/>
                    <a:pt x="553" y="244"/>
                  </a:cubicBezTo>
                  <a:cubicBezTo>
                    <a:pt x="551" y="243"/>
                    <a:pt x="549" y="243"/>
                    <a:pt x="548" y="242"/>
                  </a:cubicBezTo>
                  <a:cubicBezTo>
                    <a:pt x="547" y="243"/>
                    <a:pt x="546" y="244"/>
                    <a:pt x="545" y="245"/>
                  </a:cubicBezTo>
                  <a:cubicBezTo>
                    <a:pt x="540" y="245"/>
                    <a:pt x="536" y="244"/>
                    <a:pt x="532" y="243"/>
                  </a:cubicBezTo>
                  <a:cubicBezTo>
                    <a:pt x="532" y="239"/>
                    <a:pt x="533" y="238"/>
                    <a:pt x="536" y="237"/>
                  </a:cubicBezTo>
                  <a:cubicBezTo>
                    <a:pt x="537" y="237"/>
                    <a:pt x="537" y="235"/>
                    <a:pt x="537" y="234"/>
                  </a:cubicBezTo>
                  <a:cubicBezTo>
                    <a:pt x="538" y="234"/>
                    <a:pt x="545" y="235"/>
                    <a:pt x="546" y="236"/>
                  </a:cubicBezTo>
                  <a:cubicBezTo>
                    <a:pt x="547" y="237"/>
                    <a:pt x="548" y="238"/>
                    <a:pt x="548" y="239"/>
                  </a:cubicBezTo>
                  <a:cubicBezTo>
                    <a:pt x="548" y="239"/>
                    <a:pt x="548" y="239"/>
                    <a:pt x="548" y="239"/>
                  </a:cubicBezTo>
                  <a:cubicBezTo>
                    <a:pt x="548" y="237"/>
                    <a:pt x="548" y="236"/>
                    <a:pt x="548" y="235"/>
                  </a:cubicBezTo>
                  <a:cubicBezTo>
                    <a:pt x="551" y="235"/>
                    <a:pt x="553" y="234"/>
                    <a:pt x="556" y="234"/>
                  </a:cubicBezTo>
                  <a:cubicBezTo>
                    <a:pt x="557" y="234"/>
                    <a:pt x="558" y="234"/>
                    <a:pt x="559" y="234"/>
                  </a:cubicBezTo>
                  <a:cubicBezTo>
                    <a:pt x="559" y="234"/>
                    <a:pt x="559" y="234"/>
                    <a:pt x="559" y="234"/>
                  </a:cubicBezTo>
                  <a:cubicBezTo>
                    <a:pt x="560" y="233"/>
                    <a:pt x="560" y="233"/>
                    <a:pt x="560" y="233"/>
                  </a:cubicBezTo>
                  <a:cubicBezTo>
                    <a:pt x="559" y="232"/>
                    <a:pt x="554" y="227"/>
                    <a:pt x="555" y="226"/>
                  </a:cubicBezTo>
                  <a:cubicBezTo>
                    <a:pt x="555" y="225"/>
                    <a:pt x="561" y="223"/>
                    <a:pt x="562" y="222"/>
                  </a:cubicBezTo>
                  <a:cubicBezTo>
                    <a:pt x="562" y="221"/>
                    <a:pt x="563" y="220"/>
                    <a:pt x="563" y="219"/>
                  </a:cubicBezTo>
                  <a:cubicBezTo>
                    <a:pt x="564" y="218"/>
                    <a:pt x="565" y="217"/>
                    <a:pt x="566" y="216"/>
                  </a:cubicBezTo>
                  <a:cubicBezTo>
                    <a:pt x="566" y="213"/>
                    <a:pt x="563" y="206"/>
                    <a:pt x="561" y="205"/>
                  </a:cubicBezTo>
                  <a:cubicBezTo>
                    <a:pt x="558" y="204"/>
                    <a:pt x="556" y="204"/>
                    <a:pt x="554" y="202"/>
                  </a:cubicBezTo>
                  <a:cubicBezTo>
                    <a:pt x="554" y="202"/>
                    <a:pt x="552" y="198"/>
                    <a:pt x="552" y="198"/>
                  </a:cubicBezTo>
                  <a:cubicBezTo>
                    <a:pt x="551" y="198"/>
                    <a:pt x="550" y="199"/>
                    <a:pt x="550" y="200"/>
                  </a:cubicBezTo>
                  <a:cubicBezTo>
                    <a:pt x="549" y="200"/>
                    <a:pt x="548" y="200"/>
                    <a:pt x="547" y="200"/>
                  </a:cubicBezTo>
                  <a:cubicBezTo>
                    <a:pt x="545" y="200"/>
                    <a:pt x="543" y="200"/>
                    <a:pt x="541" y="201"/>
                  </a:cubicBezTo>
                  <a:cubicBezTo>
                    <a:pt x="541" y="201"/>
                    <a:pt x="541" y="201"/>
                    <a:pt x="541" y="201"/>
                  </a:cubicBezTo>
                  <a:cubicBezTo>
                    <a:pt x="541" y="200"/>
                    <a:pt x="541" y="199"/>
                    <a:pt x="541" y="198"/>
                  </a:cubicBezTo>
                  <a:cubicBezTo>
                    <a:pt x="543" y="197"/>
                    <a:pt x="545" y="197"/>
                    <a:pt x="547" y="197"/>
                  </a:cubicBezTo>
                  <a:cubicBezTo>
                    <a:pt x="547" y="197"/>
                    <a:pt x="547" y="196"/>
                    <a:pt x="547" y="196"/>
                  </a:cubicBezTo>
                  <a:cubicBezTo>
                    <a:pt x="545" y="194"/>
                    <a:pt x="542" y="192"/>
                    <a:pt x="539" y="190"/>
                  </a:cubicBezTo>
                  <a:cubicBezTo>
                    <a:pt x="538" y="190"/>
                    <a:pt x="538" y="190"/>
                    <a:pt x="537" y="190"/>
                  </a:cubicBezTo>
                  <a:cubicBezTo>
                    <a:pt x="536" y="189"/>
                    <a:pt x="536" y="189"/>
                    <a:pt x="535" y="189"/>
                  </a:cubicBezTo>
                  <a:cubicBezTo>
                    <a:pt x="535" y="184"/>
                    <a:pt x="532" y="185"/>
                    <a:pt x="529" y="183"/>
                  </a:cubicBezTo>
                  <a:cubicBezTo>
                    <a:pt x="528" y="182"/>
                    <a:pt x="527" y="182"/>
                    <a:pt x="527" y="181"/>
                  </a:cubicBezTo>
                  <a:cubicBezTo>
                    <a:pt x="526" y="181"/>
                    <a:pt x="525" y="181"/>
                    <a:pt x="524" y="182"/>
                  </a:cubicBezTo>
                  <a:cubicBezTo>
                    <a:pt x="523" y="181"/>
                    <a:pt x="519" y="179"/>
                    <a:pt x="518" y="179"/>
                  </a:cubicBezTo>
                  <a:cubicBezTo>
                    <a:pt x="518" y="179"/>
                    <a:pt x="518" y="180"/>
                    <a:pt x="517" y="180"/>
                  </a:cubicBezTo>
                  <a:cubicBezTo>
                    <a:pt x="517" y="180"/>
                    <a:pt x="517" y="180"/>
                    <a:pt x="518" y="180"/>
                  </a:cubicBezTo>
                  <a:cubicBezTo>
                    <a:pt x="519" y="183"/>
                    <a:pt x="527" y="183"/>
                    <a:pt x="528" y="186"/>
                  </a:cubicBezTo>
                  <a:cubicBezTo>
                    <a:pt x="529" y="187"/>
                    <a:pt x="529" y="187"/>
                    <a:pt x="528" y="188"/>
                  </a:cubicBezTo>
                  <a:cubicBezTo>
                    <a:pt x="528" y="188"/>
                    <a:pt x="527" y="189"/>
                    <a:pt x="526" y="189"/>
                  </a:cubicBezTo>
                  <a:cubicBezTo>
                    <a:pt x="522" y="190"/>
                    <a:pt x="517" y="185"/>
                    <a:pt x="514" y="186"/>
                  </a:cubicBezTo>
                  <a:cubicBezTo>
                    <a:pt x="514" y="186"/>
                    <a:pt x="514" y="186"/>
                    <a:pt x="514" y="187"/>
                  </a:cubicBezTo>
                  <a:cubicBezTo>
                    <a:pt x="515" y="188"/>
                    <a:pt x="516" y="189"/>
                    <a:pt x="516" y="191"/>
                  </a:cubicBezTo>
                  <a:cubicBezTo>
                    <a:pt x="515" y="190"/>
                    <a:pt x="512" y="188"/>
                    <a:pt x="510" y="188"/>
                  </a:cubicBezTo>
                  <a:cubicBezTo>
                    <a:pt x="509" y="188"/>
                    <a:pt x="508" y="189"/>
                    <a:pt x="508" y="189"/>
                  </a:cubicBezTo>
                  <a:cubicBezTo>
                    <a:pt x="507" y="189"/>
                    <a:pt x="505" y="187"/>
                    <a:pt x="503" y="188"/>
                  </a:cubicBezTo>
                  <a:cubicBezTo>
                    <a:pt x="503" y="188"/>
                    <a:pt x="502" y="188"/>
                    <a:pt x="501" y="188"/>
                  </a:cubicBezTo>
                  <a:cubicBezTo>
                    <a:pt x="499" y="188"/>
                    <a:pt x="496" y="187"/>
                    <a:pt x="493" y="187"/>
                  </a:cubicBezTo>
                  <a:cubicBezTo>
                    <a:pt x="491" y="187"/>
                    <a:pt x="488" y="187"/>
                    <a:pt x="486" y="187"/>
                  </a:cubicBezTo>
                  <a:cubicBezTo>
                    <a:pt x="485" y="186"/>
                    <a:pt x="484" y="186"/>
                    <a:pt x="484" y="186"/>
                  </a:cubicBezTo>
                  <a:cubicBezTo>
                    <a:pt x="484" y="184"/>
                    <a:pt x="484" y="183"/>
                    <a:pt x="483" y="182"/>
                  </a:cubicBezTo>
                  <a:cubicBezTo>
                    <a:pt x="482" y="182"/>
                    <a:pt x="481" y="182"/>
                    <a:pt x="480" y="182"/>
                  </a:cubicBezTo>
                  <a:cubicBezTo>
                    <a:pt x="480" y="182"/>
                    <a:pt x="480" y="183"/>
                    <a:pt x="479" y="184"/>
                  </a:cubicBezTo>
                  <a:cubicBezTo>
                    <a:pt x="474" y="184"/>
                    <a:pt x="466" y="182"/>
                    <a:pt x="467" y="177"/>
                  </a:cubicBezTo>
                  <a:cubicBezTo>
                    <a:pt x="470" y="177"/>
                    <a:pt x="478" y="178"/>
                    <a:pt x="479" y="177"/>
                  </a:cubicBezTo>
                  <a:cubicBezTo>
                    <a:pt x="475" y="172"/>
                    <a:pt x="469" y="173"/>
                    <a:pt x="462" y="171"/>
                  </a:cubicBezTo>
                  <a:cubicBezTo>
                    <a:pt x="462" y="167"/>
                    <a:pt x="463" y="166"/>
                    <a:pt x="466" y="165"/>
                  </a:cubicBezTo>
                  <a:cubicBezTo>
                    <a:pt x="466" y="165"/>
                    <a:pt x="466" y="164"/>
                    <a:pt x="466" y="164"/>
                  </a:cubicBezTo>
                  <a:cubicBezTo>
                    <a:pt x="465" y="163"/>
                    <a:pt x="464" y="163"/>
                    <a:pt x="463" y="162"/>
                  </a:cubicBezTo>
                  <a:cubicBezTo>
                    <a:pt x="463" y="152"/>
                    <a:pt x="479" y="142"/>
                    <a:pt x="490" y="146"/>
                  </a:cubicBezTo>
                  <a:cubicBezTo>
                    <a:pt x="490" y="146"/>
                    <a:pt x="490" y="147"/>
                    <a:pt x="490" y="147"/>
                  </a:cubicBezTo>
                  <a:cubicBezTo>
                    <a:pt x="488" y="148"/>
                    <a:pt x="481" y="154"/>
                    <a:pt x="481" y="157"/>
                  </a:cubicBezTo>
                  <a:cubicBezTo>
                    <a:pt x="481" y="157"/>
                    <a:pt x="481" y="158"/>
                    <a:pt x="481" y="159"/>
                  </a:cubicBezTo>
                  <a:cubicBezTo>
                    <a:pt x="482" y="160"/>
                    <a:pt x="483" y="160"/>
                    <a:pt x="484" y="161"/>
                  </a:cubicBezTo>
                  <a:cubicBezTo>
                    <a:pt x="481" y="167"/>
                    <a:pt x="488" y="169"/>
                    <a:pt x="490" y="172"/>
                  </a:cubicBezTo>
                  <a:cubicBezTo>
                    <a:pt x="490" y="172"/>
                    <a:pt x="490" y="173"/>
                    <a:pt x="490" y="173"/>
                  </a:cubicBezTo>
                  <a:cubicBezTo>
                    <a:pt x="489" y="173"/>
                    <a:pt x="488" y="174"/>
                    <a:pt x="487" y="174"/>
                  </a:cubicBezTo>
                  <a:cubicBezTo>
                    <a:pt x="487" y="175"/>
                    <a:pt x="487" y="175"/>
                    <a:pt x="487" y="176"/>
                  </a:cubicBezTo>
                  <a:cubicBezTo>
                    <a:pt x="489" y="176"/>
                    <a:pt x="491" y="176"/>
                    <a:pt x="493" y="176"/>
                  </a:cubicBezTo>
                  <a:cubicBezTo>
                    <a:pt x="494" y="175"/>
                    <a:pt x="495" y="173"/>
                    <a:pt x="494" y="171"/>
                  </a:cubicBezTo>
                  <a:cubicBezTo>
                    <a:pt x="494" y="170"/>
                    <a:pt x="492" y="170"/>
                    <a:pt x="491" y="169"/>
                  </a:cubicBezTo>
                  <a:cubicBezTo>
                    <a:pt x="490" y="168"/>
                    <a:pt x="489" y="167"/>
                    <a:pt x="488" y="166"/>
                  </a:cubicBezTo>
                  <a:cubicBezTo>
                    <a:pt x="489" y="165"/>
                    <a:pt x="490" y="164"/>
                    <a:pt x="491" y="163"/>
                  </a:cubicBezTo>
                  <a:cubicBezTo>
                    <a:pt x="493" y="164"/>
                    <a:pt x="494" y="164"/>
                    <a:pt x="496" y="163"/>
                  </a:cubicBezTo>
                  <a:cubicBezTo>
                    <a:pt x="496" y="163"/>
                    <a:pt x="496" y="163"/>
                    <a:pt x="496" y="163"/>
                  </a:cubicBezTo>
                  <a:cubicBezTo>
                    <a:pt x="495" y="162"/>
                    <a:pt x="494" y="162"/>
                    <a:pt x="493" y="161"/>
                  </a:cubicBezTo>
                  <a:cubicBezTo>
                    <a:pt x="492" y="161"/>
                    <a:pt x="492" y="161"/>
                    <a:pt x="491" y="161"/>
                  </a:cubicBezTo>
                  <a:cubicBezTo>
                    <a:pt x="490" y="160"/>
                    <a:pt x="489" y="160"/>
                    <a:pt x="489" y="159"/>
                  </a:cubicBezTo>
                  <a:cubicBezTo>
                    <a:pt x="489" y="158"/>
                    <a:pt x="489" y="156"/>
                    <a:pt x="489" y="155"/>
                  </a:cubicBezTo>
                  <a:cubicBezTo>
                    <a:pt x="490" y="155"/>
                    <a:pt x="490" y="155"/>
                    <a:pt x="491" y="154"/>
                  </a:cubicBezTo>
                  <a:cubicBezTo>
                    <a:pt x="493" y="155"/>
                    <a:pt x="496" y="154"/>
                    <a:pt x="498" y="154"/>
                  </a:cubicBezTo>
                  <a:cubicBezTo>
                    <a:pt x="498" y="154"/>
                    <a:pt x="498" y="154"/>
                    <a:pt x="498" y="154"/>
                  </a:cubicBezTo>
                  <a:cubicBezTo>
                    <a:pt x="496" y="153"/>
                    <a:pt x="494" y="152"/>
                    <a:pt x="493" y="151"/>
                  </a:cubicBezTo>
                  <a:cubicBezTo>
                    <a:pt x="493" y="151"/>
                    <a:pt x="493" y="151"/>
                    <a:pt x="493" y="151"/>
                  </a:cubicBezTo>
                  <a:cubicBezTo>
                    <a:pt x="496" y="149"/>
                    <a:pt x="507" y="144"/>
                    <a:pt x="512" y="147"/>
                  </a:cubicBezTo>
                  <a:cubicBezTo>
                    <a:pt x="513" y="149"/>
                    <a:pt x="514" y="150"/>
                    <a:pt x="515" y="151"/>
                  </a:cubicBezTo>
                  <a:cubicBezTo>
                    <a:pt x="516" y="153"/>
                    <a:pt x="517" y="154"/>
                    <a:pt x="518" y="155"/>
                  </a:cubicBezTo>
                  <a:cubicBezTo>
                    <a:pt x="519" y="156"/>
                    <a:pt x="515" y="160"/>
                    <a:pt x="515" y="162"/>
                  </a:cubicBezTo>
                  <a:cubicBezTo>
                    <a:pt x="515" y="163"/>
                    <a:pt x="515" y="164"/>
                    <a:pt x="515" y="166"/>
                  </a:cubicBezTo>
                  <a:cubicBezTo>
                    <a:pt x="518" y="167"/>
                    <a:pt x="521" y="165"/>
                    <a:pt x="521" y="162"/>
                  </a:cubicBezTo>
                  <a:cubicBezTo>
                    <a:pt x="523" y="162"/>
                    <a:pt x="525" y="162"/>
                    <a:pt x="526" y="163"/>
                  </a:cubicBezTo>
                  <a:cubicBezTo>
                    <a:pt x="527" y="164"/>
                    <a:pt x="527" y="165"/>
                    <a:pt x="527" y="167"/>
                  </a:cubicBezTo>
                  <a:cubicBezTo>
                    <a:pt x="528" y="167"/>
                    <a:pt x="528" y="167"/>
                    <a:pt x="529" y="167"/>
                  </a:cubicBezTo>
                  <a:cubicBezTo>
                    <a:pt x="529" y="167"/>
                    <a:pt x="529" y="167"/>
                    <a:pt x="529" y="167"/>
                  </a:cubicBezTo>
                  <a:cubicBezTo>
                    <a:pt x="529" y="166"/>
                    <a:pt x="529" y="164"/>
                    <a:pt x="529" y="163"/>
                  </a:cubicBezTo>
                  <a:cubicBezTo>
                    <a:pt x="532" y="155"/>
                    <a:pt x="538" y="159"/>
                    <a:pt x="544" y="160"/>
                  </a:cubicBezTo>
                  <a:cubicBezTo>
                    <a:pt x="545" y="160"/>
                    <a:pt x="547" y="159"/>
                    <a:pt x="549" y="160"/>
                  </a:cubicBezTo>
                  <a:cubicBezTo>
                    <a:pt x="550" y="161"/>
                    <a:pt x="550" y="162"/>
                    <a:pt x="551" y="163"/>
                  </a:cubicBezTo>
                  <a:cubicBezTo>
                    <a:pt x="552" y="164"/>
                    <a:pt x="554" y="165"/>
                    <a:pt x="555" y="166"/>
                  </a:cubicBezTo>
                  <a:cubicBezTo>
                    <a:pt x="555" y="166"/>
                    <a:pt x="555" y="166"/>
                    <a:pt x="555" y="167"/>
                  </a:cubicBezTo>
                  <a:cubicBezTo>
                    <a:pt x="553" y="167"/>
                    <a:pt x="550" y="169"/>
                    <a:pt x="549" y="171"/>
                  </a:cubicBezTo>
                  <a:cubicBezTo>
                    <a:pt x="550" y="171"/>
                    <a:pt x="550" y="172"/>
                    <a:pt x="550" y="172"/>
                  </a:cubicBezTo>
                  <a:cubicBezTo>
                    <a:pt x="551" y="172"/>
                    <a:pt x="551" y="172"/>
                    <a:pt x="552" y="172"/>
                  </a:cubicBezTo>
                  <a:cubicBezTo>
                    <a:pt x="553" y="171"/>
                    <a:pt x="555" y="170"/>
                    <a:pt x="557" y="170"/>
                  </a:cubicBezTo>
                  <a:cubicBezTo>
                    <a:pt x="558" y="171"/>
                    <a:pt x="560" y="173"/>
                    <a:pt x="561" y="175"/>
                  </a:cubicBezTo>
                  <a:cubicBezTo>
                    <a:pt x="561" y="175"/>
                    <a:pt x="561" y="175"/>
                    <a:pt x="561" y="175"/>
                  </a:cubicBezTo>
                  <a:cubicBezTo>
                    <a:pt x="562" y="173"/>
                    <a:pt x="564" y="172"/>
                    <a:pt x="565" y="170"/>
                  </a:cubicBezTo>
                  <a:cubicBezTo>
                    <a:pt x="568" y="171"/>
                    <a:pt x="570" y="172"/>
                    <a:pt x="573" y="173"/>
                  </a:cubicBezTo>
                  <a:cubicBezTo>
                    <a:pt x="573" y="173"/>
                    <a:pt x="573" y="173"/>
                    <a:pt x="573" y="173"/>
                  </a:cubicBezTo>
                  <a:cubicBezTo>
                    <a:pt x="571" y="175"/>
                    <a:pt x="570" y="176"/>
                    <a:pt x="569" y="178"/>
                  </a:cubicBezTo>
                  <a:cubicBezTo>
                    <a:pt x="572" y="178"/>
                    <a:pt x="573" y="176"/>
                    <a:pt x="576" y="176"/>
                  </a:cubicBezTo>
                  <a:cubicBezTo>
                    <a:pt x="576" y="177"/>
                    <a:pt x="576" y="178"/>
                    <a:pt x="576" y="179"/>
                  </a:cubicBezTo>
                  <a:cubicBezTo>
                    <a:pt x="577" y="180"/>
                    <a:pt x="578" y="181"/>
                    <a:pt x="578" y="181"/>
                  </a:cubicBezTo>
                  <a:cubicBezTo>
                    <a:pt x="582" y="181"/>
                    <a:pt x="586" y="177"/>
                    <a:pt x="589" y="182"/>
                  </a:cubicBezTo>
                  <a:cubicBezTo>
                    <a:pt x="588" y="185"/>
                    <a:pt x="584" y="184"/>
                    <a:pt x="582" y="186"/>
                  </a:cubicBezTo>
                  <a:cubicBezTo>
                    <a:pt x="582" y="186"/>
                    <a:pt x="582" y="187"/>
                    <a:pt x="582" y="187"/>
                  </a:cubicBezTo>
                  <a:cubicBezTo>
                    <a:pt x="582" y="187"/>
                    <a:pt x="583" y="188"/>
                    <a:pt x="583" y="188"/>
                  </a:cubicBezTo>
                  <a:cubicBezTo>
                    <a:pt x="585" y="188"/>
                    <a:pt x="585" y="187"/>
                    <a:pt x="587" y="187"/>
                  </a:cubicBezTo>
                  <a:cubicBezTo>
                    <a:pt x="588" y="187"/>
                    <a:pt x="589" y="187"/>
                    <a:pt x="590" y="186"/>
                  </a:cubicBezTo>
                  <a:cubicBezTo>
                    <a:pt x="590" y="186"/>
                    <a:pt x="591" y="185"/>
                    <a:pt x="592" y="185"/>
                  </a:cubicBezTo>
                  <a:cubicBezTo>
                    <a:pt x="594" y="185"/>
                    <a:pt x="597" y="188"/>
                    <a:pt x="597" y="190"/>
                  </a:cubicBezTo>
                  <a:cubicBezTo>
                    <a:pt x="595" y="190"/>
                    <a:pt x="592" y="190"/>
                    <a:pt x="591" y="190"/>
                  </a:cubicBezTo>
                  <a:cubicBezTo>
                    <a:pt x="591" y="191"/>
                    <a:pt x="590" y="191"/>
                    <a:pt x="590" y="191"/>
                  </a:cubicBezTo>
                  <a:cubicBezTo>
                    <a:pt x="591" y="193"/>
                    <a:pt x="595" y="193"/>
                    <a:pt x="597" y="194"/>
                  </a:cubicBezTo>
                  <a:cubicBezTo>
                    <a:pt x="599" y="194"/>
                    <a:pt x="599" y="195"/>
                    <a:pt x="600" y="196"/>
                  </a:cubicBezTo>
                  <a:cubicBezTo>
                    <a:pt x="600" y="196"/>
                    <a:pt x="600" y="196"/>
                    <a:pt x="600" y="196"/>
                  </a:cubicBezTo>
                  <a:cubicBezTo>
                    <a:pt x="598" y="196"/>
                    <a:pt x="596" y="196"/>
                    <a:pt x="594" y="196"/>
                  </a:cubicBezTo>
                  <a:cubicBezTo>
                    <a:pt x="593" y="196"/>
                    <a:pt x="591" y="194"/>
                    <a:pt x="589" y="195"/>
                  </a:cubicBezTo>
                  <a:cubicBezTo>
                    <a:pt x="589" y="195"/>
                    <a:pt x="589" y="195"/>
                    <a:pt x="589" y="196"/>
                  </a:cubicBezTo>
                  <a:cubicBezTo>
                    <a:pt x="589" y="196"/>
                    <a:pt x="589" y="196"/>
                    <a:pt x="589" y="196"/>
                  </a:cubicBezTo>
                  <a:cubicBezTo>
                    <a:pt x="590" y="197"/>
                    <a:pt x="591" y="197"/>
                    <a:pt x="592" y="198"/>
                  </a:cubicBezTo>
                  <a:cubicBezTo>
                    <a:pt x="592" y="199"/>
                    <a:pt x="591" y="199"/>
                    <a:pt x="591" y="199"/>
                  </a:cubicBezTo>
                  <a:cubicBezTo>
                    <a:pt x="590" y="199"/>
                    <a:pt x="589" y="200"/>
                    <a:pt x="587" y="200"/>
                  </a:cubicBezTo>
                  <a:cubicBezTo>
                    <a:pt x="589" y="203"/>
                    <a:pt x="594" y="203"/>
                    <a:pt x="597" y="205"/>
                  </a:cubicBezTo>
                  <a:cubicBezTo>
                    <a:pt x="598" y="206"/>
                    <a:pt x="598" y="208"/>
                    <a:pt x="599" y="209"/>
                  </a:cubicBezTo>
                  <a:cubicBezTo>
                    <a:pt x="602" y="207"/>
                    <a:pt x="603" y="209"/>
                    <a:pt x="606" y="210"/>
                  </a:cubicBezTo>
                  <a:cubicBezTo>
                    <a:pt x="608" y="210"/>
                    <a:pt x="608" y="208"/>
                    <a:pt x="610" y="209"/>
                  </a:cubicBezTo>
                  <a:cubicBezTo>
                    <a:pt x="612" y="210"/>
                    <a:pt x="615" y="212"/>
                    <a:pt x="616" y="214"/>
                  </a:cubicBezTo>
                  <a:cubicBezTo>
                    <a:pt x="616" y="214"/>
                    <a:pt x="615" y="214"/>
                    <a:pt x="615" y="214"/>
                  </a:cubicBezTo>
                  <a:cubicBezTo>
                    <a:pt x="614" y="215"/>
                    <a:pt x="613" y="215"/>
                    <a:pt x="612" y="215"/>
                  </a:cubicBezTo>
                  <a:cubicBezTo>
                    <a:pt x="612" y="216"/>
                    <a:pt x="612" y="216"/>
                    <a:pt x="612" y="217"/>
                  </a:cubicBezTo>
                  <a:cubicBezTo>
                    <a:pt x="615" y="217"/>
                    <a:pt x="618" y="216"/>
                    <a:pt x="621" y="217"/>
                  </a:cubicBezTo>
                  <a:cubicBezTo>
                    <a:pt x="621" y="217"/>
                    <a:pt x="621" y="218"/>
                    <a:pt x="620" y="219"/>
                  </a:cubicBezTo>
                  <a:cubicBezTo>
                    <a:pt x="623" y="220"/>
                    <a:pt x="625" y="220"/>
                    <a:pt x="626" y="218"/>
                  </a:cubicBezTo>
                  <a:close/>
                  <a:moveTo>
                    <a:pt x="640" y="123"/>
                  </a:moveTo>
                  <a:cubicBezTo>
                    <a:pt x="640" y="122"/>
                    <a:pt x="641" y="121"/>
                    <a:pt x="641" y="121"/>
                  </a:cubicBezTo>
                  <a:cubicBezTo>
                    <a:pt x="641" y="121"/>
                    <a:pt x="641" y="121"/>
                    <a:pt x="641" y="121"/>
                  </a:cubicBezTo>
                  <a:cubicBezTo>
                    <a:pt x="642" y="122"/>
                    <a:pt x="643" y="123"/>
                    <a:pt x="642" y="124"/>
                  </a:cubicBezTo>
                  <a:cubicBezTo>
                    <a:pt x="641" y="124"/>
                    <a:pt x="640" y="124"/>
                    <a:pt x="640" y="123"/>
                  </a:cubicBezTo>
                  <a:close/>
                  <a:moveTo>
                    <a:pt x="649" y="158"/>
                  </a:moveTo>
                  <a:cubicBezTo>
                    <a:pt x="649" y="157"/>
                    <a:pt x="651" y="157"/>
                    <a:pt x="652" y="156"/>
                  </a:cubicBezTo>
                  <a:cubicBezTo>
                    <a:pt x="655" y="155"/>
                    <a:pt x="658" y="156"/>
                    <a:pt x="659" y="158"/>
                  </a:cubicBezTo>
                  <a:cubicBezTo>
                    <a:pt x="660" y="159"/>
                    <a:pt x="661" y="159"/>
                    <a:pt x="662" y="160"/>
                  </a:cubicBezTo>
                  <a:cubicBezTo>
                    <a:pt x="664" y="160"/>
                    <a:pt x="667" y="161"/>
                    <a:pt x="666" y="163"/>
                  </a:cubicBezTo>
                  <a:cubicBezTo>
                    <a:pt x="666" y="164"/>
                    <a:pt x="663" y="165"/>
                    <a:pt x="662" y="166"/>
                  </a:cubicBezTo>
                  <a:cubicBezTo>
                    <a:pt x="660" y="166"/>
                    <a:pt x="660" y="166"/>
                    <a:pt x="658" y="166"/>
                  </a:cubicBezTo>
                  <a:cubicBezTo>
                    <a:pt x="658" y="167"/>
                    <a:pt x="657" y="167"/>
                    <a:pt x="656" y="167"/>
                  </a:cubicBezTo>
                  <a:cubicBezTo>
                    <a:pt x="655" y="168"/>
                    <a:pt x="652" y="166"/>
                    <a:pt x="652" y="165"/>
                  </a:cubicBezTo>
                  <a:cubicBezTo>
                    <a:pt x="652" y="165"/>
                    <a:pt x="653" y="165"/>
                    <a:pt x="654" y="165"/>
                  </a:cubicBezTo>
                  <a:cubicBezTo>
                    <a:pt x="655" y="165"/>
                    <a:pt x="655" y="165"/>
                    <a:pt x="656" y="164"/>
                  </a:cubicBezTo>
                  <a:cubicBezTo>
                    <a:pt x="656" y="164"/>
                    <a:pt x="656" y="164"/>
                    <a:pt x="656" y="164"/>
                  </a:cubicBezTo>
                  <a:cubicBezTo>
                    <a:pt x="655" y="164"/>
                    <a:pt x="655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4" y="164"/>
                    <a:pt x="654" y="164"/>
                    <a:pt x="654" y="164"/>
                  </a:cubicBezTo>
                  <a:cubicBezTo>
                    <a:pt x="653" y="164"/>
                    <a:pt x="653" y="164"/>
                    <a:pt x="652" y="164"/>
                  </a:cubicBezTo>
                  <a:cubicBezTo>
                    <a:pt x="652" y="164"/>
                    <a:pt x="651" y="164"/>
                    <a:pt x="650" y="163"/>
                  </a:cubicBezTo>
                  <a:cubicBezTo>
                    <a:pt x="649" y="163"/>
                    <a:pt x="649" y="163"/>
                    <a:pt x="648" y="163"/>
                  </a:cubicBezTo>
                  <a:cubicBezTo>
                    <a:pt x="648" y="163"/>
                    <a:pt x="648" y="163"/>
                    <a:pt x="648" y="163"/>
                  </a:cubicBezTo>
                  <a:cubicBezTo>
                    <a:pt x="649" y="162"/>
                    <a:pt x="650" y="162"/>
                    <a:pt x="651" y="162"/>
                  </a:cubicBezTo>
                  <a:cubicBezTo>
                    <a:pt x="650" y="162"/>
                    <a:pt x="649" y="161"/>
                    <a:pt x="648" y="161"/>
                  </a:cubicBezTo>
                  <a:cubicBezTo>
                    <a:pt x="648" y="160"/>
                    <a:pt x="649" y="160"/>
                    <a:pt x="649" y="160"/>
                  </a:cubicBezTo>
                  <a:cubicBezTo>
                    <a:pt x="650" y="160"/>
                    <a:pt x="650" y="160"/>
                    <a:pt x="651" y="160"/>
                  </a:cubicBezTo>
                  <a:cubicBezTo>
                    <a:pt x="650" y="159"/>
                    <a:pt x="649" y="159"/>
                    <a:pt x="649" y="158"/>
                  </a:cubicBezTo>
                  <a:close/>
                  <a:moveTo>
                    <a:pt x="542" y="581"/>
                  </a:moveTo>
                  <a:cubicBezTo>
                    <a:pt x="542" y="581"/>
                    <a:pt x="542" y="581"/>
                    <a:pt x="541" y="581"/>
                  </a:cubicBezTo>
                  <a:cubicBezTo>
                    <a:pt x="540" y="581"/>
                    <a:pt x="540" y="581"/>
                    <a:pt x="539" y="580"/>
                  </a:cubicBezTo>
                  <a:cubicBezTo>
                    <a:pt x="537" y="580"/>
                    <a:pt x="537" y="581"/>
                    <a:pt x="536" y="582"/>
                  </a:cubicBezTo>
                  <a:cubicBezTo>
                    <a:pt x="535" y="582"/>
                    <a:pt x="530" y="579"/>
                    <a:pt x="530" y="578"/>
                  </a:cubicBezTo>
                  <a:cubicBezTo>
                    <a:pt x="530" y="578"/>
                    <a:pt x="531" y="578"/>
                    <a:pt x="531" y="577"/>
                  </a:cubicBezTo>
                  <a:cubicBezTo>
                    <a:pt x="535" y="577"/>
                    <a:pt x="540" y="578"/>
                    <a:pt x="542" y="581"/>
                  </a:cubicBezTo>
                  <a:close/>
                  <a:moveTo>
                    <a:pt x="546" y="463"/>
                  </a:moveTo>
                  <a:cubicBezTo>
                    <a:pt x="546" y="463"/>
                    <a:pt x="546" y="463"/>
                    <a:pt x="546" y="464"/>
                  </a:cubicBezTo>
                  <a:cubicBezTo>
                    <a:pt x="546" y="464"/>
                    <a:pt x="546" y="464"/>
                    <a:pt x="546" y="464"/>
                  </a:cubicBezTo>
                  <a:cubicBezTo>
                    <a:pt x="546" y="463"/>
                    <a:pt x="546" y="463"/>
                    <a:pt x="546" y="463"/>
                  </a:cubicBezTo>
                  <a:close/>
                  <a:moveTo>
                    <a:pt x="546" y="462"/>
                  </a:move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3"/>
                  </a:cubicBezTo>
                  <a:cubicBezTo>
                    <a:pt x="546" y="463"/>
                    <a:pt x="546" y="463"/>
                    <a:pt x="546" y="462"/>
                  </a:cubicBezTo>
                  <a:close/>
                  <a:moveTo>
                    <a:pt x="547" y="467"/>
                  </a:moveTo>
                  <a:cubicBezTo>
                    <a:pt x="547" y="467"/>
                    <a:pt x="547" y="467"/>
                    <a:pt x="547" y="467"/>
                  </a:cubicBezTo>
                  <a:cubicBezTo>
                    <a:pt x="547" y="466"/>
                    <a:pt x="546" y="465"/>
                    <a:pt x="546" y="464"/>
                  </a:cubicBezTo>
                  <a:cubicBezTo>
                    <a:pt x="546" y="465"/>
                    <a:pt x="547" y="466"/>
                    <a:pt x="547" y="467"/>
                  </a:cubicBezTo>
                  <a:close/>
                  <a:moveTo>
                    <a:pt x="554" y="567"/>
                  </a:moveTo>
                  <a:cubicBezTo>
                    <a:pt x="554" y="567"/>
                    <a:pt x="554" y="567"/>
                    <a:pt x="554" y="567"/>
                  </a:cubicBezTo>
                  <a:cubicBezTo>
                    <a:pt x="552" y="568"/>
                    <a:pt x="550" y="568"/>
                    <a:pt x="548" y="569"/>
                  </a:cubicBezTo>
                  <a:cubicBezTo>
                    <a:pt x="546" y="569"/>
                    <a:pt x="544" y="568"/>
                    <a:pt x="542" y="568"/>
                  </a:cubicBezTo>
                  <a:cubicBezTo>
                    <a:pt x="539" y="568"/>
                    <a:pt x="537" y="569"/>
                    <a:pt x="534" y="569"/>
                  </a:cubicBezTo>
                  <a:cubicBezTo>
                    <a:pt x="534" y="569"/>
                    <a:pt x="534" y="569"/>
                    <a:pt x="534" y="569"/>
                  </a:cubicBezTo>
                  <a:cubicBezTo>
                    <a:pt x="534" y="568"/>
                    <a:pt x="534" y="568"/>
                    <a:pt x="535" y="567"/>
                  </a:cubicBezTo>
                  <a:cubicBezTo>
                    <a:pt x="536" y="567"/>
                    <a:pt x="537" y="566"/>
                    <a:pt x="537" y="565"/>
                  </a:cubicBezTo>
                  <a:cubicBezTo>
                    <a:pt x="535" y="564"/>
                    <a:pt x="531" y="564"/>
                    <a:pt x="529" y="562"/>
                  </a:cubicBezTo>
                  <a:cubicBezTo>
                    <a:pt x="529" y="561"/>
                    <a:pt x="529" y="559"/>
                    <a:pt x="528" y="559"/>
                  </a:cubicBezTo>
                  <a:cubicBezTo>
                    <a:pt x="526" y="558"/>
                    <a:pt x="524" y="559"/>
                    <a:pt x="522" y="558"/>
                  </a:cubicBezTo>
                  <a:cubicBezTo>
                    <a:pt x="520" y="558"/>
                    <a:pt x="518" y="556"/>
                    <a:pt x="516" y="555"/>
                  </a:cubicBezTo>
                  <a:cubicBezTo>
                    <a:pt x="512" y="554"/>
                    <a:pt x="509" y="555"/>
                    <a:pt x="507" y="554"/>
                  </a:cubicBezTo>
                  <a:cubicBezTo>
                    <a:pt x="508" y="553"/>
                    <a:pt x="509" y="553"/>
                    <a:pt x="510" y="553"/>
                  </a:cubicBezTo>
                  <a:cubicBezTo>
                    <a:pt x="510" y="553"/>
                    <a:pt x="510" y="553"/>
                    <a:pt x="510" y="553"/>
                  </a:cubicBezTo>
                  <a:cubicBezTo>
                    <a:pt x="510" y="552"/>
                    <a:pt x="510" y="552"/>
                    <a:pt x="510" y="552"/>
                  </a:cubicBezTo>
                  <a:cubicBezTo>
                    <a:pt x="503" y="551"/>
                    <a:pt x="503" y="553"/>
                    <a:pt x="500" y="555"/>
                  </a:cubicBezTo>
                  <a:cubicBezTo>
                    <a:pt x="499" y="555"/>
                    <a:pt x="497" y="555"/>
                    <a:pt x="497" y="555"/>
                  </a:cubicBezTo>
                  <a:cubicBezTo>
                    <a:pt x="496" y="557"/>
                    <a:pt x="494" y="558"/>
                    <a:pt x="492" y="557"/>
                  </a:cubicBezTo>
                  <a:cubicBezTo>
                    <a:pt x="493" y="557"/>
                    <a:pt x="493" y="557"/>
                    <a:pt x="493" y="557"/>
                  </a:cubicBezTo>
                  <a:cubicBezTo>
                    <a:pt x="493" y="556"/>
                    <a:pt x="494" y="556"/>
                    <a:pt x="494" y="556"/>
                  </a:cubicBezTo>
                  <a:cubicBezTo>
                    <a:pt x="494" y="554"/>
                    <a:pt x="494" y="554"/>
                    <a:pt x="495" y="553"/>
                  </a:cubicBezTo>
                  <a:cubicBezTo>
                    <a:pt x="497" y="552"/>
                    <a:pt x="499" y="550"/>
                    <a:pt x="502" y="550"/>
                  </a:cubicBezTo>
                  <a:cubicBezTo>
                    <a:pt x="504" y="549"/>
                    <a:pt x="506" y="549"/>
                    <a:pt x="507" y="549"/>
                  </a:cubicBezTo>
                  <a:cubicBezTo>
                    <a:pt x="512" y="549"/>
                    <a:pt x="515" y="550"/>
                    <a:pt x="519" y="550"/>
                  </a:cubicBezTo>
                  <a:cubicBezTo>
                    <a:pt x="519" y="550"/>
                    <a:pt x="520" y="550"/>
                    <a:pt x="520" y="550"/>
                  </a:cubicBezTo>
                  <a:cubicBezTo>
                    <a:pt x="522" y="551"/>
                    <a:pt x="523" y="553"/>
                    <a:pt x="524" y="554"/>
                  </a:cubicBezTo>
                  <a:cubicBezTo>
                    <a:pt x="527" y="555"/>
                    <a:pt x="531" y="555"/>
                    <a:pt x="534" y="557"/>
                  </a:cubicBezTo>
                  <a:cubicBezTo>
                    <a:pt x="534" y="557"/>
                    <a:pt x="535" y="558"/>
                    <a:pt x="536" y="559"/>
                  </a:cubicBezTo>
                  <a:cubicBezTo>
                    <a:pt x="539" y="560"/>
                    <a:pt x="544" y="560"/>
                    <a:pt x="546" y="562"/>
                  </a:cubicBezTo>
                  <a:cubicBezTo>
                    <a:pt x="546" y="563"/>
                    <a:pt x="545" y="563"/>
                    <a:pt x="545" y="564"/>
                  </a:cubicBezTo>
                  <a:cubicBezTo>
                    <a:pt x="545" y="564"/>
                    <a:pt x="545" y="564"/>
                    <a:pt x="545" y="564"/>
                  </a:cubicBezTo>
                  <a:cubicBezTo>
                    <a:pt x="550" y="564"/>
                    <a:pt x="552" y="565"/>
                    <a:pt x="554" y="567"/>
                  </a:cubicBezTo>
                  <a:close/>
                  <a:moveTo>
                    <a:pt x="558" y="570"/>
                  </a:moveTo>
                  <a:cubicBezTo>
                    <a:pt x="558" y="570"/>
                    <a:pt x="558" y="570"/>
                    <a:pt x="558" y="569"/>
                  </a:cubicBezTo>
                  <a:cubicBezTo>
                    <a:pt x="558" y="569"/>
                    <a:pt x="559" y="569"/>
                    <a:pt x="559" y="569"/>
                  </a:cubicBezTo>
                  <a:cubicBezTo>
                    <a:pt x="559" y="569"/>
                    <a:pt x="560" y="569"/>
                    <a:pt x="560" y="569"/>
                  </a:cubicBezTo>
                  <a:cubicBezTo>
                    <a:pt x="563" y="569"/>
                    <a:pt x="565" y="569"/>
                    <a:pt x="567" y="570"/>
                  </a:cubicBezTo>
                  <a:cubicBezTo>
                    <a:pt x="568" y="570"/>
                    <a:pt x="569" y="569"/>
                    <a:pt x="569" y="569"/>
                  </a:cubicBezTo>
                  <a:cubicBezTo>
                    <a:pt x="570" y="569"/>
                    <a:pt x="571" y="569"/>
                    <a:pt x="572" y="569"/>
                  </a:cubicBezTo>
                  <a:cubicBezTo>
                    <a:pt x="572" y="569"/>
                    <a:pt x="573" y="569"/>
                    <a:pt x="574" y="569"/>
                  </a:cubicBezTo>
                  <a:cubicBezTo>
                    <a:pt x="575" y="570"/>
                    <a:pt x="577" y="570"/>
                    <a:pt x="579" y="570"/>
                  </a:cubicBezTo>
                  <a:cubicBezTo>
                    <a:pt x="580" y="574"/>
                    <a:pt x="586" y="574"/>
                    <a:pt x="588" y="577"/>
                  </a:cubicBezTo>
                  <a:cubicBezTo>
                    <a:pt x="588" y="578"/>
                    <a:pt x="587" y="579"/>
                    <a:pt x="587" y="579"/>
                  </a:cubicBezTo>
                  <a:cubicBezTo>
                    <a:pt x="585" y="578"/>
                    <a:pt x="584" y="576"/>
                    <a:pt x="582" y="578"/>
                  </a:cubicBezTo>
                  <a:cubicBezTo>
                    <a:pt x="581" y="577"/>
                    <a:pt x="581" y="577"/>
                    <a:pt x="580" y="577"/>
                  </a:cubicBezTo>
                  <a:cubicBezTo>
                    <a:pt x="578" y="578"/>
                    <a:pt x="578" y="579"/>
                    <a:pt x="576" y="579"/>
                  </a:cubicBezTo>
                  <a:cubicBezTo>
                    <a:pt x="576" y="578"/>
                    <a:pt x="575" y="578"/>
                    <a:pt x="575" y="577"/>
                  </a:cubicBezTo>
                  <a:cubicBezTo>
                    <a:pt x="573" y="578"/>
                    <a:pt x="572" y="580"/>
                    <a:pt x="571" y="582"/>
                  </a:cubicBezTo>
                  <a:cubicBezTo>
                    <a:pt x="569" y="582"/>
                    <a:pt x="568" y="580"/>
                    <a:pt x="567" y="579"/>
                  </a:cubicBezTo>
                  <a:cubicBezTo>
                    <a:pt x="566" y="579"/>
                    <a:pt x="564" y="579"/>
                    <a:pt x="562" y="579"/>
                  </a:cubicBezTo>
                  <a:cubicBezTo>
                    <a:pt x="561" y="579"/>
                    <a:pt x="559" y="579"/>
                    <a:pt x="558" y="579"/>
                  </a:cubicBezTo>
                  <a:cubicBezTo>
                    <a:pt x="557" y="579"/>
                    <a:pt x="557" y="580"/>
                    <a:pt x="556" y="580"/>
                  </a:cubicBezTo>
                  <a:cubicBezTo>
                    <a:pt x="555" y="579"/>
                    <a:pt x="553" y="579"/>
                    <a:pt x="553" y="577"/>
                  </a:cubicBezTo>
                  <a:cubicBezTo>
                    <a:pt x="553" y="577"/>
                    <a:pt x="553" y="577"/>
                    <a:pt x="553" y="577"/>
                  </a:cubicBezTo>
                  <a:cubicBezTo>
                    <a:pt x="553" y="577"/>
                    <a:pt x="553" y="576"/>
                    <a:pt x="554" y="576"/>
                  </a:cubicBezTo>
                  <a:cubicBezTo>
                    <a:pt x="557" y="577"/>
                    <a:pt x="562" y="578"/>
                    <a:pt x="565" y="576"/>
                  </a:cubicBezTo>
                  <a:cubicBezTo>
                    <a:pt x="565" y="576"/>
                    <a:pt x="565" y="576"/>
                    <a:pt x="565" y="576"/>
                  </a:cubicBezTo>
                  <a:cubicBezTo>
                    <a:pt x="561" y="575"/>
                    <a:pt x="564" y="573"/>
                    <a:pt x="563" y="572"/>
                  </a:cubicBezTo>
                  <a:cubicBezTo>
                    <a:pt x="562" y="570"/>
                    <a:pt x="560" y="571"/>
                    <a:pt x="558" y="570"/>
                  </a:cubicBezTo>
                  <a:close/>
                  <a:moveTo>
                    <a:pt x="595" y="578"/>
                  </a:moveTo>
                  <a:cubicBezTo>
                    <a:pt x="595" y="578"/>
                    <a:pt x="596" y="577"/>
                    <a:pt x="596" y="577"/>
                  </a:cubicBezTo>
                  <a:cubicBezTo>
                    <a:pt x="598" y="577"/>
                    <a:pt x="602" y="577"/>
                    <a:pt x="604" y="578"/>
                  </a:cubicBezTo>
                  <a:cubicBezTo>
                    <a:pt x="603" y="581"/>
                    <a:pt x="602" y="580"/>
                    <a:pt x="600" y="580"/>
                  </a:cubicBezTo>
                  <a:cubicBezTo>
                    <a:pt x="598" y="580"/>
                    <a:pt x="597" y="581"/>
                    <a:pt x="595" y="581"/>
                  </a:cubicBezTo>
                  <a:cubicBezTo>
                    <a:pt x="595" y="580"/>
                    <a:pt x="595" y="579"/>
                    <a:pt x="595" y="578"/>
                  </a:cubicBezTo>
                  <a:close/>
                  <a:moveTo>
                    <a:pt x="597" y="650"/>
                  </a:moveTo>
                  <a:cubicBezTo>
                    <a:pt x="597" y="650"/>
                    <a:pt x="597" y="650"/>
                    <a:pt x="597" y="650"/>
                  </a:cubicBezTo>
                  <a:cubicBezTo>
                    <a:pt x="599" y="650"/>
                    <a:pt x="600" y="649"/>
                    <a:pt x="601" y="649"/>
                  </a:cubicBezTo>
                  <a:cubicBezTo>
                    <a:pt x="601" y="649"/>
                    <a:pt x="601" y="649"/>
                    <a:pt x="602" y="649"/>
                  </a:cubicBezTo>
                  <a:cubicBezTo>
                    <a:pt x="602" y="649"/>
                    <a:pt x="602" y="649"/>
                    <a:pt x="602" y="649"/>
                  </a:cubicBezTo>
                  <a:cubicBezTo>
                    <a:pt x="601" y="650"/>
                    <a:pt x="601" y="652"/>
                    <a:pt x="601" y="653"/>
                  </a:cubicBezTo>
                  <a:cubicBezTo>
                    <a:pt x="600" y="654"/>
                    <a:pt x="598" y="654"/>
                    <a:pt x="596" y="654"/>
                  </a:cubicBezTo>
                  <a:cubicBezTo>
                    <a:pt x="596" y="654"/>
                    <a:pt x="596" y="654"/>
                    <a:pt x="596" y="654"/>
                  </a:cubicBezTo>
                  <a:cubicBezTo>
                    <a:pt x="596" y="653"/>
                    <a:pt x="596" y="653"/>
                    <a:pt x="596" y="653"/>
                  </a:cubicBezTo>
                  <a:cubicBezTo>
                    <a:pt x="597" y="653"/>
                    <a:pt x="598" y="653"/>
                    <a:pt x="598" y="652"/>
                  </a:cubicBezTo>
                  <a:cubicBezTo>
                    <a:pt x="598" y="652"/>
                    <a:pt x="598" y="651"/>
                    <a:pt x="598" y="651"/>
                  </a:cubicBezTo>
                  <a:cubicBezTo>
                    <a:pt x="598" y="650"/>
                    <a:pt x="598" y="650"/>
                    <a:pt x="597" y="650"/>
                  </a:cubicBezTo>
                  <a:close/>
                  <a:moveTo>
                    <a:pt x="634" y="397"/>
                  </a:moveTo>
                  <a:cubicBezTo>
                    <a:pt x="636" y="396"/>
                    <a:pt x="637" y="391"/>
                    <a:pt x="640" y="395"/>
                  </a:cubicBezTo>
                  <a:cubicBezTo>
                    <a:pt x="639" y="399"/>
                    <a:pt x="632" y="400"/>
                    <a:pt x="631" y="396"/>
                  </a:cubicBezTo>
                  <a:cubicBezTo>
                    <a:pt x="630" y="393"/>
                    <a:pt x="634" y="389"/>
                    <a:pt x="635" y="387"/>
                  </a:cubicBezTo>
                  <a:cubicBezTo>
                    <a:pt x="636" y="388"/>
                    <a:pt x="637" y="388"/>
                    <a:pt x="637" y="389"/>
                  </a:cubicBezTo>
                  <a:cubicBezTo>
                    <a:pt x="637" y="390"/>
                    <a:pt x="636" y="392"/>
                    <a:pt x="635" y="393"/>
                  </a:cubicBezTo>
                  <a:cubicBezTo>
                    <a:pt x="634" y="394"/>
                    <a:pt x="632" y="394"/>
                    <a:pt x="633" y="396"/>
                  </a:cubicBezTo>
                  <a:cubicBezTo>
                    <a:pt x="633" y="396"/>
                    <a:pt x="633" y="397"/>
                    <a:pt x="634" y="397"/>
                  </a:cubicBezTo>
                  <a:close/>
                  <a:moveTo>
                    <a:pt x="676" y="715"/>
                  </a:moveTo>
                  <a:cubicBezTo>
                    <a:pt x="676" y="717"/>
                    <a:pt x="675" y="720"/>
                    <a:pt x="674" y="721"/>
                  </a:cubicBezTo>
                  <a:cubicBezTo>
                    <a:pt x="673" y="723"/>
                    <a:pt x="667" y="724"/>
                    <a:pt x="664" y="723"/>
                  </a:cubicBezTo>
                  <a:cubicBezTo>
                    <a:pt x="663" y="721"/>
                    <a:pt x="663" y="717"/>
                    <a:pt x="664" y="714"/>
                  </a:cubicBezTo>
                  <a:cubicBezTo>
                    <a:pt x="667" y="714"/>
                    <a:pt x="675" y="714"/>
                    <a:pt x="676" y="715"/>
                  </a:cubicBezTo>
                  <a:close/>
                  <a:moveTo>
                    <a:pt x="682" y="384"/>
                  </a:moveTo>
                  <a:cubicBezTo>
                    <a:pt x="682" y="386"/>
                    <a:pt x="680" y="388"/>
                    <a:pt x="680" y="390"/>
                  </a:cubicBezTo>
                  <a:cubicBezTo>
                    <a:pt x="679" y="390"/>
                    <a:pt x="677" y="390"/>
                    <a:pt x="676" y="389"/>
                  </a:cubicBezTo>
                  <a:cubicBezTo>
                    <a:pt x="676" y="389"/>
                    <a:pt x="676" y="388"/>
                    <a:pt x="676" y="387"/>
                  </a:cubicBezTo>
                  <a:cubicBezTo>
                    <a:pt x="676" y="388"/>
                    <a:pt x="675" y="388"/>
                    <a:pt x="675" y="389"/>
                  </a:cubicBezTo>
                  <a:cubicBezTo>
                    <a:pt x="674" y="388"/>
                    <a:pt x="674" y="388"/>
                    <a:pt x="674" y="388"/>
                  </a:cubicBezTo>
                  <a:cubicBezTo>
                    <a:pt x="674" y="388"/>
                    <a:pt x="673" y="388"/>
                    <a:pt x="673" y="387"/>
                  </a:cubicBezTo>
                  <a:cubicBezTo>
                    <a:pt x="674" y="387"/>
                    <a:pt x="675" y="386"/>
                    <a:pt x="675" y="384"/>
                  </a:cubicBezTo>
                  <a:cubicBezTo>
                    <a:pt x="674" y="384"/>
                    <a:pt x="674" y="383"/>
                    <a:pt x="673" y="383"/>
                  </a:cubicBezTo>
                  <a:cubicBezTo>
                    <a:pt x="673" y="383"/>
                    <a:pt x="673" y="383"/>
                    <a:pt x="673" y="382"/>
                  </a:cubicBezTo>
                  <a:cubicBezTo>
                    <a:pt x="671" y="385"/>
                    <a:pt x="668" y="387"/>
                    <a:pt x="666" y="389"/>
                  </a:cubicBezTo>
                  <a:cubicBezTo>
                    <a:pt x="665" y="389"/>
                    <a:pt x="664" y="389"/>
                    <a:pt x="663" y="388"/>
                  </a:cubicBezTo>
                  <a:cubicBezTo>
                    <a:pt x="663" y="388"/>
                    <a:pt x="663" y="388"/>
                    <a:pt x="663" y="387"/>
                  </a:cubicBezTo>
                  <a:cubicBezTo>
                    <a:pt x="666" y="387"/>
                    <a:pt x="667" y="384"/>
                    <a:pt x="669" y="383"/>
                  </a:cubicBezTo>
                  <a:cubicBezTo>
                    <a:pt x="669" y="383"/>
                    <a:pt x="669" y="383"/>
                    <a:pt x="669" y="383"/>
                  </a:cubicBezTo>
                  <a:cubicBezTo>
                    <a:pt x="668" y="383"/>
                    <a:pt x="667" y="383"/>
                    <a:pt x="666" y="383"/>
                  </a:cubicBezTo>
                  <a:cubicBezTo>
                    <a:pt x="666" y="383"/>
                    <a:pt x="666" y="384"/>
                    <a:pt x="665" y="384"/>
                  </a:cubicBezTo>
                  <a:cubicBezTo>
                    <a:pt x="665" y="384"/>
                    <a:pt x="664" y="384"/>
                    <a:pt x="664" y="384"/>
                  </a:cubicBezTo>
                  <a:cubicBezTo>
                    <a:pt x="664" y="384"/>
                    <a:pt x="664" y="384"/>
                    <a:pt x="664" y="384"/>
                  </a:cubicBezTo>
                  <a:cubicBezTo>
                    <a:pt x="664" y="383"/>
                    <a:pt x="664" y="382"/>
                    <a:pt x="664" y="382"/>
                  </a:cubicBezTo>
                  <a:cubicBezTo>
                    <a:pt x="663" y="382"/>
                    <a:pt x="662" y="382"/>
                    <a:pt x="662" y="382"/>
                  </a:cubicBezTo>
                  <a:cubicBezTo>
                    <a:pt x="661" y="384"/>
                    <a:pt x="659" y="384"/>
                    <a:pt x="657" y="384"/>
                  </a:cubicBezTo>
                  <a:cubicBezTo>
                    <a:pt x="654" y="383"/>
                    <a:pt x="652" y="383"/>
                    <a:pt x="649" y="383"/>
                  </a:cubicBezTo>
                  <a:cubicBezTo>
                    <a:pt x="648" y="383"/>
                    <a:pt x="646" y="383"/>
                    <a:pt x="644" y="383"/>
                  </a:cubicBezTo>
                  <a:cubicBezTo>
                    <a:pt x="643" y="383"/>
                    <a:pt x="643" y="382"/>
                    <a:pt x="643" y="381"/>
                  </a:cubicBezTo>
                  <a:cubicBezTo>
                    <a:pt x="644" y="379"/>
                    <a:pt x="648" y="378"/>
                    <a:pt x="650" y="376"/>
                  </a:cubicBezTo>
                  <a:cubicBezTo>
                    <a:pt x="649" y="376"/>
                    <a:pt x="648" y="376"/>
                    <a:pt x="647" y="376"/>
                  </a:cubicBezTo>
                  <a:cubicBezTo>
                    <a:pt x="647" y="376"/>
                    <a:pt x="647" y="375"/>
                    <a:pt x="647" y="375"/>
                  </a:cubicBezTo>
                  <a:cubicBezTo>
                    <a:pt x="648" y="372"/>
                    <a:pt x="650" y="374"/>
                    <a:pt x="652" y="372"/>
                  </a:cubicBezTo>
                  <a:cubicBezTo>
                    <a:pt x="651" y="371"/>
                    <a:pt x="650" y="370"/>
                    <a:pt x="650" y="370"/>
                  </a:cubicBezTo>
                  <a:cubicBezTo>
                    <a:pt x="651" y="365"/>
                    <a:pt x="656" y="357"/>
                    <a:pt x="660" y="355"/>
                  </a:cubicBezTo>
                  <a:cubicBezTo>
                    <a:pt x="662" y="355"/>
                    <a:pt x="663" y="354"/>
                    <a:pt x="665" y="354"/>
                  </a:cubicBezTo>
                  <a:cubicBezTo>
                    <a:pt x="665" y="354"/>
                    <a:pt x="665" y="354"/>
                    <a:pt x="665" y="354"/>
                  </a:cubicBezTo>
                  <a:cubicBezTo>
                    <a:pt x="666" y="354"/>
                    <a:pt x="666" y="354"/>
                    <a:pt x="666" y="355"/>
                  </a:cubicBezTo>
                  <a:cubicBezTo>
                    <a:pt x="666" y="355"/>
                    <a:pt x="666" y="355"/>
                    <a:pt x="666" y="355"/>
                  </a:cubicBezTo>
                  <a:cubicBezTo>
                    <a:pt x="665" y="355"/>
                    <a:pt x="664" y="356"/>
                    <a:pt x="663" y="356"/>
                  </a:cubicBezTo>
                  <a:cubicBezTo>
                    <a:pt x="665" y="360"/>
                    <a:pt x="658" y="363"/>
                    <a:pt x="658" y="368"/>
                  </a:cubicBezTo>
                  <a:cubicBezTo>
                    <a:pt x="660" y="368"/>
                    <a:pt x="660" y="365"/>
                    <a:pt x="662" y="365"/>
                  </a:cubicBezTo>
                  <a:cubicBezTo>
                    <a:pt x="663" y="365"/>
                    <a:pt x="664" y="366"/>
                    <a:pt x="665" y="366"/>
                  </a:cubicBezTo>
                  <a:cubicBezTo>
                    <a:pt x="664" y="367"/>
                    <a:pt x="663" y="367"/>
                    <a:pt x="663" y="368"/>
                  </a:cubicBezTo>
                  <a:cubicBezTo>
                    <a:pt x="663" y="368"/>
                    <a:pt x="663" y="368"/>
                    <a:pt x="663" y="368"/>
                  </a:cubicBezTo>
                  <a:cubicBezTo>
                    <a:pt x="663" y="368"/>
                    <a:pt x="663" y="368"/>
                    <a:pt x="663" y="369"/>
                  </a:cubicBezTo>
                  <a:cubicBezTo>
                    <a:pt x="664" y="370"/>
                    <a:pt x="667" y="372"/>
                    <a:pt x="670" y="371"/>
                  </a:cubicBezTo>
                  <a:cubicBezTo>
                    <a:pt x="670" y="371"/>
                    <a:pt x="670" y="370"/>
                    <a:pt x="670" y="370"/>
                  </a:cubicBezTo>
                  <a:cubicBezTo>
                    <a:pt x="673" y="369"/>
                    <a:pt x="675" y="370"/>
                    <a:pt x="677" y="371"/>
                  </a:cubicBezTo>
                  <a:cubicBezTo>
                    <a:pt x="677" y="372"/>
                    <a:pt x="677" y="372"/>
                    <a:pt x="676" y="372"/>
                  </a:cubicBezTo>
                  <a:cubicBezTo>
                    <a:pt x="675" y="373"/>
                    <a:pt x="674" y="374"/>
                    <a:pt x="673" y="375"/>
                  </a:cubicBezTo>
                  <a:cubicBezTo>
                    <a:pt x="673" y="375"/>
                    <a:pt x="674" y="375"/>
                    <a:pt x="674" y="375"/>
                  </a:cubicBezTo>
                  <a:cubicBezTo>
                    <a:pt x="674" y="376"/>
                    <a:pt x="675" y="376"/>
                    <a:pt x="676" y="377"/>
                  </a:cubicBezTo>
                  <a:cubicBezTo>
                    <a:pt x="677" y="377"/>
                    <a:pt x="678" y="376"/>
                    <a:pt x="678" y="376"/>
                  </a:cubicBezTo>
                  <a:cubicBezTo>
                    <a:pt x="679" y="376"/>
                    <a:pt x="679" y="376"/>
                    <a:pt x="679" y="376"/>
                  </a:cubicBezTo>
                  <a:cubicBezTo>
                    <a:pt x="679" y="377"/>
                    <a:pt x="679" y="377"/>
                    <a:pt x="679" y="377"/>
                  </a:cubicBezTo>
                  <a:cubicBezTo>
                    <a:pt x="677" y="379"/>
                    <a:pt x="677" y="378"/>
                    <a:pt x="675" y="379"/>
                  </a:cubicBezTo>
                  <a:cubicBezTo>
                    <a:pt x="675" y="379"/>
                    <a:pt x="675" y="379"/>
                    <a:pt x="675" y="380"/>
                  </a:cubicBezTo>
                  <a:cubicBezTo>
                    <a:pt x="675" y="381"/>
                    <a:pt x="676" y="382"/>
                    <a:pt x="677" y="383"/>
                  </a:cubicBezTo>
                  <a:cubicBezTo>
                    <a:pt x="677" y="383"/>
                    <a:pt x="677" y="383"/>
                    <a:pt x="677" y="383"/>
                  </a:cubicBezTo>
                  <a:cubicBezTo>
                    <a:pt x="677" y="382"/>
                    <a:pt x="677" y="382"/>
                    <a:pt x="678" y="381"/>
                  </a:cubicBezTo>
                  <a:cubicBezTo>
                    <a:pt x="678" y="381"/>
                    <a:pt x="679" y="382"/>
                    <a:pt x="679" y="382"/>
                  </a:cubicBezTo>
                  <a:cubicBezTo>
                    <a:pt x="679" y="382"/>
                    <a:pt x="679" y="382"/>
                    <a:pt x="679" y="382"/>
                  </a:cubicBezTo>
                  <a:cubicBezTo>
                    <a:pt x="679" y="384"/>
                    <a:pt x="679" y="384"/>
                    <a:pt x="682" y="384"/>
                  </a:cubicBezTo>
                  <a:close/>
                  <a:moveTo>
                    <a:pt x="711" y="257"/>
                  </a:moveTo>
                  <a:cubicBezTo>
                    <a:pt x="711" y="256"/>
                    <a:pt x="713" y="255"/>
                    <a:pt x="713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5"/>
                    <a:pt x="714" y="255"/>
                    <a:pt x="714" y="255"/>
                  </a:cubicBezTo>
                  <a:cubicBezTo>
                    <a:pt x="714" y="256"/>
                    <a:pt x="713" y="256"/>
                    <a:pt x="711" y="257"/>
                  </a:cubicBezTo>
                  <a:cubicBezTo>
                    <a:pt x="711" y="257"/>
                    <a:pt x="711" y="257"/>
                    <a:pt x="711" y="257"/>
                  </a:cubicBezTo>
                  <a:close/>
                  <a:moveTo>
                    <a:pt x="527" y="986"/>
                  </a:moveTo>
                  <a:cubicBezTo>
                    <a:pt x="527" y="987"/>
                    <a:pt x="527" y="987"/>
                    <a:pt x="527" y="987"/>
                  </a:cubicBezTo>
                  <a:cubicBezTo>
                    <a:pt x="525" y="986"/>
                    <a:pt x="525" y="986"/>
                    <a:pt x="524" y="985"/>
                  </a:cubicBezTo>
                  <a:cubicBezTo>
                    <a:pt x="525" y="982"/>
                    <a:pt x="525" y="978"/>
                    <a:pt x="526" y="976"/>
                  </a:cubicBezTo>
                  <a:cubicBezTo>
                    <a:pt x="526" y="976"/>
                    <a:pt x="527" y="976"/>
                    <a:pt x="527" y="976"/>
                  </a:cubicBezTo>
                  <a:cubicBezTo>
                    <a:pt x="528" y="976"/>
                    <a:pt x="528" y="976"/>
                    <a:pt x="528" y="976"/>
                  </a:cubicBezTo>
                  <a:cubicBezTo>
                    <a:pt x="529" y="976"/>
                    <a:pt x="529" y="977"/>
                    <a:pt x="529" y="978"/>
                  </a:cubicBezTo>
                  <a:cubicBezTo>
                    <a:pt x="528" y="978"/>
                    <a:pt x="527" y="979"/>
                    <a:pt x="527" y="980"/>
                  </a:cubicBezTo>
                  <a:cubicBezTo>
                    <a:pt x="527" y="980"/>
                    <a:pt x="528" y="981"/>
                    <a:pt x="528" y="982"/>
                  </a:cubicBezTo>
                  <a:cubicBezTo>
                    <a:pt x="528" y="984"/>
                    <a:pt x="527" y="985"/>
                    <a:pt x="527" y="986"/>
                  </a:cubicBezTo>
                  <a:close/>
                  <a:moveTo>
                    <a:pt x="255" y="194"/>
                  </a:moveTo>
                  <a:cubicBezTo>
                    <a:pt x="255" y="193"/>
                    <a:pt x="253" y="191"/>
                    <a:pt x="254" y="190"/>
                  </a:cubicBezTo>
                  <a:cubicBezTo>
                    <a:pt x="255" y="189"/>
                    <a:pt x="257" y="188"/>
                    <a:pt x="258" y="189"/>
                  </a:cubicBezTo>
                  <a:cubicBezTo>
                    <a:pt x="259" y="190"/>
                    <a:pt x="260" y="191"/>
                    <a:pt x="259" y="193"/>
                  </a:cubicBezTo>
                  <a:cubicBezTo>
                    <a:pt x="263" y="197"/>
                    <a:pt x="266" y="190"/>
                    <a:pt x="268" y="189"/>
                  </a:cubicBezTo>
                  <a:cubicBezTo>
                    <a:pt x="271" y="188"/>
                    <a:pt x="277" y="191"/>
                    <a:pt x="279" y="191"/>
                  </a:cubicBezTo>
                  <a:cubicBezTo>
                    <a:pt x="287" y="194"/>
                    <a:pt x="300" y="200"/>
                    <a:pt x="310" y="199"/>
                  </a:cubicBezTo>
                  <a:cubicBezTo>
                    <a:pt x="314" y="198"/>
                    <a:pt x="320" y="202"/>
                    <a:pt x="320" y="205"/>
                  </a:cubicBezTo>
                  <a:cubicBezTo>
                    <a:pt x="318" y="206"/>
                    <a:pt x="315" y="205"/>
                    <a:pt x="313" y="206"/>
                  </a:cubicBezTo>
                  <a:cubicBezTo>
                    <a:pt x="312" y="207"/>
                    <a:pt x="312" y="208"/>
                    <a:pt x="312" y="209"/>
                  </a:cubicBezTo>
                  <a:cubicBezTo>
                    <a:pt x="317" y="210"/>
                    <a:pt x="324" y="213"/>
                    <a:pt x="331" y="211"/>
                  </a:cubicBezTo>
                  <a:cubicBezTo>
                    <a:pt x="335" y="211"/>
                    <a:pt x="338" y="209"/>
                    <a:pt x="341" y="209"/>
                  </a:cubicBezTo>
                  <a:cubicBezTo>
                    <a:pt x="344" y="209"/>
                    <a:pt x="346" y="211"/>
                    <a:pt x="348" y="212"/>
                  </a:cubicBezTo>
                  <a:cubicBezTo>
                    <a:pt x="351" y="213"/>
                    <a:pt x="354" y="213"/>
                    <a:pt x="356" y="215"/>
                  </a:cubicBezTo>
                  <a:cubicBezTo>
                    <a:pt x="356" y="215"/>
                    <a:pt x="356" y="216"/>
                    <a:pt x="356" y="216"/>
                  </a:cubicBezTo>
                  <a:cubicBezTo>
                    <a:pt x="354" y="216"/>
                    <a:pt x="354" y="217"/>
                    <a:pt x="354" y="218"/>
                  </a:cubicBezTo>
                  <a:cubicBezTo>
                    <a:pt x="356" y="220"/>
                    <a:pt x="357" y="221"/>
                    <a:pt x="359" y="223"/>
                  </a:cubicBezTo>
                  <a:cubicBezTo>
                    <a:pt x="359" y="221"/>
                    <a:pt x="359" y="220"/>
                    <a:pt x="359" y="219"/>
                  </a:cubicBezTo>
                  <a:cubicBezTo>
                    <a:pt x="360" y="219"/>
                    <a:pt x="361" y="219"/>
                    <a:pt x="362" y="219"/>
                  </a:cubicBezTo>
                  <a:cubicBezTo>
                    <a:pt x="361" y="215"/>
                    <a:pt x="356" y="215"/>
                    <a:pt x="358" y="209"/>
                  </a:cubicBezTo>
                  <a:cubicBezTo>
                    <a:pt x="361" y="209"/>
                    <a:pt x="365" y="208"/>
                    <a:pt x="367" y="207"/>
                  </a:cubicBezTo>
                  <a:cubicBezTo>
                    <a:pt x="367" y="206"/>
                    <a:pt x="368" y="206"/>
                    <a:pt x="369" y="205"/>
                  </a:cubicBezTo>
                  <a:cubicBezTo>
                    <a:pt x="374" y="205"/>
                    <a:pt x="376" y="208"/>
                    <a:pt x="382" y="207"/>
                  </a:cubicBezTo>
                  <a:cubicBezTo>
                    <a:pt x="384" y="209"/>
                    <a:pt x="390" y="212"/>
                    <a:pt x="395" y="211"/>
                  </a:cubicBezTo>
                  <a:cubicBezTo>
                    <a:pt x="396" y="211"/>
                    <a:pt x="397" y="210"/>
                    <a:pt x="398" y="210"/>
                  </a:cubicBezTo>
                  <a:cubicBezTo>
                    <a:pt x="404" y="210"/>
                    <a:pt x="409" y="211"/>
                    <a:pt x="413" y="209"/>
                  </a:cubicBezTo>
                  <a:cubicBezTo>
                    <a:pt x="415" y="210"/>
                    <a:pt x="416" y="212"/>
                    <a:pt x="420" y="212"/>
                  </a:cubicBezTo>
                  <a:cubicBezTo>
                    <a:pt x="420" y="212"/>
                    <a:pt x="421" y="210"/>
                    <a:pt x="420" y="209"/>
                  </a:cubicBezTo>
                  <a:cubicBezTo>
                    <a:pt x="418" y="207"/>
                    <a:pt x="416" y="207"/>
                    <a:pt x="413" y="207"/>
                  </a:cubicBezTo>
                  <a:cubicBezTo>
                    <a:pt x="413" y="206"/>
                    <a:pt x="413" y="205"/>
                    <a:pt x="413" y="205"/>
                  </a:cubicBezTo>
                  <a:cubicBezTo>
                    <a:pt x="417" y="204"/>
                    <a:pt x="419" y="205"/>
                    <a:pt x="422" y="206"/>
                  </a:cubicBezTo>
                  <a:cubicBezTo>
                    <a:pt x="423" y="207"/>
                    <a:pt x="425" y="207"/>
                    <a:pt x="426" y="208"/>
                  </a:cubicBezTo>
                  <a:cubicBezTo>
                    <a:pt x="426" y="209"/>
                    <a:pt x="425" y="211"/>
                    <a:pt x="425" y="213"/>
                  </a:cubicBezTo>
                  <a:cubicBezTo>
                    <a:pt x="424" y="216"/>
                    <a:pt x="429" y="217"/>
                    <a:pt x="431" y="218"/>
                  </a:cubicBezTo>
                  <a:cubicBezTo>
                    <a:pt x="431" y="214"/>
                    <a:pt x="428" y="210"/>
                    <a:pt x="431" y="208"/>
                  </a:cubicBezTo>
                  <a:cubicBezTo>
                    <a:pt x="432" y="208"/>
                    <a:pt x="435" y="208"/>
                    <a:pt x="435" y="207"/>
                  </a:cubicBezTo>
                  <a:cubicBezTo>
                    <a:pt x="436" y="206"/>
                    <a:pt x="437" y="205"/>
                    <a:pt x="438" y="204"/>
                  </a:cubicBezTo>
                  <a:cubicBezTo>
                    <a:pt x="440" y="203"/>
                    <a:pt x="441" y="204"/>
                    <a:pt x="442" y="202"/>
                  </a:cubicBezTo>
                  <a:cubicBezTo>
                    <a:pt x="442" y="201"/>
                    <a:pt x="442" y="199"/>
                    <a:pt x="440" y="199"/>
                  </a:cubicBezTo>
                  <a:cubicBezTo>
                    <a:pt x="438" y="200"/>
                    <a:pt x="438" y="200"/>
                    <a:pt x="435" y="199"/>
                  </a:cubicBezTo>
                  <a:cubicBezTo>
                    <a:pt x="435" y="199"/>
                    <a:pt x="435" y="199"/>
                    <a:pt x="435" y="199"/>
                  </a:cubicBezTo>
                  <a:cubicBezTo>
                    <a:pt x="436" y="199"/>
                    <a:pt x="436" y="198"/>
                    <a:pt x="437" y="197"/>
                  </a:cubicBezTo>
                  <a:cubicBezTo>
                    <a:pt x="439" y="197"/>
                    <a:pt x="439" y="196"/>
                    <a:pt x="441" y="196"/>
                  </a:cubicBezTo>
                  <a:cubicBezTo>
                    <a:pt x="442" y="197"/>
                    <a:pt x="443" y="198"/>
                    <a:pt x="445" y="198"/>
                  </a:cubicBezTo>
                  <a:cubicBezTo>
                    <a:pt x="445" y="197"/>
                    <a:pt x="445" y="195"/>
                    <a:pt x="445" y="193"/>
                  </a:cubicBezTo>
                  <a:cubicBezTo>
                    <a:pt x="445" y="193"/>
                    <a:pt x="445" y="193"/>
                    <a:pt x="445" y="193"/>
                  </a:cubicBezTo>
                  <a:cubicBezTo>
                    <a:pt x="440" y="194"/>
                    <a:pt x="439" y="192"/>
                    <a:pt x="436" y="191"/>
                  </a:cubicBezTo>
                  <a:cubicBezTo>
                    <a:pt x="436" y="191"/>
                    <a:pt x="435" y="191"/>
                    <a:pt x="434" y="191"/>
                  </a:cubicBezTo>
                  <a:cubicBezTo>
                    <a:pt x="431" y="191"/>
                    <a:pt x="424" y="189"/>
                    <a:pt x="424" y="184"/>
                  </a:cubicBezTo>
                  <a:cubicBezTo>
                    <a:pt x="425" y="184"/>
                    <a:pt x="426" y="183"/>
                    <a:pt x="427" y="182"/>
                  </a:cubicBezTo>
                  <a:cubicBezTo>
                    <a:pt x="426" y="180"/>
                    <a:pt x="424" y="180"/>
                    <a:pt x="423" y="179"/>
                  </a:cubicBezTo>
                  <a:cubicBezTo>
                    <a:pt x="424" y="176"/>
                    <a:pt x="425" y="175"/>
                    <a:pt x="426" y="173"/>
                  </a:cubicBezTo>
                  <a:cubicBezTo>
                    <a:pt x="428" y="173"/>
                    <a:pt x="429" y="174"/>
                    <a:pt x="430" y="174"/>
                  </a:cubicBezTo>
                  <a:cubicBezTo>
                    <a:pt x="431" y="174"/>
                    <a:pt x="431" y="173"/>
                    <a:pt x="431" y="173"/>
                  </a:cubicBezTo>
                  <a:cubicBezTo>
                    <a:pt x="430" y="172"/>
                    <a:pt x="429" y="171"/>
                    <a:pt x="429" y="169"/>
                  </a:cubicBezTo>
                  <a:cubicBezTo>
                    <a:pt x="430" y="169"/>
                    <a:pt x="430" y="168"/>
                    <a:pt x="431" y="168"/>
                  </a:cubicBezTo>
                  <a:cubicBezTo>
                    <a:pt x="436" y="166"/>
                    <a:pt x="443" y="170"/>
                    <a:pt x="444" y="173"/>
                  </a:cubicBezTo>
                  <a:cubicBezTo>
                    <a:pt x="445" y="174"/>
                    <a:pt x="444" y="176"/>
                    <a:pt x="444" y="178"/>
                  </a:cubicBezTo>
                  <a:cubicBezTo>
                    <a:pt x="446" y="178"/>
                    <a:pt x="451" y="183"/>
                    <a:pt x="452" y="185"/>
                  </a:cubicBezTo>
                  <a:cubicBezTo>
                    <a:pt x="452" y="185"/>
                    <a:pt x="452" y="186"/>
                    <a:pt x="452" y="186"/>
                  </a:cubicBezTo>
                  <a:cubicBezTo>
                    <a:pt x="450" y="186"/>
                    <a:pt x="449" y="187"/>
                    <a:pt x="448" y="188"/>
                  </a:cubicBezTo>
                  <a:cubicBezTo>
                    <a:pt x="447" y="189"/>
                    <a:pt x="447" y="190"/>
                    <a:pt x="447" y="190"/>
                  </a:cubicBezTo>
                  <a:cubicBezTo>
                    <a:pt x="448" y="191"/>
                    <a:pt x="449" y="192"/>
                    <a:pt x="451" y="192"/>
                  </a:cubicBezTo>
                  <a:cubicBezTo>
                    <a:pt x="452" y="192"/>
                    <a:pt x="453" y="192"/>
                    <a:pt x="454" y="191"/>
                  </a:cubicBezTo>
                  <a:cubicBezTo>
                    <a:pt x="456" y="191"/>
                    <a:pt x="458" y="192"/>
                    <a:pt x="459" y="193"/>
                  </a:cubicBezTo>
                  <a:cubicBezTo>
                    <a:pt x="459" y="194"/>
                    <a:pt x="458" y="195"/>
                    <a:pt x="457" y="196"/>
                  </a:cubicBezTo>
                  <a:cubicBezTo>
                    <a:pt x="457" y="197"/>
                    <a:pt x="459" y="198"/>
                    <a:pt x="459" y="199"/>
                  </a:cubicBezTo>
                  <a:cubicBezTo>
                    <a:pt x="460" y="200"/>
                    <a:pt x="460" y="203"/>
                    <a:pt x="460" y="205"/>
                  </a:cubicBezTo>
                  <a:cubicBezTo>
                    <a:pt x="465" y="204"/>
                    <a:pt x="464" y="198"/>
                    <a:pt x="467" y="196"/>
                  </a:cubicBezTo>
                  <a:cubicBezTo>
                    <a:pt x="471" y="196"/>
                    <a:pt x="476" y="201"/>
                    <a:pt x="475" y="205"/>
                  </a:cubicBezTo>
                  <a:cubicBezTo>
                    <a:pt x="474" y="205"/>
                    <a:pt x="473" y="205"/>
                    <a:pt x="472" y="205"/>
                  </a:cubicBezTo>
                  <a:cubicBezTo>
                    <a:pt x="472" y="206"/>
                    <a:pt x="471" y="208"/>
                    <a:pt x="471" y="209"/>
                  </a:cubicBezTo>
                  <a:cubicBezTo>
                    <a:pt x="472" y="210"/>
                    <a:pt x="477" y="215"/>
                    <a:pt x="478" y="216"/>
                  </a:cubicBezTo>
                  <a:cubicBezTo>
                    <a:pt x="479" y="216"/>
                    <a:pt x="482" y="215"/>
                    <a:pt x="483" y="215"/>
                  </a:cubicBezTo>
                  <a:cubicBezTo>
                    <a:pt x="483" y="210"/>
                    <a:pt x="486" y="211"/>
                    <a:pt x="487" y="208"/>
                  </a:cubicBezTo>
                  <a:cubicBezTo>
                    <a:pt x="488" y="206"/>
                    <a:pt x="488" y="202"/>
                    <a:pt x="489" y="201"/>
                  </a:cubicBezTo>
                  <a:cubicBezTo>
                    <a:pt x="491" y="201"/>
                    <a:pt x="493" y="201"/>
                    <a:pt x="494" y="200"/>
                  </a:cubicBezTo>
                  <a:cubicBezTo>
                    <a:pt x="494" y="200"/>
                    <a:pt x="494" y="199"/>
                    <a:pt x="494" y="198"/>
                  </a:cubicBezTo>
                  <a:cubicBezTo>
                    <a:pt x="493" y="197"/>
                    <a:pt x="491" y="196"/>
                    <a:pt x="489" y="195"/>
                  </a:cubicBezTo>
                  <a:cubicBezTo>
                    <a:pt x="489" y="194"/>
                    <a:pt x="489" y="192"/>
                    <a:pt x="489" y="191"/>
                  </a:cubicBezTo>
                  <a:cubicBezTo>
                    <a:pt x="490" y="190"/>
                    <a:pt x="490" y="190"/>
                    <a:pt x="491" y="190"/>
                  </a:cubicBezTo>
                  <a:cubicBezTo>
                    <a:pt x="496" y="190"/>
                    <a:pt x="498" y="190"/>
                    <a:pt x="501" y="191"/>
                  </a:cubicBezTo>
                  <a:cubicBezTo>
                    <a:pt x="503" y="192"/>
                    <a:pt x="504" y="192"/>
                    <a:pt x="505" y="192"/>
                  </a:cubicBezTo>
                  <a:cubicBezTo>
                    <a:pt x="506" y="193"/>
                    <a:pt x="507" y="195"/>
                    <a:pt x="508" y="196"/>
                  </a:cubicBezTo>
                  <a:cubicBezTo>
                    <a:pt x="510" y="196"/>
                    <a:pt x="511" y="195"/>
                    <a:pt x="512" y="196"/>
                  </a:cubicBezTo>
                  <a:cubicBezTo>
                    <a:pt x="513" y="196"/>
                    <a:pt x="513" y="201"/>
                    <a:pt x="513" y="202"/>
                  </a:cubicBezTo>
                  <a:cubicBezTo>
                    <a:pt x="512" y="202"/>
                    <a:pt x="511" y="202"/>
                    <a:pt x="511" y="203"/>
                  </a:cubicBezTo>
                  <a:cubicBezTo>
                    <a:pt x="510" y="202"/>
                    <a:pt x="509" y="201"/>
                    <a:pt x="508" y="200"/>
                  </a:cubicBezTo>
                  <a:cubicBezTo>
                    <a:pt x="507" y="200"/>
                    <a:pt x="506" y="201"/>
                    <a:pt x="505" y="201"/>
                  </a:cubicBezTo>
                  <a:cubicBezTo>
                    <a:pt x="506" y="207"/>
                    <a:pt x="511" y="210"/>
                    <a:pt x="514" y="214"/>
                  </a:cubicBezTo>
                  <a:cubicBezTo>
                    <a:pt x="514" y="217"/>
                    <a:pt x="509" y="221"/>
                    <a:pt x="508" y="222"/>
                  </a:cubicBezTo>
                  <a:cubicBezTo>
                    <a:pt x="506" y="223"/>
                    <a:pt x="504" y="223"/>
                    <a:pt x="503" y="224"/>
                  </a:cubicBezTo>
                  <a:cubicBezTo>
                    <a:pt x="499" y="223"/>
                    <a:pt x="498" y="218"/>
                    <a:pt x="493" y="218"/>
                  </a:cubicBezTo>
                  <a:cubicBezTo>
                    <a:pt x="493" y="218"/>
                    <a:pt x="492" y="219"/>
                    <a:pt x="492" y="219"/>
                  </a:cubicBezTo>
                  <a:cubicBezTo>
                    <a:pt x="492" y="219"/>
                    <a:pt x="492" y="219"/>
                    <a:pt x="492" y="219"/>
                  </a:cubicBezTo>
                  <a:cubicBezTo>
                    <a:pt x="495" y="220"/>
                    <a:pt x="497" y="223"/>
                    <a:pt x="499" y="225"/>
                  </a:cubicBezTo>
                  <a:cubicBezTo>
                    <a:pt x="497" y="225"/>
                    <a:pt x="496" y="225"/>
                    <a:pt x="495" y="225"/>
                  </a:cubicBezTo>
                  <a:cubicBezTo>
                    <a:pt x="491" y="226"/>
                    <a:pt x="490" y="225"/>
                    <a:pt x="489" y="222"/>
                  </a:cubicBezTo>
                  <a:cubicBezTo>
                    <a:pt x="487" y="222"/>
                    <a:pt x="483" y="222"/>
                    <a:pt x="481" y="223"/>
                  </a:cubicBezTo>
                  <a:cubicBezTo>
                    <a:pt x="481" y="223"/>
                    <a:pt x="481" y="224"/>
                    <a:pt x="481" y="224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2" y="225"/>
                    <a:pt x="484" y="225"/>
                    <a:pt x="486" y="227"/>
                  </a:cubicBezTo>
                  <a:cubicBezTo>
                    <a:pt x="485" y="228"/>
                    <a:pt x="478" y="235"/>
                    <a:pt x="475" y="234"/>
                  </a:cubicBezTo>
                  <a:cubicBezTo>
                    <a:pt x="473" y="234"/>
                    <a:pt x="472" y="232"/>
                    <a:pt x="471" y="231"/>
                  </a:cubicBezTo>
                  <a:cubicBezTo>
                    <a:pt x="469" y="231"/>
                    <a:pt x="468" y="230"/>
                    <a:pt x="467" y="230"/>
                  </a:cubicBezTo>
                  <a:cubicBezTo>
                    <a:pt x="466" y="230"/>
                    <a:pt x="465" y="229"/>
                    <a:pt x="464" y="228"/>
                  </a:cubicBezTo>
                  <a:cubicBezTo>
                    <a:pt x="461" y="228"/>
                    <a:pt x="459" y="229"/>
                    <a:pt x="457" y="229"/>
                  </a:cubicBezTo>
                  <a:cubicBezTo>
                    <a:pt x="457" y="229"/>
                    <a:pt x="458" y="229"/>
                    <a:pt x="458" y="229"/>
                  </a:cubicBezTo>
                  <a:cubicBezTo>
                    <a:pt x="460" y="230"/>
                    <a:pt x="462" y="231"/>
                    <a:pt x="464" y="231"/>
                  </a:cubicBezTo>
                  <a:cubicBezTo>
                    <a:pt x="466" y="232"/>
                    <a:pt x="467" y="234"/>
                    <a:pt x="468" y="235"/>
                  </a:cubicBezTo>
                  <a:cubicBezTo>
                    <a:pt x="471" y="236"/>
                    <a:pt x="475" y="237"/>
                    <a:pt x="479" y="237"/>
                  </a:cubicBezTo>
                  <a:cubicBezTo>
                    <a:pt x="479" y="237"/>
                    <a:pt x="479" y="237"/>
                    <a:pt x="479" y="237"/>
                  </a:cubicBezTo>
                  <a:cubicBezTo>
                    <a:pt x="478" y="239"/>
                    <a:pt x="478" y="240"/>
                    <a:pt x="477" y="242"/>
                  </a:cubicBezTo>
                  <a:cubicBezTo>
                    <a:pt x="476" y="244"/>
                    <a:pt x="471" y="248"/>
                    <a:pt x="468" y="248"/>
                  </a:cubicBezTo>
                  <a:cubicBezTo>
                    <a:pt x="465" y="247"/>
                    <a:pt x="464" y="246"/>
                    <a:pt x="462" y="246"/>
                  </a:cubicBezTo>
                  <a:cubicBezTo>
                    <a:pt x="462" y="248"/>
                    <a:pt x="463" y="250"/>
                    <a:pt x="463" y="251"/>
                  </a:cubicBezTo>
                  <a:cubicBezTo>
                    <a:pt x="459" y="252"/>
                    <a:pt x="456" y="250"/>
                    <a:pt x="453" y="249"/>
                  </a:cubicBezTo>
                  <a:cubicBezTo>
                    <a:pt x="450" y="249"/>
                    <a:pt x="446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9"/>
                    <a:pt x="447" y="250"/>
                    <a:pt x="449" y="251"/>
                  </a:cubicBezTo>
                  <a:cubicBezTo>
                    <a:pt x="453" y="252"/>
                    <a:pt x="456" y="252"/>
                    <a:pt x="458" y="255"/>
                  </a:cubicBezTo>
                  <a:cubicBezTo>
                    <a:pt x="458" y="255"/>
                    <a:pt x="458" y="255"/>
                    <a:pt x="458" y="256"/>
                  </a:cubicBezTo>
                  <a:cubicBezTo>
                    <a:pt x="457" y="257"/>
                    <a:pt x="456" y="258"/>
                    <a:pt x="454" y="258"/>
                  </a:cubicBezTo>
                  <a:cubicBezTo>
                    <a:pt x="452" y="258"/>
                    <a:pt x="449" y="257"/>
                    <a:pt x="448" y="258"/>
                  </a:cubicBezTo>
                  <a:cubicBezTo>
                    <a:pt x="448" y="258"/>
                    <a:pt x="448" y="258"/>
                    <a:pt x="448" y="258"/>
                  </a:cubicBezTo>
                  <a:cubicBezTo>
                    <a:pt x="448" y="258"/>
                    <a:pt x="448" y="258"/>
                    <a:pt x="448" y="259"/>
                  </a:cubicBezTo>
                  <a:cubicBezTo>
                    <a:pt x="449" y="259"/>
                    <a:pt x="450" y="260"/>
                    <a:pt x="451" y="260"/>
                  </a:cubicBezTo>
                  <a:cubicBezTo>
                    <a:pt x="451" y="260"/>
                    <a:pt x="451" y="261"/>
                    <a:pt x="451" y="261"/>
                  </a:cubicBezTo>
                  <a:cubicBezTo>
                    <a:pt x="450" y="263"/>
                    <a:pt x="444" y="265"/>
                    <a:pt x="442" y="267"/>
                  </a:cubicBezTo>
                  <a:cubicBezTo>
                    <a:pt x="442" y="268"/>
                    <a:pt x="443" y="270"/>
                    <a:pt x="442" y="270"/>
                  </a:cubicBezTo>
                  <a:cubicBezTo>
                    <a:pt x="442" y="271"/>
                    <a:pt x="440" y="271"/>
                    <a:pt x="439" y="272"/>
                  </a:cubicBezTo>
                  <a:cubicBezTo>
                    <a:pt x="436" y="275"/>
                    <a:pt x="432" y="289"/>
                    <a:pt x="435" y="294"/>
                  </a:cubicBezTo>
                  <a:cubicBezTo>
                    <a:pt x="439" y="296"/>
                    <a:pt x="440" y="294"/>
                    <a:pt x="443" y="295"/>
                  </a:cubicBezTo>
                  <a:cubicBezTo>
                    <a:pt x="445" y="297"/>
                    <a:pt x="447" y="303"/>
                    <a:pt x="448" y="306"/>
                  </a:cubicBezTo>
                  <a:cubicBezTo>
                    <a:pt x="448" y="307"/>
                    <a:pt x="448" y="308"/>
                    <a:pt x="448" y="310"/>
                  </a:cubicBezTo>
                  <a:cubicBezTo>
                    <a:pt x="452" y="310"/>
                    <a:pt x="454" y="307"/>
                    <a:pt x="458" y="308"/>
                  </a:cubicBezTo>
                  <a:cubicBezTo>
                    <a:pt x="463" y="309"/>
                    <a:pt x="471" y="312"/>
                    <a:pt x="475" y="315"/>
                  </a:cubicBezTo>
                  <a:cubicBezTo>
                    <a:pt x="475" y="316"/>
                    <a:pt x="476" y="317"/>
                    <a:pt x="477" y="319"/>
                  </a:cubicBezTo>
                  <a:cubicBezTo>
                    <a:pt x="480" y="319"/>
                    <a:pt x="483" y="320"/>
                    <a:pt x="486" y="321"/>
                  </a:cubicBezTo>
                  <a:cubicBezTo>
                    <a:pt x="488" y="322"/>
                    <a:pt x="489" y="323"/>
                    <a:pt x="491" y="324"/>
                  </a:cubicBezTo>
                  <a:cubicBezTo>
                    <a:pt x="495" y="325"/>
                    <a:pt x="505" y="323"/>
                    <a:pt x="508" y="326"/>
                  </a:cubicBezTo>
                  <a:cubicBezTo>
                    <a:pt x="508" y="328"/>
                    <a:pt x="507" y="330"/>
                    <a:pt x="507" y="332"/>
                  </a:cubicBezTo>
                  <a:cubicBezTo>
                    <a:pt x="507" y="333"/>
                    <a:pt x="508" y="334"/>
                    <a:pt x="508" y="335"/>
                  </a:cubicBezTo>
                  <a:cubicBezTo>
                    <a:pt x="509" y="338"/>
                    <a:pt x="507" y="340"/>
                    <a:pt x="507" y="342"/>
                  </a:cubicBezTo>
                  <a:cubicBezTo>
                    <a:pt x="509" y="344"/>
                    <a:pt x="511" y="345"/>
                    <a:pt x="511" y="349"/>
                  </a:cubicBezTo>
                  <a:cubicBezTo>
                    <a:pt x="515" y="349"/>
                    <a:pt x="518" y="352"/>
                    <a:pt x="519" y="356"/>
                  </a:cubicBezTo>
                  <a:cubicBezTo>
                    <a:pt x="522" y="356"/>
                    <a:pt x="523" y="358"/>
                    <a:pt x="525" y="359"/>
                  </a:cubicBezTo>
                  <a:cubicBezTo>
                    <a:pt x="525" y="358"/>
                    <a:pt x="524" y="357"/>
                    <a:pt x="523" y="356"/>
                  </a:cubicBezTo>
                  <a:cubicBezTo>
                    <a:pt x="524" y="355"/>
                    <a:pt x="524" y="354"/>
                    <a:pt x="525" y="353"/>
                  </a:cubicBezTo>
                  <a:cubicBezTo>
                    <a:pt x="527" y="354"/>
                    <a:pt x="527" y="356"/>
                    <a:pt x="528" y="357"/>
                  </a:cubicBezTo>
                  <a:cubicBezTo>
                    <a:pt x="528" y="355"/>
                    <a:pt x="529" y="354"/>
                    <a:pt x="528" y="352"/>
                  </a:cubicBezTo>
                  <a:cubicBezTo>
                    <a:pt x="532" y="349"/>
                    <a:pt x="529" y="345"/>
                    <a:pt x="528" y="342"/>
                  </a:cubicBezTo>
                  <a:cubicBezTo>
                    <a:pt x="528" y="342"/>
                    <a:pt x="528" y="341"/>
                    <a:pt x="528" y="340"/>
                  </a:cubicBezTo>
                  <a:cubicBezTo>
                    <a:pt x="528" y="339"/>
                    <a:pt x="527" y="337"/>
                    <a:pt x="527" y="336"/>
                  </a:cubicBezTo>
                  <a:cubicBezTo>
                    <a:pt x="527" y="336"/>
                    <a:pt x="528" y="336"/>
                    <a:pt x="528" y="336"/>
                  </a:cubicBezTo>
                  <a:cubicBezTo>
                    <a:pt x="528" y="333"/>
                    <a:pt x="526" y="334"/>
                    <a:pt x="525" y="333"/>
                  </a:cubicBezTo>
                  <a:cubicBezTo>
                    <a:pt x="524" y="332"/>
                    <a:pt x="524" y="330"/>
                    <a:pt x="524" y="329"/>
                  </a:cubicBezTo>
                  <a:cubicBezTo>
                    <a:pt x="533" y="327"/>
                    <a:pt x="548" y="315"/>
                    <a:pt x="540" y="304"/>
                  </a:cubicBezTo>
                  <a:cubicBezTo>
                    <a:pt x="538" y="301"/>
                    <a:pt x="531" y="298"/>
                    <a:pt x="530" y="295"/>
                  </a:cubicBezTo>
                  <a:cubicBezTo>
                    <a:pt x="532" y="293"/>
                    <a:pt x="533" y="292"/>
                    <a:pt x="534" y="289"/>
                  </a:cubicBezTo>
                  <a:cubicBezTo>
                    <a:pt x="534" y="289"/>
                    <a:pt x="535" y="288"/>
                    <a:pt x="535" y="287"/>
                  </a:cubicBezTo>
                  <a:cubicBezTo>
                    <a:pt x="536" y="286"/>
                    <a:pt x="537" y="287"/>
                    <a:pt x="538" y="286"/>
                  </a:cubicBezTo>
                  <a:cubicBezTo>
                    <a:pt x="537" y="285"/>
                    <a:pt x="537" y="284"/>
                    <a:pt x="537" y="283"/>
                  </a:cubicBezTo>
                  <a:cubicBezTo>
                    <a:pt x="536" y="282"/>
                    <a:pt x="536" y="281"/>
                    <a:pt x="536" y="280"/>
                  </a:cubicBezTo>
                  <a:cubicBezTo>
                    <a:pt x="536" y="279"/>
                    <a:pt x="536" y="279"/>
                    <a:pt x="536" y="278"/>
                  </a:cubicBezTo>
                  <a:cubicBezTo>
                    <a:pt x="535" y="277"/>
                    <a:pt x="533" y="277"/>
                    <a:pt x="532" y="277"/>
                  </a:cubicBezTo>
                  <a:cubicBezTo>
                    <a:pt x="532" y="277"/>
                    <a:pt x="532" y="277"/>
                    <a:pt x="532" y="277"/>
                  </a:cubicBezTo>
                  <a:cubicBezTo>
                    <a:pt x="533" y="275"/>
                    <a:pt x="536" y="273"/>
                    <a:pt x="536" y="270"/>
                  </a:cubicBezTo>
                  <a:cubicBezTo>
                    <a:pt x="535" y="269"/>
                    <a:pt x="533" y="268"/>
                    <a:pt x="533" y="267"/>
                  </a:cubicBezTo>
                  <a:cubicBezTo>
                    <a:pt x="532" y="264"/>
                    <a:pt x="535" y="261"/>
                    <a:pt x="537" y="261"/>
                  </a:cubicBezTo>
                  <a:cubicBezTo>
                    <a:pt x="541" y="262"/>
                    <a:pt x="544" y="263"/>
                    <a:pt x="548" y="264"/>
                  </a:cubicBezTo>
                  <a:cubicBezTo>
                    <a:pt x="553" y="265"/>
                    <a:pt x="558" y="262"/>
                    <a:pt x="560" y="263"/>
                  </a:cubicBezTo>
                  <a:cubicBezTo>
                    <a:pt x="563" y="264"/>
                    <a:pt x="567" y="268"/>
                    <a:pt x="570" y="270"/>
                  </a:cubicBezTo>
                  <a:cubicBezTo>
                    <a:pt x="569" y="271"/>
                    <a:pt x="569" y="271"/>
                    <a:pt x="570" y="273"/>
                  </a:cubicBezTo>
                  <a:cubicBezTo>
                    <a:pt x="573" y="273"/>
                    <a:pt x="576" y="275"/>
                    <a:pt x="579" y="276"/>
                  </a:cubicBezTo>
                  <a:cubicBezTo>
                    <a:pt x="581" y="276"/>
                    <a:pt x="582" y="275"/>
                    <a:pt x="583" y="275"/>
                  </a:cubicBezTo>
                  <a:cubicBezTo>
                    <a:pt x="583" y="275"/>
                    <a:pt x="583" y="276"/>
                    <a:pt x="584" y="276"/>
                  </a:cubicBezTo>
                  <a:cubicBezTo>
                    <a:pt x="584" y="277"/>
                    <a:pt x="584" y="278"/>
                    <a:pt x="583" y="278"/>
                  </a:cubicBezTo>
                  <a:cubicBezTo>
                    <a:pt x="579" y="280"/>
                    <a:pt x="585" y="289"/>
                    <a:pt x="583" y="293"/>
                  </a:cubicBezTo>
                  <a:cubicBezTo>
                    <a:pt x="582" y="293"/>
                    <a:pt x="582" y="293"/>
                    <a:pt x="581" y="293"/>
                  </a:cubicBezTo>
                  <a:cubicBezTo>
                    <a:pt x="581" y="294"/>
                    <a:pt x="581" y="295"/>
                    <a:pt x="581" y="296"/>
                  </a:cubicBezTo>
                  <a:cubicBezTo>
                    <a:pt x="582" y="296"/>
                    <a:pt x="582" y="296"/>
                    <a:pt x="582" y="296"/>
                  </a:cubicBezTo>
                  <a:cubicBezTo>
                    <a:pt x="586" y="295"/>
                    <a:pt x="588" y="293"/>
                    <a:pt x="591" y="297"/>
                  </a:cubicBezTo>
                  <a:cubicBezTo>
                    <a:pt x="591" y="298"/>
                    <a:pt x="591" y="298"/>
                    <a:pt x="591" y="298"/>
                  </a:cubicBezTo>
                  <a:cubicBezTo>
                    <a:pt x="591" y="299"/>
                    <a:pt x="591" y="299"/>
                    <a:pt x="592" y="300"/>
                  </a:cubicBezTo>
                  <a:cubicBezTo>
                    <a:pt x="593" y="299"/>
                    <a:pt x="597" y="299"/>
                    <a:pt x="599" y="298"/>
                  </a:cubicBezTo>
                  <a:cubicBezTo>
                    <a:pt x="599" y="296"/>
                    <a:pt x="600" y="295"/>
                    <a:pt x="601" y="294"/>
                  </a:cubicBezTo>
                  <a:cubicBezTo>
                    <a:pt x="603" y="294"/>
                    <a:pt x="603" y="296"/>
                    <a:pt x="604" y="297"/>
                  </a:cubicBezTo>
                  <a:cubicBezTo>
                    <a:pt x="604" y="297"/>
                    <a:pt x="604" y="297"/>
                    <a:pt x="604" y="297"/>
                  </a:cubicBezTo>
                  <a:cubicBezTo>
                    <a:pt x="604" y="293"/>
                    <a:pt x="606" y="292"/>
                    <a:pt x="608" y="289"/>
                  </a:cubicBezTo>
                  <a:cubicBezTo>
                    <a:pt x="605" y="285"/>
                    <a:pt x="607" y="287"/>
                    <a:pt x="610" y="285"/>
                  </a:cubicBezTo>
                  <a:cubicBezTo>
                    <a:pt x="610" y="284"/>
                    <a:pt x="611" y="283"/>
                    <a:pt x="611" y="282"/>
                  </a:cubicBezTo>
                  <a:cubicBezTo>
                    <a:pt x="611" y="282"/>
                    <a:pt x="611" y="282"/>
                    <a:pt x="612" y="282"/>
                  </a:cubicBezTo>
                  <a:cubicBezTo>
                    <a:pt x="614" y="284"/>
                    <a:pt x="619" y="292"/>
                    <a:pt x="622" y="295"/>
                  </a:cubicBezTo>
                  <a:cubicBezTo>
                    <a:pt x="622" y="296"/>
                    <a:pt x="621" y="296"/>
                    <a:pt x="621" y="298"/>
                  </a:cubicBezTo>
                  <a:cubicBezTo>
                    <a:pt x="622" y="298"/>
                    <a:pt x="622" y="298"/>
                    <a:pt x="623" y="298"/>
                  </a:cubicBezTo>
                  <a:cubicBezTo>
                    <a:pt x="624" y="303"/>
                    <a:pt x="627" y="301"/>
                    <a:pt x="628" y="305"/>
                  </a:cubicBezTo>
                  <a:cubicBezTo>
                    <a:pt x="627" y="305"/>
                    <a:pt x="627" y="305"/>
                    <a:pt x="626" y="306"/>
                  </a:cubicBezTo>
                  <a:cubicBezTo>
                    <a:pt x="627" y="308"/>
                    <a:pt x="629" y="308"/>
                    <a:pt x="631" y="309"/>
                  </a:cubicBezTo>
                  <a:cubicBezTo>
                    <a:pt x="631" y="310"/>
                    <a:pt x="631" y="311"/>
                    <a:pt x="631" y="311"/>
                  </a:cubicBezTo>
                  <a:cubicBezTo>
                    <a:pt x="629" y="312"/>
                    <a:pt x="627" y="311"/>
                    <a:pt x="625" y="311"/>
                  </a:cubicBezTo>
                  <a:cubicBezTo>
                    <a:pt x="625" y="312"/>
                    <a:pt x="625" y="312"/>
                    <a:pt x="625" y="312"/>
                  </a:cubicBezTo>
                  <a:cubicBezTo>
                    <a:pt x="626" y="313"/>
                    <a:pt x="627" y="316"/>
                    <a:pt x="628" y="316"/>
                  </a:cubicBezTo>
                  <a:cubicBezTo>
                    <a:pt x="629" y="316"/>
                    <a:pt x="630" y="316"/>
                    <a:pt x="630" y="316"/>
                  </a:cubicBezTo>
                  <a:cubicBezTo>
                    <a:pt x="632" y="317"/>
                    <a:pt x="637" y="321"/>
                    <a:pt x="637" y="323"/>
                  </a:cubicBezTo>
                  <a:cubicBezTo>
                    <a:pt x="636" y="324"/>
                    <a:pt x="636" y="325"/>
                    <a:pt x="635" y="326"/>
                  </a:cubicBezTo>
                  <a:cubicBezTo>
                    <a:pt x="637" y="326"/>
                    <a:pt x="639" y="325"/>
                    <a:pt x="641" y="325"/>
                  </a:cubicBezTo>
                  <a:cubicBezTo>
                    <a:pt x="643" y="325"/>
                    <a:pt x="645" y="327"/>
                    <a:pt x="647" y="328"/>
                  </a:cubicBezTo>
                  <a:cubicBezTo>
                    <a:pt x="649" y="328"/>
                    <a:pt x="652" y="329"/>
                    <a:pt x="654" y="330"/>
                  </a:cubicBezTo>
                  <a:cubicBezTo>
                    <a:pt x="653" y="331"/>
                    <a:pt x="650" y="332"/>
                    <a:pt x="648" y="332"/>
                  </a:cubicBezTo>
                  <a:cubicBezTo>
                    <a:pt x="645" y="333"/>
                    <a:pt x="644" y="335"/>
                    <a:pt x="642" y="335"/>
                  </a:cubicBezTo>
                  <a:cubicBezTo>
                    <a:pt x="641" y="336"/>
                    <a:pt x="640" y="336"/>
                    <a:pt x="639" y="336"/>
                  </a:cubicBezTo>
                  <a:cubicBezTo>
                    <a:pt x="638" y="336"/>
                    <a:pt x="638" y="339"/>
                    <a:pt x="637" y="340"/>
                  </a:cubicBezTo>
                  <a:cubicBezTo>
                    <a:pt x="639" y="339"/>
                    <a:pt x="642" y="339"/>
                    <a:pt x="644" y="338"/>
                  </a:cubicBezTo>
                  <a:cubicBezTo>
                    <a:pt x="647" y="336"/>
                    <a:pt x="651" y="330"/>
                    <a:pt x="656" y="335"/>
                  </a:cubicBezTo>
                  <a:cubicBezTo>
                    <a:pt x="655" y="336"/>
                    <a:pt x="655" y="336"/>
                    <a:pt x="655" y="337"/>
                  </a:cubicBezTo>
                  <a:cubicBezTo>
                    <a:pt x="655" y="338"/>
                    <a:pt x="655" y="338"/>
                    <a:pt x="656" y="338"/>
                  </a:cubicBezTo>
                  <a:cubicBezTo>
                    <a:pt x="656" y="338"/>
                    <a:pt x="658" y="337"/>
                    <a:pt x="659" y="337"/>
                  </a:cubicBezTo>
                  <a:cubicBezTo>
                    <a:pt x="661" y="337"/>
                    <a:pt x="664" y="339"/>
                    <a:pt x="664" y="341"/>
                  </a:cubicBezTo>
                  <a:cubicBezTo>
                    <a:pt x="663" y="342"/>
                    <a:pt x="662" y="344"/>
                    <a:pt x="662" y="345"/>
                  </a:cubicBezTo>
                  <a:cubicBezTo>
                    <a:pt x="663" y="346"/>
                    <a:pt x="663" y="348"/>
                    <a:pt x="664" y="349"/>
                  </a:cubicBezTo>
                  <a:cubicBezTo>
                    <a:pt x="664" y="349"/>
                    <a:pt x="664" y="349"/>
                    <a:pt x="664" y="349"/>
                  </a:cubicBezTo>
                  <a:cubicBezTo>
                    <a:pt x="663" y="350"/>
                    <a:pt x="659" y="354"/>
                    <a:pt x="657" y="354"/>
                  </a:cubicBezTo>
                  <a:cubicBezTo>
                    <a:pt x="654" y="355"/>
                    <a:pt x="651" y="355"/>
                    <a:pt x="647" y="355"/>
                  </a:cubicBezTo>
                  <a:cubicBezTo>
                    <a:pt x="646" y="357"/>
                    <a:pt x="644" y="359"/>
                    <a:pt x="642" y="361"/>
                  </a:cubicBezTo>
                  <a:cubicBezTo>
                    <a:pt x="640" y="363"/>
                    <a:pt x="635" y="363"/>
                    <a:pt x="630" y="364"/>
                  </a:cubicBezTo>
                  <a:cubicBezTo>
                    <a:pt x="627" y="363"/>
                    <a:pt x="624" y="363"/>
                    <a:pt x="620" y="363"/>
                  </a:cubicBezTo>
                  <a:cubicBezTo>
                    <a:pt x="617" y="363"/>
                    <a:pt x="613" y="364"/>
                    <a:pt x="610" y="363"/>
                  </a:cubicBezTo>
                  <a:cubicBezTo>
                    <a:pt x="607" y="363"/>
                    <a:pt x="603" y="363"/>
                    <a:pt x="601" y="363"/>
                  </a:cubicBezTo>
                  <a:cubicBezTo>
                    <a:pt x="597" y="365"/>
                    <a:pt x="598" y="369"/>
                    <a:pt x="596" y="370"/>
                  </a:cubicBezTo>
                  <a:cubicBezTo>
                    <a:pt x="594" y="371"/>
                    <a:pt x="591" y="371"/>
                    <a:pt x="590" y="372"/>
                  </a:cubicBezTo>
                  <a:cubicBezTo>
                    <a:pt x="584" y="375"/>
                    <a:pt x="577" y="383"/>
                    <a:pt x="574" y="390"/>
                  </a:cubicBezTo>
                  <a:cubicBezTo>
                    <a:pt x="578" y="387"/>
                    <a:pt x="580" y="383"/>
                    <a:pt x="584" y="380"/>
                  </a:cubicBezTo>
                  <a:cubicBezTo>
                    <a:pt x="589" y="377"/>
                    <a:pt x="595" y="375"/>
                    <a:pt x="601" y="373"/>
                  </a:cubicBezTo>
                  <a:cubicBezTo>
                    <a:pt x="606" y="371"/>
                    <a:pt x="612" y="371"/>
                    <a:pt x="614" y="376"/>
                  </a:cubicBezTo>
                  <a:cubicBezTo>
                    <a:pt x="614" y="377"/>
                    <a:pt x="608" y="380"/>
                    <a:pt x="607" y="380"/>
                  </a:cubicBezTo>
                  <a:cubicBezTo>
                    <a:pt x="606" y="380"/>
                    <a:pt x="605" y="380"/>
                    <a:pt x="605" y="379"/>
                  </a:cubicBezTo>
                  <a:cubicBezTo>
                    <a:pt x="603" y="379"/>
                    <a:pt x="602" y="380"/>
                    <a:pt x="601" y="380"/>
                  </a:cubicBezTo>
                  <a:cubicBezTo>
                    <a:pt x="601" y="380"/>
                    <a:pt x="601" y="380"/>
                    <a:pt x="601" y="380"/>
                  </a:cubicBezTo>
                  <a:cubicBezTo>
                    <a:pt x="604" y="381"/>
                    <a:pt x="605" y="382"/>
                    <a:pt x="606" y="383"/>
                  </a:cubicBezTo>
                  <a:cubicBezTo>
                    <a:pt x="607" y="383"/>
                    <a:pt x="608" y="382"/>
                    <a:pt x="609" y="382"/>
                  </a:cubicBezTo>
                  <a:cubicBezTo>
                    <a:pt x="609" y="382"/>
                    <a:pt x="609" y="382"/>
                    <a:pt x="609" y="382"/>
                  </a:cubicBezTo>
                  <a:cubicBezTo>
                    <a:pt x="610" y="382"/>
                    <a:pt x="610" y="382"/>
                    <a:pt x="610" y="382"/>
                  </a:cubicBezTo>
                  <a:cubicBezTo>
                    <a:pt x="611" y="382"/>
                    <a:pt x="611" y="382"/>
                    <a:pt x="611" y="383"/>
                  </a:cubicBezTo>
                  <a:cubicBezTo>
                    <a:pt x="611" y="383"/>
                    <a:pt x="610" y="383"/>
                    <a:pt x="610" y="384"/>
                  </a:cubicBezTo>
                  <a:cubicBezTo>
                    <a:pt x="609" y="387"/>
                    <a:pt x="609" y="386"/>
                    <a:pt x="607" y="387"/>
                  </a:cubicBezTo>
                  <a:cubicBezTo>
                    <a:pt x="609" y="387"/>
                    <a:pt x="610" y="387"/>
                    <a:pt x="611" y="388"/>
                  </a:cubicBezTo>
                  <a:cubicBezTo>
                    <a:pt x="610" y="389"/>
                    <a:pt x="610" y="389"/>
                    <a:pt x="610" y="390"/>
                  </a:cubicBezTo>
                  <a:cubicBezTo>
                    <a:pt x="611" y="390"/>
                    <a:pt x="611" y="390"/>
                    <a:pt x="611" y="391"/>
                  </a:cubicBezTo>
                  <a:cubicBezTo>
                    <a:pt x="610" y="394"/>
                    <a:pt x="614" y="394"/>
                    <a:pt x="617" y="395"/>
                  </a:cubicBezTo>
                  <a:cubicBezTo>
                    <a:pt x="616" y="395"/>
                    <a:pt x="616" y="395"/>
                    <a:pt x="616" y="395"/>
                  </a:cubicBezTo>
                  <a:cubicBezTo>
                    <a:pt x="616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5" y="395"/>
                    <a:pt x="615" y="395"/>
                    <a:pt x="615" y="395"/>
                  </a:cubicBezTo>
                  <a:cubicBezTo>
                    <a:pt x="616" y="396"/>
                    <a:pt x="616" y="396"/>
                    <a:pt x="617" y="397"/>
                  </a:cubicBezTo>
                  <a:cubicBezTo>
                    <a:pt x="617" y="397"/>
                    <a:pt x="618" y="397"/>
                    <a:pt x="618" y="396"/>
                  </a:cubicBezTo>
                  <a:cubicBezTo>
                    <a:pt x="619" y="397"/>
                    <a:pt x="619" y="397"/>
                    <a:pt x="620" y="397"/>
                  </a:cubicBezTo>
                  <a:cubicBezTo>
                    <a:pt x="620" y="398"/>
                    <a:pt x="621" y="396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3" y="398"/>
                    <a:pt x="623" y="398"/>
                    <a:pt x="623" y="398"/>
                  </a:cubicBezTo>
                  <a:cubicBezTo>
                    <a:pt x="623" y="398"/>
                    <a:pt x="624" y="398"/>
                    <a:pt x="625" y="398"/>
                  </a:cubicBezTo>
                  <a:cubicBezTo>
                    <a:pt x="626" y="398"/>
                    <a:pt x="626" y="397"/>
                    <a:pt x="627" y="396"/>
                  </a:cubicBezTo>
                  <a:cubicBezTo>
                    <a:pt x="628" y="399"/>
                    <a:pt x="629" y="397"/>
                    <a:pt x="630" y="398"/>
                  </a:cubicBezTo>
                  <a:cubicBezTo>
                    <a:pt x="631" y="398"/>
                    <a:pt x="631" y="399"/>
                    <a:pt x="631" y="399"/>
                  </a:cubicBezTo>
                  <a:cubicBezTo>
                    <a:pt x="631" y="399"/>
                    <a:pt x="631" y="399"/>
                    <a:pt x="631" y="400"/>
                  </a:cubicBezTo>
                  <a:cubicBezTo>
                    <a:pt x="631" y="400"/>
                    <a:pt x="631" y="400"/>
                    <a:pt x="630" y="400"/>
                  </a:cubicBezTo>
                  <a:cubicBezTo>
                    <a:pt x="630" y="400"/>
                    <a:pt x="630" y="400"/>
                    <a:pt x="631" y="400"/>
                  </a:cubicBezTo>
                  <a:cubicBezTo>
                    <a:pt x="632" y="400"/>
                    <a:pt x="633" y="400"/>
                    <a:pt x="633" y="401"/>
                  </a:cubicBezTo>
                  <a:cubicBezTo>
                    <a:pt x="633" y="401"/>
                    <a:pt x="632" y="401"/>
                    <a:pt x="632" y="401"/>
                  </a:cubicBezTo>
                  <a:cubicBezTo>
                    <a:pt x="631" y="401"/>
                    <a:pt x="632" y="401"/>
                    <a:pt x="631" y="401"/>
                  </a:cubicBezTo>
                  <a:cubicBezTo>
                    <a:pt x="631" y="401"/>
                    <a:pt x="631" y="401"/>
                    <a:pt x="631" y="401"/>
                  </a:cubicBezTo>
                  <a:cubicBezTo>
                    <a:pt x="631" y="402"/>
                    <a:pt x="631" y="402"/>
                    <a:pt x="631" y="402"/>
                  </a:cubicBezTo>
                  <a:cubicBezTo>
                    <a:pt x="630" y="402"/>
                    <a:pt x="630" y="402"/>
                    <a:pt x="629" y="402"/>
                  </a:cubicBezTo>
                  <a:cubicBezTo>
                    <a:pt x="629" y="402"/>
                    <a:pt x="629" y="402"/>
                    <a:pt x="629" y="402"/>
                  </a:cubicBezTo>
                  <a:cubicBezTo>
                    <a:pt x="626" y="402"/>
                    <a:pt x="623" y="404"/>
                    <a:pt x="621" y="405"/>
                  </a:cubicBezTo>
                  <a:cubicBezTo>
                    <a:pt x="621" y="405"/>
                    <a:pt x="621" y="405"/>
                    <a:pt x="620" y="405"/>
                  </a:cubicBezTo>
                  <a:cubicBezTo>
                    <a:pt x="620" y="405"/>
                    <a:pt x="620" y="405"/>
                    <a:pt x="620" y="405"/>
                  </a:cubicBezTo>
                  <a:cubicBezTo>
                    <a:pt x="620" y="405"/>
                    <a:pt x="619" y="405"/>
                    <a:pt x="619" y="406"/>
                  </a:cubicBezTo>
                  <a:cubicBezTo>
                    <a:pt x="619" y="405"/>
                    <a:pt x="619" y="405"/>
                    <a:pt x="619" y="405"/>
                  </a:cubicBezTo>
                  <a:cubicBezTo>
                    <a:pt x="619" y="406"/>
                    <a:pt x="618" y="406"/>
                    <a:pt x="618" y="407"/>
                  </a:cubicBezTo>
                  <a:cubicBezTo>
                    <a:pt x="617" y="407"/>
                    <a:pt x="617" y="406"/>
                    <a:pt x="616" y="406"/>
                  </a:cubicBezTo>
                  <a:cubicBezTo>
                    <a:pt x="616" y="406"/>
                    <a:pt x="616" y="406"/>
                    <a:pt x="616" y="405"/>
                  </a:cubicBezTo>
                  <a:cubicBezTo>
                    <a:pt x="616" y="405"/>
                    <a:pt x="616" y="406"/>
                    <a:pt x="616" y="406"/>
                  </a:cubicBezTo>
                  <a:cubicBezTo>
                    <a:pt x="615" y="406"/>
                    <a:pt x="615" y="406"/>
                    <a:pt x="615" y="407"/>
                  </a:cubicBezTo>
                  <a:cubicBezTo>
                    <a:pt x="615" y="407"/>
                    <a:pt x="615" y="407"/>
                    <a:pt x="615" y="407"/>
                  </a:cubicBezTo>
                  <a:cubicBezTo>
                    <a:pt x="615" y="406"/>
                    <a:pt x="614" y="406"/>
                    <a:pt x="614" y="406"/>
                  </a:cubicBezTo>
                  <a:cubicBezTo>
                    <a:pt x="614" y="406"/>
                    <a:pt x="614" y="406"/>
                    <a:pt x="613" y="406"/>
                  </a:cubicBezTo>
                  <a:cubicBezTo>
                    <a:pt x="614" y="407"/>
                    <a:pt x="614" y="407"/>
                    <a:pt x="614" y="408"/>
                  </a:cubicBezTo>
                  <a:cubicBezTo>
                    <a:pt x="611" y="408"/>
                    <a:pt x="611" y="411"/>
                    <a:pt x="610" y="412"/>
                  </a:cubicBezTo>
                  <a:cubicBezTo>
                    <a:pt x="610" y="412"/>
                    <a:pt x="609" y="411"/>
                    <a:pt x="609" y="411"/>
                  </a:cubicBezTo>
                  <a:cubicBezTo>
                    <a:pt x="609" y="412"/>
                    <a:pt x="609" y="412"/>
                    <a:pt x="609" y="412"/>
                  </a:cubicBezTo>
                  <a:cubicBezTo>
                    <a:pt x="608" y="412"/>
                    <a:pt x="608" y="412"/>
                    <a:pt x="607" y="412"/>
                  </a:cubicBezTo>
                  <a:cubicBezTo>
                    <a:pt x="607" y="413"/>
                    <a:pt x="607" y="413"/>
                    <a:pt x="607" y="414"/>
                  </a:cubicBezTo>
                  <a:cubicBezTo>
                    <a:pt x="606" y="413"/>
                    <a:pt x="606" y="413"/>
                    <a:pt x="605" y="414"/>
                  </a:cubicBezTo>
                  <a:cubicBezTo>
                    <a:pt x="605" y="413"/>
                    <a:pt x="604" y="412"/>
                    <a:pt x="604" y="412"/>
                  </a:cubicBezTo>
                  <a:cubicBezTo>
                    <a:pt x="604" y="412"/>
                    <a:pt x="604" y="412"/>
                    <a:pt x="603" y="412"/>
                  </a:cubicBezTo>
                  <a:cubicBezTo>
                    <a:pt x="603" y="410"/>
                    <a:pt x="602" y="408"/>
                    <a:pt x="603" y="407"/>
                  </a:cubicBezTo>
                  <a:cubicBezTo>
                    <a:pt x="604" y="406"/>
                    <a:pt x="604" y="407"/>
                    <a:pt x="604" y="406"/>
                  </a:cubicBezTo>
                  <a:cubicBezTo>
                    <a:pt x="604" y="406"/>
                    <a:pt x="603" y="407"/>
                    <a:pt x="603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2" y="407"/>
                    <a:pt x="602" y="407"/>
                    <a:pt x="602" y="407"/>
                  </a:cubicBezTo>
                  <a:cubicBezTo>
                    <a:pt x="603" y="406"/>
                    <a:pt x="604" y="406"/>
                    <a:pt x="605" y="405"/>
                  </a:cubicBezTo>
                  <a:cubicBezTo>
                    <a:pt x="605" y="405"/>
                    <a:pt x="605" y="406"/>
                    <a:pt x="606" y="405"/>
                  </a:cubicBezTo>
                  <a:cubicBezTo>
                    <a:pt x="606" y="405"/>
                    <a:pt x="606" y="405"/>
                    <a:pt x="606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5" y="405"/>
                    <a:pt x="605" y="405"/>
                    <a:pt x="605" y="405"/>
                  </a:cubicBezTo>
                  <a:cubicBezTo>
                    <a:pt x="606" y="404"/>
                    <a:pt x="612" y="400"/>
                    <a:pt x="613" y="400"/>
                  </a:cubicBezTo>
                  <a:cubicBezTo>
                    <a:pt x="613" y="401"/>
                    <a:pt x="613" y="401"/>
                    <a:pt x="613" y="402"/>
                  </a:cubicBezTo>
                  <a:cubicBezTo>
                    <a:pt x="614" y="402"/>
                    <a:pt x="614" y="402"/>
                    <a:pt x="614" y="402"/>
                  </a:cubicBezTo>
                  <a:cubicBezTo>
                    <a:pt x="614" y="402"/>
                    <a:pt x="614" y="402"/>
                    <a:pt x="614" y="401"/>
                  </a:cubicBezTo>
                  <a:cubicBezTo>
                    <a:pt x="616" y="401"/>
                    <a:pt x="617" y="400"/>
                    <a:pt x="619" y="400"/>
                  </a:cubicBezTo>
                  <a:cubicBezTo>
                    <a:pt x="619" y="400"/>
                    <a:pt x="619" y="400"/>
                    <a:pt x="619" y="400"/>
                  </a:cubicBezTo>
                  <a:cubicBezTo>
                    <a:pt x="616" y="400"/>
                    <a:pt x="612" y="399"/>
                    <a:pt x="610" y="401"/>
                  </a:cubicBezTo>
                  <a:cubicBezTo>
                    <a:pt x="610" y="400"/>
                    <a:pt x="610" y="400"/>
                    <a:pt x="610" y="400"/>
                  </a:cubicBezTo>
                  <a:cubicBezTo>
                    <a:pt x="612" y="399"/>
                    <a:pt x="613" y="398"/>
                    <a:pt x="614" y="397"/>
                  </a:cubicBezTo>
                  <a:cubicBezTo>
                    <a:pt x="614" y="397"/>
                    <a:pt x="614" y="397"/>
                    <a:pt x="613" y="397"/>
                  </a:cubicBezTo>
                  <a:cubicBezTo>
                    <a:pt x="613" y="397"/>
                    <a:pt x="613" y="397"/>
                    <a:pt x="612" y="397"/>
                  </a:cubicBezTo>
                  <a:cubicBezTo>
                    <a:pt x="612" y="396"/>
                    <a:pt x="612" y="396"/>
                    <a:pt x="611" y="396"/>
                  </a:cubicBezTo>
                  <a:cubicBezTo>
                    <a:pt x="612" y="396"/>
                    <a:pt x="612" y="396"/>
                    <a:pt x="612" y="397"/>
                  </a:cubicBezTo>
                  <a:cubicBezTo>
                    <a:pt x="612" y="397"/>
                    <a:pt x="611" y="398"/>
                    <a:pt x="611" y="398"/>
                  </a:cubicBezTo>
                  <a:cubicBezTo>
                    <a:pt x="608" y="398"/>
                    <a:pt x="607" y="401"/>
                    <a:pt x="604" y="401"/>
                  </a:cubicBezTo>
                  <a:cubicBezTo>
                    <a:pt x="604" y="401"/>
                    <a:pt x="603" y="401"/>
                    <a:pt x="603" y="400"/>
                  </a:cubicBezTo>
                  <a:cubicBezTo>
                    <a:pt x="603" y="401"/>
                    <a:pt x="603" y="401"/>
                    <a:pt x="603" y="401"/>
                  </a:cubicBezTo>
                  <a:cubicBezTo>
                    <a:pt x="602" y="402"/>
                    <a:pt x="602" y="402"/>
                    <a:pt x="601" y="402"/>
                  </a:cubicBezTo>
                  <a:cubicBezTo>
                    <a:pt x="600" y="402"/>
                    <a:pt x="598" y="401"/>
                    <a:pt x="597" y="402"/>
                  </a:cubicBezTo>
                  <a:cubicBezTo>
                    <a:pt x="597" y="402"/>
                    <a:pt x="597" y="402"/>
                    <a:pt x="597" y="402"/>
                  </a:cubicBezTo>
                  <a:cubicBezTo>
                    <a:pt x="597" y="402"/>
                    <a:pt x="597" y="403"/>
                    <a:pt x="597" y="403"/>
                  </a:cubicBezTo>
                  <a:cubicBezTo>
                    <a:pt x="597" y="403"/>
                    <a:pt x="597" y="404"/>
                    <a:pt x="597" y="404"/>
                  </a:cubicBezTo>
                  <a:cubicBezTo>
                    <a:pt x="597" y="404"/>
                    <a:pt x="598" y="404"/>
                    <a:pt x="598" y="404"/>
                  </a:cubicBezTo>
                  <a:cubicBezTo>
                    <a:pt x="598" y="404"/>
                    <a:pt x="598" y="404"/>
                    <a:pt x="598" y="405"/>
                  </a:cubicBezTo>
                  <a:cubicBezTo>
                    <a:pt x="596" y="405"/>
                    <a:pt x="596" y="406"/>
                    <a:pt x="595" y="405"/>
                  </a:cubicBezTo>
                  <a:cubicBezTo>
                    <a:pt x="594" y="406"/>
                    <a:pt x="595" y="406"/>
                    <a:pt x="594" y="406"/>
                  </a:cubicBezTo>
                  <a:cubicBezTo>
                    <a:pt x="594" y="406"/>
                    <a:pt x="594" y="406"/>
                    <a:pt x="593" y="406"/>
                  </a:cubicBezTo>
                  <a:cubicBezTo>
                    <a:pt x="592" y="406"/>
                    <a:pt x="592" y="407"/>
                    <a:pt x="591" y="407"/>
                  </a:cubicBezTo>
                  <a:cubicBezTo>
                    <a:pt x="591" y="407"/>
                    <a:pt x="591" y="407"/>
                    <a:pt x="591" y="406"/>
                  </a:cubicBezTo>
                  <a:cubicBezTo>
                    <a:pt x="590" y="407"/>
                    <a:pt x="589" y="407"/>
                    <a:pt x="589" y="407"/>
                  </a:cubicBezTo>
                  <a:cubicBezTo>
                    <a:pt x="589" y="407"/>
                    <a:pt x="589" y="408"/>
                    <a:pt x="589" y="408"/>
                  </a:cubicBezTo>
                  <a:cubicBezTo>
                    <a:pt x="588" y="408"/>
                    <a:pt x="588" y="408"/>
                    <a:pt x="587" y="408"/>
                  </a:cubicBezTo>
                  <a:cubicBezTo>
                    <a:pt x="587" y="408"/>
                    <a:pt x="587" y="407"/>
                    <a:pt x="587" y="407"/>
                  </a:cubicBezTo>
                  <a:cubicBezTo>
                    <a:pt x="587" y="407"/>
                    <a:pt x="587" y="407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6"/>
                    <a:pt x="587" y="406"/>
                    <a:pt x="587" y="406"/>
                  </a:cubicBezTo>
                  <a:cubicBezTo>
                    <a:pt x="587" y="407"/>
                    <a:pt x="585" y="410"/>
                    <a:pt x="584" y="410"/>
                  </a:cubicBezTo>
                  <a:cubicBezTo>
                    <a:pt x="584" y="410"/>
                    <a:pt x="584" y="410"/>
                    <a:pt x="584" y="410"/>
                  </a:cubicBezTo>
                  <a:cubicBezTo>
                    <a:pt x="583" y="410"/>
                    <a:pt x="583" y="411"/>
                    <a:pt x="583" y="411"/>
                  </a:cubicBezTo>
                  <a:cubicBezTo>
                    <a:pt x="583" y="411"/>
                    <a:pt x="582" y="411"/>
                    <a:pt x="582" y="411"/>
                  </a:cubicBezTo>
                  <a:cubicBezTo>
                    <a:pt x="582" y="411"/>
                    <a:pt x="582" y="410"/>
                    <a:pt x="582" y="410"/>
                  </a:cubicBezTo>
                  <a:cubicBezTo>
                    <a:pt x="582" y="410"/>
                    <a:pt x="582" y="410"/>
                    <a:pt x="582" y="411"/>
                  </a:cubicBezTo>
                  <a:cubicBezTo>
                    <a:pt x="582" y="412"/>
                    <a:pt x="582" y="411"/>
                    <a:pt x="581" y="412"/>
                  </a:cubicBezTo>
                  <a:cubicBezTo>
                    <a:pt x="581" y="412"/>
                    <a:pt x="581" y="412"/>
                    <a:pt x="581" y="412"/>
                  </a:cubicBezTo>
                  <a:cubicBezTo>
                    <a:pt x="581" y="412"/>
                    <a:pt x="580" y="412"/>
                    <a:pt x="580" y="412"/>
                  </a:cubicBezTo>
                  <a:cubicBezTo>
                    <a:pt x="580" y="412"/>
                    <a:pt x="580" y="411"/>
                    <a:pt x="580" y="411"/>
                  </a:cubicBezTo>
                  <a:cubicBezTo>
                    <a:pt x="580" y="411"/>
                    <a:pt x="579" y="412"/>
                    <a:pt x="579" y="412"/>
                  </a:cubicBezTo>
                  <a:cubicBezTo>
                    <a:pt x="579" y="412"/>
                    <a:pt x="579" y="413"/>
                    <a:pt x="579" y="413"/>
                  </a:cubicBezTo>
                  <a:cubicBezTo>
                    <a:pt x="577" y="414"/>
                    <a:pt x="576" y="417"/>
                    <a:pt x="575" y="419"/>
                  </a:cubicBezTo>
                  <a:cubicBezTo>
                    <a:pt x="576" y="420"/>
                    <a:pt x="576" y="419"/>
                    <a:pt x="577" y="420"/>
                  </a:cubicBezTo>
                  <a:cubicBezTo>
                    <a:pt x="577" y="420"/>
                    <a:pt x="577" y="420"/>
                    <a:pt x="576" y="420"/>
                  </a:cubicBezTo>
                  <a:cubicBezTo>
                    <a:pt x="575" y="420"/>
                    <a:pt x="574" y="421"/>
                    <a:pt x="574" y="422"/>
                  </a:cubicBezTo>
                  <a:cubicBezTo>
                    <a:pt x="576" y="422"/>
                    <a:pt x="577" y="424"/>
                    <a:pt x="577" y="426"/>
                  </a:cubicBezTo>
                  <a:cubicBezTo>
                    <a:pt x="578" y="426"/>
                    <a:pt x="578" y="426"/>
                    <a:pt x="578" y="426"/>
                  </a:cubicBezTo>
                  <a:cubicBezTo>
                    <a:pt x="579" y="426"/>
                    <a:pt x="579" y="426"/>
                    <a:pt x="580" y="426"/>
                  </a:cubicBezTo>
                  <a:cubicBezTo>
                    <a:pt x="580" y="425"/>
                    <a:pt x="580" y="425"/>
                    <a:pt x="580" y="425"/>
                  </a:cubicBezTo>
                  <a:cubicBezTo>
                    <a:pt x="580" y="425"/>
                    <a:pt x="580" y="425"/>
                    <a:pt x="579" y="425"/>
                  </a:cubicBezTo>
                  <a:cubicBezTo>
                    <a:pt x="579" y="425"/>
                    <a:pt x="579" y="424"/>
                    <a:pt x="579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424"/>
                    <a:pt x="579" y="424"/>
                    <a:pt x="580" y="424"/>
                  </a:cubicBezTo>
                  <a:cubicBezTo>
                    <a:pt x="580" y="425"/>
                    <a:pt x="580" y="425"/>
                    <a:pt x="580" y="427"/>
                  </a:cubicBezTo>
                  <a:cubicBezTo>
                    <a:pt x="579" y="427"/>
                    <a:pt x="578" y="427"/>
                    <a:pt x="576" y="428"/>
                  </a:cubicBezTo>
                  <a:cubicBezTo>
                    <a:pt x="576" y="427"/>
                    <a:pt x="576" y="427"/>
                    <a:pt x="576" y="426"/>
                  </a:cubicBezTo>
                  <a:cubicBezTo>
                    <a:pt x="576" y="426"/>
                    <a:pt x="576" y="426"/>
                    <a:pt x="576" y="426"/>
                  </a:cubicBezTo>
                  <a:cubicBezTo>
                    <a:pt x="575" y="427"/>
                    <a:pt x="574" y="428"/>
                    <a:pt x="573" y="428"/>
                  </a:cubicBezTo>
                  <a:cubicBezTo>
                    <a:pt x="573" y="428"/>
                    <a:pt x="573" y="428"/>
                    <a:pt x="573" y="428"/>
                  </a:cubicBezTo>
                  <a:cubicBezTo>
                    <a:pt x="573" y="427"/>
                    <a:pt x="573" y="426"/>
                    <a:pt x="573" y="426"/>
                  </a:cubicBezTo>
                  <a:cubicBezTo>
                    <a:pt x="573" y="426"/>
                    <a:pt x="572" y="426"/>
                    <a:pt x="572" y="426"/>
                  </a:cubicBezTo>
                  <a:cubicBezTo>
                    <a:pt x="572" y="427"/>
                    <a:pt x="572" y="428"/>
                    <a:pt x="571" y="429"/>
                  </a:cubicBezTo>
                  <a:cubicBezTo>
                    <a:pt x="565" y="429"/>
                    <a:pt x="560" y="431"/>
                    <a:pt x="556" y="433"/>
                  </a:cubicBezTo>
                  <a:cubicBezTo>
                    <a:pt x="557" y="432"/>
                    <a:pt x="557" y="431"/>
                    <a:pt x="557" y="430"/>
                  </a:cubicBezTo>
                  <a:cubicBezTo>
                    <a:pt x="557" y="431"/>
                    <a:pt x="556" y="433"/>
                    <a:pt x="556" y="434"/>
                  </a:cubicBezTo>
                  <a:cubicBezTo>
                    <a:pt x="555" y="433"/>
                    <a:pt x="555" y="434"/>
                    <a:pt x="555" y="434"/>
                  </a:cubicBezTo>
                  <a:cubicBezTo>
                    <a:pt x="555" y="434"/>
                    <a:pt x="555" y="434"/>
                    <a:pt x="555" y="435"/>
                  </a:cubicBezTo>
                  <a:cubicBezTo>
                    <a:pt x="555" y="435"/>
                    <a:pt x="556" y="435"/>
                    <a:pt x="557" y="436"/>
                  </a:cubicBezTo>
                  <a:cubicBezTo>
                    <a:pt x="556" y="438"/>
                    <a:pt x="555" y="440"/>
                    <a:pt x="555" y="442"/>
                  </a:cubicBezTo>
                  <a:cubicBezTo>
                    <a:pt x="555" y="442"/>
                    <a:pt x="554" y="442"/>
                    <a:pt x="554" y="441"/>
                  </a:cubicBezTo>
                  <a:cubicBezTo>
                    <a:pt x="554" y="443"/>
                    <a:pt x="552" y="445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6"/>
                    <a:pt x="551" y="446"/>
                    <a:pt x="551" y="446"/>
                  </a:cubicBezTo>
                  <a:cubicBezTo>
                    <a:pt x="551" y="445"/>
                    <a:pt x="551" y="445"/>
                    <a:pt x="551" y="444"/>
                  </a:cubicBezTo>
                  <a:cubicBezTo>
                    <a:pt x="549" y="444"/>
                    <a:pt x="548" y="443"/>
                    <a:pt x="547" y="441"/>
                  </a:cubicBezTo>
                  <a:cubicBezTo>
                    <a:pt x="548" y="441"/>
                    <a:pt x="548" y="440"/>
                    <a:pt x="548" y="440"/>
                  </a:cubicBezTo>
                  <a:cubicBezTo>
                    <a:pt x="548" y="440"/>
                    <a:pt x="548" y="440"/>
                    <a:pt x="548" y="440"/>
                  </a:cubicBezTo>
                  <a:cubicBezTo>
                    <a:pt x="548" y="440"/>
                    <a:pt x="547" y="440"/>
                    <a:pt x="547" y="441"/>
                  </a:cubicBezTo>
                  <a:cubicBezTo>
                    <a:pt x="547" y="443"/>
                    <a:pt x="548" y="446"/>
                    <a:pt x="550" y="447"/>
                  </a:cubicBezTo>
                  <a:cubicBezTo>
                    <a:pt x="550" y="448"/>
                    <a:pt x="550" y="448"/>
                    <a:pt x="550" y="449"/>
                  </a:cubicBezTo>
                  <a:cubicBezTo>
                    <a:pt x="550" y="450"/>
                    <a:pt x="549" y="451"/>
                    <a:pt x="548" y="452"/>
                  </a:cubicBezTo>
                  <a:cubicBezTo>
                    <a:pt x="548" y="453"/>
                    <a:pt x="547" y="454"/>
                    <a:pt x="547" y="455"/>
                  </a:cubicBezTo>
                  <a:cubicBezTo>
                    <a:pt x="547" y="456"/>
                    <a:pt x="547" y="455"/>
                    <a:pt x="546" y="455"/>
                  </a:cubicBezTo>
                  <a:cubicBezTo>
                    <a:pt x="546" y="456"/>
                    <a:pt x="546" y="457"/>
                    <a:pt x="545" y="458"/>
                  </a:cubicBezTo>
                  <a:cubicBezTo>
                    <a:pt x="545" y="458"/>
                    <a:pt x="545" y="458"/>
                    <a:pt x="545" y="458"/>
                  </a:cubicBezTo>
                  <a:cubicBezTo>
                    <a:pt x="545" y="458"/>
                    <a:pt x="545" y="457"/>
                    <a:pt x="544" y="457"/>
                  </a:cubicBezTo>
                  <a:cubicBezTo>
                    <a:pt x="545" y="455"/>
                    <a:pt x="546" y="454"/>
                    <a:pt x="547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2"/>
                    <a:pt x="546" y="452"/>
                    <a:pt x="546" y="452"/>
                  </a:cubicBezTo>
                  <a:cubicBezTo>
                    <a:pt x="546" y="451"/>
                    <a:pt x="545" y="451"/>
                    <a:pt x="545" y="451"/>
                  </a:cubicBezTo>
                  <a:cubicBezTo>
                    <a:pt x="545" y="450"/>
                    <a:pt x="546" y="451"/>
                    <a:pt x="546" y="450"/>
                  </a:cubicBezTo>
                  <a:cubicBezTo>
                    <a:pt x="545" y="450"/>
                    <a:pt x="545" y="450"/>
                    <a:pt x="544" y="450"/>
                  </a:cubicBezTo>
                  <a:cubicBezTo>
                    <a:pt x="544" y="450"/>
                    <a:pt x="544" y="450"/>
                    <a:pt x="543" y="450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9"/>
                    <a:pt x="543" y="449"/>
                    <a:pt x="543" y="449"/>
                  </a:cubicBezTo>
                  <a:cubicBezTo>
                    <a:pt x="543" y="448"/>
                    <a:pt x="544" y="448"/>
                    <a:pt x="545" y="448"/>
                  </a:cubicBezTo>
                  <a:cubicBezTo>
                    <a:pt x="544" y="448"/>
                    <a:pt x="544" y="448"/>
                    <a:pt x="544" y="448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7"/>
                  </a:cubicBezTo>
                  <a:cubicBezTo>
                    <a:pt x="543" y="447"/>
                    <a:pt x="543" y="447"/>
                    <a:pt x="543" y="446"/>
                  </a:cubicBezTo>
                  <a:cubicBezTo>
                    <a:pt x="543" y="446"/>
                    <a:pt x="543" y="446"/>
                    <a:pt x="543" y="446"/>
                  </a:cubicBezTo>
                  <a:cubicBezTo>
                    <a:pt x="543" y="446"/>
                    <a:pt x="544" y="447"/>
                    <a:pt x="544" y="447"/>
                  </a:cubicBezTo>
                  <a:cubicBezTo>
                    <a:pt x="544" y="447"/>
                    <a:pt x="544" y="446"/>
                    <a:pt x="544" y="446"/>
                  </a:cubicBezTo>
                  <a:cubicBezTo>
                    <a:pt x="544" y="446"/>
                    <a:pt x="544" y="446"/>
                    <a:pt x="544" y="446"/>
                  </a:cubicBezTo>
                  <a:cubicBezTo>
                    <a:pt x="543" y="446"/>
                    <a:pt x="543" y="446"/>
                    <a:pt x="543" y="445"/>
                  </a:cubicBezTo>
                  <a:cubicBezTo>
                    <a:pt x="543" y="445"/>
                    <a:pt x="543" y="445"/>
                    <a:pt x="543" y="445"/>
                  </a:cubicBezTo>
                  <a:cubicBezTo>
                    <a:pt x="544" y="445"/>
                    <a:pt x="544" y="445"/>
                    <a:pt x="544" y="444"/>
                  </a:cubicBezTo>
                  <a:cubicBezTo>
                    <a:pt x="544" y="444"/>
                    <a:pt x="544" y="444"/>
                    <a:pt x="543" y="444"/>
                  </a:cubicBezTo>
                  <a:cubicBezTo>
                    <a:pt x="543" y="444"/>
                    <a:pt x="543" y="444"/>
                    <a:pt x="543" y="444"/>
                  </a:cubicBezTo>
                  <a:cubicBezTo>
                    <a:pt x="543" y="444"/>
                    <a:pt x="544" y="443"/>
                    <a:pt x="544" y="443"/>
                  </a:cubicBezTo>
                  <a:cubicBezTo>
                    <a:pt x="544" y="443"/>
                    <a:pt x="545" y="443"/>
                    <a:pt x="545" y="443"/>
                  </a:cubicBezTo>
                  <a:cubicBezTo>
                    <a:pt x="545" y="442"/>
                    <a:pt x="545" y="442"/>
                    <a:pt x="545" y="442"/>
                  </a:cubicBezTo>
                  <a:cubicBezTo>
                    <a:pt x="545" y="442"/>
                    <a:pt x="545" y="442"/>
                    <a:pt x="545" y="441"/>
                  </a:cubicBezTo>
                  <a:cubicBezTo>
                    <a:pt x="545" y="441"/>
                    <a:pt x="544" y="442"/>
                    <a:pt x="544" y="442"/>
                  </a:cubicBezTo>
                  <a:cubicBezTo>
                    <a:pt x="544" y="442"/>
                    <a:pt x="544" y="442"/>
                    <a:pt x="543" y="443"/>
                  </a:cubicBezTo>
                  <a:cubicBezTo>
                    <a:pt x="543" y="443"/>
                    <a:pt x="543" y="442"/>
                    <a:pt x="543" y="442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3"/>
                    <a:pt x="543" y="443"/>
                    <a:pt x="543" y="443"/>
                  </a:cubicBezTo>
                  <a:cubicBezTo>
                    <a:pt x="543" y="442"/>
                    <a:pt x="543" y="443"/>
                    <a:pt x="543" y="442"/>
                  </a:cubicBezTo>
                  <a:cubicBezTo>
                    <a:pt x="542" y="443"/>
                    <a:pt x="542" y="443"/>
                    <a:pt x="542" y="444"/>
                  </a:cubicBezTo>
                  <a:cubicBezTo>
                    <a:pt x="542" y="444"/>
                    <a:pt x="542" y="444"/>
                    <a:pt x="541" y="444"/>
                  </a:cubicBezTo>
                  <a:cubicBezTo>
                    <a:pt x="543" y="446"/>
                    <a:pt x="541" y="445"/>
                    <a:pt x="541" y="447"/>
                  </a:cubicBezTo>
                  <a:cubicBezTo>
                    <a:pt x="542" y="448"/>
                    <a:pt x="542" y="449"/>
                    <a:pt x="542" y="450"/>
                  </a:cubicBezTo>
                  <a:cubicBezTo>
                    <a:pt x="542" y="450"/>
                    <a:pt x="542" y="450"/>
                    <a:pt x="542" y="450"/>
                  </a:cubicBezTo>
                  <a:cubicBezTo>
                    <a:pt x="542" y="450"/>
                    <a:pt x="542" y="449"/>
                    <a:pt x="542" y="449"/>
                  </a:cubicBezTo>
                  <a:cubicBezTo>
                    <a:pt x="541" y="449"/>
                    <a:pt x="541" y="449"/>
                    <a:pt x="541" y="448"/>
                  </a:cubicBezTo>
                  <a:cubicBezTo>
                    <a:pt x="541" y="448"/>
                    <a:pt x="541" y="448"/>
                    <a:pt x="541" y="448"/>
                  </a:cubicBezTo>
                  <a:cubicBezTo>
                    <a:pt x="541" y="450"/>
                    <a:pt x="542" y="450"/>
                    <a:pt x="543" y="452"/>
                  </a:cubicBezTo>
                  <a:cubicBezTo>
                    <a:pt x="542" y="451"/>
                    <a:pt x="540" y="450"/>
                    <a:pt x="540" y="449"/>
                  </a:cubicBezTo>
                  <a:cubicBezTo>
                    <a:pt x="540" y="450"/>
                    <a:pt x="540" y="450"/>
                    <a:pt x="540" y="450"/>
                  </a:cubicBezTo>
                  <a:cubicBezTo>
                    <a:pt x="539" y="450"/>
                    <a:pt x="539" y="449"/>
                    <a:pt x="537" y="449"/>
                  </a:cubicBezTo>
                  <a:cubicBezTo>
                    <a:pt x="537" y="449"/>
                    <a:pt x="537" y="449"/>
                    <a:pt x="537" y="448"/>
                  </a:cubicBezTo>
                  <a:cubicBezTo>
                    <a:pt x="537" y="448"/>
                    <a:pt x="538" y="448"/>
                    <a:pt x="538" y="447"/>
                  </a:cubicBezTo>
                  <a:cubicBezTo>
                    <a:pt x="538" y="448"/>
                    <a:pt x="537" y="448"/>
                    <a:pt x="537" y="448"/>
                  </a:cubicBezTo>
                  <a:cubicBezTo>
                    <a:pt x="537" y="449"/>
                    <a:pt x="537" y="449"/>
                    <a:pt x="537" y="450"/>
                  </a:cubicBezTo>
                  <a:cubicBezTo>
                    <a:pt x="539" y="450"/>
                    <a:pt x="543" y="452"/>
                    <a:pt x="543" y="453"/>
                  </a:cubicBezTo>
                  <a:cubicBezTo>
                    <a:pt x="543" y="454"/>
                    <a:pt x="543" y="454"/>
                    <a:pt x="542" y="455"/>
                  </a:cubicBezTo>
                  <a:cubicBezTo>
                    <a:pt x="542" y="454"/>
                    <a:pt x="542" y="454"/>
                    <a:pt x="542" y="454"/>
                  </a:cubicBezTo>
                  <a:cubicBezTo>
                    <a:pt x="541" y="454"/>
                    <a:pt x="541" y="453"/>
                    <a:pt x="540" y="452"/>
                  </a:cubicBezTo>
                  <a:cubicBezTo>
                    <a:pt x="541" y="454"/>
                    <a:pt x="541" y="454"/>
                    <a:pt x="543" y="455"/>
                  </a:cubicBezTo>
                  <a:cubicBezTo>
                    <a:pt x="543" y="455"/>
                    <a:pt x="543" y="455"/>
                    <a:pt x="543" y="455"/>
                  </a:cubicBezTo>
                  <a:cubicBezTo>
                    <a:pt x="543" y="456"/>
                    <a:pt x="543" y="456"/>
                    <a:pt x="543" y="457"/>
                  </a:cubicBezTo>
                  <a:cubicBezTo>
                    <a:pt x="543" y="457"/>
                    <a:pt x="543" y="457"/>
                    <a:pt x="543" y="457"/>
                  </a:cubicBezTo>
                  <a:cubicBezTo>
                    <a:pt x="543" y="456"/>
                    <a:pt x="542" y="456"/>
                    <a:pt x="542" y="456"/>
                  </a:cubicBezTo>
                  <a:cubicBezTo>
                    <a:pt x="542" y="456"/>
                    <a:pt x="542" y="457"/>
                    <a:pt x="542" y="457"/>
                  </a:cubicBezTo>
                  <a:cubicBezTo>
                    <a:pt x="542" y="457"/>
                    <a:pt x="542" y="457"/>
                    <a:pt x="542" y="457"/>
                  </a:cubicBezTo>
                  <a:cubicBezTo>
                    <a:pt x="541" y="457"/>
                    <a:pt x="541" y="456"/>
                    <a:pt x="540" y="456"/>
                  </a:cubicBezTo>
                  <a:cubicBezTo>
                    <a:pt x="541" y="457"/>
                    <a:pt x="542" y="457"/>
                    <a:pt x="543" y="458"/>
                  </a:cubicBezTo>
                  <a:cubicBezTo>
                    <a:pt x="543" y="458"/>
                    <a:pt x="543" y="459"/>
                    <a:pt x="543" y="459"/>
                  </a:cubicBezTo>
                  <a:cubicBezTo>
                    <a:pt x="542" y="459"/>
                    <a:pt x="542" y="459"/>
                    <a:pt x="542" y="459"/>
                  </a:cubicBezTo>
                  <a:cubicBezTo>
                    <a:pt x="541" y="458"/>
                    <a:pt x="541" y="457"/>
                    <a:pt x="540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39" y="457"/>
                    <a:pt x="539" y="457"/>
                    <a:pt x="539" y="457"/>
                  </a:cubicBezTo>
                  <a:cubicBezTo>
                    <a:pt x="540" y="458"/>
                    <a:pt x="542" y="458"/>
                    <a:pt x="542" y="460"/>
                  </a:cubicBezTo>
                  <a:cubicBezTo>
                    <a:pt x="544" y="459"/>
                    <a:pt x="545" y="459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1"/>
                    <a:pt x="545" y="461"/>
                    <a:pt x="545" y="461"/>
                  </a:cubicBezTo>
                  <a:cubicBezTo>
                    <a:pt x="545" y="461"/>
                    <a:pt x="545" y="461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4" y="462"/>
                  </a:cubicBezTo>
                  <a:cubicBezTo>
                    <a:pt x="545" y="463"/>
                    <a:pt x="546" y="464"/>
                    <a:pt x="546" y="465"/>
                  </a:cubicBezTo>
                  <a:cubicBezTo>
                    <a:pt x="546" y="465"/>
                    <a:pt x="546" y="465"/>
                    <a:pt x="545" y="465"/>
                  </a:cubicBezTo>
                  <a:cubicBezTo>
                    <a:pt x="545" y="465"/>
                    <a:pt x="545" y="464"/>
                    <a:pt x="545" y="464"/>
                  </a:cubicBezTo>
                  <a:cubicBezTo>
                    <a:pt x="545" y="464"/>
                    <a:pt x="544" y="464"/>
                    <a:pt x="543" y="464"/>
                  </a:cubicBezTo>
                  <a:cubicBezTo>
                    <a:pt x="544" y="464"/>
                    <a:pt x="544" y="464"/>
                    <a:pt x="544" y="465"/>
                  </a:cubicBezTo>
                  <a:cubicBezTo>
                    <a:pt x="544" y="465"/>
                    <a:pt x="544" y="465"/>
                    <a:pt x="544" y="465"/>
                  </a:cubicBezTo>
                  <a:cubicBezTo>
                    <a:pt x="544" y="465"/>
                    <a:pt x="544" y="465"/>
                    <a:pt x="543" y="465"/>
                  </a:cubicBezTo>
                  <a:cubicBezTo>
                    <a:pt x="543" y="465"/>
                    <a:pt x="543" y="465"/>
                    <a:pt x="542" y="464"/>
                  </a:cubicBezTo>
                  <a:cubicBezTo>
                    <a:pt x="542" y="465"/>
                    <a:pt x="542" y="465"/>
                    <a:pt x="542" y="465"/>
                  </a:cubicBezTo>
                  <a:cubicBezTo>
                    <a:pt x="542" y="465"/>
                    <a:pt x="542" y="465"/>
                    <a:pt x="541" y="466"/>
                  </a:cubicBezTo>
                  <a:cubicBezTo>
                    <a:pt x="541" y="465"/>
                    <a:pt x="541" y="465"/>
                    <a:pt x="541" y="465"/>
                  </a:cubicBezTo>
                  <a:cubicBezTo>
                    <a:pt x="540" y="464"/>
                    <a:pt x="541" y="464"/>
                    <a:pt x="540" y="464"/>
                  </a:cubicBezTo>
                  <a:cubicBezTo>
                    <a:pt x="540" y="464"/>
                    <a:pt x="540" y="464"/>
                    <a:pt x="540" y="464"/>
                  </a:cubicBezTo>
                  <a:cubicBezTo>
                    <a:pt x="540" y="465"/>
                    <a:pt x="541" y="465"/>
                    <a:pt x="540" y="466"/>
                  </a:cubicBezTo>
                  <a:cubicBezTo>
                    <a:pt x="542" y="466"/>
                    <a:pt x="543" y="466"/>
                    <a:pt x="544" y="466"/>
                  </a:cubicBezTo>
                  <a:cubicBezTo>
                    <a:pt x="544" y="466"/>
                    <a:pt x="544" y="466"/>
                    <a:pt x="545" y="466"/>
                  </a:cubicBezTo>
                  <a:cubicBezTo>
                    <a:pt x="544" y="467"/>
                    <a:pt x="544" y="467"/>
                    <a:pt x="544" y="468"/>
                  </a:cubicBezTo>
                  <a:cubicBezTo>
                    <a:pt x="544" y="468"/>
                    <a:pt x="544" y="468"/>
                    <a:pt x="544" y="468"/>
                  </a:cubicBezTo>
                  <a:cubicBezTo>
                    <a:pt x="545" y="467"/>
                    <a:pt x="545" y="466"/>
                    <a:pt x="545" y="466"/>
                  </a:cubicBezTo>
                  <a:cubicBezTo>
                    <a:pt x="546" y="466"/>
                    <a:pt x="545" y="466"/>
                    <a:pt x="546" y="466"/>
                  </a:cubicBezTo>
                  <a:cubicBezTo>
                    <a:pt x="546" y="466"/>
                    <a:pt x="546" y="467"/>
                    <a:pt x="546" y="468"/>
                  </a:cubicBezTo>
                  <a:cubicBezTo>
                    <a:pt x="546" y="468"/>
                    <a:pt x="546" y="468"/>
                    <a:pt x="546" y="468"/>
                  </a:cubicBezTo>
                  <a:cubicBezTo>
                    <a:pt x="545" y="468"/>
                    <a:pt x="545" y="468"/>
                    <a:pt x="545" y="468"/>
                  </a:cubicBezTo>
                  <a:cubicBezTo>
                    <a:pt x="545" y="469"/>
                    <a:pt x="544" y="470"/>
                    <a:pt x="544" y="470"/>
                  </a:cubicBezTo>
                  <a:cubicBezTo>
                    <a:pt x="542" y="470"/>
                    <a:pt x="542" y="469"/>
                    <a:pt x="541" y="469"/>
                  </a:cubicBezTo>
                  <a:cubicBezTo>
                    <a:pt x="541" y="469"/>
                    <a:pt x="541" y="469"/>
                    <a:pt x="541" y="469"/>
                  </a:cubicBezTo>
                  <a:cubicBezTo>
                    <a:pt x="541" y="469"/>
                    <a:pt x="541" y="469"/>
                    <a:pt x="541" y="470"/>
                  </a:cubicBezTo>
                  <a:cubicBezTo>
                    <a:pt x="540" y="469"/>
                    <a:pt x="539" y="469"/>
                    <a:pt x="539" y="469"/>
                  </a:cubicBezTo>
                  <a:cubicBezTo>
                    <a:pt x="539" y="469"/>
                    <a:pt x="539" y="469"/>
                    <a:pt x="539" y="469"/>
                  </a:cubicBezTo>
                  <a:cubicBezTo>
                    <a:pt x="540" y="469"/>
                    <a:pt x="541" y="470"/>
                    <a:pt x="542" y="471"/>
                  </a:cubicBezTo>
                  <a:cubicBezTo>
                    <a:pt x="542" y="471"/>
                    <a:pt x="542" y="471"/>
                    <a:pt x="542" y="471"/>
                  </a:cubicBezTo>
                  <a:cubicBezTo>
                    <a:pt x="541" y="471"/>
                    <a:pt x="541" y="472"/>
                    <a:pt x="540" y="472"/>
                  </a:cubicBezTo>
                  <a:cubicBezTo>
                    <a:pt x="539" y="472"/>
                    <a:pt x="539" y="472"/>
                    <a:pt x="539" y="471"/>
                  </a:cubicBezTo>
                  <a:cubicBezTo>
                    <a:pt x="539" y="472"/>
                    <a:pt x="539" y="472"/>
                    <a:pt x="539" y="472"/>
                  </a:cubicBezTo>
                  <a:cubicBezTo>
                    <a:pt x="539" y="473"/>
                    <a:pt x="540" y="473"/>
                    <a:pt x="540" y="473"/>
                  </a:cubicBezTo>
                  <a:cubicBezTo>
                    <a:pt x="541" y="473"/>
                    <a:pt x="542" y="472"/>
                    <a:pt x="542" y="472"/>
                  </a:cubicBezTo>
                  <a:cubicBezTo>
                    <a:pt x="542" y="473"/>
                    <a:pt x="542" y="472"/>
                    <a:pt x="543" y="473"/>
                  </a:cubicBezTo>
                  <a:cubicBezTo>
                    <a:pt x="543" y="473"/>
                    <a:pt x="543" y="473"/>
                    <a:pt x="543" y="473"/>
                  </a:cubicBezTo>
                  <a:cubicBezTo>
                    <a:pt x="542" y="473"/>
                    <a:pt x="542" y="474"/>
                    <a:pt x="541" y="474"/>
                  </a:cubicBezTo>
                  <a:cubicBezTo>
                    <a:pt x="540" y="474"/>
                    <a:pt x="538" y="475"/>
                    <a:pt x="537" y="475"/>
                  </a:cubicBezTo>
                  <a:cubicBezTo>
                    <a:pt x="536" y="477"/>
                    <a:pt x="534" y="478"/>
                    <a:pt x="533" y="480"/>
                  </a:cubicBezTo>
                  <a:cubicBezTo>
                    <a:pt x="532" y="481"/>
                    <a:pt x="529" y="480"/>
                    <a:pt x="528" y="481"/>
                  </a:cubicBezTo>
                  <a:cubicBezTo>
                    <a:pt x="526" y="482"/>
                    <a:pt x="526" y="484"/>
                    <a:pt x="525" y="485"/>
                  </a:cubicBezTo>
                  <a:cubicBezTo>
                    <a:pt x="524" y="488"/>
                    <a:pt x="521" y="489"/>
                    <a:pt x="518" y="489"/>
                  </a:cubicBezTo>
                  <a:cubicBezTo>
                    <a:pt x="517" y="491"/>
                    <a:pt x="515" y="493"/>
                    <a:pt x="514" y="495"/>
                  </a:cubicBezTo>
                  <a:cubicBezTo>
                    <a:pt x="514" y="497"/>
                    <a:pt x="513" y="499"/>
                    <a:pt x="512" y="501"/>
                  </a:cubicBezTo>
                  <a:cubicBezTo>
                    <a:pt x="511" y="506"/>
                    <a:pt x="516" y="511"/>
                    <a:pt x="518" y="515"/>
                  </a:cubicBezTo>
                  <a:cubicBezTo>
                    <a:pt x="518" y="516"/>
                    <a:pt x="518" y="518"/>
                    <a:pt x="518" y="520"/>
                  </a:cubicBezTo>
                  <a:cubicBezTo>
                    <a:pt x="519" y="522"/>
                    <a:pt x="520" y="523"/>
                    <a:pt x="521" y="525"/>
                  </a:cubicBezTo>
                  <a:cubicBezTo>
                    <a:pt x="522" y="529"/>
                    <a:pt x="519" y="534"/>
                    <a:pt x="518" y="537"/>
                  </a:cubicBezTo>
                  <a:cubicBezTo>
                    <a:pt x="518" y="537"/>
                    <a:pt x="518" y="537"/>
                    <a:pt x="518" y="537"/>
                  </a:cubicBezTo>
                  <a:cubicBezTo>
                    <a:pt x="518" y="537"/>
                    <a:pt x="518" y="536"/>
                    <a:pt x="518" y="536"/>
                  </a:cubicBezTo>
                  <a:cubicBezTo>
                    <a:pt x="517" y="536"/>
                    <a:pt x="516" y="536"/>
                    <a:pt x="515" y="537"/>
                  </a:cubicBezTo>
                  <a:cubicBezTo>
                    <a:pt x="514" y="536"/>
                    <a:pt x="513" y="533"/>
                    <a:pt x="513" y="532"/>
                  </a:cubicBezTo>
                  <a:cubicBezTo>
                    <a:pt x="510" y="532"/>
                    <a:pt x="511" y="530"/>
                    <a:pt x="510" y="528"/>
                  </a:cubicBezTo>
                  <a:cubicBezTo>
                    <a:pt x="510" y="528"/>
                    <a:pt x="509" y="528"/>
                    <a:pt x="509" y="527"/>
                  </a:cubicBezTo>
                  <a:cubicBezTo>
                    <a:pt x="509" y="527"/>
                    <a:pt x="509" y="526"/>
                    <a:pt x="508" y="526"/>
                  </a:cubicBezTo>
                  <a:cubicBezTo>
                    <a:pt x="508" y="526"/>
                    <a:pt x="508" y="526"/>
                    <a:pt x="507" y="526"/>
                  </a:cubicBezTo>
                  <a:cubicBezTo>
                    <a:pt x="507" y="524"/>
                    <a:pt x="506" y="523"/>
                    <a:pt x="505" y="521"/>
                  </a:cubicBezTo>
                  <a:cubicBezTo>
                    <a:pt x="506" y="521"/>
                    <a:pt x="506" y="521"/>
                    <a:pt x="507" y="520"/>
                  </a:cubicBezTo>
                  <a:cubicBezTo>
                    <a:pt x="507" y="520"/>
                    <a:pt x="507" y="519"/>
                    <a:pt x="507" y="519"/>
                  </a:cubicBezTo>
                  <a:cubicBezTo>
                    <a:pt x="506" y="519"/>
                    <a:pt x="505" y="520"/>
                    <a:pt x="505" y="520"/>
                  </a:cubicBezTo>
                  <a:cubicBezTo>
                    <a:pt x="505" y="519"/>
                    <a:pt x="504" y="519"/>
                    <a:pt x="504" y="519"/>
                  </a:cubicBezTo>
                  <a:cubicBezTo>
                    <a:pt x="505" y="517"/>
                    <a:pt x="505" y="515"/>
                    <a:pt x="506" y="512"/>
                  </a:cubicBezTo>
                  <a:cubicBezTo>
                    <a:pt x="505" y="511"/>
                    <a:pt x="504" y="511"/>
                    <a:pt x="503" y="510"/>
                  </a:cubicBezTo>
                  <a:cubicBezTo>
                    <a:pt x="501" y="509"/>
                    <a:pt x="499" y="504"/>
                    <a:pt x="496" y="505"/>
                  </a:cubicBezTo>
                  <a:cubicBezTo>
                    <a:pt x="495" y="505"/>
                    <a:pt x="494" y="506"/>
                    <a:pt x="493" y="507"/>
                  </a:cubicBezTo>
                  <a:cubicBezTo>
                    <a:pt x="492" y="507"/>
                    <a:pt x="491" y="507"/>
                    <a:pt x="490" y="508"/>
                  </a:cubicBezTo>
                  <a:cubicBezTo>
                    <a:pt x="489" y="507"/>
                    <a:pt x="489" y="505"/>
                    <a:pt x="488" y="504"/>
                  </a:cubicBezTo>
                  <a:cubicBezTo>
                    <a:pt x="486" y="504"/>
                    <a:pt x="485" y="504"/>
                    <a:pt x="484" y="502"/>
                  </a:cubicBezTo>
                  <a:cubicBezTo>
                    <a:pt x="481" y="503"/>
                    <a:pt x="480" y="503"/>
                    <a:pt x="478" y="503"/>
                  </a:cubicBezTo>
                  <a:cubicBezTo>
                    <a:pt x="478" y="503"/>
                    <a:pt x="478" y="503"/>
                    <a:pt x="478" y="503"/>
                  </a:cubicBezTo>
                  <a:cubicBezTo>
                    <a:pt x="477" y="504"/>
                    <a:pt x="476" y="504"/>
                    <a:pt x="475" y="504"/>
                  </a:cubicBezTo>
                  <a:cubicBezTo>
                    <a:pt x="475" y="503"/>
                    <a:pt x="474" y="502"/>
                    <a:pt x="474" y="501"/>
                  </a:cubicBezTo>
                  <a:cubicBezTo>
                    <a:pt x="474" y="501"/>
                    <a:pt x="474" y="501"/>
                    <a:pt x="474" y="501"/>
                  </a:cubicBezTo>
                  <a:cubicBezTo>
                    <a:pt x="474" y="502"/>
                    <a:pt x="473" y="503"/>
                    <a:pt x="473" y="503"/>
                  </a:cubicBezTo>
                  <a:cubicBezTo>
                    <a:pt x="472" y="503"/>
                    <a:pt x="468" y="502"/>
                    <a:pt x="467" y="503"/>
                  </a:cubicBezTo>
                  <a:cubicBezTo>
                    <a:pt x="466" y="503"/>
                    <a:pt x="465" y="504"/>
                    <a:pt x="464" y="504"/>
                  </a:cubicBezTo>
                  <a:cubicBezTo>
                    <a:pt x="463" y="505"/>
                    <a:pt x="462" y="502"/>
                    <a:pt x="460" y="503"/>
                  </a:cubicBezTo>
                  <a:cubicBezTo>
                    <a:pt x="460" y="504"/>
                    <a:pt x="460" y="504"/>
                    <a:pt x="460" y="504"/>
                  </a:cubicBezTo>
                  <a:cubicBezTo>
                    <a:pt x="461" y="506"/>
                    <a:pt x="462" y="505"/>
                    <a:pt x="463" y="505"/>
                  </a:cubicBezTo>
                  <a:cubicBezTo>
                    <a:pt x="464" y="505"/>
                    <a:pt x="465" y="505"/>
                    <a:pt x="466" y="506"/>
                  </a:cubicBezTo>
                  <a:cubicBezTo>
                    <a:pt x="465" y="507"/>
                    <a:pt x="465" y="507"/>
                    <a:pt x="464" y="507"/>
                  </a:cubicBezTo>
                  <a:cubicBezTo>
                    <a:pt x="464" y="510"/>
                    <a:pt x="467" y="510"/>
                    <a:pt x="468" y="511"/>
                  </a:cubicBezTo>
                  <a:cubicBezTo>
                    <a:pt x="467" y="511"/>
                    <a:pt x="466" y="511"/>
                    <a:pt x="465" y="511"/>
                  </a:cubicBezTo>
                  <a:cubicBezTo>
                    <a:pt x="465" y="510"/>
                    <a:pt x="462" y="509"/>
                    <a:pt x="461" y="508"/>
                  </a:cubicBezTo>
                  <a:cubicBezTo>
                    <a:pt x="461" y="509"/>
                    <a:pt x="461" y="509"/>
                    <a:pt x="461" y="509"/>
                  </a:cubicBezTo>
                  <a:cubicBezTo>
                    <a:pt x="461" y="510"/>
                    <a:pt x="461" y="510"/>
                    <a:pt x="461" y="510"/>
                  </a:cubicBezTo>
                  <a:cubicBezTo>
                    <a:pt x="461" y="510"/>
                    <a:pt x="461" y="510"/>
                    <a:pt x="462" y="510"/>
                  </a:cubicBezTo>
                  <a:cubicBezTo>
                    <a:pt x="462" y="510"/>
                    <a:pt x="462" y="510"/>
                    <a:pt x="462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1" y="511"/>
                    <a:pt x="461" y="511"/>
                    <a:pt x="461" y="511"/>
                  </a:cubicBezTo>
                  <a:cubicBezTo>
                    <a:pt x="460" y="511"/>
                    <a:pt x="460" y="510"/>
                    <a:pt x="460" y="510"/>
                  </a:cubicBezTo>
                  <a:cubicBezTo>
                    <a:pt x="459" y="510"/>
                    <a:pt x="458" y="511"/>
                    <a:pt x="457" y="511"/>
                  </a:cubicBezTo>
                  <a:cubicBezTo>
                    <a:pt x="457" y="511"/>
                    <a:pt x="456" y="510"/>
                    <a:pt x="455" y="510"/>
                  </a:cubicBezTo>
                  <a:cubicBezTo>
                    <a:pt x="455" y="509"/>
                    <a:pt x="454" y="509"/>
                    <a:pt x="454" y="508"/>
                  </a:cubicBezTo>
                  <a:cubicBezTo>
                    <a:pt x="453" y="508"/>
                    <a:pt x="452" y="507"/>
                    <a:pt x="451" y="506"/>
                  </a:cubicBezTo>
                  <a:cubicBezTo>
                    <a:pt x="450" y="507"/>
                    <a:pt x="450" y="507"/>
                    <a:pt x="449" y="507"/>
                  </a:cubicBezTo>
                  <a:cubicBezTo>
                    <a:pt x="449" y="507"/>
                    <a:pt x="449" y="507"/>
                    <a:pt x="449" y="507"/>
                  </a:cubicBezTo>
                  <a:cubicBezTo>
                    <a:pt x="450" y="507"/>
                    <a:pt x="450" y="508"/>
                    <a:pt x="451" y="508"/>
                  </a:cubicBezTo>
                  <a:cubicBezTo>
                    <a:pt x="451" y="508"/>
                    <a:pt x="451" y="508"/>
                    <a:pt x="450" y="508"/>
                  </a:cubicBezTo>
                  <a:cubicBezTo>
                    <a:pt x="450" y="509"/>
                    <a:pt x="448" y="508"/>
                    <a:pt x="447" y="508"/>
                  </a:cubicBezTo>
                  <a:cubicBezTo>
                    <a:pt x="444" y="508"/>
                    <a:pt x="441" y="506"/>
                    <a:pt x="438" y="507"/>
                  </a:cubicBezTo>
                  <a:cubicBezTo>
                    <a:pt x="436" y="508"/>
                    <a:pt x="436" y="509"/>
                    <a:pt x="434" y="508"/>
                  </a:cubicBezTo>
                  <a:cubicBezTo>
                    <a:pt x="434" y="508"/>
                    <a:pt x="434" y="507"/>
                    <a:pt x="434" y="507"/>
                  </a:cubicBezTo>
                  <a:cubicBezTo>
                    <a:pt x="433" y="507"/>
                    <a:pt x="433" y="507"/>
                    <a:pt x="433" y="507"/>
                  </a:cubicBezTo>
                  <a:cubicBezTo>
                    <a:pt x="433" y="508"/>
                    <a:pt x="434" y="509"/>
                    <a:pt x="434" y="510"/>
                  </a:cubicBezTo>
                  <a:cubicBezTo>
                    <a:pt x="431" y="511"/>
                    <a:pt x="430" y="513"/>
                    <a:pt x="427" y="514"/>
                  </a:cubicBezTo>
                  <a:cubicBezTo>
                    <a:pt x="425" y="515"/>
                    <a:pt x="423" y="513"/>
                    <a:pt x="422" y="514"/>
                  </a:cubicBezTo>
                  <a:cubicBezTo>
                    <a:pt x="423" y="515"/>
                    <a:pt x="423" y="515"/>
                    <a:pt x="424" y="516"/>
                  </a:cubicBezTo>
                  <a:cubicBezTo>
                    <a:pt x="422" y="518"/>
                    <a:pt x="420" y="517"/>
                    <a:pt x="418" y="519"/>
                  </a:cubicBezTo>
                  <a:cubicBezTo>
                    <a:pt x="418" y="519"/>
                    <a:pt x="418" y="519"/>
                    <a:pt x="418" y="519"/>
                  </a:cubicBezTo>
                  <a:cubicBezTo>
                    <a:pt x="419" y="519"/>
                    <a:pt x="419" y="520"/>
                    <a:pt x="420" y="520"/>
                  </a:cubicBezTo>
                  <a:cubicBezTo>
                    <a:pt x="419" y="520"/>
                    <a:pt x="419" y="520"/>
                    <a:pt x="419" y="521"/>
                  </a:cubicBezTo>
                  <a:cubicBezTo>
                    <a:pt x="419" y="521"/>
                    <a:pt x="418" y="522"/>
                    <a:pt x="417" y="523"/>
                  </a:cubicBezTo>
                  <a:cubicBezTo>
                    <a:pt x="416" y="526"/>
                    <a:pt x="419" y="529"/>
                    <a:pt x="419" y="532"/>
                  </a:cubicBezTo>
                  <a:cubicBezTo>
                    <a:pt x="418" y="534"/>
                    <a:pt x="417" y="535"/>
                    <a:pt x="416" y="537"/>
                  </a:cubicBezTo>
                  <a:cubicBezTo>
                    <a:pt x="416" y="538"/>
                    <a:pt x="415" y="540"/>
                    <a:pt x="415" y="542"/>
                  </a:cubicBezTo>
                  <a:cubicBezTo>
                    <a:pt x="414" y="548"/>
                    <a:pt x="415" y="557"/>
                    <a:pt x="417" y="561"/>
                  </a:cubicBezTo>
                  <a:cubicBezTo>
                    <a:pt x="419" y="564"/>
                    <a:pt x="421" y="566"/>
                    <a:pt x="422" y="569"/>
                  </a:cubicBezTo>
                  <a:cubicBezTo>
                    <a:pt x="424" y="571"/>
                    <a:pt x="425" y="574"/>
                    <a:pt x="427" y="576"/>
                  </a:cubicBezTo>
                  <a:cubicBezTo>
                    <a:pt x="428" y="576"/>
                    <a:pt x="430" y="576"/>
                    <a:pt x="431" y="576"/>
                  </a:cubicBezTo>
                  <a:cubicBezTo>
                    <a:pt x="433" y="577"/>
                    <a:pt x="433" y="579"/>
                    <a:pt x="435" y="579"/>
                  </a:cubicBezTo>
                  <a:cubicBezTo>
                    <a:pt x="438" y="579"/>
                    <a:pt x="445" y="576"/>
                    <a:pt x="449" y="576"/>
                  </a:cubicBezTo>
                  <a:cubicBezTo>
                    <a:pt x="449" y="576"/>
                    <a:pt x="449" y="577"/>
                    <a:pt x="449" y="577"/>
                  </a:cubicBezTo>
                  <a:cubicBezTo>
                    <a:pt x="450" y="577"/>
                    <a:pt x="451" y="578"/>
                    <a:pt x="451" y="578"/>
                  </a:cubicBezTo>
                  <a:cubicBezTo>
                    <a:pt x="451" y="577"/>
                    <a:pt x="452" y="577"/>
                    <a:pt x="452" y="577"/>
                  </a:cubicBezTo>
                  <a:cubicBezTo>
                    <a:pt x="452" y="576"/>
                    <a:pt x="452" y="576"/>
                    <a:pt x="451" y="575"/>
                  </a:cubicBezTo>
                  <a:cubicBezTo>
                    <a:pt x="451" y="575"/>
                    <a:pt x="451" y="575"/>
                    <a:pt x="451" y="575"/>
                  </a:cubicBezTo>
                  <a:cubicBezTo>
                    <a:pt x="452" y="574"/>
                    <a:pt x="455" y="574"/>
                    <a:pt x="456" y="572"/>
                  </a:cubicBezTo>
                  <a:cubicBezTo>
                    <a:pt x="456" y="571"/>
                    <a:pt x="456" y="571"/>
                    <a:pt x="456" y="570"/>
                  </a:cubicBezTo>
                  <a:cubicBezTo>
                    <a:pt x="456" y="569"/>
                    <a:pt x="457" y="569"/>
                    <a:pt x="457" y="569"/>
                  </a:cubicBezTo>
                  <a:cubicBezTo>
                    <a:pt x="457" y="567"/>
                    <a:pt x="457" y="566"/>
                    <a:pt x="457" y="565"/>
                  </a:cubicBezTo>
                  <a:cubicBezTo>
                    <a:pt x="457" y="564"/>
                    <a:pt x="458" y="563"/>
                    <a:pt x="458" y="562"/>
                  </a:cubicBezTo>
                  <a:cubicBezTo>
                    <a:pt x="464" y="560"/>
                    <a:pt x="474" y="556"/>
                    <a:pt x="479" y="560"/>
                  </a:cubicBezTo>
                  <a:cubicBezTo>
                    <a:pt x="479" y="561"/>
                    <a:pt x="479" y="562"/>
                    <a:pt x="479" y="562"/>
                  </a:cubicBezTo>
                  <a:cubicBezTo>
                    <a:pt x="478" y="564"/>
                    <a:pt x="477" y="565"/>
                    <a:pt x="476" y="566"/>
                  </a:cubicBezTo>
                  <a:cubicBezTo>
                    <a:pt x="475" y="566"/>
                    <a:pt x="474" y="571"/>
                    <a:pt x="474" y="571"/>
                  </a:cubicBezTo>
                  <a:cubicBezTo>
                    <a:pt x="474" y="571"/>
                    <a:pt x="474" y="571"/>
                    <a:pt x="474" y="571"/>
                  </a:cubicBezTo>
                  <a:cubicBezTo>
                    <a:pt x="474" y="571"/>
                    <a:pt x="475" y="571"/>
                    <a:pt x="475" y="571"/>
                  </a:cubicBezTo>
                  <a:cubicBezTo>
                    <a:pt x="475" y="573"/>
                    <a:pt x="474" y="576"/>
                    <a:pt x="474" y="578"/>
                  </a:cubicBezTo>
                  <a:cubicBezTo>
                    <a:pt x="474" y="578"/>
                    <a:pt x="474" y="578"/>
                    <a:pt x="473" y="578"/>
                  </a:cubicBezTo>
                  <a:cubicBezTo>
                    <a:pt x="473" y="577"/>
                    <a:pt x="472" y="576"/>
                    <a:pt x="472" y="575"/>
                  </a:cubicBezTo>
                  <a:cubicBezTo>
                    <a:pt x="472" y="575"/>
                    <a:pt x="472" y="575"/>
                    <a:pt x="471" y="576"/>
                  </a:cubicBezTo>
                  <a:cubicBezTo>
                    <a:pt x="471" y="576"/>
                    <a:pt x="471" y="576"/>
                    <a:pt x="471" y="576"/>
                  </a:cubicBezTo>
                  <a:cubicBezTo>
                    <a:pt x="471" y="577"/>
                    <a:pt x="471" y="578"/>
                    <a:pt x="471" y="578"/>
                  </a:cubicBezTo>
                  <a:cubicBezTo>
                    <a:pt x="471" y="578"/>
                    <a:pt x="472" y="578"/>
                    <a:pt x="472" y="578"/>
                  </a:cubicBezTo>
                  <a:cubicBezTo>
                    <a:pt x="472" y="579"/>
                    <a:pt x="472" y="579"/>
                    <a:pt x="472" y="579"/>
                  </a:cubicBezTo>
                  <a:cubicBezTo>
                    <a:pt x="471" y="583"/>
                    <a:pt x="472" y="586"/>
                    <a:pt x="471" y="589"/>
                  </a:cubicBezTo>
                  <a:cubicBezTo>
                    <a:pt x="470" y="591"/>
                    <a:pt x="468" y="591"/>
                    <a:pt x="467" y="593"/>
                  </a:cubicBezTo>
                  <a:cubicBezTo>
                    <a:pt x="468" y="594"/>
                    <a:pt x="468" y="594"/>
                    <a:pt x="469" y="594"/>
                  </a:cubicBezTo>
                  <a:cubicBezTo>
                    <a:pt x="469" y="594"/>
                    <a:pt x="469" y="594"/>
                    <a:pt x="469" y="594"/>
                  </a:cubicBezTo>
                  <a:cubicBezTo>
                    <a:pt x="469" y="594"/>
                    <a:pt x="469" y="593"/>
                    <a:pt x="469" y="593"/>
                  </a:cubicBezTo>
                  <a:cubicBezTo>
                    <a:pt x="470" y="593"/>
                    <a:pt x="471" y="594"/>
                    <a:pt x="472" y="594"/>
                  </a:cubicBezTo>
                  <a:cubicBezTo>
                    <a:pt x="475" y="592"/>
                    <a:pt x="479" y="594"/>
                    <a:pt x="483" y="594"/>
                  </a:cubicBezTo>
                  <a:cubicBezTo>
                    <a:pt x="484" y="593"/>
                    <a:pt x="484" y="593"/>
                    <a:pt x="485" y="593"/>
                  </a:cubicBezTo>
                  <a:cubicBezTo>
                    <a:pt x="486" y="593"/>
                    <a:pt x="486" y="593"/>
                    <a:pt x="487" y="593"/>
                  </a:cubicBezTo>
                  <a:cubicBezTo>
                    <a:pt x="489" y="593"/>
                    <a:pt x="491" y="593"/>
                    <a:pt x="493" y="593"/>
                  </a:cubicBezTo>
                  <a:cubicBezTo>
                    <a:pt x="494" y="593"/>
                    <a:pt x="495" y="594"/>
                    <a:pt x="495" y="594"/>
                  </a:cubicBezTo>
                  <a:cubicBezTo>
                    <a:pt x="495" y="596"/>
                    <a:pt x="495" y="595"/>
                    <a:pt x="496" y="596"/>
                  </a:cubicBezTo>
                  <a:cubicBezTo>
                    <a:pt x="497" y="597"/>
                    <a:pt x="498" y="597"/>
                    <a:pt x="499" y="597"/>
                  </a:cubicBezTo>
                  <a:cubicBezTo>
                    <a:pt x="500" y="599"/>
                    <a:pt x="501" y="602"/>
                    <a:pt x="500" y="604"/>
                  </a:cubicBezTo>
                  <a:cubicBezTo>
                    <a:pt x="499" y="605"/>
                    <a:pt x="499" y="606"/>
                    <a:pt x="498" y="606"/>
                  </a:cubicBezTo>
                  <a:cubicBezTo>
                    <a:pt x="498" y="609"/>
                    <a:pt x="498" y="612"/>
                    <a:pt x="498" y="614"/>
                  </a:cubicBezTo>
                  <a:cubicBezTo>
                    <a:pt x="497" y="616"/>
                    <a:pt x="496" y="619"/>
                    <a:pt x="497" y="621"/>
                  </a:cubicBezTo>
                  <a:cubicBezTo>
                    <a:pt x="498" y="625"/>
                    <a:pt x="503" y="629"/>
                    <a:pt x="506" y="632"/>
                  </a:cubicBezTo>
                  <a:cubicBezTo>
                    <a:pt x="506" y="632"/>
                    <a:pt x="507" y="633"/>
                    <a:pt x="507" y="634"/>
                  </a:cubicBezTo>
                  <a:cubicBezTo>
                    <a:pt x="509" y="636"/>
                    <a:pt x="510" y="633"/>
                    <a:pt x="511" y="635"/>
                  </a:cubicBezTo>
                  <a:cubicBezTo>
                    <a:pt x="514" y="636"/>
                    <a:pt x="515" y="634"/>
                    <a:pt x="518" y="633"/>
                  </a:cubicBezTo>
                  <a:cubicBezTo>
                    <a:pt x="519" y="633"/>
                    <a:pt x="519" y="633"/>
                    <a:pt x="520" y="633"/>
                  </a:cubicBezTo>
                  <a:cubicBezTo>
                    <a:pt x="521" y="632"/>
                    <a:pt x="522" y="631"/>
                    <a:pt x="523" y="631"/>
                  </a:cubicBezTo>
                  <a:cubicBezTo>
                    <a:pt x="523" y="631"/>
                    <a:pt x="525" y="631"/>
                    <a:pt x="526" y="632"/>
                  </a:cubicBezTo>
                  <a:cubicBezTo>
                    <a:pt x="527" y="632"/>
                    <a:pt x="529" y="632"/>
                    <a:pt x="530" y="632"/>
                  </a:cubicBezTo>
                  <a:cubicBezTo>
                    <a:pt x="534" y="633"/>
                    <a:pt x="535" y="637"/>
                    <a:pt x="537" y="640"/>
                  </a:cubicBezTo>
                  <a:cubicBezTo>
                    <a:pt x="536" y="641"/>
                    <a:pt x="535" y="642"/>
                    <a:pt x="534" y="643"/>
                  </a:cubicBezTo>
                  <a:cubicBezTo>
                    <a:pt x="534" y="643"/>
                    <a:pt x="534" y="643"/>
                    <a:pt x="534" y="643"/>
                  </a:cubicBezTo>
                  <a:cubicBezTo>
                    <a:pt x="534" y="642"/>
                    <a:pt x="534" y="642"/>
                    <a:pt x="533" y="642"/>
                  </a:cubicBezTo>
                  <a:cubicBezTo>
                    <a:pt x="534" y="643"/>
                    <a:pt x="533" y="643"/>
                    <a:pt x="533" y="644"/>
                  </a:cubicBezTo>
                  <a:cubicBezTo>
                    <a:pt x="534" y="644"/>
                    <a:pt x="534" y="643"/>
                    <a:pt x="535" y="643"/>
                  </a:cubicBezTo>
                  <a:cubicBezTo>
                    <a:pt x="537" y="642"/>
                    <a:pt x="538" y="638"/>
                    <a:pt x="541" y="639"/>
                  </a:cubicBezTo>
                  <a:cubicBezTo>
                    <a:pt x="542" y="640"/>
                    <a:pt x="543" y="641"/>
                    <a:pt x="543" y="642"/>
                  </a:cubicBezTo>
                  <a:cubicBezTo>
                    <a:pt x="543" y="642"/>
                    <a:pt x="543" y="642"/>
                    <a:pt x="542" y="643"/>
                  </a:cubicBezTo>
                  <a:cubicBezTo>
                    <a:pt x="540" y="643"/>
                    <a:pt x="538" y="643"/>
                    <a:pt x="538" y="644"/>
                  </a:cubicBezTo>
                  <a:cubicBezTo>
                    <a:pt x="538" y="646"/>
                    <a:pt x="539" y="648"/>
                    <a:pt x="539" y="650"/>
                  </a:cubicBezTo>
                  <a:cubicBezTo>
                    <a:pt x="538" y="651"/>
                    <a:pt x="537" y="653"/>
                    <a:pt x="537" y="655"/>
                  </a:cubicBezTo>
                  <a:cubicBezTo>
                    <a:pt x="538" y="656"/>
                    <a:pt x="539" y="658"/>
                    <a:pt x="540" y="659"/>
                  </a:cubicBezTo>
                  <a:cubicBezTo>
                    <a:pt x="541" y="659"/>
                    <a:pt x="542" y="659"/>
                    <a:pt x="543" y="658"/>
                  </a:cubicBezTo>
                  <a:cubicBezTo>
                    <a:pt x="544" y="656"/>
                    <a:pt x="541" y="650"/>
                    <a:pt x="540" y="650"/>
                  </a:cubicBezTo>
                  <a:cubicBezTo>
                    <a:pt x="540" y="649"/>
                    <a:pt x="540" y="649"/>
                    <a:pt x="541" y="649"/>
                  </a:cubicBezTo>
                  <a:cubicBezTo>
                    <a:pt x="540" y="649"/>
                    <a:pt x="540" y="648"/>
                    <a:pt x="540" y="648"/>
                  </a:cubicBezTo>
                  <a:cubicBezTo>
                    <a:pt x="542" y="648"/>
                    <a:pt x="550" y="645"/>
                    <a:pt x="551" y="644"/>
                  </a:cubicBezTo>
                  <a:cubicBezTo>
                    <a:pt x="550" y="644"/>
                    <a:pt x="550" y="644"/>
                    <a:pt x="550" y="643"/>
                  </a:cubicBezTo>
                  <a:cubicBezTo>
                    <a:pt x="549" y="644"/>
                    <a:pt x="549" y="644"/>
                    <a:pt x="548" y="644"/>
                  </a:cubicBezTo>
                  <a:cubicBezTo>
                    <a:pt x="548" y="643"/>
                    <a:pt x="548" y="643"/>
                    <a:pt x="547" y="642"/>
                  </a:cubicBezTo>
                  <a:cubicBezTo>
                    <a:pt x="548" y="641"/>
                    <a:pt x="548" y="641"/>
                    <a:pt x="550" y="641"/>
                  </a:cubicBezTo>
                  <a:cubicBezTo>
                    <a:pt x="550" y="642"/>
                    <a:pt x="551" y="644"/>
                    <a:pt x="551" y="645"/>
                  </a:cubicBezTo>
                  <a:cubicBezTo>
                    <a:pt x="555" y="645"/>
                    <a:pt x="558" y="645"/>
                    <a:pt x="559" y="648"/>
                  </a:cubicBezTo>
                  <a:cubicBezTo>
                    <a:pt x="559" y="649"/>
                    <a:pt x="559" y="650"/>
                    <a:pt x="560" y="650"/>
                  </a:cubicBezTo>
                  <a:cubicBezTo>
                    <a:pt x="563" y="652"/>
                    <a:pt x="567" y="650"/>
                    <a:pt x="570" y="650"/>
                  </a:cubicBezTo>
                  <a:cubicBezTo>
                    <a:pt x="573" y="650"/>
                    <a:pt x="575" y="654"/>
                    <a:pt x="580" y="653"/>
                  </a:cubicBezTo>
                  <a:cubicBezTo>
                    <a:pt x="582" y="653"/>
                    <a:pt x="583" y="651"/>
                    <a:pt x="584" y="650"/>
                  </a:cubicBezTo>
                  <a:cubicBezTo>
                    <a:pt x="587" y="649"/>
                    <a:pt x="593" y="649"/>
                    <a:pt x="595" y="650"/>
                  </a:cubicBezTo>
                  <a:cubicBezTo>
                    <a:pt x="595" y="650"/>
                    <a:pt x="595" y="650"/>
                    <a:pt x="595" y="650"/>
                  </a:cubicBezTo>
                  <a:cubicBezTo>
                    <a:pt x="595" y="650"/>
                    <a:pt x="595" y="650"/>
                    <a:pt x="595" y="651"/>
                  </a:cubicBezTo>
                  <a:cubicBezTo>
                    <a:pt x="595" y="651"/>
                    <a:pt x="595" y="651"/>
                    <a:pt x="594" y="651"/>
                  </a:cubicBezTo>
                  <a:cubicBezTo>
                    <a:pt x="593" y="651"/>
                    <a:pt x="592" y="651"/>
                    <a:pt x="591" y="651"/>
                  </a:cubicBezTo>
                  <a:cubicBezTo>
                    <a:pt x="591" y="651"/>
                    <a:pt x="591" y="651"/>
                    <a:pt x="591" y="652"/>
                  </a:cubicBezTo>
                  <a:cubicBezTo>
                    <a:pt x="593" y="652"/>
                    <a:pt x="594" y="653"/>
                    <a:pt x="595" y="656"/>
                  </a:cubicBezTo>
                  <a:cubicBezTo>
                    <a:pt x="595" y="655"/>
                    <a:pt x="595" y="655"/>
                    <a:pt x="595" y="655"/>
                  </a:cubicBezTo>
                  <a:cubicBezTo>
                    <a:pt x="595" y="655"/>
                    <a:pt x="595" y="654"/>
                    <a:pt x="596" y="654"/>
                  </a:cubicBezTo>
                  <a:cubicBezTo>
                    <a:pt x="596" y="654"/>
                    <a:pt x="598" y="654"/>
                    <a:pt x="599" y="655"/>
                  </a:cubicBezTo>
                  <a:cubicBezTo>
                    <a:pt x="599" y="655"/>
                    <a:pt x="600" y="656"/>
                    <a:pt x="600" y="656"/>
                  </a:cubicBezTo>
                  <a:cubicBezTo>
                    <a:pt x="601" y="657"/>
                    <a:pt x="602" y="657"/>
                    <a:pt x="603" y="658"/>
                  </a:cubicBezTo>
                  <a:cubicBezTo>
                    <a:pt x="603" y="658"/>
                    <a:pt x="603" y="658"/>
                    <a:pt x="603" y="658"/>
                  </a:cubicBezTo>
                  <a:cubicBezTo>
                    <a:pt x="601" y="659"/>
                    <a:pt x="602" y="661"/>
                    <a:pt x="598" y="662"/>
                  </a:cubicBezTo>
                  <a:cubicBezTo>
                    <a:pt x="598" y="662"/>
                    <a:pt x="598" y="662"/>
                    <a:pt x="598" y="662"/>
                  </a:cubicBezTo>
                  <a:cubicBezTo>
                    <a:pt x="599" y="663"/>
                    <a:pt x="601" y="663"/>
                    <a:pt x="602" y="663"/>
                  </a:cubicBezTo>
                  <a:cubicBezTo>
                    <a:pt x="603" y="662"/>
                    <a:pt x="605" y="662"/>
                    <a:pt x="607" y="662"/>
                  </a:cubicBezTo>
                  <a:cubicBezTo>
                    <a:pt x="610" y="663"/>
                    <a:pt x="615" y="666"/>
                    <a:pt x="616" y="669"/>
                  </a:cubicBezTo>
                  <a:cubicBezTo>
                    <a:pt x="616" y="671"/>
                    <a:pt x="617" y="672"/>
                    <a:pt x="617" y="674"/>
                  </a:cubicBezTo>
                  <a:cubicBezTo>
                    <a:pt x="617" y="674"/>
                    <a:pt x="617" y="674"/>
                    <a:pt x="617" y="674"/>
                  </a:cubicBezTo>
                  <a:cubicBezTo>
                    <a:pt x="617" y="674"/>
                    <a:pt x="617" y="673"/>
                    <a:pt x="618" y="673"/>
                  </a:cubicBezTo>
                  <a:cubicBezTo>
                    <a:pt x="621" y="672"/>
                    <a:pt x="624" y="676"/>
                    <a:pt x="625" y="679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6" y="678"/>
                    <a:pt x="626" y="678"/>
                    <a:pt x="626" y="678"/>
                  </a:cubicBezTo>
                  <a:cubicBezTo>
                    <a:pt x="628" y="678"/>
                    <a:pt x="630" y="679"/>
                    <a:pt x="632" y="679"/>
                  </a:cubicBezTo>
                  <a:cubicBezTo>
                    <a:pt x="632" y="678"/>
                    <a:pt x="632" y="678"/>
                    <a:pt x="633" y="678"/>
                  </a:cubicBezTo>
                  <a:cubicBezTo>
                    <a:pt x="636" y="677"/>
                    <a:pt x="641" y="678"/>
                    <a:pt x="642" y="679"/>
                  </a:cubicBezTo>
                  <a:cubicBezTo>
                    <a:pt x="645" y="680"/>
                    <a:pt x="647" y="680"/>
                    <a:pt x="649" y="681"/>
                  </a:cubicBezTo>
                  <a:cubicBezTo>
                    <a:pt x="651" y="682"/>
                    <a:pt x="657" y="688"/>
                    <a:pt x="657" y="688"/>
                  </a:cubicBezTo>
                  <a:cubicBezTo>
                    <a:pt x="658" y="688"/>
                    <a:pt x="658" y="688"/>
                    <a:pt x="659" y="688"/>
                  </a:cubicBezTo>
                  <a:cubicBezTo>
                    <a:pt x="660" y="688"/>
                    <a:pt x="660" y="690"/>
                    <a:pt x="660" y="691"/>
                  </a:cubicBezTo>
                  <a:cubicBezTo>
                    <a:pt x="662" y="696"/>
                    <a:pt x="662" y="702"/>
                    <a:pt x="667" y="703"/>
                  </a:cubicBezTo>
                  <a:cubicBezTo>
                    <a:pt x="668" y="704"/>
                    <a:pt x="668" y="705"/>
                    <a:pt x="667" y="706"/>
                  </a:cubicBezTo>
                  <a:cubicBezTo>
                    <a:pt x="665" y="707"/>
                    <a:pt x="665" y="710"/>
                    <a:pt x="663" y="711"/>
                  </a:cubicBezTo>
                  <a:cubicBezTo>
                    <a:pt x="662" y="713"/>
                    <a:pt x="659" y="714"/>
                    <a:pt x="658" y="716"/>
                  </a:cubicBezTo>
                  <a:cubicBezTo>
                    <a:pt x="657" y="718"/>
                    <a:pt x="656" y="720"/>
                    <a:pt x="654" y="722"/>
                  </a:cubicBezTo>
                  <a:cubicBezTo>
                    <a:pt x="655" y="722"/>
                    <a:pt x="655" y="722"/>
                    <a:pt x="655" y="722"/>
                  </a:cubicBezTo>
                  <a:cubicBezTo>
                    <a:pt x="657" y="723"/>
                    <a:pt x="659" y="720"/>
                    <a:pt x="661" y="720"/>
                  </a:cubicBezTo>
                  <a:cubicBezTo>
                    <a:pt x="662" y="721"/>
                    <a:pt x="663" y="723"/>
                    <a:pt x="663" y="724"/>
                  </a:cubicBezTo>
                  <a:cubicBezTo>
                    <a:pt x="666" y="725"/>
                    <a:pt x="669" y="724"/>
                    <a:pt x="671" y="724"/>
                  </a:cubicBezTo>
                  <a:cubicBezTo>
                    <a:pt x="671" y="725"/>
                    <a:pt x="670" y="725"/>
                    <a:pt x="670" y="727"/>
                  </a:cubicBezTo>
                  <a:cubicBezTo>
                    <a:pt x="671" y="727"/>
                    <a:pt x="671" y="727"/>
                    <a:pt x="671" y="727"/>
                  </a:cubicBezTo>
                  <a:cubicBezTo>
                    <a:pt x="672" y="724"/>
                    <a:pt x="675" y="724"/>
                    <a:pt x="676" y="722"/>
                  </a:cubicBezTo>
                  <a:cubicBezTo>
                    <a:pt x="677" y="720"/>
                    <a:pt x="677" y="718"/>
                    <a:pt x="679" y="718"/>
                  </a:cubicBezTo>
                  <a:cubicBezTo>
                    <a:pt x="680" y="717"/>
                    <a:pt x="682" y="717"/>
                    <a:pt x="683" y="717"/>
                  </a:cubicBezTo>
                  <a:cubicBezTo>
                    <a:pt x="684" y="718"/>
                    <a:pt x="685" y="719"/>
                    <a:pt x="686" y="719"/>
                  </a:cubicBezTo>
                  <a:cubicBezTo>
                    <a:pt x="690" y="720"/>
                    <a:pt x="693" y="720"/>
                    <a:pt x="694" y="723"/>
                  </a:cubicBezTo>
                  <a:cubicBezTo>
                    <a:pt x="694" y="723"/>
                    <a:pt x="695" y="723"/>
                    <a:pt x="695" y="723"/>
                  </a:cubicBezTo>
                  <a:cubicBezTo>
                    <a:pt x="695" y="723"/>
                    <a:pt x="696" y="723"/>
                    <a:pt x="696" y="722"/>
                  </a:cubicBezTo>
                  <a:cubicBezTo>
                    <a:pt x="697" y="723"/>
                    <a:pt x="700" y="725"/>
                    <a:pt x="700" y="727"/>
                  </a:cubicBezTo>
                  <a:cubicBezTo>
                    <a:pt x="699" y="729"/>
                    <a:pt x="698" y="727"/>
                    <a:pt x="699" y="731"/>
                  </a:cubicBezTo>
                  <a:cubicBezTo>
                    <a:pt x="701" y="730"/>
                    <a:pt x="704" y="728"/>
                    <a:pt x="707" y="727"/>
                  </a:cubicBezTo>
                  <a:cubicBezTo>
                    <a:pt x="709" y="727"/>
                    <a:pt x="711" y="729"/>
                    <a:pt x="712" y="730"/>
                  </a:cubicBezTo>
                  <a:cubicBezTo>
                    <a:pt x="714" y="730"/>
                    <a:pt x="716" y="730"/>
                    <a:pt x="718" y="730"/>
                  </a:cubicBezTo>
                  <a:cubicBezTo>
                    <a:pt x="722" y="731"/>
                    <a:pt x="724" y="729"/>
                    <a:pt x="727" y="731"/>
                  </a:cubicBezTo>
                  <a:cubicBezTo>
                    <a:pt x="733" y="733"/>
                    <a:pt x="737" y="739"/>
                    <a:pt x="742" y="742"/>
                  </a:cubicBezTo>
                  <a:cubicBezTo>
                    <a:pt x="745" y="744"/>
                    <a:pt x="748" y="743"/>
                    <a:pt x="751" y="744"/>
                  </a:cubicBezTo>
                  <a:cubicBezTo>
                    <a:pt x="753" y="744"/>
                    <a:pt x="756" y="756"/>
                    <a:pt x="756" y="759"/>
                  </a:cubicBezTo>
                  <a:cubicBezTo>
                    <a:pt x="754" y="767"/>
                    <a:pt x="751" y="772"/>
                    <a:pt x="745" y="776"/>
                  </a:cubicBezTo>
                  <a:cubicBezTo>
                    <a:pt x="744" y="777"/>
                    <a:pt x="743" y="777"/>
                    <a:pt x="742" y="777"/>
                  </a:cubicBezTo>
                  <a:cubicBezTo>
                    <a:pt x="741" y="778"/>
                    <a:pt x="742" y="779"/>
                    <a:pt x="741" y="781"/>
                  </a:cubicBezTo>
                  <a:cubicBezTo>
                    <a:pt x="740" y="784"/>
                    <a:pt x="737" y="788"/>
                    <a:pt x="735" y="790"/>
                  </a:cubicBezTo>
                  <a:cubicBezTo>
                    <a:pt x="735" y="790"/>
                    <a:pt x="735" y="790"/>
                    <a:pt x="735" y="790"/>
                  </a:cubicBezTo>
                  <a:cubicBezTo>
                    <a:pt x="734" y="789"/>
                    <a:pt x="734" y="789"/>
                    <a:pt x="734" y="788"/>
                  </a:cubicBezTo>
                  <a:cubicBezTo>
                    <a:pt x="733" y="788"/>
                    <a:pt x="733" y="788"/>
                    <a:pt x="733" y="788"/>
                  </a:cubicBezTo>
                  <a:cubicBezTo>
                    <a:pt x="733" y="791"/>
                    <a:pt x="732" y="794"/>
                    <a:pt x="731" y="797"/>
                  </a:cubicBezTo>
                  <a:cubicBezTo>
                    <a:pt x="731" y="800"/>
                    <a:pt x="732" y="804"/>
                    <a:pt x="732" y="807"/>
                  </a:cubicBezTo>
                  <a:cubicBezTo>
                    <a:pt x="732" y="810"/>
                    <a:pt x="731" y="812"/>
                    <a:pt x="730" y="815"/>
                  </a:cubicBezTo>
                  <a:cubicBezTo>
                    <a:pt x="730" y="816"/>
                    <a:pt x="731" y="818"/>
                    <a:pt x="731" y="819"/>
                  </a:cubicBezTo>
                  <a:cubicBezTo>
                    <a:pt x="728" y="820"/>
                    <a:pt x="727" y="822"/>
                    <a:pt x="727" y="826"/>
                  </a:cubicBezTo>
                  <a:cubicBezTo>
                    <a:pt x="727" y="827"/>
                    <a:pt x="727" y="828"/>
                    <a:pt x="727" y="829"/>
                  </a:cubicBezTo>
                  <a:cubicBezTo>
                    <a:pt x="727" y="831"/>
                    <a:pt x="726" y="831"/>
                    <a:pt x="725" y="832"/>
                  </a:cubicBezTo>
                  <a:cubicBezTo>
                    <a:pt x="724" y="834"/>
                    <a:pt x="724" y="835"/>
                    <a:pt x="723" y="836"/>
                  </a:cubicBezTo>
                  <a:cubicBezTo>
                    <a:pt x="722" y="838"/>
                    <a:pt x="720" y="840"/>
                    <a:pt x="720" y="842"/>
                  </a:cubicBezTo>
                  <a:cubicBezTo>
                    <a:pt x="720" y="843"/>
                    <a:pt x="720" y="844"/>
                    <a:pt x="720" y="845"/>
                  </a:cubicBezTo>
                  <a:cubicBezTo>
                    <a:pt x="717" y="846"/>
                    <a:pt x="714" y="847"/>
                    <a:pt x="714" y="850"/>
                  </a:cubicBezTo>
                  <a:cubicBezTo>
                    <a:pt x="711" y="851"/>
                    <a:pt x="708" y="852"/>
                    <a:pt x="704" y="851"/>
                  </a:cubicBezTo>
                  <a:cubicBezTo>
                    <a:pt x="703" y="851"/>
                    <a:pt x="701" y="851"/>
                    <a:pt x="699" y="851"/>
                  </a:cubicBezTo>
                  <a:cubicBezTo>
                    <a:pt x="698" y="853"/>
                    <a:pt x="697" y="853"/>
                    <a:pt x="695" y="854"/>
                  </a:cubicBezTo>
                  <a:cubicBezTo>
                    <a:pt x="695" y="855"/>
                    <a:pt x="694" y="855"/>
                    <a:pt x="694" y="856"/>
                  </a:cubicBezTo>
                  <a:cubicBezTo>
                    <a:pt x="693" y="856"/>
                    <a:pt x="692" y="855"/>
                    <a:pt x="691" y="855"/>
                  </a:cubicBezTo>
                  <a:cubicBezTo>
                    <a:pt x="689" y="856"/>
                    <a:pt x="681" y="862"/>
                    <a:pt x="679" y="863"/>
                  </a:cubicBezTo>
                  <a:cubicBezTo>
                    <a:pt x="678" y="865"/>
                    <a:pt x="678" y="866"/>
                    <a:pt x="675" y="866"/>
                  </a:cubicBezTo>
                  <a:cubicBezTo>
                    <a:pt x="675" y="866"/>
                    <a:pt x="675" y="866"/>
                    <a:pt x="675" y="867"/>
                  </a:cubicBezTo>
                  <a:cubicBezTo>
                    <a:pt x="677" y="868"/>
                    <a:pt x="675" y="871"/>
                    <a:pt x="674" y="872"/>
                  </a:cubicBezTo>
                  <a:cubicBezTo>
                    <a:pt x="675" y="873"/>
                    <a:pt x="675" y="874"/>
                    <a:pt x="675" y="875"/>
                  </a:cubicBezTo>
                  <a:cubicBezTo>
                    <a:pt x="677" y="886"/>
                    <a:pt x="671" y="887"/>
                    <a:pt x="667" y="893"/>
                  </a:cubicBezTo>
                  <a:cubicBezTo>
                    <a:pt x="666" y="895"/>
                    <a:pt x="665" y="897"/>
                    <a:pt x="664" y="900"/>
                  </a:cubicBezTo>
                  <a:cubicBezTo>
                    <a:pt x="663" y="902"/>
                    <a:pt x="660" y="905"/>
                    <a:pt x="658" y="907"/>
                  </a:cubicBezTo>
                  <a:cubicBezTo>
                    <a:pt x="659" y="903"/>
                    <a:pt x="664" y="901"/>
                    <a:pt x="663" y="897"/>
                  </a:cubicBezTo>
                  <a:cubicBezTo>
                    <a:pt x="663" y="897"/>
                    <a:pt x="663" y="897"/>
                    <a:pt x="663" y="897"/>
                  </a:cubicBezTo>
                  <a:cubicBezTo>
                    <a:pt x="662" y="898"/>
                    <a:pt x="661" y="897"/>
                    <a:pt x="660" y="897"/>
                  </a:cubicBezTo>
                  <a:cubicBezTo>
                    <a:pt x="660" y="897"/>
                    <a:pt x="660" y="897"/>
                    <a:pt x="660" y="897"/>
                  </a:cubicBezTo>
                  <a:cubicBezTo>
                    <a:pt x="659" y="899"/>
                    <a:pt x="659" y="900"/>
                    <a:pt x="659" y="902"/>
                  </a:cubicBezTo>
                  <a:cubicBezTo>
                    <a:pt x="658" y="903"/>
                    <a:pt x="655" y="904"/>
                    <a:pt x="655" y="906"/>
                  </a:cubicBezTo>
                  <a:cubicBezTo>
                    <a:pt x="654" y="908"/>
                    <a:pt x="654" y="910"/>
                    <a:pt x="653" y="913"/>
                  </a:cubicBezTo>
                  <a:cubicBezTo>
                    <a:pt x="652" y="916"/>
                    <a:pt x="649" y="918"/>
                    <a:pt x="647" y="921"/>
                  </a:cubicBezTo>
                  <a:cubicBezTo>
                    <a:pt x="645" y="923"/>
                    <a:pt x="643" y="926"/>
                    <a:pt x="640" y="927"/>
                  </a:cubicBezTo>
                  <a:cubicBezTo>
                    <a:pt x="638" y="928"/>
                    <a:pt x="636" y="927"/>
                    <a:pt x="635" y="927"/>
                  </a:cubicBezTo>
                  <a:cubicBezTo>
                    <a:pt x="633" y="927"/>
                    <a:pt x="632" y="928"/>
                    <a:pt x="630" y="928"/>
                  </a:cubicBezTo>
                  <a:cubicBezTo>
                    <a:pt x="627" y="925"/>
                    <a:pt x="625" y="925"/>
                    <a:pt x="621" y="925"/>
                  </a:cubicBezTo>
                  <a:cubicBezTo>
                    <a:pt x="620" y="924"/>
                    <a:pt x="619" y="923"/>
                    <a:pt x="618" y="923"/>
                  </a:cubicBezTo>
                  <a:cubicBezTo>
                    <a:pt x="617" y="923"/>
                    <a:pt x="617" y="924"/>
                    <a:pt x="617" y="924"/>
                  </a:cubicBezTo>
                  <a:cubicBezTo>
                    <a:pt x="617" y="924"/>
                    <a:pt x="617" y="925"/>
                    <a:pt x="617" y="925"/>
                  </a:cubicBezTo>
                  <a:cubicBezTo>
                    <a:pt x="619" y="928"/>
                    <a:pt x="622" y="928"/>
                    <a:pt x="624" y="931"/>
                  </a:cubicBezTo>
                  <a:cubicBezTo>
                    <a:pt x="624" y="932"/>
                    <a:pt x="624" y="932"/>
                    <a:pt x="623" y="933"/>
                  </a:cubicBezTo>
                  <a:cubicBezTo>
                    <a:pt x="622" y="936"/>
                    <a:pt x="625" y="937"/>
                    <a:pt x="627" y="938"/>
                  </a:cubicBezTo>
                  <a:cubicBezTo>
                    <a:pt x="627" y="939"/>
                    <a:pt x="628" y="940"/>
                    <a:pt x="627" y="941"/>
                  </a:cubicBezTo>
                  <a:cubicBezTo>
                    <a:pt x="627" y="943"/>
                    <a:pt x="625" y="945"/>
                    <a:pt x="624" y="946"/>
                  </a:cubicBezTo>
                  <a:cubicBezTo>
                    <a:pt x="623" y="947"/>
                    <a:pt x="623" y="949"/>
                    <a:pt x="622" y="950"/>
                  </a:cubicBezTo>
                  <a:cubicBezTo>
                    <a:pt x="620" y="953"/>
                    <a:pt x="612" y="954"/>
                    <a:pt x="608" y="954"/>
                  </a:cubicBezTo>
                  <a:cubicBezTo>
                    <a:pt x="605" y="955"/>
                    <a:pt x="601" y="955"/>
                    <a:pt x="598" y="955"/>
                  </a:cubicBezTo>
                  <a:cubicBezTo>
                    <a:pt x="597" y="955"/>
                    <a:pt x="595" y="954"/>
                    <a:pt x="594" y="954"/>
                  </a:cubicBezTo>
                  <a:cubicBezTo>
                    <a:pt x="593" y="956"/>
                    <a:pt x="595" y="958"/>
                    <a:pt x="596" y="959"/>
                  </a:cubicBezTo>
                  <a:cubicBezTo>
                    <a:pt x="595" y="960"/>
                    <a:pt x="594" y="962"/>
                    <a:pt x="594" y="964"/>
                  </a:cubicBezTo>
                  <a:cubicBezTo>
                    <a:pt x="593" y="965"/>
                    <a:pt x="595" y="966"/>
                    <a:pt x="595" y="967"/>
                  </a:cubicBezTo>
                  <a:cubicBezTo>
                    <a:pt x="594" y="968"/>
                    <a:pt x="593" y="968"/>
                    <a:pt x="592" y="969"/>
                  </a:cubicBezTo>
                  <a:cubicBezTo>
                    <a:pt x="591" y="970"/>
                    <a:pt x="588" y="971"/>
                    <a:pt x="585" y="970"/>
                  </a:cubicBezTo>
                  <a:cubicBezTo>
                    <a:pt x="583" y="969"/>
                    <a:pt x="581" y="967"/>
                    <a:pt x="578" y="968"/>
                  </a:cubicBezTo>
                  <a:cubicBezTo>
                    <a:pt x="578" y="968"/>
                    <a:pt x="578" y="968"/>
                    <a:pt x="578" y="969"/>
                  </a:cubicBezTo>
                  <a:cubicBezTo>
                    <a:pt x="578" y="971"/>
                    <a:pt x="579" y="972"/>
                    <a:pt x="579" y="973"/>
                  </a:cubicBezTo>
                  <a:cubicBezTo>
                    <a:pt x="579" y="975"/>
                    <a:pt x="579" y="976"/>
                    <a:pt x="579" y="977"/>
                  </a:cubicBezTo>
                  <a:cubicBezTo>
                    <a:pt x="580" y="978"/>
                    <a:pt x="581" y="980"/>
                    <a:pt x="583" y="979"/>
                  </a:cubicBezTo>
                  <a:cubicBezTo>
                    <a:pt x="583" y="979"/>
                    <a:pt x="584" y="979"/>
                    <a:pt x="584" y="979"/>
                  </a:cubicBezTo>
                  <a:cubicBezTo>
                    <a:pt x="583" y="978"/>
                    <a:pt x="583" y="978"/>
                    <a:pt x="583" y="977"/>
                  </a:cubicBezTo>
                  <a:cubicBezTo>
                    <a:pt x="584" y="977"/>
                    <a:pt x="585" y="977"/>
                    <a:pt x="586" y="976"/>
                  </a:cubicBezTo>
                  <a:cubicBezTo>
                    <a:pt x="586" y="977"/>
                    <a:pt x="586" y="977"/>
                    <a:pt x="586" y="977"/>
                  </a:cubicBezTo>
                  <a:cubicBezTo>
                    <a:pt x="586" y="978"/>
                    <a:pt x="587" y="979"/>
                    <a:pt x="587" y="981"/>
                  </a:cubicBezTo>
                  <a:cubicBezTo>
                    <a:pt x="587" y="981"/>
                    <a:pt x="587" y="981"/>
                    <a:pt x="587" y="981"/>
                  </a:cubicBezTo>
                  <a:cubicBezTo>
                    <a:pt x="586" y="982"/>
                    <a:pt x="585" y="982"/>
                    <a:pt x="584" y="982"/>
                  </a:cubicBezTo>
                  <a:cubicBezTo>
                    <a:pt x="584" y="981"/>
                    <a:pt x="584" y="981"/>
                    <a:pt x="583" y="980"/>
                  </a:cubicBezTo>
                  <a:cubicBezTo>
                    <a:pt x="582" y="980"/>
                    <a:pt x="579" y="981"/>
                    <a:pt x="578" y="981"/>
                  </a:cubicBezTo>
                  <a:cubicBezTo>
                    <a:pt x="578" y="982"/>
                    <a:pt x="579" y="982"/>
                    <a:pt x="579" y="982"/>
                  </a:cubicBezTo>
                  <a:cubicBezTo>
                    <a:pt x="580" y="982"/>
                    <a:pt x="581" y="983"/>
                    <a:pt x="583" y="983"/>
                  </a:cubicBezTo>
                  <a:cubicBezTo>
                    <a:pt x="583" y="983"/>
                    <a:pt x="583" y="983"/>
                    <a:pt x="582" y="983"/>
                  </a:cubicBezTo>
                  <a:cubicBezTo>
                    <a:pt x="580" y="984"/>
                    <a:pt x="578" y="985"/>
                    <a:pt x="577" y="987"/>
                  </a:cubicBezTo>
                  <a:cubicBezTo>
                    <a:pt x="577" y="991"/>
                    <a:pt x="578" y="992"/>
                    <a:pt x="575" y="995"/>
                  </a:cubicBezTo>
                  <a:cubicBezTo>
                    <a:pt x="575" y="996"/>
                    <a:pt x="576" y="996"/>
                    <a:pt x="576" y="997"/>
                  </a:cubicBezTo>
                  <a:cubicBezTo>
                    <a:pt x="574" y="997"/>
                    <a:pt x="572" y="997"/>
                    <a:pt x="570" y="997"/>
                  </a:cubicBezTo>
                  <a:cubicBezTo>
                    <a:pt x="567" y="999"/>
                    <a:pt x="562" y="1004"/>
                    <a:pt x="565" y="1008"/>
                  </a:cubicBezTo>
                  <a:cubicBezTo>
                    <a:pt x="566" y="1010"/>
                    <a:pt x="569" y="1012"/>
                    <a:pt x="571" y="1013"/>
                  </a:cubicBezTo>
                  <a:cubicBezTo>
                    <a:pt x="572" y="1013"/>
                    <a:pt x="573" y="1013"/>
                    <a:pt x="574" y="1014"/>
                  </a:cubicBezTo>
                  <a:cubicBezTo>
                    <a:pt x="576" y="1022"/>
                    <a:pt x="568" y="1022"/>
                    <a:pt x="565" y="1026"/>
                  </a:cubicBezTo>
                  <a:cubicBezTo>
                    <a:pt x="564" y="1027"/>
                    <a:pt x="563" y="1028"/>
                    <a:pt x="563" y="1029"/>
                  </a:cubicBezTo>
                  <a:cubicBezTo>
                    <a:pt x="562" y="1031"/>
                    <a:pt x="564" y="1033"/>
                    <a:pt x="562" y="1035"/>
                  </a:cubicBezTo>
                  <a:cubicBezTo>
                    <a:pt x="561" y="1036"/>
                    <a:pt x="557" y="1036"/>
                    <a:pt x="556" y="1038"/>
                  </a:cubicBezTo>
                  <a:cubicBezTo>
                    <a:pt x="551" y="1043"/>
                    <a:pt x="557" y="1050"/>
                    <a:pt x="559" y="1053"/>
                  </a:cubicBezTo>
                  <a:cubicBezTo>
                    <a:pt x="557" y="1054"/>
                    <a:pt x="555" y="1053"/>
                    <a:pt x="554" y="1052"/>
                  </a:cubicBezTo>
                  <a:cubicBezTo>
                    <a:pt x="553" y="1053"/>
                    <a:pt x="553" y="1053"/>
                    <a:pt x="553" y="1053"/>
                  </a:cubicBezTo>
                  <a:cubicBezTo>
                    <a:pt x="552" y="1053"/>
                    <a:pt x="551" y="1055"/>
                    <a:pt x="550" y="1055"/>
                  </a:cubicBezTo>
                  <a:cubicBezTo>
                    <a:pt x="548" y="1056"/>
                    <a:pt x="546" y="1055"/>
                    <a:pt x="545" y="1057"/>
                  </a:cubicBezTo>
                  <a:cubicBezTo>
                    <a:pt x="545" y="1057"/>
                    <a:pt x="545" y="1057"/>
                    <a:pt x="545" y="1057"/>
                  </a:cubicBezTo>
                  <a:cubicBezTo>
                    <a:pt x="543" y="1059"/>
                    <a:pt x="545" y="1062"/>
                    <a:pt x="543" y="1065"/>
                  </a:cubicBezTo>
                  <a:cubicBezTo>
                    <a:pt x="542" y="1065"/>
                    <a:pt x="542" y="1065"/>
                    <a:pt x="541" y="1065"/>
                  </a:cubicBezTo>
                  <a:cubicBezTo>
                    <a:pt x="540" y="1065"/>
                    <a:pt x="539" y="1064"/>
                    <a:pt x="538" y="1064"/>
                  </a:cubicBezTo>
                  <a:cubicBezTo>
                    <a:pt x="540" y="1062"/>
                    <a:pt x="541" y="1060"/>
                    <a:pt x="543" y="1058"/>
                  </a:cubicBezTo>
                  <a:cubicBezTo>
                    <a:pt x="543" y="1058"/>
                    <a:pt x="543" y="1058"/>
                    <a:pt x="543" y="1058"/>
                  </a:cubicBezTo>
                  <a:cubicBezTo>
                    <a:pt x="542" y="1058"/>
                    <a:pt x="541" y="1057"/>
                    <a:pt x="541" y="1057"/>
                  </a:cubicBezTo>
                  <a:cubicBezTo>
                    <a:pt x="539" y="1057"/>
                    <a:pt x="536" y="1059"/>
                    <a:pt x="533" y="1059"/>
                  </a:cubicBezTo>
                  <a:cubicBezTo>
                    <a:pt x="533" y="1058"/>
                    <a:pt x="533" y="1058"/>
                    <a:pt x="533" y="1057"/>
                  </a:cubicBezTo>
                  <a:cubicBezTo>
                    <a:pt x="535" y="1057"/>
                    <a:pt x="537" y="1056"/>
                    <a:pt x="539" y="1055"/>
                  </a:cubicBezTo>
                  <a:cubicBezTo>
                    <a:pt x="538" y="1055"/>
                    <a:pt x="536" y="1055"/>
                    <a:pt x="534" y="1055"/>
                  </a:cubicBezTo>
                  <a:cubicBezTo>
                    <a:pt x="534" y="1053"/>
                    <a:pt x="535" y="1053"/>
                    <a:pt x="535" y="1052"/>
                  </a:cubicBezTo>
                  <a:cubicBezTo>
                    <a:pt x="534" y="1051"/>
                    <a:pt x="533" y="1051"/>
                    <a:pt x="533" y="1050"/>
                  </a:cubicBezTo>
                  <a:cubicBezTo>
                    <a:pt x="532" y="1050"/>
                    <a:pt x="532" y="1051"/>
                    <a:pt x="531" y="1051"/>
                  </a:cubicBezTo>
                  <a:cubicBezTo>
                    <a:pt x="530" y="1051"/>
                    <a:pt x="530" y="1051"/>
                    <a:pt x="529" y="1050"/>
                  </a:cubicBezTo>
                  <a:cubicBezTo>
                    <a:pt x="529" y="1049"/>
                    <a:pt x="530" y="1049"/>
                    <a:pt x="530" y="1048"/>
                  </a:cubicBezTo>
                  <a:cubicBezTo>
                    <a:pt x="530" y="1048"/>
                    <a:pt x="530" y="1048"/>
                    <a:pt x="530" y="1048"/>
                  </a:cubicBezTo>
                  <a:cubicBezTo>
                    <a:pt x="529" y="1048"/>
                    <a:pt x="529" y="1048"/>
                    <a:pt x="528" y="1049"/>
                  </a:cubicBezTo>
                  <a:cubicBezTo>
                    <a:pt x="528" y="1048"/>
                    <a:pt x="527" y="1047"/>
                    <a:pt x="527" y="1047"/>
                  </a:cubicBezTo>
                  <a:cubicBezTo>
                    <a:pt x="527" y="1047"/>
                    <a:pt x="527" y="1046"/>
                    <a:pt x="527" y="1046"/>
                  </a:cubicBezTo>
                  <a:cubicBezTo>
                    <a:pt x="528" y="1046"/>
                    <a:pt x="528" y="1046"/>
                    <a:pt x="528" y="1045"/>
                  </a:cubicBezTo>
                  <a:cubicBezTo>
                    <a:pt x="528" y="1045"/>
                    <a:pt x="528" y="1045"/>
                    <a:pt x="527" y="1044"/>
                  </a:cubicBezTo>
                  <a:cubicBezTo>
                    <a:pt x="526" y="1044"/>
                    <a:pt x="525" y="1043"/>
                    <a:pt x="524" y="1042"/>
                  </a:cubicBezTo>
                  <a:cubicBezTo>
                    <a:pt x="527" y="1042"/>
                    <a:pt x="528" y="1040"/>
                    <a:pt x="528" y="1038"/>
                  </a:cubicBezTo>
                  <a:cubicBezTo>
                    <a:pt x="527" y="1038"/>
                    <a:pt x="526" y="1039"/>
                    <a:pt x="525" y="1038"/>
                  </a:cubicBezTo>
                  <a:cubicBezTo>
                    <a:pt x="525" y="1037"/>
                    <a:pt x="525" y="1037"/>
                    <a:pt x="525" y="1036"/>
                  </a:cubicBezTo>
                  <a:cubicBezTo>
                    <a:pt x="525" y="1035"/>
                    <a:pt x="526" y="1035"/>
                    <a:pt x="526" y="1035"/>
                  </a:cubicBezTo>
                  <a:cubicBezTo>
                    <a:pt x="525" y="1034"/>
                    <a:pt x="525" y="1033"/>
                    <a:pt x="524" y="1032"/>
                  </a:cubicBezTo>
                  <a:cubicBezTo>
                    <a:pt x="525" y="1031"/>
                    <a:pt x="526" y="1031"/>
                    <a:pt x="526" y="1030"/>
                  </a:cubicBezTo>
                  <a:cubicBezTo>
                    <a:pt x="526" y="1030"/>
                    <a:pt x="526" y="1029"/>
                    <a:pt x="526" y="1029"/>
                  </a:cubicBezTo>
                  <a:cubicBezTo>
                    <a:pt x="525" y="1029"/>
                    <a:pt x="525" y="1030"/>
                    <a:pt x="524" y="1030"/>
                  </a:cubicBezTo>
                  <a:cubicBezTo>
                    <a:pt x="524" y="1029"/>
                    <a:pt x="524" y="1027"/>
                    <a:pt x="524" y="1025"/>
                  </a:cubicBezTo>
                  <a:cubicBezTo>
                    <a:pt x="524" y="1024"/>
                    <a:pt x="525" y="1024"/>
                    <a:pt x="525" y="1023"/>
                  </a:cubicBezTo>
                  <a:cubicBezTo>
                    <a:pt x="525" y="1022"/>
                    <a:pt x="525" y="1021"/>
                    <a:pt x="524" y="1020"/>
                  </a:cubicBezTo>
                  <a:cubicBezTo>
                    <a:pt x="527" y="1020"/>
                    <a:pt x="527" y="1020"/>
                    <a:pt x="529" y="1021"/>
                  </a:cubicBezTo>
                  <a:cubicBezTo>
                    <a:pt x="529" y="1020"/>
                    <a:pt x="529" y="1020"/>
                    <a:pt x="529" y="1020"/>
                  </a:cubicBezTo>
                  <a:cubicBezTo>
                    <a:pt x="529" y="1020"/>
                    <a:pt x="529" y="1019"/>
                    <a:pt x="529" y="1019"/>
                  </a:cubicBezTo>
                  <a:cubicBezTo>
                    <a:pt x="529" y="1019"/>
                    <a:pt x="528" y="1018"/>
                    <a:pt x="527" y="1018"/>
                  </a:cubicBezTo>
                  <a:cubicBezTo>
                    <a:pt x="523" y="1018"/>
                    <a:pt x="523" y="1018"/>
                    <a:pt x="523" y="1018"/>
                  </a:cubicBezTo>
                  <a:cubicBezTo>
                    <a:pt x="523" y="1018"/>
                    <a:pt x="523" y="1017"/>
                    <a:pt x="523" y="1017"/>
                  </a:cubicBezTo>
                  <a:cubicBezTo>
                    <a:pt x="523" y="1016"/>
                    <a:pt x="523" y="1015"/>
                    <a:pt x="524" y="1014"/>
                  </a:cubicBezTo>
                  <a:cubicBezTo>
                    <a:pt x="525" y="1014"/>
                    <a:pt x="525" y="1014"/>
                    <a:pt x="525" y="1014"/>
                  </a:cubicBezTo>
                  <a:cubicBezTo>
                    <a:pt x="525" y="1013"/>
                    <a:pt x="526" y="1013"/>
                    <a:pt x="526" y="1012"/>
                  </a:cubicBezTo>
                  <a:cubicBezTo>
                    <a:pt x="524" y="1011"/>
                    <a:pt x="522" y="1011"/>
                    <a:pt x="520" y="1010"/>
                  </a:cubicBezTo>
                  <a:cubicBezTo>
                    <a:pt x="520" y="1010"/>
                    <a:pt x="520" y="1009"/>
                    <a:pt x="520" y="1009"/>
                  </a:cubicBezTo>
                  <a:cubicBezTo>
                    <a:pt x="519" y="1009"/>
                    <a:pt x="518" y="1009"/>
                    <a:pt x="517" y="1009"/>
                  </a:cubicBezTo>
                  <a:cubicBezTo>
                    <a:pt x="517" y="1009"/>
                    <a:pt x="517" y="1009"/>
                    <a:pt x="517" y="1008"/>
                  </a:cubicBezTo>
                  <a:cubicBezTo>
                    <a:pt x="520" y="1007"/>
                    <a:pt x="521" y="1006"/>
                    <a:pt x="522" y="1004"/>
                  </a:cubicBezTo>
                  <a:cubicBezTo>
                    <a:pt x="524" y="1004"/>
                    <a:pt x="524" y="1004"/>
                    <a:pt x="525" y="1004"/>
                  </a:cubicBezTo>
                  <a:cubicBezTo>
                    <a:pt x="525" y="1005"/>
                    <a:pt x="525" y="1005"/>
                    <a:pt x="525" y="1005"/>
                  </a:cubicBezTo>
                  <a:cubicBezTo>
                    <a:pt x="524" y="1006"/>
                    <a:pt x="523" y="1006"/>
                    <a:pt x="523" y="1007"/>
                  </a:cubicBezTo>
                  <a:cubicBezTo>
                    <a:pt x="523" y="1008"/>
                    <a:pt x="523" y="1008"/>
                    <a:pt x="523" y="1009"/>
                  </a:cubicBezTo>
                  <a:cubicBezTo>
                    <a:pt x="523" y="1009"/>
                    <a:pt x="523" y="1009"/>
                    <a:pt x="524" y="1009"/>
                  </a:cubicBezTo>
                  <a:cubicBezTo>
                    <a:pt x="524" y="1008"/>
                    <a:pt x="524" y="1007"/>
                    <a:pt x="525" y="1007"/>
                  </a:cubicBezTo>
                  <a:cubicBezTo>
                    <a:pt x="525" y="1007"/>
                    <a:pt x="526" y="1007"/>
                    <a:pt x="526" y="1007"/>
                  </a:cubicBezTo>
                  <a:cubicBezTo>
                    <a:pt x="526" y="1008"/>
                    <a:pt x="526" y="1009"/>
                    <a:pt x="526" y="1010"/>
                  </a:cubicBezTo>
                  <a:cubicBezTo>
                    <a:pt x="526" y="1010"/>
                    <a:pt x="526" y="1010"/>
                    <a:pt x="526" y="1010"/>
                  </a:cubicBezTo>
                  <a:cubicBezTo>
                    <a:pt x="527" y="1009"/>
                    <a:pt x="528" y="1007"/>
                    <a:pt x="528" y="1006"/>
                  </a:cubicBezTo>
                  <a:cubicBezTo>
                    <a:pt x="530" y="1002"/>
                    <a:pt x="527" y="1003"/>
                    <a:pt x="531" y="1000"/>
                  </a:cubicBezTo>
                  <a:cubicBezTo>
                    <a:pt x="530" y="1000"/>
                    <a:pt x="529" y="999"/>
                    <a:pt x="530" y="998"/>
                  </a:cubicBezTo>
                  <a:cubicBezTo>
                    <a:pt x="530" y="997"/>
                    <a:pt x="531" y="997"/>
                    <a:pt x="532" y="997"/>
                  </a:cubicBezTo>
                  <a:cubicBezTo>
                    <a:pt x="533" y="996"/>
                    <a:pt x="534" y="995"/>
                    <a:pt x="534" y="994"/>
                  </a:cubicBezTo>
                  <a:cubicBezTo>
                    <a:pt x="534" y="994"/>
                    <a:pt x="534" y="993"/>
                    <a:pt x="534" y="993"/>
                  </a:cubicBezTo>
                  <a:cubicBezTo>
                    <a:pt x="533" y="993"/>
                    <a:pt x="532" y="992"/>
                    <a:pt x="531" y="991"/>
                  </a:cubicBezTo>
                  <a:cubicBezTo>
                    <a:pt x="531" y="990"/>
                    <a:pt x="532" y="990"/>
                    <a:pt x="532" y="988"/>
                  </a:cubicBezTo>
                  <a:cubicBezTo>
                    <a:pt x="532" y="985"/>
                    <a:pt x="531" y="985"/>
                    <a:pt x="534" y="984"/>
                  </a:cubicBezTo>
                  <a:cubicBezTo>
                    <a:pt x="534" y="982"/>
                    <a:pt x="532" y="981"/>
                    <a:pt x="533" y="979"/>
                  </a:cubicBezTo>
                  <a:cubicBezTo>
                    <a:pt x="533" y="978"/>
                    <a:pt x="534" y="978"/>
                    <a:pt x="535" y="978"/>
                  </a:cubicBezTo>
                  <a:cubicBezTo>
                    <a:pt x="535" y="978"/>
                    <a:pt x="535" y="977"/>
                    <a:pt x="535" y="977"/>
                  </a:cubicBezTo>
                  <a:cubicBezTo>
                    <a:pt x="535" y="976"/>
                    <a:pt x="534" y="976"/>
                    <a:pt x="533" y="975"/>
                  </a:cubicBezTo>
                  <a:cubicBezTo>
                    <a:pt x="534" y="974"/>
                    <a:pt x="534" y="974"/>
                    <a:pt x="534" y="973"/>
                  </a:cubicBezTo>
                  <a:cubicBezTo>
                    <a:pt x="533" y="973"/>
                    <a:pt x="533" y="973"/>
                    <a:pt x="532" y="973"/>
                  </a:cubicBezTo>
                  <a:cubicBezTo>
                    <a:pt x="531" y="974"/>
                    <a:pt x="530" y="975"/>
                    <a:pt x="528" y="974"/>
                  </a:cubicBezTo>
                  <a:cubicBezTo>
                    <a:pt x="528" y="972"/>
                    <a:pt x="527" y="971"/>
                    <a:pt x="526" y="970"/>
                  </a:cubicBezTo>
                  <a:cubicBezTo>
                    <a:pt x="525" y="964"/>
                    <a:pt x="529" y="962"/>
                    <a:pt x="530" y="959"/>
                  </a:cubicBezTo>
                  <a:cubicBezTo>
                    <a:pt x="530" y="959"/>
                    <a:pt x="530" y="959"/>
                    <a:pt x="530" y="959"/>
                  </a:cubicBezTo>
                  <a:cubicBezTo>
                    <a:pt x="531" y="956"/>
                    <a:pt x="529" y="954"/>
                    <a:pt x="529" y="953"/>
                  </a:cubicBezTo>
                  <a:cubicBezTo>
                    <a:pt x="529" y="951"/>
                    <a:pt x="529" y="949"/>
                    <a:pt x="529" y="947"/>
                  </a:cubicBezTo>
                  <a:cubicBezTo>
                    <a:pt x="528" y="946"/>
                    <a:pt x="528" y="945"/>
                    <a:pt x="527" y="944"/>
                  </a:cubicBezTo>
                  <a:cubicBezTo>
                    <a:pt x="527" y="944"/>
                    <a:pt x="528" y="943"/>
                    <a:pt x="528" y="943"/>
                  </a:cubicBezTo>
                  <a:cubicBezTo>
                    <a:pt x="529" y="943"/>
                    <a:pt x="530" y="943"/>
                    <a:pt x="531" y="943"/>
                  </a:cubicBezTo>
                  <a:cubicBezTo>
                    <a:pt x="532" y="935"/>
                    <a:pt x="535" y="930"/>
                    <a:pt x="538" y="923"/>
                  </a:cubicBezTo>
                  <a:cubicBezTo>
                    <a:pt x="538" y="921"/>
                    <a:pt x="540" y="920"/>
                    <a:pt x="540" y="918"/>
                  </a:cubicBezTo>
                  <a:cubicBezTo>
                    <a:pt x="540" y="918"/>
                    <a:pt x="539" y="916"/>
                    <a:pt x="539" y="915"/>
                  </a:cubicBezTo>
                  <a:cubicBezTo>
                    <a:pt x="540" y="915"/>
                    <a:pt x="540" y="914"/>
                    <a:pt x="541" y="913"/>
                  </a:cubicBezTo>
                  <a:cubicBezTo>
                    <a:pt x="541" y="912"/>
                    <a:pt x="541" y="911"/>
                    <a:pt x="540" y="910"/>
                  </a:cubicBezTo>
                  <a:cubicBezTo>
                    <a:pt x="540" y="909"/>
                    <a:pt x="539" y="900"/>
                    <a:pt x="539" y="899"/>
                  </a:cubicBezTo>
                  <a:cubicBezTo>
                    <a:pt x="540" y="897"/>
                    <a:pt x="541" y="896"/>
                    <a:pt x="542" y="894"/>
                  </a:cubicBezTo>
                  <a:cubicBezTo>
                    <a:pt x="543" y="892"/>
                    <a:pt x="540" y="891"/>
                    <a:pt x="541" y="889"/>
                  </a:cubicBezTo>
                  <a:cubicBezTo>
                    <a:pt x="541" y="887"/>
                    <a:pt x="542" y="885"/>
                    <a:pt x="542" y="882"/>
                  </a:cubicBezTo>
                  <a:cubicBezTo>
                    <a:pt x="543" y="882"/>
                    <a:pt x="543" y="881"/>
                    <a:pt x="544" y="880"/>
                  </a:cubicBezTo>
                  <a:cubicBezTo>
                    <a:pt x="545" y="878"/>
                    <a:pt x="546" y="871"/>
                    <a:pt x="545" y="868"/>
                  </a:cubicBezTo>
                  <a:cubicBezTo>
                    <a:pt x="546" y="867"/>
                    <a:pt x="546" y="866"/>
                    <a:pt x="547" y="865"/>
                  </a:cubicBezTo>
                  <a:cubicBezTo>
                    <a:pt x="547" y="864"/>
                    <a:pt x="547" y="863"/>
                    <a:pt x="546" y="862"/>
                  </a:cubicBezTo>
                  <a:cubicBezTo>
                    <a:pt x="546" y="860"/>
                    <a:pt x="546" y="857"/>
                    <a:pt x="547" y="855"/>
                  </a:cubicBezTo>
                  <a:cubicBezTo>
                    <a:pt x="547" y="854"/>
                    <a:pt x="546" y="854"/>
                    <a:pt x="546" y="854"/>
                  </a:cubicBezTo>
                  <a:cubicBezTo>
                    <a:pt x="546" y="853"/>
                    <a:pt x="546" y="852"/>
                    <a:pt x="546" y="852"/>
                  </a:cubicBezTo>
                  <a:cubicBezTo>
                    <a:pt x="546" y="851"/>
                    <a:pt x="547" y="851"/>
                    <a:pt x="548" y="851"/>
                  </a:cubicBezTo>
                  <a:cubicBezTo>
                    <a:pt x="548" y="845"/>
                    <a:pt x="549" y="826"/>
                    <a:pt x="546" y="821"/>
                  </a:cubicBezTo>
                  <a:cubicBezTo>
                    <a:pt x="545" y="820"/>
                    <a:pt x="543" y="820"/>
                    <a:pt x="541" y="819"/>
                  </a:cubicBezTo>
                  <a:cubicBezTo>
                    <a:pt x="541" y="817"/>
                    <a:pt x="540" y="816"/>
                    <a:pt x="540" y="815"/>
                  </a:cubicBezTo>
                  <a:cubicBezTo>
                    <a:pt x="538" y="814"/>
                    <a:pt x="536" y="813"/>
                    <a:pt x="534" y="812"/>
                  </a:cubicBezTo>
                  <a:cubicBezTo>
                    <a:pt x="527" y="809"/>
                    <a:pt x="520" y="806"/>
                    <a:pt x="515" y="800"/>
                  </a:cubicBezTo>
                  <a:cubicBezTo>
                    <a:pt x="514" y="799"/>
                    <a:pt x="513" y="798"/>
                    <a:pt x="513" y="797"/>
                  </a:cubicBezTo>
                  <a:cubicBezTo>
                    <a:pt x="513" y="795"/>
                    <a:pt x="513" y="794"/>
                    <a:pt x="513" y="793"/>
                  </a:cubicBezTo>
                  <a:cubicBezTo>
                    <a:pt x="512" y="791"/>
                    <a:pt x="511" y="790"/>
                    <a:pt x="510" y="789"/>
                  </a:cubicBezTo>
                  <a:cubicBezTo>
                    <a:pt x="508" y="785"/>
                    <a:pt x="507" y="782"/>
                    <a:pt x="504" y="780"/>
                  </a:cubicBezTo>
                  <a:cubicBezTo>
                    <a:pt x="504" y="774"/>
                    <a:pt x="496" y="763"/>
                    <a:pt x="494" y="759"/>
                  </a:cubicBezTo>
                  <a:cubicBezTo>
                    <a:pt x="492" y="757"/>
                    <a:pt x="491" y="755"/>
                    <a:pt x="490" y="753"/>
                  </a:cubicBezTo>
                  <a:cubicBezTo>
                    <a:pt x="488" y="751"/>
                    <a:pt x="485" y="750"/>
                    <a:pt x="483" y="749"/>
                  </a:cubicBezTo>
                  <a:cubicBezTo>
                    <a:pt x="483" y="748"/>
                    <a:pt x="483" y="748"/>
                    <a:pt x="483" y="748"/>
                  </a:cubicBezTo>
                  <a:cubicBezTo>
                    <a:pt x="484" y="748"/>
                    <a:pt x="484" y="748"/>
                    <a:pt x="485" y="748"/>
                  </a:cubicBezTo>
                  <a:cubicBezTo>
                    <a:pt x="486" y="744"/>
                    <a:pt x="482" y="743"/>
                    <a:pt x="482" y="740"/>
                  </a:cubicBezTo>
                  <a:cubicBezTo>
                    <a:pt x="484" y="735"/>
                    <a:pt x="490" y="734"/>
                    <a:pt x="492" y="730"/>
                  </a:cubicBezTo>
                  <a:cubicBezTo>
                    <a:pt x="492" y="728"/>
                    <a:pt x="491" y="727"/>
                    <a:pt x="492" y="726"/>
                  </a:cubicBezTo>
                  <a:cubicBezTo>
                    <a:pt x="489" y="728"/>
                    <a:pt x="488" y="731"/>
                    <a:pt x="485" y="727"/>
                  </a:cubicBezTo>
                  <a:cubicBezTo>
                    <a:pt x="485" y="727"/>
                    <a:pt x="485" y="727"/>
                    <a:pt x="485" y="727"/>
                  </a:cubicBezTo>
                  <a:cubicBezTo>
                    <a:pt x="486" y="726"/>
                    <a:pt x="486" y="726"/>
                    <a:pt x="486" y="725"/>
                  </a:cubicBezTo>
                  <a:cubicBezTo>
                    <a:pt x="486" y="723"/>
                    <a:pt x="486" y="721"/>
                    <a:pt x="485" y="719"/>
                  </a:cubicBezTo>
                  <a:cubicBezTo>
                    <a:pt x="486" y="718"/>
                    <a:pt x="487" y="718"/>
                    <a:pt x="488" y="717"/>
                  </a:cubicBezTo>
                  <a:cubicBezTo>
                    <a:pt x="488" y="716"/>
                    <a:pt x="488" y="716"/>
                    <a:pt x="487" y="716"/>
                  </a:cubicBezTo>
                  <a:cubicBezTo>
                    <a:pt x="488" y="714"/>
                    <a:pt x="489" y="714"/>
                    <a:pt x="490" y="713"/>
                  </a:cubicBezTo>
                  <a:cubicBezTo>
                    <a:pt x="490" y="711"/>
                    <a:pt x="489" y="709"/>
                    <a:pt x="490" y="708"/>
                  </a:cubicBezTo>
                  <a:cubicBezTo>
                    <a:pt x="493" y="707"/>
                    <a:pt x="495" y="707"/>
                    <a:pt x="497" y="705"/>
                  </a:cubicBezTo>
                  <a:cubicBezTo>
                    <a:pt x="497" y="704"/>
                    <a:pt x="496" y="704"/>
                    <a:pt x="496" y="703"/>
                  </a:cubicBezTo>
                  <a:cubicBezTo>
                    <a:pt x="496" y="703"/>
                    <a:pt x="496" y="703"/>
                    <a:pt x="496" y="703"/>
                  </a:cubicBezTo>
                  <a:cubicBezTo>
                    <a:pt x="497" y="702"/>
                    <a:pt x="498" y="702"/>
                    <a:pt x="499" y="703"/>
                  </a:cubicBezTo>
                  <a:cubicBezTo>
                    <a:pt x="499" y="701"/>
                    <a:pt x="498" y="701"/>
                    <a:pt x="498" y="699"/>
                  </a:cubicBezTo>
                  <a:cubicBezTo>
                    <a:pt x="500" y="699"/>
                    <a:pt x="503" y="699"/>
                    <a:pt x="503" y="698"/>
                  </a:cubicBezTo>
                  <a:cubicBezTo>
                    <a:pt x="505" y="695"/>
                    <a:pt x="506" y="693"/>
                    <a:pt x="507" y="691"/>
                  </a:cubicBezTo>
                  <a:cubicBezTo>
                    <a:pt x="507" y="690"/>
                    <a:pt x="506" y="689"/>
                    <a:pt x="506" y="689"/>
                  </a:cubicBezTo>
                  <a:cubicBezTo>
                    <a:pt x="506" y="687"/>
                    <a:pt x="506" y="686"/>
                    <a:pt x="507" y="685"/>
                  </a:cubicBezTo>
                  <a:cubicBezTo>
                    <a:pt x="506" y="683"/>
                    <a:pt x="505" y="682"/>
                    <a:pt x="505" y="680"/>
                  </a:cubicBezTo>
                  <a:cubicBezTo>
                    <a:pt x="506" y="680"/>
                    <a:pt x="507" y="680"/>
                    <a:pt x="507" y="679"/>
                  </a:cubicBezTo>
                  <a:cubicBezTo>
                    <a:pt x="506" y="678"/>
                    <a:pt x="505" y="678"/>
                    <a:pt x="505" y="677"/>
                  </a:cubicBezTo>
                  <a:cubicBezTo>
                    <a:pt x="506" y="676"/>
                    <a:pt x="506" y="675"/>
                    <a:pt x="506" y="674"/>
                  </a:cubicBezTo>
                  <a:cubicBezTo>
                    <a:pt x="505" y="673"/>
                    <a:pt x="504" y="672"/>
                    <a:pt x="503" y="671"/>
                  </a:cubicBezTo>
                  <a:cubicBezTo>
                    <a:pt x="503" y="669"/>
                    <a:pt x="504" y="669"/>
                    <a:pt x="504" y="667"/>
                  </a:cubicBezTo>
                  <a:cubicBezTo>
                    <a:pt x="504" y="667"/>
                    <a:pt x="505" y="668"/>
                    <a:pt x="505" y="668"/>
                  </a:cubicBezTo>
                  <a:cubicBezTo>
                    <a:pt x="506" y="668"/>
                    <a:pt x="506" y="666"/>
                    <a:pt x="507" y="666"/>
                  </a:cubicBezTo>
                  <a:cubicBezTo>
                    <a:pt x="507" y="664"/>
                    <a:pt x="505" y="663"/>
                    <a:pt x="505" y="662"/>
                  </a:cubicBezTo>
                  <a:cubicBezTo>
                    <a:pt x="505" y="662"/>
                    <a:pt x="505" y="662"/>
                    <a:pt x="505" y="662"/>
                  </a:cubicBezTo>
                  <a:cubicBezTo>
                    <a:pt x="507" y="663"/>
                    <a:pt x="507" y="665"/>
                    <a:pt x="509" y="666"/>
                  </a:cubicBezTo>
                  <a:cubicBezTo>
                    <a:pt x="509" y="666"/>
                    <a:pt x="509" y="666"/>
                    <a:pt x="509" y="666"/>
                  </a:cubicBezTo>
                  <a:cubicBezTo>
                    <a:pt x="509" y="666"/>
                    <a:pt x="510" y="666"/>
                    <a:pt x="510" y="665"/>
                  </a:cubicBezTo>
                  <a:cubicBezTo>
                    <a:pt x="509" y="664"/>
                    <a:pt x="509" y="664"/>
                    <a:pt x="509" y="663"/>
                  </a:cubicBezTo>
                  <a:cubicBezTo>
                    <a:pt x="513" y="658"/>
                    <a:pt x="513" y="658"/>
                    <a:pt x="513" y="658"/>
                  </a:cubicBezTo>
                  <a:cubicBezTo>
                    <a:pt x="514" y="658"/>
                    <a:pt x="515" y="657"/>
                    <a:pt x="516" y="657"/>
                  </a:cubicBezTo>
                  <a:cubicBezTo>
                    <a:pt x="517" y="654"/>
                    <a:pt x="515" y="651"/>
                    <a:pt x="520" y="648"/>
                  </a:cubicBezTo>
                  <a:cubicBezTo>
                    <a:pt x="520" y="648"/>
                    <a:pt x="521" y="648"/>
                    <a:pt x="522" y="648"/>
                  </a:cubicBezTo>
                  <a:cubicBezTo>
                    <a:pt x="523" y="648"/>
                    <a:pt x="523" y="648"/>
                    <a:pt x="523" y="649"/>
                  </a:cubicBezTo>
                  <a:cubicBezTo>
                    <a:pt x="523" y="649"/>
                    <a:pt x="524" y="649"/>
                    <a:pt x="524" y="649"/>
                  </a:cubicBezTo>
                  <a:cubicBezTo>
                    <a:pt x="524" y="647"/>
                    <a:pt x="524" y="646"/>
                    <a:pt x="525" y="646"/>
                  </a:cubicBezTo>
                  <a:cubicBezTo>
                    <a:pt x="527" y="647"/>
                    <a:pt x="531" y="646"/>
                    <a:pt x="532" y="645"/>
                  </a:cubicBezTo>
                  <a:cubicBezTo>
                    <a:pt x="531" y="643"/>
                    <a:pt x="529" y="641"/>
                    <a:pt x="530" y="640"/>
                  </a:cubicBezTo>
                  <a:cubicBezTo>
                    <a:pt x="530" y="639"/>
                    <a:pt x="531" y="639"/>
                    <a:pt x="532" y="639"/>
                  </a:cubicBezTo>
                  <a:cubicBezTo>
                    <a:pt x="532" y="639"/>
                    <a:pt x="532" y="639"/>
                    <a:pt x="532" y="639"/>
                  </a:cubicBezTo>
                  <a:cubicBezTo>
                    <a:pt x="532" y="639"/>
                    <a:pt x="531" y="638"/>
                    <a:pt x="532" y="637"/>
                  </a:cubicBezTo>
                  <a:cubicBezTo>
                    <a:pt x="531" y="638"/>
                    <a:pt x="530" y="638"/>
                    <a:pt x="529" y="638"/>
                  </a:cubicBezTo>
                  <a:cubicBezTo>
                    <a:pt x="528" y="635"/>
                    <a:pt x="526" y="634"/>
                    <a:pt x="522" y="635"/>
                  </a:cubicBezTo>
                  <a:cubicBezTo>
                    <a:pt x="522" y="636"/>
                    <a:pt x="522" y="636"/>
                    <a:pt x="522" y="637"/>
                  </a:cubicBezTo>
                  <a:cubicBezTo>
                    <a:pt x="520" y="637"/>
                    <a:pt x="518" y="638"/>
                    <a:pt x="517" y="639"/>
                  </a:cubicBezTo>
                  <a:cubicBezTo>
                    <a:pt x="518" y="641"/>
                    <a:pt x="520" y="641"/>
                    <a:pt x="520" y="643"/>
                  </a:cubicBezTo>
                  <a:cubicBezTo>
                    <a:pt x="518" y="644"/>
                    <a:pt x="517" y="645"/>
                    <a:pt x="515" y="645"/>
                  </a:cubicBezTo>
                  <a:cubicBezTo>
                    <a:pt x="515" y="644"/>
                    <a:pt x="515" y="644"/>
                    <a:pt x="515" y="644"/>
                  </a:cubicBezTo>
                  <a:cubicBezTo>
                    <a:pt x="515" y="643"/>
                    <a:pt x="514" y="642"/>
                    <a:pt x="513" y="641"/>
                  </a:cubicBezTo>
                  <a:cubicBezTo>
                    <a:pt x="513" y="641"/>
                    <a:pt x="513" y="641"/>
                    <a:pt x="513" y="641"/>
                  </a:cubicBezTo>
                  <a:cubicBezTo>
                    <a:pt x="513" y="641"/>
                    <a:pt x="513" y="642"/>
                    <a:pt x="513" y="642"/>
                  </a:cubicBezTo>
                  <a:cubicBezTo>
                    <a:pt x="511" y="642"/>
                    <a:pt x="511" y="641"/>
                    <a:pt x="510" y="639"/>
                  </a:cubicBezTo>
                  <a:cubicBezTo>
                    <a:pt x="507" y="639"/>
                    <a:pt x="506" y="638"/>
                    <a:pt x="503" y="639"/>
                  </a:cubicBezTo>
                  <a:cubicBezTo>
                    <a:pt x="503" y="639"/>
                    <a:pt x="503" y="640"/>
                    <a:pt x="502" y="640"/>
                  </a:cubicBezTo>
                  <a:cubicBezTo>
                    <a:pt x="502" y="638"/>
                    <a:pt x="502" y="636"/>
                    <a:pt x="500" y="636"/>
                  </a:cubicBezTo>
                  <a:cubicBezTo>
                    <a:pt x="500" y="636"/>
                    <a:pt x="500" y="636"/>
                    <a:pt x="500" y="636"/>
                  </a:cubicBezTo>
                  <a:cubicBezTo>
                    <a:pt x="500" y="637"/>
                    <a:pt x="501" y="637"/>
                    <a:pt x="501" y="638"/>
                  </a:cubicBezTo>
                  <a:cubicBezTo>
                    <a:pt x="501" y="638"/>
                    <a:pt x="501" y="638"/>
                    <a:pt x="501" y="638"/>
                  </a:cubicBezTo>
                  <a:cubicBezTo>
                    <a:pt x="500" y="638"/>
                    <a:pt x="499" y="637"/>
                    <a:pt x="498" y="636"/>
                  </a:cubicBezTo>
                  <a:cubicBezTo>
                    <a:pt x="501" y="633"/>
                    <a:pt x="496" y="633"/>
                    <a:pt x="493" y="631"/>
                  </a:cubicBezTo>
                  <a:cubicBezTo>
                    <a:pt x="493" y="631"/>
                    <a:pt x="493" y="629"/>
                    <a:pt x="492" y="628"/>
                  </a:cubicBezTo>
                  <a:cubicBezTo>
                    <a:pt x="491" y="628"/>
                    <a:pt x="490" y="627"/>
                    <a:pt x="489" y="627"/>
                  </a:cubicBezTo>
                  <a:cubicBezTo>
                    <a:pt x="489" y="627"/>
                    <a:pt x="489" y="627"/>
                    <a:pt x="489" y="627"/>
                  </a:cubicBezTo>
                  <a:cubicBezTo>
                    <a:pt x="489" y="627"/>
                    <a:pt x="490" y="628"/>
                    <a:pt x="490" y="628"/>
                  </a:cubicBezTo>
                  <a:cubicBezTo>
                    <a:pt x="491" y="629"/>
                    <a:pt x="491" y="629"/>
                    <a:pt x="491" y="629"/>
                  </a:cubicBezTo>
                  <a:cubicBezTo>
                    <a:pt x="491" y="630"/>
                    <a:pt x="491" y="630"/>
                    <a:pt x="490" y="631"/>
                  </a:cubicBezTo>
                  <a:cubicBezTo>
                    <a:pt x="490" y="631"/>
                    <a:pt x="490" y="631"/>
                    <a:pt x="490" y="631"/>
                  </a:cubicBezTo>
                  <a:cubicBezTo>
                    <a:pt x="489" y="629"/>
                    <a:pt x="487" y="630"/>
                    <a:pt x="486" y="626"/>
                  </a:cubicBezTo>
                  <a:cubicBezTo>
                    <a:pt x="486" y="625"/>
                    <a:pt x="487" y="625"/>
                    <a:pt x="487" y="624"/>
                  </a:cubicBezTo>
                  <a:cubicBezTo>
                    <a:pt x="487" y="624"/>
                    <a:pt x="487" y="624"/>
                    <a:pt x="487" y="624"/>
                  </a:cubicBezTo>
                  <a:cubicBezTo>
                    <a:pt x="486" y="623"/>
                    <a:pt x="486" y="623"/>
                    <a:pt x="485" y="623"/>
                  </a:cubicBezTo>
                  <a:cubicBezTo>
                    <a:pt x="486" y="623"/>
                    <a:pt x="486" y="623"/>
                    <a:pt x="486" y="623"/>
                  </a:cubicBezTo>
                  <a:cubicBezTo>
                    <a:pt x="486" y="622"/>
                    <a:pt x="486" y="622"/>
                    <a:pt x="486" y="622"/>
                  </a:cubicBezTo>
                  <a:cubicBezTo>
                    <a:pt x="485" y="622"/>
                    <a:pt x="484" y="620"/>
                    <a:pt x="483" y="619"/>
                  </a:cubicBezTo>
                  <a:cubicBezTo>
                    <a:pt x="481" y="616"/>
                    <a:pt x="477" y="614"/>
                    <a:pt x="475" y="611"/>
                  </a:cubicBezTo>
                  <a:cubicBezTo>
                    <a:pt x="475" y="611"/>
                    <a:pt x="475" y="611"/>
                    <a:pt x="475" y="610"/>
                  </a:cubicBezTo>
                  <a:cubicBezTo>
                    <a:pt x="475" y="610"/>
                    <a:pt x="476" y="610"/>
                    <a:pt x="476" y="610"/>
                  </a:cubicBezTo>
                  <a:cubicBezTo>
                    <a:pt x="476" y="609"/>
                    <a:pt x="475" y="608"/>
                    <a:pt x="474" y="608"/>
                  </a:cubicBezTo>
                  <a:cubicBezTo>
                    <a:pt x="474" y="609"/>
                    <a:pt x="474" y="609"/>
                    <a:pt x="473" y="609"/>
                  </a:cubicBezTo>
                  <a:cubicBezTo>
                    <a:pt x="467" y="609"/>
                    <a:pt x="462" y="606"/>
                    <a:pt x="457" y="605"/>
                  </a:cubicBezTo>
                  <a:cubicBezTo>
                    <a:pt x="455" y="604"/>
                    <a:pt x="453" y="605"/>
                    <a:pt x="452" y="604"/>
                  </a:cubicBezTo>
                  <a:cubicBezTo>
                    <a:pt x="447" y="601"/>
                    <a:pt x="441" y="593"/>
                    <a:pt x="435" y="591"/>
                  </a:cubicBezTo>
                  <a:cubicBezTo>
                    <a:pt x="430" y="590"/>
                    <a:pt x="428" y="593"/>
                    <a:pt x="424" y="594"/>
                  </a:cubicBezTo>
                  <a:cubicBezTo>
                    <a:pt x="423" y="594"/>
                    <a:pt x="415" y="593"/>
                    <a:pt x="414" y="592"/>
                  </a:cubicBezTo>
                  <a:cubicBezTo>
                    <a:pt x="412" y="591"/>
                    <a:pt x="409" y="589"/>
                    <a:pt x="407" y="588"/>
                  </a:cubicBezTo>
                  <a:cubicBezTo>
                    <a:pt x="406" y="588"/>
                    <a:pt x="404" y="588"/>
                    <a:pt x="402" y="587"/>
                  </a:cubicBezTo>
                  <a:cubicBezTo>
                    <a:pt x="400" y="586"/>
                    <a:pt x="398" y="585"/>
                    <a:pt x="396" y="584"/>
                  </a:cubicBezTo>
                  <a:cubicBezTo>
                    <a:pt x="393" y="583"/>
                    <a:pt x="392" y="580"/>
                    <a:pt x="389" y="580"/>
                  </a:cubicBezTo>
                  <a:cubicBezTo>
                    <a:pt x="386" y="580"/>
                    <a:pt x="384" y="579"/>
                    <a:pt x="382" y="578"/>
                  </a:cubicBezTo>
                  <a:cubicBezTo>
                    <a:pt x="380" y="577"/>
                    <a:pt x="379" y="575"/>
                    <a:pt x="378" y="574"/>
                  </a:cubicBezTo>
                  <a:cubicBezTo>
                    <a:pt x="376" y="573"/>
                    <a:pt x="375" y="572"/>
                    <a:pt x="373" y="572"/>
                  </a:cubicBezTo>
                  <a:cubicBezTo>
                    <a:pt x="372" y="571"/>
                    <a:pt x="371" y="569"/>
                    <a:pt x="370" y="568"/>
                  </a:cubicBezTo>
                  <a:cubicBezTo>
                    <a:pt x="370" y="567"/>
                    <a:pt x="369" y="567"/>
                    <a:pt x="369" y="566"/>
                  </a:cubicBezTo>
                  <a:cubicBezTo>
                    <a:pt x="369" y="565"/>
                    <a:pt x="371" y="565"/>
                    <a:pt x="371" y="564"/>
                  </a:cubicBezTo>
                  <a:cubicBezTo>
                    <a:pt x="371" y="564"/>
                    <a:pt x="370" y="564"/>
                    <a:pt x="370" y="563"/>
                  </a:cubicBezTo>
                  <a:cubicBezTo>
                    <a:pt x="373" y="561"/>
                    <a:pt x="371" y="558"/>
                    <a:pt x="369" y="556"/>
                  </a:cubicBezTo>
                  <a:cubicBezTo>
                    <a:pt x="369" y="556"/>
                    <a:pt x="370" y="555"/>
                    <a:pt x="370" y="555"/>
                  </a:cubicBezTo>
                  <a:cubicBezTo>
                    <a:pt x="366" y="550"/>
                    <a:pt x="363" y="546"/>
                    <a:pt x="359" y="542"/>
                  </a:cubicBezTo>
                  <a:cubicBezTo>
                    <a:pt x="358" y="541"/>
                    <a:pt x="357" y="540"/>
                    <a:pt x="356" y="540"/>
                  </a:cubicBezTo>
                  <a:cubicBezTo>
                    <a:pt x="355" y="539"/>
                    <a:pt x="355" y="538"/>
                    <a:pt x="355" y="537"/>
                  </a:cubicBezTo>
                  <a:cubicBezTo>
                    <a:pt x="354" y="536"/>
                    <a:pt x="353" y="536"/>
                    <a:pt x="352" y="536"/>
                  </a:cubicBezTo>
                  <a:cubicBezTo>
                    <a:pt x="351" y="535"/>
                    <a:pt x="351" y="534"/>
                    <a:pt x="350" y="533"/>
                  </a:cubicBezTo>
                  <a:cubicBezTo>
                    <a:pt x="350" y="533"/>
                    <a:pt x="349" y="534"/>
                    <a:pt x="348" y="534"/>
                  </a:cubicBezTo>
                  <a:cubicBezTo>
                    <a:pt x="348" y="534"/>
                    <a:pt x="348" y="533"/>
                    <a:pt x="348" y="533"/>
                  </a:cubicBezTo>
                  <a:cubicBezTo>
                    <a:pt x="347" y="531"/>
                    <a:pt x="348" y="530"/>
                    <a:pt x="349" y="529"/>
                  </a:cubicBezTo>
                  <a:cubicBezTo>
                    <a:pt x="348" y="527"/>
                    <a:pt x="347" y="527"/>
                    <a:pt x="345" y="527"/>
                  </a:cubicBezTo>
                  <a:cubicBezTo>
                    <a:pt x="344" y="523"/>
                    <a:pt x="341" y="524"/>
                    <a:pt x="340" y="522"/>
                  </a:cubicBezTo>
                  <a:cubicBezTo>
                    <a:pt x="340" y="521"/>
                    <a:pt x="340" y="520"/>
                    <a:pt x="340" y="519"/>
                  </a:cubicBezTo>
                  <a:cubicBezTo>
                    <a:pt x="339" y="519"/>
                    <a:pt x="337" y="518"/>
                    <a:pt x="336" y="518"/>
                  </a:cubicBezTo>
                  <a:cubicBezTo>
                    <a:pt x="333" y="516"/>
                    <a:pt x="325" y="504"/>
                    <a:pt x="325" y="498"/>
                  </a:cubicBezTo>
                  <a:cubicBezTo>
                    <a:pt x="324" y="498"/>
                    <a:pt x="323" y="497"/>
                    <a:pt x="322" y="497"/>
                  </a:cubicBezTo>
                  <a:cubicBezTo>
                    <a:pt x="322" y="496"/>
                    <a:pt x="322" y="496"/>
                    <a:pt x="321" y="495"/>
                  </a:cubicBezTo>
                  <a:cubicBezTo>
                    <a:pt x="321" y="495"/>
                    <a:pt x="320" y="495"/>
                    <a:pt x="320" y="495"/>
                  </a:cubicBezTo>
                  <a:cubicBezTo>
                    <a:pt x="320" y="495"/>
                    <a:pt x="320" y="495"/>
                    <a:pt x="319" y="496"/>
                  </a:cubicBezTo>
                  <a:cubicBezTo>
                    <a:pt x="318" y="496"/>
                    <a:pt x="316" y="494"/>
                    <a:pt x="315" y="494"/>
                  </a:cubicBezTo>
                  <a:cubicBezTo>
                    <a:pt x="315" y="495"/>
                    <a:pt x="314" y="497"/>
                    <a:pt x="314" y="498"/>
                  </a:cubicBezTo>
                  <a:cubicBezTo>
                    <a:pt x="315" y="499"/>
                    <a:pt x="315" y="499"/>
                    <a:pt x="316" y="500"/>
                  </a:cubicBezTo>
                  <a:cubicBezTo>
                    <a:pt x="316" y="502"/>
                    <a:pt x="316" y="503"/>
                    <a:pt x="316" y="505"/>
                  </a:cubicBezTo>
                  <a:cubicBezTo>
                    <a:pt x="317" y="507"/>
                    <a:pt x="320" y="508"/>
                    <a:pt x="321" y="509"/>
                  </a:cubicBezTo>
                  <a:cubicBezTo>
                    <a:pt x="322" y="511"/>
                    <a:pt x="323" y="514"/>
                    <a:pt x="324" y="515"/>
                  </a:cubicBezTo>
                  <a:cubicBezTo>
                    <a:pt x="325" y="515"/>
                    <a:pt x="326" y="516"/>
                    <a:pt x="327" y="516"/>
                  </a:cubicBezTo>
                  <a:cubicBezTo>
                    <a:pt x="327" y="518"/>
                    <a:pt x="327" y="520"/>
                    <a:pt x="328" y="521"/>
                  </a:cubicBezTo>
                  <a:cubicBezTo>
                    <a:pt x="329" y="521"/>
                    <a:pt x="329" y="521"/>
                    <a:pt x="330" y="521"/>
                  </a:cubicBezTo>
                  <a:cubicBezTo>
                    <a:pt x="331" y="524"/>
                    <a:pt x="330" y="527"/>
                    <a:pt x="334" y="526"/>
                  </a:cubicBezTo>
                  <a:cubicBezTo>
                    <a:pt x="335" y="528"/>
                    <a:pt x="335" y="530"/>
                    <a:pt x="336" y="532"/>
                  </a:cubicBezTo>
                  <a:cubicBezTo>
                    <a:pt x="337" y="534"/>
                    <a:pt x="338" y="536"/>
                    <a:pt x="339" y="538"/>
                  </a:cubicBezTo>
                  <a:cubicBezTo>
                    <a:pt x="340" y="541"/>
                    <a:pt x="338" y="541"/>
                    <a:pt x="340" y="543"/>
                  </a:cubicBezTo>
                  <a:cubicBezTo>
                    <a:pt x="341" y="542"/>
                    <a:pt x="342" y="542"/>
                    <a:pt x="342" y="542"/>
                  </a:cubicBezTo>
                  <a:cubicBezTo>
                    <a:pt x="343" y="543"/>
                    <a:pt x="344" y="544"/>
                    <a:pt x="345" y="546"/>
                  </a:cubicBezTo>
                  <a:cubicBezTo>
                    <a:pt x="346" y="546"/>
                    <a:pt x="346" y="546"/>
                    <a:pt x="347" y="547"/>
                  </a:cubicBezTo>
                  <a:cubicBezTo>
                    <a:pt x="346" y="549"/>
                    <a:pt x="345" y="550"/>
                    <a:pt x="344" y="551"/>
                  </a:cubicBezTo>
                  <a:cubicBezTo>
                    <a:pt x="344" y="551"/>
                    <a:pt x="343" y="550"/>
                    <a:pt x="343" y="550"/>
                  </a:cubicBezTo>
                  <a:cubicBezTo>
                    <a:pt x="343" y="549"/>
                    <a:pt x="343" y="548"/>
                    <a:pt x="342" y="547"/>
                  </a:cubicBezTo>
                  <a:cubicBezTo>
                    <a:pt x="341" y="546"/>
                    <a:pt x="340" y="546"/>
                    <a:pt x="339" y="545"/>
                  </a:cubicBezTo>
                  <a:cubicBezTo>
                    <a:pt x="337" y="543"/>
                    <a:pt x="332" y="540"/>
                    <a:pt x="331" y="538"/>
                  </a:cubicBezTo>
                  <a:cubicBezTo>
                    <a:pt x="330" y="537"/>
                    <a:pt x="332" y="535"/>
                    <a:pt x="331" y="533"/>
                  </a:cubicBezTo>
                  <a:cubicBezTo>
                    <a:pt x="331" y="532"/>
                    <a:pt x="330" y="530"/>
                    <a:pt x="329" y="529"/>
                  </a:cubicBezTo>
                  <a:cubicBezTo>
                    <a:pt x="328" y="529"/>
                    <a:pt x="327" y="529"/>
                    <a:pt x="326" y="528"/>
                  </a:cubicBezTo>
                  <a:cubicBezTo>
                    <a:pt x="325" y="527"/>
                    <a:pt x="325" y="527"/>
                    <a:pt x="324" y="526"/>
                  </a:cubicBezTo>
                  <a:cubicBezTo>
                    <a:pt x="321" y="527"/>
                    <a:pt x="315" y="521"/>
                    <a:pt x="314" y="519"/>
                  </a:cubicBezTo>
                  <a:cubicBezTo>
                    <a:pt x="316" y="520"/>
                    <a:pt x="318" y="520"/>
                    <a:pt x="319" y="519"/>
                  </a:cubicBezTo>
                  <a:cubicBezTo>
                    <a:pt x="321" y="516"/>
                    <a:pt x="318" y="513"/>
                    <a:pt x="316" y="512"/>
                  </a:cubicBezTo>
                  <a:cubicBezTo>
                    <a:pt x="315" y="511"/>
                    <a:pt x="311" y="509"/>
                    <a:pt x="310" y="508"/>
                  </a:cubicBezTo>
                  <a:cubicBezTo>
                    <a:pt x="310" y="506"/>
                    <a:pt x="310" y="505"/>
                    <a:pt x="309" y="504"/>
                  </a:cubicBezTo>
                  <a:cubicBezTo>
                    <a:pt x="309" y="503"/>
                    <a:pt x="308" y="504"/>
                    <a:pt x="307" y="503"/>
                  </a:cubicBezTo>
                  <a:cubicBezTo>
                    <a:pt x="307" y="501"/>
                    <a:pt x="307" y="500"/>
                    <a:pt x="307" y="499"/>
                  </a:cubicBezTo>
                  <a:cubicBezTo>
                    <a:pt x="305" y="497"/>
                    <a:pt x="303" y="496"/>
                    <a:pt x="305" y="493"/>
                  </a:cubicBezTo>
                  <a:cubicBezTo>
                    <a:pt x="304" y="493"/>
                    <a:pt x="303" y="492"/>
                    <a:pt x="302" y="492"/>
                  </a:cubicBezTo>
                  <a:cubicBezTo>
                    <a:pt x="302" y="491"/>
                    <a:pt x="302" y="490"/>
                    <a:pt x="302" y="489"/>
                  </a:cubicBezTo>
                  <a:cubicBezTo>
                    <a:pt x="302" y="486"/>
                    <a:pt x="298" y="479"/>
                    <a:pt x="295" y="481"/>
                  </a:cubicBezTo>
                  <a:cubicBezTo>
                    <a:pt x="295" y="481"/>
                    <a:pt x="295" y="481"/>
                    <a:pt x="295" y="480"/>
                  </a:cubicBezTo>
                  <a:cubicBezTo>
                    <a:pt x="295" y="480"/>
                    <a:pt x="295" y="479"/>
                    <a:pt x="294" y="479"/>
                  </a:cubicBezTo>
                  <a:cubicBezTo>
                    <a:pt x="290" y="479"/>
                    <a:pt x="290" y="477"/>
                    <a:pt x="288" y="476"/>
                  </a:cubicBezTo>
                  <a:cubicBezTo>
                    <a:pt x="286" y="476"/>
                    <a:pt x="284" y="476"/>
                    <a:pt x="283" y="476"/>
                  </a:cubicBezTo>
                  <a:cubicBezTo>
                    <a:pt x="282" y="475"/>
                    <a:pt x="281" y="475"/>
                    <a:pt x="282" y="474"/>
                  </a:cubicBezTo>
                  <a:cubicBezTo>
                    <a:pt x="281" y="473"/>
                    <a:pt x="282" y="472"/>
                    <a:pt x="282" y="471"/>
                  </a:cubicBezTo>
                  <a:cubicBezTo>
                    <a:pt x="281" y="471"/>
                    <a:pt x="281" y="471"/>
                    <a:pt x="280" y="471"/>
                  </a:cubicBezTo>
                  <a:cubicBezTo>
                    <a:pt x="281" y="469"/>
                    <a:pt x="274" y="465"/>
                    <a:pt x="274" y="461"/>
                  </a:cubicBezTo>
                  <a:cubicBezTo>
                    <a:pt x="275" y="461"/>
                    <a:pt x="275" y="460"/>
                    <a:pt x="275" y="459"/>
                  </a:cubicBezTo>
                  <a:cubicBezTo>
                    <a:pt x="272" y="459"/>
                    <a:pt x="272" y="458"/>
                    <a:pt x="271" y="457"/>
                  </a:cubicBezTo>
                  <a:cubicBezTo>
                    <a:pt x="271" y="456"/>
                    <a:pt x="270" y="455"/>
                    <a:pt x="271" y="454"/>
                  </a:cubicBezTo>
                  <a:cubicBezTo>
                    <a:pt x="271" y="454"/>
                    <a:pt x="271" y="454"/>
                    <a:pt x="271" y="453"/>
                  </a:cubicBezTo>
                  <a:cubicBezTo>
                    <a:pt x="271" y="453"/>
                    <a:pt x="271" y="453"/>
                    <a:pt x="271" y="453"/>
                  </a:cubicBezTo>
                  <a:cubicBezTo>
                    <a:pt x="272" y="455"/>
                    <a:pt x="272" y="455"/>
                    <a:pt x="273" y="456"/>
                  </a:cubicBezTo>
                  <a:cubicBezTo>
                    <a:pt x="273" y="455"/>
                    <a:pt x="273" y="455"/>
                    <a:pt x="273" y="455"/>
                  </a:cubicBezTo>
                  <a:cubicBezTo>
                    <a:pt x="272" y="454"/>
                    <a:pt x="271" y="453"/>
                    <a:pt x="271" y="451"/>
                  </a:cubicBezTo>
                  <a:cubicBezTo>
                    <a:pt x="271" y="451"/>
                    <a:pt x="271" y="451"/>
                    <a:pt x="271" y="451"/>
                  </a:cubicBezTo>
                  <a:cubicBezTo>
                    <a:pt x="271" y="452"/>
                    <a:pt x="271" y="453"/>
                    <a:pt x="271" y="453"/>
                  </a:cubicBezTo>
                  <a:cubicBezTo>
                    <a:pt x="270" y="453"/>
                    <a:pt x="270" y="453"/>
                    <a:pt x="270" y="453"/>
                  </a:cubicBezTo>
                  <a:cubicBezTo>
                    <a:pt x="263" y="446"/>
                    <a:pt x="263" y="446"/>
                    <a:pt x="263" y="446"/>
                  </a:cubicBezTo>
                  <a:cubicBezTo>
                    <a:pt x="263" y="445"/>
                    <a:pt x="263" y="445"/>
                    <a:pt x="263" y="445"/>
                  </a:cubicBezTo>
                  <a:cubicBezTo>
                    <a:pt x="263" y="445"/>
                    <a:pt x="263" y="443"/>
                    <a:pt x="263" y="443"/>
                  </a:cubicBezTo>
                  <a:cubicBezTo>
                    <a:pt x="263" y="442"/>
                    <a:pt x="263" y="442"/>
                    <a:pt x="263" y="441"/>
                  </a:cubicBezTo>
                  <a:cubicBezTo>
                    <a:pt x="263" y="439"/>
                    <a:pt x="260" y="438"/>
                    <a:pt x="260" y="436"/>
                  </a:cubicBezTo>
                  <a:cubicBezTo>
                    <a:pt x="259" y="433"/>
                    <a:pt x="262" y="431"/>
                    <a:pt x="261" y="427"/>
                  </a:cubicBezTo>
                  <a:cubicBezTo>
                    <a:pt x="261" y="425"/>
                    <a:pt x="257" y="419"/>
                    <a:pt x="259" y="416"/>
                  </a:cubicBezTo>
                  <a:cubicBezTo>
                    <a:pt x="259" y="416"/>
                    <a:pt x="260" y="416"/>
                    <a:pt x="260" y="415"/>
                  </a:cubicBezTo>
                  <a:cubicBezTo>
                    <a:pt x="261" y="414"/>
                    <a:pt x="261" y="414"/>
                    <a:pt x="261" y="413"/>
                  </a:cubicBezTo>
                  <a:cubicBezTo>
                    <a:pt x="261" y="412"/>
                    <a:pt x="261" y="412"/>
                    <a:pt x="260" y="411"/>
                  </a:cubicBezTo>
                  <a:cubicBezTo>
                    <a:pt x="260" y="409"/>
                    <a:pt x="261" y="406"/>
                    <a:pt x="261" y="404"/>
                  </a:cubicBezTo>
                  <a:cubicBezTo>
                    <a:pt x="262" y="401"/>
                    <a:pt x="262" y="396"/>
                    <a:pt x="262" y="394"/>
                  </a:cubicBezTo>
                  <a:cubicBezTo>
                    <a:pt x="262" y="394"/>
                    <a:pt x="263" y="394"/>
                    <a:pt x="263" y="394"/>
                  </a:cubicBezTo>
                  <a:cubicBezTo>
                    <a:pt x="263" y="394"/>
                    <a:pt x="262" y="393"/>
                    <a:pt x="261" y="393"/>
                  </a:cubicBezTo>
                  <a:cubicBezTo>
                    <a:pt x="261" y="392"/>
                    <a:pt x="261" y="390"/>
                    <a:pt x="261" y="389"/>
                  </a:cubicBezTo>
                  <a:cubicBezTo>
                    <a:pt x="262" y="389"/>
                    <a:pt x="262" y="388"/>
                    <a:pt x="262" y="388"/>
                  </a:cubicBezTo>
                  <a:cubicBezTo>
                    <a:pt x="262" y="388"/>
                    <a:pt x="262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8"/>
                    <a:pt x="261" y="388"/>
                    <a:pt x="261" y="388"/>
                  </a:cubicBezTo>
                  <a:cubicBezTo>
                    <a:pt x="261" y="384"/>
                    <a:pt x="258" y="382"/>
                    <a:pt x="258" y="378"/>
                  </a:cubicBezTo>
                  <a:cubicBezTo>
                    <a:pt x="260" y="378"/>
                    <a:pt x="262" y="379"/>
                    <a:pt x="263" y="380"/>
                  </a:cubicBezTo>
                  <a:cubicBezTo>
                    <a:pt x="266" y="380"/>
                    <a:pt x="269" y="378"/>
                    <a:pt x="269" y="382"/>
                  </a:cubicBezTo>
                  <a:cubicBezTo>
                    <a:pt x="269" y="383"/>
                    <a:pt x="268" y="384"/>
                    <a:pt x="267" y="385"/>
                  </a:cubicBezTo>
                  <a:cubicBezTo>
                    <a:pt x="267" y="385"/>
                    <a:pt x="267" y="385"/>
                    <a:pt x="267" y="385"/>
                  </a:cubicBezTo>
                  <a:cubicBezTo>
                    <a:pt x="268" y="385"/>
                    <a:pt x="269" y="386"/>
                    <a:pt x="270" y="386"/>
                  </a:cubicBezTo>
                  <a:cubicBezTo>
                    <a:pt x="270" y="384"/>
                    <a:pt x="272" y="382"/>
                    <a:pt x="272" y="379"/>
                  </a:cubicBezTo>
                  <a:cubicBezTo>
                    <a:pt x="271" y="377"/>
                    <a:pt x="271" y="376"/>
                    <a:pt x="270" y="375"/>
                  </a:cubicBezTo>
                  <a:cubicBezTo>
                    <a:pt x="269" y="373"/>
                    <a:pt x="266" y="372"/>
                    <a:pt x="267" y="369"/>
                  </a:cubicBezTo>
                  <a:cubicBezTo>
                    <a:pt x="266" y="369"/>
                    <a:pt x="265" y="370"/>
                    <a:pt x="264" y="369"/>
                  </a:cubicBezTo>
                  <a:cubicBezTo>
                    <a:pt x="263" y="368"/>
                    <a:pt x="263" y="367"/>
                    <a:pt x="262" y="366"/>
                  </a:cubicBezTo>
                  <a:cubicBezTo>
                    <a:pt x="261" y="366"/>
                    <a:pt x="261" y="367"/>
                    <a:pt x="259" y="367"/>
                  </a:cubicBezTo>
                  <a:cubicBezTo>
                    <a:pt x="258" y="366"/>
                    <a:pt x="257" y="364"/>
                    <a:pt x="257" y="361"/>
                  </a:cubicBezTo>
                  <a:cubicBezTo>
                    <a:pt x="254" y="362"/>
                    <a:pt x="252" y="361"/>
                    <a:pt x="249" y="360"/>
                  </a:cubicBezTo>
                  <a:cubicBezTo>
                    <a:pt x="249" y="359"/>
                    <a:pt x="249" y="358"/>
                    <a:pt x="248" y="357"/>
                  </a:cubicBezTo>
                  <a:cubicBezTo>
                    <a:pt x="246" y="358"/>
                    <a:pt x="242" y="359"/>
                    <a:pt x="241" y="357"/>
                  </a:cubicBezTo>
                  <a:cubicBezTo>
                    <a:pt x="240" y="355"/>
                    <a:pt x="241" y="354"/>
                    <a:pt x="243" y="353"/>
                  </a:cubicBezTo>
                  <a:cubicBezTo>
                    <a:pt x="242" y="352"/>
                    <a:pt x="241" y="352"/>
                    <a:pt x="239" y="352"/>
                  </a:cubicBezTo>
                  <a:cubicBezTo>
                    <a:pt x="239" y="352"/>
                    <a:pt x="239" y="352"/>
                    <a:pt x="239" y="352"/>
                  </a:cubicBezTo>
                  <a:cubicBezTo>
                    <a:pt x="240" y="351"/>
                    <a:pt x="240" y="350"/>
                    <a:pt x="241" y="349"/>
                  </a:cubicBezTo>
                  <a:cubicBezTo>
                    <a:pt x="243" y="348"/>
                    <a:pt x="243" y="348"/>
                    <a:pt x="244" y="347"/>
                  </a:cubicBezTo>
                  <a:cubicBezTo>
                    <a:pt x="242" y="347"/>
                    <a:pt x="240" y="348"/>
                    <a:pt x="238" y="346"/>
                  </a:cubicBezTo>
                  <a:cubicBezTo>
                    <a:pt x="238" y="345"/>
                    <a:pt x="238" y="344"/>
                    <a:pt x="238" y="343"/>
                  </a:cubicBezTo>
                  <a:cubicBezTo>
                    <a:pt x="237" y="343"/>
                    <a:pt x="237" y="343"/>
                    <a:pt x="236" y="343"/>
                  </a:cubicBezTo>
                  <a:cubicBezTo>
                    <a:pt x="235" y="340"/>
                    <a:pt x="233" y="340"/>
                    <a:pt x="234" y="336"/>
                  </a:cubicBezTo>
                  <a:cubicBezTo>
                    <a:pt x="232" y="336"/>
                    <a:pt x="231" y="337"/>
                    <a:pt x="230" y="338"/>
                  </a:cubicBezTo>
                  <a:cubicBezTo>
                    <a:pt x="228" y="336"/>
                    <a:pt x="225" y="334"/>
                    <a:pt x="225" y="330"/>
                  </a:cubicBezTo>
                  <a:cubicBezTo>
                    <a:pt x="226" y="329"/>
                    <a:pt x="227" y="327"/>
                    <a:pt x="228" y="326"/>
                  </a:cubicBezTo>
                  <a:cubicBezTo>
                    <a:pt x="228" y="325"/>
                    <a:pt x="227" y="325"/>
                    <a:pt x="227" y="324"/>
                  </a:cubicBezTo>
                  <a:cubicBezTo>
                    <a:pt x="227" y="324"/>
                    <a:pt x="227" y="324"/>
                    <a:pt x="227" y="324"/>
                  </a:cubicBezTo>
                  <a:cubicBezTo>
                    <a:pt x="227" y="324"/>
                    <a:pt x="227" y="325"/>
                    <a:pt x="227" y="325"/>
                  </a:cubicBezTo>
                  <a:cubicBezTo>
                    <a:pt x="225" y="325"/>
                    <a:pt x="224" y="326"/>
                    <a:pt x="224" y="327"/>
                  </a:cubicBezTo>
                  <a:cubicBezTo>
                    <a:pt x="223" y="327"/>
                    <a:pt x="223" y="326"/>
                    <a:pt x="223" y="326"/>
                  </a:cubicBezTo>
                  <a:cubicBezTo>
                    <a:pt x="222" y="325"/>
                    <a:pt x="223" y="323"/>
                    <a:pt x="223" y="322"/>
                  </a:cubicBezTo>
                  <a:cubicBezTo>
                    <a:pt x="222" y="320"/>
                    <a:pt x="221" y="319"/>
                    <a:pt x="220" y="318"/>
                  </a:cubicBezTo>
                  <a:cubicBezTo>
                    <a:pt x="216" y="318"/>
                    <a:pt x="216" y="319"/>
                    <a:pt x="214" y="319"/>
                  </a:cubicBezTo>
                  <a:cubicBezTo>
                    <a:pt x="214" y="317"/>
                    <a:pt x="215" y="315"/>
                    <a:pt x="214" y="314"/>
                  </a:cubicBezTo>
                  <a:cubicBezTo>
                    <a:pt x="212" y="311"/>
                    <a:pt x="209" y="309"/>
                    <a:pt x="207" y="308"/>
                  </a:cubicBezTo>
                  <a:cubicBezTo>
                    <a:pt x="208" y="306"/>
                    <a:pt x="206" y="305"/>
                    <a:pt x="205" y="303"/>
                  </a:cubicBezTo>
                  <a:cubicBezTo>
                    <a:pt x="206" y="303"/>
                    <a:pt x="206" y="303"/>
                    <a:pt x="206" y="302"/>
                  </a:cubicBezTo>
                  <a:cubicBezTo>
                    <a:pt x="206" y="302"/>
                    <a:pt x="206" y="302"/>
                    <a:pt x="206" y="302"/>
                  </a:cubicBezTo>
                  <a:cubicBezTo>
                    <a:pt x="204" y="301"/>
                    <a:pt x="204" y="300"/>
                    <a:pt x="203" y="299"/>
                  </a:cubicBezTo>
                  <a:cubicBezTo>
                    <a:pt x="201" y="298"/>
                    <a:pt x="200" y="297"/>
                    <a:pt x="199" y="297"/>
                  </a:cubicBezTo>
                  <a:cubicBezTo>
                    <a:pt x="197" y="295"/>
                    <a:pt x="196" y="291"/>
                    <a:pt x="196" y="289"/>
                  </a:cubicBezTo>
                  <a:cubicBezTo>
                    <a:pt x="195" y="289"/>
                    <a:pt x="195" y="289"/>
                    <a:pt x="195" y="289"/>
                  </a:cubicBezTo>
                  <a:cubicBezTo>
                    <a:pt x="195" y="290"/>
                    <a:pt x="195" y="290"/>
                    <a:pt x="195" y="290"/>
                  </a:cubicBezTo>
                  <a:cubicBezTo>
                    <a:pt x="194" y="293"/>
                    <a:pt x="196" y="295"/>
                    <a:pt x="196" y="298"/>
                  </a:cubicBezTo>
                  <a:cubicBezTo>
                    <a:pt x="196" y="298"/>
                    <a:pt x="196" y="298"/>
                    <a:pt x="196" y="298"/>
                  </a:cubicBezTo>
                  <a:cubicBezTo>
                    <a:pt x="192" y="297"/>
                    <a:pt x="192" y="295"/>
                    <a:pt x="191" y="293"/>
                  </a:cubicBezTo>
                  <a:cubicBezTo>
                    <a:pt x="189" y="294"/>
                    <a:pt x="188" y="293"/>
                    <a:pt x="186" y="293"/>
                  </a:cubicBezTo>
                  <a:cubicBezTo>
                    <a:pt x="186" y="293"/>
                    <a:pt x="186" y="293"/>
                    <a:pt x="186" y="293"/>
                  </a:cubicBezTo>
                  <a:cubicBezTo>
                    <a:pt x="186" y="293"/>
                    <a:pt x="187" y="293"/>
                    <a:pt x="187" y="293"/>
                  </a:cubicBezTo>
                  <a:cubicBezTo>
                    <a:pt x="188" y="294"/>
                    <a:pt x="189" y="295"/>
                    <a:pt x="189" y="297"/>
                  </a:cubicBezTo>
                  <a:cubicBezTo>
                    <a:pt x="188" y="297"/>
                    <a:pt x="186" y="297"/>
                    <a:pt x="185" y="297"/>
                  </a:cubicBezTo>
                  <a:cubicBezTo>
                    <a:pt x="182" y="296"/>
                    <a:pt x="180" y="293"/>
                    <a:pt x="178" y="291"/>
                  </a:cubicBezTo>
                  <a:cubicBezTo>
                    <a:pt x="177" y="291"/>
                    <a:pt x="176" y="291"/>
                    <a:pt x="175" y="291"/>
                  </a:cubicBezTo>
                  <a:cubicBezTo>
                    <a:pt x="173" y="290"/>
                    <a:pt x="171" y="289"/>
                    <a:pt x="169" y="288"/>
                  </a:cubicBezTo>
                  <a:cubicBezTo>
                    <a:pt x="171" y="288"/>
                    <a:pt x="172" y="287"/>
                    <a:pt x="172" y="286"/>
                  </a:cubicBezTo>
                  <a:cubicBezTo>
                    <a:pt x="172" y="285"/>
                    <a:pt x="171" y="285"/>
                    <a:pt x="171" y="285"/>
                  </a:cubicBezTo>
                  <a:cubicBezTo>
                    <a:pt x="169" y="285"/>
                    <a:pt x="168" y="285"/>
                    <a:pt x="167" y="286"/>
                  </a:cubicBezTo>
                  <a:cubicBezTo>
                    <a:pt x="164" y="286"/>
                    <a:pt x="162" y="285"/>
                    <a:pt x="160" y="285"/>
                  </a:cubicBezTo>
                  <a:cubicBezTo>
                    <a:pt x="160" y="284"/>
                    <a:pt x="160" y="283"/>
                    <a:pt x="160" y="283"/>
                  </a:cubicBezTo>
                  <a:cubicBezTo>
                    <a:pt x="158" y="282"/>
                    <a:pt x="157" y="283"/>
                    <a:pt x="156" y="284"/>
                  </a:cubicBezTo>
                  <a:cubicBezTo>
                    <a:pt x="154" y="284"/>
                    <a:pt x="152" y="283"/>
                    <a:pt x="150" y="283"/>
                  </a:cubicBezTo>
                  <a:cubicBezTo>
                    <a:pt x="147" y="283"/>
                    <a:pt x="144" y="284"/>
                    <a:pt x="142" y="283"/>
                  </a:cubicBezTo>
                  <a:cubicBezTo>
                    <a:pt x="140" y="282"/>
                    <a:pt x="140" y="280"/>
                    <a:pt x="139" y="279"/>
                  </a:cubicBezTo>
                  <a:cubicBezTo>
                    <a:pt x="138" y="280"/>
                    <a:pt x="137" y="280"/>
                    <a:pt x="136" y="280"/>
                  </a:cubicBezTo>
                  <a:cubicBezTo>
                    <a:pt x="134" y="279"/>
                    <a:pt x="132" y="277"/>
                    <a:pt x="129" y="276"/>
                  </a:cubicBezTo>
                  <a:cubicBezTo>
                    <a:pt x="126" y="275"/>
                    <a:pt x="124" y="275"/>
                    <a:pt x="121" y="273"/>
                  </a:cubicBezTo>
                  <a:cubicBezTo>
                    <a:pt x="120" y="274"/>
                    <a:pt x="120" y="274"/>
                    <a:pt x="118" y="274"/>
                  </a:cubicBezTo>
                  <a:cubicBezTo>
                    <a:pt x="118" y="275"/>
                    <a:pt x="118" y="276"/>
                    <a:pt x="118" y="276"/>
                  </a:cubicBezTo>
                  <a:cubicBezTo>
                    <a:pt x="117" y="277"/>
                    <a:pt x="117" y="277"/>
                    <a:pt x="116" y="279"/>
                  </a:cubicBezTo>
                  <a:cubicBezTo>
                    <a:pt x="119" y="281"/>
                    <a:pt x="121" y="279"/>
                    <a:pt x="118" y="284"/>
                  </a:cubicBezTo>
                  <a:cubicBezTo>
                    <a:pt x="116" y="284"/>
                    <a:pt x="115" y="283"/>
                    <a:pt x="113" y="283"/>
                  </a:cubicBezTo>
                  <a:cubicBezTo>
                    <a:pt x="111" y="284"/>
                    <a:pt x="110" y="286"/>
                    <a:pt x="109" y="286"/>
                  </a:cubicBezTo>
                  <a:cubicBezTo>
                    <a:pt x="108" y="287"/>
                    <a:pt x="107" y="287"/>
                    <a:pt x="106" y="287"/>
                  </a:cubicBezTo>
                  <a:cubicBezTo>
                    <a:pt x="103" y="289"/>
                    <a:pt x="102" y="290"/>
                    <a:pt x="98" y="291"/>
                  </a:cubicBezTo>
                  <a:cubicBezTo>
                    <a:pt x="99" y="289"/>
                    <a:pt x="100" y="289"/>
                    <a:pt x="101" y="288"/>
                  </a:cubicBezTo>
                  <a:cubicBezTo>
                    <a:pt x="100" y="286"/>
                    <a:pt x="100" y="285"/>
                    <a:pt x="99" y="284"/>
                  </a:cubicBezTo>
                  <a:cubicBezTo>
                    <a:pt x="99" y="283"/>
                    <a:pt x="100" y="282"/>
                    <a:pt x="101" y="281"/>
                  </a:cubicBezTo>
                  <a:cubicBezTo>
                    <a:pt x="103" y="279"/>
                    <a:pt x="103" y="277"/>
                    <a:pt x="106" y="276"/>
                  </a:cubicBezTo>
                  <a:cubicBezTo>
                    <a:pt x="109" y="275"/>
                    <a:pt x="112" y="276"/>
                    <a:pt x="113" y="276"/>
                  </a:cubicBezTo>
                  <a:cubicBezTo>
                    <a:pt x="113" y="276"/>
                    <a:pt x="113" y="276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1" y="274"/>
                    <a:pt x="108" y="271"/>
                    <a:pt x="105" y="272"/>
                  </a:cubicBezTo>
                  <a:cubicBezTo>
                    <a:pt x="103" y="274"/>
                    <a:pt x="101" y="275"/>
                    <a:pt x="100" y="277"/>
                  </a:cubicBezTo>
                  <a:cubicBezTo>
                    <a:pt x="98" y="277"/>
                    <a:pt x="97" y="277"/>
                    <a:pt x="96" y="278"/>
                  </a:cubicBezTo>
                  <a:cubicBezTo>
                    <a:pt x="96" y="279"/>
                    <a:pt x="95" y="280"/>
                    <a:pt x="94" y="280"/>
                  </a:cubicBezTo>
                  <a:cubicBezTo>
                    <a:pt x="94" y="281"/>
                    <a:pt x="93" y="281"/>
                    <a:pt x="92" y="281"/>
                  </a:cubicBezTo>
                  <a:cubicBezTo>
                    <a:pt x="95" y="288"/>
                    <a:pt x="84" y="285"/>
                    <a:pt x="84" y="291"/>
                  </a:cubicBezTo>
                  <a:cubicBezTo>
                    <a:pt x="84" y="292"/>
                    <a:pt x="85" y="292"/>
                    <a:pt x="85" y="292"/>
                  </a:cubicBezTo>
                  <a:cubicBezTo>
                    <a:pt x="87" y="292"/>
                    <a:pt x="88" y="293"/>
                    <a:pt x="89" y="294"/>
                  </a:cubicBezTo>
                  <a:cubicBezTo>
                    <a:pt x="88" y="296"/>
                    <a:pt x="86" y="296"/>
                    <a:pt x="85" y="297"/>
                  </a:cubicBezTo>
                  <a:cubicBezTo>
                    <a:pt x="84" y="298"/>
                    <a:pt x="83" y="299"/>
                    <a:pt x="82" y="300"/>
                  </a:cubicBezTo>
                  <a:cubicBezTo>
                    <a:pt x="80" y="301"/>
                    <a:pt x="78" y="301"/>
                    <a:pt x="76" y="302"/>
                  </a:cubicBezTo>
                  <a:cubicBezTo>
                    <a:pt x="74" y="303"/>
                    <a:pt x="72" y="305"/>
                    <a:pt x="70" y="306"/>
                  </a:cubicBezTo>
                  <a:cubicBezTo>
                    <a:pt x="70" y="307"/>
                    <a:pt x="71" y="307"/>
                    <a:pt x="71" y="308"/>
                  </a:cubicBezTo>
                  <a:cubicBezTo>
                    <a:pt x="70" y="311"/>
                    <a:pt x="66" y="310"/>
                    <a:pt x="64" y="311"/>
                  </a:cubicBezTo>
                  <a:cubicBezTo>
                    <a:pt x="62" y="312"/>
                    <a:pt x="60" y="313"/>
                    <a:pt x="59" y="314"/>
                  </a:cubicBezTo>
                  <a:cubicBezTo>
                    <a:pt x="59" y="315"/>
                    <a:pt x="58" y="316"/>
                    <a:pt x="58" y="317"/>
                  </a:cubicBezTo>
                  <a:cubicBezTo>
                    <a:pt x="55" y="319"/>
                    <a:pt x="49" y="321"/>
                    <a:pt x="47" y="318"/>
                  </a:cubicBezTo>
                  <a:cubicBezTo>
                    <a:pt x="47" y="318"/>
                    <a:pt x="47" y="318"/>
                    <a:pt x="47" y="318"/>
                  </a:cubicBezTo>
                  <a:cubicBezTo>
                    <a:pt x="48" y="316"/>
                    <a:pt x="52" y="312"/>
                    <a:pt x="55" y="311"/>
                  </a:cubicBezTo>
                  <a:cubicBezTo>
                    <a:pt x="56" y="311"/>
                    <a:pt x="57" y="312"/>
                    <a:pt x="58" y="312"/>
                  </a:cubicBezTo>
                  <a:cubicBezTo>
                    <a:pt x="58" y="312"/>
                    <a:pt x="58" y="312"/>
                    <a:pt x="58" y="311"/>
                  </a:cubicBezTo>
                  <a:cubicBezTo>
                    <a:pt x="58" y="310"/>
                    <a:pt x="58" y="309"/>
                    <a:pt x="59" y="308"/>
                  </a:cubicBezTo>
                  <a:cubicBezTo>
                    <a:pt x="60" y="308"/>
                    <a:pt x="64" y="306"/>
                    <a:pt x="64" y="304"/>
                  </a:cubicBezTo>
                  <a:cubicBezTo>
                    <a:pt x="65" y="302"/>
                    <a:pt x="64" y="300"/>
                    <a:pt x="65" y="299"/>
                  </a:cubicBezTo>
                  <a:cubicBezTo>
                    <a:pt x="65" y="298"/>
                    <a:pt x="66" y="297"/>
                    <a:pt x="67" y="297"/>
                  </a:cubicBezTo>
                  <a:cubicBezTo>
                    <a:pt x="67" y="296"/>
                    <a:pt x="67" y="295"/>
                    <a:pt x="67" y="294"/>
                  </a:cubicBezTo>
                  <a:cubicBezTo>
                    <a:pt x="67" y="294"/>
                    <a:pt x="67" y="294"/>
                    <a:pt x="67" y="294"/>
                  </a:cubicBezTo>
                  <a:cubicBezTo>
                    <a:pt x="65" y="294"/>
                    <a:pt x="63" y="295"/>
                    <a:pt x="60" y="295"/>
                  </a:cubicBezTo>
                  <a:cubicBezTo>
                    <a:pt x="60" y="294"/>
                    <a:pt x="59" y="293"/>
                    <a:pt x="59" y="293"/>
                  </a:cubicBezTo>
                  <a:cubicBezTo>
                    <a:pt x="58" y="293"/>
                    <a:pt x="57" y="293"/>
                    <a:pt x="57" y="294"/>
                  </a:cubicBezTo>
                  <a:cubicBezTo>
                    <a:pt x="56" y="295"/>
                    <a:pt x="58" y="296"/>
                    <a:pt x="57" y="297"/>
                  </a:cubicBezTo>
                  <a:cubicBezTo>
                    <a:pt x="55" y="298"/>
                    <a:pt x="53" y="293"/>
                    <a:pt x="51" y="293"/>
                  </a:cubicBezTo>
                  <a:cubicBezTo>
                    <a:pt x="46" y="292"/>
                    <a:pt x="46" y="294"/>
                    <a:pt x="44" y="295"/>
                  </a:cubicBezTo>
                  <a:cubicBezTo>
                    <a:pt x="43" y="295"/>
                    <a:pt x="39" y="295"/>
                    <a:pt x="39" y="294"/>
                  </a:cubicBezTo>
                  <a:cubicBezTo>
                    <a:pt x="38" y="292"/>
                    <a:pt x="39" y="290"/>
                    <a:pt x="39" y="288"/>
                  </a:cubicBezTo>
                  <a:cubicBezTo>
                    <a:pt x="39" y="286"/>
                    <a:pt x="37" y="283"/>
                    <a:pt x="36" y="282"/>
                  </a:cubicBezTo>
                  <a:cubicBezTo>
                    <a:pt x="35" y="283"/>
                    <a:pt x="28" y="286"/>
                    <a:pt x="26" y="285"/>
                  </a:cubicBezTo>
                  <a:cubicBezTo>
                    <a:pt x="26" y="285"/>
                    <a:pt x="21" y="280"/>
                    <a:pt x="20" y="279"/>
                  </a:cubicBezTo>
                  <a:cubicBezTo>
                    <a:pt x="20" y="279"/>
                    <a:pt x="20" y="279"/>
                    <a:pt x="20" y="279"/>
                  </a:cubicBezTo>
                  <a:cubicBezTo>
                    <a:pt x="21" y="278"/>
                    <a:pt x="21" y="277"/>
                    <a:pt x="22" y="276"/>
                  </a:cubicBezTo>
                  <a:cubicBezTo>
                    <a:pt x="24" y="277"/>
                    <a:pt x="27" y="279"/>
                    <a:pt x="30" y="278"/>
                  </a:cubicBezTo>
                  <a:cubicBezTo>
                    <a:pt x="30" y="278"/>
                    <a:pt x="30" y="277"/>
                    <a:pt x="30" y="277"/>
                  </a:cubicBezTo>
                  <a:cubicBezTo>
                    <a:pt x="29" y="276"/>
                    <a:pt x="28" y="275"/>
                    <a:pt x="27" y="275"/>
                  </a:cubicBezTo>
                  <a:cubicBezTo>
                    <a:pt x="26" y="275"/>
                    <a:pt x="26" y="276"/>
                    <a:pt x="24" y="275"/>
                  </a:cubicBezTo>
                  <a:cubicBezTo>
                    <a:pt x="21" y="275"/>
                    <a:pt x="20" y="272"/>
                    <a:pt x="16" y="272"/>
                  </a:cubicBezTo>
                  <a:cubicBezTo>
                    <a:pt x="15" y="271"/>
                    <a:pt x="14" y="269"/>
                    <a:pt x="14" y="268"/>
                  </a:cubicBezTo>
                  <a:cubicBezTo>
                    <a:pt x="15" y="268"/>
                    <a:pt x="15" y="268"/>
                    <a:pt x="16" y="267"/>
                  </a:cubicBezTo>
                  <a:cubicBezTo>
                    <a:pt x="16" y="267"/>
                    <a:pt x="16" y="266"/>
                    <a:pt x="16" y="265"/>
                  </a:cubicBezTo>
                  <a:cubicBezTo>
                    <a:pt x="17" y="265"/>
                    <a:pt x="17" y="265"/>
                    <a:pt x="18" y="265"/>
                  </a:cubicBezTo>
                  <a:cubicBezTo>
                    <a:pt x="18" y="264"/>
                    <a:pt x="18" y="263"/>
                    <a:pt x="18" y="262"/>
                  </a:cubicBezTo>
                  <a:cubicBezTo>
                    <a:pt x="19" y="261"/>
                    <a:pt x="20" y="261"/>
                    <a:pt x="21" y="260"/>
                  </a:cubicBezTo>
                  <a:cubicBezTo>
                    <a:pt x="22" y="258"/>
                    <a:pt x="23" y="256"/>
                    <a:pt x="25" y="254"/>
                  </a:cubicBezTo>
                  <a:cubicBezTo>
                    <a:pt x="27" y="255"/>
                    <a:pt x="30" y="256"/>
                    <a:pt x="31" y="256"/>
                  </a:cubicBezTo>
                  <a:cubicBezTo>
                    <a:pt x="34" y="256"/>
                    <a:pt x="34" y="254"/>
                    <a:pt x="36" y="253"/>
                  </a:cubicBezTo>
                  <a:cubicBezTo>
                    <a:pt x="37" y="251"/>
                    <a:pt x="41" y="251"/>
                    <a:pt x="44" y="251"/>
                  </a:cubicBezTo>
                  <a:cubicBezTo>
                    <a:pt x="44" y="251"/>
                    <a:pt x="44" y="251"/>
                    <a:pt x="45" y="251"/>
                  </a:cubicBezTo>
                  <a:cubicBezTo>
                    <a:pt x="45" y="247"/>
                    <a:pt x="44" y="245"/>
                    <a:pt x="42" y="243"/>
                  </a:cubicBezTo>
                  <a:cubicBezTo>
                    <a:pt x="42" y="243"/>
                    <a:pt x="42" y="243"/>
                    <a:pt x="42" y="242"/>
                  </a:cubicBezTo>
                  <a:cubicBezTo>
                    <a:pt x="44" y="242"/>
                    <a:pt x="45" y="242"/>
                    <a:pt x="45" y="242"/>
                  </a:cubicBezTo>
                  <a:cubicBezTo>
                    <a:pt x="45" y="242"/>
                    <a:pt x="46" y="241"/>
                    <a:pt x="46" y="241"/>
                  </a:cubicBezTo>
                  <a:cubicBezTo>
                    <a:pt x="45" y="240"/>
                    <a:pt x="44" y="239"/>
                    <a:pt x="43" y="238"/>
                  </a:cubicBezTo>
                  <a:cubicBezTo>
                    <a:pt x="41" y="239"/>
                    <a:pt x="39" y="239"/>
                    <a:pt x="38" y="240"/>
                  </a:cubicBezTo>
                  <a:cubicBezTo>
                    <a:pt x="36" y="241"/>
                    <a:pt x="35" y="242"/>
                    <a:pt x="33" y="243"/>
                  </a:cubicBezTo>
                  <a:cubicBezTo>
                    <a:pt x="32" y="244"/>
                    <a:pt x="29" y="242"/>
                    <a:pt x="28" y="242"/>
                  </a:cubicBezTo>
                  <a:cubicBezTo>
                    <a:pt x="25" y="241"/>
                    <a:pt x="22" y="242"/>
                    <a:pt x="20" y="242"/>
                  </a:cubicBezTo>
                  <a:cubicBezTo>
                    <a:pt x="17" y="243"/>
                    <a:pt x="13" y="242"/>
                    <a:pt x="12" y="240"/>
                  </a:cubicBezTo>
                  <a:cubicBezTo>
                    <a:pt x="11" y="239"/>
                    <a:pt x="11" y="238"/>
                    <a:pt x="11" y="237"/>
                  </a:cubicBezTo>
                  <a:cubicBezTo>
                    <a:pt x="12" y="237"/>
                    <a:pt x="11" y="237"/>
                    <a:pt x="12" y="236"/>
                  </a:cubicBezTo>
                  <a:cubicBezTo>
                    <a:pt x="14" y="236"/>
                    <a:pt x="16" y="237"/>
                    <a:pt x="17" y="235"/>
                  </a:cubicBezTo>
                  <a:cubicBezTo>
                    <a:pt x="12" y="234"/>
                    <a:pt x="7" y="233"/>
                    <a:pt x="2" y="231"/>
                  </a:cubicBezTo>
                  <a:cubicBezTo>
                    <a:pt x="3" y="231"/>
                    <a:pt x="3" y="231"/>
                    <a:pt x="3" y="231"/>
                  </a:cubicBezTo>
                  <a:cubicBezTo>
                    <a:pt x="6" y="229"/>
                    <a:pt x="11" y="228"/>
                    <a:pt x="15" y="226"/>
                  </a:cubicBezTo>
                  <a:cubicBezTo>
                    <a:pt x="19" y="225"/>
                    <a:pt x="23" y="221"/>
                    <a:pt x="28" y="223"/>
                  </a:cubicBezTo>
                  <a:cubicBezTo>
                    <a:pt x="28" y="224"/>
                    <a:pt x="28" y="225"/>
                    <a:pt x="28" y="226"/>
                  </a:cubicBezTo>
                  <a:cubicBezTo>
                    <a:pt x="34" y="227"/>
                    <a:pt x="39" y="229"/>
                    <a:pt x="43" y="224"/>
                  </a:cubicBezTo>
                  <a:cubicBezTo>
                    <a:pt x="45" y="224"/>
                    <a:pt x="49" y="226"/>
                    <a:pt x="50" y="224"/>
                  </a:cubicBezTo>
                  <a:cubicBezTo>
                    <a:pt x="50" y="224"/>
                    <a:pt x="50" y="223"/>
                    <a:pt x="50" y="223"/>
                  </a:cubicBezTo>
                  <a:cubicBezTo>
                    <a:pt x="49" y="223"/>
                    <a:pt x="40" y="221"/>
                    <a:pt x="40" y="221"/>
                  </a:cubicBezTo>
                  <a:cubicBezTo>
                    <a:pt x="40" y="220"/>
                    <a:pt x="39" y="219"/>
                    <a:pt x="39" y="218"/>
                  </a:cubicBezTo>
                  <a:cubicBezTo>
                    <a:pt x="35" y="217"/>
                    <a:pt x="32" y="217"/>
                    <a:pt x="28" y="216"/>
                  </a:cubicBezTo>
                  <a:cubicBezTo>
                    <a:pt x="28" y="211"/>
                    <a:pt x="15" y="206"/>
                    <a:pt x="10" y="204"/>
                  </a:cubicBezTo>
                  <a:cubicBezTo>
                    <a:pt x="10" y="204"/>
                    <a:pt x="10" y="204"/>
                    <a:pt x="10" y="204"/>
                  </a:cubicBezTo>
                  <a:cubicBezTo>
                    <a:pt x="12" y="203"/>
                    <a:pt x="13" y="202"/>
                    <a:pt x="13" y="199"/>
                  </a:cubicBezTo>
                  <a:cubicBezTo>
                    <a:pt x="19" y="199"/>
                    <a:pt x="26" y="199"/>
                    <a:pt x="28" y="196"/>
                  </a:cubicBezTo>
                  <a:cubicBezTo>
                    <a:pt x="29" y="195"/>
                    <a:pt x="29" y="194"/>
                    <a:pt x="30" y="193"/>
                  </a:cubicBezTo>
                  <a:cubicBezTo>
                    <a:pt x="31" y="190"/>
                    <a:pt x="33" y="187"/>
                    <a:pt x="36" y="186"/>
                  </a:cubicBezTo>
                  <a:cubicBezTo>
                    <a:pt x="37" y="184"/>
                    <a:pt x="42" y="183"/>
                    <a:pt x="45" y="183"/>
                  </a:cubicBezTo>
                  <a:cubicBezTo>
                    <a:pt x="47" y="183"/>
                    <a:pt x="49" y="183"/>
                    <a:pt x="51" y="183"/>
                  </a:cubicBezTo>
                  <a:cubicBezTo>
                    <a:pt x="51" y="183"/>
                    <a:pt x="51" y="183"/>
                    <a:pt x="51" y="182"/>
                  </a:cubicBezTo>
                  <a:cubicBezTo>
                    <a:pt x="51" y="181"/>
                    <a:pt x="50" y="181"/>
                    <a:pt x="49" y="180"/>
                  </a:cubicBezTo>
                  <a:cubicBezTo>
                    <a:pt x="49" y="179"/>
                    <a:pt x="49" y="179"/>
                    <a:pt x="49" y="178"/>
                  </a:cubicBezTo>
                  <a:cubicBezTo>
                    <a:pt x="53" y="178"/>
                    <a:pt x="60" y="179"/>
                    <a:pt x="63" y="177"/>
                  </a:cubicBezTo>
                  <a:cubicBezTo>
                    <a:pt x="65" y="176"/>
                    <a:pt x="67" y="175"/>
                    <a:pt x="69" y="173"/>
                  </a:cubicBezTo>
                  <a:cubicBezTo>
                    <a:pt x="71" y="172"/>
                    <a:pt x="73" y="174"/>
                    <a:pt x="74" y="175"/>
                  </a:cubicBezTo>
                  <a:cubicBezTo>
                    <a:pt x="73" y="176"/>
                    <a:pt x="73" y="176"/>
                    <a:pt x="73" y="178"/>
                  </a:cubicBezTo>
                  <a:cubicBezTo>
                    <a:pt x="73" y="178"/>
                    <a:pt x="73" y="178"/>
                    <a:pt x="73" y="178"/>
                  </a:cubicBezTo>
                  <a:cubicBezTo>
                    <a:pt x="75" y="178"/>
                    <a:pt x="76" y="178"/>
                    <a:pt x="77" y="179"/>
                  </a:cubicBezTo>
                  <a:cubicBezTo>
                    <a:pt x="78" y="178"/>
                    <a:pt x="79" y="177"/>
                    <a:pt x="79" y="176"/>
                  </a:cubicBezTo>
                  <a:cubicBezTo>
                    <a:pt x="80" y="177"/>
                    <a:pt x="82" y="177"/>
                    <a:pt x="83" y="177"/>
                  </a:cubicBezTo>
                  <a:cubicBezTo>
                    <a:pt x="86" y="177"/>
                    <a:pt x="89" y="178"/>
                    <a:pt x="92" y="178"/>
                  </a:cubicBezTo>
                  <a:cubicBezTo>
                    <a:pt x="94" y="179"/>
                    <a:pt x="95" y="182"/>
                    <a:pt x="98" y="182"/>
                  </a:cubicBezTo>
                  <a:cubicBezTo>
                    <a:pt x="98" y="182"/>
                    <a:pt x="99" y="182"/>
                    <a:pt x="99" y="182"/>
                  </a:cubicBezTo>
                  <a:cubicBezTo>
                    <a:pt x="101" y="182"/>
                    <a:pt x="104" y="183"/>
                    <a:pt x="107" y="183"/>
                  </a:cubicBezTo>
                  <a:cubicBezTo>
                    <a:pt x="109" y="182"/>
                    <a:pt x="111" y="182"/>
                    <a:pt x="114" y="182"/>
                  </a:cubicBezTo>
                  <a:cubicBezTo>
                    <a:pt x="117" y="182"/>
                    <a:pt x="120" y="184"/>
                    <a:pt x="122" y="184"/>
                  </a:cubicBezTo>
                  <a:cubicBezTo>
                    <a:pt x="125" y="184"/>
                    <a:pt x="129" y="185"/>
                    <a:pt x="132" y="185"/>
                  </a:cubicBezTo>
                  <a:cubicBezTo>
                    <a:pt x="133" y="185"/>
                    <a:pt x="135" y="186"/>
                    <a:pt x="137" y="187"/>
                  </a:cubicBezTo>
                  <a:cubicBezTo>
                    <a:pt x="141" y="186"/>
                    <a:pt x="145" y="186"/>
                    <a:pt x="149" y="186"/>
                  </a:cubicBezTo>
                  <a:cubicBezTo>
                    <a:pt x="154" y="187"/>
                    <a:pt x="157" y="191"/>
                    <a:pt x="161" y="192"/>
                  </a:cubicBezTo>
                  <a:cubicBezTo>
                    <a:pt x="163" y="192"/>
                    <a:pt x="165" y="192"/>
                    <a:pt x="166" y="192"/>
                  </a:cubicBezTo>
                  <a:cubicBezTo>
                    <a:pt x="169" y="192"/>
                    <a:pt x="172" y="193"/>
                    <a:pt x="174" y="194"/>
                  </a:cubicBezTo>
                  <a:cubicBezTo>
                    <a:pt x="176" y="195"/>
                    <a:pt x="179" y="197"/>
                    <a:pt x="182" y="198"/>
                  </a:cubicBezTo>
                  <a:cubicBezTo>
                    <a:pt x="185" y="198"/>
                    <a:pt x="187" y="199"/>
                    <a:pt x="190" y="199"/>
                  </a:cubicBezTo>
                  <a:cubicBezTo>
                    <a:pt x="192" y="200"/>
                    <a:pt x="193" y="201"/>
                    <a:pt x="195" y="201"/>
                  </a:cubicBezTo>
                  <a:cubicBezTo>
                    <a:pt x="195" y="201"/>
                    <a:pt x="195" y="201"/>
                    <a:pt x="195" y="201"/>
                  </a:cubicBezTo>
                  <a:cubicBezTo>
                    <a:pt x="194" y="199"/>
                    <a:pt x="193" y="197"/>
                    <a:pt x="191" y="197"/>
                  </a:cubicBezTo>
                  <a:cubicBezTo>
                    <a:pt x="191" y="196"/>
                    <a:pt x="191" y="195"/>
                    <a:pt x="192" y="194"/>
                  </a:cubicBezTo>
                  <a:cubicBezTo>
                    <a:pt x="193" y="194"/>
                    <a:pt x="194" y="193"/>
                    <a:pt x="195" y="193"/>
                  </a:cubicBezTo>
                  <a:cubicBezTo>
                    <a:pt x="195" y="193"/>
                    <a:pt x="196" y="193"/>
                    <a:pt x="196" y="193"/>
                  </a:cubicBezTo>
                  <a:cubicBezTo>
                    <a:pt x="197" y="193"/>
                    <a:pt x="198" y="192"/>
                    <a:pt x="199" y="192"/>
                  </a:cubicBezTo>
                  <a:cubicBezTo>
                    <a:pt x="201" y="192"/>
                    <a:pt x="203" y="194"/>
                    <a:pt x="206" y="193"/>
                  </a:cubicBezTo>
                  <a:cubicBezTo>
                    <a:pt x="207" y="192"/>
                    <a:pt x="208" y="191"/>
                    <a:pt x="209" y="190"/>
                  </a:cubicBezTo>
                  <a:cubicBezTo>
                    <a:pt x="210" y="190"/>
                    <a:pt x="210" y="190"/>
                    <a:pt x="211" y="190"/>
                  </a:cubicBezTo>
                  <a:cubicBezTo>
                    <a:pt x="211" y="190"/>
                    <a:pt x="212" y="189"/>
                    <a:pt x="212" y="189"/>
                  </a:cubicBezTo>
                  <a:cubicBezTo>
                    <a:pt x="214" y="189"/>
                    <a:pt x="216" y="188"/>
                    <a:pt x="218" y="188"/>
                  </a:cubicBezTo>
                  <a:cubicBezTo>
                    <a:pt x="219" y="187"/>
                    <a:pt x="220" y="187"/>
                    <a:pt x="220" y="186"/>
                  </a:cubicBezTo>
                  <a:cubicBezTo>
                    <a:pt x="222" y="185"/>
                    <a:pt x="226" y="186"/>
                    <a:pt x="228" y="186"/>
                  </a:cubicBezTo>
                  <a:cubicBezTo>
                    <a:pt x="226" y="189"/>
                    <a:pt x="226" y="188"/>
                    <a:pt x="223" y="189"/>
                  </a:cubicBezTo>
                  <a:cubicBezTo>
                    <a:pt x="222" y="190"/>
                    <a:pt x="221" y="190"/>
                    <a:pt x="220" y="191"/>
                  </a:cubicBezTo>
                  <a:cubicBezTo>
                    <a:pt x="218" y="192"/>
                    <a:pt x="216" y="192"/>
                    <a:pt x="213" y="193"/>
                  </a:cubicBezTo>
                  <a:cubicBezTo>
                    <a:pt x="213" y="194"/>
                    <a:pt x="212" y="195"/>
                    <a:pt x="212" y="195"/>
                  </a:cubicBezTo>
                  <a:cubicBezTo>
                    <a:pt x="209" y="197"/>
                    <a:pt x="208" y="195"/>
                    <a:pt x="205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08" y="200"/>
                    <a:pt x="209" y="202"/>
                    <a:pt x="211" y="203"/>
                  </a:cubicBezTo>
                  <a:cubicBezTo>
                    <a:pt x="210" y="202"/>
                    <a:pt x="211" y="201"/>
                    <a:pt x="211" y="199"/>
                  </a:cubicBezTo>
                  <a:cubicBezTo>
                    <a:pt x="214" y="199"/>
                    <a:pt x="215" y="197"/>
                    <a:pt x="217" y="195"/>
                  </a:cubicBezTo>
                  <a:cubicBezTo>
                    <a:pt x="223" y="195"/>
                    <a:pt x="223" y="193"/>
                    <a:pt x="227" y="192"/>
                  </a:cubicBezTo>
                  <a:cubicBezTo>
                    <a:pt x="229" y="191"/>
                    <a:pt x="231" y="191"/>
                    <a:pt x="232" y="191"/>
                  </a:cubicBezTo>
                  <a:cubicBezTo>
                    <a:pt x="233" y="190"/>
                    <a:pt x="234" y="190"/>
                    <a:pt x="234" y="189"/>
                  </a:cubicBezTo>
                  <a:cubicBezTo>
                    <a:pt x="236" y="188"/>
                    <a:pt x="239" y="188"/>
                    <a:pt x="240" y="186"/>
                  </a:cubicBezTo>
                  <a:cubicBezTo>
                    <a:pt x="239" y="183"/>
                    <a:pt x="238" y="182"/>
                    <a:pt x="236" y="180"/>
                  </a:cubicBezTo>
                  <a:cubicBezTo>
                    <a:pt x="244" y="181"/>
                    <a:pt x="244" y="189"/>
                    <a:pt x="249" y="192"/>
                  </a:cubicBezTo>
                  <a:cubicBezTo>
                    <a:pt x="250" y="193"/>
                    <a:pt x="253" y="196"/>
                    <a:pt x="255" y="194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6" y="462"/>
                    <a:pt x="546" y="462"/>
                    <a:pt x="546" y="462"/>
                  </a:cubicBezTo>
                  <a:cubicBezTo>
                    <a:pt x="546" y="462"/>
                    <a:pt x="546" y="462"/>
                    <a:pt x="545" y="462"/>
                  </a:cubicBezTo>
                  <a:close/>
                  <a:moveTo>
                    <a:pt x="545" y="462"/>
                  </a:move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ubicBezTo>
                    <a:pt x="545" y="462"/>
                    <a:pt x="545" y="462"/>
                    <a:pt x="545" y="462"/>
                  </a:cubicBezTo>
                  <a:close/>
                  <a:moveTo>
                    <a:pt x="4" y="340"/>
                  </a:moveTo>
                  <a:cubicBezTo>
                    <a:pt x="3" y="340"/>
                    <a:pt x="2" y="340"/>
                    <a:pt x="1" y="340"/>
                  </a:cubicBezTo>
                  <a:cubicBezTo>
                    <a:pt x="1" y="340"/>
                    <a:pt x="0" y="340"/>
                    <a:pt x="0" y="339"/>
                  </a:cubicBezTo>
                  <a:cubicBezTo>
                    <a:pt x="0" y="338"/>
                    <a:pt x="1" y="338"/>
                    <a:pt x="2" y="337"/>
                  </a:cubicBezTo>
                  <a:cubicBezTo>
                    <a:pt x="3" y="338"/>
                    <a:pt x="4" y="338"/>
                    <a:pt x="4" y="340"/>
                  </a:cubicBezTo>
                  <a:close/>
                  <a:moveTo>
                    <a:pt x="10" y="334"/>
                  </a:moveTo>
                  <a:cubicBezTo>
                    <a:pt x="11" y="334"/>
                    <a:pt x="11" y="334"/>
                    <a:pt x="12" y="334"/>
                  </a:cubicBezTo>
                  <a:cubicBezTo>
                    <a:pt x="12" y="335"/>
                    <a:pt x="13" y="335"/>
                    <a:pt x="13" y="336"/>
                  </a:cubicBezTo>
                  <a:cubicBezTo>
                    <a:pt x="12" y="337"/>
                    <a:pt x="11" y="338"/>
                    <a:pt x="10" y="339"/>
                  </a:cubicBezTo>
                  <a:cubicBezTo>
                    <a:pt x="10" y="338"/>
                    <a:pt x="10" y="338"/>
                    <a:pt x="10" y="338"/>
                  </a:cubicBezTo>
                  <a:cubicBezTo>
                    <a:pt x="9" y="337"/>
                    <a:pt x="9" y="336"/>
                    <a:pt x="8" y="335"/>
                  </a:cubicBezTo>
                  <a:cubicBezTo>
                    <a:pt x="8" y="335"/>
                    <a:pt x="8" y="335"/>
                    <a:pt x="8" y="335"/>
                  </a:cubicBezTo>
                  <a:cubicBezTo>
                    <a:pt x="9" y="334"/>
                    <a:pt x="10" y="334"/>
                    <a:pt x="10" y="334"/>
                  </a:cubicBezTo>
                  <a:close/>
                  <a:moveTo>
                    <a:pt x="28" y="326"/>
                  </a:moveTo>
                  <a:cubicBezTo>
                    <a:pt x="30" y="326"/>
                    <a:pt x="32" y="327"/>
                    <a:pt x="31" y="328"/>
                  </a:cubicBezTo>
                  <a:cubicBezTo>
                    <a:pt x="31" y="329"/>
                    <a:pt x="30" y="329"/>
                    <a:pt x="29" y="329"/>
                  </a:cubicBezTo>
                  <a:cubicBezTo>
                    <a:pt x="28" y="329"/>
                    <a:pt x="27" y="329"/>
                    <a:pt x="26" y="329"/>
                  </a:cubicBezTo>
                  <a:cubicBezTo>
                    <a:pt x="25" y="330"/>
                    <a:pt x="25" y="331"/>
                    <a:pt x="23" y="331"/>
                  </a:cubicBezTo>
                  <a:cubicBezTo>
                    <a:pt x="22" y="331"/>
                    <a:pt x="21" y="331"/>
                    <a:pt x="21" y="330"/>
                  </a:cubicBezTo>
                  <a:cubicBezTo>
                    <a:pt x="22" y="329"/>
                    <a:pt x="23" y="328"/>
                    <a:pt x="23" y="328"/>
                  </a:cubicBezTo>
                  <a:cubicBezTo>
                    <a:pt x="25" y="327"/>
                    <a:pt x="27" y="327"/>
                    <a:pt x="28" y="326"/>
                  </a:cubicBezTo>
                  <a:close/>
                  <a:moveTo>
                    <a:pt x="31" y="325"/>
                  </a:moveTo>
                  <a:cubicBezTo>
                    <a:pt x="32" y="324"/>
                    <a:pt x="32" y="324"/>
                    <a:pt x="32" y="324"/>
                  </a:cubicBezTo>
                  <a:cubicBezTo>
                    <a:pt x="33" y="324"/>
                    <a:pt x="33" y="325"/>
                    <a:pt x="34" y="325"/>
                  </a:cubicBezTo>
                  <a:cubicBezTo>
                    <a:pt x="34" y="325"/>
                    <a:pt x="34" y="325"/>
                    <a:pt x="34" y="326"/>
                  </a:cubicBezTo>
                  <a:cubicBezTo>
                    <a:pt x="34" y="326"/>
                    <a:pt x="34" y="326"/>
                    <a:pt x="33" y="326"/>
                  </a:cubicBezTo>
                  <a:cubicBezTo>
                    <a:pt x="32" y="326"/>
                    <a:pt x="31" y="326"/>
                    <a:pt x="31" y="325"/>
                  </a:cubicBezTo>
                  <a:cubicBezTo>
                    <a:pt x="31" y="325"/>
                    <a:pt x="31" y="325"/>
                    <a:pt x="31" y="325"/>
                  </a:cubicBezTo>
                  <a:close/>
                  <a:moveTo>
                    <a:pt x="40" y="320"/>
                  </a:moveTo>
                  <a:cubicBezTo>
                    <a:pt x="41" y="319"/>
                    <a:pt x="41" y="319"/>
                    <a:pt x="42" y="319"/>
                  </a:cubicBezTo>
                  <a:cubicBezTo>
                    <a:pt x="44" y="319"/>
                    <a:pt x="47" y="320"/>
                    <a:pt x="48" y="321"/>
                  </a:cubicBezTo>
                  <a:cubicBezTo>
                    <a:pt x="48" y="321"/>
                    <a:pt x="48" y="321"/>
                    <a:pt x="48" y="322"/>
                  </a:cubicBezTo>
                  <a:cubicBezTo>
                    <a:pt x="46" y="322"/>
                    <a:pt x="43" y="321"/>
                    <a:pt x="41" y="322"/>
                  </a:cubicBezTo>
                  <a:cubicBezTo>
                    <a:pt x="39" y="323"/>
                    <a:pt x="39" y="326"/>
                    <a:pt x="35" y="325"/>
                  </a:cubicBezTo>
                  <a:cubicBezTo>
                    <a:pt x="35" y="324"/>
                    <a:pt x="35" y="323"/>
                    <a:pt x="35" y="323"/>
                  </a:cubicBezTo>
                  <a:cubicBezTo>
                    <a:pt x="38" y="322"/>
                    <a:pt x="38" y="321"/>
                    <a:pt x="40" y="320"/>
                  </a:cubicBezTo>
                  <a:close/>
                  <a:moveTo>
                    <a:pt x="61" y="558"/>
                  </a:moveTo>
                  <a:cubicBezTo>
                    <a:pt x="62" y="558"/>
                    <a:pt x="62" y="560"/>
                    <a:pt x="63" y="560"/>
                  </a:cubicBezTo>
                  <a:cubicBezTo>
                    <a:pt x="63" y="560"/>
                    <a:pt x="63" y="560"/>
                    <a:pt x="63" y="561"/>
                  </a:cubicBezTo>
                  <a:cubicBezTo>
                    <a:pt x="63" y="561"/>
                    <a:pt x="63" y="561"/>
                    <a:pt x="63" y="561"/>
                  </a:cubicBezTo>
                  <a:cubicBezTo>
                    <a:pt x="62" y="560"/>
                    <a:pt x="61" y="560"/>
                    <a:pt x="60" y="560"/>
                  </a:cubicBezTo>
                  <a:cubicBezTo>
                    <a:pt x="60" y="560"/>
                    <a:pt x="60" y="559"/>
                    <a:pt x="59" y="558"/>
                  </a:cubicBezTo>
                  <a:cubicBezTo>
                    <a:pt x="60" y="558"/>
                    <a:pt x="60" y="558"/>
                    <a:pt x="61" y="558"/>
                  </a:cubicBezTo>
                  <a:close/>
                  <a:moveTo>
                    <a:pt x="73" y="563"/>
                  </a:moveTo>
                  <a:cubicBezTo>
                    <a:pt x="73" y="564"/>
                    <a:pt x="73" y="564"/>
                    <a:pt x="73" y="564"/>
                  </a:cubicBezTo>
                  <a:cubicBezTo>
                    <a:pt x="73" y="564"/>
                    <a:pt x="72" y="565"/>
                    <a:pt x="71" y="564"/>
                  </a:cubicBezTo>
                  <a:cubicBezTo>
                    <a:pt x="70" y="564"/>
                    <a:pt x="70" y="563"/>
                    <a:pt x="69" y="562"/>
                  </a:cubicBezTo>
                  <a:cubicBezTo>
                    <a:pt x="69" y="562"/>
                    <a:pt x="69" y="562"/>
                    <a:pt x="69" y="562"/>
                  </a:cubicBezTo>
                  <a:cubicBezTo>
                    <a:pt x="71" y="562"/>
                    <a:pt x="73" y="563"/>
                    <a:pt x="73" y="563"/>
                  </a:cubicBezTo>
                  <a:close/>
                  <a:moveTo>
                    <a:pt x="74" y="567"/>
                  </a:moveTo>
                  <a:cubicBezTo>
                    <a:pt x="74" y="567"/>
                    <a:pt x="74" y="566"/>
                    <a:pt x="74" y="566"/>
                  </a:cubicBezTo>
                  <a:cubicBezTo>
                    <a:pt x="75" y="567"/>
                    <a:pt x="78" y="568"/>
                    <a:pt x="79" y="569"/>
                  </a:cubicBezTo>
                  <a:cubicBezTo>
                    <a:pt x="79" y="569"/>
                    <a:pt x="79" y="570"/>
                    <a:pt x="80" y="571"/>
                  </a:cubicBezTo>
                  <a:cubicBezTo>
                    <a:pt x="80" y="573"/>
                    <a:pt x="77" y="572"/>
                    <a:pt x="76" y="573"/>
                  </a:cubicBezTo>
                  <a:cubicBezTo>
                    <a:pt x="76" y="574"/>
                    <a:pt x="75" y="574"/>
                    <a:pt x="75" y="575"/>
                  </a:cubicBezTo>
                  <a:cubicBezTo>
                    <a:pt x="75" y="575"/>
                    <a:pt x="75" y="574"/>
                    <a:pt x="75" y="574"/>
                  </a:cubicBezTo>
                  <a:cubicBezTo>
                    <a:pt x="75" y="574"/>
                    <a:pt x="74" y="574"/>
                    <a:pt x="74" y="574"/>
                  </a:cubicBezTo>
                  <a:cubicBezTo>
                    <a:pt x="74" y="572"/>
                    <a:pt x="73" y="571"/>
                    <a:pt x="73" y="569"/>
                  </a:cubicBezTo>
                  <a:cubicBezTo>
                    <a:pt x="73" y="569"/>
                    <a:pt x="74" y="569"/>
                    <a:pt x="74" y="568"/>
                  </a:cubicBezTo>
                  <a:cubicBezTo>
                    <a:pt x="74" y="567"/>
                    <a:pt x="74" y="567"/>
                    <a:pt x="74" y="567"/>
                  </a:cubicBezTo>
                  <a:close/>
                  <a:moveTo>
                    <a:pt x="88" y="305"/>
                  </a:moveTo>
                  <a:cubicBezTo>
                    <a:pt x="89" y="305"/>
                    <a:pt x="89" y="304"/>
                    <a:pt x="89" y="303"/>
                  </a:cubicBezTo>
                  <a:cubicBezTo>
                    <a:pt x="90" y="302"/>
                    <a:pt x="90" y="302"/>
                    <a:pt x="90" y="302"/>
                  </a:cubicBezTo>
                  <a:cubicBezTo>
                    <a:pt x="93" y="303"/>
                    <a:pt x="94" y="303"/>
                    <a:pt x="95" y="305"/>
                  </a:cubicBezTo>
                  <a:cubicBezTo>
                    <a:pt x="95" y="305"/>
                    <a:pt x="95" y="305"/>
                    <a:pt x="95" y="305"/>
                  </a:cubicBezTo>
                  <a:cubicBezTo>
                    <a:pt x="93" y="305"/>
                    <a:pt x="92" y="305"/>
                    <a:pt x="91" y="306"/>
                  </a:cubicBezTo>
                  <a:cubicBezTo>
                    <a:pt x="89" y="307"/>
                    <a:pt x="89" y="312"/>
                    <a:pt x="84" y="309"/>
                  </a:cubicBezTo>
                  <a:cubicBezTo>
                    <a:pt x="83" y="309"/>
                    <a:pt x="82" y="309"/>
                    <a:pt x="82" y="308"/>
                  </a:cubicBezTo>
                  <a:cubicBezTo>
                    <a:pt x="82" y="306"/>
                    <a:pt x="84" y="306"/>
                    <a:pt x="84" y="304"/>
                  </a:cubicBezTo>
                  <a:cubicBezTo>
                    <a:pt x="85" y="305"/>
                    <a:pt x="87" y="306"/>
                    <a:pt x="88" y="305"/>
                  </a:cubicBezTo>
                  <a:close/>
                  <a:moveTo>
                    <a:pt x="191" y="299"/>
                  </a:moveTo>
                  <a:cubicBezTo>
                    <a:pt x="193" y="300"/>
                    <a:pt x="193" y="301"/>
                    <a:pt x="196" y="300"/>
                  </a:cubicBezTo>
                  <a:cubicBezTo>
                    <a:pt x="196" y="302"/>
                    <a:pt x="197" y="303"/>
                    <a:pt x="197" y="304"/>
                  </a:cubicBezTo>
                  <a:cubicBezTo>
                    <a:pt x="195" y="304"/>
                    <a:pt x="194" y="303"/>
                    <a:pt x="193" y="303"/>
                  </a:cubicBezTo>
                  <a:cubicBezTo>
                    <a:pt x="193" y="304"/>
                    <a:pt x="193" y="305"/>
                    <a:pt x="193" y="306"/>
                  </a:cubicBezTo>
                  <a:cubicBezTo>
                    <a:pt x="192" y="305"/>
                    <a:pt x="192" y="305"/>
                    <a:pt x="192" y="305"/>
                  </a:cubicBezTo>
                  <a:cubicBezTo>
                    <a:pt x="191" y="304"/>
                    <a:pt x="189" y="303"/>
                    <a:pt x="188" y="302"/>
                  </a:cubicBezTo>
                  <a:cubicBezTo>
                    <a:pt x="189" y="301"/>
                    <a:pt x="189" y="300"/>
                    <a:pt x="190" y="299"/>
                  </a:cubicBezTo>
                  <a:cubicBezTo>
                    <a:pt x="190" y="299"/>
                    <a:pt x="191" y="299"/>
                    <a:pt x="191" y="299"/>
                  </a:cubicBezTo>
                  <a:close/>
                  <a:moveTo>
                    <a:pt x="198" y="307"/>
                  </a:moveTo>
                  <a:cubicBezTo>
                    <a:pt x="198" y="311"/>
                    <a:pt x="199" y="310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8" y="314"/>
                    <a:pt x="198" y="314"/>
                    <a:pt x="198" y="314"/>
                  </a:cubicBezTo>
                  <a:cubicBezTo>
                    <a:pt x="197" y="312"/>
                    <a:pt x="194" y="308"/>
                    <a:pt x="195" y="306"/>
                  </a:cubicBezTo>
                  <a:cubicBezTo>
                    <a:pt x="196" y="306"/>
                    <a:pt x="197" y="306"/>
                    <a:pt x="198" y="307"/>
                  </a:cubicBezTo>
                  <a:close/>
                  <a:moveTo>
                    <a:pt x="211" y="319"/>
                  </a:moveTo>
                  <a:cubicBezTo>
                    <a:pt x="212" y="320"/>
                    <a:pt x="211" y="320"/>
                    <a:pt x="211" y="321"/>
                  </a:cubicBezTo>
                  <a:cubicBezTo>
                    <a:pt x="212" y="322"/>
                    <a:pt x="213" y="323"/>
                    <a:pt x="214" y="324"/>
                  </a:cubicBezTo>
                  <a:cubicBezTo>
                    <a:pt x="214" y="325"/>
                    <a:pt x="214" y="326"/>
                    <a:pt x="214" y="327"/>
                  </a:cubicBezTo>
                  <a:cubicBezTo>
                    <a:pt x="212" y="326"/>
                    <a:pt x="208" y="323"/>
                    <a:pt x="208" y="321"/>
                  </a:cubicBezTo>
                  <a:cubicBezTo>
                    <a:pt x="207" y="320"/>
                    <a:pt x="208" y="319"/>
                    <a:pt x="207" y="318"/>
                  </a:cubicBezTo>
                  <a:cubicBezTo>
                    <a:pt x="207" y="318"/>
                    <a:pt x="206" y="317"/>
                    <a:pt x="206" y="316"/>
                  </a:cubicBezTo>
                  <a:cubicBezTo>
                    <a:pt x="208" y="316"/>
                    <a:pt x="211" y="318"/>
                    <a:pt x="211" y="319"/>
                  </a:cubicBezTo>
                  <a:close/>
                  <a:moveTo>
                    <a:pt x="216" y="335"/>
                  </a:moveTo>
                  <a:cubicBezTo>
                    <a:pt x="215" y="336"/>
                    <a:pt x="215" y="337"/>
                    <a:pt x="215" y="339"/>
                  </a:cubicBezTo>
                  <a:cubicBezTo>
                    <a:pt x="213" y="339"/>
                    <a:pt x="213" y="340"/>
                    <a:pt x="212" y="340"/>
                  </a:cubicBezTo>
                  <a:cubicBezTo>
                    <a:pt x="210" y="338"/>
                    <a:pt x="208" y="337"/>
                    <a:pt x="209" y="334"/>
                  </a:cubicBezTo>
                  <a:cubicBezTo>
                    <a:pt x="211" y="334"/>
                    <a:pt x="215" y="334"/>
                    <a:pt x="216" y="335"/>
                  </a:cubicBezTo>
                  <a:close/>
                  <a:moveTo>
                    <a:pt x="238" y="359"/>
                  </a:moveTo>
                  <a:cubicBezTo>
                    <a:pt x="241" y="359"/>
                    <a:pt x="244" y="361"/>
                    <a:pt x="247" y="362"/>
                  </a:cubicBezTo>
                  <a:cubicBezTo>
                    <a:pt x="249" y="362"/>
                    <a:pt x="251" y="362"/>
                    <a:pt x="252" y="363"/>
                  </a:cubicBezTo>
                  <a:cubicBezTo>
                    <a:pt x="255" y="364"/>
                    <a:pt x="255" y="368"/>
                    <a:pt x="257" y="369"/>
                  </a:cubicBezTo>
                  <a:cubicBezTo>
                    <a:pt x="260" y="372"/>
                    <a:pt x="264" y="371"/>
                    <a:pt x="265" y="376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60" y="377"/>
                    <a:pt x="257" y="376"/>
                    <a:pt x="255" y="375"/>
                  </a:cubicBezTo>
                  <a:cubicBezTo>
                    <a:pt x="255" y="374"/>
                    <a:pt x="255" y="374"/>
                    <a:pt x="255" y="374"/>
                  </a:cubicBezTo>
                  <a:cubicBezTo>
                    <a:pt x="256" y="373"/>
                    <a:pt x="256" y="373"/>
                    <a:pt x="256" y="372"/>
                  </a:cubicBezTo>
                  <a:cubicBezTo>
                    <a:pt x="254" y="372"/>
                    <a:pt x="253" y="372"/>
                    <a:pt x="253" y="373"/>
                  </a:cubicBezTo>
                  <a:cubicBezTo>
                    <a:pt x="252" y="373"/>
                    <a:pt x="251" y="373"/>
                    <a:pt x="251" y="372"/>
                  </a:cubicBezTo>
                  <a:cubicBezTo>
                    <a:pt x="251" y="371"/>
                    <a:pt x="251" y="371"/>
                    <a:pt x="251" y="370"/>
                  </a:cubicBezTo>
                  <a:cubicBezTo>
                    <a:pt x="250" y="369"/>
                    <a:pt x="248" y="369"/>
                    <a:pt x="247" y="369"/>
                  </a:cubicBezTo>
                  <a:cubicBezTo>
                    <a:pt x="247" y="369"/>
                    <a:pt x="247" y="369"/>
                    <a:pt x="247" y="368"/>
                  </a:cubicBezTo>
                  <a:cubicBezTo>
                    <a:pt x="247" y="368"/>
                    <a:pt x="247" y="367"/>
                    <a:pt x="247" y="367"/>
                  </a:cubicBezTo>
                  <a:cubicBezTo>
                    <a:pt x="246" y="367"/>
                    <a:pt x="246" y="366"/>
                    <a:pt x="245" y="365"/>
                  </a:cubicBezTo>
                  <a:cubicBezTo>
                    <a:pt x="244" y="365"/>
                    <a:pt x="244" y="366"/>
                    <a:pt x="243" y="366"/>
                  </a:cubicBezTo>
                  <a:cubicBezTo>
                    <a:pt x="242" y="366"/>
                    <a:pt x="236" y="361"/>
                    <a:pt x="236" y="359"/>
                  </a:cubicBezTo>
                  <a:cubicBezTo>
                    <a:pt x="236" y="359"/>
                    <a:pt x="236" y="359"/>
                    <a:pt x="236" y="359"/>
                  </a:cubicBezTo>
                  <a:cubicBezTo>
                    <a:pt x="237" y="359"/>
                    <a:pt x="237" y="359"/>
                    <a:pt x="238" y="359"/>
                  </a:cubicBezTo>
                  <a:close/>
                  <a:moveTo>
                    <a:pt x="532" y="1052"/>
                  </a:moveTo>
                  <a:cubicBezTo>
                    <a:pt x="532" y="1052"/>
                    <a:pt x="532" y="1052"/>
                    <a:pt x="532" y="1052"/>
                  </a:cubicBezTo>
                  <a:cubicBezTo>
                    <a:pt x="532" y="1055"/>
                    <a:pt x="532" y="1056"/>
                    <a:pt x="531" y="1058"/>
                  </a:cubicBezTo>
                  <a:cubicBezTo>
                    <a:pt x="531" y="1058"/>
                    <a:pt x="531" y="1058"/>
                    <a:pt x="531" y="1058"/>
                  </a:cubicBezTo>
                  <a:cubicBezTo>
                    <a:pt x="530" y="1058"/>
                    <a:pt x="530" y="1058"/>
                    <a:pt x="530" y="1058"/>
                  </a:cubicBezTo>
                  <a:cubicBezTo>
                    <a:pt x="530" y="1057"/>
                    <a:pt x="530" y="1056"/>
                    <a:pt x="530" y="1055"/>
                  </a:cubicBezTo>
                  <a:cubicBezTo>
                    <a:pt x="530" y="1055"/>
                    <a:pt x="530" y="1055"/>
                    <a:pt x="530" y="1055"/>
                  </a:cubicBezTo>
                  <a:cubicBezTo>
                    <a:pt x="529" y="1055"/>
                    <a:pt x="528" y="1055"/>
                    <a:pt x="528" y="1055"/>
                  </a:cubicBezTo>
                  <a:cubicBezTo>
                    <a:pt x="527" y="1054"/>
                    <a:pt x="528" y="1053"/>
                    <a:pt x="528" y="1052"/>
                  </a:cubicBezTo>
                  <a:cubicBezTo>
                    <a:pt x="530" y="1053"/>
                    <a:pt x="531" y="1053"/>
                    <a:pt x="532" y="1052"/>
                  </a:cubicBezTo>
                  <a:close/>
                  <a:moveTo>
                    <a:pt x="553" y="1071"/>
                  </a:moveTo>
                  <a:cubicBezTo>
                    <a:pt x="554" y="1071"/>
                    <a:pt x="554" y="1071"/>
                    <a:pt x="555" y="1071"/>
                  </a:cubicBezTo>
                  <a:cubicBezTo>
                    <a:pt x="554" y="1070"/>
                    <a:pt x="553" y="1068"/>
                    <a:pt x="552" y="1068"/>
                  </a:cubicBezTo>
                  <a:cubicBezTo>
                    <a:pt x="550" y="1067"/>
                    <a:pt x="550" y="1067"/>
                    <a:pt x="548" y="1065"/>
                  </a:cubicBezTo>
                  <a:cubicBezTo>
                    <a:pt x="548" y="1065"/>
                    <a:pt x="548" y="1065"/>
                    <a:pt x="549" y="1064"/>
                  </a:cubicBezTo>
                  <a:cubicBezTo>
                    <a:pt x="550" y="1064"/>
                    <a:pt x="551" y="1063"/>
                    <a:pt x="553" y="1062"/>
                  </a:cubicBezTo>
                  <a:cubicBezTo>
                    <a:pt x="553" y="1062"/>
                    <a:pt x="553" y="1062"/>
                    <a:pt x="553" y="1061"/>
                  </a:cubicBezTo>
                  <a:cubicBezTo>
                    <a:pt x="553" y="1061"/>
                    <a:pt x="552" y="1061"/>
                    <a:pt x="552" y="1061"/>
                  </a:cubicBezTo>
                  <a:cubicBezTo>
                    <a:pt x="550" y="1061"/>
                    <a:pt x="548" y="1062"/>
                    <a:pt x="547" y="1061"/>
                  </a:cubicBezTo>
                  <a:cubicBezTo>
                    <a:pt x="547" y="1061"/>
                    <a:pt x="547" y="1061"/>
                    <a:pt x="547" y="1061"/>
                  </a:cubicBezTo>
                  <a:cubicBezTo>
                    <a:pt x="547" y="1058"/>
                    <a:pt x="551" y="1057"/>
                    <a:pt x="553" y="1055"/>
                  </a:cubicBezTo>
                  <a:cubicBezTo>
                    <a:pt x="554" y="1056"/>
                    <a:pt x="558" y="1056"/>
                    <a:pt x="559" y="1057"/>
                  </a:cubicBezTo>
                  <a:cubicBezTo>
                    <a:pt x="559" y="1057"/>
                    <a:pt x="559" y="1058"/>
                    <a:pt x="559" y="1058"/>
                  </a:cubicBezTo>
                  <a:cubicBezTo>
                    <a:pt x="558" y="1059"/>
                    <a:pt x="557" y="1060"/>
                    <a:pt x="558" y="1061"/>
                  </a:cubicBezTo>
                  <a:cubicBezTo>
                    <a:pt x="561" y="1061"/>
                    <a:pt x="562" y="1064"/>
                    <a:pt x="564" y="1066"/>
                  </a:cubicBezTo>
                  <a:cubicBezTo>
                    <a:pt x="567" y="1069"/>
                    <a:pt x="570" y="1072"/>
                    <a:pt x="577" y="1072"/>
                  </a:cubicBezTo>
                  <a:cubicBezTo>
                    <a:pt x="577" y="1072"/>
                    <a:pt x="577" y="1073"/>
                    <a:pt x="577" y="1073"/>
                  </a:cubicBezTo>
                  <a:cubicBezTo>
                    <a:pt x="577" y="1073"/>
                    <a:pt x="577" y="1073"/>
                    <a:pt x="577" y="1074"/>
                  </a:cubicBezTo>
                  <a:cubicBezTo>
                    <a:pt x="574" y="1074"/>
                    <a:pt x="571" y="1075"/>
                    <a:pt x="569" y="1075"/>
                  </a:cubicBezTo>
                  <a:cubicBezTo>
                    <a:pt x="568" y="1074"/>
                    <a:pt x="567" y="1074"/>
                    <a:pt x="566" y="1074"/>
                  </a:cubicBezTo>
                  <a:cubicBezTo>
                    <a:pt x="564" y="1073"/>
                    <a:pt x="562" y="1073"/>
                    <a:pt x="559" y="1073"/>
                  </a:cubicBezTo>
                  <a:cubicBezTo>
                    <a:pt x="558" y="1073"/>
                    <a:pt x="556" y="1074"/>
                    <a:pt x="554" y="1074"/>
                  </a:cubicBezTo>
                  <a:cubicBezTo>
                    <a:pt x="552" y="1074"/>
                    <a:pt x="552" y="1072"/>
                    <a:pt x="550" y="1072"/>
                  </a:cubicBezTo>
                  <a:cubicBezTo>
                    <a:pt x="548" y="1073"/>
                    <a:pt x="547" y="1074"/>
                    <a:pt x="545" y="1074"/>
                  </a:cubicBezTo>
                  <a:cubicBezTo>
                    <a:pt x="545" y="1074"/>
                    <a:pt x="545" y="1074"/>
                    <a:pt x="545" y="1074"/>
                  </a:cubicBezTo>
                  <a:cubicBezTo>
                    <a:pt x="545" y="1072"/>
                    <a:pt x="546" y="1071"/>
                    <a:pt x="546" y="1070"/>
                  </a:cubicBezTo>
                  <a:cubicBezTo>
                    <a:pt x="548" y="1070"/>
                    <a:pt x="552" y="1069"/>
                    <a:pt x="553" y="1071"/>
                  </a:cubicBezTo>
                  <a:close/>
                  <a:moveTo>
                    <a:pt x="992" y="622"/>
                  </a:moveTo>
                  <a:cubicBezTo>
                    <a:pt x="993" y="622"/>
                    <a:pt x="993" y="623"/>
                    <a:pt x="994" y="623"/>
                  </a:cubicBezTo>
                  <a:cubicBezTo>
                    <a:pt x="992" y="624"/>
                    <a:pt x="993" y="626"/>
                    <a:pt x="991" y="626"/>
                  </a:cubicBezTo>
                  <a:cubicBezTo>
                    <a:pt x="991" y="626"/>
                    <a:pt x="990" y="626"/>
                    <a:pt x="990" y="626"/>
                  </a:cubicBezTo>
                  <a:cubicBezTo>
                    <a:pt x="990" y="625"/>
                    <a:pt x="990" y="625"/>
                    <a:pt x="990" y="624"/>
                  </a:cubicBezTo>
                  <a:cubicBezTo>
                    <a:pt x="991" y="624"/>
                    <a:pt x="991" y="623"/>
                    <a:pt x="992" y="622"/>
                  </a:cubicBezTo>
                  <a:close/>
                  <a:moveTo>
                    <a:pt x="1199" y="771"/>
                  </a:moveTo>
                  <a:cubicBezTo>
                    <a:pt x="1200" y="770"/>
                    <a:pt x="1204" y="762"/>
                    <a:pt x="1204" y="760"/>
                  </a:cubicBezTo>
                  <a:cubicBezTo>
                    <a:pt x="1203" y="759"/>
                    <a:pt x="1202" y="759"/>
                    <a:pt x="1202" y="758"/>
                  </a:cubicBezTo>
                  <a:cubicBezTo>
                    <a:pt x="1202" y="757"/>
                    <a:pt x="1202" y="757"/>
                    <a:pt x="1203" y="756"/>
                  </a:cubicBezTo>
                  <a:cubicBezTo>
                    <a:pt x="1202" y="755"/>
                    <a:pt x="1200" y="750"/>
                    <a:pt x="1200" y="748"/>
                  </a:cubicBezTo>
                  <a:cubicBezTo>
                    <a:pt x="1201" y="745"/>
                    <a:pt x="1203" y="745"/>
                    <a:pt x="1203" y="740"/>
                  </a:cubicBezTo>
                  <a:cubicBezTo>
                    <a:pt x="1204" y="740"/>
                    <a:pt x="1205" y="740"/>
                    <a:pt x="1206" y="740"/>
                  </a:cubicBezTo>
                  <a:cubicBezTo>
                    <a:pt x="1206" y="740"/>
                    <a:pt x="1207" y="739"/>
                    <a:pt x="1207" y="739"/>
                  </a:cubicBezTo>
                  <a:cubicBezTo>
                    <a:pt x="1208" y="739"/>
                    <a:pt x="1209" y="740"/>
                    <a:pt x="1210" y="739"/>
                  </a:cubicBezTo>
                  <a:cubicBezTo>
                    <a:pt x="1210" y="739"/>
                    <a:pt x="1210" y="739"/>
                    <a:pt x="1211" y="738"/>
                  </a:cubicBezTo>
                  <a:cubicBezTo>
                    <a:pt x="1212" y="737"/>
                    <a:pt x="1213" y="739"/>
                    <a:pt x="1215" y="738"/>
                  </a:cubicBezTo>
                  <a:cubicBezTo>
                    <a:pt x="1215" y="738"/>
                    <a:pt x="1215" y="737"/>
                    <a:pt x="1215" y="737"/>
                  </a:cubicBezTo>
                  <a:cubicBezTo>
                    <a:pt x="1215" y="736"/>
                    <a:pt x="1216" y="736"/>
                    <a:pt x="1217" y="735"/>
                  </a:cubicBezTo>
                  <a:cubicBezTo>
                    <a:pt x="1218" y="735"/>
                    <a:pt x="1218" y="736"/>
                    <a:pt x="1219" y="735"/>
                  </a:cubicBezTo>
                  <a:cubicBezTo>
                    <a:pt x="1219" y="735"/>
                    <a:pt x="1219" y="735"/>
                    <a:pt x="1219" y="735"/>
                  </a:cubicBezTo>
                  <a:cubicBezTo>
                    <a:pt x="1219" y="734"/>
                    <a:pt x="1219" y="734"/>
                    <a:pt x="1219" y="734"/>
                  </a:cubicBezTo>
                  <a:cubicBezTo>
                    <a:pt x="1219" y="733"/>
                    <a:pt x="1220" y="732"/>
                    <a:pt x="1221" y="732"/>
                  </a:cubicBezTo>
                  <a:cubicBezTo>
                    <a:pt x="1221" y="732"/>
                    <a:pt x="1221" y="732"/>
                    <a:pt x="1221" y="732"/>
                  </a:cubicBezTo>
                  <a:cubicBezTo>
                    <a:pt x="1221" y="732"/>
                    <a:pt x="1221" y="733"/>
                    <a:pt x="1222" y="733"/>
                  </a:cubicBezTo>
                  <a:cubicBezTo>
                    <a:pt x="1222" y="732"/>
                    <a:pt x="1223" y="732"/>
                    <a:pt x="1223" y="731"/>
                  </a:cubicBezTo>
                  <a:cubicBezTo>
                    <a:pt x="1223" y="730"/>
                    <a:pt x="1222" y="730"/>
                    <a:pt x="1222" y="729"/>
                  </a:cubicBezTo>
                  <a:cubicBezTo>
                    <a:pt x="1222" y="729"/>
                    <a:pt x="1222" y="729"/>
                    <a:pt x="1222" y="729"/>
                  </a:cubicBezTo>
                  <a:cubicBezTo>
                    <a:pt x="1223" y="729"/>
                    <a:pt x="1224" y="729"/>
                    <a:pt x="1224" y="728"/>
                  </a:cubicBezTo>
                  <a:cubicBezTo>
                    <a:pt x="1224" y="728"/>
                    <a:pt x="1224" y="728"/>
                    <a:pt x="1224" y="728"/>
                  </a:cubicBezTo>
                  <a:cubicBezTo>
                    <a:pt x="1224" y="727"/>
                    <a:pt x="1223" y="726"/>
                    <a:pt x="1223" y="724"/>
                  </a:cubicBezTo>
                  <a:cubicBezTo>
                    <a:pt x="1224" y="724"/>
                    <a:pt x="1224" y="724"/>
                    <a:pt x="1225" y="724"/>
                  </a:cubicBezTo>
                  <a:cubicBezTo>
                    <a:pt x="1225" y="725"/>
                    <a:pt x="1225" y="726"/>
                    <a:pt x="1226" y="726"/>
                  </a:cubicBezTo>
                  <a:cubicBezTo>
                    <a:pt x="1226" y="725"/>
                    <a:pt x="1227" y="725"/>
                    <a:pt x="1228" y="724"/>
                  </a:cubicBezTo>
                  <a:cubicBezTo>
                    <a:pt x="1230" y="723"/>
                    <a:pt x="1230" y="720"/>
                    <a:pt x="1229" y="718"/>
                  </a:cubicBezTo>
                  <a:cubicBezTo>
                    <a:pt x="1231" y="717"/>
                    <a:pt x="1231" y="716"/>
                    <a:pt x="1232" y="718"/>
                  </a:cubicBezTo>
                  <a:cubicBezTo>
                    <a:pt x="1233" y="719"/>
                    <a:pt x="1234" y="719"/>
                    <a:pt x="1235" y="720"/>
                  </a:cubicBezTo>
                  <a:cubicBezTo>
                    <a:pt x="1236" y="722"/>
                    <a:pt x="1236" y="729"/>
                    <a:pt x="1237" y="732"/>
                  </a:cubicBezTo>
                  <a:cubicBezTo>
                    <a:pt x="1238" y="733"/>
                    <a:pt x="1238" y="734"/>
                    <a:pt x="1239" y="735"/>
                  </a:cubicBezTo>
                  <a:cubicBezTo>
                    <a:pt x="1239" y="736"/>
                    <a:pt x="1237" y="738"/>
                    <a:pt x="1237" y="739"/>
                  </a:cubicBezTo>
                  <a:cubicBezTo>
                    <a:pt x="1236" y="738"/>
                    <a:pt x="1235" y="736"/>
                    <a:pt x="1234" y="735"/>
                  </a:cubicBezTo>
                  <a:cubicBezTo>
                    <a:pt x="1234" y="735"/>
                    <a:pt x="1234" y="735"/>
                    <a:pt x="1234" y="735"/>
                  </a:cubicBezTo>
                  <a:cubicBezTo>
                    <a:pt x="1234" y="736"/>
                    <a:pt x="1234" y="736"/>
                    <a:pt x="1233" y="736"/>
                  </a:cubicBezTo>
                  <a:cubicBezTo>
                    <a:pt x="1233" y="738"/>
                    <a:pt x="1234" y="740"/>
                    <a:pt x="1235" y="741"/>
                  </a:cubicBezTo>
                  <a:cubicBezTo>
                    <a:pt x="1235" y="744"/>
                    <a:pt x="1233" y="745"/>
                    <a:pt x="1232" y="747"/>
                  </a:cubicBezTo>
                  <a:cubicBezTo>
                    <a:pt x="1232" y="749"/>
                    <a:pt x="1232" y="751"/>
                    <a:pt x="1232" y="753"/>
                  </a:cubicBezTo>
                  <a:cubicBezTo>
                    <a:pt x="1229" y="762"/>
                    <a:pt x="1226" y="772"/>
                    <a:pt x="1223" y="782"/>
                  </a:cubicBezTo>
                  <a:cubicBezTo>
                    <a:pt x="1222" y="785"/>
                    <a:pt x="1220" y="794"/>
                    <a:pt x="1217" y="795"/>
                  </a:cubicBezTo>
                  <a:cubicBezTo>
                    <a:pt x="1216" y="796"/>
                    <a:pt x="1215" y="796"/>
                    <a:pt x="1213" y="796"/>
                  </a:cubicBezTo>
                  <a:cubicBezTo>
                    <a:pt x="1211" y="797"/>
                    <a:pt x="1210" y="798"/>
                    <a:pt x="1207" y="798"/>
                  </a:cubicBezTo>
                  <a:cubicBezTo>
                    <a:pt x="1206" y="796"/>
                    <a:pt x="1202" y="797"/>
                    <a:pt x="1201" y="794"/>
                  </a:cubicBezTo>
                  <a:cubicBezTo>
                    <a:pt x="1200" y="793"/>
                    <a:pt x="1201" y="793"/>
                    <a:pt x="1200" y="792"/>
                  </a:cubicBezTo>
                  <a:cubicBezTo>
                    <a:pt x="1200" y="790"/>
                    <a:pt x="1198" y="790"/>
                    <a:pt x="1199" y="787"/>
                  </a:cubicBezTo>
                  <a:cubicBezTo>
                    <a:pt x="1199" y="786"/>
                    <a:pt x="1199" y="785"/>
                    <a:pt x="1199" y="784"/>
                  </a:cubicBezTo>
                  <a:cubicBezTo>
                    <a:pt x="1198" y="782"/>
                    <a:pt x="1197" y="780"/>
                    <a:pt x="1196" y="778"/>
                  </a:cubicBezTo>
                  <a:cubicBezTo>
                    <a:pt x="1196" y="777"/>
                    <a:pt x="1197" y="773"/>
                    <a:pt x="1198" y="772"/>
                  </a:cubicBezTo>
                  <a:cubicBezTo>
                    <a:pt x="1198" y="772"/>
                    <a:pt x="1199" y="772"/>
                    <a:pt x="1199" y="771"/>
                  </a:cubicBezTo>
                  <a:close/>
                  <a:moveTo>
                    <a:pt x="1411" y="591"/>
                  </a:moveTo>
                  <a:cubicBezTo>
                    <a:pt x="1412" y="591"/>
                    <a:pt x="1412" y="591"/>
                    <a:pt x="1413" y="590"/>
                  </a:cubicBezTo>
                  <a:cubicBezTo>
                    <a:pt x="1413" y="589"/>
                    <a:pt x="1414" y="588"/>
                    <a:pt x="1413" y="586"/>
                  </a:cubicBezTo>
                  <a:cubicBezTo>
                    <a:pt x="1416" y="588"/>
                    <a:pt x="1418" y="590"/>
                    <a:pt x="1419" y="594"/>
                  </a:cubicBezTo>
                  <a:cubicBezTo>
                    <a:pt x="1420" y="595"/>
                    <a:pt x="1420" y="595"/>
                    <a:pt x="1421" y="597"/>
                  </a:cubicBezTo>
                  <a:cubicBezTo>
                    <a:pt x="1422" y="598"/>
                    <a:pt x="1423" y="600"/>
                    <a:pt x="1424" y="602"/>
                  </a:cubicBezTo>
                  <a:cubicBezTo>
                    <a:pt x="1424" y="606"/>
                    <a:pt x="1419" y="609"/>
                    <a:pt x="1414" y="608"/>
                  </a:cubicBezTo>
                  <a:cubicBezTo>
                    <a:pt x="1413" y="607"/>
                    <a:pt x="1412" y="604"/>
                    <a:pt x="1412" y="602"/>
                  </a:cubicBezTo>
                  <a:cubicBezTo>
                    <a:pt x="1412" y="600"/>
                    <a:pt x="1412" y="598"/>
                    <a:pt x="1412" y="596"/>
                  </a:cubicBezTo>
                  <a:cubicBezTo>
                    <a:pt x="1411" y="594"/>
                    <a:pt x="1411" y="594"/>
                    <a:pt x="1411" y="593"/>
                  </a:cubicBezTo>
                  <a:cubicBezTo>
                    <a:pt x="1411" y="592"/>
                    <a:pt x="1411" y="592"/>
                    <a:pt x="1411" y="592"/>
                  </a:cubicBezTo>
                  <a:cubicBezTo>
                    <a:pt x="1411" y="591"/>
                    <a:pt x="1411" y="591"/>
                    <a:pt x="1411" y="591"/>
                  </a:cubicBezTo>
                  <a:close/>
                  <a:moveTo>
                    <a:pt x="1576" y="656"/>
                  </a:moveTo>
                  <a:cubicBezTo>
                    <a:pt x="1579" y="657"/>
                    <a:pt x="1581" y="656"/>
                    <a:pt x="1584" y="656"/>
                  </a:cubicBezTo>
                  <a:cubicBezTo>
                    <a:pt x="1585" y="658"/>
                    <a:pt x="1586" y="660"/>
                    <a:pt x="1588" y="661"/>
                  </a:cubicBezTo>
                  <a:cubicBezTo>
                    <a:pt x="1588" y="661"/>
                    <a:pt x="1588" y="662"/>
                    <a:pt x="1588" y="663"/>
                  </a:cubicBezTo>
                  <a:cubicBezTo>
                    <a:pt x="1590" y="664"/>
                    <a:pt x="1591" y="665"/>
                    <a:pt x="1592" y="666"/>
                  </a:cubicBezTo>
                  <a:cubicBezTo>
                    <a:pt x="1594" y="667"/>
                    <a:pt x="1596" y="668"/>
                    <a:pt x="1598" y="669"/>
                  </a:cubicBezTo>
                  <a:cubicBezTo>
                    <a:pt x="1598" y="670"/>
                    <a:pt x="1598" y="671"/>
                    <a:pt x="1598" y="671"/>
                  </a:cubicBezTo>
                  <a:cubicBezTo>
                    <a:pt x="1601" y="672"/>
                    <a:pt x="1602" y="674"/>
                    <a:pt x="1603" y="675"/>
                  </a:cubicBezTo>
                  <a:cubicBezTo>
                    <a:pt x="1604" y="675"/>
                    <a:pt x="1604" y="675"/>
                    <a:pt x="1604" y="675"/>
                  </a:cubicBezTo>
                  <a:cubicBezTo>
                    <a:pt x="1604" y="675"/>
                    <a:pt x="1604" y="674"/>
                    <a:pt x="1604" y="674"/>
                  </a:cubicBezTo>
                  <a:cubicBezTo>
                    <a:pt x="1604" y="674"/>
                    <a:pt x="1604" y="674"/>
                    <a:pt x="1604" y="674"/>
                  </a:cubicBezTo>
                  <a:cubicBezTo>
                    <a:pt x="1606" y="675"/>
                    <a:pt x="1606" y="676"/>
                    <a:pt x="1608" y="677"/>
                  </a:cubicBezTo>
                  <a:cubicBezTo>
                    <a:pt x="1609" y="678"/>
                    <a:pt x="1610" y="678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79"/>
                    <a:pt x="1611" y="679"/>
                    <a:pt x="1611" y="679"/>
                  </a:cubicBezTo>
                  <a:cubicBezTo>
                    <a:pt x="1611" y="680"/>
                    <a:pt x="1612" y="681"/>
                    <a:pt x="1612" y="682"/>
                  </a:cubicBezTo>
                  <a:cubicBezTo>
                    <a:pt x="1613" y="683"/>
                    <a:pt x="1615" y="683"/>
                    <a:pt x="1617" y="683"/>
                  </a:cubicBezTo>
                  <a:cubicBezTo>
                    <a:pt x="1619" y="684"/>
                    <a:pt x="1620" y="685"/>
                    <a:pt x="1621" y="686"/>
                  </a:cubicBezTo>
                  <a:cubicBezTo>
                    <a:pt x="1621" y="688"/>
                    <a:pt x="1619" y="690"/>
                    <a:pt x="1618" y="690"/>
                  </a:cubicBezTo>
                  <a:cubicBezTo>
                    <a:pt x="1619" y="691"/>
                    <a:pt x="1620" y="693"/>
                    <a:pt x="1621" y="693"/>
                  </a:cubicBezTo>
                  <a:cubicBezTo>
                    <a:pt x="1622" y="693"/>
                    <a:pt x="1623" y="693"/>
                    <a:pt x="1624" y="693"/>
                  </a:cubicBezTo>
                  <a:cubicBezTo>
                    <a:pt x="1625" y="695"/>
                    <a:pt x="1624" y="698"/>
                    <a:pt x="1626" y="699"/>
                  </a:cubicBezTo>
                  <a:cubicBezTo>
                    <a:pt x="1626" y="699"/>
                    <a:pt x="1627" y="699"/>
                    <a:pt x="1627" y="699"/>
                  </a:cubicBezTo>
                  <a:cubicBezTo>
                    <a:pt x="1627" y="700"/>
                    <a:pt x="1626" y="701"/>
                    <a:pt x="1626" y="702"/>
                  </a:cubicBezTo>
                  <a:cubicBezTo>
                    <a:pt x="1626" y="702"/>
                    <a:pt x="1627" y="702"/>
                    <a:pt x="1627" y="702"/>
                  </a:cubicBezTo>
                  <a:cubicBezTo>
                    <a:pt x="1627" y="702"/>
                    <a:pt x="1628" y="701"/>
                    <a:pt x="1628" y="701"/>
                  </a:cubicBezTo>
                  <a:cubicBezTo>
                    <a:pt x="1629" y="701"/>
                    <a:pt x="1630" y="702"/>
                    <a:pt x="1631" y="702"/>
                  </a:cubicBezTo>
                  <a:cubicBezTo>
                    <a:pt x="1632" y="702"/>
                    <a:pt x="1632" y="705"/>
                    <a:pt x="1634" y="705"/>
                  </a:cubicBezTo>
                  <a:cubicBezTo>
                    <a:pt x="1634" y="707"/>
                    <a:pt x="1633" y="709"/>
                    <a:pt x="1632" y="711"/>
                  </a:cubicBezTo>
                  <a:cubicBezTo>
                    <a:pt x="1632" y="714"/>
                    <a:pt x="1635" y="719"/>
                    <a:pt x="1632" y="722"/>
                  </a:cubicBezTo>
                  <a:cubicBezTo>
                    <a:pt x="1631" y="721"/>
                    <a:pt x="1631" y="720"/>
                    <a:pt x="1630" y="719"/>
                  </a:cubicBezTo>
                  <a:cubicBezTo>
                    <a:pt x="1630" y="719"/>
                    <a:pt x="1630" y="719"/>
                    <a:pt x="1629" y="719"/>
                  </a:cubicBezTo>
                  <a:cubicBezTo>
                    <a:pt x="1629" y="720"/>
                    <a:pt x="1629" y="721"/>
                    <a:pt x="1629" y="721"/>
                  </a:cubicBezTo>
                  <a:cubicBezTo>
                    <a:pt x="1627" y="721"/>
                    <a:pt x="1627" y="720"/>
                    <a:pt x="1625" y="720"/>
                  </a:cubicBezTo>
                  <a:cubicBezTo>
                    <a:pt x="1626" y="720"/>
                    <a:pt x="1626" y="721"/>
                    <a:pt x="1626" y="722"/>
                  </a:cubicBezTo>
                  <a:cubicBezTo>
                    <a:pt x="1626" y="722"/>
                    <a:pt x="1618" y="714"/>
                    <a:pt x="1616" y="713"/>
                  </a:cubicBezTo>
                  <a:cubicBezTo>
                    <a:pt x="1615" y="712"/>
                    <a:pt x="1613" y="711"/>
                    <a:pt x="1612" y="710"/>
                  </a:cubicBezTo>
                  <a:cubicBezTo>
                    <a:pt x="1612" y="709"/>
                    <a:pt x="1612" y="708"/>
                    <a:pt x="1611" y="708"/>
                  </a:cubicBezTo>
                  <a:cubicBezTo>
                    <a:pt x="1609" y="706"/>
                    <a:pt x="1605" y="703"/>
                    <a:pt x="1604" y="700"/>
                  </a:cubicBezTo>
                  <a:cubicBezTo>
                    <a:pt x="1603" y="699"/>
                    <a:pt x="1604" y="697"/>
                    <a:pt x="1603" y="696"/>
                  </a:cubicBezTo>
                  <a:cubicBezTo>
                    <a:pt x="1601" y="693"/>
                    <a:pt x="1599" y="690"/>
                    <a:pt x="1597" y="687"/>
                  </a:cubicBezTo>
                  <a:cubicBezTo>
                    <a:pt x="1596" y="686"/>
                    <a:pt x="1594" y="686"/>
                    <a:pt x="1594" y="685"/>
                  </a:cubicBezTo>
                  <a:cubicBezTo>
                    <a:pt x="1593" y="684"/>
                    <a:pt x="1593" y="683"/>
                    <a:pt x="1593" y="682"/>
                  </a:cubicBezTo>
                  <a:cubicBezTo>
                    <a:pt x="1591" y="678"/>
                    <a:pt x="1591" y="674"/>
                    <a:pt x="1585" y="673"/>
                  </a:cubicBezTo>
                  <a:cubicBezTo>
                    <a:pt x="1584" y="669"/>
                    <a:pt x="1582" y="667"/>
                    <a:pt x="1580" y="665"/>
                  </a:cubicBezTo>
                  <a:cubicBezTo>
                    <a:pt x="1577" y="665"/>
                    <a:pt x="1577" y="664"/>
                    <a:pt x="1576" y="663"/>
                  </a:cubicBezTo>
                  <a:cubicBezTo>
                    <a:pt x="1575" y="661"/>
                    <a:pt x="1569" y="658"/>
                    <a:pt x="1571" y="654"/>
                  </a:cubicBezTo>
                  <a:cubicBezTo>
                    <a:pt x="1574" y="654"/>
                    <a:pt x="1574" y="655"/>
                    <a:pt x="1576" y="656"/>
                  </a:cubicBezTo>
                  <a:close/>
                  <a:moveTo>
                    <a:pt x="1634" y="703"/>
                  </a:moveTo>
                  <a:cubicBezTo>
                    <a:pt x="1633" y="701"/>
                    <a:pt x="1634" y="701"/>
                    <a:pt x="1633" y="700"/>
                  </a:cubicBezTo>
                  <a:cubicBezTo>
                    <a:pt x="1632" y="699"/>
                    <a:pt x="1630" y="700"/>
                    <a:pt x="1630" y="699"/>
                  </a:cubicBezTo>
                  <a:cubicBezTo>
                    <a:pt x="1630" y="698"/>
                    <a:pt x="1630" y="697"/>
                    <a:pt x="1631" y="697"/>
                  </a:cubicBezTo>
                  <a:cubicBezTo>
                    <a:pt x="1631" y="697"/>
                    <a:pt x="1632" y="698"/>
                    <a:pt x="1632" y="698"/>
                  </a:cubicBezTo>
                  <a:cubicBezTo>
                    <a:pt x="1632" y="697"/>
                    <a:pt x="1633" y="697"/>
                    <a:pt x="1633" y="696"/>
                  </a:cubicBezTo>
                  <a:cubicBezTo>
                    <a:pt x="1635" y="699"/>
                    <a:pt x="1635" y="701"/>
                    <a:pt x="1638" y="702"/>
                  </a:cubicBezTo>
                  <a:cubicBezTo>
                    <a:pt x="1638" y="703"/>
                    <a:pt x="1638" y="703"/>
                    <a:pt x="1638" y="703"/>
                  </a:cubicBezTo>
                  <a:cubicBezTo>
                    <a:pt x="1637" y="703"/>
                    <a:pt x="1637" y="703"/>
                    <a:pt x="1637" y="704"/>
                  </a:cubicBezTo>
                  <a:cubicBezTo>
                    <a:pt x="1637" y="704"/>
                    <a:pt x="1637" y="705"/>
                    <a:pt x="1638" y="705"/>
                  </a:cubicBezTo>
                  <a:cubicBezTo>
                    <a:pt x="1636" y="705"/>
                    <a:pt x="1634" y="704"/>
                    <a:pt x="1634" y="703"/>
                  </a:cubicBezTo>
                  <a:close/>
                  <a:moveTo>
                    <a:pt x="1591" y="533"/>
                  </a:moveTo>
                  <a:cubicBezTo>
                    <a:pt x="1590" y="533"/>
                    <a:pt x="1588" y="533"/>
                    <a:pt x="1587" y="534"/>
                  </a:cubicBezTo>
                  <a:cubicBezTo>
                    <a:pt x="1587" y="535"/>
                    <a:pt x="1586" y="535"/>
                    <a:pt x="1586" y="536"/>
                  </a:cubicBezTo>
                  <a:cubicBezTo>
                    <a:pt x="1584" y="535"/>
                    <a:pt x="1583" y="534"/>
                    <a:pt x="1581" y="534"/>
                  </a:cubicBezTo>
                  <a:cubicBezTo>
                    <a:pt x="1581" y="532"/>
                    <a:pt x="1580" y="530"/>
                    <a:pt x="1581" y="528"/>
                  </a:cubicBezTo>
                  <a:cubicBezTo>
                    <a:pt x="1583" y="528"/>
                    <a:pt x="1583" y="527"/>
                    <a:pt x="1586" y="526"/>
                  </a:cubicBezTo>
                  <a:cubicBezTo>
                    <a:pt x="1586" y="525"/>
                    <a:pt x="1586" y="525"/>
                    <a:pt x="1587" y="525"/>
                  </a:cubicBezTo>
                  <a:cubicBezTo>
                    <a:pt x="1588" y="525"/>
                    <a:pt x="1588" y="525"/>
                    <a:pt x="1589" y="525"/>
                  </a:cubicBezTo>
                  <a:cubicBezTo>
                    <a:pt x="1589" y="524"/>
                    <a:pt x="1591" y="525"/>
                    <a:pt x="1592" y="524"/>
                  </a:cubicBezTo>
                  <a:cubicBezTo>
                    <a:pt x="1593" y="524"/>
                    <a:pt x="1593" y="524"/>
                    <a:pt x="1593" y="524"/>
                  </a:cubicBezTo>
                  <a:cubicBezTo>
                    <a:pt x="1593" y="525"/>
                    <a:pt x="1594" y="525"/>
                    <a:pt x="1594" y="526"/>
                  </a:cubicBezTo>
                  <a:cubicBezTo>
                    <a:pt x="1594" y="526"/>
                    <a:pt x="1594" y="526"/>
                    <a:pt x="1594" y="526"/>
                  </a:cubicBezTo>
                  <a:cubicBezTo>
                    <a:pt x="1593" y="527"/>
                    <a:pt x="1591" y="529"/>
                    <a:pt x="1591" y="531"/>
                  </a:cubicBezTo>
                  <a:cubicBezTo>
                    <a:pt x="1591" y="532"/>
                    <a:pt x="1591" y="532"/>
                    <a:pt x="1591" y="533"/>
                  </a:cubicBezTo>
                  <a:close/>
                  <a:moveTo>
                    <a:pt x="1636" y="589"/>
                  </a:moveTo>
                  <a:cubicBezTo>
                    <a:pt x="1636" y="590"/>
                    <a:pt x="1636" y="591"/>
                    <a:pt x="1635" y="591"/>
                  </a:cubicBezTo>
                  <a:cubicBezTo>
                    <a:pt x="1635" y="592"/>
                    <a:pt x="1632" y="594"/>
                    <a:pt x="1631" y="594"/>
                  </a:cubicBezTo>
                  <a:cubicBezTo>
                    <a:pt x="1631" y="594"/>
                    <a:pt x="1631" y="594"/>
                    <a:pt x="1631" y="594"/>
                  </a:cubicBezTo>
                  <a:cubicBezTo>
                    <a:pt x="1633" y="590"/>
                    <a:pt x="1637" y="588"/>
                    <a:pt x="1639" y="585"/>
                  </a:cubicBezTo>
                  <a:cubicBezTo>
                    <a:pt x="1639" y="586"/>
                    <a:pt x="1639" y="587"/>
                    <a:pt x="1639" y="587"/>
                  </a:cubicBezTo>
                  <a:cubicBezTo>
                    <a:pt x="1639" y="589"/>
                    <a:pt x="1638" y="589"/>
                    <a:pt x="1636" y="589"/>
                  </a:cubicBezTo>
                  <a:close/>
                  <a:moveTo>
                    <a:pt x="1642" y="613"/>
                  </a:moveTo>
                  <a:cubicBezTo>
                    <a:pt x="1642" y="613"/>
                    <a:pt x="1642" y="614"/>
                    <a:pt x="1642" y="614"/>
                  </a:cubicBezTo>
                  <a:cubicBezTo>
                    <a:pt x="1641" y="614"/>
                    <a:pt x="1636" y="615"/>
                    <a:pt x="1636" y="615"/>
                  </a:cubicBezTo>
                  <a:cubicBezTo>
                    <a:pt x="1636" y="615"/>
                    <a:pt x="1636" y="615"/>
                    <a:pt x="1636" y="615"/>
                  </a:cubicBezTo>
                  <a:cubicBezTo>
                    <a:pt x="1636" y="616"/>
                    <a:pt x="1637" y="617"/>
                    <a:pt x="1639" y="618"/>
                  </a:cubicBezTo>
                  <a:cubicBezTo>
                    <a:pt x="1638" y="618"/>
                    <a:pt x="1638" y="618"/>
                    <a:pt x="1638" y="618"/>
                  </a:cubicBezTo>
                  <a:cubicBezTo>
                    <a:pt x="1637" y="620"/>
                    <a:pt x="1634" y="619"/>
                    <a:pt x="1634" y="620"/>
                  </a:cubicBezTo>
                  <a:cubicBezTo>
                    <a:pt x="1633" y="620"/>
                    <a:pt x="1624" y="618"/>
                    <a:pt x="1623" y="619"/>
                  </a:cubicBezTo>
                  <a:cubicBezTo>
                    <a:pt x="1621" y="620"/>
                    <a:pt x="1622" y="622"/>
                    <a:pt x="1622" y="625"/>
                  </a:cubicBezTo>
                  <a:cubicBezTo>
                    <a:pt x="1621" y="626"/>
                    <a:pt x="1620" y="626"/>
                    <a:pt x="1619" y="627"/>
                  </a:cubicBezTo>
                  <a:cubicBezTo>
                    <a:pt x="1619" y="628"/>
                    <a:pt x="1619" y="629"/>
                    <a:pt x="1619" y="630"/>
                  </a:cubicBezTo>
                  <a:cubicBezTo>
                    <a:pt x="1619" y="631"/>
                    <a:pt x="1617" y="634"/>
                    <a:pt x="1616" y="635"/>
                  </a:cubicBezTo>
                  <a:cubicBezTo>
                    <a:pt x="1615" y="635"/>
                    <a:pt x="1610" y="637"/>
                    <a:pt x="1609" y="637"/>
                  </a:cubicBezTo>
                  <a:cubicBezTo>
                    <a:pt x="1608" y="637"/>
                    <a:pt x="1605" y="634"/>
                    <a:pt x="1603" y="635"/>
                  </a:cubicBezTo>
                  <a:cubicBezTo>
                    <a:pt x="1601" y="636"/>
                    <a:pt x="1600" y="638"/>
                    <a:pt x="1598" y="639"/>
                  </a:cubicBezTo>
                  <a:cubicBezTo>
                    <a:pt x="1597" y="639"/>
                    <a:pt x="1596" y="639"/>
                    <a:pt x="1595" y="638"/>
                  </a:cubicBezTo>
                  <a:cubicBezTo>
                    <a:pt x="1594" y="639"/>
                    <a:pt x="1593" y="639"/>
                    <a:pt x="1592" y="639"/>
                  </a:cubicBezTo>
                  <a:cubicBezTo>
                    <a:pt x="1590" y="637"/>
                    <a:pt x="1587" y="636"/>
                    <a:pt x="1586" y="633"/>
                  </a:cubicBezTo>
                  <a:cubicBezTo>
                    <a:pt x="1587" y="633"/>
                    <a:pt x="1587" y="634"/>
                    <a:pt x="1588" y="634"/>
                  </a:cubicBezTo>
                  <a:cubicBezTo>
                    <a:pt x="1589" y="634"/>
                    <a:pt x="1590" y="634"/>
                    <a:pt x="1591" y="635"/>
                  </a:cubicBezTo>
                  <a:cubicBezTo>
                    <a:pt x="1592" y="635"/>
                    <a:pt x="1593" y="637"/>
                    <a:pt x="1595" y="636"/>
                  </a:cubicBezTo>
                  <a:cubicBezTo>
                    <a:pt x="1595" y="636"/>
                    <a:pt x="1595" y="636"/>
                    <a:pt x="1595" y="636"/>
                  </a:cubicBezTo>
                  <a:cubicBezTo>
                    <a:pt x="1595" y="636"/>
                    <a:pt x="1595" y="636"/>
                    <a:pt x="1595" y="635"/>
                  </a:cubicBezTo>
                  <a:cubicBezTo>
                    <a:pt x="1595" y="635"/>
                    <a:pt x="1594" y="635"/>
                    <a:pt x="1594" y="635"/>
                  </a:cubicBezTo>
                  <a:cubicBezTo>
                    <a:pt x="1595" y="634"/>
                    <a:pt x="1597" y="629"/>
                    <a:pt x="1597" y="628"/>
                  </a:cubicBezTo>
                  <a:cubicBezTo>
                    <a:pt x="1599" y="628"/>
                    <a:pt x="1600" y="627"/>
                    <a:pt x="1602" y="627"/>
                  </a:cubicBezTo>
                  <a:cubicBezTo>
                    <a:pt x="1603" y="626"/>
                    <a:pt x="1604" y="626"/>
                    <a:pt x="1605" y="626"/>
                  </a:cubicBezTo>
                  <a:cubicBezTo>
                    <a:pt x="1607" y="625"/>
                    <a:pt x="1607" y="623"/>
                    <a:pt x="1608" y="622"/>
                  </a:cubicBezTo>
                  <a:cubicBezTo>
                    <a:pt x="1608" y="622"/>
                    <a:pt x="1609" y="622"/>
                    <a:pt x="1609" y="621"/>
                  </a:cubicBezTo>
                  <a:cubicBezTo>
                    <a:pt x="1610" y="620"/>
                    <a:pt x="1611" y="618"/>
                    <a:pt x="1613" y="617"/>
                  </a:cubicBezTo>
                  <a:cubicBezTo>
                    <a:pt x="1613" y="617"/>
                    <a:pt x="1614" y="617"/>
                    <a:pt x="1615" y="617"/>
                  </a:cubicBezTo>
                  <a:cubicBezTo>
                    <a:pt x="1616" y="616"/>
                    <a:pt x="1616" y="615"/>
                    <a:pt x="1618" y="614"/>
                  </a:cubicBezTo>
                  <a:cubicBezTo>
                    <a:pt x="1618" y="614"/>
                    <a:pt x="1618" y="614"/>
                    <a:pt x="1618" y="614"/>
                  </a:cubicBezTo>
                  <a:cubicBezTo>
                    <a:pt x="1618" y="614"/>
                    <a:pt x="1618" y="615"/>
                    <a:pt x="1618" y="615"/>
                  </a:cubicBezTo>
                  <a:cubicBezTo>
                    <a:pt x="1618" y="615"/>
                    <a:pt x="1618" y="615"/>
                    <a:pt x="1618" y="615"/>
                  </a:cubicBezTo>
                  <a:cubicBezTo>
                    <a:pt x="1619" y="615"/>
                    <a:pt x="1620" y="615"/>
                    <a:pt x="1621" y="615"/>
                  </a:cubicBezTo>
                  <a:cubicBezTo>
                    <a:pt x="1621" y="614"/>
                    <a:pt x="1620" y="613"/>
                    <a:pt x="1620" y="613"/>
                  </a:cubicBezTo>
                  <a:cubicBezTo>
                    <a:pt x="1620" y="612"/>
                    <a:pt x="1620" y="612"/>
                    <a:pt x="1620" y="612"/>
                  </a:cubicBezTo>
                  <a:cubicBezTo>
                    <a:pt x="1620" y="612"/>
                    <a:pt x="1620" y="612"/>
                    <a:pt x="1620" y="611"/>
                  </a:cubicBezTo>
                  <a:cubicBezTo>
                    <a:pt x="1621" y="611"/>
                    <a:pt x="1622" y="611"/>
                    <a:pt x="1623" y="611"/>
                  </a:cubicBezTo>
                  <a:cubicBezTo>
                    <a:pt x="1623" y="609"/>
                    <a:pt x="1625" y="608"/>
                    <a:pt x="1626" y="606"/>
                  </a:cubicBezTo>
                  <a:cubicBezTo>
                    <a:pt x="1627" y="605"/>
                    <a:pt x="1627" y="604"/>
                    <a:pt x="1628" y="603"/>
                  </a:cubicBezTo>
                  <a:cubicBezTo>
                    <a:pt x="1628" y="603"/>
                    <a:pt x="1628" y="604"/>
                    <a:pt x="1629" y="604"/>
                  </a:cubicBezTo>
                  <a:cubicBezTo>
                    <a:pt x="1629" y="604"/>
                    <a:pt x="1629" y="604"/>
                    <a:pt x="1629" y="604"/>
                  </a:cubicBezTo>
                  <a:cubicBezTo>
                    <a:pt x="1630" y="604"/>
                    <a:pt x="1630" y="604"/>
                    <a:pt x="1631" y="603"/>
                  </a:cubicBezTo>
                  <a:cubicBezTo>
                    <a:pt x="1631" y="605"/>
                    <a:pt x="1632" y="605"/>
                    <a:pt x="1633" y="606"/>
                  </a:cubicBezTo>
                  <a:cubicBezTo>
                    <a:pt x="1633" y="608"/>
                    <a:pt x="1632" y="608"/>
                    <a:pt x="1632" y="609"/>
                  </a:cubicBezTo>
                  <a:cubicBezTo>
                    <a:pt x="1633" y="609"/>
                    <a:pt x="1634" y="609"/>
                    <a:pt x="1635" y="609"/>
                  </a:cubicBezTo>
                  <a:cubicBezTo>
                    <a:pt x="1635" y="609"/>
                    <a:pt x="1635" y="609"/>
                    <a:pt x="1635" y="609"/>
                  </a:cubicBezTo>
                  <a:cubicBezTo>
                    <a:pt x="1635" y="609"/>
                    <a:pt x="1636" y="609"/>
                    <a:pt x="1636" y="609"/>
                  </a:cubicBezTo>
                  <a:cubicBezTo>
                    <a:pt x="1635" y="610"/>
                    <a:pt x="1635" y="610"/>
                    <a:pt x="1635" y="611"/>
                  </a:cubicBezTo>
                  <a:cubicBezTo>
                    <a:pt x="1637" y="610"/>
                    <a:pt x="1641" y="611"/>
                    <a:pt x="1642" y="613"/>
                  </a:cubicBezTo>
                  <a:close/>
                  <a:moveTo>
                    <a:pt x="1641" y="584"/>
                  </a:moveTo>
                  <a:cubicBezTo>
                    <a:pt x="1641" y="584"/>
                    <a:pt x="1640" y="584"/>
                    <a:pt x="1640" y="584"/>
                  </a:cubicBezTo>
                  <a:cubicBezTo>
                    <a:pt x="1640" y="584"/>
                    <a:pt x="1640" y="584"/>
                    <a:pt x="1640" y="584"/>
                  </a:cubicBezTo>
                  <a:cubicBezTo>
                    <a:pt x="1641" y="583"/>
                    <a:pt x="1642" y="582"/>
                    <a:pt x="1643" y="581"/>
                  </a:cubicBezTo>
                  <a:cubicBezTo>
                    <a:pt x="1643" y="580"/>
                    <a:pt x="1643" y="579"/>
                    <a:pt x="1644" y="578"/>
                  </a:cubicBezTo>
                  <a:cubicBezTo>
                    <a:pt x="1644" y="577"/>
                    <a:pt x="1644" y="577"/>
                    <a:pt x="1644" y="577"/>
                  </a:cubicBezTo>
                  <a:cubicBezTo>
                    <a:pt x="1644" y="577"/>
                    <a:pt x="1644" y="578"/>
                    <a:pt x="1645" y="578"/>
                  </a:cubicBezTo>
                  <a:cubicBezTo>
                    <a:pt x="1644" y="578"/>
                    <a:pt x="1644" y="578"/>
                    <a:pt x="1644" y="579"/>
                  </a:cubicBezTo>
                  <a:cubicBezTo>
                    <a:pt x="1644" y="580"/>
                    <a:pt x="1645" y="581"/>
                    <a:pt x="1645" y="582"/>
                  </a:cubicBezTo>
                  <a:cubicBezTo>
                    <a:pt x="1644" y="583"/>
                    <a:pt x="1643" y="584"/>
                    <a:pt x="1641" y="584"/>
                  </a:cubicBezTo>
                  <a:close/>
                  <a:moveTo>
                    <a:pt x="1632" y="726"/>
                  </a:moveTo>
                  <a:cubicBezTo>
                    <a:pt x="1632" y="726"/>
                    <a:pt x="1632" y="725"/>
                    <a:pt x="1632" y="724"/>
                  </a:cubicBezTo>
                  <a:cubicBezTo>
                    <a:pt x="1633" y="725"/>
                    <a:pt x="1633" y="725"/>
                    <a:pt x="1633" y="725"/>
                  </a:cubicBezTo>
                  <a:cubicBezTo>
                    <a:pt x="1633" y="723"/>
                    <a:pt x="1634" y="723"/>
                    <a:pt x="1634" y="722"/>
                  </a:cubicBezTo>
                  <a:cubicBezTo>
                    <a:pt x="1635" y="722"/>
                    <a:pt x="1637" y="722"/>
                    <a:pt x="1638" y="723"/>
                  </a:cubicBezTo>
                  <a:cubicBezTo>
                    <a:pt x="1638" y="723"/>
                    <a:pt x="1638" y="724"/>
                    <a:pt x="1639" y="724"/>
                  </a:cubicBezTo>
                  <a:cubicBezTo>
                    <a:pt x="1639" y="724"/>
                    <a:pt x="1639" y="723"/>
                    <a:pt x="1639" y="723"/>
                  </a:cubicBezTo>
                  <a:cubicBezTo>
                    <a:pt x="1640" y="723"/>
                    <a:pt x="1640" y="723"/>
                    <a:pt x="1640" y="722"/>
                  </a:cubicBezTo>
                  <a:cubicBezTo>
                    <a:pt x="1642" y="723"/>
                    <a:pt x="1643" y="724"/>
                    <a:pt x="1645" y="724"/>
                  </a:cubicBezTo>
                  <a:cubicBezTo>
                    <a:pt x="1646" y="725"/>
                    <a:pt x="1647" y="724"/>
                    <a:pt x="1647" y="724"/>
                  </a:cubicBezTo>
                  <a:cubicBezTo>
                    <a:pt x="1648" y="725"/>
                    <a:pt x="1649" y="726"/>
                    <a:pt x="1649" y="727"/>
                  </a:cubicBezTo>
                  <a:cubicBezTo>
                    <a:pt x="1652" y="727"/>
                    <a:pt x="1659" y="729"/>
                    <a:pt x="1660" y="727"/>
                  </a:cubicBezTo>
                  <a:cubicBezTo>
                    <a:pt x="1661" y="726"/>
                    <a:pt x="1661" y="726"/>
                    <a:pt x="1661" y="725"/>
                  </a:cubicBezTo>
                  <a:cubicBezTo>
                    <a:pt x="1662" y="725"/>
                    <a:pt x="1662" y="725"/>
                    <a:pt x="1663" y="725"/>
                  </a:cubicBezTo>
                  <a:cubicBezTo>
                    <a:pt x="1663" y="726"/>
                    <a:pt x="1664" y="726"/>
                    <a:pt x="1664" y="727"/>
                  </a:cubicBezTo>
                  <a:cubicBezTo>
                    <a:pt x="1665" y="727"/>
                    <a:pt x="1666" y="727"/>
                    <a:pt x="1667" y="727"/>
                  </a:cubicBezTo>
                  <a:cubicBezTo>
                    <a:pt x="1670" y="728"/>
                    <a:pt x="1671" y="728"/>
                    <a:pt x="1673" y="729"/>
                  </a:cubicBezTo>
                  <a:cubicBezTo>
                    <a:pt x="1673" y="730"/>
                    <a:pt x="1673" y="730"/>
                    <a:pt x="1672" y="730"/>
                  </a:cubicBezTo>
                  <a:cubicBezTo>
                    <a:pt x="1675" y="734"/>
                    <a:pt x="1679" y="732"/>
                    <a:pt x="1683" y="733"/>
                  </a:cubicBezTo>
                  <a:cubicBezTo>
                    <a:pt x="1683" y="735"/>
                    <a:pt x="1681" y="736"/>
                    <a:pt x="1682" y="737"/>
                  </a:cubicBezTo>
                  <a:cubicBezTo>
                    <a:pt x="1683" y="737"/>
                    <a:pt x="1683" y="738"/>
                    <a:pt x="1683" y="738"/>
                  </a:cubicBezTo>
                  <a:cubicBezTo>
                    <a:pt x="1681" y="737"/>
                    <a:pt x="1678" y="737"/>
                    <a:pt x="1676" y="736"/>
                  </a:cubicBezTo>
                  <a:cubicBezTo>
                    <a:pt x="1674" y="735"/>
                    <a:pt x="1674" y="736"/>
                    <a:pt x="1673" y="737"/>
                  </a:cubicBezTo>
                  <a:cubicBezTo>
                    <a:pt x="1669" y="736"/>
                    <a:pt x="1666" y="736"/>
                    <a:pt x="1662" y="736"/>
                  </a:cubicBezTo>
                  <a:cubicBezTo>
                    <a:pt x="1659" y="735"/>
                    <a:pt x="1656" y="733"/>
                    <a:pt x="1652" y="732"/>
                  </a:cubicBezTo>
                  <a:cubicBezTo>
                    <a:pt x="1650" y="731"/>
                    <a:pt x="1649" y="733"/>
                    <a:pt x="1647" y="733"/>
                  </a:cubicBezTo>
                  <a:cubicBezTo>
                    <a:pt x="1645" y="733"/>
                    <a:pt x="1644" y="732"/>
                    <a:pt x="1642" y="731"/>
                  </a:cubicBezTo>
                  <a:cubicBezTo>
                    <a:pt x="1641" y="730"/>
                    <a:pt x="1638" y="731"/>
                    <a:pt x="1636" y="730"/>
                  </a:cubicBezTo>
                  <a:cubicBezTo>
                    <a:pt x="1636" y="730"/>
                    <a:pt x="1637" y="729"/>
                    <a:pt x="1637" y="729"/>
                  </a:cubicBezTo>
                  <a:cubicBezTo>
                    <a:pt x="1637" y="729"/>
                    <a:pt x="1637" y="729"/>
                    <a:pt x="1637" y="728"/>
                  </a:cubicBezTo>
                  <a:cubicBezTo>
                    <a:pt x="1636" y="728"/>
                    <a:pt x="1630" y="727"/>
                    <a:pt x="1629" y="727"/>
                  </a:cubicBezTo>
                  <a:cubicBezTo>
                    <a:pt x="1630" y="727"/>
                    <a:pt x="1631" y="727"/>
                    <a:pt x="1632" y="726"/>
                  </a:cubicBezTo>
                  <a:close/>
                  <a:moveTo>
                    <a:pt x="1677" y="850"/>
                  </a:moveTo>
                  <a:cubicBezTo>
                    <a:pt x="1677" y="850"/>
                    <a:pt x="1677" y="850"/>
                    <a:pt x="1677" y="850"/>
                  </a:cubicBezTo>
                  <a:cubicBezTo>
                    <a:pt x="1676" y="849"/>
                    <a:pt x="1676" y="849"/>
                    <a:pt x="1676" y="848"/>
                  </a:cubicBezTo>
                  <a:cubicBezTo>
                    <a:pt x="1676" y="848"/>
                    <a:pt x="1675" y="848"/>
                    <a:pt x="1675" y="848"/>
                  </a:cubicBezTo>
                  <a:cubicBezTo>
                    <a:pt x="1675" y="848"/>
                    <a:pt x="1675" y="848"/>
                    <a:pt x="1676" y="848"/>
                  </a:cubicBezTo>
                  <a:cubicBezTo>
                    <a:pt x="1677" y="848"/>
                    <a:pt x="1678" y="848"/>
                    <a:pt x="1677" y="850"/>
                  </a:cubicBezTo>
                  <a:close/>
                  <a:moveTo>
                    <a:pt x="1814" y="771"/>
                  </a:moveTo>
                  <a:cubicBezTo>
                    <a:pt x="1814" y="771"/>
                    <a:pt x="1813" y="771"/>
                    <a:pt x="1813" y="771"/>
                  </a:cubicBezTo>
                  <a:cubicBezTo>
                    <a:pt x="1813" y="771"/>
                    <a:pt x="1813" y="770"/>
                    <a:pt x="1813" y="770"/>
                  </a:cubicBezTo>
                  <a:cubicBezTo>
                    <a:pt x="1813" y="769"/>
                    <a:pt x="1813" y="769"/>
                    <a:pt x="1814" y="769"/>
                  </a:cubicBezTo>
                  <a:cubicBezTo>
                    <a:pt x="1815" y="769"/>
                    <a:pt x="1815" y="769"/>
                    <a:pt x="1815" y="769"/>
                  </a:cubicBezTo>
                  <a:cubicBezTo>
                    <a:pt x="1815" y="770"/>
                    <a:pt x="1816" y="771"/>
                    <a:pt x="1814" y="771"/>
                  </a:cubicBezTo>
                  <a:close/>
                  <a:moveTo>
                    <a:pt x="1833" y="784"/>
                  </a:moveTo>
                  <a:cubicBezTo>
                    <a:pt x="1833" y="784"/>
                    <a:pt x="1833" y="784"/>
                    <a:pt x="1833" y="784"/>
                  </a:cubicBezTo>
                  <a:cubicBezTo>
                    <a:pt x="1832" y="784"/>
                    <a:pt x="1831" y="785"/>
                    <a:pt x="1830" y="785"/>
                  </a:cubicBezTo>
                  <a:cubicBezTo>
                    <a:pt x="1831" y="785"/>
                    <a:pt x="1831" y="784"/>
                    <a:pt x="1832" y="784"/>
                  </a:cubicBezTo>
                  <a:cubicBezTo>
                    <a:pt x="1832" y="784"/>
                    <a:pt x="1832" y="784"/>
                    <a:pt x="1833" y="784"/>
                  </a:cubicBezTo>
                  <a:cubicBezTo>
                    <a:pt x="1833" y="784"/>
                    <a:pt x="1833" y="784"/>
                    <a:pt x="1833" y="784"/>
                  </a:cubicBezTo>
                  <a:close/>
                  <a:moveTo>
                    <a:pt x="1826" y="731"/>
                  </a:moveTo>
                  <a:cubicBezTo>
                    <a:pt x="1827" y="732"/>
                    <a:pt x="1827" y="732"/>
                    <a:pt x="1828" y="732"/>
                  </a:cubicBezTo>
                  <a:cubicBezTo>
                    <a:pt x="1827" y="734"/>
                    <a:pt x="1825" y="737"/>
                    <a:pt x="1824" y="737"/>
                  </a:cubicBezTo>
                  <a:cubicBezTo>
                    <a:pt x="1823" y="737"/>
                    <a:pt x="1822" y="737"/>
                    <a:pt x="1821" y="737"/>
                  </a:cubicBezTo>
                  <a:cubicBezTo>
                    <a:pt x="1821" y="736"/>
                    <a:pt x="1821" y="736"/>
                    <a:pt x="1821" y="736"/>
                  </a:cubicBezTo>
                  <a:cubicBezTo>
                    <a:pt x="1822" y="734"/>
                    <a:pt x="1823" y="732"/>
                    <a:pt x="1825" y="731"/>
                  </a:cubicBezTo>
                  <a:cubicBezTo>
                    <a:pt x="1826" y="731"/>
                    <a:pt x="1826" y="731"/>
                    <a:pt x="1826" y="731"/>
                  </a:cubicBezTo>
                  <a:close/>
                  <a:moveTo>
                    <a:pt x="1779" y="755"/>
                  </a:moveTo>
                  <a:cubicBezTo>
                    <a:pt x="1780" y="755"/>
                    <a:pt x="1781" y="754"/>
                    <a:pt x="1782" y="755"/>
                  </a:cubicBezTo>
                  <a:cubicBezTo>
                    <a:pt x="1782" y="756"/>
                    <a:pt x="1781" y="757"/>
                    <a:pt x="1780" y="757"/>
                  </a:cubicBezTo>
                  <a:cubicBezTo>
                    <a:pt x="1780" y="758"/>
                    <a:pt x="1780" y="758"/>
                    <a:pt x="1779" y="758"/>
                  </a:cubicBezTo>
                  <a:cubicBezTo>
                    <a:pt x="1778" y="758"/>
                    <a:pt x="1777" y="758"/>
                    <a:pt x="1776" y="757"/>
                  </a:cubicBezTo>
                  <a:cubicBezTo>
                    <a:pt x="1776" y="757"/>
                    <a:pt x="1776" y="756"/>
                    <a:pt x="1775" y="755"/>
                  </a:cubicBezTo>
                  <a:cubicBezTo>
                    <a:pt x="1775" y="755"/>
                    <a:pt x="1776" y="755"/>
                    <a:pt x="1776" y="754"/>
                  </a:cubicBezTo>
                  <a:cubicBezTo>
                    <a:pt x="1776" y="755"/>
                    <a:pt x="1778" y="756"/>
                    <a:pt x="1779" y="755"/>
                  </a:cubicBezTo>
                  <a:close/>
                  <a:moveTo>
                    <a:pt x="1775" y="758"/>
                  </a:moveTo>
                  <a:cubicBezTo>
                    <a:pt x="1775" y="758"/>
                    <a:pt x="1774" y="758"/>
                    <a:pt x="1774" y="757"/>
                  </a:cubicBezTo>
                  <a:cubicBezTo>
                    <a:pt x="1774" y="757"/>
                    <a:pt x="1774" y="757"/>
                    <a:pt x="1774" y="757"/>
                  </a:cubicBezTo>
                  <a:cubicBezTo>
                    <a:pt x="1774" y="757"/>
                    <a:pt x="1774" y="756"/>
                    <a:pt x="1774" y="755"/>
                  </a:cubicBezTo>
                  <a:cubicBezTo>
                    <a:pt x="1774" y="755"/>
                    <a:pt x="1774" y="755"/>
                    <a:pt x="1774" y="755"/>
                  </a:cubicBezTo>
                  <a:cubicBezTo>
                    <a:pt x="1775" y="755"/>
                    <a:pt x="1775" y="755"/>
                    <a:pt x="1775" y="755"/>
                  </a:cubicBezTo>
                  <a:cubicBezTo>
                    <a:pt x="1776" y="756"/>
                    <a:pt x="1776" y="757"/>
                    <a:pt x="1776" y="757"/>
                  </a:cubicBezTo>
                  <a:cubicBezTo>
                    <a:pt x="1776" y="757"/>
                    <a:pt x="1776" y="757"/>
                    <a:pt x="1776" y="757"/>
                  </a:cubicBezTo>
                  <a:cubicBezTo>
                    <a:pt x="1776" y="758"/>
                    <a:pt x="1776" y="758"/>
                    <a:pt x="1775" y="758"/>
                  </a:cubicBezTo>
                  <a:close/>
                  <a:moveTo>
                    <a:pt x="1769" y="706"/>
                  </a:moveTo>
                  <a:cubicBezTo>
                    <a:pt x="1768" y="706"/>
                    <a:pt x="1767" y="707"/>
                    <a:pt x="1766" y="707"/>
                  </a:cubicBezTo>
                  <a:cubicBezTo>
                    <a:pt x="1765" y="706"/>
                    <a:pt x="1765" y="705"/>
                    <a:pt x="1764" y="704"/>
                  </a:cubicBezTo>
                  <a:cubicBezTo>
                    <a:pt x="1766" y="704"/>
                    <a:pt x="1769" y="705"/>
                    <a:pt x="1771" y="705"/>
                  </a:cubicBezTo>
                  <a:cubicBezTo>
                    <a:pt x="1772" y="705"/>
                    <a:pt x="1772" y="704"/>
                    <a:pt x="1773" y="704"/>
                  </a:cubicBezTo>
                  <a:cubicBezTo>
                    <a:pt x="1777" y="703"/>
                    <a:pt x="1779" y="706"/>
                    <a:pt x="1780" y="709"/>
                  </a:cubicBezTo>
                  <a:cubicBezTo>
                    <a:pt x="1780" y="709"/>
                    <a:pt x="1780" y="709"/>
                    <a:pt x="1780" y="709"/>
                  </a:cubicBezTo>
                  <a:cubicBezTo>
                    <a:pt x="1778" y="709"/>
                    <a:pt x="1776" y="707"/>
                    <a:pt x="1774" y="706"/>
                  </a:cubicBezTo>
                  <a:cubicBezTo>
                    <a:pt x="1774" y="706"/>
                    <a:pt x="1773" y="706"/>
                    <a:pt x="1773" y="706"/>
                  </a:cubicBezTo>
                  <a:cubicBezTo>
                    <a:pt x="1773" y="707"/>
                    <a:pt x="1773" y="707"/>
                    <a:pt x="1773" y="708"/>
                  </a:cubicBezTo>
                  <a:cubicBezTo>
                    <a:pt x="1771" y="708"/>
                    <a:pt x="1770" y="706"/>
                    <a:pt x="1769" y="706"/>
                  </a:cubicBezTo>
                  <a:close/>
                  <a:moveTo>
                    <a:pt x="1760" y="680"/>
                  </a:moveTo>
                  <a:cubicBezTo>
                    <a:pt x="1761" y="678"/>
                    <a:pt x="1762" y="677"/>
                    <a:pt x="1762" y="675"/>
                  </a:cubicBezTo>
                  <a:cubicBezTo>
                    <a:pt x="1763" y="676"/>
                    <a:pt x="1764" y="677"/>
                    <a:pt x="1764" y="678"/>
                  </a:cubicBezTo>
                  <a:cubicBezTo>
                    <a:pt x="1763" y="679"/>
                    <a:pt x="1762" y="680"/>
                    <a:pt x="1762" y="682"/>
                  </a:cubicBezTo>
                  <a:cubicBezTo>
                    <a:pt x="1762" y="682"/>
                    <a:pt x="1762" y="682"/>
                    <a:pt x="1763" y="682"/>
                  </a:cubicBezTo>
                  <a:cubicBezTo>
                    <a:pt x="1763" y="682"/>
                    <a:pt x="1763" y="682"/>
                    <a:pt x="1763" y="682"/>
                  </a:cubicBezTo>
                  <a:cubicBezTo>
                    <a:pt x="1763" y="681"/>
                    <a:pt x="1765" y="678"/>
                    <a:pt x="1767" y="678"/>
                  </a:cubicBezTo>
                  <a:cubicBezTo>
                    <a:pt x="1767" y="679"/>
                    <a:pt x="1768" y="680"/>
                    <a:pt x="1767" y="681"/>
                  </a:cubicBezTo>
                  <a:cubicBezTo>
                    <a:pt x="1766" y="681"/>
                    <a:pt x="1765" y="682"/>
                    <a:pt x="1765" y="683"/>
                  </a:cubicBezTo>
                  <a:cubicBezTo>
                    <a:pt x="1766" y="683"/>
                    <a:pt x="1767" y="684"/>
                    <a:pt x="1768" y="684"/>
                  </a:cubicBezTo>
                  <a:cubicBezTo>
                    <a:pt x="1768" y="684"/>
                    <a:pt x="1768" y="685"/>
                    <a:pt x="1768" y="685"/>
                  </a:cubicBezTo>
                  <a:cubicBezTo>
                    <a:pt x="1766" y="685"/>
                    <a:pt x="1765" y="685"/>
                    <a:pt x="1764" y="684"/>
                  </a:cubicBezTo>
                  <a:cubicBezTo>
                    <a:pt x="1764" y="685"/>
                    <a:pt x="1763" y="685"/>
                    <a:pt x="1763" y="685"/>
                  </a:cubicBezTo>
                  <a:cubicBezTo>
                    <a:pt x="1763" y="688"/>
                    <a:pt x="1764" y="690"/>
                    <a:pt x="1766" y="692"/>
                  </a:cubicBezTo>
                  <a:cubicBezTo>
                    <a:pt x="1766" y="692"/>
                    <a:pt x="1766" y="692"/>
                    <a:pt x="1765" y="692"/>
                  </a:cubicBezTo>
                  <a:cubicBezTo>
                    <a:pt x="1764" y="692"/>
                    <a:pt x="1762" y="690"/>
                    <a:pt x="1761" y="688"/>
                  </a:cubicBezTo>
                  <a:cubicBezTo>
                    <a:pt x="1761" y="687"/>
                    <a:pt x="1761" y="687"/>
                    <a:pt x="1761" y="686"/>
                  </a:cubicBezTo>
                  <a:cubicBezTo>
                    <a:pt x="1761" y="685"/>
                    <a:pt x="1761" y="684"/>
                    <a:pt x="1760" y="684"/>
                  </a:cubicBezTo>
                  <a:cubicBezTo>
                    <a:pt x="1761" y="683"/>
                    <a:pt x="1761" y="682"/>
                    <a:pt x="1761" y="682"/>
                  </a:cubicBezTo>
                  <a:cubicBezTo>
                    <a:pt x="1761" y="681"/>
                    <a:pt x="1760" y="681"/>
                    <a:pt x="1760" y="680"/>
                  </a:cubicBezTo>
                  <a:close/>
                  <a:moveTo>
                    <a:pt x="1708" y="440"/>
                  </a:moveTo>
                  <a:cubicBezTo>
                    <a:pt x="1708" y="439"/>
                    <a:pt x="1709" y="438"/>
                    <a:pt x="1709" y="437"/>
                  </a:cubicBezTo>
                  <a:cubicBezTo>
                    <a:pt x="1710" y="437"/>
                    <a:pt x="1710" y="437"/>
                    <a:pt x="1710" y="437"/>
                  </a:cubicBezTo>
                  <a:cubicBezTo>
                    <a:pt x="1711" y="437"/>
                    <a:pt x="1711" y="437"/>
                    <a:pt x="1712" y="437"/>
                  </a:cubicBezTo>
                  <a:cubicBezTo>
                    <a:pt x="1713" y="440"/>
                    <a:pt x="1714" y="439"/>
                    <a:pt x="1716" y="439"/>
                  </a:cubicBezTo>
                  <a:cubicBezTo>
                    <a:pt x="1716" y="439"/>
                    <a:pt x="1716" y="440"/>
                    <a:pt x="1717" y="440"/>
                  </a:cubicBezTo>
                  <a:cubicBezTo>
                    <a:pt x="1716" y="440"/>
                    <a:pt x="1715" y="441"/>
                    <a:pt x="1715" y="441"/>
                  </a:cubicBezTo>
                  <a:cubicBezTo>
                    <a:pt x="1716" y="442"/>
                    <a:pt x="1717" y="443"/>
                    <a:pt x="1717" y="444"/>
                  </a:cubicBezTo>
                  <a:cubicBezTo>
                    <a:pt x="1715" y="446"/>
                    <a:pt x="1716" y="448"/>
                    <a:pt x="1714" y="452"/>
                  </a:cubicBezTo>
                  <a:cubicBezTo>
                    <a:pt x="1714" y="452"/>
                    <a:pt x="1711" y="456"/>
                    <a:pt x="1711" y="456"/>
                  </a:cubicBezTo>
                  <a:cubicBezTo>
                    <a:pt x="1711" y="456"/>
                    <a:pt x="1710" y="456"/>
                    <a:pt x="1710" y="456"/>
                  </a:cubicBezTo>
                  <a:cubicBezTo>
                    <a:pt x="1710" y="454"/>
                    <a:pt x="1711" y="453"/>
                    <a:pt x="1711" y="452"/>
                  </a:cubicBezTo>
                  <a:cubicBezTo>
                    <a:pt x="1711" y="452"/>
                    <a:pt x="1711" y="452"/>
                    <a:pt x="1710" y="452"/>
                  </a:cubicBezTo>
                  <a:cubicBezTo>
                    <a:pt x="1710" y="452"/>
                    <a:pt x="1710" y="452"/>
                    <a:pt x="1710" y="452"/>
                  </a:cubicBezTo>
                  <a:cubicBezTo>
                    <a:pt x="1709" y="453"/>
                    <a:pt x="1709" y="454"/>
                    <a:pt x="1708" y="455"/>
                  </a:cubicBezTo>
                  <a:cubicBezTo>
                    <a:pt x="1708" y="455"/>
                    <a:pt x="1708" y="455"/>
                    <a:pt x="1708" y="455"/>
                  </a:cubicBezTo>
                  <a:cubicBezTo>
                    <a:pt x="1707" y="454"/>
                    <a:pt x="1708" y="454"/>
                    <a:pt x="1707" y="454"/>
                  </a:cubicBezTo>
                  <a:cubicBezTo>
                    <a:pt x="1707" y="453"/>
                    <a:pt x="1708" y="453"/>
                    <a:pt x="1708" y="451"/>
                  </a:cubicBezTo>
                  <a:cubicBezTo>
                    <a:pt x="1708" y="450"/>
                    <a:pt x="1707" y="449"/>
                    <a:pt x="1707" y="449"/>
                  </a:cubicBezTo>
                  <a:cubicBezTo>
                    <a:pt x="1708" y="448"/>
                    <a:pt x="1709" y="447"/>
                    <a:pt x="1710" y="446"/>
                  </a:cubicBezTo>
                  <a:cubicBezTo>
                    <a:pt x="1710" y="444"/>
                    <a:pt x="1709" y="444"/>
                    <a:pt x="1708" y="443"/>
                  </a:cubicBezTo>
                  <a:cubicBezTo>
                    <a:pt x="1708" y="443"/>
                    <a:pt x="1708" y="443"/>
                    <a:pt x="1707" y="443"/>
                  </a:cubicBezTo>
                  <a:cubicBezTo>
                    <a:pt x="1707" y="443"/>
                    <a:pt x="1706" y="444"/>
                    <a:pt x="1706" y="445"/>
                  </a:cubicBezTo>
                  <a:cubicBezTo>
                    <a:pt x="1705" y="444"/>
                    <a:pt x="1704" y="442"/>
                    <a:pt x="1703" y="441"/>
                  </a:cubicBezTo>
                  <a:cubicBezTo>
                    <a:pt x="1704" y="440"/>
                    <a:pt x="1706" y="440"/>
                    <a:pt x="1708" y="440"/>
                  </a:cubicBezTo>
                  <a:close/>
                  <a:moveTo>
                    <a:pt x="1710" y="744"/>
                  </a:moveTo>
                  <a:cubicBezTo>
                    <a:pt x="1710" y="743"/>
                    <a:pt x="1710" y="743"/>
                    <a:pt x="1710" y="743"/>
                  </a:cubicBezTo>
                  <a:cubicBezTo>
                    <a:pt x="1711" y="742"/>
                    <a:pt x="1714" y="743"/>
                    <a:pt x="1715" y="742"/>
                  </a:cubicBezTo>
                  <a:cubicBezTo>
                    <a:pt x="1717" y="743"/>
                    <a:pt x="1719" y="745"/>
                    <a:pt x="1720" y="746"/>
                  </a:cubicBezTo>
                  <a:cubicBezTo>
                    <a:pt x="1720" y="747"/>
                    <a:pt x="1720" y="747"/>
                    <a:pt x="1719" y="748"/>
                  </a:cubicBezTo>
                  <a:cubicBezTo>
                    <a:pt x="1719" y="748"/>
                    <a:pt x="1711" y="744"/>
                    <a:pt x="1710" y="744"/>
                  </a:cubicBezTo>
                  <a:close/>
                  <a:moveTo>
                    <a:pt x="1733" y="737"/>
                  </a:moveTo>
                  <a:cubicBezTo>
                    <a:pt x="1731" y="738"/>
                    <a:pt x="1729" y="738"/>
                    <a:pt x="1728" y="739"/>
                  </a:cubicBezTo>
                  <a:cubicBezTo>
                    <a:pt x="1727" y="739"/>
                    <a:pt x="1727" y="739"/>
                    <a:pt x="1727" y="740"/>
                  </a:cubicBezTo>
                  <a:cubicBezTo>
                    <a:pt x="1726" y="740"/>
                    <a:pt x="1725" y="739"/>
                    <a:pt x="1725" y="739"/>
                  </a:cubicBezTo>
                  <a:cubicBezTo>
                    <a:pt x="1724" y="740"/>
                    <a:pt x="1723" y="740"/>
                    <a:pt x="1723" y="740"/>
                  </a:cubicBezTo>
                  <a:cubicBezTo>
                    <a:pt x="1721" y="740"/>
                    <a:pt x="1719" y="739"/>
                    <a:pt x="1716" y="739"/>
                  </a:cubicBezTo>
                  <a:cubicBezTo>
                    <a:pt x="1716" y="739"/>
                    <a:pt x="1716" y="738"/>
                    <a:pt x="1716" y="738"/>
                  </a:cubicBezTo>
                  <a:cubicBezTo>
                    <a:pt x="1716" y="737"/>
                    <a:pt x="1716" y="737"/>
                    <a:pt x="1716" y="737"/>
                  </a:cubicBezTo>
                  <a:cubicBezTo>
                    <a:pt x="1718" y="736"/>
                    <a:pt x="1720" y="736"/>
                    <a:pt x="1723" y="737"/>
                  </a:cubicBezTo>
                  <a:cubicBezTo>
                    <a:pt x="1724" y="737"/>
                    <a:pt x="1724" y="738"/>
                    <a:pt x="1725" y="738"/>
                  </a:cubicBezTo>
                  <a:cubicBezTo>
                    <a:pt x="1727" y="737"/>
                    <a:pt x="1729" y="738"/>
                    <a:pt x="1731" y="737"/>
                  </a:cubicBezTo>
                  <a:cubicBezTo>
                    <a:pt x="1731" y="737"/>
                    <a:pt x="1731" y="737"/>
                    <a:pt x="1730" y="736"/>
                  </a:cubicBezTo>
                  <a:cubicBezTo>
                    <a:pt x="1732" y="736"/>
                    <a:pt x="1732" y="736"/>
                    <a:pt x="1733" y="735"/>
                  </a:cubicBezTo>
                  <a:cubicBezTo>
                    <a:pt x="1732" y="735"/>
                    <a:pt x="1732" y="735"/>
                    <a:pt x="1733" y="734"/>
                  </a:cubicBezTo>
                  <a:cubicBezTo>
                    <a:pt x="1733" y="734"/>
                    <a:pt x="1733" y="734"/>
                    <a:pt x="1733" y="734"/>
                  </a:cubicBezTo>
                  <a:cubicBezTo>
                    <a:pt x="1734" y="735"/>
                    <a:pt x="1734" y="735"/>
                    <a:pt x="1734" y="735"/>
                  </a:cubicBezTo>
                  <a:cubicBezTo>
                    <a:pt x="1734" y="736"/>
                    <a:pt x="1734" y="736"/>
                    <a:pt x="1734" y="736"/>
                  </a:cubicBezTo>
                  <a:cubicBezTo>
                    <a:pt x="1733" y="736"/>
                    <a:pt x="1733" y="737"/>
                    <a:pt x="1733" y="737"/>
                  </a:cubicBezTo>
                  <a:close/>
                  <a:moveTo>
                    <a:pt x="1727" y="439"/>
                  </a:moveTo>
                  <a:cubicBezTo>
                    <a:pt x="1724" y="441"/>
                    <a:pt x="1725" y="443"/>
                    <a:pt x="1723" y="445"/>
                  </a:cubicBezTo>
                  <a:cubicBezTo>
                    <a:pt x="1721" y="444"/>
                    <a:pt x="1721" y="441"/>
                    <a:pt x="1719" y="440"/>
                  </a:cubicBezTo>
                  <a:cubicBezTo>
                    <a:pt x="1719" y="440"/>
                    <a:pt x="1719" y="440"/>
                    <a:pt x="1719" y="440"/>
                  </a:cubicBezTo>
                  <a:cubicBezTo>
                    <a:pt x="1721" y="439"/>
                    <a:pt x="1722" y="438"/>
                    <a:pt x="1723" y="436"/>
                  </a:cubicBezTo>
                  <a:cubicBezTo>
                    <a:pt x="1725" y="437"/>
                    <a:pt x="1728" y="436"/>
                    <a:pt x="1729" y="434"/>
                  </a:cubicBezTo>
                  <a:cubicBezTo>
                    <a:pt x="1730" y="434"/>
                    <a:pt x="1733" y="435"/>
                    <a:pt x="1734" y="436"/>
                  </a:cubicBezTo>
                  <a:cubicBezTo>
                    <a:pt x="1734" y="436"/>
                    <a:pt x="1734" y="436"/>
                    <a:pt x="1734" y="436"/>
                  </a:cubicBezTo>
                  <a:cubicBezTo>
                    <a:pt x="1733" y="438"/>
                    <a:pt x="1732" y="440"/>
                    <a:pt x="1730" y="441"/>
                  </a:cubicBezTo>
                  <a:cubicBezTo>
                    <a:pt x="1730" y="440"/>
                    <a:pt x="1729" y="439"/>
                    <a:pt x="1727" y="439"/>
                  </a:cubicBezTo>
                  <a:close/>
                  <a:moveTo>
                    <a:pt x="1752" y="707"/>
                  </a:moveTo>
                  <a:cubicBezTo>
                    <a:pt x="1752" y="706"/>
                    <a:pt x="1753" y="706"/>
                    <a:pt x="1753" y="706"/>
                  </a:cubicBezTo>
                  <a:cubicBezTo>
                    <a:pt x="1754" y="706"/>
                    <a:pt x="1754" y="706"/>
                    <a:pt x="1755" y="705"/>
                  </a:cubicBezTo>
                  <a:cubicBezTo>
                    <a:pt x="1756" y="706"/>
                    <a:pt x="1756" y="706"/>
                    <a:pt x="1756" y="706"/>
                  </a:cubicBezTo>
                  <a:cubicBezTo>
                    <a:pt x="1757" y="706"/>
                    <a:pt x="1758" y="707"/>
                    <a:pt x="1759" y="708"/>
                  </a:cubicBezTo>
                  <a:cubicBezTo>
                    <a:pt x="1759" y="708"/>
                    <a:pt x="1759" y="708"/>
                    <a:pt x="1759" y="708"/>
                  </a:cubicBezTo>
                  <a:cubicBezTo>
                    <a:pt x="1757" y="711"/>
                    <a:pt x="1753" y="709"/>
                    <a:pt x="1752" y="707"/>
                  </a:cubicBezTo>
                  <a:close/>
                  <a:moveTo>
                    <a:pt x="1759" y="737"/>
                  </a:moveTo>
                  <a:cubicBezTo>
                    <a:pt x="1755" y="740"/>
                    <a:pt x="1750" y="740"/>
                    <a:pt x="1746" y="743"/>
                  </a:cubicBezTo>
                  <a:cubicBezTo>
                    <a:pt x="1743" y="744"/>
                    <a:pt x="1742" y="748"/>
                    <a:pt x="1737" y="748"/>
                  </a:cubicBezTo>
                  <a:cubicBezTo>
                    <a:pt x="1737" y="747"/>
                    <a:pt x="1738" y="744"/>
                    <a:pt x="1738" y="744"/>
                  </a:cubicBezTo>
                  <a:cubicBezTo>
                    <a:pt x="1740" y="742"/>
                    <a:pt x="1743" y="742"/>
                    <a:pt x="1745" y="741"/>
                  </a:cubicBezTo>
                  <a:cubicBezTo>
                    <a:pt x="1746" y="740"/>
                    <a:pt x="1746" y="738"/>
                    <a:pt x="1747" y="738"/>
                  </a:cubicBezTo>
                  <a:cubicBezTo>
                    <a:pt x="1751" y="737"/>
                    <a:pt x="1754" y="738"/>
                    <a:pt x="1757" y="737"/>
                  </a:cubicBezTo>
                  <a:cubicBezTo>
                    <a:pt x="1758" y="737"/>
                    <a:pt x="1758" y="737"/>
                    <a:pt x="1759" y="737"/>
                  </a:cubicBezTo>
                  <a:cubicBezTo>
                    <a:pt x="1759" y="737"/>
                    <a:pt x="1759" y="737"/>
                    <a:pt x="1759" y="737"/>
                  </a:cubicBezTo>
                  <a:close/>
                  <a:moveTo>
                    <a:pt x="1719" y="693"/>
                  </a:moveTo>
                  <a:cubicBezTo>
                    <a:pt x="1719" y="694"/>
                    <a:pt x="1720" y="695"/>
                    <a:pt x="1720" y="695"/>
                  </a:cubicBezTo>
                  <a:cubicBezTo>
                    <a:pt x="1721" y="695"/>
                    <a:pt x="1722" y="695"/>
                    <a:pt x="1723" y="696"/>
                  </a:cubicBezTo>
                  <a:cubicBezTo>
                    <a:pt x="1724" y="695"/>
                    <a:pt x="1725" y="693"/>
                    <a:pt x="1725" y="692"/>
                  </a:cubicBezTo>
                  <a:cubicBezTo>
                    <a:pt x="1726" y="692"/>
                    <a:pt x="1727" y="693"/>
                    <a:pt x="1727" y="693"/>
                  </a:cubicBezTo>
                  <a:cubicBezTo>
                    <a:pt x="1728" y="693"/>
                    <a:pt x="1732" y="692"/>
                    <a:pt x="1733" y="692"/>
                  </a:cubicBezTo>
                  <a:cubicBezTo>
                    <a:pt x="1733" y="691"/>
                    <a:pt x="1733" y="691"/>
                    <a:pt x="1734" y="691"/>
                  </a:cubicBezTo>
                  <a:cubicBezTo>
                    <a:pt x="1735" y="691"/>
                    <a:pt x="1735" y="691"/>
                    <a:pt x="1736" y="692"/>
                  </a:cubicBezTo>
                  <a:cubicBezTo>
                    <a:pt x="1736" y="692"/>
                    <a:pt x="1736" y="693"/>
                    <a:pt x="1736" y="694"/>
                  </a:cubicBezTo>
                  <a:cubicBezTo>
                    <a:pt x="1736" y="694"/>
                    <a:pt x="1736" y="694"/>
                    <a:pt x="1735" y="694"/>
                  </a:cubicBezTo>
                  <a:cubicBezTo>
                    <a:pt x="1735" y="693"/>
                    <a:pt x="1734" y="693"/>
                    <a:pt x="1733" y="693"/>
                  </a:cubicBezTo>
                  <a:cubicBezTo>
                    <a:pt x="1732" y="694"/>
                    <a:pt x="1731" y="695"/>
                    <a:pt x="1730" y="696"/>
                  </a:cubicBezTo>
                  <a:cubicBezTo>
                    <a:pt x="1728" y="697"/>
                    <a:pt x="1727" y="697"/>
                    <a:pt x="1726" y="698"/>
                  </a:cubicBezTo>
                  <a:cubicBezTo>
                    <a:pt x="1725" y="698"/>
                    <a:pt x="1725" y="698"/>
                    <a:pt x="1724" y="698"/>
                  </a:cubicBezTo>
                  <a:cubicBezTo>
                    <a:pt x="1724" y="698"/>
                    <a:pt x="1724" y="699"/>
                    <a:pt x="1724" y="699"/>
                  </a:cubicBezTo>
                  <a:cubicBezTo>
                    <a:pt x="1724" y="699"/>
                    <a:pt x="1724" y="699"/>
                    <a:pt x="1724" y="699"/>
                  </a:cubicBezTo>
                  <a:cubicBezTo>
                    <a:pt x="1726" y="700"/>
                    <a:pt x="1730" y="703"/>
                    <a:pt x="1730" y="706"/>
                  </a:cubicBezTo>
                  <a:cubicBezTo>
                    <a:pt x="1729" y="709"/>
                    <a:pt x="1730" y="711"/>
                    <a:pt x="1732" y="712"/>
                  </a:cubicBezTo>
                  <a:cubicBezTo>
                    <a:pt x="1732" y="712"/>
                    <a:pt x="1732" y="713"/>
                    <a:pt x="1732" y="713"/>
                  </a:cubicBezTo>
                  <a:cubicBezTo>
                    <a:pt x="1730" y="713"/>
                    <a:pt x="1728" y="713"/>
                    <a:pt x="1728" y="716"/>
                  </a:cubicBezTo>
                  <a:cubicBezTo>
                    <a:pt x="1726" y="716"/>
                    <a:pt x="1726" y="715"/>
                    <a:pt x="1725" y="715"/>
                  </a:cubicBezTo>
                  <a:cubicBezTo>
                    <a:pt x="1725" y="714"/>
                    <a:pt x="1725" y="713"/>
                    <a:pt x="1725" y="711"/>
                  </a:cubicBezTo>
                  <a:cubicBezTo>
                    <a:pt x="1724" y="710"/>
                    <a:pt x="1723" y="709"/>
                    <a:pt x="1721" y="708"/>
                  </a:cubicBezTo>
                  <a:cubicBezTo>
                    <a:pt x="1721" y="706"/>
                    <a:pt x="1724" y="705"/>
                    <a:pt x="1722" y="703"/>
                  </a:cubicBezTo>
                  <a:cubicBezTo>
                    <a:pt x="1720" y="703"/>
                    <a:pt x="1719" y="704"/>
                    <a:pt x="1718" y="704"/>
                  </a:cubicBezTo>
                  <a:cubicBezTo>
                    <a:pt x="1718" y="706"/>
                    <a:pt x="1719" y="707"/>
                    <a:pt x="1718" y="709"/>
                  </a:cubicBezTo>
                  <a:cubicBezTo>
                    <a:pt x="1718" y="710"/>
                    <a:pt x="1718" y="711"/>
                    <a:pt x="1718" y="713"/>
                  </a:cubicBezTo>
                  <a:cubicBezTo>
                    <a:pt x="1718" y="713"/>
                    <a:pt x="1718" y="714"/>
                    <a:pt x="1719" y="715"/>
                  </a:cubicBezTo>
                  <a:cubicBezTo>
                    <a:pt x="1718" y="716"/>
                    <a:pt x="1718" y="717"/>
                    <a:pt x="1717" y="718"/>
                  </a:cubicBezTo>
                  <a:cubicBezTo>
                    <a:pt x="1718" y="718"/>
                    <a:pt x="1718" y="719"/>
                    <a:pt x="1718" y="719"/>
                  </a:cubicBezTo>
                  <a:cubicBezTo>
                    <a:pt x="1717" y="720"/>
                    <a:pt x="1715" y="720"/>
                    <a:pt x="1713" y="721"/>
                  </a:cubicBezTo>
                  <a:cubicBezTo>
                    <a:pt x="1712" y="720"/>
                    <a:pt x="1714" y="711"/>
                    <a:pt x="1713" y="708"/>
                  </a:cubicBezTo>
                  <a:cubicBezTo>
                    <a:pt x="1712" y="708"/>
                    <a:pt x="1711" y="708"/>
                    <a:pt x="1710" y="708"/>
                  </a:cubicBezTo>
                  <a:cubicBezTo>
                    <a:pt x="1709" y="706"/>
                    <a:pt x="1709" y="705"/>
                    <a:pt x="1709" y="703"/>
                  </a:cubicBezTo>
                  <a:cubicBezTo>
                    <a:pt x="1710" y="702"/>
                    <a:pt x="1712" y="700"/>
                    <a:pt x="1712" y="698"/>
                  </a:cubicBezTo>
                  <a:cubicBezTo>
                    <a:pt x="1712" y="697"/>
                    <a:pt x="1712" y="696"/>
                    <a:pt x="1712" y="694"/>
                  </a:cubicBezTo>
                  <a:cubicBezTo>
                    <a:pt x="1712" y="694"/>
                    <a:pt x="1713" y="693"/>
                    <a:pt x="1713" y="692"/>
                  </a:cubicBezTo>
                  <a:cubicBezTo>
                    <a:pt x="1713" y="692"/>
                    <a:pt x="1714" y="692"/>
                    <a:pt x="1714" y="692"/>
                  </a:cubicBezTo>
                  <a:cubicBezTo>
                    <a:pt x="1714" y="687"/>
                    <a:pt x="1715" y="683"/>
                    <a:pt x="1718" y="682"/>
                  </a:cubicBezTo>
                  <a:cubicBezTo>
                    <a:pt x="1718" y="682"/>
                    <a:pt x="1719" y="682"/>
                    <a:pt x="1719" y="683"/>
                  </a:cubicBezTo>
                  <a:cubicBezTo>
                    <a:pt x="1720" y="682"/>
                    <a:pt x="1720" y="680"/>
                    <a:pt x="1721" y="680"/>
                  </a:cubicBezTo>
                  <a:cubicBezTo>
                    <a:pt x="1723" y="679"/>
                    <a:pt x="1725" y="681"/>
                    <a:pt x="1726" y="681"/>
                  </a:cubicBezTo>
                  <a:cubicBezTo>
                    <a:pt x="1727" y="681"/>
                    <a:pt x="1728" y="681"/>
                    <a:pt x="1730" y="681"/>
                  </a:cubicBezTo>
                  <a:cubicBezTo>
                    <a:pt x="1731" y="682"/>
                    <a:pt x="1732" y="682"/>
                    <a:pt x="1733" y="683"/>
                  </a:cubicBezTo>
                  <a:cubicBezTo>
                    <a:pt x="1733" y="682"/>
                    <a:pt x="1734" y="682"/>
                    <a:pt x="1734" y="682"/>
                  </a:cubicBezTo>
                  <a:cubicBezTo>
                    <a:pt x="1739" y="681"/>
                    <a:pt x="1740" y="683"/>
                    <a:pt x="1743" y="680"/>
                  </a:cubicBezTo>
                  <a:cubicBezTo>
                    <a:pt x="1743" y="680"/>
                    <a:pt x="1743" y="680"/>
                    <a:pt x="1743" y="679"/>
                  </a:cubicBezTo>
                  <a:cubicBezTo>
                    <a:pt x="1743" y="678"/>
                    <a:pt x="1745" y="677"/>
                    <a:pt x="1746" y="677"/>
                  </a:cubicBezTo>
                  <a:cubicBezTo>
                    <a:pt x="1746" y="679"/>
                    <a:pt x="1745" y="680"/>
                    <a:pt x="1744" y="682"/>
                  </a:cubicBezTo>
                  <a:cubicBezTo>
                    <a:pt x="1740" y="688"/>
                    <a:pt x="1736" y="684"/>
                    <a:pt x="1728" y="684"/>
                  </a:cubicBezTo>
                  <a:cubicBezTo>
                    <a:pt x="1723" y="684"/>
                    <a:pt x="1719" y="683"/>
                    <a:pt x="1717" y="687"/>
                  </a:cubicBezTo>
                  <a:cubicBezTo>
                    <a:pt x="1716" y="688"/>
                    <a:pt x="1716" y="689"/>
                    <a:pt x="1716" y="691"/>
                  </a:cubicBezTo>
                  <a:cubicBezTo>
                    <a:pt x="1717" y="692"/>
                    <a:pt x="1718" y="692"/>
                    <a:pt x="1719" y="693"/>
                  </a:cubicBezTo>
                  <a:close/>
                  <a:moveTo>
                    <a:pt x="1705" y="739"/>
                  </a:moveTo>
                  <a:cubicBezTo>
                    <a:pt x="1702" y="739"/>
                    <a:pt x="1700" y="741"/>
                    <a:pt x="1697" y="740"/>
                  </a:cubicBezTo>
                  <a:cubicBezTo>
                    <a:pt x="1697" y="739"/>
                    <a:pt x="1697" y="738"/>
                    <a:pt x="1697" y="738"/>
                  </a:cubicBezTo>
                  <a:cubicBezTo>
                    <a:pt x="1698" y="737"/>
                    <a:pt x="1698" y="737"/>
                    <a:pt x="1699" y="737"/>
                  </a:cubicBezTo>
                  <a:cubicBezTo>
                    <a:pt x="1700" y="737"/>
                    <a:pt x="1700" y="737"/>
                    <a:pt x="1701" y="737"/>
                  </a:cubicBezTo>
                  <a:cubicBezTo>
                    <a:pt x="1703" y="737"/>
                    <a:pt x="1703" y="740"/>
                    <a:pt x="1705" y="737"/>
                  </a:cubicBezTo>
                  <a:cubicBezTo>
                    <a:pt x="1705" y="737"/>
                    <a:pt x="1705" y="737"/>
                    <a:pt x="1705" y="737"/>
                  </a:cubicBezTo>
                  <a:cubicBezTo>
                    <a:pt x="1704" y="737"/>
                    <a:pt x="1704" y="737"/>
                    <a:pt x="1703" y="736"/>
                  </a:cubicBezTo>
                  <a:cubicBezTo>
                    <a:pt x="1703" y="736"/>
                    <a:pt x="1703" y="736"/>
                    <a:pt x="1703" y="735"/>
                  </a:cubicBezTo>
                  <a:cubicBezTo>
                    <a:pt x="1703" y="735"/>
                    <a:pt x="1703" y="735"/>
                    <a:pt x="1704" y="735"/>
                  </a:cubicBezTo>
                  <a:cubicBezTo>
                    <a:pt x="1705" y="735"/>
                    <a:pt x="1705" y="735"/>
                    <a:pt x="1706" y="736"/>
                  </a:cubicBezTo>
                  <a:cubicBezTo>
                    <a:pt x="1706" y="735"/>
                    <a:pt x="1707" y="735"/>
                    <a:pt x="1708" y="736"/>
                  </a:cubicBezTo>
                  <a:cubicBezTo>
                    <a:pt x="1708" y="736"/>
                    <a:pt x="1708" y="737"/>
                    <a:pt x="1708" y="737"/>
                  </a:cubicBezTo>
                  <a:cubicBezTo>
                    <a:pt x="1708" y="737"/>
                    <a:pt x="1708" y="736"/>
                    <a:pt x="1709" y="736"/>
                  </a:cubicBezTo>
                  <a:cubicBezTo>
                    <a:pt x="1709" y="736"/>
                    <a:pt x="1710" y="736"/>
                    <a:pt x="1710" y="736"/>
                  </a:cubicBezTo>
                  <a:cubicBezTo>
                    <a:pt x="1710" y="737"/>
                    <a:pt x="1710" y="737"/>
                    <a:pt x="1710" y="738"/>
                  </a:cubicBezTo>
                  <a:cubicBezTo>
                    <a:pt x="1711" y="738"/>
                    <a:pt x="1710" y="738"/>
                    <a:pt x="1711" y="738"/>
                  </a:cubicBezTo>
                  <a:cubicBezTo>
                    <a:pt x="1711" y="738"/>
                    <a:pt x="1711" y="739"/>
                    <a:pt x="1711" y="739"/>
                  </a:cubicBezTo>
                  <a:cubicBezTo>
                    <a:pt x="1710" y="739"/>
                    <a:pt x="1710" y="738"/>
                    <a:pt x="1709" y="738"/>
                  </a:cubicBezTo>
                  <a:cubicBezTo>
                    <a:pt x="1708" y="739"/>
                    <a:pt x="1707" y="739"/>
                    <a:pt x="1706" y="739"/>
                  </a:cubicBezTo>
                  <a:cubicBezTo>
                    <a:pt x="1706" y="739"/>
                    <a:pt x="1706" y="739"/>
                    <a:pt x="1706" y="739"/>
                  </a:cubicBezTo>
                  <a:cubicBezTo>
                    <a:pt x="1706" y="739"/>
                    <a:pt x="1706" y="738"/>
                    <a:pt x="1706" y="738"/>
                  </a:cubicBezTo>
                  <a:cubicBezTo>
                    <a:pt x="1706" y="738"/>
                    <a:pt x="1706" y="738"/>
                    <a:pt x="1706" y="738"/>
                  </a:cubicBezTo>
                  <a:cubicBezTo>
                    <a:pt x="1706" y="739"/>
                    <a:pt x="1705" y="739"/>
                    <a:pt x="1705" y="739"/>
                  </a:cubicBezTo>
                  <a:close/>
                  <a:moveTo>
                    <a:pt x="1688" y="735"/>
                  </a:moveTo>
                  <a:cubicBezTo>
                    <a:pt x="1688" y="735"/>
                    <a:pt x="1689" y="736"/>
                    <a:pt x="1690" y="737"/>
                  </a:cubicBezTo>
                  <a:cubicBezTo>
                    <a:pt x="1690" y="737"/>
                    <a:pt x="1690" y="737"/>
                    <a:pt x="1690" y="737"/>
                  </a:cubicBezTo>
                  <a:cubicBezTo>
                    <a:pt x="1689" y="737"/>
                    <a:pt x="1688" y="737"/>
                    <a:pt x="1688" y="738"/>
                  </a:cubicBezTo>
                  <a:cubicBezTo>
                    <a:pt x="1687" y="738"/>
                    <a:pt x="1685" y="737"/>
                    <a:pt x="1684" y="736"/>
                  </a:cubicBezTo>
                  <a:cubicBezTo>
                    <a:pt x="1684" y="736"/>
                    <a:pt x="1684" y="736"/>
                    <a:pt x="1684" y="735"/>
                  </a:cubicBezTo>
                  <a:cubicBezTo>
                    <a:pt x="1685" y="736"/>
                    <a:pt x="1687" y="735"/>
                    <a:pt x="1688" y="735"/>
                  </a:cubicBezTo>
                  <a:close/>
                  <a:moveTo>
                    <a:pt x="1687" y="658"/>
                  </a:moveTo>
                  <a:cubicBezTo>
                    <a:pt x="1687" y="658"/>
                    <a:pt x="1687" y="658"/>
                    <a:pt x="1687" y="658"/>
                  </a:cubicBezTo>
                  <a:cubicBezTo>
                    <a:pt x="1688" y="659"/>
                    <a:pt x="1688" y="660"/>
                    <a:pt x="1688" y="661"/>
                  </a:cubicBezTo>
                  <a:cubicBezTo>
                    <a:pt x="1687" y="662"/>
                    <a:pt x="1685" y="662"/>
                    <a:pt x="1684" y="663"/>
                  </a:cubicBezTo>
                  <a:cubicBezTo>
                    <a:pt x="1683" y="662"/>
                    <a:pt x="1683" y="662"/>
                    <a:pt x="1682" y="662"/>
                  </a:cubicBezTo>
                  <a:cubicBezTo>
                    <a:pt x="1682" y="661"/>
                    <a:pt x="1682" y="661"/>
                    <a:pt x="1682" y="660"/>
                  </a:cubicBezTo>
                  <a:cubicBezTo>
                    <a:pt x="1684" y="659"/>
                    <a:pt x="1685" y="658"/>
                    <a:pt x="1686" y="657"/>
                  </a:cubicBezTo>
                  <a:cubicBezTo>
                    <a:pt x="1686" y="657"/>
                    <a:pt x="1686" y="658"/>
                    <a:pt x="1687" y="658"/>
                  </a:cubicBezTo>
                  <a:close/>
                  <a:moveTo>
                    <a:pt x="1660" y="574"/>
                  </a:moveTo>
                  <a:cubicBezTo>
                    <a:pt x="1662" y="576"/>
                    <a:pt x="1662" y="576"/>
                    <a:pt x="1665" y="575"/>
                  </a:cubicBezTo>
                  <a:cubicBezTo>
                    <a:pt x="1665" y="576"/>
                    <a:pt x="1665" y="576"/>
                    <a:pt x="1665" y="577"/>
                  </a:cubicBezTo>
                  <a:cubicBezTo>
                    <a:pt x="1664" y="579"/>
                    <a:pt x="1661" y="581"/>
                    <a:pt x="1659" y="582"/>
                  </a:cubicBezTo>
                  <a:cubicBezTo>
                    <a:pt x="1659" y="579"/>
                    <a:pt x="1659" y="577"/>
                    <a:pt x="1660" y="574"/>
                  </a:cubicBezTo>
                  <a:close/>
                  <a:moveTo>
                    <a:pt x="1665" y="590"/>
                  </a:moveTo>
                  <a:cubicBezTo>
                    <a:pt x="1664" y="589"/>
                    <a:pt x="1662" y="588"/>
                    <a:pt x="1661" y="587"/>
                  </a:cubicBezTo>
                  <a:cubicBezTo>
                    <a:pt x="1662" y="586"/>
                    <a:pt x="1662" y="586"/>
                    <a:pt x="1662" y="586"/>
                  </a:cubicBezTo>
                  <a:cubicBezTo>
                    <a:pt x="1664" y="584"/>
                    <a:pt x="1664" y="582"/>
                    <a:pt x="1665" y="579"/>
                  </a:cubicBezTo>
                  <a:cubicBezTo>
                    <a:pt x="1666" y="579"/>
                    <a:pt x="1666" y="579"/>
                    <a:pt x="1666" y="579"/>
                  </a:cubicBezTo>
                  <a:cubicBezTo>
                    <a:pt x="1667" y="579"/>
                    <a:pt x="1667" y="579"/>
                    <a:pt x="1667" y="579"/>
                  </a:cubicBezTo>
                  <a:cubicBezTo>
                    <a:pt x="1668" y="583"/>
                    <a:pt x="1664" y="585"/>
                    <a:pt x="1666" y="589"/>
                  </a:cubicBezTo>
                  <a:cubicBezTo>
                    <a:pt x="1666" y="590"/>
                    <a:pt x="1666" y="590"/>
                    <a:pt x="1665" y="590"/>
                  </a:cubicBezTo>
                  <a:close/>
                  <a:moveTo>
                    <a:pt x="1655" y="565"/>
                  </a:moveTo>
                  <a:cubicBezTo>
                    <a:pt x="1657" y="567"/>
                    <a:pt x="1655" y="570"/>
                    <a:pt x="1654" y="571"/>
                  </a:cubicBezTo>
                  <a:cubicBezTo>
                    <a:pt x="1652" y="570"/>
                    <a:pt x="1652" y="567"/>
                    <a:pt x="1650" y="564"/>
                  </a:cubicBezTo>
                  <a:cubicBezTo>
                    <a:pt x="1650" y="564"/>
                    <a:pt x="1650" y="564"/>
                    <a:pt x="1650" y="564"/>
                  </a:cubicBezTo>
                  <a:cubicBezTo>
                    <a:pt x="1651" y="564"/>
                    <a:pt x="1651" y="564"/>
                    <a:pt x="1652" y="564"/>
                  </a:cubicBezTo>
                  <a:cubicBezTo>
                    <a:pt x="1654" y="564"/>
                    <a:pt x="1654" y="564"/>
                    <a:pt x="1655" y="565"/>
                  </a:cubicBezTo>
                  <a:close/>
                  <a:moveTo>
                    <a:pt x="1653" y="508"/>
                  </a:moveTo>
                  <a:cubicBezTo>
                    <a:pt x="1653" y="509"/>
                    <a:pt x="1653" y="512"/>
                    <a:pt x="1651" y="512"/>
                  </a:cubicBezTo>
                  <a:cubicBezTo>
                    <a:pt x="1650" y="510"/>
                    <a:pt x="1648" y="508"/>
                    <a:pt x="1648" y="505"/>
                  </a:cubicBezTo>
                  <a:cubicBezTo>
                    <a:pt x="1647" y="503"/>
                    <a:pt x="1652" y="495"/>
                    <a:pt x="1653" y="494"/>
                  </a:cubicBezTo>
                  <a:cubicBezTo>
                    <a:pt x="1654" y="493"/>
                    <a:pt x="1655" y="493"/>
                    <a:pt x="1656" y="492"/>
                  </a:cubicBezTo>
                  <a:cubicBezTo>
                    <a:pt x="1657" y="493"/>
                    <a:pt x="1658" y="493"/>
                    <a:pt x="1658" y="494"/>
                  </a:cubicBezTo>
                  <a:cubicBezTo>
                    <a:pt x="1657" y="497"/>
                    <a:pt x="1657" y="500"/>
                    <a:pt x="1656" y="503"/>
                  </a:cubicBezTo>
                  <a:cubicBezTo>
                    <a:pt x="1655" y="505"/>
                    <a:pt x="1654" y="506"/>
                    <a:pt x="1653" y="508"/>
                  </a:cubicBezTo>
                  <a:close/>
                  <a:moveTo>
                    <a:pt x="1670" y="567"/>
                  </a:moveTo>
                  <a:cubicBezTo>
                    <a:pt x="1669" y="567"/>
                    <a:pt x="1668" y="567"/>
                    <a:pt x="1667" y="566"/>
                  </a:cubicBezTo>
                  <a:cubicBezTo>
                    <a:pt x="1667" y="564"/>
                    <a:pt x="1664" y="562"/>
                    <a:pt x="1662" y="562"/>
                  </a:cubicBezTo>
                  <a:cubicBezTo>
                    <a:pt x="1662" y="562"/>
                    <a:pt x="1662" y="562"/>
                    <a:pt x="1662" y="562"/>
                  </a:cubicBezTo>
                  <a:cubicBezTo>
                    <a:pt x="1662" y="563"/>
                    <a:pt x="1662" y="563"/>
                    <a:pt x="1662" y="564"/>
                  </a:cubicBezTo>
                  <a:cubicBezTo>
                    <a:pt x="1662" y="564"/>
                    <a:pt x="1662" y="565"/>
                    <a:pt x="1662" y="565"/>
                  </a:cubicBezTo>
                  <a:cubicBezTo>
                    <a:pt x="1662" y="565"/>
                    <a:pt x="1662" y="565"/>
                    <a:pt x="1662" y="565"/>
                  </a:cubicBezTo>
                  <a:cubicBezTo>
                    <a:pt x="1660" y="563"/>
                    <a:pt x="1659" y="561"/>
                    <a:pt x="1657" y="561"/>
                  </a:cubicBezTo>
                  <a:cubicBezTo>
                    <a:pt x="1656" y="562"/>
                    <a:pt x="1655" y="563"/>
                    <a:pt x="1654" y="563"/>
                  </a:cubicBezTo>
                  <a:cubicBezTo>
                    <a:pt x="1653" y="562"/>
                    <a:pt x="1651" y="561"/>
                    <a:pt x="1651" y="560"/>
                  </a:cubicBezTo>
                  <a:cubicBezTo>
                    <a:pt x="1651" y="559"/>
                    <a:pt x="1652" y="559"/>
                    <a:pt x="1652" y="558"/>
                  </a:cubicBezTo>
                  <a:cubicBezTo>
                    <a:pt x="1653" y="559"/>
                    <a:pt x="1654" y="559"/>
                    <a:pt x="1655" y="559"/>
                  </a:cubicBezTo>
                  <a:cubicBezTo>
                    <a:pt x="1655" y="559"/>
                    <a:pt x="1655" y="559"/>
                    <a:pt x="1655" y="559"/>
                  </a:cubicBezTo>
                  <a:cubicBezTo>
                    <a:pt x="1655" y="558"/>
                    <a:pt x="1655" y="558"/>
                    <a:pt x="1655" y="558"/>
                  </a:cubicBezTo>
                  <a:cubicBezTo>
                    <a:pt x="1653" y="558"/>
                    <a:pt x="1652" y="556"/>
                    <a:pt x="1651" y="556"/>
                  </a:cubicBezTo>
                  <a:cubicBezTo>
                    <a:pt x="1650" y="556"/>
                    <a:pt x="1650" y="557"/>
                    <a:pt x="1650" y="557"/>
                  </a:cubicBezTo>
                  <a:cubicBezTo>
                    <a:pt x="1645" y="555"/>
                    <a:pt x="1648" y="551"/>
                    <a:pt x="1646" y="547"/>
                  </a:cubicBezTo>
                  <a:cubicBezTo>
                    <a:pt x="1646" y="547"/>
                    <a:pt x="1646" y="547"/>
                    <a:pt x="1646" y="546"/>
                  </a:cubicBezTo>
                  <a:cubicBezTo>
                    <a:pt x="1647" y="546"/>
                    <a:pt x="1647" y="547"/>
                    <a:pt x="1647" y="547"/>
                  </a:cubicBezTo>
                  <a:cubicBezTo>
                    <a:pt x="1648" y="547"/>
                    <a:pt x="1648" y="548"/>
                    <a:pt x="1649" y="548"/>
                  </a:cubicBezTo>
                  <a:cubicBezTo>
                    <a:pt x="1651" y="543"/>
                    <a:pt x="1648" y="536"/>
                    <a:pt x="1652" y="533"/>
                  </a:cubicBezTo>
                  <a:cubicBezTo>
                    <a:pt x="1654" y="533"/>
                    <a:pt x="1656" y="534"/>
                    <a:pt x="1657" y="535"/>
                  </a:cubicBezTo>
                  <a:cubicBezTo>
                    <a:pt x="1659" y="535"/>
                    <a:pt x="1659" y="534"/>
                    <a:pt x="1661" y="534"/>
                  </a:cubicBezTo>
                  <a:cubicBezTo>
                    <a:pt x="1661" y="534"/>
                    <a:pt x="1661" y="535"/>
                    <a:pt x="1661" y="535"/>
                  </a:cubicBezTo>
                  <a:cubicBezTo>
                    <a:pt x="1659" y="539"/>
                    <a:pt x="1660" y="540"/>
                    <a:pt x="1662" y="542"/>
                  </a:cubicBezTo>
                  <a:cubicBezTo>
                    <a:pt x="1661" y="546"/>
                    <a:pt x="1659" y="547"/>
                    <a:pt x="1656" y="549"/>
                  </a:cubicBezTo>
                  <a:cubicBezTo>
                    <a:pt x="1656" y="551"/>
                    <a:pt x="1655" y="552"/>
                    <a:pt x="1655" y="553"/>
                  </a:cubicBezTo>
                  <a:cubicBezTo>
                    <a:pt x="1657" y="555"/>
                    <a:pt x="1657" y="561"/>
                    <a:pt x="1660" y="561"/>
                  </a:cubicBezTo>
                  <a:cubicBezTo>
                    <a:pt x="1661" y="560"/>
                    <a:pt x="1661" y="559"/>
                    <a:pt x="1662" y="559"/>
                  </a:cubicBezTo>
                  <a:cubicBezTo>
                    <a:pt x="1663" y="559"/>
                    <a:pt x="1663" y="559"/>
                    <a:pt x="1664" y="559"/>
                  </a:cubicBezTo>
                  <a:cubicBezTo>
                    <a:pt x="1664" y="560"/>
                    <a:pt x="1665" y="562"/>
                    <a:pt x="1666" y="562"/>
                  </a:cubicBezTo>
                  <a:cubicBezTo>
                    <a:pt x="1666" y="562"/>
                    <a:pt x="1666" y="562"/>
                    <a:pt x="1666" y="562"/>
                  </a:cubicBezTo>
                  <a:cubicBezTo>
                    <a:pt x="1667" y="562"/>
                    <a:pt x="1667" y="561"/>
                    <a:pt x="1668" y="561"/>
                  </a:cubicBezTo>
                  <a:cubicBezTo>
                    <a:pt x="1668" y="561"/>
                    <a:pt x="1669" y="561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70" y="562"/>
                    <a:pt x="1670" y="562"/>
                    <a:pt x="1670" y="562"/>
                  </a:cubicBezTo>
                  <a:cubicBezTo>
                    <a:pt x="1669" y="563"/>
                    <a:pt x="1669" y="563"/>
                    <a:pt x="1668" y="563"/>
                  </a:cubicBezTo>
                  <a:cubicBezTo>
                    <a:pt x="1669" y="565"/>
                    <a:pt x="1669" y="566"/>
                    <a:pt x="1670" y="567"/>
                  </a:cubicBezTo>
                  <a:cubicBezTo>
                    <a:pt x="1670" y="567"/>
                    <a:pt x="1670" y="567"/>
                    <a:pt x="1670" y="567"/>
                  </a:cubicBezTo>
                  <a:close/>
                  <a:moveTo>
                    <a:pt x="1673" y="570"/>
                  </a:moveTo>
                  <a:cubicBezTo>
                    <a:pt x="1674" y="570"/>
                    <a:pt x="1675" y="570"/>
                    <a:pt x="1676" y="570"/>
                  </a:cubicBezTo>
                  <a:cubicBezTo>
                    <a:pt x="1677" y="570"/>
                    <a:pt x="1677" y="570"/>
                    <a:pt x="1678" y="570"/>
                  </a:cubicBezTo>
                  <a:cubicBezTo>
                    <a:pt x="1679" y="572"/>
                    <a:pt x="1680" y="575"/>
                    <a:pt x="1680" y="578"/>
                  </a:cubicBezTo>
                  <a:cubicBezTo>
                    <a:pt x="1680" y="578"/>
                    <a:pt x="1680" y="578"/>
                    <a:pt x="1680" y="578"/>
                  </a:cubicBezTo>
                  <a:cubicBezTo>
                    <a:pt x="1679" y="578"/>
                    <a:pt x="1679" y="578"/>
                    <a:pt x="1679" y="578"/>
                  </a:cubicBezTo>
                  <a:cubicBezTo>
                    <a:pt x="1678" y="577"/>
                    <a:pt x="1677" y="577"/>
                    <a:pt x="1677" y="576"/>
                  </a:cubicBezTo>
                  <a:cubicBezTo>
                    <a:pt x="1677" y="575"/>
                    <a:pt x="1677" y="574"/>
                    <a:pt x="1676" y="573"/>
                  </a:cubicBezTo>
                  <a:cubicBezTo>
                    <a:pt x="1675" y="573"/>
                    <a:pt x="1673" y="572"/>
                    <a:pt x="1673" y="570"/>
                  </a:cubicBezTo>
                  <a:close/>
                  <a:moveTo>
                    <a:pt x="1685" y="601"/>
                  </a:moveTo>
                  <a:cubicBezTo>
                    <a:pt x="1685" y="602"/>
                    <a:pt x="1684" y="603"/>
                    <a:pt x="1684" y="604"/>
                  </a:cubicBezTo>
                  <a:cubicBezTo>
                    <a:pt x="1683" y="604"/>
                    <a:pt x="1683" y="604"/>
                    <a:pt x="1683" y="604"/>
                  </a:cubicBezTo>
                  <a:cubicBezTo>
                    <a:pt x="1683" y="603"/>
                    <a:pt x="1682" y="601"/>
                    <a:pt x="1681" y="601"/>
                  </a:cubicBezTo>
                  <a:cubicBezTo>
                    <a:pt x="1680" y="602"/>
                    <a:pt x="1680" y="603"/>
                    <a:pt x="1679" y="604"/>
                  </a:cubicBezTo>
                  <a:cubicBezTo>
                    <a:pt x="1679" y="607"/>
                    <a:pt x="1682" y="608"/>
                    <a:pt x="1679" y="611"/>
                  </a:cubicBezTo>
                  <a:cubicBezTo>
                    <a:pt x="1679" y="611"/>
                    <a:pt x="1679" y="611"/>
                    <a:pt x="1679" y="611"/>
                  </a:cubicBezTo>
                  <a:cubicBezTo>
                    <a:pt x="1678" y="611"/>
                    <a:pt x="1678" y="610"/>
                    <a:pt x="1678" y="610"/>
                  </a:cubicBezTo>
                  <a:cubicBezTo>
                    <a:pt x="1678" y="609"/>
                    <a:pt x="1678" y="609"/>
                    <a:pt x="1678" y="608"/>
                  </a:cubicBezTo>
                  <a:cubicBezTo>
                    <a:pt x="1678" y="608"/>
                    <a:pt x="1677" y="608"/>
                    <a:pt x="1677" y="608"/>
                  </a:cubicBezTo>
                  <a:cubicBezTo>
                    <a:pt x="1677" y="608"/>
                    <a:pt x="1677" y="609"/>
                    <a:pt x="1676" y="609"/>
                  </a:cubicBezTo>
                  <a:cubicBezTo>
                    <a:pt x="1674" y="609"/>
                    <a:pt x="1671" y="607"/>
                    <a:pt x="1671" y="605"/>
                  </a:cubicBezTo>
                  <a:cubicBezTo>
                    <a:pt x="1670" y="602"/>
                    <a:pt x="1673" y="601"/>
                    <a:pt x="1670" y="599"/>
                  </a:cubicBezTo>
                  <a:cubicBezTo>
                    <a:pt x="1670" y="598"/>
                    <a:pt x="1669" y="598"/>
                    <a:pt x="1667" y="598"/>
                  </a:cubicBezTo>
                  <a:cubicBezTo>
                    <a:pt x="1667" y="599"/>
                    <a:pt x="1666" y="600"/>
                    <a:pt x="1664" y="600"/>
                  </a:cubicBezTo>
                  <a:cubicBezTo>
                    <a:pt x="1664" y="599"/>
                    <a:pt x="1664" y="599"/>
                    <a:pt x="1664" y="598"/>
                  </a:cubicBezTo>
                  <a:cubicBezTo>
                    <a:pt x="1664" y="598"/>
                    <a:pt x="1664" y="598"/>
                    <a:pt x="1663" y="598"/>
                  </a:cubicBezTo>
                  <a:cubicBezTo>
                    <a:pt x="1662" y="598"/>
                    <a:pt x="1660" y="601"/>
                    <a:pt x="1660" y="603"/>
                  </a:cubicBezTo>
                  <a:cubicBezTo>
                    <a:pt x="1660" y="603"/>
                    <a:pt x="1659" y="603"/>
                    <a:pt x="1659" y="603"/>
                  </a:cubicBezTo>
                  <a:cubicBezTo>
                    <a:pt x="1659" y="603"/>
                    <a:pt x="1659" y="602"/>
                    <a:pt x="1659" y="602"/>
                  </a:cubicBezTo>
                  <a:cubicBezTo>
                    <a:pt x="1659" y="600"/>
                    <a:pt x="1660" y="598"/>
                    <a:pt x="1661" y="597"/>
                  </a:cubicBezTo>
                  <a:cubicBezTo>
                    <a:pt x="1662" y="596"/>
                    <a:pt x="1663" y="597"/>
                    <a:pt x="1664" y="596"/>
                  </a:cubicBezTo>
                  <a:cubicBezTo>
                    <a:pt x="1665" y="594"/>
                    <a:pt x="1666" y="594"/>
                    <a:pt x="1668" y="593"/>
                  </a:cubicBezTo>
                  <a:cubicBezTo>
                    <a:pt x="1669" y="594"/>
                    <a:pt x="1669" y="595"/>
                    <a:pt x="1670" y="596"/>
                  </a:cubicBezTo>
                  <a:cubicBezTo>
                    <a:pt x="1670" y="596"/>
                    <a:pt x="1671" y="596"/>
                    <a:pt x="1672" y="595"/>
                  </a:cubicBezTo>
                  <a:cubicBezTo>
                    <a:pt x="1672" y="594"/>
                    <a:pt x="1673" y="593"/>
                    <a:pt x="1674" y="593"/>
                  </a:cubicBezTo>
                  <a:cubicBezTo>
                    <a:pt x="1674" y="593"/>
                    <a:pt x="1675" y="594"/>
                    <a:pt x="1675" y="594"/>
                  </a:cubicBezTo>
                  <a:cubicBezTo>
                    <a:pt x="1675" y="593"/>
                    <a:pt x="1676" y="591"/>
                    <a:pt x="1677" y="591"/>
                  </a:cubicBezTo>
                  <a:cubicBezTo>
                    <a:pt x="1677" y="591"/>
                    <a:pt x="1677" y="592"/>
                    <a:pt x="1677" y="592"/>
                  </a:cubicBezTo>
                  <a:cubicBezTo>
                    <a:pt x="1677" y="592"/>
                    <a:pt x="1677" y="592"/>
                    <a:pt x="1678" y="592"/>
                  </a:cubicBezTo>
                  <a:cubicBezTo>
                    <a:pt x="1678" y="590"/>
                    <a:pt x="1679" y="591"/>
                    <a:pt x="1680" y="590"/>
                  </a:cubicBezTo>
                  <a:cubicBezTo>
                    <a:pt x="1680" y="589"/>
                    <a:pt x="1680" y="588"/>
                    <a:pt x="1679" y="587"/>
                  </a:cubicBezTo>
                  <a:cubicBezTo>
                    <a:pt x="1680" y="586"/>
                    <a:pt x="1680" y="586"/>
                    <a:pt x="1680" y="586"/>
                  </a:cubicBezTo>
                  <a:cubicBezTo>
                    <a:pt x="1682" y="587"/>
                    <a:pt x="1684" y="591"/>
                    <a:pt x="1683" y="593"/>
                  </a:cubicBezTo>
                  <a:cubicBezTo>
                    <a:pt x="1683" y="594"/>
                    <a:pt x="1683" y="594"/>
                    <a:pt x="1683" y="594"/>
                  </a:cubicBezTo>
                  <a:cubicBezTo>
                    <a:pt x="1684" y="594"/>
                    <a:pt x="1684" y="594"/>
                    <a:pt x="1685" y="594"/>
                  </a:cubicBezTo>
                  <a:cubicBezTo>
                    <a:pt x="1685" y="594"/>
                    <a:pt x="1685" y="595"/>
                    <a:pt x="1685" y="595"/>
                  </a:cubicBezTo>
                  <a:cubicBezTo>
                    <a:pt x="1684" y="597"/>
                    <a:pt x="1686" y="598"/>
                    <a:pt x="1685" y="601"/>
                  </a:cubicBezTo>
                  <a:close/>
                  <a:moveTo>
                    <a:pt x="1692" y="662"/>
                  </a:moveTo>
                  <a:cubicBezTo>
                    <a:pt x="1696" y="661"/>
                    <a:pt x="1700" y="662"/>
                    <a:pt x="1702" y="663"/>
                  </a:cubicBezTo>
                  <a:cubicBezTo>
                    <a:pt x="1702" y="664"/>
                    <a:pt x="1703" y="665"/>
                    <a:pt x="1703" y="665"/>
                  </a:cubicBezTo>
                  <a:cubicBezTo>
                    <a:pt x="1703" y="665"/>
                    <a:pt x="1703" y="665"/>
                    <a:pt x="1703" y="665"/>
                  </a:cubicBezTo>
                  <a:cubicBezTo>
                    <a:pt x="1702" y="665"/>
                    <a:pt x="1701" y="666"/>
                    <a:pt x="1700" y="666"/>
                  </a:cubicBezTo>
                  <a:cubicBezTo>
                    <a:pt x="1700" y="667"/>
                    <a:pt x="1700" y="667"/>
                    <a:pt x="1700" y="668"/>
                  </a:cubicBezTo>
                  <a:cubicBezTo>
                    <a:pt x="1702" y="669"/>
                    <a:pt x="1704" y="671"/>
                    <a:pt x="1704" y="673"/>
                  </a:cubicBezTo>
                  <a:cubicBezTo>
                    <a:pt x="1704" y="674"/>
                    <a:pt x="1703" y="675"/>
                    <a:pt x="1703" y="676"/>
                  </a:cubicBezTo>
                  <a:cubicBezTo>
                    <a:pt x="1703" y="676"/>
                    <a:pt x="1709" y="681"/>
                    <a:pt x="1709" y="682"/>
                  </a:cubicBezTo>
                  <a:cubicBezTo>
                    <a:pt x="1709" y="682"/>
                    <a:pt x="1709" y="682"/>
                    <a:pt x="1709" y="682"/>
                  </a:cubicBezTo>
                  <a:cubicBezTo>
                    <a:pt x="1707" y="682"/>
                    <a:pt x="1705" y="681"/>
                    <a:pt x="1703" y="682"/>
                  </a:cubicBezTo>
                  <a:cubicBezTo>
                    <a:pt x="1700" y="684"/>
                    <a:pt x="1702" y="688"/>
                    <a:pt x="1701" y="692"/>
                  </a:cubicBezTo>
                  <a:cubicBezTo>
                    <a:pt x="1701" y="692"/>
                    <a:pt x="1700" y="692"/>
                    <a:pt x="1699" y="692"/>
                  </a:cubicBezTo>
                  <a:cubicBezTo>
                    <a:pt x="1698" y="694"/>
                    <a:pt x="1696" y="696"/>
                    <a:pt x="1693" y="698"/>
                  </a:cubicBezTo>
                  <a:cubicBezTo>
                    <a:pt x="1694" y="698"/>
                    <a:pt x="1694" y="698"/>
                    <a:pt x="1694" y="699"/>
                  </a:cubicBezTo>
                  <a:cubicBezTo>
                    <a:pt x="1695" y="699"/>
                    <a:pt x="1695" y="700"/>
                    <a:pt x="1695" y="701"/>
                  </a:cubicBezTo>
                  <a:cubicBezTo>
                    <a:pt x="1695" y="701"/>
                    <a:pt x="1694" y="701"/>
                    <a:pt x="1693" y="701"/>
                  </a:cubicBezTo>
                  <a:cubicBezTo>
                    <a:pt x="1694" y="701"/>
                    <a:pt x="1695" y="702"/>
                    <a:pt x="1694" y="703"/>
                  </a:cubicBezTo>
                  <a:cubicBezTo>
                    <a:pt x="1694" y="705"/>
                    <a:pt x="1691" y="709"/>
                    <a:pt x="1689" y="710"/>
                  </a:cubicBezTo>
                  <a:cubicBezTo>
                    <a:pt x="1688" y="710"/>
                    <a:pt x="1685" y="712"/>
                    <a:pt x="1685" y="712"/>
                  </a:cubicBezTo>
                  <a:cubicBezTo>
                    <a:pt x="1683" y="710"/>
                    <a:pt x="1685" y="708"/>
                    <a:pt x="1682" y="706"/>
                  </a:cubicBezTo>
                  <a:cubicBezTo>
                    <a:pt x="1681" y="707"/>
                    <a:pt x="1680" y="707"/>
                    <a:pt x="1680" y="708"/>
                  </a:cubicBezTo>
                  <a:cubicBezTo>
                    <a:pt x="1679" y="708"/>
                    <a:pt x="1679" y="708"/>
                    <a:pt x="1679" y="708"/>
                  </a:cubicBezTo>
                  <a:cubicBezTo>
                    <a:pt x="1678" y="706"/>
                    <a:pt x="1676" y="705"/>
                    <a:pt x="1674" y="704"/>
                  </a:cubicBezTo>
                  <a:cubicBezTo>
                    <a:pt x="1674" y="704"/>
                    <a:pt x="1674" y="704"/>
                    <a:pt x="1674" y="704"/>
                  </a:cubicBezTo>
                  <a:cubicBezTo>
                    <a:pt x="1674" y="705"/>
                    <a:pt x="1673" y="706"/>
                    <a:pt x="1673" y="707"/>
                  </a:cubicBezTo>
                  <a:cubicBezTo>
                    <a:pt x="1670" y="707"/>
                    <a:pt x="1670" y="707"/>
                    <a:pt x="1668" y="708"/>
                  </a:cubicBezTo>
                  <a:cubicBezTo>
                    <a:pt x="1668" y="706"/>
                    <a:pt x="1668" y="705"/>
                    <a:pt x="1667" y="703"/>
                  </a:cubicBezTo>
                  <a:cubicBezTo>
                    <a:pt x="1666" y="704"/>
                    <a:pt x="1664" y="705"/>
                    <a:pt x="1662" y="705"/>
                  </a:cubicBezTo>
                  <a:cubicBezTo>
                    <a:pt x="1662" y="705"/>
                    <a:pt x="1662" y="704"/>
                    <a:pt x="1661" y="704"/>
                  </a:cubicBezTo>
                  <a:cubicBezTo>
                    <a:pt x="1660" y="704"/>
                    <a:pt x="1660" y="705"/>
                    <a:pt x="1658" y="705"/>
                  </a:cubicBezTo>
                  <a:cubicBezTo>
                    <a:pt x="1658" y="701"/>
                    <a:pt x="1658" y="697"/>
                    <a:pt x="1657" y="694"/>
                  </a:cubicBezTo>
                  <a:cubicBezTo>
                    <a:pt x="1656" y="693"/>
                    <a:pt x="1654" y="693"/>
                    <a:pt x="1653" y="692"/>
                  </a:cubicBezTo>
                  <a:cubicBezTo>
                    <a:pt x="1653" y="692"/>
                    <a:pt x="1653" y="691"/>
                    <a:pt x="1653" y="691"/>
                  </a:cubicBezTo>
                  <a:cubicBezTo>
                    <a:pt x="1654" y="691"/>
                    <a:pt x="1654" y="691"/>
                    <a:pt x="1654" y="691"/>
                  </a:cubicBezTo>
                  <a:cubicBezTo>
                    <a:pt x="1654" y="690"/>
                    <a:pt x="1653" y="690"/>
                    <a:pt x="1652" y="689"/>
                  </a:cubicBezTo>
                  <a:cubicBezTo>
                    <a:pt x="1653" y="687"/>
                    <a:pt x="1653" y="687"/>
                    <a:pt x="1652" y="685"/>
                  </a:cubicBezTo>
                  <a:cubicBezTo>
                    <a:pt x="1652" y="685"/>
                    <a:pt x="1651" y="685"/>
                    <a:pt x="1651" y="685"/>
                  </a:cubicBezTo>
                  <a:cubicBezTo>
                    <a:pt x="1650" y="682"/>
                    <a:pt x="1652" y="679"/>
                    <a:pt x="1653" y="677"/>
                  </a:cubicBezTo>
                  <a:cubicBezTo>
                    <a:pt x="1653" y="676"/>
                    <a:pt x="1653" y="676"/>
                    <a:pt x="1654" y="675"/>
                  </a:cubicBezTo>
                  <a:cubicBezTo>
                    <a:pt x="1654" y="675"/>
                    <a:pt x="1654" y="675"/>
                    <a:pt x="1655" y="676"/>
                  </a:cubicBezTo>
                  <a:cubicBezTo>
                    <a:pt x="1655" y="676"/>
                    <a:pt x="1655" y="677"/>
                    <a:pt x="1656" y="678"/>
                  </a:cubicBezTo>
                  <a:cubicBezTo>
                    <a:pt x="1657" y="680"/>
                    <a:pt x="1659" y="681"/>
                    <a:pt x="1661" y="682"/>
                  </a:cubicBezTo>
                  <a:cubicBezTo>
                    <a:pt x="1662" y="682"/>
                    <a:pt x="1663" y="681"/>
                    <a:pt x="1664" y="681"/>
                  </a:cubicBezTo>
                  <a:cubicBezTo>
                    <a:pt x="1665" y="681"/>
                    <a:pt x="1666" y="682"/>
                    <a:pt x="1667" y="682"/>
                  </a:cubicBezTo>
                  <a:cubicBezTo>
                    <a:pt x="1669" y="681"/>
                    <a:pt x="1670" y="679"/>
                    <a:pt x="1672" y="678"/>
                  </a:cubicBezTo>
                  <a:cubicBezTo>
                    <a:pt x="1675" y="677"/>
                    <a:pt x="1676" y="680"/>
                    <a:pt x="1679" y="680"/>
                  </a:cubicBezTo>
                  <a:cubicBezTo>
                    <a:pt x="1679" y="679"/>
                    <a:pt x="1680" y="679"/>
                    <a:pt x="1681" y="679"/>
                  </a:cubicBezTo>
                  <a:cubicBezTo>
                    <a:pt x="1682" y="678"/>
                    <a:pt x="1683" y="678"/>
                    <a:pt x="1684" y="678"/>
                  </a:cubicBezTo>
                  <a:cubicBezTo>
                    <a:pt x="1685" y="677"/>
                    <a:pt x="1687" y="674"/>
                    <a:pt x="1688" y="673"/>
                  </a:cubicBezTo>
                  <a:cubicBezTo>
                    <a:pt x="1688" y="672"/>
                    <a:pt x="1688" y="671"/>
                    <a:pt x="1688" y="670"/>
                  </a:cubicBezTo>
                  <a:cubicBezTo>
                    <a:pt x="1688" y="669"/>
                    <a:pt x="1690" y="669"/>
                    <a:pt x="1690" y="668"/>
                  </a:cubicBezTo>
                  <a:cubicBezTo>
                    <a:pt x="1690" y="665"/>
                    <a:pt x="1690" y="663"/>
                    <a:pt x="1692" y="662"/>
                  </a:cubicBezTo>
                  <a:close/>
                  <a:moveTo>
                    <a:pt x="1749" y="418"/>
                  </a:moveTo>
                  <a:cubicBezTo>
                    <a:pt x="1751" y="416"/>
                    <a:pt x="1754" y="415"/>
                    <a:pt x="1757" y="413"/>
                  </a:cubicBezTo>
                  <a:cubicBezTo>
                    <a:pt x="1758" y="413"/>
                    <a:pt x="1758" y="411"/>
                    <a:pt x="1759" y="410"/>
                  </a:cubicBezTo>
                  <a:cubicBezTo>
                    <a:pt x="1760" y="410"/>
                    <a:pt x="1760" y="409"/>
                    <a:pt x="1761" y="409"/>
                  </a:cubicBezTo>
                  <a:cubicBezTo>
                    <a:pt x="1763" y="407"/>
                    <a:pt x="1766" y="401"/>
                    <a:pt x="1766" y="397"/>
                  </a:cubicBezTo>
                  <a:cubicBezTo>
                    <a:pt x="1765" y="397"/>
                    <a:pt x="1765" y="396"/>
                    <a:pt x="1764" y="396"/>
                  </a:cubicBezTo>
                  <a:cubicBezTo>
                    <a:pt x="1764" y="396"/>
                    <a:pt x="1765" y="396"/>
                    <a:pt x="1765" y="395"/>
                  </a:cubicBezTo>
                  <a:cubicBezTo>
                    <a:pt x="1765" y="395"/>
                    <a:pt x="1765" y="394"/>
                    <a:pt x="1765" y="394"/>
                  </a:cubicBezTo>
                  <a:cubicBezTo>
                    <a:pt x="1765" y="393"/>
                    <a:pt x="1765" y="392"/>
                    <a:pt x="1765" y="391"/>
                  </a:cubicBezTo>
                  <a:cubicBezTo>
                    <a:pt x="1767" y="390"/>
                    <a:pt x="1767" y="389"/>
                    <a:pt x="1768" y="388"/>
                  </a:cubicBezTo>
                  <a:cubicBezTo>
                    <a:pt x="1768" y="388"/>
                    <a:pt x="1768" y="388"/>
                    <a:pt x="1768" y="388"/>
                  </a:cubicBezTo>
                  <a:cubicBezTo>
                    <a:pt x="1769" y="388"/>
                    <a:pt x="1769" y="389"/>
                    <a:pt x="1769" y="390"/>
                  </a:cubicBezTo>
                  <a:cubicBezTo>
                    <a:pt x="1770" y="389"/>
                    <a:pt x="1772" y="389"/>
                    <a:pt x="1772" y="389"/>
                  </a:cubicBezTo>
                  <a:cubicBezTo>
                    <a:pt x="1772" y="388"/>
                    <a:pt x="1772" y="388"/>
                    <a:pt x="1772" y="387"/>
                  </a:cubicBezTo>
                  <a:cubicBezTo>
                    <a:pt x="1771" y="387"/>
                    <a:pt x="1771" y="387"/>
                    <a:pt x="1770" y="386"/>
                  </a:cubicBezTo>
                  <a:cubicBezTo>
                    <a:pt x="1770" y="386"/>
                    <a:pt x="1770" y="386"/>
                    <a:pt x="1770" y="386"/>
                  </a:cubicBezTo>
                  <a:cubicBezTo>
                    <a:pt x="1771" y="385"/>
                    <a:pt x="1771" y="385"/>
                    <a:pt x="1772" y="385"/>
                  </a:cubicBezTo>
                  <a:cubicBezTo>
                    <a:pt x="1773" y="385"/>
                    <a:pt x="1774" y="385"/>
                    <a:pt x="1774" y="386"/>
                  </a:cubicBezTo>
                  <a:cubicBezTo>
                    <a:pt x="1774" y="388"/>
                    <a:pt x="1774" y="389"/>
                    <a:pt x="1774" y="391"/>
                  </a:cubicBezTo>
                  <a:cubicBezTo>
                    <a:pt x="1775" y="392"/>
                    <a:pt x="1775" y="392"/>
                    <a:pt x="1775" y="392"/>
                  </a:cubicBezTo>
                  <a:cubicBezTo>
                    <a:pt x="1776" y="394"/>
                    <a:pt x="1778" y="397"/>
                    <a:pt x="1777" y="399"/>
                  </a:cubicBezTo>
                  <a:cubicBezTo>
                    <a:pt x="1777" y="401"/>
                    <a:pt x="1775" y="402"/>
                    <a:pt x="1775" y="404"/>
                  </a:cubicBezTo>
                  <a:cubicBezTo>
                    <a:pt x="1774" y="404"/>
                    <a:pt x="1774" y="405"/>
                    <a:pt x="1774" y="406"/>
                  </a:cubicBezTo>
                  <a:cubicBezTo>
                    <a:pt x="1768" y="408"/>
                    <a:pt x="1773" y="411"/>
                    <a:pt x="1771" y="416"/>
                  </a:cubicBezTo>
                  <a:cubicBezTo>
                    <a:pt x="1770" y="418"/>
                    <a:pt x="1766" y="421"/>
                    <a:pt x="1770" y="424"/>
                  </a:cubicBezTo>
                  <a:cubicBezTo>
                    <a:pt x="1770" y="424"/>
                    <a:pt x="1770" y="424"/>
                    <a:pt x="1770" y="424"/>
                  </a:cubicBezTo>
                  <a:cubicBezTo>
                    <a:pt x="1768" y="425"/>
                    <a:pt x="1768" y="426"/>
                    <a:pt x="1767" y="429"/>
                  </a:cubicBezTo>
                  <a:cubicBezTo>
                    <a:pt x="1766" y="429"/>
                    <a:pt x="1766" y="429"/>
                    <a:pt x="1765" y="430"/>
                  </a:cubicBezTo>
                  <a:cubicBezTo>
                    <a:pt x="1765" y="430"/>
                    <a:pt x="1764" y="430"/>
                    <a:pt x="1764" y="430"/>
                  </a:cubicBezTo>
                  <a:cubicBezTo>
                    <a:pt x="1764" y="428"/>
                    <a:pt x="1765" y="427"/>
                    <a:pt x="1766" y="426"/>
                  </a:cubicBezTo>
                  <a:cubicBezTo>
                    <a:pt x="1765" y="425"/>
                    <a:pt x="1765" y="425"/>
                    <a:pt x="1765" y="425"/>
                  </a:cubicBezTo>
                  <a:cubicBezTo>
                    <a:pt x="1764" y="426"/>
                    <a:pt x="1761" y="428"/>
                    <a:pt x="1760" y="429"/>
                  </a:cubicBezTo>
                  <a:cubicBezTo>
                    <a:pt x="1760" y="430"/>
                    <a:pt x="1760" y="431"/>
                    <a:pt x="1759" y="432"/>
                  </a:cubicBezTo>
                  <a:cubicBezTo>
                    <a:pt x="1759" y="432"/>
                    <a:pt x="1758" y="431"/>
                    <a:pt x="1758" y="431"/>
                  </a:cubicBezTo>
                  <a:cubicBezTo>
                    <a:pt x="1758" y="431"/>
                    <a:pt x="1758" y="430"/>
                    <a:pt x="1758" y="429"/>
                  </a:cubicBezTo>
                  <a:cubicBezTo>
                    <a:pt x="1758" y="429"/>
                    <a:pt x="1758" y="429"/>
                    <a:pt x="1758" y="429"/>
                  </a:cubicBezTo>
                  <a:cubicBezTo>
                    <a:pt x="1756" y="429"/>
                    <a:pt x="1756" y="431"/>
                    <a:pt x="1755" y="432"/>
                  </a:cubicBezTo>
                  <a:cubicBezTo>
                    <a:pt x="1752" y="432"/>
                    <a:pt x="1751" y="432"/>
                    <a:pt x="1749" y="432"/>
                  </a:cubicBezTo>
                  <a:cubicBezTo>
                    <a:pt x="1749" y="431"/>
                    <a:pt x="1747" y="429"/>
                    <a:pt x="1746" y="430"/>
                  </a:cubicBezTo>
                  <a:cubicBezTo>
                    <a:pt x="1746" y="431"/>
                    <a:pt x="1745" y="431"/>
                    <a:pt x="1745" y="432"/>
                  </a:cubicBezTo>
                  <a:cubicBezTo>
                    <a:pt x="1746" y="433"/>
                    <a:pt x="1747" y="433"/>
                    <a:pt x="1747" y="434"/>
                  </a:cubicBezTo>
                  <a:cubicBezTo>
                    <a:pt x="1747" y="434"/>
                    <a:pt x="1747" y="434"/>
                    <a:pt x="1747" y="434"/>
                  </a:cubicBezTo>
                  <a:cubicBezTo>
                    <a:pt x="1744" y="435"/>
                    <a:pt x="1742" y="436"/>
                    <a:pt x="1741" y="440"/>
                  </a:cubicBezTo>
                  <a:cubicBezTo>
                    <a:pt x="1739" y="439"/>
                    <a:pt x="1738" y="438"/>
                    <a:pt x="1736" y="437"/>
                  </a:cubicBezTo>
                  <a:cubicBezTo>
                    <a:pt x="1736" y="436"/>
                    <a:pt x="1736" y="435"/>
                    <a:pt x="1736" y="434"/>
                  </a:cubicBezTo>
                  <a:cubicBezTo>
                    <a:pt x="1737" y="434"/>
                    <a:pt x="1738" y="433"/>
                    <a:pt x="1738" y="432"/>
                  </a:cubicBezTo>
                  <a:cubicBezTo>
                    <a:pt x="1738" y="431"/>
                    <a:pt x="1738" y="431"/>
                    <a:pt x="1737" y="431"/>
                  </a:cubicBezTo>
                  <a:cubicBezTo>
                    <a:pt x="1736" y="432"/>
                    <a:pt x="1734" y="431"/>
                    <a:pt x="1733" y="431"/>
                  </a:cubicBezTo>
                  <a:cubicBezTo>
                    <a:pt x="1732" y="432"/>
                    <a:pt x="1730" y="432"/>
                    <a:pt x="1729" y="433"/>
                  </a:cubicBezTo>
                  <a:cubicBezTo>
                    <a:pt x="1729" y="433"/>
                    <a:pt x="1728" y="432"/>
                    <a:pt x="1728" y="433"/>
                  </a:cubicBezTo>
                  <a:cubicBezTo>
                    <a:pt x="1725" y="433"/>
                    <a:pt x="1723" y="434"/>
                    <a:pt x="1721" y="435"/>
                  </a:cubicBezTo>
                  <a:cubicBezTo>
                    <a:pt x="1721" y="434"/>
                    <a:pt x="1721" y="434"/>
                    <a:pt x="1721" y="434"/>
                  </a:cubicBezTo>
                  <a:cubicBezTo>
                    <a:pt x="1718" y="433"/>
                    <a:pt x="1719" y="435"/>
                    <a:pt x="1718" y="437"/>
                  </a:cubicBezTo>
                  <a:cubicBezTo>
                    <a:pt x="1717" y="436"/>
                    <a:pt x="1714" y="436"/>
                    <a:pt x="1712" y="436"/>
                  </a:cubicBezTo>
                  <a:cubicBezTo>
                    <a:pt x="1712" y="436"/>
                    <a:pt x="1712" y="436"/>
                    <a:pt x="1711" y="436"/>
                  </a:cubicBezTo>
                  <a:cubicBezTo>
                    <a:pt x="1711" y="435"/>
                    <a:pt x="1712" y="434"/>
                    <a:pt x="1712" y="434"/>
                  </a:cubicBezTo>
                  <a:cubicBezTo>
                    <a:pt x="1718" y="434"/>
                    <a:pt x="1719" y="428"/>
                    <a:pt x="1722" y="426"/>
                  </a:cubicBezTo>
                  <a:cubicBezTo>
                    <a:pt x="1724" y="426"/>
                    <a:pt x="1724" y="426"/>
                    <a:pt x="1724" y="427"/>
                  </a:cubicBezTo>
                  <a:cubicBezTo>
                    <a:pt x="1728" y="427"/>
                    <a:pt x="1733" y="425"/>
                    <a:pt x="1737" y="424"/>
                  </a:cubicBezTo>
                  <a:cubicBezTo>
                    <a:pt x="1737" y="426"/>
                    <a:pt x="1737" y="426"/>
                    <a:pt x="1738" y="427"/>
                  </a:cubicBezTo>
                  <a:cubicBezTo>
                    <a:pt x="1740" y="426"/>
                    <a:pt x="1741" y="425"/>
                    <a:pt x="1742" y="425"/>
                  </a:cubicBezTo>
                  <a:cubicBezTo>
                    <a:pt x="1742" y="420"/>
                    <a:pt x="1744" y="421"/>
                    <a:pt x="1746" y="418"/>
                  </a:cubicBezTo>
                  <a:cubicBezTo>
                    <a:pt x="1746" y="417"/>
                    <a:pt x="1746" y="415"/>
                    <a:pt x="1746" y="414"/>
                  </a:cubicBezTo>
                  <a:cubicBezTo>
                    <a:pt x="1747" y="413"/>
                    <a:pt x="1748" y="413"/>
                    <a:pt x="1750" y="412"/>
                  </a:cubicBezTo>
                  <a:cubicBezTo>
                    <a:pt x="1750" y="413"/>
                    <a:pt x="1750" y="413"/>
                    <a:pt x="1750" y="414"/>
                  </a:cubicBezTo>
                  <a:cubicBezTo>
                    <a:pt x="1749" y="414"/>
                    <a:pt x="1748" y="415"/>
                    <a:pt x="1748" y="415"/>
                  </a:cubicBezTo>
                  <a:cubicBezTo>
                    <a:pt x="1748" y="416"/>
                    <a:pt x="1748" y="417"/>
                    <a:pt x="1748" y="418"/>
                  </a:cubicBezTo>
                  <a:cubicBezTo>
                    <a:pt x="1748" y="418"/>
                    <a:pt x="1749" y="418"/>
                    <a:pt x="1749" y="418"/>
                  </a:cubicBezTo>
                  <a:close/>
                  <a:moveTo>
                    <a:pt x="1785" y="315"/>
                  </a:moveTo>
                  <a:cubicBezTo>
                    <a:pt x="1786" y="318"/>
                    <a:pt x="1788" y="322"/>
                    <a:pt x="1789" y="325"/>
                  </a:cubicBezTo>
                  <a:cubicBezTo>
                    <a:pt x="1790" y="327"/>
                    <a:pt x="1791" y="329"/>
                    <a:pt x="1792" y="331"/>
                  </a:cubicBezTo>
                  <a:cubicBezTo>
                    <a:pt x="1789" y="330"/>
                    <a:pt x="1786" y="326"/>
                    <a:pt x="1782" y="328"/>
                  </a:cubicBezTo>
                  <a:cubicBezTo>
                    <a:pt x="1781" y="332"/>
                    <a:pt x="1779" y="336"/>
                    <a:pt x="1781" y="341"/>
                  </a:cubicBezTo>
                  <a:cubicBezTo>
                    <a:pt x="1782" y="344"/>
                    <a:pt x="1787" y="346"/>
                    <a:pt x="1785" y="351"/>
                  </a:cubicBezTo>
                  <a:cubicBezTo>
                    <a:pt x="1785" y="351"/>
                    <a:pt x="1785" y="351"/>
                    <a:pt x="1785" y="351"/>
                  </a:cubicBezTo>
                  <a:cubicBezTo>
                    <a:pt x="1784" y="349"/>
                    <a:pt x="1783" y="347"/>
                    <a:pt x="1780" y="346"/>
                  </a:cubicBezTo>
                  <a:cubicBezTo>
                    <a:pt x="1778" y="348"/>
                    <a:pt x="1778" y="350"/>
                    <a:pt x="1776" y="352"/>
                  </a:cubicBezTo>
                  <a:cubicBezTo>
                    <a:pt x="1776" y="352"/>
                    <a:pt x="1776" y="352"/>
                    <a:pt x="1776" y="352"/>
                  </a:cubicBezTo>
                  <a:cubicBezTo>
                    <a:pt x="1776" y="351"/>
                    <a:pt x="1774" y="349"/>
                    <a:pt x="1775" y="347"/>
                  </a:cubicBezTo>
                  <a:cubicBezTo>
                    <a:pt x="1775" y="346"/>
                    <a:pt x="1776" y="345"/>
                    <a:pt x="1776" y="344"/>
                  </a:cubicBezTo>
                  <a:cubicBezTo>
                    <a:pt x="1776" y="343"/>
                    <a:pt x="1776" y="342"/>
                    <a:pt x="1775" y="340"/>
                  </a:cubicBezTo>
                  <a:cubicBezTo>
                    <a:pt x="1776" y="339"/>
                    <a:pt x="1777" y="338"/>
                    <a:pt x="1777" y="337"/>
                  </a:cubicBezTo>
                  <a:cubicBezTo>
                    <a:pt x="1778" y="335"/>
                    <a:pt x="1776" y="332"/>
                    <a:pt x="1775" y="331"/>
                  </a:cubicBezTo>
                  <a:cubicBezTo>
                    <a:pt x="1778" y="329"/>
                    <a:pt x="1779" y="315"/>
                    <a:pt x="1777" y="311"/>
                  </a:cubicBezTo>
                  <a:cubicBezTo>
                    <a:pt x="1777" y="309"/>
                    <a:pt x="1775" y="309"/>
                    <a:pt x="1775" y="306"/>
                  </a:cubicBezTo>
                  <a:cubicBezTo>
                    <a:pt x="1774" y="302"/>
                    <a:pt x="1777" y="301"/>
                    <a:pt x="1775" y="297"/>
                  </a:cubicBezTo>
                  <a:cubicBezTo>
                    <a:pt x="1776" y="295"/>
                    <a:pt x="1779" y="295"/>
                    <a:pt x="1781" y="294"/>
                  </a:cubicBezTo>
                  <a:cubicBezTo>
                    <a:pt x="1782" y="294"/>
                    <a:pt x="1782" y="295"/>
                    <a:pt x="1782" y="296"/>
                  </a:cubicBezTo>
                  <a:cubicBezTo>
                    <a:pt x="1785" y="302"/>
                    <a:pt x="1781" y="304"/>
                    <a:pt x="1783" y="309"/>
                  </a:cubicBezTo>
                  <a:cubicBezTo>
                    <a:pt x="1783" y="312"/>
                    <a:pt x="1784" y="313"/>
                    <a:pt x="1785" y="315"/>
                  </a:cubicBezTo>
                  <a:close/>
                  <a:moveTo>
                    <a:pt x="1797" y="372"/>
                  </a:moveTo>
                  <a:cubicBezTo>
                    <a:pt x="1796" y="374"/>
                    <a:pt x="1795" y="374"/>
                    <a:pt x="1792" y="375"/>
                  </a:cubicBezTo>
                  <a:cubicBezTo>
                    <a:pt x="1792" y="375"/>
                    <a:pt x="1791" y="374"/>
                    <a:pt x="1790" y="374"/>
                  </a:cubicBezTo>
                  <a:cubicBezTo>
                    <a:pt x="1787" y="375"/>
                    <a:pt x="1785" y="378"/>
                    <a:pt x="1785" y="381"/>
                  </a:cubicBezTo>
                  <a:cubicBezTo>
                    <a:pt x="1782" y="381"/>
                    <a:pt x="1777" y="376"/>
                    <a:pt x="1774" y="377"/>
                  </a:cubicBezTo>
                  <a:cubicBezTo>
                    <a:pt x="1773" y="378"/>
                    <a:pt x="1772" y="378"/>
                    <a:pt x="1771" y="379"/>
                  </a:cubicBezTo>
                  <a:cubicBezTo>
                    <a:pt x="1771" y="378"/>
                    <a:pt x="1770" y="378"/>
                    <a:pt x="1770" y="377"/>
                  </a:cubicBezTo>
                  <a:cubicBezTo>
                    <a:pt x="1768" y="377"/>
                    <a:pt x="1767" y="377"/>
                    <a:pt x="1767" y="379"/>
                  </a:cubicBezTo>
                  <a:cubicBezTo>
                    <a:pt x="1767" y="379"/>
                    <a:pt x="1767" y="379"/>
                    <a:pt x="1767" y="379"/>
                  </a:cubicBezTo>
                  <a:cubicBezTo>
                    <a:pt x="1769" y="380"/>
                    <a:pt x="1771" y="381"/>
                    <a:pt x="1772" y="382"/>
                  </a:cubicBezTo>
                  <a:cubicBezTo>
                    <a:pt x="1772" y="383"/>
                    <a:pt x="1772" y="383"/>
                    <a:pt x="1772" y="383"/>
                  </a:cubicBezTo>
                  <a:cubicBezTo>
                    <a:pt x="1771" y="383"/>
                    <a:pt x="1770" y="383"/>
                    <a:pt x="1769" y="383"/>
                  </a:cubicBezTo>
                  <a:cubicBezTo>
                    <a:pt x="1768" y="384"/>
                    <a:pt x="1768" y="385"/>
                    <a:pt x="1766" y="386"/>
                  </a:cubicBezTo>
                  <a:cubicBezTo>
                    <a:pt x="1766" y="386"/>
                    <a:pt x="1766" y="386"/>
                    <a:pt x="1766" y="386"/>
                  </a:cubicBezTo>
                  <a:cubicBezTo>
                    <a:pt x="1765" y="384"/>
                    <a:pt x="1767" y="383"/>
                    <a:pt x="1766" y="381"/>
                  </a:cubicBezTo>
                  <a:cubicBezTo>
                    <a:pt x="1765" y="381"/>
                    <a:pt x="1765" y="381"/>
                    <a:pt x="1764" y="380"/>
                  </a:cubicBezTo>
                  <a:cubicBezTo>
                    <a:pt x="1764" y="379"/>
                    <a:pt x="1764" y="378"/>
                    <a:pt x="1764" y="377"/>
                  </a:cubicBezTo>
                  <a:cubicBezTo>
                    <a:pt x="1765" y="376"/>
                    <a:pt x="1767" y="375"/>
                    <a:pt x="1769" y="374"/>
                  </a:cubicBezTo>
                  <a:cubicBezTo>
                    <a:pt x="1769" y="374"/>
                    <a:pt x="1769" y="374"/>
                    <a:pt x="1769" y="373"/>
                  </a:cubicBezTo>
                  <a:cubicBezTo>
                    <a:pt x="1768" y="373"/>
                    <a:pt x="1768" y="373"/>
                    <a:pt x="1768" y="372"/>
                  </a:cubicBezTo>
                  <a:cubicBezTo>
                    <a:pt x="1768" y="372"/>
                    <a:pt x="1768" y="371"/>
                    <a:pt x="1769" y="371"/>
                  </a:cubicBezTo>
                  <a:cubicBezTo>
                    <a:pt x="1770" y="372"/>
                    <a:pt x="1771" y="373"/>
                    <a:pt x="1773" y="372"/>
                  </a:cubicBezTo>
                  <a:cubicBezTo>
                    <a:pt x="1773" y="371"/>
                    <a:pt x="1773" y="370"/>
                    <a:pt x="1773" y="368"/>
                  </a:cubicBezTo>
                  <a:cubicBezTo>
                    <a:pt x="1774" y="368"/>
                    <a:pt x="1775" y="368"/>
                    <a:pt x="1776" y="367"/>
                  </a:cubicBezTo>
                  <a:cubicBezTo>
                    <a:pt x="1776" y="365"/>
                    <a:pt x="1776" y="364"/>
                    <a:pt x="1776" y="362"/>
                  </a:cubicBezTo>
                  <a:cubicBezTo>
                    <a:pt x="1775" y="359"/>
                    <a:pt x="1773" y="359"/>
                    <a:pt x="1776" y="356"/>
                  </a:cubicBezTo>
                  <a:cubicBezTo>
                    <a:pt x="1780" y="358"/>
                    <a:pt x="1787" y="370"/>
                    <a:pt x="1793" y="367"/>
                  </a:cubicBezTo>
                  <a:cubicBezTo>
                    <a:pt x="1795" y="367"/>
                    <a:pt x="1795" y="365"/>
                    <a:pt x="1797" y="365"/>
                  </a:cubicBezTo>
                  <a:cubicBezTo>
                    <a:pt x="1797" y="365"/>
                    <a:pt x="1797" y="365"/>
                    <a:pt x="1797" y="365"/>
                  </a:cubicBezTo>
                  <a:cubicBezTo>
                    <a:pt x="1796" y="366"/>
                    <a:pt x="1796" y="367"/>
                    <a:pt x="1795" y="368"/>
                  </a:cubicBezTo>
                  <a:cubicBezTo>
                    <a:pt x="1796" y="369"/>
                    <a:pt x="1798" y="372"/>
                    <a:pt x="1797" y="372"/>
                  </a:cubicBezTo>
                  <a:close/>
                  <a:moveTo>
                    <a:pt x="1882" y="735"/>
                  </a:moveTo>
                  <a:cubicBezTo>
                    <a:pt x="1883" y="737"/>
                    <a:pt x="1883" y="739"/>
                    <a:pt x="1884" y="740"/>
                  </a:cubicBezTo>
                  <a:cubicBezTo>
                    <a:pt x="1886" y="740"/>
                    <a:pt x="1887" y="740"/>
                    <a:pt x="1889" y="740"/>
                  </a:cubicBezTo>
                  <a:cubicBezTo>
                    <a:pt x="1889" y="741"/>
                    <a:pt x="1889" y="741"/>
                    <a:pt x="1889" y="741"/>
                  </a:cubicBezTo>
                  <a:cubicBezTo>
                    <a:pt x="1888" y="741"/>
                    <a:pt x="1888" y="742"/>
                    <a:pt x="1888" y="742"/>
                  </a:cubicBezTo>
                  <a:cubicBezTo>
                    <a:pt x="1888" y="743"/>
                    <a:pt x="1892" y="743"/>
                    <a:pt x="1892" y="744"/>
                  </a:cubicBezTo>
                  <a:cubicBezTo>
                    <a:pt x="1892" y="744"/>
                    <a:pt x="1892" y="744"/>
                    <a:pt x="1892" y="744"/>
                  </a:cubicBezTo>
                  <a:cubicBezTo>
                    <a:pt x="1892" y="745"/>
                    <a:pt x="1891" y="745"/>
                    <a:pt x="1891" y="745"/>
                  </a:cubicBezTo>
                  <a:cubicBezTo>
                    <a:pt x="1891" y="745"/>
                    <a:pt x="1891" y="745"/>
                    <a:pt x="1891" y="745"/>
                  </a:cubicBezTo>
                  <a:cubicBezTo>
                    <a:pt x="1892" y="746"/>
                    <a:pt x="1894" y="747"/>
                    <a:pt x="1896" y="747"/>
                  </a:cubicBezTo>
                  <a:cubicBezTo>
                    <a:pt x="1896" y="748"/>
                    <a:pt x="1896" y="749"/>
                    <a:pt x="1896" y="750"/>
                  </a:cubicBezTo>
                  <a:cubicBezTo>
                    <a:pt x="1894" y="750"/>
                    <a:pt x="1893" y="750"/>
                    <a:pt x="1893" y="749"/>
                  </a:cubicBezTo>
                  <a:cubicBezTo>
                    <a:pt x="1892" y="749"/>
                    <a:pt x="1892" y="748"/>
                    <a:pt x="1892" y="748"/>
                  </a:cubicBezTo>
                  <a:cubicBezTo>
                    <a:pt x="1890" y="748"/>
                    <a:pt x="1887" y="747"/>
                    <a:pt x="1885" y="747"/>
                  </a:cubicBezTo>
                  <a:cubicBezTo>
                    <a:pt x="1883" y="746"/>
                    <a:pt x="1881" y="747"/>
                    <a:pt x="1879" y="746"/>
                  </a:cubicBezTo>
                  <a:cubicBezTo>
                    <a:pt x="1878" y="745"/>
                    <a:pt x="1878" y="745"/>
                    <a:pt x="1877" y="743"/>
                  </a:cubicBezTo>
                  <a:cubicBezTo>
                    <a:pt x="1876" y="743"/>
                    <a:pt x="1875" y="742"/>
                    <a:pt x="1873" y="741"/>
                  </a:cubicBezTo>
                  <a:cubicBezTo>
                    <a:pt x="1872" y="739"/>
                    <a:pt x="1870" y="737"/>
                    <a:pt x="1869" y="734"/>
                  </a:cubicBezTo>
                  <a:cubicBezTo>
                    <a:pt x="1867" y="734"/>
                    <a:pt x="1865" y="734"/>
                    <a:pt x="1863" y="733"/>
                  </a:cubicBezTo>
                  <a:cubicBezTo>
                    <a:pt x="1863" y="733"/>
                    <a:pt x="1862" y="733"/>
                    <a:pt x="1861" y="732"/>
                  </a:cubicBezTo>
                  <a:cubicBezTo>
                    <a:pt x="1860" y="732"/>
                    <a:pt x="1859" y="733"/>
                    <a:pt x="1858" y="733"/>
                  </a:cubicBezTo>
                  <a:cubicBezTo>
                    <a:pt x="1857" y="733"/>
                    <a:pt x="1857" y="732"/>
                    <a:pt x="1856" y="732"/>
                  </a:cubicBezTo>
                  <a:cubicBezTo>
                    <a:pt x="1856" y="733"/>
                    <a:pt x="1856" y="733"/>
                    <a:pt x="1857" y="734"/>
                  </a:cubicBezTo>
                  <a:cubicBezTo>
                    <a:pt x="1857" y="734"/>
                    <a:pt x="1856" y="734"/>
                    <a:pt x="1856" y="734"/>
                  </a:cubicBezTo>
                  <a:cubicBezTo>
                    <a:pt x="1856" y="735"/>
                    <a:pt x="1855" y="734"/>
                    <a:pt x="1854" y="734"/>
                  </a:cubicBezTo>
                  <a:cubicBezTo>
                    <a:pt x="1854" y="735"/>
                    <a:pt x="1854" y="735"/>
                    <a:pt x="1854" y="735"/>
                  </a:cubicBezTo>
                  <a:cubicBezTo>
                    <a:pt x="1854" y="735"/>
                    <a:pt x="1855" y="735"/>
                    <a:pt x="1855" y="736"/>
                  </a:cubicBezTo>
                  <a:cubicBezTo>
                    <a:pt x="1853" y="736"/>
                    <a:pt x="1848" y="735"/>
                    <a:pt x="1848" y="736"/>
                  </a:cubicBezTo>
                  <a:cubicBezTo>
                    <a:pt x="1848" y="736"/>
                    <a:pt x="1848" y="736"/>
                    <a:pt x="1848" y="736"/>
                  </a:cubicBezTo>
                  <a:cubicBezTo>
                    <a:pt x="1850" y="737"/>
                    <a:pt x="1853" y="737"/>
                    <a:pt x="1854" y="740"/>
                  </a:cubicBezTo>
                  <a:cubicBezTo>
                    <a:pt x="1853" y="740"/>
                    <a:pt x="1851" y="741"/>
                    <a:pt x="1850" y="742"/>
                  </a:cubicBezTo>
                  <a:cubicBezTo>
                    <a:pt x="1847" y="742"/>
                    <a:pt x="1843" y="741"/>
                    <a:pt x="1840" y="741"/>
                  </a:cubicBezTo>
                  <a:cubicBezTo>
                    <a:pt x="1838" y="739"/>
                    <a:pt x="1836" y="737"/>
                    <a:pt x="1834" y="735"/>
                  </a:cubicBezTo>
                  <a:cubicBezTo>
                    <a:pt x="1832" y="734"/>
                    <a:pt x="1830" y="736"/>
                    <a:pt x="1828" y="736"/>
                  </a:cubicBezTo>
                  <a:cubicBezTo>
                    <a:pt x="1828" y="734"/>
                    <a:pt x="1829" y="734"/>
                    <a:pt x="1829" y="732"/>
                  </a:cubicBezTo>
                  <a:cubicBezTo>
                    <a:pt x="1828" y="731"/>
                    <a:pt x="1827" y="730"/>
                    <a:pt x="1826" y="729"/>
                  </a:cubicBezTo>
                  <a:cubicBezTo>
                    <a:pt x="1827" y="728"/>
                    <a:pt x="1827" y="728"/>
                    <a:pt x="1828" y="728"/>
                  </a:cubicBezTo>
                  <a:cubicBezTo>
                    <a:pt x="1828" y="728"/>
                    <a:pt x="1828" y="727"/>
                    <a:pt x="1828" y="727"/>
                  </a:cubicBezTo>
                  <a:cubicBezTo>
                    <a:pt x="1824" y="726"/>
                    <a:pt x="1824" y="720"/>
                    <a:pt x="1821" y="718"/>
                  </a:cubicBezTo>
                  <a:cubicBezTo>
                    <a:pt x="1817" y="715"/>
                    <a:pt x="1809" y="715"/>
                    <a:pt x="1804" y="712"/>
                  </a:cubicBezTo>
                  <a:cubicBezTo>
                    <a:pt x="1804" y="711"/>
                    <a:pt x="1804" y="711"/>
                    <a:pt x="1803" y="710"/>
                  </a:cubicBezTo>
                  <a:cubicBezTo>
                    <a:pt x="1797" y="712"/>
                    <a:pt x="1799" y="706"/>
                    <a:pt x="1797" y="705"/>
                  </a:cubicBezTo>
                  <a:cubicBezTo>
                    <a:pt x="1795" y="707"/>
                    <a:pt x="1797" y="711"/>
                    <a:pt x="1793" y="712"/>
                  </a:cubicBezTo>
                  <a:cubicBezTo>
                    <a:pt x="1792" y="711"/>
                    <a:pt x="1792" y="710"/>
                    <a:pt x="1791" y="709"/>
                  </a:cubicBezTo>
                  <a:cubicBezTo>
                    <a:pt x="1792" y="709"/>
                    <a:pt x="1792" y="709"/>
                    <a:pt x="1792" y="708"/>
                  </a:cubicBezTo>
                  <a:cubicBezTo>
                    <a:pt x="1792" y="705"/>
                    <a:pt x="1789" y="706"/>
                    <a:pt x="1787" y="704"/>
                  </a:cubicBezTo>
                  <a:cubicBezTo>
                    <a:pt x="1787" y="704"/>
                    <a:pt x="1787" y="703"/>
                    <a:pt x="1787" y="703"/>
                  </a:cubicBezTo>
                  <a:cubicBezTo>
                    <a:pt x="1789" y="703"/>
                    <a:pt x="1791" y="704"/>
                    <a:pt x="1791" y="704"/>
                  </a:cubicBezTo>
                  <a:cubicBezTo>
                    <a:pt x="1793" y="703"/>
                    <a:pt x="1793" y="702"/>
                    <a:pt x="1794" y="702"/>
                  </a:cubicBezTo>
                  <a:cubicBezTo>
                    <a:pt x="1795" y="703"/>
                    <a:pt x="1797" y="703"/>
                    <a:pt x="1798" y="702"/>
                  </a:cubicBezTo>
                  <a:cubicBezTo>
                    <a:pt x="1798" y="701"/>
                    <a:pt x="1798" y="701"/>
                    <a:pt x="1798" y="700"/>
                  </a:cubicBezTo>
                  <a:cubicBezTo>
                    <a:pt x="1796" y="700"/>
                    <a:pt x="1791" y="701"/>
                    <a:pt x="1789" y="700"/>
                  </a:cubicBezTo>
                  <a:cubicBezTo>
                    <a:pt x="1787" y="700"/>
                    <a:pt x="1787" y="697"/>
                    <a:pt x="1786" y="696"/>
                  </a:cubicBezTo>
                  <a:cubicBezTo>
                    <a:pt x="1785" y="696"/>
                    <a:pt x="1783" y="696"/>
                    <a:pt x="1782" y="696"/>
                  </a:cubicBezTo>
                  <a:cubicBezTo>
                    <a:pt x="1782" y="696"/>
                    <a:pt x="1782" y="696"/>
                    <a:pt x="1782" y="695"/>
                  </a:cubicBezTo>
                  <a:cubicBezTo>
                    <a:pt x="1782" y="695"/>
                    <a:pt x="1782" y="695"/>
                    <a:pt x="1782" y="695"/>
                  </a:cubicBezTo>
                  <a:cubicBezTo>
                    <a:pt x="1782" y="694"/>
                    <a:pt x="1783" y="693"/>
                    <a:pt x="1783" y="692"/>
                  </a:cubicBezTo>
                  <a:cubicBezTo>
                    <a:pt x="1786" y="692"/>
                    <a:pt x="1787" y="690"/>
                    <a:pt x="1789" y="690"/>
                  </a:cubicBezTo>
                  <a:cubicBezTo>
                    <a:pt x="1790" y="689"/>
                    <a:pt x="1797" y="692"/>
                    <a:pt x="1799" y="693"/>
                  </a:cubicBezTo>
                  <a:cubicBezTo>
                    <a:pt x="1799" y="693"/>
                    <a:pt x="1799" y="694"/>
                    <a:pt x="1800" y="695"/>
                  </a:cubicBezTo>
                  <a:cubicBezTo>
                    <a:pt x="1800" y="696"/>
                    <a:pt x="1799" y="697"/>
                    <a:pt x="1799" y="698"/>
                  </a:cubicBezTo>
                  <a:cubicBezTo>
                    <a:pt x="1799" y="700"/>
                    <a:pt x="1801" y="704"/>
                    <a:pt x="1802" y="704"/>
                  </a:cubicBezTo>
                  <a:cubicBezTo>
                    <a:pt x="1802" y="704"/>
                    <a:pt x="1802" y="703"/>
                    <a:pt x="1802" y="703"/>
                  </a:cubicBezTo>
                  <a:cubicBezTo>
                    <a:pt x="1802" y="703"/>
                    <a:pt x="1802" y="703"/>
                    <a:pt x="1802" y="703"/>
                  </a:cubicBezTo>
                  <a:cubicBezTo>
                    <a:pt x="1803" y="705"/>
                    <a:pt x="1804" y="707"/>
                    <a:pt x="1806" y="707"/>
                  </a:cubicBezTo>
                  <a:cubicBezTo>
                    <a:pt x="1810" y="706"/>
                    <a:pt x="1811" y="703"/>
                    <a:pt x="1812" y="701"/>
                  </a:cubicBezTo>
                  <a:cubicBezTo>
                    <a:pt x="1814" y="701"/>
                    <a:pt x="1816" y="700"/>
                    <a:pt x="1817" y="700"/>
                  </a:cubicBezTo>
                  <a:cubicBezTo>
                    <a:pt x="1817" y="699"/>
                    <a:pt x="1817" y="698"/>
                    <a:pt x="1818" y="698"/>
                  </a:cubicBezTo>
                  <a:cubicBezTo>
                    <a:pt x="1819" y="697"/>
                    <a:pt x="1820" y="697"/>
                    <a:pt x="1821" y="696"/>
                  </a:cubicBezTo>
                  <a:cubicBezTo>
                    <a:pt x="1823" y="696"/>
                    <a:pt x="1830" y="699"/>
                    <a:pt x="1832" y="700"/>
                  </a:cubicBezTo>
                  <a:cubicBezTo>
                    <a:pt x="1838" y="703"/>
                    <a:pt x="1845" y="705"/>
                    <a:pt x="1852" y="707"/>
                  </a:cubicBezTo>
                  <a:cubicBezTo>
                    <a:pt x="1855" y="708"/>
                    <a:pt x="1857" y="710"/>
                    <a:pt x="1861" y="710"/>
                  </a:cubicBezTo>
                  <a:cubicBezTo>
                    <a:pt x="1862" y="713"/>
                    <a:pt x="1866" y="714"/>
                    <a:pt x="1868" y="716"/>
                  </a:cubicBezTo>
                  <a:cubicBezTo>
                    <a:pt x="1868" y="717"/>
                    <a:pt x="1867" y="718"/>
                    <a:pt x="1868" y="719"/>
                  </a:cubicBezTo>
                  <a:cubicBezTo>
                    <a:pt x="1870" y="720"/>
                    <a:pt x="1873" y="721"/>
                    <a:pt x="1875" y="722"/>
                  </a:cubicBezTo>
                  <a:cubicBezTo>
                    <a:pt x="1876" y="722"/>
                    <a:pt x="1877" y="722"/>
                    <a:pt x="1878" y="723"/>
                  </a:cubicBezTo>
                  <a:cubicBezTo>
                    <a:pt x="1879" y="723"/>
                    <a:pt x="1880" y="725"/>
                    <a:pt x="1880" y="726"/>
                  </a:cubicBezTo>
                  <a:cubicBezTo>
                    <a:pt x="1880" y="726"/>
                    <a:pt x="1880" y="726"/>
                    <a:pt x="1880" y="726"/>
                  </a:cubicBezTo>
                  <a:cubicBezTo>
                    <a:pt x="1878" y="727"/>
                    <a:pt x="1876" y="726"/>
                    <a:pt x="1875" y="728"/>
                  </a:cubicBezTo>
                  <a:cubicBezTo>
                    <a:pt x="1876" y="731"/>
                    <a:pt x="1877" y="732"/>
                    <a:pt x="1880" y="734"/>
                  </a:cubicBezTo>
                  <a:cubicBezTo>
                    <a:pt x="1880" y="734"/>
                    <a:pt x="1881" y="735"/>
                    <a:pt x="1882" y="735"/>
                  </a:cubicBezTo>
                  <a:close/>
                  <a:moveTo>
                    <a:pt x="1905" y="713"/>
                  </a:moveTo>
                  <a:cubicBezTo>
                    <a:pt x="1905" y="713"/>
                    <a:pt x="1905" y="713"/>
                    <a:pt x="1905" y="712"/>
                  </a:cubicBezTo>
                  <a:cubicBezTo>
                    <a:pt x="1906" y="713"/>
                    <a:pt x="1906" y="714"/>
                    <a:pt x="1907" y="715"/>
                  </a:cubicBezTo>
                  <a:cubicBezTo>
                    <a:pt x="1906" y="715"/>
                    <a:pt x="1906" y="716"/>
                    <a:pt x="1906" y="716"/>
                  </a:cubicBezTo>
                  <a:cubicBezTo>
                    <a:pt x="1905" y="717"/>
                    <a:pt x="1904" y="717"/>
                    <a:pt x="1904" y="717"/>
                  </a:cubicBezTo>
                  <a:cubicBezTo>
                    <a:pt x="1904" y="718"/>
                    <a:pt x="1905" y="718"/>
                    <a:pt x="1905" y="719"/>
                  </a:cubicBezTo>
                  <a:cubicBezTo>
                    <a:pt x="1905" y="719"/>
                    <a:pt x="1905" y="720"/>
                    <a:pt x="1904" y="720"/>
                  </a:cubicBezTo>
                  <a:cubicBezTo>
                    <a:pt x="1903" y="720"/>
                    <a:pt x="1902" y="720"/>
                    <a:pt x="1901" y="720"/>
                  </a:cubicBezTo>
                  <a:cubicBezTo>
                    <a:pt x="1900" y="723"/>
                    <a:pt x="1894" y="724"/>
                    <a:pt x="1890" y="724"/>
                  </a:cubicBezTo>
                  <a:cubicBezTo>
                    <a:pt x="1890" y="724"/>
                    <a:pt x="1889" y="723"/>
                    <a:pt x="1889" y="723"/>
                  </a:cubicBezTo>
                  <a:cubicBezTo>
                    <a:pt x="1888" y="723"/>
                    <a:pt x="1888" y="723"/>
                    <a:pt x="1887" y="723"/>
                  </a:cubicBezTo>
                  <a:cubicBezTo>
                    <a:pt x="1886" y="722"/>
                    <a:pt x="1884" y="722"/>
                    <a:pt x="1883" y="721"/>
                  </a:cubicBezTo>
                  <a:cubicBezTo>
                    <a:pt x="1883" y="720"/>
                    <a:pt x="1883" y="720"/>
                    <a:pt x="1884" y="720"/>
                  </a:cubicBezTo>
                  <a:cubicBezTo>
                    <a:pt x="1886" y="720"/>
                    <a:pt x="1890" y="721"/>
                    <a:pt x="1892" y="720"/>
                  </a:cubicBezTo>
                  <a:cubicBezTo>
                    <a:pt x="1892" y="719"/>
                    <a:pt x="1892" y="719"/>
                    <a:pt x="1892" y="718"/>
                  </a:cubicBezTo>
                  <a:cubicBezTo>
                    <a:pt x="1892" y="718"/>
                    <a:pt x="1892" y="718"/>
                    <a:pt x="1893" y="718"/>
                  </a:cubicBezTo>
                  <a:cubicBezTo>
                    <a:pt x="1893" y="720"/>
                    <a:pt x="1897" y="721"/>
                    <a:pt x="1898" y="719"/>
                  </a:cubicBezTo>
                  <a:cubicBezTo>
                    <a:pt x="1899" y="718"/>
                    <a:pt x="1899" y="717"/>
                    <a:pt x="1900" y="717"/>
                  </a:cubicBezTo>
                  <a:cubicBezTo>
                    <a:pt x="1901" y="717"/>
                    <a:pt x="1902" y="717"/>
                    <a:pt x="1902" y="716"/>
                  </a:cubicBezTo>
                  <a:cubicBezTo>
                    <a:pt x="1902" y="716"/>
                    <a:pt x="1902" y="716"/>
                    <a:pt x="1902" y="716"/>
                  </a:cubicBezTo>
                  <a:cubicBezTo>
                    <a:pt x="1902" y="715"/>
                    <a:pt x="1902" y="714"/>
                    <a:pt x="1902" y="712"/>
                  </a:cubicBezTo>
                  <a:cubicBezTo>
                    <a:pt x="1903" y="713"/>
                    <a:pt x="1904" y="713"/>
                    <a:pt x="1905" y="713"/>
                  </a:cubicBezTo>
                  <a:close/>
                  <a:moveTo>
                    <a:pt x="1913" y="845"/>
                  </a:moveTo>
                  <a:cubicBezTo>
                    <a:pt x="1913" y="844"/>
                    <a:pt x="1913" y="842"/>
                    <a:pt x="1913" y="842"/>
                  </a:cubicBezTo>
                  <a:cubicBezTo>
                    <a:pt x="1913" y="841"/>
                    <a:pt x="1914" y="841"/>
                    <a:pt x="1914" y="841"/>
                  </a:cubicBezTo>
                  <a:cubicBezTo>
                    <a:pt x="1914" y="841"/>
                    <a:pt x="1914" y="840"/>
                    <a:pt x="1914" y="840"/>
                  </a:cubicBezTo>
                  <a:cubicBezTo>
                    <a:pt x="1916" y="842"/>
                    <a:pt x="1913" y="844"/>
                    <a:pt x="1913" y="845"/>
                  </a:cubicBezTo>
                  <a:cubicBezTo>
                    <a:pt x="1913" y="845"/>
                    <a:pt x="1913" y="845"/>
                    <a:pt x="1913" y="845"/>
                  </a:cubicBezTo>
                  <a:close/>
                  <a:moveTo>
                    <a:pt x="1672" y="848"/>
                  </a:moveTo>
                  <a:cubicBezTo>
                    <a:pt x="1673" y="848"/>
                    <a:pt x="1674" y="850"/>
                    <a:pt x="1674" y="851"/>
                  </a:cubicBezTo>
                  <a:cubicBezTo>
                    <a:pt x="1675" y="851"/>
                    <a:pt x="1675" y="851"/>
                    <a:pt x="1676" y="852"/>
                  </a:cubicBezTo>
                  <a:cubicBezTo>
                    <a:pt x="1677" y="852"/>
                    <a:pt x="1677" y="853"/>
                    <a:pt x="1678" y="853"/>
                  </a:cubicBezTo>
                  <a:cubicBezTo>
                    <a:pt x="1678" y="853"/>
                    <a:pt x="1678" y="853"/>
                    <a:pt x="1678" y="853"/>
                  </a:cubicBezTo>
                  <a:cubicBezTo>
                    <a:pt x="1678" y="853"/>
                    <a:pt x="1678" y="853"/>
                    <a:pt x="1678" y="852"/>
                  </a:cubicBezTo>
                  <a:cubicBezTo>
                    <a:pt x="1678" y="852"/>
                    <a:pt x="1678" y="851"/>
                    <a:pt x="1678" y="851"/>
                  </a:cubicBezTo>
                  <a:cubicBezTo>
                    <a:pt x="1678" y="851"/>
                    <a:pt x="1678" y="851"/>
                    <a:pt x="1678" y="851"/>
                  </a:cubicBezTo>
                  <a:cubicBezTo>
                    <a:pt x="1679" y="851"/>
                    <a:pt x="1679" y="852"/>
                    <a:pt x="1679" y="852"/>
                  </a:cubicBezTo>
                  <a:cubicBezTo>
                    <a:pt x="1680" y="852"/>
                    <a:pt x="1680" y="851"/>
                    <a:pt x="1680" y="851"/>
                  </a:cubicBezTo>
                  <a:cubicBezTo>
                    <a:pt x="1680" y="850"/>
                    <a:pt x="1680" y="849"/>
                    <a:pt x="1680" y="848"/>
                  </a:cubicBezTo>
                  <a:cubicBezTo>
                    <a:pt x="1679" y="846"/>
                    <a:pt x="1677" y="844"/>
                    <a:pt x="1676" y="842"/>
                  </a:cubicBezTo>
                  <a:cubicBezTo>
                    <a:pt x="1675" y="841"/>
                    <a:pt x="1675" y="841"/>
                    <a:pt x="1674" y="840"/>
                  </a:cubicBezTo>
                  <a:cubicBezTo>
                    <a:pt x="1674" y="837"/>
                    <a:pt x="1676" y="835"/>
                    <a:pt x="1677" y="833"/>
                  </a:cubicBezTo>
                  <a:cubicBezTo>
                    <a:pt x="1677" y="833"/>
                    <a:pt x="1676" y="832"/>
                    <a:pt x="1676" y="832"/>
                  </a:cubicBezTo>
                  <a:cubicBezTo>
                    <a:pt x="1676" y="831"/>
                    <a:pt x="1676" y="830"/>
                    <a:pt x="1676" y="829"/>
                  </a:cubicBezTo>
                  <a:cubicBezTo>
                    <a:pt x="1676" y="829"/>
                    <a:pt x="1676" y="829"/>
                    <a:pt x="1676" y="828"/>
                  </a:cubicBezTo>
                  <a:cubicBezTo>
                    <a:pt x="1676" y="827"/>
                    <a:pt x="1677" y="825"/>
                    <a:pt x="1677" y="824"/>
                  </a:cubicBezTo>
                  <a:cubicBezTo>
                    <a:pt x="1678" y="824"/>
                    <a:pt x="1678" y="824"/>
                    <a:pt x="1678" y="824"/>
                  </a:cubicBezTo>
                  <a:cubicBezTo>
                    <a:pt x="1678" y="825"/>
                    <a:pt x="1678" y="827"/>
                    <a:pt x="1680" y="827"/>
                  </a:cubicBezTo>
                  <a:cubicBezTo>
                    <a:pt x="1680" y="826"/>
                    <a:pt x="1680" y="826"/>
                    <a:pt x="1681" y="825"/>
                  </a:cubicBezTo>
                  <a:cubicBezTo>
                    <a:pt x="1681" y="824"/>
                    <a:pt x="1682" y="822"/>
                    <a:pt x="1683" y="822"/>
                  </a:cubicBezTo>
                  <a:cubicBezTo>
                    <a:pt x="1684" y="821"/>
                    <a:pt x="1684" y="821"/>
                    <a:pt x="1685" y="820"/>
                  </a:cubicBezTo>
                  <a:cubicBezTo>
                    <a:pt x="1686" y="820"/>
                    <a:pt x="1687" y="820"/>
                    <a:pt x="1687" y="819"/>
                  </a:cubicBezTo>
                  <a:cubicBezTo>
                    <a:pt x="1689" y="818"/>
                    <a:pt x="1690" y="816"/>
                    <a:pt x="1692" y="815"/>
                  </a:cubicBezTo>
                  <a:cubicBezTo>
                    <a:pt x="1694" y="814"/>
                    <a:pt x="1696" y="814"/>
                    <a:pt x="1698" y="814"/>
                  </a:cubicBezTo>
                  <a:cubicBezTo>
                    <a:pt x="1699" y="814"/>
                    <a:pt x="1700" y="813"/>
                    <a:pt x="1701" y="813"/>
                  </a:cubicBezTo>
                  <a:cubicBezTo>
                    <a:pt x="1701" y="812"/>
                    <a:pt x="1701" y="812"/>
                    <a:pt x="1702" y="812"/>
                  </a:cubicBezTo>
                  <a:cubicBezTo>
                    <a:pt x="1703" y="811"/>
                    <a:pt x="1705" y="811"/>
                    <a:pt x="1706" y="810"/>
                  </a:cubicBezTo>
                  <a:cubicBezTo>
                    <a:pt x="1707" y="810"/>
                    <a:pt x="1707" y="810"/>
                    <a:pt x="1707" y="809"/>
                  </a:cubicBezTo>
                  <a:cubicBezTo>
                    <a:pt x="1707" y="809"/>
                    <a:pt x="1708" y="809"/>
                    <a:pt x="1708" y="809"/>
                  </a:cubicBezTo>
                  <a:cubicBezTo>
                    <a:pt x="1709" y="808"/>
                    <a:pt x="1710" y="808"/>
                    <a:pt x="1711" y="809"/>
                  </a:cubicBezTo>
                  <a:cubicBezTo>
                    <a:pt x="1713" y="808"/>
                    <a:pt x="1715" y="807"/>
                    <a:pt x="1717" y="806"/>
                  </a:cubicBezTo>
                  <a:cubicBezTo>
                    <a:pt x="1718" y="806"/>
                    <a:pt x="1720" y="805"/>
                    <a:pt x="1721" y="804"/>
                  </a:cubicBezTo>
                  <a:cubicBezTo>
                    <a:pt x="1722" y="803"/>
                    <a:pt x="1722" y="801"/>
                    <a:pt x="1723" y="800"/>
                  </a:cubicBezTo>
                  <a:cubicBezTo>
                    <a:pt x="1723" y="799"/>
                    <a:pt x="1723" y="799"/>
                    <a:pt x="1724" y="799"/>
                  </a:cubicBezTo>
                  <a:cubicBezTo>
                    <a:pt x="1724" y="798"/>
                    <a:pt x="1724" y="798"/>
                    <a:pt x="1725" y="798"/>
                  </a:cubicBezTo>
                  <a:cubicBezTo>
                    <a:pt x="1725" y="798"/>
                    <a:pt x="1726" y="797"/>
                    <a:pt x="1726" y="796"/>
                  </a:cubicBezTo>
                  <a:cubicBezTo>
                    <a:pt x="1727" y="796"/>
                    <a:pt x="1727" y="796"/>
                    <a:pt x="1727" y="795"/>
                  </a:cubicBezTo>
                  <a:cubicBezTo>
                    <a:pt x="1727" y="795"/>
                    <a:pt x="1726" y="795"/>
                    <a:pt x="1726" y="795"/>
                  </a:cubicBezTo>
                  <a:cubicBezTo>
                    <a:pt x="1726" y="795"/>
                    <a:pt x="1726" y="794"/>
                    <a:pt x="1725" y="794"/>
                  </a:cubicBezTo>
                  <a:cubicBezTo>
                    <a:pt x="1725" y="793"/>
                    <a:pt x="1726" y="792"/>
                    <a:pt x="1726" y="791"/>
                  </a:cubicBezTo>
                  <a:cubicBezTo>
                    <a:pt x="1726" y="790"/>
                    <a:pt x="1726" y="790"/>
                    <a:pt x="1726" y="790"/>
                  </a:cubicBezTo>
                  <a:cubicBezTo>
                    <a:pt x="1727" y="789"/>
                    <a:pt x="1728" y="788"/>
                    <a:pt x="1729" y="788"/>
                  </a:cubicBezTo>
                  <a:cubicBezTo>
                    <a:pt x="1729" y="787"/>
                    <a:pt x="1730" y="786"/>
                    <a:pt x="1730" y="786"/>
                  </a:cubicBezTo>
                  <a:cubicBezTo>
                    <a:pt x="1730" y="787"/>
                    <a:pt x="1731" y="787"/>
                    <a:pt x="1731" y="787"/>
                  </a:cubicBezTo>
                  <a:cubicBezTo>
                    <a:pt x="1731" y="788"/>
                    <a:pt x="1731" y="788"/>
                    <a:pt x="1732" y="788"/>
                  </a:cubicBezTo>
                  <a:cubicBezTo>
                    <a:pt x="1733" y="789"/>
                    <a:pt x="1733" y="790"/>
                    <a:pt x="1733" y="791"/>
                  </a:cubicBezTo>
                  <a:cubicBezTo>
                    <a:pt x="1734" y="791"/>
                    <a:pt x="1734" y="792"/>
                    <a:pt x="1734" y="791"/>
                  </a:cubicBezTo>
                  <a:cubicBezTo>
                    <a:pt x="1735" y="791"/>
                    <a:pt x="1735" y="790"/>
                    <a:pt x="1735" y="789"/>
                  </a:cubicBezTo>
                  <a:cubicBezTo>
                    <a:pt x="1735" y="790"/>
                    <a:pt x="1736" y="790"/>
                    <a:pt x="1736" y="789"/>
                  </a:cubicBezTo>
                  <a:cubicBezTo>
                    <a:pt x="1736" y="789"/>
                    <a:pt x="1736" y="789"/>
                    <a:pt x="1736" y="788"/>
                  </a:cubicBezTo>
                  <a:cubicBezTo>
                    <a:pt x="1736" y="788"/>
                    <a:pt x="1735" y="788"/>
                    <a:pt x="1734" y="787"/>
                  </a:cubicBezTo>
                  <a:cubicBezTo>
                    <a:pt x="1734" y="786"/>
                    <a:pt x="1736" y="785"/>
                    <a:pt x="1734" y="785"/>
                  </a:cubicBezTo>
                  <a:cubicBezTo>
                    <a:pt x="1734" y="785"/>
                    <a:pt x="1734" y="785"/>
                    <a:pt x="1734" y="785"/>
                  </a:cubicBezTo>
                  <a:cubicBezTo>
                    <a:pt x="1735" y="784"/>
                    <a:pt x="1736" y="784"/>
                    <a:pt x="1737" y="784"/>
                  </a:cubicBezTo>
                  <a:cubicBezTo>
                    <a:pt x="1737" y="784"/>
                    <a:pt x="1737" y="784"/>
                    <a:pt x="1737" y="785"/>
                  </a:cubicBezTo>
                  <a:cubicBezTo>
                    <a:pt x="1738" y="785"/>
                    <a:pt x="1738" y="786"/>
                    <a:pt x="1739" y="785"/>
                  </a:cubicBezTo>
                  <a:cubicBezTo>
                    <a:pt x="1739" y="785"/>
                    <a:pt x="1739" y="785"/>
                    <a:pt x="1739" y="784"/>
                  </a:cubicBezTo>
                  <a:cubicBezTo>
                    <a:pt x="1740" y="784"/>
                    <a:pt x="1740" y="782"/>
                    <a:pt x="1741" y="782"/>
                  </a:cubicBezTo>
                  <a:cubicBezTo>
                    <a:pt x="1741" y="781"/>
                    <a:pt x="1741" y="781"/>
                    <a:pt x="1741" y="781"/>
                  </a:cubicBezTo>
                  <a:cubicBezTo>
                    <a:pt x="1740" y="781"/>
                    <a:pt x="1740" y="782"/>
                    <a:pt x="1739" y="782"/>
                  </a:cubicBezTo>
                  <a:cubicBezTo>
                    <a:pt x="1739" y="781"/>
                    <a:pt x="1739" y="781"/>
                    <a:pt x="1739" y="781"/>
                  </a:cubicBezTo>
                  <a:cubicBezTo>
                    <a:pt x="1739" y="780"/>
                    <a:pt x="1741" y="779"/>
                    <a:pt x="1741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9"/>
                    <a:pt x="1742" y="779"/>
                    <a:pt x="1742" y="779"/>
                  </a:cubicBezTo>
                  <a:cubicBezTo>
                    <a:pt x="1742" y="778"/>
                    <a:pt x="1742" y="778"/>
                    <a:pt x="1742" y="778"/>
                  </a:cubicBezTo>
                  <a:cubicBezTo>
                    <a:pt x="1742" y="778"/>
                    <a:pt x="1743" y="777"/>
                    <a:pt x="1743" y="777"/>
                  </a:cubicBezTo>
                  <a:cubicBezTo>
                    <a:pt x="1744" y="777"/>
                    <a:pt x="1745" y="778"/>
                    <a:pt x="1745" y="777"/>
                  </a:cubicBezTo>
                  <a:cubicBezTo>
                    <a:pt x="1745" y="777"/>
                    <a:pt x="1744" y="776"/>
                    <a:pt x="1744" y="776"/>
                  </a:cubicBezTo>
                  <a:cubicBezTo>
                    <a:pt x="1744" y="774"/>
                    <a:pt x="1745" y="775"/>
                    <a:pt x="1746" y="774"/>
                  </a:cubicBezTo>
                  <a:cubicBezTo>
                    <a:pt x="1746" y="774"/>
                    <a:pt x="1747" y="774"/>
                    <a:pt x="1747" y="773"/>
                  </a:cubicBezTo>
                  <a:cubicBezTo>
                    <a:pt x="1747" y="774"/>
                    <a:pt x="1748" y="774"/>
                    <a:pt x="1748" y="774"/>
                  </a:cubicBezTo>
                  <a:cubicBezTo>
                    <a:pt x="1748" y="774"/>
                    <a:pt x="1748" y="774"/>
                    <a:pt x="1748" y="774"/>
                  </a:cubicBezTo>
                  <a:cubicBezTo>
                    <a:pt x="1748" y="773"/>
                    <a:pt x="1749" y="773"/>
                    <a:pt x="1749" y="772"/>
                  </a:cubicBezTo>
                  <a:cubicBezTo>
                    <a:pt x="1749" y="772"/>
                    <a:pt x="1749" y="771"/>
                    <a:pt x="1749" y="771"/>
                  </a:cubicBezTo>
                  <a:cubicBezTo>
                    <a:pt x="1749" y="771"/>
                    <a:pt x="1749" y="771"/>
                    <a:pt x="1749" y="771"/>
                  </a:cubicBezTo>
                  <a:cubicBezTo>
                    <a:pt x="1750" y="771"/>
                    <a:pt x="1750" y="771"/>
                    <a:pt x="1751" y="771"/>
                  </a:cubicBezTo>
                  <a:cubicBezTo>
                    <a:pt x="1751" y="771"/>
                    <a:pt x="1751" y="771"/>
                    <a:pt x="1751" y="771"/>
                  </a:cubicBezTo>
                  <a:cubicBezTo>
                    <a:pt x="1751" y="771"/>
                    <a:pt x="1752" y="771"/>
                    <a:pt x="1752" y="772"/>
                  </a:cubicBezTo>
                  <a:cubicBezTo>
                    <a:pt x="1752" y="772"/>
                    <a:pt x="1752" y="772"/>
                    <a:pt x="1752" y="772"/>
                  </a:cubicBezTo>
                  <a:cubicBezTo>
                    <a:pt x="1752" y="771"/>
                    <a:pt x="1753" y="770"/>
                    <a:pt x="1754" y="769"/>
                  </a:cubicBezTo>
                  <a:cubicBezTo>
                    <a:pt x="1754" y="769"/>
                    <a:pt x="1755" y="770"/>
                    <a:pt x="1756" y="770"/>
                  </a:cubicBezTo>
                  <a:cubicBezTo>
                    <a:pt x="1758" y="770"/>
                    <a:pt x="1758" y="772"/>
                    <a:pt x="1760" y="773"/>
                  </a:cubicBezTo>
                  <a:cubicBezTo>
                    <a:pt x="1760" y="773"/>
                    <a:pt x="1761" y="773"/>
                    <a:pt x="1761" y="774"/>
                  </a:cubicBezTo>
                  <a:cubicBezTo>
                    <a:pt x="1762" y="774"/>
                    <a:pt x="1762" y="774"/>
                    <a:pt x="1762" y="774"/>
                  </a:cubicBezTo>
                  <a:cubicBezTo>
                    <a:pt x="1762" y="775"/>
                    <a:pt x="1762" y="775"/>
                    <a:pt x="1761" y="775"/>
                  </a:cubicBezTo>
                  <a:cubicBezTo>
                    <a:pt x="1761" y="775"/>
                    <a:pt x="1761" y="776"/>
                    <a:pt x="1761" y="776"/>
                  </a:cubicBezTo>
                  <a:cubicBezTo>
                    <a:pt x="1761" y="777"/>
                    <a:pt x="1761" y="777"/>
                    <a:pt x="1761" y="778"/>
                  </a:cubicBezTo>
                  <a:cubicBezTo>
                    <a:pt x="1763" y="778"/>
                    <a:pt x="1762" y="776"/>
                    <a:pt x="1763" y="776"/>
                  </a:cubicBezTo>
                  <a:cubicBezTo>
                    <a:pt x="1763" y="776"/>
                    <a:pt x="1763" y="775"/>
                    <a:pt x="1764" y="775"/>
                  </a:cubicBezTo>
                  <a:cubicBezTo>
                    <a:pt x="1765" y="775"/>
                    <a:pt x="1766" y="775"/>
                    <a:pt x="1767" y="775"/>
                  </a:cubicBezTo>
                  <a:cubicBezTo>
                    <a:pt x="1767" y="775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8" y="776"/>
                    <a:pt x="1768" y="776"/>
                    <a:pt x="1768" y="776"/>
                  </a:cubicBezTo>
                  <a:cubicBezTo>
                    <a:pt x="1769" y="776"/>
                    <a:pt x="1769" y="775"/>
                    <a:pt x="1770" y="776"/>
                  </a:cubicBezTo>
                  <a:cubicBezTo>
                    <a:pt x="1770" y="776"/>
                    <a:pt x="1770" y="776"/>
                    <a:pt x="1770" y="776"/>
                  </a:cubicBezTo>
                  <a:cubicBezTo>
                    <a:pt x="1772" y="776"/>
                    <a:pt x="1771" y="775"/>
                    <a:pt x="1772" y="774"/>
                  </a:cubicBezTo>
                  <a:cubicBezTo>
                    <a:pt x="1772" y="774"/>
                    <a:pt x="1772" y="773"/>
                    <a:pt x="1772" y="773"/>
                  </a:cubicBezTo>
                  <a:cubicBezTo>
                    <a:pt x="1771" y="772"/>
                    <a:pt x="1771" y="772"/>
                    <a:pt x="1770" y="772"/>
                  </a:cubicBezTo>
                  <a:cubicBezTo>
                    <a:pt x="1770" y="771"/>
                    <a:pt x="1771" y="770"/>
                    <a:pt x="1772" y="769"/>
                  </a:cubicBezTo>
                  <a:cubicBezTo>
                    <a:pt x="1772" y="768"/>
                    <a:pt x="1772" y="768"/>
                    <a:pt x="1772" y="767"/>
                  </a:cubicBezTo>
                  <a:cubicBezTo>
                    <a:pt x="1773" y="767"/>
                    <a:pt x="1775" y="767"/>
                    <a:pt x="1775" y="766"/>
                  </a:cubicBezTo>
                  <a:cubicBezTo>
                    <a:pt x="1775" y="766"/>
                    <a:pt x="1775" y="766"/>
                    <a:pt x="1775" y="766"/>
                  </a:cubicBezTo>
                  <a:cubicBezTo>
                    <a:pt x="1774" y="766"/>
                    <a:pt x="1774" y="765"/>
                    <a:pt x="1775" y="764"/>
                  </a:cubicBezTo>
                  <a:cubicBezTo>
                    <a:pt x="1775" y="764"/>
                    <a:pt x="1775" y="763"/>
                    <a:pt x="1776" y="763"/>
                  </a:cubicBezTo>
                  <a:cubicBezTo>
                    <a:pt x="1777" y="762"/>
                    <a:pt x="1777" y="762"/>
                    <a:pt x="1777" y="761"/>
                  </a:cubicBezTo>
                  <a:cubicBezTo>
                    <a:pt x="1777" y="761"/>
                    <a:pt x="1777" y="761"/>
                    <a:pt x="1777" y="761"/>
                  </a:cubicBezTo>
                  <a:cubicBezTo>
                    <a:pt x="1778" y="761"/>
                    <a:pt x="1778" y="761"/>
                    <a:pt x="1779" y="762"/>
                  </a:cubicBezTo>
                  <a:cubicBezTo>
                    <a:pt x="1779" y="761"/>
                    <a:pt x="1779" y="760"/>
                    <a:pt x="1779" y="760"/>
                  </a:cubicBezTo>
                  <a:cubicBezTo>
                    <a:pt x="1781" y="760"/>
                    <a:pt x="1783" y="760"/>
                    <a:pt x="1785" y="760"/>
                  </a:cubicBezTo>
                  <a:cubicBezTo>
                    <a:pt x="1786" y="759"/>
                    <a:pt x="1787" y="760"/>
                    <a:pt x="1787" y="760"/>
                  </a:cubicBezTo>
                  <a:cubicBezTo>
                    <a:pt x="1788" y="760"/>
                    <a:pt x="1788" y="760"/>
                    <a:pt x="1788" y="760"/>
                  </a:cubicBezTo>
                  <a:cubicBezTo>
                    <a:pt x="1788" y="759"/>
                    <a:pt x="1789" y="759"/>
                    <a:pt x="1790" y="759"/>
                  </a:cubicBezTo>
                  <a:cubicBezTo>
                    <a:pt x="1790" y="758"/>
                    <a:pt x="1790" y="758"/>
                    <a:pt x="1789" y="758"/>
                  </a:cubicBezTo>
                  <a:cubicBezTo>
                    <a:pt x="1789" y="757"/>
                    <a:pt x="1789" y="756"/>
                    <a:pt x="1788" y="756"/>
                  </a:cubicBezTo>
                  <a:cubicBezTo>
                    <a:pt x="1787" y="756"/>
                    <a:pt x="1785" y="756"/>
                    <a:pt x="1785" y="755"/>
                  </a:cubicBezTo>
                  <a:cubicBezTo>
                    <a:pt x="1785" y="755"/>
                    <a:pt x="1785" y="754"/>
                    <a:pt x="1785" y="754"/>
                  </a:cubicBezTo>
                  <a:cubicBezTo>
                    <a:pt x="1785" y="755"/>
                    <a:pt x="1786" y="755"/>
                    <a:pt x="1786" y="755"/>
                  </a:cubicBezTo>
                  <a:cubicBezTo>
                    <a:pt x="1787" y="755"/>
                    <a:pt x="1787" y="754"/>
                    <a:pt x="1788" y="754"/>
                  </a:cubicBezTo>
                  <a:cubicBezTo>
                    <a:pt x="1789" y="754"/>
                    <a:pt x="1789" y="755"/>
                    <a:pt x="1789" y="756"/>
                  </a:cubicBezTo>
                  <a:cubicBezTo>
                    <a:pt x="1789" y="756"/>
                    <a:pt x="1789" y="756"/>
                    <a:pt x="1789" y="756"/>
                  </a:cubicBezTo>
                  <a:cubicBezTo>
                    <a:pt x="1790" y="755"/>
                    <a:pt x="1790" y="755"/>
                    <a:pt x="1790" y="755"/>
                  </a:cubicBezTo>
                  <a:cubicBezTo>
                    <a:pt x="1791" y="755"/>
                    <a:pt x="1791" y="755"/>
                    <a:pt x="1792" y="756"/>
                  </a:cubicBezTo>
                  <a:cubicBezTo>
                    <a:pt x="1792" y="756"/>
                    <a:pt x="1793" y="757"/>
                    <a:pt x="1794" y="757"/>
                  </a:cubicBezTo>
                  <a:cubicBezTo>
                    <a:pt x="1795" y="758"/>
                    <a:pt x="1796" y="757"/>
                    <a:pt x="1797" y="757"/>
                  </a:cubicBezTo>
                  <a:cubicBezTo>
                    <a:pt x="1797" y="757"/>
                    <a:pt x="1797" y="758"/>
                    <a:pt x="1798" y="758"/>
                  </a:cubicBezTo>
                  <a:cubicBezTo>
                    <a:pt x="1798" y="758"/>
                    <a:pt x="1800" y="758"/>
                    <a:pt x="1801" y="758"/>
                  </a:cubicBezTo>
                  <a:cubicBezTo>
                    <a:pt x="1802" y="757"/>
                    <a:pt x="1804" y="760"/>
                    <a:pt x="1805" y="760"/>
                  </a:cubicBezTo>
                  <a:cubicBezTo>
                    <a:pt x="1807" y="760"/>
                    <a:pt x="1807" y="759"/>
                    <a:pt x="1809" y="758"/>
                  </a:cubicBezTo>
                  <a:cubicBezTo>
                    <a:pt x="1809" y="758"/>
                    <a:pt x="1809" y="758"/>
                    <a:pt x="1809" y="758"/>
                  </a:cubicBezTo>
                  <a:cubicBezTo>
                    <a:pt x="1809" y="759"/>
                    <a:pt x="1809" y="759"/>
                    <a:pt x="1808" y="760"/>
                  </a:cubicBezTo>
                  <a:cubicBezTo>
                    <a:pt x="1809" y="760"/>
                    <a:pt x="1810" y="759"/>
                    <a:pt x="1810" y="759"/>
                  </a:cubicBezTo>
                  <a:cubicBezTo>
                    <a:pt x="1810" y="760"/>
                    <a:pt x="1810" y="761"/>
                    <a:pt x="1811" y="761"/>
                  </a:cubicBezTo>
                  <a:cubicBezTo>
                    <a:pt x="1812" y="761"/>
                    <a:pt x="1812" y="761"/>
                    <a:pt x="1812" y="761"/>
                  </a:cubicBezTo>
                  <a:cubicBezTo>
                    <a:pt x="1812" y="760"/>
                    <a:pt x="1811" y="758"/>
                    <a:pt x="1812" y="758"/>
                  </a:cubicBezTo>
                  <a:cubicBezTo>
                    <a:pt x="1813" y="758"/>
                    <a:pt x="1813" y="759"/>
                    <a:pt x="1814" y="760"/>
                  </a:cubicBezTo>
                  <a:cubicBezTo>
                    <a:pt x="1814" y="760"/>
                    <a:pt x="1814" y="760"/>
                    <a:pt x="1814" y="760"/>
                  </a:cubicBezTo>
                  <a:cubicBezTo>
                    <a:pt x="1814" y="759"/>
                    <a:pt x="1814" y="759"/>
                    <a:pt x="1814" y="759"/>
                  </a:cubicBezTo>
                  <a:cubicBezTo>
                    <a:pt x="1815" y="759"/>
                    <a:pt x="1816" y="760"/>
                    <a:pt x="1816" y="761"/>
                  </a:cubicBezTo>
                  <a:cubicBezTo>
                    <a:pt x="1816" y="761"/>
                    <a:pt x="1815" y="762"/>
                    <a:pt x="1814" y="763"/>
                  </a:cubicBezTo>
                  <a:cubicBezTo>
                    <a:pt x="1814" y="763"/>
                    <a:pt x="1814" y="763"/>
                    <a:pt x="1814" y="764"/>
                  </a:cubicBezTo>
                  <a:cubicBezTo>
                    <a:pt x="1814" y="764"/>
                    <a:pt x="1814" y="764"/>
                    <a:pt x="1815" y="764"/>
                  </a:cubicBezTo>
                  <a:cubicBezTo>
                    <a:pt x="1815" y="764"/>
                    <a:pt x="1815" y="764"/>
                    <a:pt x="1815" y="764"/>
                  </a:cubicBezTo>
                  <a:cubicBezTo>
                    <a:pt x="1814" y="765"/>
                    <a:pt x="1814" y="765"/>
                    <a:pt x="1813" y="765"/>
                  </a:cubicBezTo>
                  <a:cubicBezTo>
                    <a:pt x="1813" y="763"/>
                    <a:pt x="1811" y="766"/>
                    <a:pt x="1810" y="766"/>
                  </a:cubicBezTo>
                  <a:cubicBezTo>
                    <a:pt x="1810" y="767"/>
                    <a:pt x="1809" y="768"/>
                    <a:pt x="1810" y="768"/>
                  </a:cubicBezTo>
                  <a:cubicBezTo>
                    <a:pt x="1810" y="769"/>
                    <a:pt x="1810" y="769"/>
                    <a:pt x="1810" y="770"/>
                  </a:cubicBezTo>
                  <a:cubicBezTo>
                    <a:pt x="1809" y="771"/>
                    <a:pt x="1808" y="773"/>
                    <a:pt x="1807" y="774"/>
                  </a:cubicBezTo>
                  <a:cubicBezTo>
                    <a:pt x="1807" y="774"/>
                    <a:pt x="1807" y="775"/>
                    <a:pt x="1807" y="775"/>
                  </a:cubicBezTo>
                  <a:cubicBezTo>
                    <a:pt x="1808" y="776"/>
                    <a:pt x="1809" y="776"/>
                    <a:pt x="1809" y="776"/>
                  </a:cubicBezTo>
                  <a:cubicBezTo>
                    <a:pt x="1810" y="777"/>
                    <a:pt x="1811" y="777"/>
                    <a:pt x="1812" y="778"/>
                  </a:cubicBezTo>
                  <a:cubicBezTo>
                    <a:pt x="1812" y="778"/>
                    <a:pt x="1812" y="778"/>
                    <a:pt x="1812" y="778"/>
                  </a:cubicBezTo>
                  <a:cubicBezTo>
                    <a:pt x="1812" y="778"/>
                    <a:pt x="1812" y="779"/>
                    <a:pt x="1813" y="779"/>
                  </a:cubicBezTo>
                  <a:cubicBezTo>
                    <a:pt x="1813" y="780"/>
                    <a:pt x="1815" y="780"/>
                    <a:pt x="1815" y="781"/>
                  </a:cubicBezTo>
                  <a:cubicBezTo>
                    <a:pt x="1817" y="780"/>
                    <a:pt x="1818" y="782"/>
                    <a:pt x="1819" y="782"/>
                  </a:cubicBezTo>
                  <a:cubicBezTo>
                    <a:pt x="1820" y="782"/>
                    <a:pt x="1820" y="782"/>
                    <a:pt x="1820" y="783"/>
                  </a:cubicBezTo>
                  <a:cubicBezTo>
                    <a:pt x="1821" y="783"/>
                    <a:pt x="1821" y="783"/>
                    <a:pt x="1822" y="783"/>
                  </a:cubicBezTo>
                  <a:cubicBezTo>
                    <a:pt x="1822" y="784"/>
                    <a:pt x="1823" y="785"/>
                    <a:pt x="1823" y="785"/>
                  </a:cubicBezTo>
                  <a:cubicBezTo>
                    <a:pt x="1824" y="785"/>
                    <a:pt x="1825" y="785"/>
                    <a:pt x="1825" y="785"/>
                  </a:cubicBezTo>
                  <a:cubicBezTo>
                    <a:pt x="1827" y="786"/>
                    <a:pt x="1829" y="786"/>
                    <a:pt x="1830" y="787"/>
                  </a:cubicBezTo>
                  <a:cubicBezTo>
                    <a:pt x="1830" y="787"/>
                    <a:pt x="1830" y="789"/>
                    <a:pt x="1831" y="790"/>
                  </a:cubicBezTo>
                  <a:cubicBezTo>
                    <a:pt x="1831" y="791"/>
                    <a:pt x="1832" y="790"/>
                    <a:pt x="1833" y="790"/>
                  </a:cubicBezTo>
                  <a:cubicBezTo>
                    <a:pt x="1833" y="790"/>
                    <a:pt x="1834" y="791"/>
                    <a:pt x="1835" y="791"/>
                  </a:cubicBezTo>
                  <a:cubicBezTo>
                    <a:pt x="1837" y="791"/>
                    <a:pt x="1839" y="791"/>
                    <a:pt x="1840" y="790"/>
                  </a:cubicBezTo>
                  <a:cubicBezTo>
                    <a:pt x="1841" y="790"/>
                    <a:pt x="1841" y="789"/>
                    <a:pt x="1841" y="787"/>
                  </a:cubicBezTo>
                  <a:cubicBezTo>
                    <a:pt x="1842" y="786"/>
                    <a:pt x="1843" y="784"/>
                    <a:pt x="1844" y="782"/>
                  </a:cubicBezTo>
                  <a:cubicBezTo>
                    <a:pt x="1844" y="782"/>
                    <a:pt x="1844" y="781"/>
                    <a:pt x="1844" y="780"/>
                  </a:cubicBezTo>
                  <a:cubicBezTo>
                    <a:pt x="1844" y="779"/>
                    <a:pt x="1844" y="778"/>
                    <a:pt x="1846" y="777"/>
                  </a:cubicBezTo>
                  <a:cubicBezTo>
                    <a:pt x="1845" y="776"/>
                    <a:pt x="1845" y="775"/>
                    <a:pt x="1845" y="774"/>
                  </a:cubicBezTo>
                  <a:cubicBezTo>
                    <a:pt x="1845" y="773"/>
                    <a:pt x="1845" y="772"/>
                    <a:pt x="1845" y="771"/>
                  </a:cubicBezTo>
                  <a:cubicBezTo>
                    <a:pt x="1845" y="770"/>
                    <a:pt x="1844" y="769"/>
                    <a:pt x="1845" y="768"/>
                  </a:cubicBezTo>
                  <a:cubicBezTo>
                    <a:pt x="1845" y="768"/>
                    <a:pt x="1846" y="767"/>
                    <a:pt x="1846" y="766"/>
                  </a:cubicBezTo>
                  <a:cubicBezTo>
                    <a:pt x="1846" y="766"/>
                    <a:pt x="1845" y="765"/>
                    <a:pt x="1845" y="765"/>
                  </a:cubicBezTo>
                  <a:cubicBezTo>
                    <a:pt x="1846" y="764"/>
                    <a:pt x="1847" y="764"/>
                    <a:pt x="1848" y="763"/>
                  </a:cubicBezTo>
                  <a:cubicBezTo>
                    <a:pt x="1847" y="762"/>
                    <a:pt x="1846" y="763"/>
                    <a:pt x="1845" y="762"/>
                  </a:cubicBezTo>
                  <a:cubicBezTo>
                    <a:pt x="1845" y="762"/>
                    <a:pt x="1846" y="761"/>
                    <a:pt x="1846" y="761"/>
                  </a:cubicBezTo>
                  <a:cubicBezTo>
                    <a:pt x="1846" y="761"/>
                    <a:pt x="1847" y="760"/>
                    <a:pt x="1847" y="759"/>
                  </a:cubicBezTo>
                  <a:cubicBezTo>
                    <a:pt x="1847" y="759"/>
                    <a:pt x="1848" y="759"/>
                    <a:pt x="1848" y="759"/>
                  </a:cubicBezTo>
                  <a:cubicBezTo>
                    <a:pt x="1849" y="757"/>
                    <a:pt x="1849" y="754"/>
                    <a:pt x="1850" y="753"/>
                  </a:cubicBezTo>
                  <a:cubicBezTo>
                    <a:pt x="1850" y="753"/>
                    <a:pt x="1851" y="753"/>
                    <a:pt x="1851" y="753"/>
                  </a:cubicBezTo>
                  <a:cubicBezTo>
                    <a:pt x="1851" y="753"/>
                    <a:pt x="1851" y="754"/>
                    <a:pt x="1852" y="754"/>
                  </a:cubicBezTo>
                  <a:cubicBezTo>
                    <a:pt x="1852" y="754"/>
                    <a:pt x="1852" y="755"/>
                    <a:pt x="1853" y="755"/>
                  </a:cubicBezTo>
                  <a:cubicBezTo>
                    <a:pt x="1853" y="755"/>
                    <a:pt x="1853" y="756"/>
                    <a:pt x="1853" y="756"/>
                  </a:cubicBezTo>
                  <a:cubicBezTo>
                    <a:pt x="1853" y="758"/>
                    <a:pt x="1854" y="759"/>
                    <a:pt x="1855" y="760"/>
                  </a:cubicBezTo>
                  <a:cubicBezTo>
                    <a:pt x="1855" y="760"/>
                    <a:pt x="1855" y="761"/>
                    <a:pt x="1854" y="761"/>
                  </a:cubicBezTo>
                  <a:cubicBezTo>
                    <a:pt x="1856" y="762"/>
                    <a:pt x="1857" y="763"/>
                    <a:pt x="1857" y="765"/>
                  </a:cubicBezTo>
                  <a:cubicBezTo>
                    <a:pt x="1858" y="767"/>
                    <a:pt x="1857" y="768"/>
                    <a:pt x="1858" y="770"/>
                  </a:cubicBezTo>
                  <a:cubicBezTo>
                    <a:pt x="1858" y="770"/>
                    <a:pt x="1858" y="771"/>
                    <a:pt x="1858" y="771"/>
                  </a:cubicBezTo>
                  <a:cubicBezTo>
                    <a:pt x="1858" y="772"/>
                    <a:pt x="1858" y="772"/>
                    <a:pt x="1858" y="772"/>
                  </a:cubicBezTo>
                  <a:cubicBezTo>
                    <a:pt x="1859" y="773"/>
                    <a:pt x="1859" y="774"/>
                    <a:pt x="1860" y="774"/>
                  </a:cubicBezTo>
                  <a:cubicBezTo>
                    <a:pt x="1861" y="773"/>
                    <a:pt x="1862" y="773"/>
                    <a:pt x="1863" y="773"/>
                  </a:cubicBezTo>
                  <a:cubicBezTo>
                    <a:pt x="1863" y="773"/>
                    <a:pt x="1863" y="772"/>
                    <a:pt x="1863" y="772"/>
                  </a:cubicBezTo>
                  <a:cubicBezTo>
                    <a:pt x="1864" y="773"/>
                    <a:pt x="1864" y="774"/>
                    <a:pt x="1864" y="774"/>
                  </a:cubicBezTo>
                  <a:cubicBezTo>
                    <a:pt x="1866" y="775"/>
                    <a:pt x="1866" y="777"/>
                    <a:pt x="1868" y="777"/>
                  </a:cubicBezTo>
                  <a:cubicBezTo>
                    <a:pt x="1867" y="778"/>
                    <a:pt x="1869" y="778"/>
                    <a:pt x="1868" y="779"/>
                  </a:cubicBezTo>
                  <a:cubicBezTo>
                    <a:pt x="1868" y="779"/>
                    <a:pt x="1868" y="779"/>
                    <a:pt x="1867" y="780"/>
                  </a:cubicBezTo>
                  <a:cubicBezTo>
                    <a:pt x="1868" y="780"/>
                    <a:pt x="1869" y="782"/>
                    <a:pt x="1869" y="783"/>
                  </a:cubicBezTo>
                  <a:cubicBezTo>
                    <a:pt x="1869" y="784"/>
                    <a:pt x="1868" y="785"/>
                    <a:pt x="1869" y="786"/>
                  </a:cubicBezTo>
                  <a:cubicBezTo>
                    <a:pt x="1869" y="787"/>
                    <a:pt x="1871" y="788"/>
                    <a:pt x="1872" y="789"/>
                  </a:cubicBezTo>
                  <a:cubicBezTo>
                    <a:pt x="1872" y="790"/>
                    <a:pt x="1872" y="790"/>
                    <a:pt x="1872" y="791"/>
                  </a:cubicBezTo>
                  <a:cubicBezTo>
                    <a:pt x="1873" y="792"/>
                    <a:pt x="1873" y="793"/>
                    <a:pt x="1873" y="793"/>
                  </a:cubicBezTo>
                  <a:cubicBezTo>
                    <a:pt x="1873" y="794"/>
                    <a:pt x="1873" y="794"/>
                    <a:pt x="1872" y="794"/>
                  </a:cubicBezTo>
                  <a:cubicBezTo>
                    <a:pt x="1872" y="796"/>
                    <a:pt x="1872" y="797"/>
                    <a:pt x="1873" y="797"/>
                  </a:cubicBezTo>
                  <a:cubicBezTo>
                    <a:pt x="1874" y="801"/>
                    <a:pt x="1873" y="801"/>
                    <a:pt x="1876" y="802"/>
                  </a:cubicBezTo>
                  <a:cubicBezTo>
                    <a:pt x="1877" y="803"/>
                    <a:pt x="1877" y="803"/>
                    <a:pt x="1878" y="803"/>
                  </a:cubicBezTo>
                  <a:cubicBezTo>
                    <a:pt x="1878" y="804"/>
                    <a:pt x="1879" y="804"/>
                    <a:pt x="1881" y="803"/>
                  </a:cubicBezTo>
                  <a:cubicBezTo>
                    <a:pt x="1881" y="804"/>
                    <a:pt x="1881" y="805"/>
                    <a:pt x="1880" y="805"/>
                  </a:cubicBezTo>
                  <a:cubicBezTo>
                    <a:pt x="1880" y="805"/>
                    <a:pt x="1880" y="805"/>
                    <a:pt x="1881" y="805"/>
                  </a:cubicBezTo>
                  <a:cubicBezTo>
                    <a:pt x="1881" y="806"/>
                    <a:pt x="1881" y="806"/>
                    <a:pt x="1882" y="806"/>
                  </a:cubicBezTo>
                  <a:cubicBezTo>
                    <a:pt x="1882" y="806"/>
                    <a:pt x="1882" y="806"/>
                    <a:pt x="1882" y="806"/>
                  </a:cubicBezTo>
                  <a:cubicBezTo>
                    <a:pt x="1883" y="806"/>
                    <a:pt x="1883" y="806"/>
                    <a:pt x="1883" y="807"/>
                  </a:cubicBezTo>
                  <a:cubicBezTo>
                    <a:pt x="1884" y="807"/>
                    <a:pt x="1885" y="808"/>
                    <a:pt x="1886" y="808"/>
                  </a:cubicBezTo>
                  <a:cubicBezTo>
                    <a:pt x="1887" y="808"/>
                    <a:pt x="1887" y="808"/>
                    <a:pt x="1887" y="809"/>
                  </a:cubicBezTo>
                  <a:cubicBezTo>
                    <a:pt x="1888" y="809"/>
                    <a:pt x="1889" y="810"/>
                    <a:pt x="1889" y="811"/>
                  </a:cubicBezTo>
                  <a:cubicBezTo>
                    <a:pt x="1889" y="811"/>
                    <a:pt x="1888" y="811"/>
                    <a:pt x="1888" y="811"/>
                  </a:cubicBezTo>
                  <a:cubicBezTo>
                    <a:pt x="1888" y="812"/>
                    <a:pt x="1888" y="813"/>
                    <a:pt x="1889" y="813"/>
                  </a:cubicBezTo>
                  <a:cubicBezTo>
                    <a:pt x="1889" y="813"/>
                    <a:pt x="1889" y="814"/>
                    <a:pt x="1889" y="814"/>
                  </a:cubicBezTo>
                  <a:cubicBezTo>
                    <a:pt x="1890" y="814"/>
                    <a:pt x="1890" y="814"/>
                    <a:pt x="1890" y="815"/>
                  </a:cubicBezTo>
                  <a:cubicBezTo>
                    <a:pt x="1891" y="815"/>
                    <a:pt x="1890" y="816"/>
                    <a:pt x="1890" y="816"/>
                  </a:cubicBezTo>
                  <a:cubicBezTo>
                    <a:pt x="1891" y="816"/>
                    <a:pt x="1892" y="818"/>
                    <a:pt x="1892" y="819"/>
                  </a:cubicBezTo>
                  <a:cubicBezTo>
                    <a:pt x="1892" y="819"/>
                    <a:pt x="1892" y="820"/>
                    <a:pt x="1892" y="820"/>
                  </a:cubicBezTo>
                  <a:cubicBezTo>
                    <a:pt x="1893" y="821"/>
                    <a:pt x="1892" y="822"/>
                    <a:pt x="1893" y="823"/>
                  </a:cubicBezTo>
                  <a:cubicBezTo>
                    <a:pt x="1893" y="823"/>
                    <a:pt x="1894" y="824"/>
                    <a:pt x="1895" y="824"/>
                  </a:cubicBezTo>
                  <a:cubicBezTo>
                    <a:pt x="1895" y="823"/>
                    <a:pt x="1895" y="822"/>
                    <a:pt x="1895" y="822"/>
                  </a:cubicBezTo>
                  <a:cubicBezTo>
                    <a:pt x="1895" y="822"/>
                    <a:pt x="1895" y="822"/>
                    <a:pt x="1895" y="822"/>
                  </a:cubicBezTo>
                  <a:cubicBezTo>
                    <a:pt x="1896" y="823"/>
                    <a:pt x="1897" y="824"/>
                    <a:pt x="1898" y="824"/>
                  </a:cubicBezTo>
                  <a:cubicBezTo>
                    <a:pt x="1898" y="825"/>
                    <a:pt x="1898" y="825"/>
                    <a:pt x="1899" y="825"/>
                  </a:cubicBezTo>
                  <a:cubicBezTo>
                    <a:pt x="1899" y="825"/>
                    <a:pt x="1899" y="824"/>
                    <a:pt x="1899" y="824"/>
                  </a:cubicBezTo>
                  <a:cubicBezTo>
                    <a:pt x="1899" y="824"/>
                    <a:pt x="1899" y="824"/>
                    <a:pt x="1899" y="824"/>
                  </a:cubicBezTo>
                  <a:cubicBezTo>
                    <a:pt x="1900" y="824"/>
                    <a:pt x="1900" y="825"/>
                    <a:pt x="1900" y="825"/>
                  </a:cubicBezTo>
                  <a:cubicBezTo>
                    <a:pt x="1900" y="825"/>
                    <a:pt x="1900" y="826"/>
                    <a:pt x="1900" y="826"/>
                  </a:cubicBezTo>
                  <a:cubicBezTo>
                    <a:pt x="1900" y="827"/>
                    <a:pt x="1900" y="830"/>
                    <a:pt x="1900" y="831"/>
                  </a:cubicBezTo>
                  <a:cubicBezTo>
                    <a:pt x="1901" y="831"/>
                    <a:pt x="1902" y="830"/>
                    <a:pt x="1903" y="831"/>
                  </a:cubicBezTo>
                  <a:cubicBezTo>
                    <a:pt x="1901" y="834"/>
                    <a:pt x="1905" y="835"/>
                    <a:pt x="1906" y="836"/>
                  </a:cubicBezTo>
                  <a:cubicBezTo>
                    <a:pt x="1907" y="836"/>
                    <a:pt x="1907" y="837"/>
                    <a:pt x="1907" y="837"/>
                  </a:cubicBezTo>
                  <a:cubicBezTo>
                    <a:pt x="1907" y="838"/>
                    <a:pt x="1908" y="838"/>
                    <a:pt x="1908" y="839"/>
                  </a:cubicBezTo>
                  <a:cubicBezTo>
                    <a:pt x="1909" y="839"/>
                    <a:pt x="1911" y="840"/>
                    <a:pt x="1910" y="842"/>
                  </a:cubicBezTo>
                  <a:cubicBezTo>
                    <a:pt x="1912" y="842"/>
                    <a:pt x="1912" y="844"/>
                    <a:pt x="1912" y="846"/>
                  </a:cubicBezTo>
                  <a:cubicBezTo>
                    <a:pt x="1912" y="846"/>
                    <a:pt x="1912" y="846"/>
                    <a:pt x="1912" y="847"/>
                  </a:cubicBezTo>
                  <a:cubicBezTo>
                    <a:pt x="1913" y="847"/>
                    <a:pt x="1913" y="848"/>
                    <a:pt x="1913" y="848"/>
                  </a:cubicBezTo>
                  <a:cubicBezTo>
                    <a:pt x="1913" y="848"/>
                    <a:pt x="1913" y="849"/>
                    <a:pt x="1913" y="849"/>
                  </a:cubicBezTo>
                  <a:cubicBezTo>
                    <a:pt x="1913" y="850"/>
                    <a:pt x="1913" y="851"/>
                    <a:pt x="1913" y="852"/>
                  </a:cubicBezTo>
                  <a:cubicBezTo>
                    <a:pt x="1913" y="853"/>
                    <a:pt x="1913" y="854"/>
                    <a:pt x="1913" y="855"/>
                  </a:cubicBezTo>
                  <a:cubicBezTo>
                    <a:pt x="1913" y="855"/>
                    <a:pt x="1912" y="855"/>
                    <a:pt x="1912" y="856"/>
                  </a:cubicBezTo>
                  <a:cubicBezTo>
                    <a:pt x="1913" y="856"/>
                    <a:pt x="1913" y="857"/>
                    <a:pt x="1913" y="857"/>
                  </a:cubicBezTo>
                  <a:cubicBezTo>
                    <a:pt x="1914" y="859"/>
                    <a:pt x="1914" y="860"/>
                    <a:pt x="1915" y="861"/>
                  </a:cubicBezTo>
                  <a:cubicBezTo>
                    <a:pt x="1915" y="862"/>
                    <a:pt x="1915" y="862"/>
                    <a:pt x="1916" y="863"/>
                  </a:cubicBezTo>
                  <a:cubicBezTo>
                    <a:pt x="1915" y="863"/>
                    <a:pt x="1915" y="864"/>
                    <a:pt x="1915" y="864"/>
                  </a:cubicBezTo>
                  <a:cubicBezTo>
                    <a:pt x="1915" y="865"/>
                    <a:pt x="1915" y="866"/>
                    <a:pt x="1915" y="867"/>
                  </a:cubicBezTo>
                  <a:cubicBezTo>
                    <a:pt x="1914" y="867"/>
                    <a:pt x="1914" y="868"/>
                    <a:pt x="1914" y="869"/>
                  </a:cubicBezTo>
                  <a:cubicBezTo>
                    <a:pt x="1913" y="870"/>
                    <a:pt x="1913" y="872"/>
                    <a:pt x="1913" y="874"/>
                  </a:cubicBezTo>
                  <a:cubicBezTo>
                    <a:pt x="1912" y="875"/>
                    <a:pt x="1912" y="875"/>
                    <a:pt x="1912" y="876"/>
                  </a:cubicBezTo>
                  <a:cubicBezTo>
                    <a:pt x="1912" y="876"/>
                    <a:pt x="1912" y="876"/>
                    <a:pt x="1911" y="877"/>
                  </a:cubicBezTo>
                  <a:cubicBezTo>
                    <a:pt x="1911" y="879"/>
                    <a:pt x="1911" y="881"/>
                    <a:pt x="1911" y="882"/>
                  </a:cubicBezTo>
                  <a:cubicBezTo>
                    <a:pt x="1910" y="883"/>
                    <a:pt x="1910" y="884"/>
                    <a:pt x="1910" y="885"/>
                  </a:cubicBezTo>
                  <a:cubicBezTo>
                    <a:pt x="1909" y="885"/>
                    <a:pt x="1909" y="885"/>
                    <a:pt x="1909" y="885"/>
                  </a:cubicBezTo>
                  <a:cubicBezTo>
                    <a:pt x="1909" y="886"/>
                    <a:pt x="1908" y="886"/>
                    <a:pt x="1908" y="886"/>
                  </a:cubicBezTo>
                  <a:cubicBezTo>
                    <a:pt x="1907" y="888"/>
                    <a:pt x="1908" y="891"/>
                    <a:pt x="1905" y="891"/>
                  </a:cubicBezTo>
                  <a:cubicBezTo>
                    <a:pt x="1904" y="892"/>
                    <a:pt x="1903" y="892"/>
                    <a:pt x="1902" y="893"/>
                  </a:cubicBezTo>
                  <a:cubicBezTo>
                    <a:pt x="1901" y="895"/>
                    <a:pt x="1900" y="897"/>
                    <a:pt x="1899" y="900"/>
                  </a:cubicBezTo>
                  <a:cubicBezTo>
                    <a:pt x="1898" y="901"/>
                    <a:pt x="1896" y="902"/>
                    <a:pt x="1898" y="903"/>
                  </a:cubicBezTo>
                  <a:cubicBezTo>
                    <a:pt x="1898" y="903"/>
                    <a:pt x="1898" y="903"/>
                    <a:pt x="1898" y="903"/>
                  </a:cubicBezTo>
                  <a:cubicBezTo>
                    <a:pt x="1897" y="904"/>
                    <a:pt x="1897" y="904"/>
                    <a:pt x="1897" y="905"/>
                  </a:cubicBezTo>
                  <a:cubicBezTo>
                    <a:pt x="1897" y="905"/>
                    <a:pt x="1897" y="905"/>
                    <a:pt x="1897" y="905"/>
                  </a:cubicBezTo>
                  <a:cubicBezTo>
                    <a:pt x="1896" y="905"/>
                    <a:pt x="1896" y="907"/>
                    <a:pt x="1895" y="907"/>
                  </a:cubicBezTo>
                  <a:cubicBezTo>
                    <a:pt x="1894" y="908"/>
                    <a:pt x="1893" y="910"/>
                    <a:pt x="1893" y="911"/>
                  </a:cubicBezTo>
                  <a:cubicBezTo>
                    <a:pt x="1892" y="913"/>
                    <a:pt x="1892" y="916"/>
                    <a:pt x="1891" y="918"/>
                  </a:cubicBezTo>
                  <a:cubicBezTo>
                    <a:pt x="1891" y="918"/>
                    <a:pt x="1891" y="918"/>
                    <a:pt x="1891" y="919"/>
                  </a:cubicBezTo>
                  <a:cubicBezTo>
                    <a:pt x="1891" y="919"/>
                    <a:pt x="1891" y="920"/>
                    <a:pt x="1891" y="920"/>
                  </a:cubicBezTo>
                  <a:cubicBezTo>
                    <a:pt x="1892" y="921"/>
                    <a:pt x="1892" y="922"/>
                    <a:pt x="1891" y="923"/>
                  </a:cubicBezTo>
                  <a:cubicBezTo>
                    <a:pt x="1891" y="923"/>
                    <a:pt x="1890" y="923"/>
                    <a:pt x="1890" y="923"/>
                  </a:cubicBezTo>
                  <a:cubicBezTo>
                    <a:pt x="1889" y="924"/>
                    <a:pt x="1889" y="924"/>
                    <a:pt x="1888" y="924"/>
                  </a:cubicBezTo>
                  <a:cubicBezTo>
                    <a:pt x="1885" y="925"/>
                    <a:pt x="1882" y="925"/>
                    <a:pt x="1878" y="925"/>
                  </a:cubicBezTo>
                  <a:cubicBezTo>
                    <a:pt x="1876" y="925"/>
                    <a:pt x="1876" y="928"/>
                    <a:pt x="1874" y="929"/>
                  </a:cubicBezTo>
                  <a:cubicBezTo>
                    <a:pt x="1873" y="929"/>
                    <a:pt x="1872" y="930"/>
                    <a:pt x="1871" y="930"/>
                  </a:cubicBezTo>
                  <a:cubicBezTo>
                    <a:pt x="1870" y="930"/>
                    <a:pt x="1869" y="930"/>
                    <a:pt x="1869" y="930"/>
                  </a:cubicBezTo>
                  <a:cubicBezTo>
                    <a:pt x="1869" y="931"/>
                    <a:pt x="1871" y="931"/>
                    <a:pt x="1871" y="932"/>
                  </a:cubicBezTo>
                  <a:cubicBezTo>
                    <a:pt x="1871" y="932"/>
                    <a:pt x="1870" y="933"/>
                    <a:pt x="1870" y="932"/>
                  </a:cubicBezTo>
                  <a:cubicBezTo>
                    <a:pt x="1869" y="932"/>
                    <a:pt x="1869" y="932"/>
                    <a:pt x="1869" y="931"/>
                  </a:cubicBezTo>
                  <a:cubicBezTo>
                    <a:pt x="1869" y="931"/>
                    <a:pt x="1868" y="931"/>
                    <a:pt x="1868" y="931"/>
                  </a:cubicBezTo>
                  <a:cubicBezTo>
                    <a:pt x="1867" y="930"/>
                    <a:pt x="1866" y="929"/>
                    <a:pt x="1865" y="928"/>
                  </a:cubicBezTo>
                  <a:cubicBezTo>
                    <a:pt x="1865" y="928"/>
                    <a:pt x="1865" y="927"/>
                    <a:pt x="1865" y="927"/>
                  </a:cubicBezTo>
                  <a:cubicBezTo>
                    <a:pt x="1865" y="926"/>
                    <a:pt x="1865" y="926"/>
                    <a:pt x="1864" y="926"/>
                  </a:cubicBezTo>
                  <a:cubicBezTo>
                    <a:pt x="1863" y="927"/>
                    <a:pt x="1862" y="928"/>
                    <a:pt x="1861" y="927"/>
                  </a:cubicBezTo>
                  <a:cubicBezTo>
                    <a:pt x="1863" y="926"/>
                    <a:pt x="1864" y="925"/>
                    <a:pt x="1863" y="924"/>
                  </a:cubicBezTo>
                  <a:cubicBezTo>
                    <a:pt x="1862" y="924"/>
                    <a:pt x="1862" y="923"/>
                    <a:pt x="1862" y="923"/>
                  </a:cubicBezTo>
                  <a:cubicBezTo>
                    <a:pt x="1861" y="923"/>
                    <a:pt x="1861" y="924"/>
                    <a:pt x="1860" y="924"/>
                  </a:cubicBezTo>
                  <a:cubicBezTo>
                    <a:pt x="1860" y="926"/>
                    <a:pt x="1859" y="925"/>
                    <a:pt x="1858" y="926"/>
                  </a:cubicBezTo>
                  <a:cubicBezTo>
                    <a:pt x="1858" y="926"/>
                    <a:pt x="1858" y="926"/>
                    <a:pt x="1858" y="926"/>
                  </a:cubicBezTo>
                  <a:cubicBezTo>
                    <a:pt x="1857" y="927"/>
                    <a:pt x="1856" y="929"/>
                    <a:pt x="1855" y="929"/>
                  </a:cubicBezTo>
                  <a:cubicBezTo>
                    <a:pt x="1854" y="930"/>
                    <a:pt x="1854" y="929"/>
                    <a:pt x="1853" y="929"/>
                  </a:cubicBezTo>
                  <a:cubicBezTo>
                    <a:pt x="1851" y="928"/>
                    <a:pt x="1850" y="927"/>
                    <a:pt x="1849" y="926"/>
                  </a:cubicBezTo>
                  <a:cubicBezTo>
                    <a:pt x="1848" y="926"/>
                    <a:pt x="1847" y="926"/>
                    <a:pt x="1847" y="926"/>
                  </a:cubicBezTo>
                  <a:cubicBezTo>
                    <a:pt x="1846" y="926"/>
                    <a:pt x="1846" y="926"/>
                    <a:pt x="1846" y="926"/>
                  </a:cubicBezTo>
                  <a:cubicBezTo>
                    <a:pt x="1845" y="924"/>
                    <a:pt x="1844" y="927"/>
                    <a:pt x="1842" y="926"/>
                  </a:cubicBezTo>
                  <a:cubicBezTo>
                    <a:pt x="1842" y="926"/>
                    <a:pt x="1841" y="924"/>
                    <a:pt x="1841" y="924"/>
                  </a:cubicBezTo>
                  <a:cubicBezTo>
                    <a:pt x="1841" y="924"/>
                    <a:pt x="1841" y="923"/>
                    <a:pt x="1841" y="923"/>
                  </a:cubicBezTo>
                  <a:cubicBezTo>
                    <a:pt x="1840" y="923"/>
                    <a:pt x="1840" y="923"/>
                    <a:pt x="1840" y="923"/>
                  </a:cubicBezTo>
                  <a:cubicBezTo>
                    <a:pt x="1839" y="923"/>
                    <a:pt x="1838" y="923"/>
                    <a:pt x="1837" y="922"/>
                  </a:cubicBezTo>
                  <a:cubicBezTo>
                    <a:pt x="1836" y="922"/>
                    <a:pt x="1836" y="921"/>
                    <a:pt x="1835" y="920"/>
                  </a:cubicBezTo>
                  <a:cubicBezTo>
                    <a:pt x="1834" y="918"/>
                    <a:pt x="1832" y="918"/>
                    <a:pt x="1832" y="915"/>
                  </a:cubicBezTo>
                  <a:cubicBezTo>
                    <a:pt x="1834" y="914"/>
                    <a:pt x="1833" y="912"/>
                    <a:pt x="1832" y="910"/>
                  </a:cubicBezTo>
                  <a:cubicBezTo>
                    <a:pt x="1832" y="909"/>
                    <a:pt x="1832" y="909"/>
                    <a:pt x="1832" y="909"/>
                  </a:cubicBezTo>
                  <a:cubicBezTo>
                    <a:pt x="1832" y="908"/>
                    <a:pt x="1831" y="908"/>
                    <a:pt x="1831" y="908"/>
                  </a:cubicBezTo>
                  <a:cubicBezTo>
                    <a:pt x="1831" y="908"/>
                    <a:pt x="1830" y="907"/>
                    <a:pt x="1830" y="907"/>
                  </a:cubicBezTo>
                  <a:cubicBezTo>
                    <a:pt x="1829" y="906"/>
                    <a:pt x="1829" y="905"/>
                    <a:pt x="1828" y="905"/>
                  </a:cubicBezTo>
                  <a:cubicBezTo>
                    <a:pt x="1827" y="904"/>
                    <a:pt x="1827" y="905"/>
                    <a:pt x="1826" y="905"/>
                  </a:cubicBezTo>
                  <a:cubicBezTo>
                    <a:pt x="1826" y="905"/>
                    <a:pt x="1825" y="905"/>
                    <a:pt x="1825" y="905"/>
                  </a:cubicBezTo>
                  <a:cubicBezTo>
                    <a:pt x="1825" y="905"/>
                    <a:pt x="1824" y="905"/>
                    <a:pt x="1824" y="905"/>
                  </a:cubicBezTo>
                  <a:cubicBezTo>
                    <a:pt x="1824" y="904"/>
                    <a:pt x="1825" y="903"/>
                    <a:pt x="1826" y="903"/>
                  </a:cubicBezTo>
                  <a:cubicBezTo>
                    <a:pt x="1826" y="902"/>
                    <a:pt x="1826" y="900"/>
                    <a:pt x="1826" y="899"/>
                  </a:cubicBezTo>
                  <a:cubicBezTo>
                    <a:pt x="1825" y="899"/>
                    <a:pt x="1825" y="898"/>
                    <a:pt x="1824" y="897"/>
                  </a:cubicBezTo>
                  <a:cubicBezTo>
                    <a:pt x="1824" y="897"/>
                    <a:pt x="1824" y="896"/>
                    <a:pt x="1823" y="896"/>
                  </a:cubicBezTo>
                  <a:cubicBezTo>
                    <a:pt x="1822" y="897"/>
                    <a:pt x="1822" y="899"/>
                    <a:pt x="1821" y="900"/>
                  </a:cubicBezTo>
                  <a:cubicBezTo>
                    <a:pt x="1821" y="901"/>
                    <a:pt x="1821" y="901"/>
                    <a:pt x="1821" y="902"/>
                  </a:cubicBezTo>
                  <a:cubicBezTo>
                    <a:pt x="1820" y="902"/>
                    <a:pt x="1820" y="901"/>
                    <a:pt x="1819" y="901"/>
                  </a:cubicBezTo>
                  <a:cubicBezTo>
                    <a:pt x="1818" y="902"/>
                    <a:pt x="1818" y="902"/>
                    <a:pt x="1816" y="902"/>
                  </a:cubicBezTo>
                  <a:cubicBezTo>
                    <a:pt x="1816" y="902"/>
                    <a:pt x="1816" y="902"/>
                    <a:pt x="1816" y="902"/>
                  </a:cubicBezTo>
                  <a:cubicBezTo>
                    <a:pt x="1816" y="901"/>
                    <a:pt x="1817" y="901"/>
                    <a:pt x="1817" y="900"/>
                  </a:cubicBezTo>
                  <a:cubicBezTo>
                    <a:pt x="1817" y="900"/>
                    <a:pt x="1818" y="900"/>
                    <a:pt x="1818" y="900"/>
                  </a:cubicBezTo>
                  <a:cubicBezTo>
                    <a:pt x="1819" y="899"/>
                    <a:pt x="1820" y="898"/>
                    <a:pt x="1820" y="897"/>
                  </a:cubicBezTo>
                  <a:cubicBezTo>
                    <a:pt x="1820" y="896"/>
                    <a:pt x="1820" y="896"/>
                    <a:pt x="1819" y="895"/>
                  </a:cubicBezTo>
                  <a:cubicBezTo>
                    <a:pt x="1820" y="894"/>
                    <a:pt x="1820" y="894"/>
                    <a:pt x="1820" y="893"/>
                  </a:cubicBezTo>
                  <a:cubicBezTo>
                    <a:pt x="1820" y="892"/>
                    <a:pt x="1822" y="892"/>
                    <a:pt x="1822" y="890"/>
                  </a:cubicBezTo>
                  <a:cubicBezTo>
                    <a:pt x="1823" y="890"/>
                    <a:pt x="1822" y="889"/>
                    <a:pt x="1821" y="889"/>
                  </a:cubicBezTo>
                  <a:cubicBezTo>
                    <a:pt x="1822" y="889"/>
                    <a:pt x="1823" y="888"/>
                    <a:pt x="1823" y="887"/>
                  </a:cubicBezTo>
                  <a:cubicBezTo>
                    <a:pt x="1823" y="887"/>
                    <a:pt x="1823" y="887"/>
                    <a:pt x="1823" y="887"/>
                  </a:cubicBezTo>
                  <a:cubicBezTo>
                    <a:pt x="1822" y="886"/>
                    <a:pt x="1822" y="886"/>
                    <a:pt x="1822" y="885"/>
                  </a:cubicBezTo>
                  <a:cubicBezTo>
                    <a:pt x="1822" y="885"/>
                    <a:pt x="1822" y="885"/>
                    <a:pt x="1822" y="884"/>
                  </a:cubicBezTo>
                  <a:cubicBezTo>
                    <a:pt x="1822" y="884"/>
                    <a:pt x="1822" y="884"/>
                    <a:pt x="1822" y="884"/>
                  </a:cubicBezTo>
                  <a:cubicBezTo>
                    <a:pt x="1822" y="886"/>
                    <a:pt x="1820" y="887"/>
                    <a:pt x="1820" y="888"/>
                  </a:cubicBezTo>
                  <a:cubicBezTo>
                    <a:pt x="1819" y="888"/>
                    <a:pt x="1819" y="889"/>
                    <a:pt x="1819" y="889"/>
                  </a:cubicBezTo>
                  <a:cubicBezTo>
                    <a:pt x="1818" y="890"/>
                    <a:pt x="1818" y="891"/>
                    <a:pt x="1818" y="891"/>
                  </a:cubicBezTo>
                  <a:cubicBezTo>
                    <a:pt x="1817" y="891"/>
                    <a:pt x="1816" y="892"/>
                    <a:pt x="1816" y="892"/>
                  </a:cubicBezTo>
                  <a:cubicBezTo>
                    <a:pt x="1814" y="892"/>
                    <a:pt x="1814" y="894"/>
                    <a:pt x="1813" y="894"/>
                  </a:cubicBezTo>
                  <a:cubicBezTo>
                    <a:pt x="1812" y="895"/>
                    <a:pt x="1812" y="896"/>
                    <a:pt x="1811" y="897"/>
                  </a:cubicBezTo>
                  <a:cubicBezTo>
                    <a:pt x="1811" y="898"/>
                    <a:pt x="1810" y="898"/>
                    <a:pt x="1810" y="898"/>
                  </a:cubicBezTo>
                  <a:cubicBezTo>
                    <a:pt x="1811" y="899"/>
                    <a:pt x="1811" y="899"/>
                    <a:pt x="1811" y="900"/>
                  </a:cubicBezTo>
                  <a:cubicBezTo>
                    <a:pt x="1811" y="901"/>
                    <a:pt x="1810" y="901"/>
                    <a:pt x="1809" y="900"/>
                  </a:cubicBezTo>
                  <a:cubicBezTo>
                    <a:pt x="1808" y="900"/>
                    <a:pt x="1807" y="898"/>
                    <a:pt x="1806" y="897"/>
                  </a:cubicBezTo>
                  <a:cubicBezTo>
                    <a:pt x="1806" y="897"/>
                    <a:pt x="1806" y="897"/>
                    <a:pt x="1806" y="897"/>
                  </a:cubicBezTo>
                  <a:cubicBezTo>
                    <a:pt x="1806" y="897"/>
                    <a:pt x="1807" y="897"/>
                    <a:pt x="1807" y="897"/>
                  </a:cubicBezTo>
                  <a:cubicBezTo>
                    <a:pt x="1807" y="897"/>
                    <a:pt x="1807" y="896"/>
                    <a:pt x="1807" y="896"/>
                  </a:cubicBezTo>
                  <a:cubicBezTo>
                    <a:pt x="1807" y="896"/>
                    <a:pt x="1807" y="895"/>
                    <a:pt x="1807" y="895"/>
                  </a:cubicBezTo>
                  <a:cubicBezTo>
                    <a:pt x="1806" y="894"/>
                    <a:pt x="1806" y="893"/>
                    <a:pt x="1805" y="892"/>
                  </a:cubicBezTo>
                  <a:cubicBezTo>
                    <a:pt x="1805" y="892"/>
                    <a:pt x="1805" y="891"/>
                    <a:pt x="1805" y="891"/>
                  </a:cubicBezTo>
                  <a:cubicBezTo>
                    <a:pt x="1804" y="891"/>
                    <a:pt x="1804" y="891"/>
                    <a:pt x="1804" y="891"/>
                  </a:cubicBezTo>
                  <a:cubicBezTo>
                    <a:pt x="1804" y="890"/>
                    <a:pt x="1804" y="889"/>
                    <a:pt x="1803" y="888"/>
                  </a:cubicBezTo>
                  <a:cubicBezTo>
                    <a:pt x="1802" y="888"/>
                    <a:pt x="1800" y="887"/>
                    <a:pt x="1800" y="886"/>
                  </a:cubicBezTo>
                  <a:cubicBezTo>
                    <a:pt x="1799" y="885"/>
                    <a:pt x="1801" y="884"/>
                    <a:pt x="1800" y="883"/>
                  </a:cubicBezTo>
                  <a:cubicBezTo>
                    <a:pt x="1799" y="883"/>
                    <a:pt x="1799" y="883"/>
                    <a:pt x="1798" y="883"/>
                  </a:cubicBezTo>
                  <a:cubicBezTo>
                    <a:pt x="1798" y="883"/>
                    <a:pt x="1798" y="882"/>
                    <a:pt x="1799" y="882"/>
                  </a:cubicBezTo>
                  <a:cubicBezTo>
                    <a:pt x="1798" y="881"/>
                    <a:pt x="1797" y="880"/>
                    <a:pt x="1796" y="880"/>
                  </a:cubicBezTo>
                  <a:cubicBezTo>
                    <a:pt x="1795" y="881"/>
                    <a:pt x="1795" y="881"/>
                    <a:pt x="1794" y="881"/>
                  </a:cubicBezTo>
                  <a:cubicBezTo>
                    <a:pt x="1793" y="880"/>
                    <a:pt x="1792" y="880"/>
                    <a:pt x="1791" y="879"/>
                  </a:cubicBezTo>
                  <a:cubicBezTo>
                    <a:pt x="1790" y="879"/>
                    <a:pt x="1789" y="880"/>
                    <a:pt x="1788" y="880"/>
                  </a:cubicBezTo>
                  <a:cubicBezTo>
                    <a:pt x="1787" y="879"/>
                    <a:pt x="1786" y="878"/>
                    <a:pt x="1785" y="877"/>
                  </a:cubicBezTo>
                  <a:cubicBezTo>
                    <a:pt x="1783" y="877"/>
                    <a:pt x="1781" y="878"/>
                    <a:pt x="1780" y="878"/>
                  </a:cubicBezTo>
                  <a:cubicBezTo>
                    <a:pt x="1779" y="878"/>
                    <a:pt x="1778" y="878"/>
                    <a:pt x="1777" y="878"/>
                  </a:cubicBezTo>
                  <a:cubicBezTo>
                    <a:pt x="1776" y="877"/>
                    <a:pt x="1774" y="878"/>
                    <a:pt x="1773" y="878"/>
                  </a:cubicBezTo>
                  <a:cubicBezTo>
                    <a:pt x="1771" y="878"/>
                    <a:pt x="1770" y="879"/>
                    <a:pt x="1768" y="879"/>
                  </a:cubicBezTo>
                  <a:cubicBezTo>
                    <a:pt x="1768" y="880"/>
                    <a:pt x="1767" y="880"/>
                    <a:pt x="1767" y="880"/>
                  </a:cubicBezTo>
                  <a:cubicBezTo>
                    <a:pt x="1767" y="881"/>
                    <a:pt x="1766" y="881"/>
                    <a:pt x="1766" y="881"/>
                  </a:cubicBezTo>
                  <a:cubicBezTo>
                    <a:pt x="1763" y="882"/>
                    <a:pt x="1761" y="883"/>
                    <a:pt x="1758" y="884"/>
                  </a:cubicBezTo>
                  <a:cubicBezTo>
                    <a:pt x="1756" y="884"/>
                    <a:pt x="1754" y="884"/>
                    <a:pt x="1752" y="884"/>
                  </a:cubicBezTo>
                  <a:cubicBezTo>
                    <a:pt x="1749" y="885"/>
                    <a:pt x="1747" y="887"/>
                    <a:pt x="1744" y="888"/>
                  </a:cubicBezTo>
                  <a:cubicBezTo>
                    <a:pt x="1744" y="888"/>
                    <a:pt x="1743" y="888"/>
                    <a:pt x="1743" y="888"/>
                  </a:cubicBezTo>
                  <a:cubicBezTo>
                    <a:pt x="1741" y="889"/>
                    <a:pt x="1741" y="891"/>
                    <a:pt x="1741" y="893"/>
                  </a:cubicBezTo>
                  <a:cubicBezTo>
                    <a:pt x="1740" y="893"/>
                    <a:pt x="1740" y="894"/>
                    <a:pt x="1740" y="894"/>
                  </a:cubicBezTo>
                  <a:cubicBezTo>
                    <a:pt x="1740" y="894"/>
                    <a:pt x="1740" y="894"/>
                    <a:pt x="1740" y="894"/>
                  </a:cubicBezTo>
                  <a:cubicBezTo>
                    <a:pt x="1739" y="895"/>
                    <a:pt x="1739" y="896"/>
                    <a:pt x="1738" y="896"/>
                  </a:cubicBezTo>
                  <a:cubicBezTo>
                    <a:pt x="1738" y="896"/>
                    <a:pt x="1737" y="896"/>
                    <a:pt x="1737" y="896"/>
                  </a:cubicBezTo>
                  <a:cubicBezTo>
                    <a:pt x="1736" y="896"/>
                    <a:pt x="1736" y="896"/>
                    <a:pt x="1735" y="895"/>
                  </a:cubicBezTo>
                  <a:cubicBezTo>
                    <a:pt x="1734" y="896"/>
                    <a:pt x="1733" y="896"/>
                    <a:pt x="1732" y="896"/>
                  </a:cubicBezTo>
                  <a:cubicBezTo>
                    <a:pt x="1732" y="896"/>
                    <a:pt x="1732" y="897"/>
                    <a:pt x="1731" y="897"/>
                  </a:cubicBezTo>
                  <a:cubicBezTo>
                    <a:pt x="1731" y="896"/>
                    <a:pt x="1730" y="896"/>
                    <a:pt x="1729" y="896"/>
                  </a:cubicBezTo>
                  <a:cubicBezTo>
                    <a:pt x="1728" y="895"/>
                    <a:pt x="1726" y="896"/>
                    <a:pt x="1725" y="896"/>
                  </a:cubicBezTo>
                  <a:cubicBezTo>
                    <a:pt x="1724" y="897"/>
                    <a:pt x="1723" y="897"/>
                    <a:pt x="1722" y="897"/>
                  </a:cubicBezTo>
                  <a:cubicBezTo>
                    <a:pt x="1722" y="897"/>
                    <a:pt x="1722" y="897"/>
                    <a:pt x="1721" y="897"/>
                  </a:cubicBezTo>
                  <a:cubicBezTo>
                    <a:pt x="1721" y="897"/>
                    <a:pt x="1721" y="897"/>
                    <a:pt x="1720" y="897"/>
                  </a:cubicBezTo>
                  <a:cubicBezTo>
                    <a:pt x="1719" y="898"/>
                    <a:pt x="1717" y="898"/>
                    <a:pt x="1716" y="898"/>
                  </a:cubicBezTo>
                  <a:cubicBezTo>
                    <a:pt x="1715" y="899"/>
                    <a:pt x="1715" y="900"/>
                    <a:pt x="1714" y="901"/>
                  </a:cubicBezTo>
                  <a:cubicBezTo>
                    <a:pt x="1714" y="901"/>
                    <a:pt x="1714" y="902"/>
                    <a:pt x="1714" y="902"/>
                  </a:cubicBezTo>
                  <a:cubicBezTo>
                    <a:pt x="1712" y="902"/>
                    <a:pt x="1711" y="902"/>
                    <a:pt x="1710" y="903"/>
                  </a:cubicBezTo>
                  <a:cubicBezTo>
                    <a:pt x="1710" y="903"/>
                    <a:pt x="1710" y="904"/>
                    <a:pt x="1710" y="904"/>
                  </a:cubicBezTo>
                  <a:cubicBezTo>
                    <a:pt x="1709" y="904"/>
                    <a:pt x="1709" y="904"/>
                    <a:pt x="1709" y="904"/>
                  </a:cubicBezTo>
                  <a:cubicBezTo>
                    <a:pt x="1709" y="905"/>
                    <a:pt x="1709" y="906"/>
                    <a:pt x="1708" y="906"/>
                  </a:cubicBezTo>
                  <a:cubicBezTo>
                    <a:pt x="1708" y="906"/>
                    <a:pt x="1707" y="906"/>
                    <a:pt x="1707" y="906"/>
                  </a:cubicBezTo>
                  <a:cubicBezTo>
                    <a:pt x="1706" y="906"/>
                    <a:pt x="1705" y="908"/>
                    <a:pt x="1705" y="907"/>
                  </a:cubicBezTo>
                  <a:cubicBezTo>
                    <a:pt x="1705" y="907"/>
                    <a:pt x="1705" y="907"/>
                    <a:pt x="1705" y="907"/>
                  </a:cubicBezTo>
                  <a:cubicBezTo>
                    <a:pt x="1704" y="908"/>
                    <a:pt x="1703" y="907"/>
                    <a:pt x="1702" y="907"/>
                  </a:cubicBezTo>
                  <a:cubicBezTo>
                    <a:pt x="1702" y="907"/>
                    <a:pt x="1702" y="907"/>
                    <a:pt x="1702" y="907"/>
                  </a:cubicBezTo>
                  <a:cubicBezTo>
                    <a:pt x="1699" y="907"/>
                    <a:pt x="1697" y="907"/>
                    <a:pt x="1695" y="906"/>
                  </a:cubicBezTo>
                  <a:cubicBezTo>
                    <a:pt x="1694" y="906"/>
                    <a:pt x="1694" y="906"/>
                    <a:pt x="1694" y="905"/>
                  </a:cubicBezTo>
                  <a:cubicBezTo>
                    <a:pt x="1693" y="905"/>
                    <a:pt x="1693" y="904"/>
                    <a:pt x="1692" y="904"/>
                  </a:cubicBezTo>
                  <a:cubicBezTo>
                    <a:pt x="1692" y="903"/>
                    <a:pt x="1691" y="903"/>
                    <a:pt x="1690" y="903"/>
                  </a:cubicBezTo>
                  <a:cubicBezTo>
                    <a:pt x="1690" y="903"/>
                    <a:pt x="1690" y="903"/>
                    <a:pt x="1689" y="903"/>
                  </a:cubicBezTo>
                  <a:cubicBezTo>
                    <a:pt x="1689" y="903"/>
                    <a:pt x="1689" y="902"/>
                    <a:pt x="1689" y="902"/>
                  </a:cubicBezTo>
                  <a:cubicBezTo>
                    <a:pt x="1689" y="901"/>
                    <a:pt x="1688" y="901"/>
                    <a:pt x="1688" y="900"/>
                  </a:cubicBezTo>
                  <a:cubicBezTo>
                    <a:pt x="1688" y="900"/>
                    <a:pt x="1688" y="899"/>
                    <a:pt x="1688" y="899"/>
                  </a:cubicBezTo>
                  <a:cubicBezTo>
                    <a:pt x="1689" y="899"/>
                    <a:pt x="1690" y="899"/>
                    <a:pt x="1691" y="898"/>
                  </a:cubicBezTo>
                  <a:cubicBezTo>
                    <a:pt x="1691" y="898"/>
                    <a:pt x="1692" y="897"/>
                    <a:pt x="1692" y="896"/>
                  </a:cubicBezTo>
                  <a:cubicBezTo>
                    <a:pt x="1693" y="895"/>
                    <a:pt x="1692" y="893"/>
                    <a:pt x="1692" y="893"/>
                  </a:cubicBezTo>
                  <a:cubicBezTo>
                    <a:pt x="1692" y="892"/>
                    <a:pt x="1692" y="892"/>
                    <a:pt x="1692" y="892"/>
                  </a:cubicBezTo>
                  <a:cubicBezTo>
                    <a:pt x="1692" y="889"/>
                    <a:pt x="1691" y="887"/>
                    <a:pt x="1691" y="885"/>
                  </a:cubicBezTo>
                  <a:cubicBezTo>
                    <a:pt x="1689" y="882"/>
                    <a:pt x="1688" y="879"/>
                    <a:pt x="1687" y="876"/>
                  </a:cubicBezTo>
                  <a:cubicBezTo>
                    <a:pt x="1686" y="874"/>
                    <a:pt x="1686" y="871"/>
                    <a:pt x="1686" y="869"/>
                  </a:cubicBezTo>
                  <a:cubicBezTo>
                    <a:pt x="1684" y="869"/>
                    <a:pt x="1684" y="867"/>
                    <a:pt x="1683" y="865"/>
                  </a:cubicBezTo>
                  <a:cubicBezTo>
                    <a:pt x="1683" y="865"/>
                    <a:pt x="1682" y="865"/>
                    <a:pt x="1682" y="864"/>
                  </a:cubicBezTo>
                  <a:cubicBezTo>
                    <a:pt x="1681" y="864"/>
                    <a:pt x="1681" y="863"/>
                    <a:pt x="1681" y="863"/>
                  </a:cubicBezTo>
                  <a:cubicBezTo>
                    <a:pt x="1680" y="861"/>
                    <a:pt x="1680" y="858"/>
                    <a:pt x="1679" y="857"/>
                  </a:cubicBezTo>
                  <a:cubicBezTo>
                    <a:pt x="1679" y="856"/>
                    <a:pt x="1678" y="856"/>
                    <a:pt x="1678" y="855"/>
                  </a:cubicBezTo>
                  <a:cubicBezTo>
                    <a:pt x="1676" y="854"/>
                    <a:pt x="1674" y="852"/>
                    <a:pt x="1673" y="850"/>
                  </a:cubicBezTo>
                  <a:cubicBezTo>
                    <a:pt x="1672" y="850"/>
                    <a:pt x="1672" y="849"/>
                    <a:pt x="1672" y="849"/>
                  </a:cubicBezTo>
                  <a:cubicBezTo>
                    <a:pt x="1672" y="848"/>
                    <a:pt x="1672" y="848"/>
                    <a:pt x="1672" y="848"/>
                  </a:cubicBezTo>
                  <a:close/>
                  <a:moveTo>
                    <a:pt x="1820" y="905"/>
                  </a:moveTo>
                  <a:cubicBezTo>
                    <a:pt x="1820" y="905"/>
                    <a:pt x="1820" y="905"/>
                    <a:pt x="1820" y="905"/>
                  </a:cubicBezTo>
                  <a:cubicBezTo>
                    <a:pt x="1820" y="906"/>
                    <a:pt x="1822" y="905"/>
                    <a:pt x="1823" y="906"/>
                  </a:cubicBezTo>
                  <a:cubicBezTo>
                    <a:pt x="1823" y="907"/>
                    <a:pt x="1822" y="907"/>
                    <a:pt x="1821" y="907"/>
                  </a:cubicBezTo>
                  <a:cubicBezTo>
                    <a:pt x="1820" y="908"/>
                    <a:pt x="1820" y="908"/>
                    <a:pt x="1820" y="908"/>
                  </a:cubicBezTo>
                  <a:cubicBezTo>
                    <a:pt x="1819" y="908"/>
                    <a:pt x="1818" y="908"/>
                    <a:pt x="1818" y="907"/>
                  </a:cubicBezTo>
                  <a:cubicBezTo>
                    <a:pt x="1818" y="907"/>
                    <a:pt x="1817" y="908"/>
                    <a:pt x="1817" y="908"/>
                  </a:cubicBezTo>
                  <a:cubicBezTo>
                    <a:pt x="1816" y="907"/>
                    <a:pt x="1816" y="907"/>
                    <a:pt x="1815" y="907"/>
                  </a:cubicBezTo>
                  <a:cubicBezTo>
                    <a:pt x="1815" y="907"/>
                    <a:pt x="1815" y="907"/>
                    <a:pt x="1814" y="907"/>
                  </a:cubicBezTo>
                  <a:cubicBezTo>
                    <a:pt x="1814" y="907"/>
                    <a:pt x="1814" y="907"/>
                    <a:pt x="1814" y="906"/>
                  </a:cubicBezTo>
                  <a:cubicBezTo>
                    <a:pt x="1816" y="906"/>
                    <a:pt x="1818" y="905"/>
                    <a:pt x="1820" y="905"/>
                  </a:cubicBezTo>
                  <a:close/>
                  <a:moveTo>
                    <a:pt x="1860" y="934"/>
                  </a:moveTo>
                  <a:cubicBezTo>
                    <a:pt x="1860" y="935"/>
                    <a:pt x="1859" y="936"/>
                    <a:pt x="1858" y="936"/>
                  </a:cubicBezTo>
                  <a:cubicBezTo>
                    <a:pt x="1858" y="935"/>
                    <a:pt x="1858" y="934"/>
                    <a:pt x="1859" y="933"/>
                  </a:cubicBezTo>
                  <a:cubicBezTo>
                    <a:pt x="1859" y="934"/>
                    <a:pt x="1859" y="934"/>
                    <a:pt x="1860" y="934"/>
                  </a:cubicBezTo>
                  <a:close/>
                  <a:moveTo>
                    <a:pt x="1882" y="939"/>
                  </a:moveTo>
                  <a:cubicBezTo>
                    <a:pt x="1882" y="939"/>
                    <a:pt x="1882" y="939"/>
                    <a:pt x="1882" y="939"/>
                  </a:cubicBezTo>
                  <a:cubicBezTo>
                    <a:pt x="1882" y="937"/>
                    <a:pt x="1881" y="936"/>
                    <a:pt x="1881" y="935"/>
                  </a:cubicBezTo>
                  <a:cubicBezTo>
                    <a:pt x="1881" y="936"/>
                    <a:pt x="1883" y="938"/>
                    <a:pt x="1883" y="938"/>
                  </a:cubicBezTo>
                  <a:cubicBezTo>
                    <a:pt x="1883" y="938"/>
                    <a:pt x="1883" y="939"/>
                    <a:pt x="1882" y="939"/>
                  </a:cubicBezTo>
                  <a:close/>
                  <a:moveTo>
                    <a:pt x="1862" y="946"/>
                  </a:moveTo>
                  <a:cubicBezTo>
                    <a:pt x="1862" y="945"/>
                    <a:pt x="1862" y="944"/>
                    <a:pt x="1862" y="943"/>
                  </a:cubicBezTo>
                  <a:cubicBezTo>
                    <a:pt x="1862" y="942"/>
                    <a:pt x="1862" y="942"/>
                    <a:pt x="1862" y="941"/>
                  </a:cubicBezTo>
                  <a:cubicBezTo>
                    <a:pt x="1864" y="941"/>
                    <a:pt x="1864" y="942"/>
                    <a:pt x="1865" y="941"/>
                  </a:cubicBezTo>
                  <a:cubicBezTo>
                    <a:pt x="1866" y="942"/>
                    <a:pt x="1867" y="942"/>
                    <a:pt x="1867" y="943"/>
                  </a:cubicBezTo>
                  <a:cubicBezTo>
                    <a:pt x="1869" y="944"/>
                    <a:pt x="1871" y="945"/>
                    <a:pt x="1873" y="945"/>
                  </a:cubicBezTo>
                  <a:cubicBezTo>
                    <a:pt x="1874" y="944"/>
                    <a:pt x="1875" y="944"/>
                    <a:pt x="1876" y="944"/>
                  </a:cubicBezTo>
                  <a:cubicBezTo>
                    <a:pt x="1877" y="944"/>
                    <a:pt x="1877" y="944"/>
                    <a:pt x="1878" y="944"/>
                  </a:cubicBezTo>
                  <a:cubicBezTo>
                    <a:pt x="1878" y="944"/>
                    <a:pt x="1878" y="944"/>
                    <a:pt x="1879" y="944"/>
                  </a:cubicBezTo>
                  <a:cubicBezTo>
                    <a:pt x="1879" y="944"/>
                    <a:pt x="1879" y="944"/>
                    <a:pt x="1879" y="944"/>
                  </a:cubicBezTo>
                  <a:cubicBezTo>
                    <a:pt x="1880" y="944"/>
                    <a:pt x="1880" y="944"/>
                    <a:pt x="1880" y="944"/>
                  </a:cubicBezTo>
                  <a:cubicBezTo>
                    <a:pt x="1881" y="943"/>
                    <a:pt x="1881" y="943"/>
                    <a:pt x="1881" y="943"/>
                  </a:cubicBezTo>
                  <a:cubicBezTo>
                    <a:pt x="1882" y="943"/>
                    <a:pt x="1883" y="944"/>
                    <a:pt x="1883" y="946"/>
                  </a:cubicBezTo>
                  <a:cubicBezTo>
                    <a:pt x="1882" y="946"/>
                    <a:pt x="1882" y="947"/>
                    <a:pt x="1883" y="947"/>
                  </a:cubicBezTo>
                  <a:cubicBezTo>
                    <a:pt x="1883" y="948"/>
                    <a:pt x="1883" y="948"/>
                    <a:pt x="1883" y="948"/>
                  </a:cubicBezTo>
                  <a:cubicBezTo>
                    <a:pt x="1883" y="949"/>
                    <a:pt x="1883" y="949"/>
                    <a:pt x="1883" y="950"/>
                  </a:cubicBezTo>
                  <a:cubicBezTo>
                    <a:pt x="1883" y="952"/>
                    <a:pt x="1882" y="953"/>
                    <a:pt x="1881" y="954"/>
                  </a:cubicBezTo>
                  <a:cubicBezTo>
                    <a:pt x="1881" y="955"/>
                    <a:pt x="1880" y="956"/>
                    <a:pt x="1880" y="957"/>
                  </a:cubicBezTo>
                  <a:cubicBezTo>
                    <a:pt x="1880" y="958"/>
                    <a:pt x="1880" y="959"/>
                    <a:pt x="1880" y="961"/>
                  </a:cubicBezTo>
                  <a:cubicBezTo>
                    <a:pt x="1880" y="961"/>
                    <a:pt x="1879" y="961"/>
                    <a:pt x="1879" y="961"/>
                  </a:cubicBezTo>
                  <a:cubicBezTo>
                    <a:pt x="1879" y="960"/>
                    <a:pt x="1879" y="960"/>
                    <a:pt x="1879" y="959"/>
                  </a:cubicBezTo>
                  <a:cubicBezTo>
                    <a:pt x="1876" y="959"/>
                    <a:pt x="1875" y="962"/>
                    <a:pt x="1874" y="963"/>
                  </a:cubicBezTo>
                  <a:cubicBezTo>
                    <a:pt x="1873" y="963"/>
                    <a:pt x="1870" y="964"/>
                    <a:pt x="1869" y="962"/>
                  </a:cubicBezTo>
                  <a:cubicBezTo>
                    <a:pt x="1869" y="962"/>
                    <a:pt x="1869" y="962"/>
                    <a:pt x="1869" y="962"/>
                  </a:cubicBezTo>
                  <a:cubicBezTo>
                    <a:pt x="1869" y="962"/>
                    <a:pt x="1870" y="962"/>
                    <a:pt x="1870" y="961"/>
                  </a:cubicBezTo>
                  <a:cubicBezTo>
                    <a:pt x="1869" y="959"/>
                    <a:pt x="1867" y="961"/>
                    <a:pt x="1867" y="959"/>
                  </a:cubicBezTo>
                  <a:cubicBezTo>
                    <a:pt x="1866" y="958"/>
                    <a:pt x="1866" y="957"/>
                    <a:pt x="1865" y="955"/>
                  </a:cubicBezTo>
                  <a:cubicBezTo>
                    <a:pt x="1865" y="955"/>
                    <a:pt x="1865" y="954"/>
                    <a:pt x="1865" y="954"/>
                  </a:cubicBezTo>
                  <a:cubicBezTo>
                    <a:pt x="1865" y="953"/>
                    <a:pt x="1865" y="953"/>
                    <a:pt x="1865" y="952"/>
                  </a:cubicBezTo>
                  <a:cubicBezTo>
                    <a:pt x="1865" y="950"/>
                    <a:pt x="1863" y="948"/>
                    <a:pt x="1862" y="946"/>
                  </a:cubicBezTo>
                  <a:close/>
                </a:path>
              </a:pathLst>
            </a:custGeom>
            <a:solidFill>
              <a:srgbClr val="A5ACB0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255214" y="68031"/>
              <a:ext cx="1206499" cy="541569"/>
              <a:chOff x="5100638" y="822325"/>
              <a:chExt cx="2825750" cy="1268413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5100638" y="850900"/>
                <a:ext cx="2824162" cy="1203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5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6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 userDrawn="1"/>
            </p:nvSpPr>
            <p:spPr bwMode="auto">
              <a:xfrm>
                <a:off x="6410325" y="1663700"/>
                <a:ext cx="509587" cy="427038"/>
              </a:xfrm>
              <a:custGeom>
                <a:avLst/>
                <a:gdLst>
                  <a:gd name="T0" fmla="*/ 198 w 227"/>
                  <a:gd name="T1" fmla="*/ 61 h 189"/>
                  <a:gd name="T2" fmla="*/ 227 w 227"/>
                  <a:gd name="T3" fmla="*/ 0 h 189"/>
                  <a:gd name="T4" fmla="*/ 212 w 227"/>
                  <a:gd name="T5" fmla="*/ 28 h 189"/>
                  <a:gd name="T6" fmla="*/ 50 w 227"/>
                  <a:gd name="T7" fmla="*/ 135 h 189"/>
                  <a:gd name="T8" fmla="*/ 33 w 227"/>
                  <a:gd name="T9" fmla="*/ 14 h 189"/>
                  <a:gd name="T10" fmla="*/ 36 w 227"/>
                  <a:gd name="T11" fmla="*/ 168 h 189"/>
                  <a:gd name="T12" fmla="*/ 198 w 227"/>
                  <a:gd name="T13" fmla="*/ 6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7" h="189">
                    <a:moveTo>
                      <a:pt x="198" y="61"/>
                    </a:moveTo>
                    <a:cubicBezTo>
                      <a:pt x="211" y="40"/>
                      <a:pt x="220" y="20"/>
                      <a:pt x="227" y="0"/>
                    </a:cubicBezTo>
                    <a:cubicBezTo>
                      <a:pt x="222" y="9"/>
                      <a:pt x="217" y="18"/>
                      <a:pt x="212" y="28"/>
                    </a:cubicBezTo>
                    <a:cubicBezTo>
                      <a:pt x="164" y="107"/>
                      <a:pt x="91" y="156"/>
                      <a:pt x="50" y="135"/>
                    </a:cubicBezTo>
                    <a:cubicBezTo>
                      <a:pt x="19" y="120"/>
                      <a:pt x="14" y="71"/>
                      <a:pt x="33" y="14"/>
                    </a:cubicBezTo>
                    <a:cubicBezTo>
                      <a:pt x="0" y="84"/>
                      <a:pt x="0" y="150"/>
                      <a:pt x="36" y="168"/>
                    </a:cubicBezTo>
                    <a:cubicBezTo>
                      <a:pt x="77" y="189"/>
                      <a:pt x="150" y="141"/>
                      <a:pt x="198" y="6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/>
              </p:cNvSpPr>
              <p:nvPr userDrawn="1"/>
            </p:nvSpPr>
            <p:spPr bwMode="auto">
              <a:xfrm>
                <a:off x="6942138" y="822325"/>
                <a:ext cx="492125" cy="450850"/>
              </a:xfrm>
              <a:custGeom>
                <a:avLst/>
                <a:gdLst>
                  <a:gd name="T0" fmla="*/ 192 w 219"/>
                  <a:gd name="T1" fmla="*/ 171 h 200"/>
                  <a:gd name="T2" fmla="*/ 175 w 219"/>
                  <a:gd name="T3" fmla="*/ 17 h 200"/>
                  <a:gd name="T4" fmla="*/ 23 w 219"/>
                  <a:gd name="T5" fmla="*/ 137 h 200"/>
                  <a:gd name="T6" fmla="*/ 0 w 219"/>
                  <a:gd name="T7" fmla="*/ 200 h 200"/>
                  <a:gd name="T8" fmla="*/ 13 w 219"/>
                  <a:gd name="T9" fmla="*/ 171 h 200"/>
                  <a:gd name="T10" fmla="*/ 164 w 219"/>
                  <a:gd name="T11" fmla="*/ 51 h 200"/>
                  <a:gd name="T12" fmla="*/ 192 w 219"/>
                  <a:gd name="T13" fmla="*/ 17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200">
                    <a:moveTo>
                      <a:pt x="192" y="171"/>
                    </a:moveTo>
                    <a:cubicBezTo>
                      <a:pt x="219" y="98"/>
                      <a:pt x="213" y="33"/>
                      <a:pt x="175" y="17"/>
                    </a:cubicBezTo>
                    <a:cubicBezTo>
                      <a:pt x="131" y="0"/>
                      <a:pt x="64" y="54"/>
                      <a:pt x="23" y="137"/>
                    </a:cubicBezTo>
                    <a:cubicBezTo>
                      <a:pt x="13" y="158"/>
                      <a:pt x="5" y="180"/>
                      <a:pt x="0" y="200"/>
                    </a:cubicBezTo>
                    <a:cubicBezTo>
                      <a:pt x="4" y="191"/>
                      <a:pt x="8" y="181"/>
                      <a:pt x="13" y="171"/>
                    </a:cubicBezTo>
                    <a:cubicBezTo>
                      <a:pt x="53" y="88"/>
                      <a:pt x="121" y="34"/>
                      <a:pt x="164" y="51"/>
                    </a:cubicBezTo>
                    <a:cubicBezTo>
                      <a:pt x="196" y="64"/>
                      <a:pt x="206" y="113"/>
                      <a:pt x="192" y="171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1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 userDrawn="1"/>
            </p:nvSpPr>
            <p:spPr bwMode="auto">
              <a:xfrm>
                <a:off x="6473825" y="1254125"/>
                <a:ext cx="0" cy="0"/>
              </a:xfrm>
              <a:prstGeom prst="line">
                <a:avLst/>
              </a:prstGeom>
              <a:noFill/>
              <a:ln w="47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 userDrawn="1"/>
            </p:nvSpPr>
            <p:spPr bwMode="auto">
              <a:xfrm>
                <a:off x="5100638" y="1281113"/>
                <a:ext cx="114300" cy="320675"/>
              </a:xfrm>
              <a:custGeom>
                <a:avLst/>
                <a:gdLst>
                  <a:gd name="T0" fmla="*/ 72 w 72"/>
                  <a:gd name="T1" fmla="*/ 0 h 202"/>
                  <a:gd name="T2" fmla="*/ 55 w 72"/>
                  <a:gd name="T3" fmla="*/ 202 h 202"/>
                  <a:gd name="T4" fmla="*/ 0 w 72"/>
                  <a:gd name="T5" fmla="*/ 202 h 202"/>
                  <a:gd name="T6" fmla="*/ 17 w 72"/>
                  <a:gd name="T7" fmla="*/ 0 h 202"/>
                  <a:gd name="T8" fmla="*/ 72 w 72"/>
                  <a:gd name="T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02">
                    <a:moveTo>
                      <a:pt x="72" y="0"/>
                    </a:moveTo>
                    <a:lnTo>
                      <a:pt x="55" y="202"/>
                    </a:lnTo>
                    <a:lnTo>
                      <a:pt x="0" y="202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 userDrawn="1"/>
            </p:nvSpPr>
            <p:spPr bwMode="auto">
              <a:xfrm>
                <a:off x="5210175" y="1335088"/>
                <a:ext cx="211137" cy="266700"/>
              </a:xfrm>
              <a:custGeom>
                <a:avLst/>
                <a:gdLst>
                  <a:gd name="T0" fmla="*/ 48 w 94"/>
                  <a:gd name="T1" fmla="*/ 2 h 118"/>
                  <a:gd name="T2" fmla="*/ 47 w 94"/>
                  <a:gd name="T3" fmla="*/ 12 h 118"/>
                  <a:gd name="T4" fmla="*/ 57 w 94"/>
                  <a:gd name="T5" fmla="*/ 3 h 118"/>
                  <a:gd name="T6" fmla="*/ 71 w 94"/>
                  <a:gd name="T7" fmla="*/ 0 h 118"/>
                  <a:gd name="T8" fmla="*/ 87 w 94"/>
                  <a:gd name="T9" fmla="*/ 4 h 118"/>
                  <a:gd name="T10" fmla="*/ 94 w 94"/>
                  <a:gd name="T11" fmla="*/ 15 h 118"/>
                  <a:gd name="T12" fmla="*/ 93 w 94"/>
                  <a:gd name="T13" fmla="*/ 37 h 118"/>
                  <a:gd name="T14" fmla="*/ 86 w 94"/>
                  <a:gd name="T15" fmla="*/ 118 h 118"/>
                  <a:gd name="T16" fmla="*/ 49 w 94"/>
                  <a:gd name="T17" fmla="*/ 118 h 118"/>
                  <a:gd name="T18" fmla="*/ 56 w 94"/>
                  <a:gd name="T19" fmla="*/ 37 h 118"/>
                  <a:gd name="T20" fmla="*/ 56 w 94"/>
                  <a:gd name="T21" fmla="*/ 23 h 118"/>
                  <a:gd name="T22" fmla="*/ 52 w 94"/>
                  <a:gd name="T23" fmla="*/ 20 h 118"/>
                  <a:gd name="T24" fmla="*/ 47 w 94"/>
                  <a:gd name="T25" fmla="*/ 23 h 118"/>
                  <a:gd name="T26" fmla="*/ 44 w 94"/>
                  <a:gd name="T27" fmla="*/ 39 h 118"/>
                  <a:gd name="T28" fmla="*/ 37 w 94"/>
                  <a:gd name="T29" fmla="*/ 118 h 118"/>
                  <a:gd name="T30" fmla="*/ 0 w 94"/>
                  <a:gd name="T31" fmla="*/ 118 h 118"/>
                  <a:gd name="T32" fmla="*/ 10 w 94"/>
                  <a:gd name="T33" fmla="*/ 2 h 118"/>
                  <a:gd name="T34" fmla="*/ 48 w 94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4" h="118">
                    <a:moveTo>
                      <a:pt x="48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3" y="5"/>
                      <a:pt x="57" y="3"/>
                    </a:cubicBezTo>
                    <a:cubicBezTo>
                      <a:pt x="61" y="1"/>
                      <a:pt x="66" y="0"/>
                      <a:pt x="71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0" y="7"/>
                      <a:pt x="93" y="10"/>
                      <a:pt x="94" y="15"/>
                    </a:cubicBezTo>
                    <a:cubicBezTo>
                      <a:pt x="94" y="19"/>
                      <a:pt x="94" y="26"/>
                      <a:pt x="93" y="37"/>
                    </a:cubicBezTo>
                    <a:cubicBezTo>
                      <a:pt x="86" y="118"/>
                      <a:pt x="86" y="118"/>
                      <a:pt x="86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6" y="29"/>
                      <a:pt x="57" y="25"/>
                      <a:pt x="56" y="23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49" y="20"/>
                      <a:pt x="47" y="21"/>
                      <a:pt x="47" y="23"/>
                    </a:cubicBezTo>
                    <a:cubicBezTo>
                      <a:pt x="46" y="25"/>
                      <a:pt x="45" y="31"/>
                      <a:pt x="44" y="39"/>
                    </a:cubicBezTo>
                    <a:cubicBezTo>
                      <a:pt x="37" y="118"/>
                      <a:pt x="37" y="118"/>
                      <a:pt x="37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 userDrawn="1"/>
            </p:nvSpPr>
            <p:spPr bwMode="auto">
              <a:xfrm>
                <a:off x="5429250" y="1303338"/>
                <a:ext cx="127000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5 w 57"/>
                  <a:gd name="T7" fmla="*/ 37 h 132"/>
                  <a:gd name="T8" fmla="*/ 45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0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5 w 57"/>
                  <a:gd name="T21" fmla="*/ 131 h 132"/>
                  <a:gd name="T22" fmla="*/ 6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1 w 57"/>
                  <a:gd name="T33" fmla="*/ 18 h 132"/>
                  <a:gd name="T34" fmla="*/ 9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39" y="107"/>
                      <a:pt x="39" y="112"/>
                      <a:pt x="40" y="112"/>
                    </a:cubicBezTo>
                    <a:cubicBezTo>
                      <a:pt x="41" y="113"/>
                      <a:pt x="44" y="114"/>
                      <a:pt x="50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5" y="131"/>
                    </a:cubicBezTo>
                    <a:cubicBezTo>
                      <a:pt x="12" y="131"/>
                      <a:pt x="9" y="129"/>
                      <a:pt x="6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1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 noEditPoints="1"/>
              </p:cNvSpPr>
              <p:nvPr userDrawn="1"/>
            </p:nvSpPr>
            <p:spPr bwMode="auto">
              <a:xfrm>
                <a:off x="5545138" y="1335088"/>
                <a:ext cx="204787" cy="271463"/>
              </a:xfrm>
              <a:custGeom>
                <a:avLst/>
                <a:gdLst>
                  <a:gd name="T0" fmla="*/ 89 w 91"/>
                  <a:gd name="T1" fmla="*/ 62 h 120"/>
                  <a:gd name="T2" fmla="*/ 40 w 91"/>
                  <a:gd name="T3" fmla="*/ 62 h 120"/>
                  <a:gd name="T4" fmla="*/ 38 w 91"/>
                  <a:gd name="T5" fmla="*/ 87 h 120"/>
                  <a:gd name="T6" fmla="*/ 38 w 91"/>
                  <a:gd name="T7" fmla="*/ 97 h 120"/>
                  <a:gd name="T8" fmla="*/ 43 w 91"/>
                  <a:gd name="T9" fmla="*/ 100 h 120"/>
                  <a:gd name="T10" fmla="*/ 49 w 91"/>
                  <a:gd name="T11" fmla="*/ 97 h 120"/>
                  <a:gd name="T12" fmla="*/ 51 w 91"/>
                  <a:gd name="T13" fmla="*/ 85 h 120"/>
                  <a:gd name="T14" fmla="*/ 52 w 91"/>
                  <a:gd name="T15" fmla="*/ 69 h 120"/>
                  <a:gd name="T16" fmla="*/ 88 w 91"/>
                  <a:gd name="T17" fmla="*/ 69 h 120"/>
                  <a:gd name="T18" fmla="*/ 87 w 91"/>
                  <a:gd name="T19" fmla="*/ 78 h 120"/>
                  <a:gd name="T20" fmla="*/ 84 w 91"/>
                  <a:gd name="T21" fmla="*/ 95 h 120"/>
                  <a:gd name="T22" fmla="*/ 76 w 91"/>
                  <a:gd name="T23" fmla="*/ 107 h 120"/>
                  <a:gd name="T24" fmla="*/ 62 w 91"/>
                  <a:gd name="T25" fmla="*/ 117 h 120"/>
                  <a:gd name="T26" fmla="*/ 41 w 91"/>
                  <a:gd name="T27" fmla="*/ 120 h 120"/>
                  <a:gd name="T28" fmla="*/ 21 w 91"/>
                  <a:gd name="T29" fmla="*/ 117 h 120"/>
                  <a:gd name="T30" fmla="*/ 7 w 91"/>
                  <a:gd name="T31" fmla="*/ 108 h 120"/>
                  <a:gd name="T32" fmla="*/ 1 w 91"/>
                  <a:gd name="T33" fmla="*/ 96 h 120"/>
                  <a:gd name="T34" fmla="*/ 1 w 91"/>
                  <a:gd name="T35" fmla="*/ 76 h 120"/>
                  <a:gd name="T36" fmla="*/ 4 w 91"/>
                  <a:gd name="T37" fmla="*/ 42 h 120"/>
                  <a:gd name="T38" fmla="*/ 11 w 91"/>
                  <a:gd name="T39" fmla="*/ 18 h 120"/>
                  <a:gd name="T40" fmla="*/ 26 w 91"/>
                  <a:gd name="T41" fmla="*/ 4 h 120"/>
                  <a:gd name="T42" fmla="*/ 49 w 91"/>
                  <a:gd name="T43" fmla="*/ 0 h 120"/>
                  <a:gd name="T44" fmla="*/ 75 w 91"/>
                  <a:gd name="T45" fmla="*/ 5 h 120"/>
                  <a:gd name="T46" fmla="*/ 88 w 91"/>
                  <a:gd name="T47" fmla="*/ 20 h 120"/>
                  <a:gd name="T48" fmla="*/ 90 w 91"/>
                  <a:gd name="T49" fmla="*/ 46 h 120"/>
                  <a:gd name="T50" fmla="*/ 89 w 91"/>
                  <a:gd name="T51" fmla="*/ 62 h 120"/>
                  <a:gd name="T52" fmla="*/ 53 w 91"/>
                  <a:gd name="T53" fmla="*/ 43 h 120"/>
                  <a:gd name="T54" fmla="*/ 53 w 91"/>
                  <a:gd name="T55" fmla="*/ 34 h 120"/>
                  <a:gd name="T56" fmla="*/ 53 w 91"/>
                  <a:gd name="T57" fmla="*/ 23 h 120"/>
                  <a:gd name="T58" fmla="*/ 49 w 91"/>
                  <a:gd name="T59" fmla="*/ 20 h 120"/>
                  <a:gd name="T60" fmla="*/ 44 w 91"/>
                  <a:gd name="T61" fmla="*/ 22 h 120"/>
                  <a:gd name="T62" fmla="*/ 42 w 91"/>
                  <a:gd name="T63" fmla="*/ 34 h 120"/>
                  <a:gd name="T64" fmla="*/ 42 w 91"/>
                  <a:gd name="T65" fmla="*/ 43 h 120"/>
                  <a:gd name="T66" fmla="*/ 53 w 91"/>
                  <a:gd name="T67" fmla="*/ 4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89" y="62"/>
                    </a:moveTo>
                    <a:cubicBezTo>
                      <a:pt x="40" y="62"/>
                      <a:pt x="40" y="62"/>
                      <a:pt x="40" y="62"/>
                    </a:cubicBezTo>
                    <a:cubicBezTo>
                      <a:pt x="38" y="87"/>
                      <a:pt x="38" y="87"/>
                      <a:pt x="38" y="87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9" y="99"/>
                      <a:pt x="40" y="100"/>
                      <a:pt x="43" y="100"/>
                    </a:cubicBezTo>
                    <a:cubicBezTo>
                      <a:pt x="45" y="100"/>
                      <a:pt x="47" y="99"/>
                      <a:pt x="49" y="97"/>
                    </a:cubicBezTo>
                    <a:cubicBezTo>
                      <a:pt x="50" y="95"/>
                      <a:pt x="50" y="91"/>
                      <a:pt x="51" y="85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7" y="85"/>
                      <a:pt x="86" y="91"/>
                      <a:pt x="84" y="95"/>
                    </a:cubicBezTo>
                    <a:cubicBezTo>
                      <a:pt x="83" y="99"/>
                      <a:pt x="80" y="103"/>
                      <a:pt x="76" y="107"/>
                    </a:cubicBezTo>
                    <a:cubicBezTo>
                      <a:pt x="73" y="111"/>
                      <a:pt x="68" y="115"/>
                      <a:pt x="62" y="117"/>
                    </a:cubicBezTo>
                    <a:cubicBezTo>
                      <a:pt x="57" y="119"/>
                      <a:pt x="50" y="120"/>
                      <a:pt x="41" y="120"/>
                    </a:cubicBezTo>
                    <a:cubicBezTo>
                      <a:pt x="34" y="120"/>
                      <a:pt x="27" y="119"/>
                      <a:pt x="21" y="117"/>
                    </a:cubicBezTo>
                    <a:cubicBezTo>
                      <a:pt x="15" y="115"/>
                      <a:pt x="10" y="112"/>
                      <a:pt x="7" y="108"/>
                    </a:cubicBezTo>
                    <a:cubicBezTo>
                      <a:pt x="4" y="104"/>
                      <a:pt x="2" y="100"/>
                      <a:pt x="1" y="96"/>
                    </a:cubicBezTo>
                    <a:cubicBezTo>
                      <a:pt x="1" y="91"/>
                      <a:pt x="0" y="85"/>
                      <a:pt x="1" y="76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32"/>
                      <a:pt x="7" y="24"/>
                      <a:pt x="11" y="18"/>
                    </a:cubicBezTo>
                    <a:cubicBezTo>
                      <a:pt x="14" y="12"/>
                      <a:pt x="19" y="7"/>
                      <a:pt x="26" y="4"/>
                    </a:cubicBezTo>
                    <a:cubicBezTo>
                      <a:pt x="33" y="1"/>
                      <a:pt x="41" y="0"/>
                      <a:pt x="49" y="0"/>
                    </a:cubicBezTo>
                    <a:cubicBezTo>
                      <a:pt x="60" y="0"/>
                      <a:pt x="68" y="1"/>
                      <a:pt x="75" y="5"/>
                    </a:cubicBezTo>
                    <a:cubicBezTo>
                      <a:pt x="82" y="9"/>
                      <a:pt x="86" y="14"/>
                      <a:pt x="88" y="20"/>
                    </a:cubicBezTo>
                    <a:cubicBezTo>
                      <a:pt x="90" y="26"/>
                      <a:pt x="91" y="35"/>
                      <a:pt x="90" y="46"/>
                    </a:cubicBezTo>
                    <a:lnTo>
                      <a:pt x="89" y="62"/>
                    </a:lnTo>
                    <a:close/>
                    <a:moveTo>
                      <a:pt x="53" y="43"/>
                    </a:moveTo>
                    <a:cubicBezTo>
                      <a:pt x="53" y="34"/>
                      <a:pt x="53" y="34"/>
                      <a:pt x="53" y="34"/>
                    </a:cubicBezTo>
                    <a:cubicBezTo>
                      <a:pt x="54" y="28"/>
                      <a:pt x="54" y="24"/>
                      <a:pt x="53" y="23"/>
                    </a:cubicBezTo>
                    <a:cubicBezTo>
                      <a:pt x="53" y="21"/>
                      <a:pt x="52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4" y="24"/>
                      <a:pt x="43" y="28"/>
                      <a:pt x="42" y="34"/>
                    </a:cubicBezTo>
                    <a:cubicBezTo>
                      <a:pt x="42" y="43"/>
                      <a:pt x="42" y="43"/>
                      <a:pt x="42" y="43"/>
                    </a:cubicBezTo>
                    <a:lnTo>
                      <a:pt x="53" y="4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 noEditPoints="1"/>
              </p:cNvSpPr>
              <p:nvPr userDrawn="1"/>
            </p:nvSpPr>
            <p:spPr bwMode="auto">
              <a:xfrm>
                <a:off x="5748338" y="1335088"/>
                <a:ext cx="217487" cy="314325"/>
              </a:xfrm>
              <a:custGeom>
                <a:avLst/>
                <a:gdLst>
                  <a:gd name="T0" fmla="*/ 97 w 97"/>
                  <a:gd name="T1" fmla="*/ 2 h 139"/>
                  <a:gd name="T2" fmla="*/ 89 w 97"/>
                  <a:gd name="T3" fmla="*/ 92 h 139"/>
                  <a:gd name="T4" fmla="*/ 86 w 97"/>
                  <a:gd name="T5" fmla="*/ 115 h 139"/>
                  <a:gd name="T6" fmla="*/ 79 w 97"/>
                  <a:gd name="T7" fmla="*/ 126 h 139"/>
                  <a:gd name="T8" fmla="*/ 63 w 97"/>
                  <a:gd name="T9" fmla="*/ 135 h 139"/>
                  <a:gd name="T10" fmla="*/ 38 w 97"/>
                  <a:gd name="T11" fmla="*/ 139 h 139"/>
                  <a:gd name="T12" fmla="*/ 10 w 97"/>
                  <a:gd name="T13" fmla="*/ 133 h 139"/>
                  <a:gd name="T14" fmla="*/ 1 w 97"/>
                  <a:gd name="T15" fmla="*/ 110 h 139"/>
                  <a:gd name="T16" fmla="*/ 37 w 97"/>
                  <a:gd name="T17" fmla="*/ 110 h 139"/>
                  <a:gd name="T18" fmla="*/ 43 w 97"/>
                  <a:gd name="T19" fmla="*/ 118 h 139"/>
                  <a:gd name="T20" fmla="*/ 48 w 97"/>
                  <a:gd name="T21" fmla="*/ 116 h 139"/>
                  <a:gd name="T22" fmla="*/ 51 w 97"/>
                  <a:gd name="T23" fmla="*/ 106 h 139"/>
                  <a:gd name="T24" fmla="*/ 52 w 97"/>
                  <a:gd name="T25" fmla="*/ 97 h 139"/>
                  <a:gd name="T26" fmla="*/ 41 w 97"/>
                  <a:gd name="T27" fmla="*/ 103 h 139"/>
                  <a:gd name="T28" fmla="*/ 29 w 97"/>
                  <a:gd name="T29" fmla="*/ 105 h 139"/>
                  <a:gd name="T30" fmla="*/ 13 w 97"/>
                  <a:gd name="T31" fmla="*/ 101 h 139"/>
                  <a:gd name="T32" fmla="*/ 5 w 97"/>
                  <a:gd name="T33" fmla="*/ 91 h 139"/>
                  <a:gd name="T34" fmla="*/ 4 w 97"/>
                  <a:gd name="T35" fmla="*/ 73 h 139"/>
                  <a:gd name="T36" fmla="*/ 8 w 97"/>
                  <a:gd name="T37" fmla="*/ 31 h 139"/>
                  <a:gd name="T38" fmla="*/ 16 w 97"/>
                  <a:gd name="T39" fmla="*/ 7 h 139"/>
                  <a:gd name="T40" fmla="*/ 36 w 97"/>
                  <a:gd name="T41" fmla="*/ 0 h 139"/>
                  <a:gd name="T42" fmla="*/ 49 w 97"/>
                  <a:gd name="T43" fmla="*/ 2 h 139"/>
                  <a:gd name="T44" fmla="*/ 58 w 97"/>
                  <a:gd name="T45" fmla="*/ 10 h 139"/>
                  <a:gd name="T46" fmla="*/ 62 w 97"/>
                  <a:gd name="T47" fmla="*/ 2 h 139"/>
                  <a:gd name="T48" fmla="*/ 97 w 97"/>
                  <a:gd name="T49" fmla="*/ 2 h 139"/>
                  <a:gd name="T50" fmla="*/ 57 w 97"/>
                  <a:gd name="T51" fmla="*/ 33 h 139"/>
                  <a:gd name="T52" fmla="*/ 56 w 97"/>
                  <a:gd name="T53" fmla="*/ 22 h 139"/>
                  <a:gd name="T54" fmla="*/ 52 w 97"/>
                  <a:gd name="T55" fmla="*/ 20 h 139"/>
                  <a:gd name="T56" fmla="*/ 47 w 97"/>
                  <a:gd name="T57" fmla="*/ 23 h 139"/>
                  <a:gd name="T58" fmla="*/ 45 w 97"/>
                  <a:gd name="T59" fmla="*/ 33 h 139"/>
                  <a:gd name="T60" fmla="*/ 42 w 97"/>
                  <a:gd name="T61" fmla="*/ 72 h 139"/>
                  <a:gd name="T62" fmla="*/ 42 w 97"/>
                  <a:gd name="T63" fmla="*/ 82 h 139"/>
                  <a:gd name="T64" fmla="*/ 46 w 97"/>
                  <a:gd name="T65" fmla="*/ 85 h 139"/>
                  <a:gd name="T66" fmla="*/ 51 w 97"/>
                  <a:gd name="T67" fmla="*/ 82 h 139"/>
                  <a:gd name="T68" fmla="*/ 53 w 97"/>
                  <a:gd name="T69" fmla="*/ 69 h 139"/>
                  <a:gd name="T70" fmla="*/ 57 w 97"/>
                  <a:gd name="T71" fmla="*/ 3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7" h="139">
                    <a:moveTo>
                      <a:pt x="97" y="2"/>
                    </a:moveTo>
                    <a:cubicBezTo>
                      <a:pt x="89" y="92"/>
                      <a:pt x="89" y="92"/>
                      <a:pt x="89" y="92"/>
                    </a:cubicBezTo>
                    <a:cubicBezTo>
                      <a:pt x="88" y="104"/>
                      <a:pt x="87" y="112"/>
                      <a:pt x="86" y="115"/>
                    </a:cubicBezTo>
                    <a:cubicBezTo>
                      <a:pt x="85" y="119"/>
                      <a:pt x="83" y="122"/>
                      <a:pt x="79" y="126"/>
                    </a:cubicBezTo>
                    <a:cubicBezTo>
                      <a:pt x="75" y="130"/>
                      <a:pt x="69" y="133"/>
                      <a:pt x="63" y="135"/>
                    </a:cubicBezTo>
                    <a:cubicBezTo>
                      <a:pt x="56" y="138"/>
                      <a:pt x="48" y="139"/>
                      <a:pt x="38" y="139"/>
                    </a:cubicBezTo>
                    <a:cubicBezTo>
                      <a:pt x="26" y="139"/>
                      <a:pt x="17" y="137"/>
                      <a:pt x="10" y="133"/>
                    </a:cubicBezTo>
                    <a:cubicBezTo>
                      <a:pt x="3" y="129"/>
                      <a:pt x="0" y="121"/>
                      <a:pt x="1" y="110"/>
                    </a:cubicBezTo>
                    <a:cubicBezTo>
                      <a:pt x="37" y="110"/>
                      <a:pt x="37" y="110"/>
                      <a:pt x="37" y="110"/>
                    </a:cubicBezTo>
                    <a:cubicBezTo>
                      <a:pt x="37" y="115"/>
                      <a:pt x="39" y="118"/>
                      <a:pt x="43" y="118"/>
                    </a:cubicBezTo>
                    <a:cubicBezTo>
                      <a:pt x="45" y="118"/>
                      <a:pt x="47" y="117"/>
                      <a:pt x="48" y="116"/>
                    </a:cubicBezTo>
                    <a:cubicBezTo>
                      <a:pt x="50" y="114"/>
                      <a:pt x="50" y="111"/>
                      <a:pt x="51" y="106"/>
                    </a:cubicBezTo>
                    <a:cubicBezTo>
                      <a:pt x="52" y="97"/>
                      <a:pt x="52" y="97"/>
                      <a:pt x="52" y="97"/>
                    </a:cubicBezTo>
                    <a:cubicBezTo>
                      <a:pt x="48" y="100"/>
                      <a:pt x="44" y="102"/>
                      <a:pt x="41" y="103"/>
                    </a:cubicBezTo>
                    <a:cubicBezTo>
                      <a:pt x="37" y="105"/>
                      <a:pt x="33" y="105"/>
                      <a:pt x="29" y="105"/>
                    </a:cubicBezTo>
                    <a:cubicBezTo>
                      <a:pt x="23" y="105"/>
                      <a:pt x="17" y="104"/>
                      <a:pt x="13" y="101"/>
                    </a:cubicBezTo>
                    <a:cubicBezTo>
                      <a:pt x="9" y="99"/>
                      <a:pt x="6" y="95"/>
                      <a:pt x="5" y="91"/>
                    </a:cubicBezTo>
                    <a:cubicBezTo>
                      <a:pt x="4" y="87"/>
                      <a:pt x="3" y="81"/>
                      <a:pt x="4" y="73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20"/>
                      <a:pt x="11" y="12"/>
                      <a:pt x="16" y="7"/>
                    </a:cubicBezTo>
                    <a:cubicBezTo>
                      <a:pt x="21" y="2"/>
                      <a:pt x="27" y="0"/>
                      <a:pt x="36" y="0"/>
                    </a:cubicBezTo>
                    <a:cubicBezTo>
                      <a:pt x="41" y="0"/>
                      <a:pt x="45" y="0"/>
                      <a:pt x="49" y="2"/>
                    </a:cubicBezTo>
                    <a:cubicBezTo>
                      <a:pt x="52" y="4"/>
                      <a:pt x="56" y="7"/>
                      <a:pt x="58" y="10"/>
                    </a:cubicBezTo>
                    <a:cubicBezTo>
                      <a:pt x="62" y="2"/>
                      <a:pt x="62" y="2"/>
                      <a:pt x="62" y="2"/>
                    </a:cubicBezTo>
                    <a:lnTo>
                      <a:pt x="97" y="2"/>
                    </a:lnTo>
                    <a:close/>
                    <a:moveTo>
                      <a:pt x="57" y="33"/>
                    </a:moveTo>
                    <a:cubicBezTo>
                      <a:pt x="57" y="27"/>
                      <a:pt x="57" y="24"/>
                      <a:pt x="56" y="22"/>
                    </a:cubicBezTo>
                    <a:cubicBezTo>
                      <a:pt x="56" y="21"/>
                      <a:pt x="54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4"/>
                      <a:pt x="46" y="28"/>
                      <a:pt x="45" y="33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1" y="77"/>
                      <a:pt x="41" y="81"/>
                      <a:pt x="42" y="82"/>
                    </a:cubicBezTo>
                    <a:cubicBezTo>
                      <a:pt x="42" y="84"/>
                      <a:pt x="44" y="85"/>
                      <a:pt x="46" y="85"/>
                    </a:cubicBezTo>
                    <a:cubicBezTo>
                      <a:pt x="48" y="85"/>
                      <a:pt x="50" y="84"/>
                      <a:pt x="51" y="82"/>
                    </a:cubicBezTo>
                    <a:cubicBezTo>
                      <a:pt x="52" y="80"/>
                      <a:pt x="53" y="76"/>
                      <a:pt x="53" y="69"/>
                    </a:cubicBezTo>
                    <a:lnTo>
                      <a:pt x="57" y="3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 userDrawn="1"/>
            </p:nvSpPr>
            <p:spPr bwMode="auto">
              <a:xfrm>
                <a:off x="5961063" y="1335088"/>
                <a:ext cx="157162" cy="266700"/>
              </a:xfrm>
              <a:custGeom>
                <a:avLst/>
                <a:gdLst>
                  <a:gd name="T0" fmla="*/ 48 w 70"/>
                  <a:gd name="T1" fmla="*/ 2 h 118"/>
                  <a:gd name="T2" fmla="*/ 45 w 70"/>
                  <a:gd name="T3" fmla="*/ 17 h 118"/>
                  <a:gd name="T4" fmla="*/ 70 w 70"/>
                  <a:gd name="T5" fmla="*/ 0 h 118"/>
                  <a:gd name="T6" fmla="*/ 67 w 70"/>
                  <a:gd name="T7" fmla="*/ 41 h 118"/>
                  <a:gd name="T8" fmla="*/ 51 w 70"/>
                  <a:gd name="T9" fmla="*/ 43 h 118"/>
                  <a:gd name="T10" fmla="*/ 45 w 70"/>
                  <a:gd name="T11" fmla="*/ 51 h 118"/>
                  <a:gd name="T12" fmla="*/ 42 w 70"/>
                  <a:gd name="T13" fmla="*/ 72 h 118"/>
                  <a:gd name="T14" fmla="*/ 38 w 70"/>
                  <a:gd name="T15" fmla="*/ 118 h 118"/>
                  <a:gd name="T16" fmla="*/ 0 w 70"/>
                  <a:gd name="T17" fmla="*/ 118 h 118"/>
                  <a:gd name="T18" fmla="*/ 11 w 70"/>
                  <a:gd name="T19" fmla="*/ 2 h 118"/>
                  <a:gd name="T20" fmla="*/ 48 w 70"/>
                  <a:gd name="T21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118">
                    <a:moveTo>
                      <a:pt x="48" y="2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52" y="6"/>
                      <a:pt x="60" y="0"/>
                      <a:pt x="70" y="0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0" y="41"/>
                      <a:pt x="55" y="42"/>
                      <a:pt x="51" y="43"/>
                    </a:cubicBezTo>
                    <a:cubicBezTo>
                      <a:pt x="48" y="45"/>
                      <a:pt x="46" y="48"/>
                      <a:pt x="45" y="51"/>
                    </a:cubicBezTo>
                    <a:cubicBezTo>
                      <a:pt x="44" y="54"/>
                      <a:pt x="43" y="61"/>
                      <a:pt x="42" y="72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 noEditPoints="1"/>
              </p:cNvSpPr>
              <p:nvPr userDrawn="1"/>
            </p:nvSpPr>
            <p:spPr bwMode="auto">
              <a:xfrm>
                <a:off x="6102350" y="1335088"/>
                <a:ext cx="204787" cy="271463"/>
              </a:xfrm>
              <a:custGeom>
                <a:avLst/>
                <a:gdLst>
                  <a:gd name="T0" fmla="*/ 40 w 91"/>
                  <a:gd name="T1" fmla="*/ 47 h 120"/>
                  <a:gd name="T2" fmla="*/ 5 w 91"/>
                  <a:gd name="T3" fmla="*/ 47 h 120"/>
                  <a:gd name="T4" fmla="*/ 6 w 91"/>
                  <a:gd name="T5" fmla="*/ 39 h 120"/>
                  <a:gd name="T6" fmla="*/ 11 w 91"/>
                  <a:gd name="T7" fmla="*/ 18 h 120"/>
                  <a:gd name="T8" fmla="*/ 25 w 91"/>
                  <a:gd name="T9" fmla="*/ 5 h 120"/>
                  <a:gd name="T10" fmla="*/ 52 w 91"/>
                  <a:gd name="T11" fmla="*/ 0 h 120"/>
                  <a:gd name="T12" fmla="*/ 80 w 91"/>
                  <a:gd name="T13" fmla="*/ 6 h 120"/>
                  <a:gd name="T14" fmla="*/ 90 w 91"/>
                  <a:gd name="T15" fmla="*/ 22 h 120"/>
                  <a:gd name="T16" fmla="*/ 89 w 91"/>
                  <a:gd name="T17" fmla="*/ 60 h 120"/>
                  <a:gd name="T18" fmla="*/ 84 w 91"/>
                  <a:gd name="T19" fmla="*/ 118 h 120"/>
                  <a:gd name="T20" fmla="*/ 47 w 91"/>
                  <a:gd name="T21" fmla="*/ 118 h 120"/>
                  <a:gd name="T22" fmla="*/ 48 w 91"/>
                  <a:gd name="T23" fmla="*/ 108 h 120"/>
                  <a:gd name="T24" fmla="*/ 38 w 91"/>
                  <a:gd name="T25" fmla="*/ 117 h 120"/>
                  <a:gd name="T26" fmla="*/ 25 w 91"/>
                  <a:gd name="T27" fmla="*/ 120 h 120"/>
                  <a:gd name="T28" fmla="*/ 7 w 91"/>
                  <a:gd name="T29" fmla="*/ 115 h 120"/>
                  <a:gd name="T30" fmla="*/ 1 w 91"/>
                  <a:gd name="T31" fmla="*/ 92 h 120"/>
                  <a:gd name="T32" fmla="*/ 2 w 91"/>
                  <a:gd name="T33" fmla="*/ 83 h 120"/>
                  <a:gd name="T34" fmla="*/ 8 w 91"/>
                  <a:gd name="T35" fmla="*/ 65 h 120"/>
                  <a:gd name="T36" fmla="*/ 31 w 91"/>
                  <a:gd name="T37" fmla="*/ 54 h 120"/>
                  <a:gd name="T38" fmla="*/ 51 w 91"/>
                  <a:gd name="T39" fmla="*/ 45 h 120"/>
                  <a:gd name="T40" fmla="*/ 53 w 91"/>
                  <a:gd name="T41" fmla="*/ 35 h 120"/>
                  <a:gd name="T42" fmla="*/ 53 w 91"/>
                  <a:gd name="T43" fmla="*/ 23 h 120"/>
                  <a:gd name="T44" fmla="*/ 48 w 91"/>
                  <a:gd name="T45" fmla="*/ 20 h 120"/>
                  <a:gd name="T46" fmla="*/ 43 w 91"/>
                  <a:gd name="T47" fmla="*/ 22 h 120"/>
                  <a:gd name="T48" fmla="*/ 41 w 91"/>
                  <a:gd name="T49" fmla="*/ 35 h 120"/>
                  <a:gd name="T50" fmla="*/ 40 w 91"/>
                  <a:gd name="T51" fmla="*/ 47 h 120"/>
                  <a:gd name="T52" fmla="*/ 51 w 91"/>
                  <a:gd name="T53" fmla="*/ 63 h 120"/>
                  <a:gd name="T54" fmla="*/ 39 w 91"/>
                  <a:gd name="T55" fmla="*/ 73 h 120"/>
                  <a:gd name="T56" fmla="*/ 37 w 91"/>
                  <a:gd name="T57" fmla="*/ 85 h 120"/>
                  <a:gd name="T58" fmla="*/ 37 w 91"/>
                  <a:gd name="T59" fmla="*/ 97 h 120"/>
                  <a:gd name="T60" fmla="*/ 42 w 91"/>
                  <a:gd name="T61" fmla="*/ 100 h 120"/>
                  <a:gd name="T62" fmla="*/ 47 w 91"/>
                  <a:gd name="T63" fmla="*/ 98 h 120"/>
                  <a:gd name="T64" fmla="*/ 49 w 91"/>
                  <a:gd name="T65" fmla="*/ 87 h 120"/>
                  <a:gd name="T66" fmla="*/ 51 w 91"/>
                  <a:gd name="T67" fmla="*/ 63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1" h="120">
                    <a:moveTo>
                      <a:pt x="40" y="47"/>
                    </a:moveTo>
                    <a:cubicBezTo>
                      <a:pt x="5" y="47"/>
                      <a:pt x="5" y="47"/>
                      <a:pt x="5" y="47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30"/>
                      <a:pt x="8" y="23"/>
                      <a:pt x="11" y="18"/>
                    </a:cubicBezTo>
                    <a:cubicBezTo>
                      <a:pt x="13" y="13"/>
                      <a:pt x="18" y="9"/>
                      <a:pt x="25" y="5"/>
                    </a:cubicBezTo>
                    <a:cubicBezTo>
                      <a:pt x="32" y="1"/>
                      <a:pt x="41" y="0"/>
                      <a:pt x="52" y="0"/>
                    </a:cubicBezTo>
                    <a:cubicBezTo>
                      <a:pt x="64" y="0"/>
                      <a:pt x="74" y="2"/>
                      <a:pt x="80" y="6"/>
                    </a:cubicBezTo>
                    <a:cubicBezTo>
                      <a:pt x="86" y="10"/>
                      <a:pt x="89" y="15"/>
                      <a:pt x="90" y="22"/>
                    </a:cubicBezTo>
                    <a:cubicBezTo>
                      <a:pt x="91" y="28"/>
                      <a:pt x="90" y="40"/>
                      <a:pt x="89" y="60"/>
                    </a:cubicBezTo>
                    <a:cubicBezTo>
                      <a:pt x="84" y="118"/>
                      <a:pt x="84" y="118"/>
                      <a:pt x="84" y="118"/>
                    </a:cubicBezTo>
                    <a:cubicBezTo>
                      <a:pt x="47" y="118"/>
                      <a:pt x="47" y="118"/>
                      <a:pt x="47" y="11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5" y="112"/>
                      <a:pt x="42" y="115"/>
                      <a:pt x="38" y="117"/>
                    </a:cubicBezTo>
                    <a:cubicBezTo>
                      <a:pt x="34" y="119"/>
                      <a:pt x="30" y="120"/>
                      <a:pt x="25" y="120"/>
                    </a:cubicBezTo>
                    <a:cubicBezTo>
                      <a:pt x="18" y="120"/>
                      <a:pt x="12" y="119"/>
                      <a:pt x="7" y="115"/>
                    </a:cubicBezTo>
                    <a:cubicBezTo>
                      <a:pt x="2" y="112"/>
                      <a:pt x="0" y="104"/>
                      <a:pt x="1" y="92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3" y="74"/>
                      <a:pt x="5" y="68"/>
                      <a:pt x="8" y="65"/>
                    </a:cubicBezTo>
                    <a:cubicBezTo>
                      <a:pt x="11" y="62"/>
                      <a:pt x="19" y="58"/>
                      <a:pt x="31" y="54"/>
                    </a:cubicBezTo>
                    <a:cubicBezTo>
                      <a:pt x="43" y="49"/>
                      <a:pt x="50" y="46"/>
                      <a:pt x="51" y="45"/>
                    </a:cubicBezTo>
                    <a:cubicBezTo>
                      <a:pt x="52" y="43"/>
                      <a:pt x="53" y="40"/>
                      <a:pt x="53" y="35"/>
                    </a:cubicBezTo>
                    <a:cubicBezTo>
                      <a:pt x="54" y="29"/>
                      <a:pt x="54" y="25"/>
                      <a:pt x="53" y="23"/>
                    </a:cubicBezTo>
                    <a:cubicBezTo>
                      <a:pt x="52" y="21"/>
                      <a:pt x="51" y="20"/>
                      <a:pt x="48" y="20"/>
                    </a:cubicBezTo>
                    <a:cubicBezTo>
                      <a:pt x="46" y="20"/>
                      <a:pt x="44" y="21"/>
                      <a:pt x="43" y="22"/>
                    </a:cubicBezTo>
                    <a:cubicBezTo>
                      <a:pt x="43" y="24"/>
                      <a:pt x="42" y="28"/>
                      <a:pt x="41" y="35"/>
                    </a:cubicBezTo>
                    <a:lnTo>
                      <a:pt x="40" y="47"/>
                    </a:lnTo>
                    <a:close/>
                    <a:moveTo>
                      <a:pt x="51" y="63"/>
                    </a:moveTo>
                    <a:cubicBezTo>
                      <a:pt x="44" y="67"/>
                      <a:pt x="41" y="71"/>
                      <a:pt x="39" y="73"/>
                    </a:cubicBezTo>
                    <a:cubicBezTo>
                      <a:pt x="38" y="76"/>
                      <a:pt x="37" y="80"/>
                      <a:pt x="37" y="85"/>
                    </a:cubicBezTo>
                    <a:cubicBezTo>
                      <a:pt x="36" y="91"/>
                      <a:pt x="36" y="95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6" y="99"/>
                      <a:pt x="47" y="98"/>
                    </a:cubicBezTo>
                    <a:cubicBezTo>
                      <a:pt x="48" y="96"/>
                      <a:pt x="48" y="93"/>
                      <a:pt x="49" y="87"/>
                    </a:cubicBezTo>
                    <a:lnTo>
                      <a:pt x="51" y="63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/>
              </p:cNvSpPr>
              <p:nvPr userDrawn="1"/>
            </p:nvSpPr>
            <p:spPr bwMode="auto">
              <a:xfrm>
                <a:off x="6313488" y="1303338"/>
                <a:ext cx="128587" cy="298450"/>
              </a:xfrm>
              <a:custGeom>
                <a:avLst/>
                <a:gdLst>
                  <a:gd name="T0" fmla="*/ 49 w 57"/>
                  <a:gd name="T1" fmla="*/ 0 h 132"/>
                  <a:gd name="T2" fmla="*/ 47 w 57"/>
                  <a:gd name="T3" fmla="*/ 18 h 132"/>
                  <a:gd name="T4" fmla="*/ 57 w 57"/>
                  <a:gd name="T5" fmla="*/ 18 h 132"/>
                  <a:gd name="T6" fmla="*/ 56 w 57"/>
                  <a:gd name="T7" fmla="*/ 37 h 132"/>
                  <a:gd name="T8" fmla="*/ 46 w 57"/>
                  <a:gd name="T9" fmla="*/ 37 h 132"/>
                  <a:gd name="T10" fmla="*/ 40 w 57"/>
                  <a:gd name="T11" fmla="*/ 100 h 132"/>
                  <a:gd name="T12" fmla="*/ 40 w 57"/>
                  <a:gd name="T13" fmla="*/ 112 h 132"/>
                  <a:gd name="T14" fmla="*/ 51 w 57"/>
                  <a:gd name="T15" fmla="*/ 114 h 132"/>
                  <a:gd name="T16" fmla="*/ 49 w 57"/>
                  <a:gd name="T17" fmla="*/ 132 h 132"/>
                  <a:gd name="T18" fmla="*/ 34 w 57"/>
                  <a:gd name="T19" fmla="*/ 132 h 132"/>
                  <a:gd name="T20" fmla="*/ 16 w 57"/>
                  <a:gd name="T21" fmla="*/ 131 h 132"/>
                  <a:gd name="T22" fmla="*/ 7 w 57"/>
                  <a:gd name="T23" fmla="*/ 127 h 132"/>
                  <a:gd name="T24" fmla="*/ 2 w 57"/>
                  <a:gd name="T25" fmla="*/ 118 h 132"/>
                  <a:gd name="T26" fmla="*/ 3 w 57"/>
                  <a:gd name="T27" fmla="*/ 96 h 132"/>
                  <a:gd name="T28" fmla="*/ 8 w 57"/>
                  <a:gd name="T29" fmla="*/ 37 h 132"/>
                  <a:gd name="T30" fmla="*/ 0 w 57"/>
                  <a:gd name="T31" fmla="*/ 37 h 132"/>
                  <a:gd name="T32" fmla="*/ 2 w 57"/>
                  <a:gd name="T33" fmla="*/ 18 h 132"/>
                  <a:gd name="T34" fmla="*/ 10 w 57"/>
                  <a:gd name="T35" fmla="*/ 18 h 132"/>
                  <a:gd name="T36" fmla="*/ 11 w 57"/>
                  <a:gd name="T37" fmla="*/ 0 h 132"/>
                  <a:gd name="T38" fmla="*/ 49 w 57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132">
                    <a:moveTo>
                      <a:pt x="49" y="0"/>
                    </a:moveTo>
                    <a:cubicBezTo>
                      <a:pt x="47" y="18"/>
                      <a:pt x="47" y="18"/>
                      <a:pt x="4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5" y="132"/>
                      <a:pt x="19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2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 noEditPoints="1"/>
              </p:cNvSpPr>
              <p:nvPr userDrawn="1"/>
            </p:nvSpPr>
            <p:spPr bwMode="auto">
              <a:xfrm>
                <a:off x="6435725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3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5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3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5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 noEditPoints="1"/>
              </p:cNvSpPr>
              <p:nvPr userDrawn="1"/>
            </p:nvSpPr>
            <p:spPr bwMode="auto">
              <a:xfrm>
                <a:off x="6538913" y="1335088"/>
                <a:ext cx="204787" cy="271463"/>
              </a:xfrm>
              <a:custGeom>
                <a:avLst/>
                <a:gdLst>
                  <a:gd name="T0" fmla="*/ 90 w 91"/>
                  <a:gd name="T1" fmla="*/ 43 h 120"/>
                  <a:gd name="T2" fmla="*/ 87 w 91"/>
                  <a:gd name="T3" fmla="*/ 71 h 120"/>
                  <a:gd name="T4" fmla="*/ 84 w 91"/>
                  <a:gd name="T5" fmla="*/ 94 h 120"/>
                  <a:gd name="T6" fmla="*/ 75 w 91"/>
                  <a:gd name="T7" fmla="*/ 108 h 120"/>
                  <a:gd name="T8" fmla="*/ 60 w 91"/>
                  <a:gd name="T9" fmla="*/ 117 h 120"/>
                  <a:gd name="T10" fmla="*/ 40 w 91"/>
                  <a:gd name="T11" fmla="*/ 120 h 120"/>
                  <a:gd name="T12" fmla="*/ 20 w 91"/>
                  <a:gd name="T13" fmla="*/ 118 h 120"/>
                  <a:gd name="T14" fmla="*/ 7 w 91"/>
                  <a:gd name="T15" fmla="*/ 110 h 120"/>
                  <a:gd name="T16" fmla="*/ 1 w 91"/>
                  <a:gd name="T17" fmla="*/ 97 h 120"/>
                  <a:gd name="T18" fmla="*/ 1 w 91"/>
                  <a:gd name="T19" fmla="*/ 75 h 120"/>
                  <a:gd name="T20" fmla="*/ 4 w 91"/>
                  <a:gd name="T21" fmla="*/ 45 h 120"/>
                  <a:gd name="T22" fmla="*/ 10 w 91"/>
                  <a:gd name="T23" fmla="*/ 20 h 120"/>
                  <a:gd name="T24" fmla="*/ 24 w 91"/>
                  <a:gd name="T25" fmla="*/ 5 h 120"/>
                  <a:gd name="T26" fmla="*/ 49 w 91"/>
                  <a:gd name="T27" fmla="*/ 0 h 120"/>
                  <a:gd name="T28" fmla="*/ 71 w 91"/>
                  <a:gd name="T29" fmla="*/ 3 h 120"/>
                  <a:gd name="T30" fmla="*/ 84 w 91"/>
                  <a:gd name="T31" fmla="*/ 12 h 120"/>
                  <a:gd name="T32" fmla="*/ 90 w 91"/>
                  <a:gd name="T33" fmla="*/ 24 h 120"/>
                  <a:gd name="T34" fmla="*/ 90 w 91"/>
                  <a:gd name="T35" fmla="*/ 43 h 120"/>
                  <a:gd name="T36" fmla="*/ 53 w 91"/>
                  <a:gd name="T37" fmla="*/ 34 h 120"/>
                  <a:gd name="T38" fmla="*/ 53 w 91"/>
                  <a:gd name="T39" fmla="*/ 22 h 120"/>
                  <a:gd name="T40" fmla="*/ 49 w 91"/>
                  <a:gd name="T41" fmla="*/ 20 h 120"/>
                  <a:gd name="T42" fmla="*/ 44 w 91"/>
                  <a:gd name="T43" fmla="*/ 22 h 120"/>
                  <a:gd name="T44" fmla="*/ 42 w 91"/>
                  <a:gd name="T45" fmla="*/ 34 h 120"/>
                  <a:gd name="T46" fmla="*/ 38 w 91"/>
                  <a:gd name="T47" fmla="*/ 86 h 120"/>
                  <a:gd name="T48" fmla="*/ 38 w 91"/>
                  <a:gd name="T49" fmla="*/ 97 h 120"/>
                  <a:gd name="T50" fmla="*/ 42 w 91"/>
                  <a:gd name="T51" fmla="*/ 100 h 120"/>
                  <a:gd name="T52" fmla="*/ 47 w 91"/>
                  <a:gd name="T53" fmla="*/ 97 h 120"/>
                  <a:gd name="T54" fmla="*/ 49 w 91"/>
                  <a:gd name="T55" fmla="*/ 88 h 120"/>
                  <a:gd name="T56" fmla="*/ 53 w 91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1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7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5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20" y="118"/>
                    </a:cubicBezTo>
                    <a:cubicBezTo>
                      <a:pt x="14" y="116"/>
                      <a:pt x="10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5" y="34"/>
                      <a:pt x="7" y="26"/>
                      <a:pt x="10" y="20"/>
                    </a:cubicBezTo>
                    <a:cubicBezTo>
                      <a:pt x="13" y="14"/>
                      <a:pt x="17" y="9"/>
                      <a:pt x="24" y="5"/>
                    </a:cubicBezTo>
                    <a:cubicBezTo>
                      <a:pt x="31" y="1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7" y="5"/>
                      <a:pt x="81" y="9"/>
                      <a:pt x="84" y="12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1" y="28"/>
                      <a:pt x="91" y="34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4" y="28"/>
                      <a:pt x="54" y="24"/>
                      <a:pt x="53" y="22"/>
                    </a:cubicBezTo>
                    <a:cubicBezTo>
                      <a:pt x="53" y="21"/>
                      <a:pt x="51" y="20"/>
                      <a:pt x="49" y="20"/>
                    </a:cubicBezTo>
                    <a:cubicBezTo>
                      <a:pt x="47" y="20"/>
                      <a:pt x="45" y="21"/>
                      <a:pt x="44" y="22"/>
                    </a:cubicBezTo>
                    <a:cubicBezTo>
                      <a:pt x="43" y="24"/>
                      <a:pt x="43" y="28"/>
                      <a:pt x="42" y="34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7" y="92"/>
                      <a:pt x="37" y="96"/>
                      <a:pt x="38" y="97"/>
                    </a:cubicBezTo>
                    <a:cubicBezTo>
                      <a:pt x="38" y="99"/>
                      <a:pt x="40" y="100"/>
                      <a:pt x="42" y="100"/>
                    </a:cubicBezTo>
                    <a:cubicBezTo>
                      <a:pt x="44" y="100"/>
                      <a:pt x="46" y="99"/>
                      <a:pt x="47" y="97"/>
                    </a:cubicBezTo>
                    <a:cubicBezTo>
                      <a:pt x="47" y="96"/>
                      <a:pt x="48" y="93"/>
                      <a:pt x="49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 userDrawn="1"/>
            </p:nvSpPr>
            <p:spPr bwMode="auto">
              <a:xfrm>
                <a:off x="6735763" y="1335088"/>
                <a:ext cx="214312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2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7 h 118"/>
                  <a:gd name="T20" fmla="*/ 57 w 95"/>
                  <a:gd name="T21" fmla="*/ 23 h 118"/>
                  <a:gd name="T22" fmla="*/ 53 w 95"/>
                  <a:gd name="T23" fmla="*/ 20 h 118"/>
                  <a:gd name="T24" fmla="*/ 47 w 95"/>
                  <a:gd name="T25" fmla="*/ 23 h 118"/>
                  <a:gd name="T26" fmla="*/ 45 w 95"/>
                  <a:gd name="T27" fmla="*/ 39 h 118"/>
                  <a:gd name="T28" fmla="*/ 38 w 95"/>
                  <a:gd name="T29" fmla="*/ 118 h 118"/>
                  <a:gd name="T30" fmla="*/ 0 w 95"/>
                  <a:gd name="T31" fmla="*/ 118 h 118"/>
                  <a:gd name="T32" fmla="*/ 11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2"/>
                      <a:pt x="47" y="12"/>
                      <a:pt x="47" y="12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0"/>
                      <a:pt x="94" y="15"/>
                    </a:cubicBezTo>
                    <a:cubicBezTo>
                      <a:pt x="95" y="19"/>
                      <a:pt x="95" y="26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7" y="29"/>
                      <a:pt x="57" y="25"/>
                      <a:pt x="57" y="23"/>
                    </a:cubicBezTo>
                    <a:cubicBezTo>
                      <a:pt x="57" y="21"/>
                      <a:pt x="55" y="20"/>
                      <a:pt x="53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6" y="31"/>
                      <a:pt x="45" y="39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 noEditPoints="1"/>
              </p:cNvSpPr>
              <p:nvPr userDrawn="1"/>
            </p:nvSpPr>
            <p:spPr bwMode="auto">
              <a:xfrm>
                <a:off x="6946900" y="1281113"/>
                <a:ext cx="211137" cy="320675"/>
              </a:xfrm>
              <a:custGeom>
                <a:avLst/>
                <a:gdLst>
                  <a:gd name="T0" fmla="*/ 12 w 94"/>
                  <a:gd name="T1" fmla="*/ 0 h 142"/>
                  <a:gd name="T2" fmla="*/ 51 w 94"/>
                  <a:gd name="T3" fmla="*/ 0 h 142"/>
                  <a:gd name="T4" fmla="*/ 76 w 94"/>
                  <a:gd name="T5" fmla="*/ 3 h 142"/>
                  <a:gd name="T6" fmla="*/ 88 w 94"/>
                  <a:gd name="T7" fmla="*/ 10 h 142"/>
                  <a:gd name="T8" fmla="*/ 93 w 94"/>
                  <a:gd name="T9" fmla="*/ 20 h 142"/>
                  <a:gd name="T10" fmla="*/ 93 w 94"/>
                  <a:gd name="T11" fmla="*/ 40 h 142"/>
                  <a:gd name="T12" fmla="*/ 92 w 94"/>
                  <a:gd name="T13" fmla="*/ 52 h 142"/>
                  <a:gd name="T14" fmla="*/ 87 w 94"/>
                  <a:gd name="T15" fmla="*/ 72 h 142"/>
                  <a:gd name="T16" fmla="*/ 75 w 94"/>
                  <a:gd name="T17" fmla="*/ 82 h 142"/>
                  <a:gd name="T18" fmla="*/ 54 w 94"/>
                  <a:gd name="T19" fmla="*/ 85 h 142"/>
                  <a:gd name="T20" fmla="*/ 44 w 94"/>
                  <a:gd name="T21" fmla="*/ 85 h 142"/>
                  <a:gd name="T22" fmla="*/ 39 w 94"/>
                  <a:gd name="T23" fmla="*/ 142 h 142"/>
                  <a:gd name="T24" fmla="*/ 0 w 94"/>
                  <a:gd name="T25" fmla="*/ 142 h 142"/>
                  <a:gd name="T26" fmla="*/ 12 w 94"/>
                  <a:gd name="T27" fmla="*/ 0 h 142"/>
                  <a:gd name="T28" fmla="*/ 49 w 94"/>
                  <a:gd name="T29" fmla="*/ 25 h 142"/>
                  <a:gd name="T30" fmla="*/ 46 w 94"/>
                  <a:gd name="T31" fmla="*/ 61 h 142"/>
                  <a:gd name="T32" fmla="*/ 49 w 94"/>
                  <a:gd name="T33" fmla="*/ 61 h 142"/>
                  <a:gd name="T34" fmla="*/ 56 w 94"/>
                  <a:gd name="T35" fmla="*/ 59 h 142"/>
                  <a:gd name="T36" fmla="*/ 59 w 94"/>
                  <a:gd name="T37" fmla="*/ 48 h 142"/>
                  <a:gd name="T38" fmla="*/ 60 w 94"/>
                  <a:gd name="T39" fmla="*/ 36 h 142"/>
                  <a:gd name="T40" fmla="*/ 59 w 94"/>
                  <a:gd name="T41" fmla="*/ 27 h 142"/>
                  <a:gd name="T42" fmla="*/ 49 w 94"/>
                  <a:gd name="T43" fmla="*/ 2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42">
                    <a:moveTo>
                      <a:pt x="12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62" y="0"/>
                      <a:pt x="70" y="1"/>
                      <a:pt x="76" y="3"/>
                    </a:cubicBezTo>
                    <a:cubicBezTo>
                      <a:pt x="81" y="4"/>
                      <a:pt x="85" y="7"/>
                      <a:pt x="88" y="10"/>
                    </a:cubicBezTo>
                    <a:cubicBezTo>
                      <a:pt x="91" y="13"/>
                      <a:pt x="92" y="16"/>
                      <a:pt x="93" y="20"/>
                    </a:cubicBezTo>
                    <a:cubicBezTo>
                      <a:pt x="94" y="25"/>
                      <a:pt x="93" y="31"/>
                      <a:pt x="93" y="40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1" y="62"/>
                      <a:pt x="89" y="68"/>
                      <a:pt x="87" y="72"/>
                    </a:cubicBezTo>
                    <a:cubicBezTo>
                      <a:pt x="85" y="76"/>
                      <a:pt x="81" y="80"/>
                      <a:pt x="75" y="82"/>
                    </a:cubicBezTo>
                    <a:cubicBezTo>
                      <a:pt x="70" y="84"/>
                      <a:pt x="63" y="85"/>
                      <a:pt x="54" y="85"/>
                    </a:cubicBezTo>
                    <a:cubicBezTo>
                      <a:pt x="44" y="85"/>
                      <a:pt x="44" y="85"/>
                      <a:pt x="44" y="85"/>
                    </a:cubicBezTo>
                    <a:cubicBezTo>
                      <a:pt x="39" y="142"/>
                      <a:pt x="39" y="142"/>
                      <a:pt x="39" y="142"/>
                    </a:cubicBezTo>
                    <a:cubicBezTo>
                      <a:pt x="0" y="142"/>
                      <a:pt x="0" y="142"/>
                      <a:pt x="0" y="142"/>
                    </a:cubicBezTo>
                    <a:lnTo>
                      <a:pt x="12" y="0"/>
                    </a:lnTo>
                    <a:close/>
                    <a:moveTo>
                      <a:pt x="49" y="25"/>
                    </a:moveTo>
                    <a:cubicBezTo>
                      <a:pt x="46" y="61"/>
                      <a:pt x="46" y="61"/>
                      <a:pt x="46" y="61"/>
                    </a:cubicBezTo>
                    <a:cubicBezTo>
                      <a:pt x="47" y="61"/>
                      <a:pt x="48" y="61"/>
                      <a:pt x="49" y="61"/>
                    </a:cubicBezTo>
                    <a:cubicBezTo>
                      <a:pt x="52" y="61"/>
                      <a:pt x="55" y="60"/>
                      <a:pt x="56" y="59"/>
                    </a:cubicBezTo>
                    <a:cubicBezTo>
                      <a:pt x="58" y="57"/>
                      <a:pt x="59" y="53"/>
                      <a:pt x="59" y="48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1"/>
                      <a:pt x="60" y="28"/>
                      <a:pt x="59" y="27"/>
                    </a:cubicBezTo>
                    <a:cubicBezTo>
                      <a:pt x="57" y="25"/>
                      <a:pt x="54" y="25"/>
                      <a:pt x="49" y="25"/>
                    </a:cubicBez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 noEditPoints="1"/>
              </p:cNvSpPr>
              <p:nvPr userDrawn="1"/>
            </p:nvSpPr>
            <p:spPr bwMode="auto">
              <a:xfrm>
                <a:off x="7146925" y="1335088"/>
                <a:ext cx="203200" cy="271463"/>
              </a:xfrm>
              <a:custGeom>
                <a:avLst/>
                <a:gdLst>
                  <a:gd name="T0" fmla="*/ 90 w 90"/>
                  <a:gd name="T1" fmla="*/ 43 h 120"/>
                  <a:gd name="T2" fmla="*/ 87 w 90"/>
                  <a:gd name="T3" fmla="*/ 71 h 120"/>
                  <a:gd name="T4" fmla="*/ 84 w 90"/>
                  <a:gd name="T5" fmla="*/ 94 h 120"/>
                  <a:gd name="T6" fmla="*/ 75 w 90"/>
                  <a:gd name="T7" fmla="*/ 108 h 120"/>
                  <a:gd name="T8" fmla="*/ 60 w 90"/>
                  <a:gd name="T9" fmla="*/ 117 h 120"/>
                  <a:gd name="T10" fmla="*/ 40 w 90"/>
                  <a:gd name="T11" fmla="*/ 120 h 120"/>
                  <a:gd name="T12" fmla="*/ 19 w 90"/>
                  <a:gd name="T13" fmla="*/ 118 h 120"/>
                  <a:gd name="T14" fmla="*/ 7 w 90"/>
                  <a:gd name="T15" fmla="*/ 110 h 120"/>
                  <a:gd name="T16" fmla="*/ 1 w 90"/>
                  <a:gd name="T17" fmla="*/ 97 h 120"/>
                  <a:gd name="T18" fmla="*/ 1 w 90"/>
                  <a:gd name="T19" fmla="*/ 75 h 120"/>
                  <a:gd name="T20" fmla="*/ 3 w 90"/>
                  <a:gd name="T21" fmla="*/ 45 h 120"/>
                  <a:gd name="T22" fmla="*/ 9 w 90"/>
                  <a:gd name="T23" fmla="*/ 20 h 120"/>
                  <a:gd name="T24" fmla="*/ 24 w 90"/>
                  <a:gd name="T25" fmla="*/ 5 h 120"/>
                  <a:gd name="T26" fmla="*/ 49 w 90"/>
                  <a:gd name="T27" fmla="*/ 0 h 120"/>
                  <a:gd name="T28" fmla="*/ 71 w 90"/>
                  <a:gd name="T29" fmla="*/ 3 h 120"/>
                  <a:gd name="T30" fmla="*/ 84 w 90"/>
                  <a:gd name="T31" fmla="*/ 13 h 120"/>
                  <a:gd name="T32" fmla="*/ 90 w 90"/>
                  <a:gd name="T33" fmla="*/ 24 h 120"/>
                  <a:gd name="T34" fmla="*/ 90 w 90"/>
                  <a:gd name="T35" fmla="*/ 43 h 120"/>
                  <a:gd name="T36" fmla="*/ 53 w 90"/>
                  <a:gd name="T37" fmla="*/ 34 h 120"/>
                  <a:gd name="T38" fmla="*/ 53 w 90"/>
                  <a:gd name="T39" fmla="*/ 23 h 120"/>
                  <a:gd name="T40" fmla="*/ 49 w 90"/>
                  <a:gd name="T41" fmla="*/ 20 h 120"/>
                  <a:gd name="T42" fmla="*/ 44 w 90"/>
                  <a:gd name="T43" fmla="*/ 23 h 120"/>
                  <a:gd name="T44" fmla="*/ 42 w 90"/>
                  <a:gd name="T45" fmla="*/ 34 h 120"/>
                  <a:gd name="T46" fmla="*/ 37 w 90"/>
                  <a:gd name="T47" fmla="*/ 86 h 120"/>
                  <a:gd name="T48" fmla="*/ 37 w 90"/>
                  <a:gd name="T49" fmla="*/ 97 h 120"/>
                  <a:gd name="T50" fmla="*/ 42 w 90"/>
                  <a:gd name="T51" fmla="*/ 100 h 120"/>
                  <a:gd name="T52" fmla="*/ 46 w 90"/>
                  <a:gd name="T53" fmla="*/ 97 h 120"/>
                  <a:gd name="T54" fmla="*/ 48 w 90"/>
                  <a:gd name="T55" fmla="*/ 88 h 120"/>
                  <a:gd name="T56" fmla="*/ 53 w 90"/>
                  <a:gd name="T57" fmla="*/ 3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0" h="120">
                    <a:moveTo>
                      <a:pt x="90" y="4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82"/>
                      <a:pt x="85" y="89"/>
                      <a:pt x="84" y="94"/>
                    </a:cubicBezTo>
                    <a:cubicBezTo>
                      <a:pt x="82" y="99"/>
                      <a:pt x="79" y="104"/>
                      <a:pt x="75" y="108"/>
                    </a:cubicBezTo>
                    <a:cubicBezTo>
                      <a:pt x="71" y="112"/>
                      <a:pt x="66" y="115"/>
                      <a:pt x="60" y="117"/>
                    </a:cubicBezTo>
                    <a:cubicBezTo>
                      <a:pt x="54" y="119"/>
                      <a:pt x="48" y="120"/>
                      <a:pt x="40" y="120"/>
                    </a:cubicBezTo>
                    <a:cubicBezTo>
                      <a:pt x="32" y="120"/>
                      <a:pt x="25" y="119"/>
                      <a:pt x="19" y="118"/>
                    </a:cubicBezTo>
                    <a:cubicBezTo>
                      <a:pt x="14" y="116"/>
                      <a:pt x="9" y="113"/>
                      <a:pt x="7" y="110"/>
                    </a:cubicBezTo>
                    <a:cubicBezTo>
                      <a:pt x="4" y="106"/>
                      <a:pt x="2" y="102"/>
                      <a:pt x="1" y="97"/>
                    </a:cubicBezTo>
                    <a:cubicBezTo>
                      <a:pt x="0" y="92"/>
                      <a:pt x="0" y="85"/>
                      <a:pt x="1" y="7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35"/>
                      <a:pt x="6" y="26"/>
                      <a:pt x="9" y="20"/>
                    </a:cubicBezTo>
                    <a:cubicBezTo>
                      <a:pt x="12" y="14"/>
                      <a:pt x="17" y="9"/>
                      <a:pt x="24" y="5"/>
                    </a:cubicBezTo>
                    <a:cubicBezTo>
                      <a:pt x="31" y="2"/>
                      <a:pt x="39" y="0"/>
                      <a:pt x="49" y="0"/>
                    </a:cubicBezTo>
                    <a:cubicBezTo>
                      <a:pt x="58" y="0"/>
                      <a:pt x="65" y="1"/>
                      <a:pt x="71" y="3"/>
                    </a:cubicBezTo>
                    <a:cubicBezTo>
                      <a:pt x="76" y="6"/>
                      <a:pt x="81" y="9"/>
                      <a:pt x="84" y="13"/>
                    </a:cubicBezTo>
                    <a:cubicBezTo>
                      <a:pt x="87" y="16"/>
                      <a:pt x="89" y="20"/>
                      <a:pt x="90" y="24"/>
                    </a:cubicBezTo>
                    <a:cubicBezTo>
                      <a:pt x="90" y="28"/>
                      <a:pt x="90" y="35"/>
                      <a:pt x="90" y="43"/>
                    </a:cubicBezTo>
                    <a:close/>
                    <a:moveTo>
                      <a:pt x="53" y="34"/>
                    </a:moveTo>
                    <a:cubicBezTo>
                      <a:pt x="53" y="28"/>
                      <a:pt x="53" y="24"/>
                      <a:pt x="53" y="23"/>
                    </a:cubicBezTo>
                    <a:cubicBezTo>
                      <a:pt x="52" y="21"/>
                      <a:pt x="51" y="20"/>
                      <a:pt x="49" y="20"/>
                    </a:cubicBezTo>
                    <a:cubicBezTo>
                      <a:pt x="46" y="20"/>
                      <a:pt x="45" y="21"/>
                      <a:pt x="44" y="23"/>
                    </a:cubicBezTo>
                    <a:cubicBezTo>
                      <a:pt x="43" y="24"/>
                      <a:pt x="42" y="28"/>
                      <a:pt x="42" y="34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7" y="92"/>
                      <a:pt x="37" y="96"/>
                      <a:pt x="37" y="97"/>
                    </a:cubicBezTo>
                    <a:cubicBezTo>
                      <a:pt x="38" y="99"/>
                      <a:pt x="39" y="100"/>
                      <a:pt x="42" y="100"/>
                    </a:cubicBezTo>
                    <a:cubicBezTo>
                      <a:pt x="44" y="100"/>
                      <a:pt x="45" y="99"/>
                      <a:pt x="46" y="97"/>
                    </a:cubicBezTo>
                    <a:cubicBezTo>
                      <a:pt x="47" y="96"/>
                      <a:pt x="48" y="93"/>
                      <a:pt x="48" y="88"/>
                    </a:cubicBezTo>
                    <a:lnTo>
                      <a:pt x="53" y="34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6"/>
              <p:cNvSpPr>
                <a:spLocks noEditPoints="1"/>
              </p:cNvSpPr>
              <p:nvPr userDrawn="1"/>
            </p:nvSpPr>
            <p:spPr bwMode="auto">
              <a:xfrm>
                <a:off x="7351713" y="1281113"/>
                <a:ext cx="114300" cy="320675"/>
              </a:xfrm>
              <a:custGeom>
                <a:avLst/>
                <a:gdLst>
                  <a:gd name="T0" fmla="*/ 68 w 72"/>
                  <a:gd name="T1" fmla="*/ 37 h 202"/>
                  <a:gd name="T2" fmla="*/ 54 w 72"/>
                  <a:gd name="T3" fmla="*/ 202 h 202"/>
                  <a:gd name="T4" fmla="*/ 0 w 72"/>
                  <a:gd name="T5" fmla="*/ 202 h 202"/>
                  <a:gd name="T6" fmla="*/ 14 w 72"/>
                  <a:gd name="T7" fmla="*/ 37 h 202"/>
                  <a:gd name="T8" fmla="*/ 68 w 72"/>
                  <a:gd name="T9" fmla="*/ 37 h 202"/>
                  <a:gd name="T10" fmla="*/ 72 w 72"/>
                  <a:gd name="T11" fmla="*/ 0 h 202"/>
                  <a:gd name="T12" fmla="*/ 69 w 72"/>
                  <a:gd name="T13" fmla="*/ 27 h 202"/>
                  <a:gd name="T14" fmla="*/ 16 w 72"/>
                  <a:gd name="T15" fmla="*/ 27 h 202"/>
                  <a:gd name="T16" fmla="*/ 17 w 72"/>
                  <a:gd name="T17" fmla="*/ 0 h 202"/>
                  <a:gd name="T18" fmla="*/ 72 w 72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202">
                    <a:moveTo>
                      <a:pt x="68" y="37"/>
                    </a:moveTo>
                    <a:lnTo>
                      <a:pt x="54" y="202"/>
                    </a:lnTo>
                    <a:lnTo>
                      <a:pt x="0" y="202"/>
                    </a:lnTo>
                    <a:lnTo>
                      <a:pt x="14" y="37"/>
                    </a:lnTo>
                    <a:lnTo>
                      <a:pt x="68" y="37"/>
                    </a:lnTo>
                    <a:close/>
                    <a:moveTo>
                      <a:pt x="72" y="0"/>
                    </a:moveTo>
                    <a:lnTo>
                      <a:pt x="69" y="27"/>
                    </a:lnTo>
                    <a:lnTo>
                      <a:pt x="16" y="27"/>
                    </a:lnTo>
                    <a:lnTo>
                      <a:pt x="17" y="0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7"/>
              <p:cNvSpPr>
                <a:spLocks/>
              </p:cNvSpPr>
              <p:nvPr userDrawn="1"/>
            </p:nvSpPr>
            <p:spPr bwMode="auto">
              <a:xfrm>
                <a:off x="7458075" y="1335088"/>
                <a:ext cx="212725" cy="266700"/>
              </a:xfrm>
              <a:custGeom>
                <a:avLst/>
                <a:gdLst>
                  <a:gd name="T0" fmla="*/ 49 w 95"/>
                  <a:gd name="T1" fmla="*/ 2 h 118"/>
                  <a:gd name="T2" fmla="*/ 47 w 95"/>
                  <a:gd name="T3" fmla="*/ 13 h 118"/>
                  <a:gd name="T4" fmla="*/ 58 w 95"/>
                  <a:gd name="T5" fmla="*/ 3 h 118"/>
                  <a:gd name="T6" fmla="*/ 72 w 95"/>
                  <a:gd name="T7" fmla="*/ 0 h 118"/>
                  <a:gd name="T8" fmla="*/ 87 w 95"/>
                  <a:gd name="T9" fmla="*/ 4 h 118"/>
                  <a:gd name="T10" fmla="*/ 94 w 95"/>
                  <a:gd name="T11" fmla="*/ 15 h 118"/>
                  <a:gd name="T12" fmla="*/ 94 w 95"/>
                  <a:gd name="T13" fmla="*/ 37 h 118"/>
                  <a:gd name="T14" fmla="*/ 87 w 95"/>
                  <a:gd name="T15" fmla="*/ 118 h 118"/>
                  <a:gd name="T16" fmla="*/ 49 w 95"/>
                  <a:gd name="T17" fmla="*/ 118 h 118"/>
                  <a:gd name="T18" fmla="*/ 56 w 95"/>
                  <a:gd name="T19" fmla="*/ 38 h 118"/>
                  <a:gd name="T20" fmla="*/ 57 w 95"/>
                  <a:gd name="T21" fmla="*/ 23 h 118"/>
                  <a:gd name="T22" fmla="*/ 52 w 95"/>
                  <a:gd name="T23" fmla="*/ 20 h 118"/>
                  <a:gd name="T24" fmla="*/ 47 w 95"/>
                  <a:gd name="T25" fmla="*/ 23 h 118"/>
                  <a:gd name="T26" fmla="*/ 45 w 95"/>
                  <a:gd name="T27" fmla="*/ 40 h 118"/>
                  <a:gd name="T28" fmla="*/ 38 w 95"/>
                  <a:gd name="T29" fmla="*/ 118 h 118"/>
                  <a:gd name="T30" fmla="*/ 0 w 95"/>
                  <a:gd name="T31" fmla="*/ 118 h 118"/>
                  <a:gd name="T32" fmla="*/ 10 w 95"/>
                  <a:gd name="T33" fmla="*/ 2 h 118"/>
                  <a:gd name="T34" fmla="*/ 49 w 95"/>
                  <a:gd name="T35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18">
                    <a:moveTo>
                      <a:pt x="49" y="2"/>
                    </a:moveTo>
                    <a:cubicBezTo>
                      <a:pt x="47" y="13"/>
                      <a:pt x="47" y="13"/>
                      <a:pt x="47" y="13"/>
                    </a:cubicBezTo>
                    <a:cubicBezTo>
                      <a:pt x="50" y="8"/>
                      <a:pt x="54" y="5"/>
                      <a:pt x="58" y="3"/>
                    </a:cubicBezTo>
                    <a:cubicBezTo>
                      <a:pt x="62" y="1"/>
                      <a:pt x="67" y="0"/>
                      <a:pt x="72" y="0"/>
                    </a:cubicBezTo>
                    <a:cubicBezTo>
                      <a:pt x="78" y="0"/>
                      <a:pt x="83" y="1"/>
                      <a:pt x="87" y="4"/>
                    </a:cubicBezTo>
                    <a:cubicBezTo>
                      <a:pt x="91" y="7"/>
                      <a:pt x="93" y="11"/>
                      <a:pt x="94" y="15"/>
                    </a:cubicBezTo>
                    <a:cubicBezTo>
                      <a:pt x="95" y="19"/>
                      <a:pt x="95" y="27"/>
                      <a:pt x="94" y="37"/>
                    </a:cubicBezTo>
                    <a:cubicBezTo>
                      <a:pt x="87" y="118"/>
                      <a:pt x="87" y="118"/>
                      <a:pt x="87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7" y="30"/>
                      <a:pt x="57" y="25"/>
                      <a:pt x="57" y="23"/>
                    </a:cubicBezTo>
                    <a:cubicBezTo>
                      <a:pt x="56" y="21"/>
                      <a:pt x="55" y="20"/>
                      <a:pt x="52" y="20"/>
                    </a:cubicBezTo>
                    <a:cubicBezTo>
                      <a:pt x="50" y="20"/>
                      <a:pt x="48" y="21"/>
                      <a:pt x="47" y="23"/>
                    </a:cubicBezTo>
                    <a:cubicBezTo>
                      <a:pt x="46" y="25"/>
                      <a:pt x="45" y="31"/>
                      <a:pt x="45" y="40"/>
                    </a:cubicBezTo>
                    <a:cubicBezTo>
                      <a:pt x="38" y="118"/>
                      <a:pt x="38" y="118"/>
                      <a:pt x="38" y="118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10" y="2"/>
                      <a:pt x="10" y="2"/>
                      <a:pt x="10" y="2"/>
                    </a:cubicBez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8"/>
              <p:cNvSpPr>
                <a:spLocks/>
              </p:cNvSpPr>
              <p:nvPr userDrawn="1"/>
            </p:nvSpPr>
            <p:spPr bwMode="auto">
              <a:xfrm>
                <a:off x="7675563" y="1303338"/>
                <a:ext cx="130175" cy="298450"/>
              </a:xfrm>
              <a:custGeom>
                <a:avLst/>
                <a:gdLst>
                  <a:gd name="T0" fmla="*/ 49 w 58"/>
                  <a:gd name="T1" fmla="*/ 0 h 132"/>
                  <a:gd name="T2" fmla="*/ 47 w 58"/>
                  <a:gd name="T3" fmla="*/ 19 h 132"/>
                  <a:gd name="T4" fmla="*/ 58 w 58"/>
                  <a:gd name="T5" fmla="*/ 19 h 132"/>
                  <a:gd name="T6" fmla="*/ 56 w 58"/>
                  <a:gd name="T7" fmla="*/ 37 h 132"/>
                  <a:gd name="T8" fmla="*/ 46 w 58"/>
                  <a:gd name="T9" fmla="*/ 37 h 132"/>
                  <a:gd name="T10" fmla="*/ 40 w 58"/>
                  <a:gd name="T11" fmla="*/ 100 h 132"/>
                  <a:gd name="T12" fmla="*/ 40 w 58"/>
                  <a:gd name="T13" fmla="*/ 112 h 132"/>
                  <a:gd name="T14" fmla="*/ 51 w 58"/>
                  <a:gd name="T15" fmla="*/ 114 h 132"/>
                  <a:gd name="T16" fmla="*/ 49 w 58"/>
                  <a:gd name="T17" fmla="*/ 132 h 132"/>
                  <a:gd name="T18" fmla="*/ 34 w 58"/>
                  <a:gd name="T19" fmla="*/ 132 h 132"/>
                  <a:gd name="T20" fmla="*/ 16 w 58"/>
                  <a:gd name="T21" fmla="*/ 131 h 132"/>
                  <a:gd name="T22" fmla="*/ 7 w 58"/>
                  <a:gd name="T23" fmla="*/ 127 h 132"/>
                  <a:gd name="T24" fmla="*/ 2 w 58"/>
                  <a:gd name="T25" fmla="*/ 118 h 132"/>
                  <a:gd name="T26" fmla="*/ 3 w 58"/>
                  <a:gd name="T27" fmla="*/ 96 h 132"/>
                  <a:gd name="T28" fmla="*/ 8 w 58"/>
                  <a:gd name="T29" fmla="*/ 37 h 132"/>
                  <a:gd name="T30" fmla="*/ 0 w 58"/>
                  <a:gd name="T31" fmla="*/ 37 h 132"/>
                  <a:gd name="T32" fmla="*/ 2 w 58"/>
                  <a:gd name="T33" fmla="*/ 19 h 132"/>
                  <a:gd name="T34" fmla="*/ 10 w 58"/>
                  <a:gd name="T35" fmla="*/ 19 h 132"/>
                  <a:gd name="T36" fmla="*/ 12 w 58"/>
                  <a:gd name="T37" fmla="*/ 0 h 132"/>
                  <a:gd name="T38" fmla="*/ 49 w 58"/>
                  <a:gd name="T3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132">
                    <a:moveTo>
                      <a:pt x="49" y="0"/>
                    </a:moveTo>
                    <a:cubicBezTo>
                      <a:pt x="47" y="19"/>
                      <a:pt x="47" y="19"/>
                      <a:pt x="47" y="19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7"/>
                      <a:pt x="40" y="112"/>
                      <a:pt x="40" y="112"/>
                    </a:cubicBezTo>
                    <a:cubicBezTo>
                      <a:pt x="41" y="113"/>
                      <a:pt x="45" y="114"/>
                      <a:pt x="51" y="114"/>
                    </a:cubicBezTo>
                    <a:cubicBezTo>
                      <a:pt x="49" y="132"/>
                      <a:pt x="49" y="132"/>
                      <a:pt x="49" y="132"/>
                    </a:cubicBezTo>
                    <a:cubicBezTo>
                      <a:pt x="34" y="132"/>
                      <a:pt x="34" y="132"/>
                      <a:pt x="34" y="132"/>
                    </a:cubicBezTo>
                    <a:cubicBezTo>
                      <a:pt x="26" y="132"/>
                      <a:pt x="20" y="132"/>
                      <a:pt x="16" y="131"/>
                    </a:cubicBezTo>
                    <a:cubicBezTo>
                      <a:pt x="12" y="131"/>
                      <a:pt x="9" y="129"/>
                      <a:pt x="7" y="127"/>
                    </a:cubicBezTo>
                    <a:cubicBezTo>
                      <a:pt x="4" y="124"/>
                      <a:pt x="3" y="121"/>
                      <a:pt x="2" y="118"/>
                    </a:cubicBezTo>
                    <a:cubicBezTo>
                      <a:pt x="2" y="115"/>
                      <a:pt x="2" y="108"/>
                      <a:pt x="3" y="96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7A242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9"/>
              <p:cNvSpPr>
                <a:spLocks noEditPoints="1"/>
              </p:cNvSpPr>
              <p:nvPr userDrawn="1"/>
            </p:nvSpPr>
            <p:spPr bwMode="auto">
              <a:xfrm>
                <a:off x="7843838" y="1187450"/>
                <a:ext cx="82550" cy="85725"/>
              </a:xfrm>
              <a:custGeom>
                <a:avLst/>
                <a:gdLst>
                  <a:gd name="T0" fmla="*/ 19 w 37"/>
                  <a:gd name="T1" fmla="*/ 0 h 38"/>
                  <a:gd name="T2" fmla="*/ 37 w 37"/>
                  <a:gd name="T3" fmla="*/ 19 h 38"/>
                  <a:gd name="T4" fmla="*/ 19 w 37"/>
                  <a:gd name="T5" fmla="*/ 38 h 38"/>
                  <a:gd name="T6" fmla="*/ 0 w 37"/>
                  <a:gd name="T7" fmla="*/ 19 h 38"/>
                  <a:gd name="T8" fmla="*/ 19 w 37"/>
                  <a:gd name="T9" fmla="*/ 0 h 38"/>
                  <a:gd name="T10" fmla="*/ 19 w 37"/>
                  <a:gd name="T11" fmla="*/ 3 h 38"/>
                  <a:gd name="T12" fmla="*/ 4 w 37"/>
                  <a:gd name="T13" fmla="*/ 19 h 38"/>
                  <a:gd name="T14" fmla="*/ 19 w 37"/>
                  <a:gd name="T15" fmla="*/ 35 h 38"/>
                  <a:gd name="T16" fmla="*/ 34 w 37"/>
                  <a:gd name="T17" fmla="*/ 19 h 38"/>
                  <a:gd name="T18" fmla="*/ 19 w 37"/>
                  <a:gd name="T19" fmla="*/ 3 h 38"/>
                  <a:gd name="T20" fmla="*/ 15 w 37"/>
                  <a:gd name="T21" fmla="*/ 30 h 38"/>
                  <a:gd name="T22" fmla="*/ 12 w 37"/>
                  <a:gd name="T23" fmla="*/ 30 h 38"/>
                  <a:gd name="T24" fmla="*/ 12 w 37"/>
                  <a:gd name="T25" fmla="*/ 9 h 38"/>
                  <a:gd name="T26" fmla="*/ 18 w 37"/>
                  <a:gd name="T27" fmla="*/ 9 h 38"/>
                  <a:gd name="T28" fmla="*/ 24 w 37"/>
                  <a:gd name="T29" fmla="*/ 10 h 38"/>
                  <a:gd name="T30" fmla="*/ 26 w 37"/>
                  <a:gd name="T31" fmla="*/ 15 h 38"/>
                  <a:gd name="T32" fmla="*/ 22 w 37"/>
                  <a:gd name="T33" fmla="*/ 20 h 38"/>
                  <a:gd name="T34" fmla="*/ 22 w 37"/>
                  <a:gd name="T35" fmla="*/ 20 h 38"/>
                  <a:gd name="T36" fmla="*/ 26 w 37"/>
                  <a:gd name="T37" fmla="*/ 25 h 38"/>
                  <a:gd name="T38" fmla="*/ 27 w 37"/>
                  <a:gd name="T39" fmla="*/ 30 h 38"/>
                  <a:gd name="T40" fmla="*/ 24 w 37"/>
                  <a:gd name="T41" fmla="*/ 30 h 38"/>
                  <a:gd name="T42" fmla="*/ 22 w 37"/>
                  <a:gd name="T43" fmla="*/ 25 h 38"/>
                  <a:gd name="T44" fmla="*/ 18 w 37"/>
                  <a:gd name="T45" fmla="*/ 21 h 38"/>
                  <a:gd name="T46" fmla="*/ 15 w 37"/>
                  <a:gd name="T47" fmla="*/ 21 h 38"/>
                  <a:gd name="T48" fmla="*/ 15 w 37"/>
                  <a:gd name="T49" fmla="*/ 30 h 38"/>
                  <a:gd name="T50" fmla="*/ 15 w 37"/>
                  <a:gd name="T51" fmla="*/ 19 h 38"/>
                  <a:gd name="T52" fmla="*/ 18 w 37"/>
                  <a:gd name="T53" fmla="*/ 19 h 38"/>
                  <a:gd name="T54" fmla="*/ 23 w 37"/>
                  <a:gd name="T55" fmla="*/ 15 h 38"/>
                  <a:gd name="T56" fmla="*/ 18 w 37"/>
                  <a:gd name="T57" fmla="*/ 11 h 38"/>
                  <a:gd name="T58" fmla="*/ 15 w 37"/>
                  <a:gd name="T59" fmla="*/ 11 h 38"/>
                  <a:gd name="T60" fmla="*/ 15 w 37"/>
                  <a:gd name="T61" fmla="*/ 1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" h="38">
                    <a:moveTo>
                      <a:pt x="19" y="0"/>
                    </a:moveTo>
                    <a:cubicBezTo>
                      <a:pt x="29" y="0"/>
                      <a:pt x="37" y="9"/>
                      <a:pt x="37" y="19"/>
                    </a:cubicBezTo>
                    <a:cubicBezTo>
                      <a:pt x="37" y="30"/>
                      <a:pt x="29" y="38"/>
                      <a:pt x="19" y="38"/>
                    </a:cubicBezTo>
                    <a:cubicBezTo>
                      <a:pt x="8" y="38"/>
                      <a:pt x="0" y="30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  <a:moveTo>
                      <a:pt x="19" y="3"/>
                    </a:moveTo>
                    <a:cubicBezTo>
                      <a:pt x="10" y="3"/>
                      <a:pt x="4" y="10"/>
                      <a:pt x="4" y="19"/>
                    </a:cubicBezTo>
                    <a:cubicBezTo>
                      <a:pt x="4" y="28"/>
                      <a:pt x="10" y="35"/>
                      <a:pt x="19" y="35"/>
                    </a:cubicBezTo>
                    <a:cubicBezTo>
                      <a:pt x="27" y="35"/>
                      <a:pt x="34" y="28"/>
                      <a:pt x="34" y="19"/>
                    </a:cubicBezTo>
                    <a:cubicBezTo>
                      <a:pt x="34" y="10"/>
                      <a:pt x="27" y="3"/>
                      <a:pt x="19" y="3"/>
                    </a:cubicBezTo>
                    <a:close/>
                    <a:moveTo>
                      <a:pt x="15" y="30"/>
                    </a:move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4" y="9"/>
                      <a:pt x="15" y="9"/>
                      <a:pt x="18" y="9"/>
                    </a:cubicBezTo>
                    <a:cubicBezTo>
                      <a:pt x="21" y="9"/>
                      <a:pt x="23" y="9"/>
                      <a:pt x="24" y="10"/>
                    </a:cubicBezTo>
                    <a:cubicBezTo>
                      <a:pt x="26" y="11"/>
                      <a:pt x="26" y="13"/>
                      <a:pt x="26" y="15"/>
                    </a:cubicBezTo>
                    <a:cubicBezTo>
                      <a:pt x="26" y="17"/>
                      <a:pt x="24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4" y="20"/>
                      <a:pt x="25" y="22"/>
                      <a:pt x="26" y="25"/>
                    </a:cubicBezTo>
                    <a:cubicBezTo>
                      <a:pt x="26" y="28"/>
                      <a:pt x="27" y="30"/>
                      <a:pt x="27" y="30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28"/>
                      <a:pt x="22" y="25"/>
                    </a:cubicBezTo>
                    <a:cubicBezTo>
                      <a:pt x="22" y="22"/>
                      <a:pt x="20" y="21"/>
                      <a:pt x="18" y="21"/>
                    </a:cubicBezTo>
                    <a:cubicBezTo>
                      <a:pt x="15" y="21"/>
                      <a:pt x="15" y="21"/>
                      <a:pt x="15" y="21"/>
                    </a:cubicBezTo>
                    <a:lnTo>
                      <a:pt x="15" y="30"/>
                    </a:lnTo>
                    <a:close/>
                    <a:moveTo>
                      <a:pt x="15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20" y="19"/>
                      <a:pt x="23" y="18"/>
                      <a:pt x="23" y="15"/>
                    </a:cubicBezTo>
                    <a:cubicBezTo>
                      <a:pt x="23" y="13"/>
                      <a:pt x="21" y="11"/>
                      <a:pt x="18" y="11"/>
                    </a:cubicBezTo>
                    <a:cubicBezTo>
                      <a:pt x="17" y="11"/>
                      <a:pt x="16" y="11"/>
                      <a:pt x="15" y="11"/>
                    </a:cubicBez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 userDrawn="1"/>
        </p:nvSpPr>
        <p:spPr>
          <a:xfrm>
            <a:off x="8763000" y="6642556"/>
            <a:ext cx="38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79972EE-00D6-4875-A74C-322565B9D992}" type="slidenum">
              <a:rPr lang="en-US" sz="8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utoShape 7"/>
          <p:cNvSpPr>
            <a:spLocks noChangeAspect="1" noChangeArrowheads="1" noTextEdit="1"/>
          </p:cNvSpPr>
          <p:nvPr userDrawn="1"/>
        </p:nvSpPr>
        <p:spPr bwMode="auto">
          <a:xfrm>
            <a:off x="457200" y="1752600"/>
            <a:ext cx="333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1"/>
          <p:cNvSpPr>
            <a:spLocks noChangeAspect="1" noChangeArrowheads="1" noTextEdit="1"/>
          </p:cNvSpPr>
          <p:nvPr userDrawn="1"/>
        </p:nvSpPr>
        <p:spPr bwMode="auto">
          <a:xfrm>
            <a:off x="2590800" y="6026150"/>
            <a:ext cx="3698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spect="1" noChangeArrowheads="1" noTextEdit="1"/>
          </p:cNvSpPr>
          <p:nvPr userDrawn="1"/>
        </p:nvSpPr>
        <p:spPr bwMode="auto">
          <a:xfrm>
            <a:off x="2590800" y="152400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38"/>
          <p:cNvSpPr>
            <a:spLocks noChangeAspect="1" noChangeArrowheads="1" noTextEdit="1"/>
          </p:cNvSpPr>
          <p:nvPr userDrawn="1"/>
        </p:nvSpPr>
        <p:spPr bwMode="auto">
          <a:xfrm>
            <a:off x="304800" y="3152775"/>
            <a:ext cx="13033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237744" y="835994"/>
            <a:ext cx="1371600" cy="1371600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 userDrawn="1"/>
        </p:nvSpPr>
        <p:spPr>
          <a:xfrm>
            <a:off x="237744" y="3520440"/>
            <a:ext cx="1362456" cy="1362456"/>
          </a:xfrm>
          <a:prstGeom prst="rect">
            <a:avLst/>
          </a:prstGeom>
          <a:solidFill>
            <a:srgbClr val="00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1700784" y="3520440"/>
            <a:ext cx="1362456" cy="1362456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>
            <a:off x="247135" y="2265543"/>
            <a:ext cx="2816105" cy="1210967"/>
          </a:xfrm>
          <a:prstGeom prst="rect">
            <a:avLst/>
          </a:prstGeom>
          <a:solidFill>
            <a:srgbClr val="D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14645" y="2590800"/>
            <a:ext cx="2461894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/>
          <p:cNvSpPr/>
          <p:nvPr userDrawn="1"/>
        </p:nvSpPr>
        <p:spPr>
          <a:xfrm>
            <a:off x="244651" y="4483773"/>
            <a:ext cx="2816105" cy="2085965"/>
          </a:xfrm>
          <a:prstGeom prst="rect">
            <a:avLst/>
          </a:prstGeom>
          <a:solidFill>
            <a:srgbClr val="D28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utoShape 7"/>
          <p:cNvSpPr>
            <a:spLocks noChangeAspect="1" noChangeArrowheads="1" noTextEdit="1"/>
          </p:cNvSpPr>
          <p:nvPr userDrawn="1"/>
        </p:nvSpPr>
        <p:spPr bwMode="auto">
          <a:xfrm>
            <a:off x="457200" y="1752600"/>
            <a:ext cx="33337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9"/>
          <p:cNvSpPr>
            <a:spLocks noChangeAspect="1" noChangeArrowheads="1" noTextEdit="1"/>
          </p:cNvSpPr>
          <p:nvPr userDrawn="1"/>
        </p:nvSpPr>
        <p:spPr bwMode="auto">
          <a:xfrm>
            <a:off x="2590800" y="152400"/>
            <a:ext cx="368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AutoShape 38"/>
          <p:cNvSpPr>
            <a:spLocks noChangeAspect="1" noChangeArrowheads="1" noTextEdit="1"/>
          </p:cNvSpPr>
          <p:nvPr userDrawn="1"/>
        </p:nvSpPr>
        <p:spPr bwMode="auto">
          <a:xfrm>
            <a:off x="304800" y="3152775"/>
            <a:ext cx="13033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>
            <a:off x="237744" y="137160"/>
            <a:ext cx="1371600" cy="1371600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>
            <a:off x="1676400" y="137160"/>
            <a:ext cx="658368" cy="658368"/>
          </a:xfrm>
          <a:prstGeom prst="rect">
            <a:avLst/>
          </a:prstGeom>
          <a:solidFill>
            <a:srgbClr val="00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>
            <a:off x="2414016" y="137160"/>
            <a:ext cx="658368" cy="658368"/>
          </a:xfrm>
          <a:prstGeom prst="rect">
            <a:avLst/>
          </a:prstGeom>
          <a:solidFill>
            <a:srgbClr val="A5A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1676400" y="850392"/>
            <a:ext cx="658368" cy="658368"/>
          </a:xfrm>
          <a:prstGeom prst="rect">
            <a:avLst/>
          </a:prstGeom>
          <a:solidFill>
            <a:srgbClr val="5F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>
            <a:off x="2414016" y="850392"/>
            <a:ext cx="658368" cy="658368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>
            <a:off x="237744" y="3048000"/>
            <a:ext cx="1362456" cy="1362456"/>
          </a:xfrm>
          <a:prstGeom prst="rect">
            <a:avLst/>
          </a:prstGeom>
          <a:solidFill>
            <a:srgbClr val="003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>
            <a:off x="1700784" y="3048000"/>
            <a:ext cx="1362456" cy="1362456"/>
          </a:xfrm>
          <a:prstGeom prst="rect">
            <a:avLst/>
          </a:prstGeom>
          <a:solidFill>
            <a:srgbClr val="7A2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5"/>
          <p:cNvSpPr>
            <a:spLocks noEditPoints="1"/>
          </p:cNvSpPr>
          <p:nvPr userDrawn="1"/>
        </p:nvSpPr>
        <p:spPr bwMode="auto">
          <a:xfrm>
            <a:off x="3657600" y="527052"/>
            <a:ext cx="5029200" cy="2625723"/>
          </a:xfrm>
          <a:custGeom>
            <a:avLst/>
            <a:gdLst>
              <a:gd name="T0" fmla="*/ 999 w 2061"/>
              <a:gd name="T1" fmla="*/ 261 h 1075"/>
              <a:gd name="T2" fmla="*/ 1858 w 2061"/>
              <a:gd name="T3" fmla="*/ 235 h 1075"/>
              <a:gd name="T4" fmla="*/ 1633 w 2061"/>
              <a:gd name="T5" fmla="*/ 405 h 1075"/>
              <a:gd name="T6" fmla="*/ 1531 w 2061"/>
              <a:gd name="T7" fmla="*/ 593 h 1075"/>
              <a:gd name="T8" fmla="*/ 1344 w 2061"/>
              <a:gd name="T9" fmla="*/ 504 h 1075"/>
              <a:gd name="T10" fmla="*/ 1153 w 2061"/>
              <a:gd name="T11" fmla="*/ 417 h 1075"/>
              <a:gd name="T12" fmla="*/ 1129 w 2061"/>
              <a:gd name="T13" fmla="*/ 346 h 1075"/>
              <a:gd name="T14" fmla="*/ 1023 w 2061"/>
              <a:gd name="T15" fmla="*/ 356 h 1075"/>
              <a:gd name="T16" fmla="*/ 937 w 2061"/>
              <a:gd name="T17" fmla="*/ 359 h 1075"/>
              <a:gd name="T18" fmla="*/ 1050 w 2061"/>
              <a:gd name="T19" fmla="*/ 288 h 1075"/>
              <a:gd name="T20" fmla="*/ 1051 w 2061"/>
              <a:gd name="T21" fmla="*/ 246 h 1075"/>
              <a:gd name="T22" fmla="*/ 1009 w 2061"/>
              <a:gd name="T23" fmla="*/ 199 h 1075"/>
              <a:gd name="T24" fmla="*/ 1256 w 2061"/>
              <a:gd name="T25" fmla="*/ 161 h 1075"/>
              <a:gd name="T26" fmla="*/ 1503 w 2061"/>
              <a:gd name="T27" fmla="*/ 74 h 1075"/>
              <a:gd name="T28" fmla="*/ 1942 w 2061"/>
              <a:gd name="T29" fmla="*/ 147 h 1075"/>
              <a:gd name="T30" fmla="*/ 1287 w 2061"/>
              <a:gd name="T31" fmla="*/ 92 h 1075"/>
              <a:gd name="T32" fmla="*/ 1037 w 2061"/>
              <a:gd name="T33" fmla="*/ 37 h 1075"/>
              <a:gd name="T34" fmla="*/ 881 w 2061"/>
              <a:gd name="T35" fmla="*/ 307 h 1075"/>
              <a:gd name="T36" fmla="*/ 955 w 2061"/>
              <a:gd name="T37" fmla="*/ 419 h 1075"/>
              <a:gd name="T38" fmla="*/ 1174 w 2061"/>
              <a:gd name="T39" fmla="*/ 743 h 1075"/>
              <a:gd name="T40" fmla="*/ 865 w 2061"/>
              <a:gd name="T41" fmla="*/ 593 h 1075"/>
              <a:gd name="T42" fmla="*/ 808 w 2061"/>
              <a:gd name="T43" fmla="*/ 118 h 1075"/>
              <a:gd name="T44" fmla="*/ 744 w 2061"/>
              <a:gd name="T45" fmla="*/ 213 h 1075"/>
              <a:gd name="T46" fmla="*/ 688 w 2061"/>
              <a:gd name="T47" fmla="*/ 250 h 1075"/>
              <a:gd name="T48" fmla="*/ 662 w 2061"/>
              <a:gd name="T49" fmla="*/ 193 h 1075"/>
              <a:gd name="T50" fmla="*/ 668 w 2061"/>
              <a:gd name="T51" fmla="*/ 146 h 1075"/>
              <a:gd name="T52" fmla="*/ 608 w 2061"/>
              <a:gd name="T53" fmla="*/ 74 h 1075"/>
              <a:gd name="T54" fmla="*/ 697 w 2061"/>
              <a:gd name="T55" fmla="*/ 3 h 1075"/>
              <a:gd name="T56" fmla="*/ 776 w 2061"/>
              <a:gd name="T57" fmla="*/ 44 h 1075"/>
              <a:gd name="T58" fmla="*/ 790 w 2061"/>
              <a:gd name="T59" fmla="*/ 103 h 1075"/>
              <a:gd name="T60" fmla="*/ 802 w 2061"/>
              <a:gd name="T61" fmla="*/ 97 h 1075"/>
              <a:gd name="T62" fmla="*/ 485 w 2061"/>
              <a:gd name="T63" fmla="*/ 98 h 1075"/>
              <a:gd name="T64" fmla="*/ 441 w 2061"/>
              <a:gd name="T65" fmla="*/ 85 h 1075"/>
              <a:gd name="T66" fmla="*/ 347 w 2061"/>
              <a:gd name="T67" fmla="*/ 96 h 1075"/>
              <a:gd name="T68" fmla="*/ 389 w 2061"/>
              <a:gd name="T69" fmla="*/ 199 h 1075"/>
              <a:gd name="T70" fmla="*/ 626 w 2061"/>
              <a:gd name="T71" fmla="*/ 218 h 1075"/>
              <a:gd name="T72" fmla="*/ 466 w 2061"/>
              <a:gd name="T73" fmla="*/ 164 h 1075"/>
              <a:gd name="T74" fmla="*/ 536 w 2061"/>
              <a:gd name="T75" fmla="*/ 582 h 1075"/>
              <a:gd name="T76" fmla="*/ 663 w 2061"/>
              <a:gd name="T77" fmla="*/ 387 h 1075"/>
              <a:gd name="T78" fmla="*/ 431 w 2061"/>
              <a:gd name="T79" fmla="*/ 168 h 1075"/>
              <a:gd name="T80" fmla="*/ 570 w 2061"/>
              <a:gd name="T81" fmla="*/ 273 h 1075"/>
              <a:gd name="T82" fmla="*/ 609 w 2061"/>
              <a:gd name="T83" fmla="*/ 412 h 1075"/>
              <a:gd name="T84" fmla="*/ 543 w 2061"/>
              <a:gd name="T85" fmla="*/ 449 h 1075"/>
              <a:gd name="T86" fmla="*/ 513 w 2061"/>
              <a:gd name="T87" fmla="*/ 532 h 1075"/>
              <a:gd name="T88" fmla="*/ 530 w 2061"/>
              <a:gd name="T89" fmla="*/ 632 h 1075"/>
              <a:gd name="T90" fmla="*/ 663 w 2061"/>
              <a:gd name="T91" fmla="*/ 897 h 1075"/>
              <a:gd name="T92" fmla="*/ 531 w 2061"/>
              <a:gd name="T93" fmla="*/ 1000 h 1075"/>
              <a:gd name="T94" fmla="*/ 492 w 2061"/>
              <a:gd name="T95" fmla="*/ 628 h 1075"/>
              <a:gd name="T96" fmla="*/ 261 w 2061"/>
              <a:gd name="T97" fmla="*/ 404 h 1075"/>
              <a:gd name="T98" fmla="*/ 67 w 2061"/>
              <a:gd name="T99" fmla="*/ 294 h 1075"/>
              <a:gd name="T100" fmla="*/ 546 w 2061"/>
              <a:gd name="T101" fmla="*/ 462 h 1075"/>
              <a:gd name="T102" fmla="*/ 245 w 2061"/>
              <a:gd name="T103" fmla="*/ 365 h 1075"/>
              <a:gd name="T104" fmla="*/ 1604 w 2061"/>
              <a:gd name="T105" fmla="*/ 675 h 1075"/>
              <a:gd name="T106" fmla="*/ 1635 w 2061"/>
              <a:gd name="T107" fmla="*/ 609 h 1075"/>
              <a:gd name="T108" fmla="*/ 1760 w 2061"/>
              <a:gd name="T109" fmla="*/ 680 h 1075"/>
              <a:gd name="T110" fmla="*/ 1733 w 2061"/>
              <a:gd name="T111" fmla="*/ 683 h 1075"/>
              <a:gd name="T112" fmla="*/ 1680 w 2061"/>
              <a:gd name="T113" fmla="*/ 578 h 1075"/>
              <a:gd name="T114" fmla="*/ 1771 w 2061"/>
              <a:gd name="T115" fmla="*/ 416 h 1075"/>
              <a:gd name="T116" fmla="*/ 1856 w 2061"/>
              <a:gd name="T117" fmla="*/ 732 h 1075"/>
              <a:gd name="T118" fmla="*/ 1711 w 2061"/>
              <a:gd name="T119" fmla="*/ 809 h 1075"/>
              <a:gd name="T120" fmla="*/ 1809 w 2061"/>
              <a:gd name="T121" fmla="*/ 776 h 1075"/>
              <a:gd name="T122" fmla="*/ 1891 w 2061"/>
              <a:gd name="T123" fmla="*/ 920 h 1075"/>
              <a:gd name="T124" fmla="*/ 1707 w 2061"/>
              <a:gd name="T125" fmla="*/ 90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61" h="1075">
                <a:moveTo>
                  <a:pt x="2060" y="927"/>
                </a:moveTo>
                <a:cubicBezTo>
                  <a:pt x="2059" y="927"/>
                  <a:pt x="2059" y="927"/>
                  <a:pt x="2058" y="927"/>
                </a:cubicBezTo>
                <a:cubicBezTo>
                  <a:pt x="2058" y="928"/>
                  <a:pt x="2058" y="929"/>
                  <a:pt x="2057" y="930"/>
                </a:cubicBezTo>
                <a:cubicBezTo>
                  <a:pt x="2055" y="930"/>
                  <a:pt x="2053" y="930"/>
                  <a:pt x="2052" y="931"/>
                </a:cubicBezTo>
                <a:cubicBezTo>
                  <a:pt x="2052" y="933"/>
                  <a:pt x="2053" y="934"/>
                  <a:pt x="2053" y="935"/>
                </a:cubicBezTo>
                <a:cubicBezTo>
                  <a:pt x="2051" y="937"/>
                  <a:pt x="2045" y="947"/>
                  <a:pt x="2042" y="947"/>
                </a:cubicBezTo>
                <a:cubicBezTo>
                  <a:pt x="2036" y="945"/>
                  <a:pt x="2043" y="941"/>
                  <a:pt x="2042" y="937"/>
                </a:cubicBezTo>
                <a:cubicBezTo>
                  <a:pt x="2041" y="935"/>
                  <a:pt x="2034" y="934"/>
                  <a:pt x="2033" y="931"/>
                </a:cubicBezTo>
                <a:cubicBezTo>
                  <a:pt x="2035" y="930"/>
                  <a:pt x="2037" y="929"/>
                  <a:pt x="2038" y="928"/>
                </a:cubicBezTo>
                <a:cubicBezTo>
                  <a:pt x="2038" y="927"/>
                  <a:pt x="2038" y="925"/>
                  <a:pt x="2039" y="924"/>
                </a:cubicBezTo>
                <a:cubicBezTo>
                  <a:pt x="2039" y="923"/>
                  <a:pt x="2040" y="922"/>
                  <a:pt x="2040" y="921"/>
                </a:cubicBezTo>
                <a:cubicBezTo>
                  <a:pt x="2040" y="920"/>
                  <a:pt x="2039" y="919"/>
                  <a:pt x="2039" y="919"/>
                </a:cubicBezTo>
                <a:cubicBezTo>
                  <a:pt x="2039" y="918"/>
                  <a:pt x="2039" y="917"/>
                  <a:pt x="2039" y="917"/>
                </a:cubicBezTo>
                <a:cubicBezTo>
                  <a:pt x="2038" y="915"/>
                  <a:pt x="2037" y="914"/>
                  <a:pt x="2036" y="912"/>
                </a:cubicBezTo>
                <a:cubicBezTo>
                  <a:pt x="2035" y="911"/>
                  <a:pt x="2036" y="910"/>
                  <a:pt x="2035" y="909"/>
                </a:cubicBezTo>
                <a:cubicBezTo>
                  <a:pt x="2034" y="909"/>
                  <a:pt x="2034" y="909"/>
                  <a:pt x="2033" y="908"/>
                </a:cubicBezTo>
                <a:cubicBezTo>
                  <a:pt x="2034" y="909"/>
                  <a:pt x="2034" y="910"/>
                  <a:pt x="2035" y="911"/>
                </a:cubicBezTo>
                <a:cubicBezTo>
                  <a:pt x="2035" y="911"/>
                  <a:pt x="2035" y="911"/>
                  <a:pt x="2034" y="911"/>
                </a:cubicBezTo>
                <a:cubicBezTo>
                  <a:pt x="2033" y="908"/>
                  <a:pt x="2031" y="907"/>
                  <a:pt x="2029" y="904"/>
                </a:cubicBezTo>
                <a:cubicBezTo>
                  <a:pt x="2029" y="903"/>
                  <a:pt x="2029" y="903"/>
                  <a:pt x="2029" y="901"/>
                </a:cubicBezTo>
                <a:cubicBezTo>
                  <a:pt x="2028" y="900"/>
                  <a:pt x="2027" y="899"/>
                  <a:pt x="2026" y="898"/>
                </a:cubicBezTo>
                <a:cubicBezTo>
                  <a:pt x="2026" y="898"/>
                  <a:pt x="2026" y="898"/>
                  <a:pt x="2027" y="898"/>
                </a:cubicBezTo>
                <a:cubicBezTo>
                  <a:pt x="2027" y="898"/>
                  <a:pt x="2028" y="898"/>
                  <a:pt x="2029" y="898"/>
                </a:cubicBezTo>
                <a:cubicBezTo>
                  <a:pt x="2029" y="900"/>
                  <a:pt x="2029" y="901"/>
                  <a:pt x="2030" y="902"/>
                </a:cubicBezTo>
                <a:cubicBezTo>
                  <a:pt x="2031" y="901"/>
                  <a:pt x="2033" y="902"/>
                  <a:pt x="2035" y="903"/>
                </a:cubicBezTo>
                <a:cubicBezTo>
                  <a:pt x="2035" y="903"/>
                  <a:pt x="2035" y="904"/>
                  <a:pt x="2035" y="904"/>
                </a:cubicBezTo>
                <a:cubicBezTo>
                  <a:pt x="2035" y="904"/>
                  <a:pt x="2035" y="904"/>
                  <a:pt x="2036" y="904"/>
                </a:cubicBezTo>
                <a:cubicBezTo>
                  <a:pt x="2036" y="904"/>
                  <a:pt x="2036" y="904"/>
                  <a:pt x="2036" y="904"/>
                </a:cubicBezTo>
                <a:cubicBezTo>
                  <a:pt x="2036" y="905"/>
                  <a:pt x="2037" y="905"/>
                  <a:pt x="2038" y="907"/>
                </a:cubicBezTo>
                <a:cubicBezTo>
                  <a:pt x="2037" y="907"/>
                  <a:pt x="2037" y="907"/>
                  <a:pt x="2038" y="908"/>
                </a:cubicBezTo>
                <a:cubicBezTo>
                  <a:pt x="2037" y="908"/>
                  <a:pt x="2037" y="908"/>
                  <a:pt x="2037" y="908"/>
                </a:cubicBezTo>
                <a:cubicBezTo>
                  <a:pt x="2037" y="908"/>
                  <a:pt x="2037" y="908"/>
                  <a:pt x="2037" y="908"/>
                </a:cubicBezTo>
                <a:cubicBezTo>
                  <a:pt x="2038" y="908"/>
                  <a:pt x="2039" y="910"/>
                  <a:pt x="2039" y="911"/>
                </a:cubicBezTo>
                <a:cubicBezTo>
                  <a:pt x="2039" y="911"/>
                  <a:pt x="2039" y="911"/>
                  <a:pt x="2039" y="911"/>
                </a:cubicBezTo>
                <a:cubicBezTo>
                  <a:pt x="2039" y="912"/>
                  <a:pt x="2040" y="913"/>
                  <a:pt x="2040" y="913"/>
                </a:cubicBezTo>
                <a:cubicBezTo>
                  <a:pt x="2039" y="913"/>
                  <a:pt x="2039" y="913"/>
                  <a:pt x="2038" y="913"/>
                </a:cubicBezTo>
                <a:cubicBezTo>
                  <a:pt x="2038" y="913"/>
                  <a:pt x="2038" y="914"/>
                  <a:pt x="2038" y="914"/>
                </a:cubicBezTo>
                <a:cubicBezTo>
                  <a:pt x="2039" y="914"/>
                  <a:pt x="2039" y="914"/>
                  <a:pt x="2040" y="914"/>
                </a:cubicBezTo>
                <a:cubicBezTo>
                  <a:pt x="2040" y="915"/>
                  <a:pt x="2040" y="915"/>
                  <a:pt x="2040" y="915"/>
                </a:cubicBezTo>
                <a:cubicBezTo>
                  <a:pt x="2041" y="915"/>
                  <a:pt x="2041" y="915"/>
                  <a:pt x="2042" y="916"/>
                </a:cubicBezTo>
                <a:cubicBezTo>
                  <a:pt x="2042" y="916"/>
                  <a:pt x="2042" y="916"/>
                  <a:pt x="2042" y="917"/>
                </a:cubicBezTo>
                <a:cubicBezTo>
                  <a:pt x="2043" y="917"/>
                  <a:pt x="2043" y="917"/>
                  <a:pt x="2044" y="918"/>
                </a:cubicBezTo>
                <a:cubicBezTo>
                  <a:pt x="2044" y="916"/>
                  <a:pt x="2043" y="916"/>
                  <a:pt x="2044" y="914"/>
                </a:cubicBezTo>
                <a:cubicBezTo>
                  <a:pt x="2044" y="914"/>
                  <a:pt x="2044" y="914"/>
                  <a:pt x="2044" y="914"/>
                </a:cubicBezTo>
                <a:cubicBezTo>
                  <a:pt x="2046" y="915"/>
                  <a:pt x="2046" y="918"/>
                  <a:pt x="2047" y="920"/>
                </a:cubicBezTo>
                <a:cubicBezTo>
                  <a:pt x="2049" y="921"/>
                  <a:pt x="2052" y="924"/>
                  <a:pt x="2055" y="923"/>
                </a:cubicBezTo>
                <a:cubicBezTo>
                  <a:pt x="2057" y="923"/>
                  <a:pt x="2058" y="920"/>
                  <a:pt x="2061" y="920"/>
                </a:cubicBezTo>
                <a:cubicBezTo>
                  <a:pt x="2061" y="921"/>
                  <a:pt x="2061" y="921"/>
                  <a:pt x="2061" y="921"/>
                </a:cubicBezTo>
                <a:cubicBezTo>
                  <a:pt x="2061" y="923"/>
                  <a:pt x="2061" y="925"/>
                  <a:pt x="2060" y="927"/>
                </a:cubicBezTo>
                <a:close/>
                <a:moveTo>
                  <a:pt x="2030" y="946"/>
                </a:moveTo>
                <a:cubicBezTo>
                  <a:pt x="2031" y="945"/>
                  <a:pt x="2032" y="945"/>
                  <a:pt x="2033" y="944"/>
                </a:cubicBezTo>
                <a:cubicBezTo>
                  <a:pt x="2033" y="944"/>
                  <a:pt x="2034" y="944"/>
                  <a:pt x="2035" y="944"/>
                </a:cubicBezTo>
                <a:cubicBezTo>
                  <a:pt x="2035" y="945"/>
                  <a:pt x="2035" y="945"/>
                  <a:pt x="2035" y="946"/>
                </a:cubicBezTo>
                <a:cubicBezTo>
                  <a:pt x="2035" y="946"/>
                  <a:pt x="2035" y="947"/>
                  <a:pt x="2035" y="947"/>
                </a:cubicBezTo>
                <a:cubicBezTo>
                  <a:pt x="2035" y="948"/>
                  <a:pt x="2036" y="948"/>
                  <a:pt x="2036" y="950"/>
                </a:cubicBezTo>
                <a:cubicBezTo>
                  <a:pt x="2033" y="951"/>
                  <a:pt x="2032" y="955"/>
                  <a:pt x="2030" y="956"/>
                </a:cubicBezTo>
                <a:cubicBezTo>
                  <a:pt x="2028" y="958"/>
                  <a:pt x="2026" y="959"/>
                  <a:pt x="2025" y="960"/>
                </a:cubicBezTo>
                <a:cubicBezTo>
                  <a:pt x="2026" y="961"/>
                  <a:pt x="2027" y="962"/>
                  <a:pt x="2029" y="962"/>
                </a:cubicBezTo>
                <a:cubicBezTo>
                  <a:pt x="2029" y="962"/>
                  <a:pt x="2029" y="962"/>
                  <a:pt x="2029" y="962"/>
                </a:cubicBezTo>
                <a:cubicBezTo>
                  <a:pt x="2028" y="963"/>
                  <a:pt x="2027" y="963"/>
                  <a:pt x="2027" y="963"/>
                </a:cubicBezTo>
                <a:cubicBezTo>
                  <a:pt x="2026" y="963"/>
                  <a:pt x="2026" y="962"/>
                  <a:pt x="2025" y="962"/>
                </a:cubicBezTo>
                <a:cubicBezTo>
                  <a:pt x="2023" y="963"/>
                  <a:pt x="2021" y="965"/>
                  <a:pt x="2019" y="966"/>
                </a:cubicBezTo>
                <a:cubicBezTo>
                  <a:pt x="2018" y="966"/>
                  <a:pt x="2017" y="965"/>
                  <a:pt x="2017" y="966"/>
                </a:cubicBezTo>
                <a:cubicBezTo>
                  <a:pt x="2017" y="966"/>
                  <a:pt x="2018" y="967"/>
                  <a:pt x="2018" y="967"/>
                </a:cubicBezTo>
                <a:cubicBezTo>
                  <a:pt x="2018" y="968"/>
                  <a:pt x="2018" y="969"/>
                  <a:pt x="2018" y="970"/>
                </a:cubicBezTo>
                <a:cubicBezTo>
                  <a:pt x="2017" y="970"/>
                  <a:pt x="2016" y="970"/>
                  <a:pt x="2015" y="970"/>
                </a:cubicBezTo>
                <a:cubicBezTo>
                  <a:pt x="2015" y="970"/>
                  <a:pt x="2015" y="970"/>
                  <a:pt x="2015" y="970"/>
                </a:cubicBezTo>
                <a:cubicBezTo>
                  <a:pt x="2016" y="971"/>
                  <a:pt x="2016" y="971"/>
                  <a:pt x="2017" y="971"/>
                </a:cubicBezTo>
                <a:cubicBezTo>
                  <a:pt x="2016" y="973"/>
                  <a:pt x="2015" y="976"/>
                  <a:pt x="2014" y="978"/>
                </a:cubicBezTo>
                <a:cubicBezTo>
                  <a:pt x="2014" y="979"/>
                  <a:pt x="2009" y="982"/>
                  <a:pt x="2007" y="983"/>
                </a:cubicBezTo>
                <a:cubicBezTo>
                  <a:pt x="2003" y="983"/>
                  <a:pt x="2000" y="982"/>
                  <a:pt x="1997" y="981"/>
                </a:cubicBezTo>
                <a:cubicBezTo>
                  <a:pt x="1997" y="980"/>
                  <a:pt x="1997" y="980"/>
                  <a:pt x="1996" y="980"/>
                </a:cubicBezTo>
                <a:cubicBezTo>
                  <a:pt x="1996" y="979"/>
                  <a:pt x="1995" y="979"/>
                  <a:pt x="1995" y="980"/>
                </a:cubicBezTo>
                <a:cubicBezTo>
                  <a:pt x="1993" y="981"/>
                  <a:pt x="1991" y="981"/>
                  <a:pt x="1990" y="979"/>
                </a:cubicBezTo>
                <a:cubicBezTo>
                  <a:pt x="1990" y="979"/>
                  <a:pt x="1990" y="979"/>
                  <a:pt x="1990" y="979"/>
                </a:cubicBezTo>
                <a:cubicBezTo>
                  <a:pt x="1990" y="979"/>
                  <a:pt x="1991" y="979"/>
                  <a:pt x="1991" y="979"/>
                </a:cubicBezTo>
                <a:cubicBezTo>
                  <a:pt x="1991" y="978"/>
                  <a:pt x="1991" y="978"/>
                  <a:pt x="1991" y="978"/>
                </a:cubicBezTo>
                <a:cubicBezTo>
                  <a:pt x="1991" y="978"/>
                  <a:pt x="1992" y="978"/>
                  <a:pt x="1992" y="977"/>
                </a:cubicBezTo>
                <a:cubicBezTo>
                  <a:pt x="1992" y="977"/>
                  <a:pt x="1992" y="977"/>
                  <a:pt x="1992" y="977"/>
                </a:cubicBezTo>
                <a:cubicBezTo>
                  <a:pt x="1992" y="977"/>
                  <a:pt x="1991" y="976"/>
                  <a:pt x="1991" y="976"/>
                </a:cubicBezTo>
                <a:cubicBezTo>
                  <a:pt x="1991" y="976"/>
                  <a:pt x="1991" y="976"/>
                  <a:pt x="1991" y="976"/>
                </a:cubicBezTo>
                <a:cubicBezTo>
                  <a:pt x="1992" y="976"/>
                  <a:pt x="1992" y="976"/>
                  <a:pt x="1993" y="977"/>
                </a:cubicBezTo>
                <a:cubicBezTo>
                  <a:pt x="1993" y="976"/>
                  <a:pt x="1992" y="975"/>
                  <a:pt x="1992" y="975"/>
                </a:cubicBezTo>
                <a:cubicBezTo>
                  <a:pt x="1992" y="975"/>
                  <a:pt x="1992" y="974"/>
                  <a:pt x="1992" y="974"/>
                </a:cubicBezTo>
                <a:cubicBezTo>
                  <a:pt x="1993" y="975"/>
                  <a:pt x="1994" y="975"/>
                  <a:pt x="1995" y="975"/>
                </a:cubicBezTo>
                <a:cubicBezTo>
                  <a:pt x="1995" y="974"/>
                  <a:pt x="1994" y="973"/>
                  <a:pt x="1994" y="972"/>
                </a:cubicBezTo>
                <a:cubicBezTo>
                  <a:pt x="1994" y="972"/>
                  <a:pt x="1994" y="972"/>
                  <a:pt x="1994" y="972"/>
                </a:cubicBezTo>
                <a:cubicBezTo>
                  <a:pt x="1996" y="971"/>
                  <a:pt x="1997" y="969"/>
                  <a:pt x="1999" y="968"/>
                </a:cubicBezTo>
                <a:cubicBezTo>
                  <a:pt x="1999" y="968"/>
                  <a:pt x="1999" y="967"/>
                  <a:pt x="1999" y="967"/>
                </a:cubicBezTo>
                <a:cubicBezTo>
                  <a:pt x="2001" y="965"/>
                  <a:pt x="2003" y="965"/>
                  <a:pt x="2005" y="964"/>
                </a:cubicBezTo>
                <a:cubicBezTo>
                  <a:pt x="2007" y="963"/>
                  <a:pt x="2009" y="962"/>
                  <a:pt x="2011" y="960"/>
                </a:cubicBezTo>
                <a:cubicBezTo>
                  <a:pt x="2011" y="959"/>
                  <a:pt x="2011" y="959"/>
                  <a:pt x="2012" y="958"/>
                </a:cubicBezTo>
                <a:cubicBezTo>
                  <a:pt x="2013" y="958"/>
                  <a:pt x="2014" y="957"/>
                  <a:pt x="2015" y="957"/>
                </a:cubicBezTo>
                <a:cubicBezTo>
                  <a:pt x="2015" y="957"/>
                  <a:pt x="2019" y="953"/>
                  <a:pt x="2019" y="953"/>
                </a:cubicBezTo>
                <a:cubicBezTo>
                  <a:pt x="2019" y="952"/>
                  <a:pt x="2019" y="950"/>
                  <a:pt x="2019" y="949"/>
                </a:cubicBezTo>
                <a:cubicBezTo>
                  <a:pt x="2020" y="949"/>
                  <a:pt x="2023" y="948"/>
                  <a:pt x="2023" y="947"/>
                </a:cubicBezTo>
                <a:cubicBezTo>
                  <a:pt x="2024" y="946"/>
                  <a:pt x="2023" y="944"/>
                  <a:pt x="2024" y="943"/>
                </a:cubicBezTo>
                <a:cubicBezTo>
                  <a:pt x="2024" y="942"/>
                  <a:pt x="2025" y="941"/>
                  <a:pt x="2025" y="940"/>
                </a:cubicBezTo>
                <a:cubicBezTo>
                  <a:pt x="2029" y="941"/>
                  <a:pt x="2028" y="944"/>
                  <a:pt x="2030" y="946"/>
                </a:cubicBezTo>
                <a:close/>
                <a:moveTo>
                  <a:pt x="1015" y="281"/>
                </a:moveTo>
                <a:cubicBezTo>
                  <a:pt x="1015" y="281"/>
                  <a:pt x="1015" y="281"/>
                  <a:pt x="1014" y="281"/>
                </a:cubicBezTo>
                <a:cubicBezTo>
                  <a:pt x="1014" y="282"/>
                  <a:pt x="1013" y="283"/>
                  <a:pt x="1012" y="283"/>
                </a:cubicBezTo>
                <a:cubicBezTo>
                  <a:pt x="1011" y="283"/>
                  <a:pt x="1011" y="282"/>
                  <a:pt x="1011" y="281"/>
                </a:cubicBezTo>
                <a:cubicBezTo>
                  <a:pt x="1010" y="281"/>
                  <a:pt x="1008" y="282"/>
                  <a:pt x="1008" y="281"/>
                </a:cubicBezTo>
                <a:cubicBezTo>
                  <a:pt x="1006" y="278"/>
                  <a:pt x="1008" y="278"/>
                  <a:pt x="1009" y="276"/>
                </a:cubicBezTo>
                <a:cubicBezTo>
                  <a:pt x="1010" y="276"/>
                  <a:pt x="1010" y="276"/>
                  <a:pt x="1010" y="276"/>
                </a:cubicBezTo>
                <a:cubicBezTo>
                  <a:pt x="1010" y="277"/>
                  <a:pt x="1011" y="277"/>
                  <a:pt x="1012" y="278"/>
                </a:cubicBezTo>
                <a:cubicBezTo>
                  <a:pt x="1012" y="277"/>
                  <a:pt x="1012" y="275"/>
                  <a:pt x="1013" y="275"/>
                </a:cubicBezTo>
                <a:cubicBezTo>
                  <a:pt x="1013" y="275"/>
                  <a:pt x="1014" y="275"/>
                  <a:pt x="1015" y="275"/>
                </a:cubicBezTo>
                <a:cubicBezTo>
                  <a:pt x="1015" y="277"/>
                  <a:pt x="1015" y="278"/>
                  <a:pt x="1013" y="280"/>
                </a:cubicBezTo>
                <a:cubicBezTo>
                  <a:pt x="1013" y="280"/>
                  <a:pt x="1013" y="280"/>
                  <a:pt x="1013" y="280"/>
                </a:cubicBezTo>
                <a:cubicBezTo>
                  <a:pt x="1014" y="280"/>
                  <a:pt x="1014" y="280"/>
                  <a:pt x="1015" y="281"/>
                </a:cubicBezTo>
                <a:close/>
                <a:moveTo>
                  <a:pt x="1002" y="266"/>
                </a:moveTo>
                <a:cubicBezTo>
                  <a:pt x="999" y="266"/>
                  <a:pt x="996" y="266"/>
                  <a:pt x="994" y="266"/>
                </a:cubicBezTo>
                <a:cubicBezTo>
                  <a:pt x="993" y="268"/>
                  <a:pt x="992" y="268"/>
                  <a:pt x="991" y="270"/>
                </a:cubicBezTo>
                <a:cubicBezTo>
                  <a:pt x="991" y="269"/>
                  <a:pt x="990" y="268"/>
                  <a:pt x="990" y="268"/>
                </a:cubicBezTo>
                <a:cubicBezTo>
                  <a:pt x="990" y="267"/>
                  <a:pt x="991" y="266"/>
                  <a:pt x="992" y="265"/>
                </a:cubicBezTo>
                <a:cubicBezTo>
                  <a:pt x="993" y="265"/>
                  <a:pt x="995" y="265"/>
                  <a:pt x="996" y="265"/>
                </a:cubicBezTo>
                <a:cubicBezTo>
                  <a:pt x="998" y="264"/>
                  <a:pt x="998" y="262"/>
                  <a:pt x="999" y="261"/>
                </a:cubicBezTo>
                <a:cubicBezTo>
                  <a:pt x="1000" y="261"/>
                  <a:pt x="1002" y="261"/>
                  <a:pt x="1003" y="260"/>
                </a:cubicBezTo>
                <a:cubicBezTo>
                  <a:pt x="1003" y="260"/>
                  <a:pt x="1003" y="260"/>
                  <a:pt x="1003" y="260"/>
                </a:cubicBezTo>
                <a:cubicBezTo>
                  <a:pt x="1003" y="260"/>
                  <a:pt x="1003" y="260"/>
                  <a:pt x="1004" y="260"/>
                </a:cubicBezTo>
                <a:cubicBezTo>
                  <a:pt x="1003" y="262"/>
                  <a:pt x="1003" y="262"/>
                  <a:pt x="1003" y="264"/>
                </a:cubicBezTo>
                <a:cubicBezTo>
                  <a:pt x="1002" y="265"/>
                  <a:pt x="1002" y="265"/>
                  <a:pt x="1002" y="266"/>
                </a:cubicBezTo>
                <a:close/>
                <a:moveTo>
                  <a:pt x="1995" y="196"/>
                </a:moveTo>
                <a:cubicBezTo>
                  <a:pt x="1994" y="196"/>
                  <a:pt x="1994" y="197"/>
                  <a:pt x="1993" y="197"/>
                </a:cubicBezTo>
                <a:cubicBezTo>
                  <a:pt x="1992" y="198"/>
                  <a:pt x="1987" y="198"/>
                  <a:pt x="1985" y="197"/>
                </a:cubicBezTo>
                <a:cubicBezTo>
                  <a:pt x="1985" y="196"/>
                  <a:pt x="1985" y="196"/>
                  <a:pt x="1984" y="195"/>
                </a:cubicBezTo>
                <a:cubicBezTo>
                  <a:pt x="1984" y="195"/>
                  <a:pt x="1984" y="195"/>
                  <a:pt x="1983" y="195"/>
                </a:cubicBezTo>
                <a:cubicBezTo>
                  <a:pt x="1983" y="195"/>
                  <a:pt x="1983" y="195"/>
                  <a:pt x="1983" y="194"/>
                </a:cubicBezTo>
                <a:cubicBezTo>
                  <a:pt x="1982" y="195"/>
                  <a:pt x="1981" y="196"/>
                  <a:pt x="1979" y="196"/>
                </a:cubicBezTo>
                <a:cubicBezTo>
                  <a:pt x="1978" y="195"/>
                  <a:pt x="1978" y="195"/>
                  <a:pt x="1977" y="195"/>
                </a:cubicBezTo>
                <a:cubicBezTo>
                  <a:pt x="1977" y="196"/>
                  <a:pt x="1978" y="196"/>
                  <a:pt x="1978" y="197"/>
                </a:cubicBezTo>
                <a:cubicBezTo>
                  <a:pt x="1977" y="197"/>
                  <a:pt x="1977" y="198"/>
                  <a:pt x="1977" y="198"/>
                </a:cubicBezTo>
                <a:cubicBezTo>
                  <a:pt x="1978" y="198"/>
                  <a:pt x="1979" y="199"/>
                  <a:pt x="1980" y="199"/>
                </a:cubicBezTo>
                <a:cubicBezTo>
                  <a:pt x="1980" y="199"/>
                  <a:pt x="1981" y="198"/>
                  <a:pt x="1981" y="198"/>
                </a:cubicBezTo>
                <a:cubicBezTo>
                  <a:pt x="1982" y="198"/>
                  <a:pt x="1983" y="198"/>
                  <a:pt x="1983" y="198"/>
                </a:cubicBezTo>
                <a:cubicBezTo>
                  <a:pt x="1984" y="201"/>
                  <a:pt x="1984" y="201"/>
                  <a:pt x="1986" y="202"/>
                </a:cubicBezTo>
                <a:cubicBezTo>
                  <a:pt x="1987" y="202"/>
                  <a:pt x="1988" y="202"/>
                  <a:pt x="1989" y="201"/>
                </a:cubicBezTo>
                <a:cubicBezTo>
                  <a:pt x="1988" y="202"/>
                  <a:pt x="1988" y="202"/>
                  <a:pt x="1988" y="202"/>
                </a:cubicBezTo>
                <a:cubicBezTo>
                  <a:pt x="1989" y="202"/>
                  <a:pt x="1989" y="202"/>
                  <a:pt x="1990" y="202"/>
                </a:cubicBezTo>
                <a:cubicBezTo>
                  <a:pt x="1990" y="204"/>
                  <a:pt x="1991" y="204"/>
                  <a:pt x="1991" y="207"/>
                </a:cubicBezTo>
                <a:cubicBezTo>
                  <a:pt x="1991" y="207"/>
                  <a:pt x="1990" y="208"/>
                  <a:pt x="1990" y="208"/>
                </a:cubicBezTo>
                <a:cubicBezTo>
                  <a:pt x="1992" y="208"/>
                  <a:pt x="1992" y="211"/>
                  <a:pt x="1994" y="212"/>
                </a:cubicBezTo>
                <a:cubicBezTo>
                  <a:pt x="1995" y="213"/>
                  <a:pt x="1995" y="213"/>
                  <a:pt x="1994" y="214"/>
                </a:cubicBezTo>
                <a:cubicBezTo>
                  <a:pt x="1995" y="214"/>
                  <a:pt x="1996" y="214"/>
                  <a:pt x="1996" y="214"/>
                </a:cubicBezTo>
                <a:cubicBezTo>
                  <a:pt x="1996" y="220"/>
                  <a:pt x="1992" y="219"/>
                  <a:pt x="1988" y="218"/>
                </a:cubicBezTo>
                <a:cubicBezTo>
                  <a:pt x="1986" y="217"/>
                  <a:pt x="1985" y="217"/>
                  <a:pt x="1984" y="216"/>
                </a:cubicBezTo>
                <a:cubicBezTo>
                  <a:pt x="1984" y="216"/>
                  <a:pt x="1984" y="216"/>
                  <a:pt x="1984" y="215"/>
                </a:cubicBezTo>
                <a:cubicBezTo>
                  <a:pt x="1983" y="215"/>
                  <a:pt x="1982" y="215"/>
                  <a:pt x="1982" y="216"/>
                </a:cubicBezTo>
                <a:cubicBezTo>
                  <a:pt x="1981" y="216"/>
                  <a:pt x="1981" y="217"/>
                  <a:pt x="1980" y="218"/>
                </a:cubicBezTo>
                <a:cubicBezTo>
                  <a:pt x="1978" y="219"/>
                  <a:pt x="1975" y="221"/>
                  <a:pt x="1972" y="222"/>
                </a:cubicBezTo>
                <a:cubicBezTo>
                  <a:pt x="1971" y="222"/>
                  <a:pt x="1970" y="222"/>
                  <a:pt x="1968" y="223"/>
                </a:cubicBezTo>
                <a:cubicBezTo>
                  <a:pt x="1967" y="223"/>
                  <a:pt x="1966" y="225"/>
                  <a:pt x="1965" y="225"/>
                </a:cubicBezTo>
                <a:cubicBezTo>
                  <a:pt x="1963" y="225"/>
                  <a:pt x="1962" y="225"/>
                  <a:pt x="1961" y="226"/>
                </a:cubicBezTo>
                <a:cubicBezTo>
                  <a:pt x="1961" y="226"/>
                  <a:pt x="1960" y="228"/>
                  <a:pt x="1959" y="228"/>
                </a:cubicBezTo>
                <a:cubicBezTo>
                  <a:pt x="1958" y="228"/>
                  <a:pt x="1957" y="228"/>
                  <a:pt x="1956" y="228"/>
                </a:cubicBezTo>
                <a:cubicBezTo>
                  <a:pt x="1955" y="229"/>
                  <a:pt x="1955" y="231"/>
                  <a:pt x="1954" y="232"/>
                </a:cubicBezTo>
                <a:cubicBezTo>
                  <a:pt x="1952" y="233"/>
                  <a:pt x="1951" y="233"/>
                  <a:pt x="1949" y="234"/>
                </a:cubicBezTo>
                <a:cubicBezTo>
                  <a:pt x="1949" y="234"/>
                  <a:pt x="1948" y="235"/>
                  <a:pt x="1948" y="236"/>
                </a:cubicBezTo>
                <a:cubicBezTo>
                  <a:pt x="1947" y="236"/>
                  <a:pt x="1945" y="236"/>
                  <a:pt x="1944" y="237"/>
                </a:cubicBezTo>
                <a:cubicBezTo>
                  <a:pt x="1943" y="238"/>
                  <a:pt x="1944" y="239"/>
                  <a:pt x="1943" y="240"/>
                </a:cubicBezTo>
                <a:cubicBezTo>
                  <a:pt x="1943" y="240"/>
                  <a:pt x="1943" y="240"/>
                  <a:pt x="1942" y="240"/>
                </a:cubicBezTo>
                <a:cubicBezTo>
                  <a:pt x="1942" y="240"/>
                  <a:pt x="1941" y="240"/>
                  <a:pt x="1941" y="240"/>
                </a:cubicBezTo>
                <a:cubicBezTo>
                  <a:pt x="1939" y="239"/>
                  <a:pt x="1939" y="237"/>
                  <a:pt x="1937" y="236"/>
                </a:cubicBezTo>
                <a:cubicBezTo>
                  <a:pt x="1935" y="235"/>
                  <a:pt x="1926" y="236"/>
                  <a:pt x="1925" y="237"/>
                </a:cubicBezTo>
                <a:cubicBezTo>
                  <a:pt x="1923" y="239"/>
                  <a:pt x="1920" y="240"/>
                  <a:pt x="1918" y="242"/>
                </a:cubicBezTo>
                <a:cubicBezTo>
                  <a:pt x="1918" y="242"/>
                  <a:pt x="1918" y="242"/>
                  <a:pt x="1918" y="241"/>
                </a:cubicBezTo>
                <a:cubicBezTo>
                  <a:pt x="1918" y="240"/>
                  <a:pt x="1919" y="238"/>
                  <a:pt x="1919" y="237"/>
                </a:cubicBezTo>
                <a:cubicBezTo>
                  <a:pt x="1919" y="237"/>
                  <a:pt x="1919" y="237"/>
                  <a:pt x="1919" y="236"/>
                </a:cubicBezTo>
                <a:cubicBezTo>
                  <a:pt x="1918" y="237"/>
                  <a:pt x="1918" y="237"/>
                  <a:pt x="1917" y="236"/>
                </a:cubicBezTo>
                <a:cubicBezTo>
                  <a:pt x="1915" y="238"/>
                  <a:pt x="1914" y="239"/>
                  <a:pt x="1912" y="240"/>
                </a:cubicBezTo>
                <a:cubicBezTo>
                  <a:pt x="1912" y="240"/>
                  <a:pt x="1912" y="241"/>
                  <a:pt x="1912" y="242"/>
                </a:cubicBezTo>
                <a:cubicBezTo>
                  <a:pt x="1911" y="242"/>
                  <a:pt x="1910" y="242"/>
                  <a:pt x="1910" y="242"/>
                </a:cubicBezTo>
                <a:cubicBezTo>
                  <a:pt x="1909" y="241"/>
                  <a:pt x="1908" y="240"/>
                  <a:pt x="1907" y="239"/>
                </a:cubicBezTo>
                <a:cubicBezTo>
                  <a:pt x="1906" y="240"/>
                  <a:pt x="1905" y="240"/>
                  <a:pt x="1905" y="241"/>
                </a:cubicBezTo>
                <a:cubicBezTo>
                  <a:pt x="1905" y="241"/>
                  <a:pt x="1905" y="241"/>
                  <a:pt x="1905" y="241"/>
                </a:cubicBezTo>
                <a:cubicBezTo>
                  <a:pt x="1902" y="241"/>
                  <a:pt x="1902" y="243"/>
                  <a:pt x="1901" y="244"/>
                </a:cubicBezTo>
                <a:cubicBezTo>
                  <a:pt x="1901" y="245"/>
                  <a:pt x="1902" y="245"/>
                  <a:pt x="1902" y="246"/>
                </a:cubicBezTo>
                <a:cubicBezTo>
                  <a:pt x="1901" y="247"/>
                  <a:pt x="1900" y="248"/>
                  <a:pt x="1899" y="248"/>
                </a:cubicBezTo>
                <a:cubicBezTo>
                  <a:pt x="1899" y="249"/>
                  <a:pt x="1900" y="249"/>
                  <a:pt x="1900" y="249"/>
                </a:cubicBezTo>
                <a:cubicBezTo>
                  <a:pt x="1898" y="252"/>
                  <a:pt x="1894" y="253"/>
                  <a:pt x="1893" y="258"/>
                </a:cubicBezTo>
                <a:cubicBezTo>
                  <a:pt x="1896" y="260"/>
                  <a:pt x="1898" y="259"/>
                  <a:pt x="1901" y="260"/>
                </a:cubicBezTo>
                <a:cubicBezTo>
                  <a:pt x="1901" y="260"/>
                  <a:pt x="1901" y="260"/>
                  <a:pt x="1901" y="261"/>
                </a:cubicBezTo>
                <a:cubicBezTo>
                  <a:pt x="1900" y="263"/>
                  <a:pt x="1898" y="263"/>
                  <a:pt x="1898" y="265"/>
                </a:cubicBezTo>
                <a:cubicBezTo>
                  <a:pt x="1898" y="267"/>
                  <a:pt x="1899" y="268"/>
                  <a:pt x="1899" y="269"/>
                </a:cubicBezTo>
                <a:cubicBezTo>
                  <a:pt x="1900" y="269"/>
                  <a:pt x="1900" y="269"/>
                  <a:pt x="1901" y="269"/>
                </a:cubicBezTo>
                <a:cubicBezTo>
                  <a:pt x="1901" y="270"/>
                  <a:pt x="1902" y="272"/>
                  <a:pt x="1902" y="273"/>
                </a:cubicBezTo>
                <a:cubicBezTo>
                  <a:pt x="1901" y="274"/>
                  <a:pt x="1900" y="275"/>
                  <a:pt x="1899" y="274"/>
                </a:cubicBezTo>
                <a:cubicBezTo>
                  <a:pt x="1899" y="274"/>
                  <a:pt x="1898" y="274"/>
                  <a:pt x="1898" y="274"/>
                </a:cubicBezTo>
                <a:cubicBezTo>
                  <a:pt x="1898" y="272"/>
                  <a:pt x="1898" y="272"/>
                  <a:pt x="1899" y="271"/>
                </a:cubicBezTo>
                <a:cubicBezTo>
                  <a:pt x="1899" y="271"/>
                  <a:pt x="1899" y="271"/>
                  <a:pt x="1899" y="271"/>
                </a:cubicBezTo>
                <a:cubicBezTo>
                  <a:pt x="1898" y="271"/>
                  <a:pt x="1898" y="271"/>
                  <a:pt x="1898" y="271"/>
                </a:cubicBezTo>
                <a:cubicBezTo>
                  <a:pt x="1895" y="272"/>
                  <a:pt x="1891" y="278"/>
                  <a:pt x="1892" y="282"/>
                </a:cubicBezTo>
                <a:cubicBezTo>
                  <a:pt x="1893" y="283"/>
                  <a:pt x="1894" y="283"/>
                  <a:pt x="1895" y="284"/>
                </a:cubicBezTo>
                <a:cubicBezTo>
                  <a:pt x="1892" y="289"/>
                  <a:pt x="1891" y="285"/>
                  <a:pt x="1887" y="286"/>
                </a:cubicBezTo>
                <a:cubicBezTo>
                  <a:pt x="1884" y="287"/>
                  <a:pt x="1880" y="290"/>
                  <a:pt x="1881" y="294"/>
                </a:cubicBezTo>
                <a:cubicBezTo>
                  <a:pt x="1881" y="294"/>
                  <a:pt x="1882" y="295"/>
                  <a:pt x="1882" y="295"/>
                </a:cubicBezTo>
                <a:cubicBezTo>
                  <a:pt x="1882" y="295"/>
                  <a:pt x="1882" y="296"/>
                  <a:pt x="1882" y="296"/>
                </a:cubicBezTo>
                <a:cubicBezTo>
                  <a:pt x="1879" y="297"/>
                  <a:pt x="1876" y="299"/>
                  <a:pt x="1874" y="300"/>
                </a:cubicBezTo>
                <a:cubicBezTo>
                  <a:pt x="1874" y="301"/>
                  <a:pt x="1874" y="303"/>
                  <a:pt x="1874" y="304"/>
                </a:cubicBezTo>
                <a:cubicBezTo>
                  <a:pt x="1873" y="307"/>
                  <a:pt x="1866" y="313"/>
                  <a:pt x="1863" y="314"/>
                </a:cubicBezTo>
                <a:cubicBezTo>
                  <a:pt x="1863" y="312"/>
                  <a:pt x="1862" y="309"/>
                  <a:pt x="1862" y="307"/>
                </a:cubicBezTo>
                <a:cubicBezTo>
                  <a:pt x="1861" y="306"/>
                  <a:pt x="1861" y="305"/>
                  <a:pt x="1861" y="304"/>
                </a:cubicBezTo>
                <a:cubicBezTo>
                  <a:pt x="1861" y="302"/>
                  <a:pt x="1860" y="301"/>
                  <a:pt x="1859" y="300"/>
                </a:cubicBezTo>
                <a:cubicBezTo>
                  <a:pt x="1858" y="296"/>
                  <a:pt x="1858" y="293"/>
                  <a:pt x="1858" y="289"/>
                </a:cubicBezTo>
                <a:cubicBezTo>
                  <a:pt x="1857" y="284"/>
                  <a:pt x="1856" y="280"/>
                  <a:pt x="1857" y="275"/>
                </a:cubicBezTo>
                <a:cubicBezTo>
                  <a:pt x="1857" y="274"/>
                  <a:pt x="1857" y="273"/>
                  <a:pt x="1857" y="271"/>
                </a:cubicBezTo>
                <a:cubicBezTo>
                  <a:pt x="1858" y="269"/>
                  <a:pt x="1861" y="268"/>
                  <a:pt x="1863" y="266"/>
                </a:cubicBezTo>
                <a:cubicBezTo>
                  <a:pt x="1863" y="265"/>
                  <a:pt x="1864" y="263"/>
                  <a:pt x="1865" y="262"/>
                </a:cubicBezTo>
                <a:cubicBezTo>
                  <a:pt x="1864" y="262"/>
                  <a:pt x="1864" y="261"/>
                  <a:pt x="1864" y="260"/>
                </a:cubicBezTo>
                <a:cubicBezTo>
                  <a:pt x="1870" y="259"/>
                  <a:pt x="1876" y="255"/>
                  <a:pt x="1879" y="252"/>
                </a:cubicBezTo>
                <a:cubicBezTo>
                  <a:pt x="1880" y="250"/>
                  <a:pt x="1881" y="249"/>
                  <a:pt x="1881" y="248"/>
                </a:cubicBezTo>
                <a:cubicBezTo>
                  <a:pt x="1885" y="245"/>
                  <a:pt x="1888" y="243"/>
                  <a:pt x="1892" y="240"/>
                </a:cubicBezTo>
                <a:cubicBezTo>
                  <a:pt x="1893" y="239"/>
                  <a:pt x="1893" y="238"/>
                  <a:pt x="1894" y="237"/>
                </a:cubicBezTo>
                <a:cubicBezTo>
                  <a:pt x="1896" y="235"/>
                  <a:pt x="1900" y="235"/>
                  <a:pt x="1902" y="233"/>
                </a:cubicBezTo>
                <a:cubicBezTo>
                  <a:pt x="1902" y="233"/>
                  <a:pt x="1902" y="233"/>
                  <a:pt x="1902" y="233"/>
                </a:cubicBezTo>
                <a:cubicBezTo>
                  <a:pt x="1903" y="233"/>
                  <a:pt x="1905" y="229"/>
                  <a:pt x="1905" y="229"/>
                </a:cubicBezTo>
                <a:cubicBezTo>
                  <a:pt x="1905" y="228"/>
                  <a:pt x="1904" y="228"/>
                  <a:pt x="1904" y="228"/>
                </a:cubicBezTo>
                <a:cubicBezTo>
                  <a:pt x="1905" y="227"/>
                  <a:pt x="1905" y="225"/>
                  <a:pt x="1906" y="224"/>
                </a:cubicBezTo>
                <a:cubicBezTo>
                  <a:pt x="1906" y="223"/>
                  <a:pt x="1906" y="221"/>
                  <a:pt x="1906" y="220"/>
                </a:cubicBezTo>
                <a:cubicBezTo>
                  <a:pt x="1908" y="220"/>
                  <a:pt x="1911" y="219"/>
                  <a:pt x="1914" y="219"/>
                </a:cubicBezTo>
                <a:cubicBezTo>
                  <a:pt x="1914" y="218"/>
                  <a:pt x="1913" y="218"/>
                  <a:pt x="1913" y="218"/>
                </a:cubicBezTo>
                <a:cubicBezTo>
                  <a:pt x="1911" y="217"/>
                  <a:pt x="1909" y="217"/>
                  <a:pt x="1907" y="217"/>
                </a:cubicBezTo>
                <a:cubicBezTo>
                  <a:pt x="1905" y="217"/>
                  <a:pt x="1903" y="218"/>
                  <a:pt x="1901" y="219"/>
                </a:cubicBezTo>
                <a:cubicBezTo>
                  <a:pt x="1901" y="222"/>
                  <a:pt x="1899" y="222"/>
                  <a:pt x="1899" y="225"/>
                </a:cubicBezTo>
                <a:cubicBezTo>
                  <a:pt x="1899" y="225"/>
                  <a:pt x="1899" y="225"/>
                  <a:pt x="1899" y="225"/>
                </a:cubicBezTo>
                <a:cubicBezTo>
                  <a:pt x="1898" y="226"/>
                  <a:pt x="1897" y="226"/>
                  <a:pt x="1896" y="226"/>
                </a:cubicBezTo>
                <a:cubicBezTo>
                  <a:pt x="1893" y="228"/>
                  <a:pt x="1887" y="235"/>
                  <a:pt x="1883" y="234"/>
                </a:cubicBezTo>
                <a:cubicBezTo>
                  <a:pt x="1883" y="233"/>
                  <a:pt x="1884" y="232"/>
                  <a:pt x="1884" y="231"/>
                </a:cubicBezTo>
                <a:cubicBezTo>
                  <a:pt x="1883" y="231"/>
                  <a:pt x="1882" y="231"/>
                  <a:pt x="1882" y="230"/>
                </a:cubicBezTo>
                <a:cubicBezTo>
                  <a:pt x="1882" y="230"/>
                  <a:pt x="1881" y="230"/>
                  <a:pt x="1881" y="230"/>
                </a:cubicBezTo>
                <a:cubicBezTo>
                  <a:pt x="1882" y="228"/>
                  <a:pt x="1884" y="226"/>
                  <a:pt x="1884" y="224"/>
                </a:cubicBezTo>
                <a:cubicBezTo>
                  <a:pt x="1881" y="224"/>
                  <a:pt x="1881" y="226"/>
                  <a:pt x="1878" y="226"/>
                </a:cubicBezTo>
                <a:cubicBezTo>
                  <a:pt x="1877" y="221"/>
                  <a:pt x="1864" y="225"/>
                  <a:pt x="1862" y="227"/>
                </a:cubicBezTo>
                <a:cubicBezTo>
                  <a:pt x="1862" y="228"/>
                  <a:pt x="1862" y="229"/>
                  <a:pt x="1862" y="230"/>
                </a:cubicBezTo>
                <a:cubicBezTo>
                  <a:pt x="1860" y="230"/>
                  <a:pt x="1858" y="231"/>
                  <a:pt x="1858" y="233"/>
                </a:cubicBezTo>
                <a:cubicBezTo>
                  <a:pt x="1858" y="233"/>
                  <a:pt x="1858" y="234"/>
                  <a:pt x="1858" y="235"/>
                </a:cubicBezTo>
                <a:cubicBezTo>
                  <a:pt x="1855" y="235"/>
                  <a:pt x="1845" y="241"/>
                  <a:pt x="1847" y="245"/>
                </a:cubicBezTo>
                <a:cubicBezTo>
                  <a:pt x="1848" y="246"/>
                  <a:pt x="1851" y="245"/>
                  <a:pt x="1852" y="246"/>
                </a:cubicBezTo>
                <a:cubicBezTo>
                  <a:pt x="1852" y="246"/>
                  <a:pt x="1853" y="247"/>
                  <a:pt x="1853" y="247"/>
                </a:cubicBezTo>
                <a:cubicBezTo>
                  <a:pt x="1853" y="247"/>
                  <a:pt x="1853" y="247"/>
                  <a:pt x="1853" y="247"/>
                </a:cubicBezTo>
                <a:cubicBezTo>
                  <a:pt x="1852" y="248"/>
                  <a:pt x="1848" y="249"/>
                  <a:pt x="1847" y="249"/>
                </a:cubicBezTo>
                <a:cubicBezTo>
                  <a:pt x="1845" y="249"/>
                  <a:pt x="1843" y="248"/>
                  <a:pt x="1841" y="248"/>
                </a:cubicBezTo>
                <a:cubicBezTo>
                  <a:pt x="1841" y="249"/>
                  <a:pt x="1840" y="250"/>
                  <a:pt x="1839" y="250"/>
                </a:cubicBezTo>
                <a:cubicBezTo>
                  <a:pt x="1839" y="250"/>
                  <a:pt x="1839" y="250"/>
                  <a:pt x="1838" y="250"/>
                </a:cubicBezTo>
                <a:cubicBezTo>
                  <a:pt x="1838" y="250"/>
                  <a:pt x="1838" y="249"/>
                  <a:pt x="1837" y="249"/>
                </a:cubicBezTo>
                <a:cubicBezTo>
                  <a:pt x="1835" y="250"/>
                  <a:pt x="1832" y="252"/>
                  <a:pt x="1830" y="250"/>
                </a:cubicBezTo>
                <a:cubicBezTo>
                  <a:pt x="1831" y="248"/>
                  <a:pt x="1833" y="248"/>
                  <a:pt x="1835" y="248"/>
                </a:cubicBezTo>
                <a:cubicBezTo>
                  <a:pt x="1835" y="248"/>
                  <a:pt x="1835" y="248"/>
                  <a:pt x="1835" y="247"/>
                </a:cubicBezTo>
                <a:cubicBezTo>
                  <a:pt x="1834" y="245"/>
                  <a:pt x="1831" y="244"/>
                  <a:pt x="1828" y="244"/>
                </a:cubicBezTo>
                <a:cubicBezTo>
                  <a:pt x="1827" y="245"/>
                  <a:pt x="1826" y="245"/>
                  <a:pt x="1825" y="245"/>
                </a:cubicBezTo>
                <a:cubicBezTo>
                  <a:pt x="1824" y="244"/>
                  <a:pt x="1823" y="244"/>
                  <a:pt x="1822" y="243"/>
                </a:cubicBezTo>
                <a:cubicBezTo>
                  <a:pt x="1820" y="243"/>
                  <a:pt x="1818" y="243"/>
                  <a:pt x="1817" y="244"/>
                </a:cubicBezTo>
                <a:cubicBezTo>
                  <a:pt x="1817" y="245"/>
                  <a:pt x="1817" y="246"/>
                  <a:pt x="1816" y="246"/>
                </a:cubicBezTo>
                <a:cubicBezTo>
                  <a:pt x="1816" y="247"/>
                  <a:pt x="1815" y="247"/>
                  <a:pt x="1815" y="247"/>
                </a:cubicBezTo>
                <a:cubicBezTo>
                  <a:pt x="1814" y="247"/>
                  <a:pt x="1813" y="246"/>
                  <a:pt x="1812" y="246"/>
                </a:cubicBezTo>
                <a:cubicBezTo>
                  <a:pt x="1810" y="246"/>
                  <a:pt x="1809" y="246"/>
                  <a:pt x="1807" y="246"/>
                </a:cubicBezTo>
                <a:cubicBezTo>
                  <a:pt x="1805" y="247"/>
                  <a:pt x="1803" y="246"/>
                  <a:pt x="1801" y="246"/>
                </a:cubicBezTo>
                <a:cubicBezTo>
                  <a:pt x="1801" y="247"/>
                  <a:pt x="1800" y="248"/>
                  <a:pt x="1800" y="248"/>
                </a:cubicBezTo>
                <a:cubicBezTo>
                  <a:pt x="1797" y="248"/>
                  <a:pt x="1798" y="247"/>
                  <a:pt x="1797" y="245"/>
                </a:cubicBezTo>
                <a:cubicBezTo>
                  <a:pt x="1793" y="246"/>
                  <a:pt x="1784" y="245"/>
                  <a:pt x="1780" y="246"/>
                </a:cubicBezTo>
                <a:cubicBezTo>
                  <a:pt x="1778" y="247"/>
                  <a:pt x="1776" y="249"/>
                  <a:pt x="1774" y="251"/>
                </a:cubicBezTo>
                <a:cubicBezTo>
                  <a:pt x="1774" y="251"/>
                  <a:pt x="1774" y="252"/>
                  <a:pt x="1773" y="253"/>
                </a:cubicBezTo>
                <a:cubicBezTo>
                  <a:pt x="1772" y="254"/>
                  <a:pt x="1769" y="254"/>
                  <a:pt x="1768" y="255"/>
                </a:cubicBezTo>
                <a:cubicBezTo>
                  <a:pt x="1767" y="257"/>
                  <a:pt x="1766" y="258"/>
                  <a:pt x="1765" y="260"/>
                </a:cubicBezTo>
                <a:cubicBezTo>
                  <a:pt x="1763" y="261"/>
                  <a:pt x="1761" y="263"/>
                  <a:pt x="1758" y="264"/>
                </a:cubicBezTo>
                <a:cubicBezTo>
                  <a:pt x="1755" y="268"/>
                  <a:pt x="1752" y="271"/>
                  <a:pt x="1748" y="274"/>
                </a:cubicBezTo>
                <a:cubicBezTo>
                  <a:pt x="1747" y="275"/>
                  <a:pt x="1746" y="276"/>
                  <a:pt x="1745" y="277"/>
                </a:cubicBezTo>
                <a:cubicBezTo>
                  <a:pt x="1742" y="279"/>
                  <a:pt x="1735" y="281"/>
                  <a:pt x="1735" y="286"/>
                </a:cubicBezTo>
                <a:cubicBezTo>
                  <a:pt x="1736" y="286"/>
                  <a:pt x="1736" y="286"/>
                  <a:pt x="1736" y="287"/>
                </a:cubicBezTo>
                <a:cubicBezTo>
                  <a:pt x="1739" y="287"/>
                  <a:pt x="1742" y="286"/>
                  <a:pt x="1744" y="286"/>
                </a:cubicBezTo>
                <a:cubicBezTo>
                  <a:pt x="1744" y="289"/>
                  <a:pt x="1744" y="290"/>
                  <a:pt x="1744" y="293"/>
                </a:cubicBezTo>
                <a:cubicBezTo>
                  <a:pt x="1744" y="293"/>
                  <a:pt x="1744" y="293"/>
                  <a:pt x="1744" y="293"/>
                </a:cubicBezTo>
                <a:cubicBezTo>
                  <a:pt x="1747" y="293"/>
                  <a:pt x="1747" y="290"/>
                  <a:pt x="1750" y="292"/>
                </a:cubicBezTo>
                <a:cubicBezTo>
                  <a:pt x="1750" y="292"/>
                  <a:pt x="1750" y="292"/>
                  <a:pt x="1750" y="292"/>
                </a:cubicBezTo>
                <a:cubicBezTo>
                  <a:pt x="1749" y="292"/>
                  <a:pt x="1749" y="293"/>
                  <a:pt x="1748" y="294"/>
                </a:cubicBezTo>
                <a:cubicBezTo>
                  <a:pt x="1748" y="294"/>
                  <a:pt x="1748" y="294"/>
                  <a:pt x="1748" y="294"/>
                </a:cubicBezTo>
                <a:cubicBezTo>
                  <a:pt x="1752" y="295"/>
                  <a:pt x="1755" y="295"/>
                  <a:pt x="1756" y="292"/>
                </a:cubicBezTo>
                <a:cubicBezTo>
                  <a:pt x="1756" y="291"/>
                  <a:pt x="1756" y="290"/>
                  <a:pt x="1756" y="289"/>
                </a:cubicBezTo>
                <a:cubicBezTo>
                  <a:pt x="1759" y="290"/>
                  <a:pt x="1762" y="289"/>
                  <a:pt x="1764" y="290"/>
                </a:cubicBezTo>
                <a:cubicBezTo>
                  <a:pt x="1767" y="292"/>
                  <a:pt x="1768" y="296"/>
                  <a:pt x="1772" y="298"/>
                </a:cubicBezTo>
                <a:cubicBezTo>
                  <a:pt x="1772" y="298"/>
                  <a:pt x="1772" y="298"/>
                  <a:pt x="1772" y="298"/>
                </a:cubicBezTo>
                <a:cubicBezTo>
                  <a:pt x="1771" y="298"/>
                  <a:pt x="1771" y="299"/>
                  <a:pt x="1770" y="300"/>
                </a:cubicBezTo>
                <a:cubicBezTo>
                  <a:pt x="1771" y="300"/>
                  <a:pt x="1771" y="300"/>
                  <a:pt x="1771" y="300"/>
                </a:cubicBezTo>
                <a:cubicBezTo>
                  <a:pt x="1772" y="302"/>
                  <a:pt x="1771" y="303"/>
                  <a:pt x="1771" y="304"/>
                </a:cubicBezTo>
                <a:cubicBezTo>
                  <a:pt x="1772" y="304"/>
                  <a:pt x="1772" y="304"/>
                  <a:pt x="1773" y="305"/>
                </a:cubicBezTo>
                <a:cubicBezTo>
                  <a:pt x="1771" y="309"/>
                  <a:pt x="1768" y="312"/>
                  <a:pt x="1767" y="317"/>
                </a:cubicBezTo>
                <a:cubicBezTo>
                  <a:pt x="1767" y="318"/>
                  <a:pt x="1768" y="319"/>
                  <a:pt x="1768" y="321"/>
                </a:cubicBezTo>
                <a:cubicBezTo>
                  <a:pt x="1767" y="325"/>
                  <a:pt x="1766" y="329"/>
                  <a:pt x="1766" y="333"/>
                </a:cubicBezTo>
                <a:cubicBezTo>
                  <a:pt x="1764" y="335"/>
                  <a:pt x="1762" y="337"/>
                  <a:pt x="1760" y="338"/>
                </a:cubicBezTo>
                <a:cubicBezTo>
                  <a:pt x="1760" y="339"/>
                  <a:pt x="1760" y="341"/>
                  <a:pt x="1759" y="342"/>
                </a:cubicBezTo>
                <a:cubicBezTo>
                  <a:pt x="1758" y="343"/>
                  <a:pt x="1757" y="344"/>
                  <a:pt x="1755" y="345"/>
                </a:cubicBezTo>
                <a:cubicBezTo>
                  <a:pt x="1755" y="347"/>
                  <a:pt x="1754" y="348"/>
                  <a:pt x="1753" y="350"/>
                </a:cubicBezTo>
                <a:cubicBezTo>
                  <a:pt x="1751" y="353"/>
                  <a:pt x="1748" y="355"/>
                  <a:pt x="1745" y="359"/>
                </a:cubicBezTo>
                <a:cubicBezTo>
                  <a:pt x="1743" y="361"/>
                  <a:pt x="1743" y="362"/>
                  <a:pt x="1740" y="365"/>
                </a:cubicBezTo>
                <a:cubicBezTo>
                  <a:pt x="1738" y="366"/>
                  <a:pt x="1737" y="368"/>
                  <a:pt x="1736" y="370"/>
                </a:cubicBezTo>
                <a:cubicBezTo>
                  <a:pt x="1734" y="372"/>
                  <a:pt x="1731" y="373"/>
                  <a:pt x="1728" y="374"/>
                </a:cubicBezTo>
                <a:cubicBezTo>
                  <a:pt x="1727" y="375"/>
                  <a:pt x="1724" y="376"/>
                  <a:pt x="1723" y="376"/>
                </a:cubicBezTo>
                <a:cubicBezTo>
                  <a:pt x="1723" y="375"/>
                  <a:pt x="1723" y="375"/>
                  <a:pt x="1723" y="374"/>
                </a:cubicBezTo>
                <a:cubicBezTo>
                  <a:pt x="1721" y="374"/>
                  <a:pt x="1720" y="374"/>
                  <a:pt x="1719" y="372"/>
                </a:cubicBezTo>
                <a:cubicBezTo>
                  <a:pt x="1718" y="372"/>
                  <a:pt x="1717" y="373"/>
                  <a:pt x="1716" y="373"/>
                </a:cubicBezTo>
                <a:cubicBezTo>
                  <a:pt x="1716" y="373"/>
                  <a:pt x="1716" y="373"/>
                  <a:pt x="1716" y="373"/>
                </a:cubicBezTo>
                <a:cubicBezTo>
                  <a:pt x="1717" y="373"/>
                  <a:pt x="1717" y="372"/>
                  <a:pt x="1717" y="371"/>
                </a:cubicBezTo>
                <a:cubicBezTo>
                  <a:pt x="1717" y="372"/>
                  <a:pt x="1716" y="372"/>
                  <a:pt x="1716" y="372"/>
                </a:cubicBezTo>
                <a:cubicBezTo>
                  <a:pt x="1715" y="372"/>
                  <a:pt x="1705" y="383"/>
                  <a:pt x="1705" y="383"/>
                </a:cubicBezTo>
                <a:cubicBezTo>
                  <a:pt x="1704" y="385"/>
                  <a:pt x="1705" y="389"/>
                  <a:pt x="1704" y="390"/>
                </a:cubicBezTo>
                <a:cubicBezTo>
                  <a:pt x="1703" y="390"/>
                  <a:pt x="1702" y="390"/>
                  <a:pt x="1702" y="390"/>
                </a:cubicBezTo>
                <a:cubicBezTo>
                  <a:pt x="1700" y="392"/>
                  <a:pt x="1699" y="393"/>
                  <a:pt x="1698" y="394"/>
                </a:cubicBezTo>
                <a:cubicBezTo>
                  <a:pt x="1695" y="396"/>
                  <a:pt x="1693" y="394"/>
                  <a:pt x="1691" y="398"/>
                </a:cubicBezTo>
                <a:cubicBezTo>
                  <a:pt x="1691" y="399"/>
                  <a:pt x="1691" y="400"/>
                  <a:pt x="1691" y="400"/>
                </a:cubicBezTo>
                <a:cubicBezTo>
                  <a:pt x="1692" y="402"/>
                  <a:pt x="1694" y="403"/>
                  <a:pt x="1695" y="404"/>
                </a:cubicBezTo>
                <a:cubicBezTo>
                  <a:pt x="1698" y="407"/>
                  <a:pt x="1700" y="410"/>
                  <a:pt x="1702" y="413"/>
                </a:cubicBezTo>
                <a:cubicBezTo>
                  <a:pt x="1703" y="415"/>
                  <a:pt x="1701" y="420"/>
                  <a:pt x="1702" y="423"/>
                </a:cubicBezTo>
                <a:cubicBezTo>
                  <a:pt x="1703" y="423"/>
                  <a:pt x="1703" y="423"/>
                  <a:pt x="1704" y="423"/>
                </a:cubicBezTo>
                <a:cubicBezTo>
                  <a:pt x="1703" y="425"/>
                  <a:pt x="1702" y="427"/>
                  <a:pt x="1700" y="429"/>
                </a:cubicBezTo>
                <a:cubicBezTo>
                  <a:pt x="1699" y="429"/>
                  <a:pt x="1699" y="428"/>
                  <a:pt x="1698" y="428"/>
                </a:cubicBezTo>
                <a:cubicBezTo>
                  <a:pt x="1697" y="429"/>
                  <a:pt x="1697" y="429"/>
                  <a:pt x="1696" y="430"/>
                </a:cubicBezTo>
                <a:cubicBezTo>
                  <a:pt x="1695" y="430"/>
                  <a:pt x="1694" y="429"/>
                  <a:pt x="1693" y="429"/>
                </a:cubicBezTo>
                <a:cubicBezTo>
                  <a:pt x="1691" y="430"/>
                  <a:pt x="1690" y="432"/>
                  <a:pt x="1688" y="433"/>
                </a:cubicBezTo>
                <a:cubicBezTo>
                  <a:pt x="1687" y="433"/>
                  <a:pt x="1686" y="433"/>
                  <a:pt x="1686" y="434"/>
                </a:cubicBezTo>
                <a:cubicBezTo>
                  <a:pt x="1686" y="434"/>
                  <a:pt x="1686" y="434"/>
                  <a:pt x="1686" y="434"/>
                </a:cubicBezTo>
                <a:cubicBezTo>
                  <a:pt x="1685" y="432"/>
                  <a:pt x="1685" y="430"/>
                  <a:pt x="1685" y="428"/>
                </a:cubicBezTo>
                <a:cubicBezTo>
                  <a:pt x="1685" y="426"/>
                  <a:pt x="1687" y="425"/>
                  <a:pt x="1687" y="422"/>
                </a:cubicBezTo>
                <a:cubicBezTo>
                  <a:pt x="1686" y="422"/>
                  <a:pt x="1686" y="421"/>
                  <a:pt x="1685" y="420"/>
                </a:cubicBezTo>
                <a:cubicBezTo>
                  <a:pt x="1685" y="420"/>
                  <a:pt x="1685" y="419"/>
                  <a:pt x="1685" y="418"/>
                </a:cubicBezTo>
                <a:cubicBezTo>
                  <a:pt x="1685" y="418"/>
                  <a:pt x="1684" y="417"/>
                  <a:pt x="1683" y="417"/>
                </a:cubicBezTo>
                <a:cubicBezTo>
                  <a:pt x="1683" y="417"/>
                  <a:pt x="1683" y="417"/>
                  <a:pt x="1683" y="417"/>
                </a:cubicBezTo>
                <a:cubicBezTo>
                  <a:pt x="1684" y="416"/>
                  <a:pt x="1685" y="416"/>
                  <a:pt x="1685" y="416"/>
                </a:cubicBezTo>
                <a:cubicBezTo>
                  <a:pt x="1686" y="416"/>
                  <a:pt x="1687" y="416"/>
                  <a:pt x="1687" y="416"/>
                </a:cubicBezTo>
                <a:cubicBezTo>
                  <a:pt x="1687" y="416"/>
                  <a:pt x="1688" y="416"/>
                  <a:pt x="1688" y="416"/>
                </a:cubicBezTo>
                <a:cubicBezTo>
                  <a:pt x="1688" y="414"/>
                  <a:pt x="1686" y="411"/>
                  <a:pt x="1684" y="410"/>
                </a:cubicBezTo>
                <a:cubicBezTo>
                  <a:pt x="1684" y="411"/>
                  <a:pt x="1683" y="412"/>
                  <a:pt x="1682" y="412"/>
                </a:cubicBezTo>
                <a:cubicBezTo>
                  <a:pt x="1682" y="411"/>
                  <a:pt x="1682" y="410"/>
                  <a:pt x="1681" y="410"/>
                </a:cubicBezTo>
                <a:cubicBezTo>
                  <a:pt x="1680" y="410"/>
                  <a:pt x="1679" y="411"/>
                  <a:pt x="1679" y="412"/>
                </a:cubicBezTo>
                <a:cubicBezTo>
                  <a:pt x="1678" y="410"/>
                  <a:pt x="1676" y="409"/>
                  <a:pt x="1675" y="408"/>
                </a:cubicBezTo>
                <a:cubicBezTo>
                  <a:pt x="1676" y="405"/>
                  <a:pt x="1678" y="406"/>
                  <a:pt x="1679" y="404"/>
                </a:cubicBezTo>
                <a:cubicBezTo>
                  <a:pt x="1678" y="404"/>
                  <a:pt x="1678" y="403"/>
                  <a:pt x="1677" y="403"/>
                </a:cubicBezTo>
                <a:cubicBezTo>
                  <a:pt x="1678" y="402"/>
                  <a:pt x="1679" y="400"/>
                  <a:pt x="1679" y="399"/>
                </a:cubicBezTo>
                <a:cubicBezTo>
                  <a:pt x="1677" y="396"/>
                  <a:pt x="1674" y="399"/>
                  <a:pt x="1672" y="396"/>
                </a:cubicBezTo>
                <a:cubicBezTo>
                  <a:pt x="1671" y="396"/>
                  <a:pt x="1669" y="396"/>
                  <a:pt x="1667" y="397"/>
                </a:cubicBezTo>
                <a:cubicBezTo>
                  <a:pt x="1664" y="398"/>
                  <a:pt x="1661" y="399"/>
                  <a:pt x="1659" y="401"/>
                </a:cubicBezTo>
                <a:cubicBezTo>
                  <a:pt x="1657" y="402"/>
                  <a:pt x="1656" y="404"/>
                  <a:pt x="1654" y="403"/>
                </a:cubicBezTo>
                <a:cubicBezTo>
                  <a:pt x="1655" y="402"/>
                  <a:pt x="1657" y="401"/>
                  <a:pt x="1658" y="399"/>
                </a:cubicBezTo>
                <a:cubicBezTo>
                  <a:pt x="1657" y="399"/>
                  <a:pt x="1656" y="399"/>
                  <a:pt x="1655" y="399"/>
                </a:cubicBezTo>
                <a:cubicBezTo>
                  <a:pt x="1655" y="399"/>
                  <a:pt x="1655" y="399"/>
                  <a:pt x="1655" y="399"/>
                </a:cubicBezTo>
                <a:cubicBezTo>
                  <a:pt x="1655" y="399"/>
                  <a:pt x="1655" y="398"/>
                  <a:pt x="1655" y="398"/>
                </a:cubicBezTo>
                <a:cubicBezTo>
                  <a:pt x="1657" y="396"/>
                  <a:pt x="1659" y="394"/>
                  <a:pt x="1660" y="392"/>
                </a:cubicBezTo>
                <a:cubicBezTo>
                  <a:pt x="1660" y="390"/>
                  <a:pt x="1657" y="389"/>
                  <a:pt x="1654" y="389"/>
                </a:cubicBezTo>
                <a:cubicBezTo>
                  <a:pt x="1652" y="391"/>
                  <a:pt x="1651" y="392"/>
                  <a:pt x="1649" y="394"/>
                </a:cubicBezTo>
                <a:cubicBezTo>
                  <a:pt x="1648" y="395"/>
                  <a:pt x="1646" y="395"/>
                  <a:pt x="1645" y="396"/>
                </a:cubicBezTo>
                <a:cubicBezTo>
                  <a:pt x="1643" y="397"/>
                  <a:pt x="1643" y="399"/>
                  <a:pt x="1642" y="400"/>
                </a:cubicBezTo>
                <a:cubicBezTo>
                  <a:pt x="1641" y="401"/>
                  <a:pt x="1640" y="400"/>
                  <a:pt x="1639" y="401"/>
                </a:cubicBezTo>
                <a:cubicBezTo>
                  <a:pt x="1639" y="401"/>
                  <a:pt x="1639" y="401"/>
                  <a:pt x="1638" y="402"/>
                </a:cubicBezTo>
                <a:cubicBezTo>
                  <a:pt x="1637" y="401"/>
                  <a:pt x="1637" y="401"/>
                  <a:pt x="1636" y="400"/>
                </a:cubicBezTo>
                <a:cubicBezTo>
                  <a:pt x="1636" y="400"/>
                  <a:pt x="1636" y="400"/>
                  <a:pt x="1635" y="400"/>
                </a:cubicBezTo>
                <a:cubicBezTo>
                  <a:pt x="1634" y="401"/>
                  <a:pt x="1633" y="403"/>
                  <a:pt x="1633" y="405"/>
                </a:cubicBezTo>
                <a:cubicBezTo>
                  <a:pt x="1633" y="405"/>
                  <a:pt x="1633" y="406"/>
                  <a:pt x="1634" y="407"/>
                </a:cubicBezTo>
                <a:cubicBezTo>
                  <a:pt x="1635" y="408"/>
                  <a:pt x="1639" y="408"/>
                  <a:pt x="1641" y="409"/>
                </a:cubicBezTo>
                <a:cubicBezTo>
                  <a:pt x="1641" y="411"/>
                  <a:pt x="1641" y="413"/>
                  <a:pt x="1642" y="415"/>
                </a:cubicBezTo>
                <a:cubicBezTo>
                  <a:pt x="1643" y="415"/>
                  <a:pt x="1644" y="415"/>
                  <a:pt x="1645" y="415"/>
                </a:cubicBezTo>
                <a:cubicBezTo>
                  <a:pt x="1648" y="414"/>
                  <a:pt x="1649" y="410"/>
                  <a:pt x="1652" y="410"/>
                </a:cubicBezTo>
                <a:cubicBezTo>
                  <a:pt x="1654" y="411"/>
                  <a:pt x="1654" y="413"/>
                  <a:pt x="1656" y="413"/>
                </a:cubicBezTo>
                <a:cubicBezTo>
                  <a:pt x="1658" y="413"/>
                  <a:pt x="1660" y="413"/>
                  <a:pt x="1662" y="413"/>
                </a:cubicBezTo>
                <a:cubicBezTo>
                  <a:pt x="1662" y="414"/>
                  <a:pt x="1661" y="415"/>
                  <a:pt x="1661" y="417"/>
                </a:cubicBezTo>
                <a:cubicBezTo>
                  <a:pt x="1658" y="416"/>
                  <a:pt x="1653" y="417"/>
                  <a:pt x="1651" y="420"/>
                </a:cubicBezTo>
                <a:cubicBezTo>
                  <a:pt x="1651" y="420"/>
                  <a:pt x="1651" y="421"/>
                  <a:pt x="1651" y="422"/>
                </a:cubicBezTo>
                <a:cubicBezTo>
                  <a:pt x="1650" y="422"/>
                  <a:pt x="1650" y="422"/>
                  <a:pt x="1649" y="422"/>
                </a:cubicBezTo>
                <a:cubicBezTo>
                  <a:pt x="1649" y="422"/>
                  <a:pt x="1649" y="421"/>
                  <a:pt x="1649" y="421"/>
                </a:cubicBezTo>
                <a:cubicBezTo>
                  <a:pt x="1648" y="421"/>
                  <a:pt x="1648" y="421"/>
                  <a:pt x="1647" y="421"/>
                </a:cubicBezTo>
                <a:cubicBezTo>
                  <a:pt x="1649" y="426"/>
                  <a:pt x="1642" y="426"/>
                  <a:pt x="1642" y="431"/>
                </a:cubicBezTo>
                <a:cubicBezTo>
                  <a:pt x="1645" y="432"/>
                  <a:pt x="1648" y="434"/>
                  <a:pt x="1649" y="436"/>
                </a:cubicBezTo>
                <a:cubicBezTo>
                  <a:pt x="1649" y="437"/>
                  <a:pt x="1650" y="439"/>
                  <a:pt x="1650" y="440"/>
                </a:cubicBezTo>
                <a:cubicBezTo>
                  <a:pt x="1651" y="441"/>
                  <a:pt x="1651" y="441"/>
                  <a:pt x="1652" y="442"/>
                </a:cubicBezTo>
                <a:cubicBezTo>
                  <a:pt x="1652" y="443"/>
                  <a:pt x="1652" y="444"/>
                  <a:pt x="1652" y="445"/>
                </a:cubicBezTo>
                <a:cubicBezTo>
                  <a:pt x="1653" y="446"/>
                  <a:pt x="1653" y="446"/>
                  <a:pt x="1654" y="446"/>
                </a:cubicBezTo>
                <a:cubicBezTo>
                  <a:pt x="1654" y="447"/>
                  <a:pt x="1655" y="448"/>
                  <a:pt x="1655" y="448"/>
                </a:cubicBezTo>
                <a:cubicBezTo>
                  <a:pt x="1656" y="449"/>
                  <a:pt x="1657" y="449"/>
                  <a:pt x="1657" y="450"/>
                </a:cubicBezTo>
                <a:cubicBezTo>
                  <a:pt x="1657" y="450"/>
                  <a:pt x="1657" y="451"/>
                  <a:pt x="1657" y="451"/>
                </a:cubicBezTo>
                <a:cubicBezTo>
                  <a:pt x="1657" y="451"/>
                  <a:pt x="1656" y="452"/>
                  <a:pt x="1655" y="452"/>
                </a:cubicBezTo>
                <a:cubicBezTo>
                  <a:pt x="1657" y="453"/>
                  <a:pt x="1658" y="454"/>
                  <a:pt x="1657" y="457"/>
                </a:cubicBezTo>
                <a:cubicBezTo>
                  <a:pt x="1655" y="458"/>
                  <a:pt x="1649" y="459"/>
                  <a:pt x="1648" y="461"/>
                </a:cubicBezTo>
                <a:cubicBezTo>
                  <a:pt x="1648" y="461"/>
                  <a:pt x="1648" y="461"/>
                  <a:pt x="1648" y="461"/>
                </a:cubicBezTo>
                <a:cubicBezTo>
                  <a:pt x="1651" y="462"/>
                  <a:pt x="1652" y="460"/>
                  <a:pt x="1655" y="460"/>
                </a:cubicBezTo>
                <a:cubicBezTo>
                  <a:pt x="1655" y="462"/>
                  <a:pt x="1656" y="462"/>
                  <a:pt x="1658" y="463"/>
                </a:cubicBezTo>
                <a:cubicBezTo>
                  <a:pt x="1658" y="463"/>
                  <a:pt x="1658" y="463"/>
                  <a:pt x="1658" y="463"/>
                </a:cubicBezTo>
                <a:cubicBezTo>
                  <a:pt x="1658" y="464"/>
                  <a:pt x="1657" y="465"/>
                  <a:pt x="1656" y="465"/>
                </a:cubicBezTo>
                <a:cubicBezTo>
                  <a:pt x="1656" y="465"/>
                  <a:pt x="1656" y="466"/>
                  <a:pt x="1656" y="466"/>
                </a:cubicBezTo>
                <a:cubicBezTo>
                  <a:pt x="1657" y="466"/>
                  <a:pt x="1657" y="466"/>
                  <a:pt x="1658" y="466"/>
                </a:cubicBezTo>
                <a:cubicBezTo>
                  <a:pt x="1657" y="467"/>
                  <a:pt x="1656" y="473"/>
                  <a:pt x="1655" y="473"/>
                </a:cubicBezTo>
                <a:cubicBezTo>
                  <a:pt x="1654" y="473"/>
                  <a:pt x="1654" y="473"/>
                  <a:pt x="1654" y="473"/>
                </a:cubicBezTo>
                <a:cubicBezTo>
                  <a:pt x="1654" y="473"/>
                  <a:pt x="1654" y="473"/>
                  <a:pt x="1653" y="473"/>
                </a:cubicBezTo>
                <a:cubicBezTo>
                  <a:pt x="1653" y="475"/>
                  <a:pt x="1649" y="482"/>
                  <a:pt x="1647" y="482"/>
                </a:cubicBezTo>
                <a:cubicBezTo>
                  <a:pt x="1647" y="483"/>
                  <a:pt x="1645" y="483"/>
                  <a:pt x="1645" y="483"/>
                </a:cubicBezTo>
                <a:cubicBezTo>
                  <a:pt x="1645" y="484"/>
                  <a:pt x="1645" y="488"/>
                  <a:pt x="1644" y="490"/>
                </a:cubicBezTo>
                <a:cubicBezTo>
                  <a:pt x="1644" y="490"/>
                  <a:pt x="1643" y="490"/>
                  <a:pt x="1642" y="491"/>
                </a:cubicBezTo>
                <a:cubicBezTo>
                  <a:pt x="1642" y="492"/>
                  <a:pt x="1642" y="493"/>
                  <a:pt x="1641" y="494"/>
                </a:cubicBezTo>
                <a:cubicBezTo>
                  <a:pt x="1641" y="494"/>
                  <a:pt x="1638" y="496"/>
                  <a:pt x="1638" y="497"/>
                </a:cubicBezTo>
                <a:cubicBezTo>
                  <a:pt x="1637" y="496"/>
                  <a:pt x="1636" y="496"/>
                  <a:pt x="1635" y="496"/>
                </a:cubicBezTo>
                <a:cubicBezTo>
                  <a:pt x="1635" y="496"/>
                  <a:pt x="1635" y="496"/>
                  <a:pt x="1635" y="496"/>
                </a:cubicBezTo>
                <a:cubicBezTo>
                  <a:pt x="1635" y="497"/>
                  <a:pt x="1635" y="499"/>
                  <a:pt x="1635" y="500"/>
                </a:cubicBezTo>
                <a:cubicBezTo>
                  <a:pt x="1634" y="500"/>
                  <a:pt x="1633" y="501"/>
                  <a:pt x="1633" y="502"/>
                </a:cubicBezTo>
                <a:cubicBezTo>
                  <a:pt x="1630" y="503"/>
                  <a:pt x="1629" y="503"/>
                  <a:pt x="1627" y="505"/>
                </a:cubicBezTo>
                <a:cubicBezTo>
                  <a:pt x="1627" y="505"/>
                  <a:pt x="1627" y="506"/>
                  <a:pt x="1626" y="506"/>
                </a:cubicBezTo>
                <a:cubicBezTo>
                  <a:pt x="1625" y="506"/>
                  <a:pt x="1623" y="507"/>
                  <a:pt x="1623" y="508"/>
                </a:cubicBezTo>
                <a:cubicBezTo>
                  <a:pt x="1622" y="508"/>
                  <a:pt x="1621" y="508"/>
                  <a:pt x="1620" y="507"/>
                </a:cubicBezTo>
                <a:cubicBezTo>
                  <a:pt x="1619" y="508"/>
                  <a:pt x="1618" y="509"/>
                  <a:pt x="1616" y="509"/>
                </a:cubicBezTo>
                <a:cubicBezTo>
                  <a:pt x="1616" y="509"/>
                  <a:pt x="1616" y="508"/>
                  <a:pt x="1616" y="508"/>
                </a:cubicBezTo>
                <a:cubicBezTo>
                  <a:pt x="1611" y="508"/>
                  <a:pt x="1612" y="510"/>
                  <a:pt x="1609" y="507"/>
                </a:cubicBezTo>
                <a:cubicBezTo>
                  <a:pt x="1609" y="507"/>
                  <a:pt x="1609" y="507"/>
                  <a:pt x="1609" y="507"/>
                </a:cubicBezTo>
                <a:cubicBezTo>
                  <a:pt x="1609" y="509"/>
                  <a:pt x="1610" y="511"/>
                  <a:pt x="1607" y="512"/>
                </a:cubicBezTo>
                <a:cubicBezTo>
                  <a:pt x="1607" y="512"/>
                  <a:pt x="1606" y="512"/>
                  <a:pt x="1606" y="512"/>
                </a:cubicBezTo>
                <a:cubicBezTo>
                  <a:pt x="1606" y="512"/>
                  <a:pt x="1605" y="513"/>
                  <a:pt x="1605" y="513"/>
                </a:cubicBezTo>
                <a:cubicBezTo>
                  <a:pt x="1604" y="514"/>
                  <a:pt x="1603" y="514"/>
                  <a:pt x="1602" y="514"/>
                </a:cubicBezTo>
                <a:cubicBezTo>
                  <a:pt x="1601" y="514"/>
                  <a:pt x="1600" y="514"/>
                  <a:pt x="1600" y="514"/>
                </a:cubicBezTo>
                <a:cubicBezTo>
                  <a:pt x="1599" y="514"/>
                  <a:pt x="1599" y="515"/>
                  <a:pt x="1598" y="515"/>
                </a:cubicBezTo>
                <a:cubicBezTo>
                  <a:pt x="1597" y="515"/>
                  <a:pt x="1596" y="515"/>
                  <a:pt x="1595" y="515"/>
                </a:cubicBezTo>
                <a:cubicBezTo>
                  <a:pt x="1594" y="515"/>
                  <a:pt x="1593" y="517"/>
                  <a:pt x="1592" y="517"/>
                </a:cubicBezTo>
                <a:cubicBezTo>
                  <a:pt x="1591" y="517"/>
                  <a:pt x="1591" y="517"/>
                  <a:pt x="1591" y="516"/>
                </a:cubicBezTo>
                <a:cubicBezTo>
                  <a:pt x="1591" y="517"/>
                  <a:pt x="1591" y="517"/>
                  <a:pt x="1590" y="517"/>
                </a:cubicBezTo>
                <a:cubicBezTo>
                  <a:pt x="1590" y="517"/>
                  <a:pt x="1590" y="518"/>
                  <a:pt x="1590" y="519"/>
                </a:cubicBezTo>
                <a:cubicBezTo>
                  <a:pt x="1590" y="520"/>
                  <a:pt x="1591" y="521"/>
                  <a:pt x="1592" y="521"/>
                </a:cubicBezTo>
                <a:cubicBezTo>
                  <a:pt x="1592" y="521"/>
                  <a:pt x="1592" y="522"/>
                  <a:pt x="1592" y="522"/>
                </a:cubicBezTo>
                <a:cubicBezTo>
                  <a:pt x="1591" y="522"/>
                  <a:pt x="1590" y="523"/>
                  <a:pt x="1589" y="523"/>
                </a:cubicBezTo>
                <a:cubicBezTo>
                  <a:pt x="1588" y="522"/>
                  <a:pt x="1587" y="520"/>
                  <a:pt x="1587" y="519"/>
                </a:cubicBezTo>
                <a:cubicBezTo>
                  <a:pt x="1586" y="517"/>
                  <a:pt x="1588" y="517"/>
                  <a:pt x="1588" y="515"/>
                </a:cubicBezTo>
                <a:cubicBezTo>
                  <a:pt x="1587" y="515"/>
                  <a:pt x="1586" y="515"/>
                  <a:pt x="1586" y="515"/>
                </a:cubicBezTo>
                <a:cubicBezTo>
                  <a:pt x="1586" y="515"/>
                  <a:pt x="1585" y="515"/>
                  <a:pt x="1585" y="516"/>
                </a:cubicBezTo>
                <a:cubicBezTo>
                  <a:pt x="1582" y="516"/>
                  <a:pt x="1582" y="514"/>
                  <a:pt x="1580" y="513"/>
                </a:cubicBezTo>
                <a:cubicBezTo>
                  <a:pt x="1580" y="513"/>
                  <a:pt x="1580" y="513"/>
                  <a:pt x="1580" y="513"/>
                </a:cubicBezTo>
                <a:cubicBezTo>
                  <a:pt x="1580" y="514"/>
                  <a:pt x="1580" y="515"/>
                  <a:pt x="1579" y="515"/>
                </a:cubicBezTo>
                <a:cubicBezTo>
                  <a:pt x="1579" y="515"/>
                  <a:pt x="1578" y="515"/>
                  <a:pt x="1577" y="515"/>
                </a:cubicBezTo>
                <a:cubicBezTo>
                  <a:pt x="1576" y="516"/>
                  <a:pt x="1575" y="516"/>
                  <a:pt x="1574" y="517"/>
                </a:cubicBezTo>
                <a:cubicBezTo>
                  <a:pt x="1574" y="518"/>
                  <a:pt x="1574" y="518"/>
                  <a:pt x="1573" y="519"/>
                </a:cubicBezTo>
                <a:cubicBezTo>
                  <a:pt x="1572" y="519"/>
                  <a:pt x="1571" y="519"/>
                  <a:pt x="1570" y="519"/>
                </a:cubicBezTo>
                <a:cubicBezTo>
                  <a:pt x="1570" y="523"/>
                  <a:pt x="1567" y="523"/>
                  <a:pt x="1565" y="525"/>
                </a:cubicBezTo>
                <a:cubicBezTo>
                  <a:pt x="1564" y="526"/>
                  <a:pt x="1563" y="530"/>
                  <a:pt x="1563" y="532"/>
                </a:cubicBezTo>
                <a:cubicBezTo>
                  <a:pt x="1565" y="533"/>
                  <a:pt x="1566" y="535"/>
                  <a:pt x="1568" y="536"/>
                </a:cubicBezTo>
                <a:cubicBezTo>
                  <a:pt x="1569" y="538"/>
                  <a:pt x="1568" y="539"/>
                  <a:pt x="1569" y="540"/>
                </a:cubicBezTo>
                <a:cubicBezTo>
                  <a:pt x="1570" y="541"/>
                  <a:pt x="1571" y="542"/>
                  <a:pt x="1572" y="543"/>
                </a:cubicBezTo>
                <a:cubicBezTo>
                  <a:pt x="1573" y="544"/>
                  <a:pt x="1575" y="545"/>
                  <a:pt x="1576" y="547"/>
                </a:cubicBezTo>
                <a:cubicBezTo>
                  <a:pt x="1577" y="547"/>
                  <a:pt x="1578" y="547"/>
                  <a:pt x="1579" y="548"/>
                </a:cubicBezTo>
                <a:cubicBezTo>
                  <a:pt x="1579" y="549"/>
                  <a:pt x="1579" y="550"/>
                  <a:pt x="1579" y="551"/>
                </a:cubicBezTo>
                <a:cubicBezTo>
                  <a:pt x="1580" y="552"/>
                  <a:pt x="1581" y="553"/>
                  <a:pt x="1582" y="554"/>
                </a:cubicBezTo>
                <a:cubicBezTo>
                  <a:pt x="1583" y="558"/>
                  <a:pt x="1584" y="563"/>
                  <a:pt x="1585" y="567"/>
                </a:cubicBezTo>
                <a:cubicBezTo>
                  <a:pt x="1585" y="568"/>
                  <a:pt x="1584" y="569"/>
                  <a:pt x="1584" y="570"/>
                </a:cubicBezTo>
                <a:cubicBezTo>
                  <a:pt x="1584" y="571"/>
                  <a:pt x="1584" y="573"/>
                  <a:pt x="1584" y="575"/>
                </a:cubicBezTo>
                <a:cubicBezTo>
                  <a:pt x="1583" y="578"/>
                  <a:pt x="1580" y="578"/>
                  <a:pt x="1577" y="579"/>
                </a:cubicBezTo>
                <a:cubicBezTo>
                  <a:pt x="1575" y="581"/>
                  <a:pt x="1573" y="584"/>
                  <a:pt x="1570" y="581"/>
                </a:cubicBezTo>
                <a:cubicBezTo>
                  <a:pt x="1570" y="581"/>
                  <a:pt x="1570" y="581"/>
                  <a:pt x="1570" y="581"/>
                </a:cubicBezTo>
                <a:cubicBezTo>
                  <a:pt x="1570" y="583"/>
                  <a:pt x="1570" y="586"/>
                  <a:pt x="1568" y="587"/>
                </a:cubicBezTo>
                <a:cubicBezTo>
                  <a:pt x="1568" y="587"/>
                  <a:pt x="1567" y="587"/>
                  <a:pt x="1567" y="587"/>
                </a:cubicBezTo>
                <a:cubicBezTo>
                  <a:pt x="1566" y="588"/>
                  <a:pt x="1566" y="589"/>
                  <a:pt x="1565" y="589"/>
                </a:cubicBezTo>
                <a:cubicBezTo>
                  <a:pt x="1564" y="590"/>
                  <a:pt x="1564" y="590"/>
                  <a:pt x="1563" y="590"/>
                </a:cubicBezTo>
                <a:cubicBezTo>
                  <a:pt x="1561" y="592"/>
                  <a:pt x="1561" y="594"/>
                  <a:pt x="1558" y="594"/>
                </a:cubicBezTo>
                <a:cubicBezTo>
                  <a:pt x="1558" y="591"/>
                  <a:pt x="1558" y="587"/>
                  <a:pt x="1560" y="586"/>
                </a:cubicBezTo>
                <a:cubicBezTo>
                  <a:pt x="1559" y="585"/>
                  <a:pt x="1559" y="585"/>
                  <a:pt x="1559" y="584"/>
                </a:cubicBezTo>
                <a:cubicBezTo>
                  <a:pt x="1557" y="583"/>
                  <a:pt x="1556" y="582"/>
                  <a:pt x="1555" y="581"/>
                </a:cubicBezTo>
                <a:cubicBezTo>
                  <a:pt x="1554" y="582"/>
                  <a:pt x="1553" y="582"/>
                  <a:pt x="1552" y="582"/>
                </a:cubicBezTo>
                <a:cubicBezTo>
                  <a:pt x="1551" y="582"/>
                  <a:pt x="1551" y="582"/>
                  <a:pt x="1551" y="581"/>
                </a:cubicBezTo>
                <a:cubicBezTo>
                  <a:pt x="1552" y="580"/>
                  <a:pt x="1552" y="580"/>
                  <a:pt x="1551" y="578"/>
                </a:cubicBezTo>
                <a:cubicBezTo>
                  <a:pt x="1550" y="579"/>
                  <a:pt x="1550" y="579"/>
                  <a:pt x="1548" y="579"/>
                </a:cubicBezTo>
                <a:cubicBezTo>
                  <a:pt x="1548" y="579"/>
                  <a:pt x="1548" y="579"/>
                  <a:pt x="1548" y="579"/>
                </a:cubicBezTo>
                <a:cubicBezTo>
                  <a:pt x="1547" y="577"/>
                  <a:pt x="1547" y="574"/>
                  <a:pt x="1546" y="572"/>
                </a:cubicBezTo>
                <a:cubicBezTo>
                  <a:pt x="1545" y="572"/>
                  <a:pt x="1545" y="572"/>
                  <a:pt x="1544" y="572"/>
                </a:cubicBezTo>
                <a:cubicBezTo>
                  <a:pt x="1543" y="571"/>
                  <a:pt x="1542" y="570"/>
                  <a:pt x="1542" y="569"/>
                </a:cubicBezTo>
                <a:cubicBezTo>
                  <a:pt x="1540" y="568"/>
                  <a:pt x="1539" y="570"/>
                  <a:pt x="1538" y="569"/>
                </a:cubicBezTo>
                <a:cubicBezTo>
                  <a:pt x="1537" y="569"/>
                  <a:pt x="1536" y="569"/>
                  <a:pt x="1535" y="569"/>
                </a:cubicBezTo>
                <a:cubicBezTo>
                  <a:pt x="1535" y="567"/>
                  <a:pt x="1536" y="566"/>
                  <a:pt x="1536" y="564"/>
                </a:cubicBezTo>
                <a:cubicBezTo>
                  <a:pt x="1533" y="564"/>
                  <a:pt x="1532" y="564"/>
                  <a:pt x="1530" y="565"/>
                </a:cubicBezTo>
                <a:cubicBezTo>
                  <a:pt x="1530" y="567"/>
                  <a:pt x="1530" y="568"/>
                  <a:pt x="1529" y="569"/>
                </a:cubicBezTo>
                <a:cubicBezTo>
                  <a:pt x="1529" y="570"/>
                  <a:pt x="1529" y="572"/>
                  <a:pt x="1530" y="573"/>
                </a:cubicBezTo>
                <a:cubicBezTo>
                  <a:pt x="1528" y="576"/>
                  <a:pt x="1523" y="584"/>
                  <a:pt x="1526" y="589"/>
                </a:cubicBezTo>
                <a:cubicBezTo>
                  <a:pt x="1527" y="589"/>
                  <a:pt x="1528" y="589"/>
                  <a:pt x="1529" y="589"/>
                </a:cubicBezTo>
                <a:cubicBezTo>
                  <a:pt x="1530" y="591"/>
                  <a:pt x="1529" y="593"/>
                  <a:pt x="1530" y="593"/>
                </a:cubicBezTo>
                <a:cubicBezTo>
                  <a:pt x="1531" y="593"/>
                  <a:pt x="1531" y="593"/>
                  <a:pt x="1531" y="593"/>
                </a:cubicBezTo>
                <a:cubicBezTo>
                  <a:pt x="1532" y="599"/>
                  <a:pt x="1531" y="604"/>
                  <a:pt x="1539" y="603"/>
                </a:cubicBezTo>
                <a:cubicBezTo>
                  <a:pt x="1540" y="605"/>
                  <a:pt x="1541" y="606"/>
                  <a:pt x="1542" y="607"/>
                </a:cubicBezTo>
                <a:cubicBezTo>
                  <a:pt x="1543" y="607"/>
                  <a:pt x="1543" y="608"/>
                  <a:pt x="1544" y="608"/>
                </a:cubicBezTo>
                <a:cubicBezTo>
                  <a:pt x="1545" y="609"/>
                  <a:pt x="1547" y="611"/>
                  <a:pt x="1548" y="613"/>
                </a:cubicBezTo>
                <a:cubicBezTo>
                  <a:pt x="1549" y="614"/>
                  <a:pt x="1549" y="614"/>
                  <a:pt x="1550" y="615"/>
                </a:cubicBezTo>
                <a:cubicBezTo>
                  <a:pt x="1550" y="619"/>
                  <a:pt x="1550" y="623"/>
                  <a:pt x="1550" y="627"/>
                </a:cubicBezTo>
                <a:cubicBezTo>
                  <a:pt x="1550" y="628"/>
                  <a:pt x="1552" y="629"/>
                  <a:pt x="1552" y="630"/>
                </a:cubicBezTo>
                <a:cubicBezTo>
                  <a:pt x="1553" y="632"/>
                  <a:pt x="1554" y="634"/>
                  <a:pt x="1555" y="635"/>
                </a:cubicBezTo>
                <a:cubicBezTo>
                  <a:pt x="1553" y="635"/>
                  <a:pt x="1552" y="635"/>
                  <a:pt x="1550" y="635"/>
                </a:cubicBezTo>
                <a:cubicBezTo>
                  <a:pt x="1548" y="634"/>
                  <a:pt x="1545" y="632"/>
                  <a:pt x="1543" y="630"/>
                </a:cubicBezTo>
                <a:cubicBezTo>
                  <a:pt x="1541" y="629"/>
                  <a:pt x="1540" y="629"/>
                  <a:pt x="1538" y="628"/>
                </a:cubicBezTo>
                <a:cubicBezTo>
                  <a:pt x="1537" y="627"/>
                  <a:pt x="1537" y="624"/>
                  <a:pt x="1537" y="623"/>
                </a:cubicBezTo>
                <a:cubicBezTo>
                  <a:pt x="1536" y="622"/>
                  <a:pt x="1535" y="621"/>
                  <a:pt x="1534" y="621"/>
                </a:cubicBezTo>
                <a:cubicBezTo>
                  <a:pt x="1533" y="619"/>
                  <a:pt x="1534" y="618"/>
                  <a:pt x="1534" y="617"/>
                </a:cubicBezTo>
                <a:cubicBezTo>
                  <a:pt x="1533" y="616"/>
                  <a:pt x="1533" y="615"/>
                  <a:pt x="1532" y="614"/>
                </a:cubicBezTo>
                <a:cubicBezTo>
                  <a:pt x="1531" y="611"/>
                  <a:pt x="1531" y="608"/>
                  <a:pt x="1531" y="605"/>
                </a:cubicBezTo>
                <a:cubicBezTo>
                  <a:pt x="1531" y="605"/>
                  <a:pt x="1531" y="605"/>
                  <a:pt x="1531" y="605"/>
                </a:cubicBezTo>
                <a:cubicBezTo>
                  <a:pt x="1530" y="605"/>
                  <a:pt x="1529" y="605"/>
                  <a:pt x="1529" y="605"/>
                </a:cubicBezTo>
                <a:cubicBezTo>
                  <a:pt x="1529" y="604"/>
                  <a:pt x="1528" y="604"/>
                  <a:pt x="1528" y="604"/>
                </a:cubicBezTo>
                <a:cubicBezTo>
                  <a:pt x="1528" y="602"/>
                  <a:pt x="1528" y="601"/>
                  <a:pt x="1527" y="600"/>
                </a:cubicBezTo>
                <a:cubicBezTo>
                  <a:pt x="1526" y="600"/>
                  <a:pt x="1526" y="600"/>
                  <a:pt x="1526" y="600"/>
                </a:cubicBezTo>
                <a:cubicBezTo>
                  <a:pt x="1525" y="597"/>
                  <a:pt x="1523" y="597"/>
                  <a:pt x="1522" y="595"/>
                </a:cubicBezTo>
                <a:cubicBezTo>
                  <a:pt x="1521" y="595"/>
                  <a:pt x="1521" y="595"/>
                  <a:pt x="1520" y="595"/>
                </a:cubicBezTo>
                <a:cubicBezTo>
                  <a:pt x="1519" y="592"/>
                  <a:pt x="1521" y="587"/>
                  <a:pt x="1522" y="584"/>
                </a:cubicBezTo>
                <a:cubicBezTo>
                  <a:pt x="1522" y="584"/>
                  <a:pt x="1521" y="583"/>
                  <a:pt x="1521" y="583"/>
                </a:cubicBezTo>
                <a:cubicBezTo>
                  <a:pt x="1520" y="582"/>
                  <a:pt x="1523" y="576"/>
                  <a:pt x="1523" y="575"/>
                </a:cubicBezTo>
                <a:cubicBezTo>
                  <a:pt x="1523" y="575"/>
                  <a:pt x="1522" y="575"/>
                  <a:pt x="1522" y="575"/>
                </a:cubicBezTo>
                <a:cubicBezTo>
                  <a:pt x="1522" y="572"/>
                  <a:pt x="1523" y="569"/>
                  <a:pt x="1521" y="566"/>
                </a:cubicBezTo>
                <a:cubicBezTo>
                  <a:pt x="1520" y="563"/>
                  <a:pt x="1518" y="560"/>
                  <a:pt x="1517" y="557"/>
                </a:cubicBezTo>
                <a:cubicBezTo>
                  <a:pt x="1517" y="553"/>
                  <a:pt x="1516" y="550"/>
                  <a:pt x="1516" y="546"/>
                </a:cubicBezTo>
                <a:cubicBezTo>
                  <a:pt x="1514" y="545"/>
                  <a:pt x="1514" y="542"/>
                  <a:pt x="1512" y="541"/>
                </a:cubicBezTo>
                <a:cubicBezTo>
                  <a:pt x="1512" y="541"/>
                  <a:pt x="1511" y="541"/>
                  <a:pt x="1511" y="541"/>
                </a:cubicBezTo>
                <a:cubicBezTo>
                  <a:pt x="1511" y="547"/>
                  <a:pt x="1509" y="545"/>
                  <a:pt x="1505" y="547"/>
                </a:cubicBezTo>
                <a:cubicBezTo>
                  <a:pt x="1504" y="548"/>
                  <a:pt x="1504" y="551"/>
                  <a:pt x="1502" y="550"/>
                </a:cubicBezTo>
                <a:cubicBezTo>
                  <a:pt x="1502" y="550"/>
                  <a:pt x="1502" y="549"/>
                  <a:pt x="1502" y="549"/>
                </a:cubicBezTo>
                <a:cubicBezTo>
                  <a:pt x="1501" y="549"/>
                  <a:pt x="1501" y="549"/>
                  <a:pt x="1500" y="550"/>
                </a:cubicBezTo>
                <a:cubicBezTo>
                  <a:pt x="1500" y="550"/>
                  <a:pt x="1500" y="550"/>
                  <a:pt x="1500" y="550"/>
                </a:cubicBezTo>
                <a:cubicBezTo>
                  <a:pt x="1500" y="549"/>
                  <a:pt x="1499" y="549"/>
                  <a:pt x="1499" y="549"/>
                </a:cubicBezTo>
                <a:cubicBezTo>
                  <a:pt x="1499" y="548"/>
                  <a:pt x="1500" y="548"/>
                  <a:pt x="1500" y="547"/>
                </a:cubicBezTo>
                <a:cubicBezTo>
                  <a:pt x="1498" y="548"/>
                  <a:pt x="1498" y="548"/>
                  <a:pt x="1497" y="549"/>
                </a:cubicBezTo>
                <a:cubicBezTo>
                  <a:pt x="1496" y="549"/>
                  <a:pt x="1496" y="549"/>
                  <a:pt x="1496" y="548"/>
                </a:cubicBezTo>
                <a:cubicBezTo>
                  <a:pt x="1496" y="545"/>
                  <a:pt x="1497" y="544"/>
                  <a:pt x="1498" y="541"/>
                </a:cubicBezTo>
                <a:cubicBezTo>
                  <a:pt x="1498" y="537"/>
                  <a:pt x="1496" y="532"/>
                  <a:pt x="1495" y="529"/>
                </a:cubicBezTo>
                <a:cubicBezTo>
                  <a:pt x="1495" y="529"/>
                  <a:pt x="1495" y="529"/>
                  <a:pt x="1495" y="530"/>
                </a:cubicBezTo>
                <a:cubicBezTo>
                  <a:pt x="1494" y="530"/>
                  <a:pt x="1494" y="530"/>
                  <a:pt x="1494" y="531"/>
                </a:cubicBezTo>
                <a:cubicBezTo>
                  <a:pt x="1493" y="530"/>
                  <a:pt x="1492" y="530"/>
                  <a:pt x="1492" y="529"/>
                </a:cubicBezTo>
                <a:cubicBezTo>
                  <a:pt x="1492" y="529"/>
                  <a:pt x="1493" y="529"/>
                  <a:pt x="1494" y="529"/>
                </a:cubicBezTo>
                <a:cubicBezTo>
                  <a:pt x="1494" y="529"/>
                  <a:pt x="1494" y="529"/>
                  <a:pt x="1494" y="529"/>
                </a:cubicBezTo>
                <a:cubicBezTo>
                  <a:pt x="1493" y="527"/>
                  <a:pt x="1492" y="525"/>
                  <a:pt x="1491" y="524"/>
                </a:cubicBezTo>
                <a:cubicBezTo>
                  <a:pt x="1490" y="524"/>
                  <a:pt x="1490" y="524"/>
                  <a:pt x="1489" y="524"/>
                </a:cubicBezTo>
                <a:cubicBezTo>
                  <a:pt x="1489" y="523"/>
                  <a:pt x="1489" y="523"/>
                  <a:pt x="1489" y="522"/>
                </a:cubicBezTo>
                <a:cubicBezTo>
                  <a:pt x="1488" y="522"/>
                  <a:pt x="1487" y="522"/>
                  <a:pt x="1487" y="522"/>
                </a:cubicBezTo>
                <a:cubicBezTo>
                  <a:pt x="1482" y="520"/>
                  <a:pt x="1483" y="510"/>
                  <a:pt x="1480" y="508"/>
                </a:cubicBezTo>
                <a:cubicBezTo>
                  <a:pt x="1479" y="508"/>
                  <a:pt x="1478" y="508"/>
                  <a:pt x="1477" y="508"/>
                </a:cubicBezTo>
                <a:cubicBezTo>
                  <a:pt x="1476" y="508"/>
                  <a:pt x="1475" y="507"/>
                  <a:pt x="1475" y="506"/>
                </a:cubicBezTo>
                <a:cubicBezTo>
                  <a:pt x="1475" y="506"/>
                  <a:pt x="1475" y="506"/>
                  <a:pt x="1475" y="506"/>
                </a:cubicBezTo>
                <a:cubicBezTo>
                  <a:pt x="1474" y="506"/>
                  <a:pt x="1474" y="507"/>
                  <a:pt x="1474" y="508"/>
                </a:cubicBezTo>
                <a:cubicBezTo>
                  <a:pt x="1475" y="509"/>
                  <a:pt x="1475" y="510"/>
                  <a:pt x="1475" y="512"/>
                </a:cubicBezTo>
                <a:cubicBezTo>
                  <a:pt x="1474" y="512"/>
                  <a:pt x="1473" y="512"/>
                  <a:pt x="1473" y="513"/>
                </a:cubicBezTo>
                <a:cubicBezTo>
                  <a:pt x="1473" y="513"/>
                  <a:pt x="1472" y="513"/>
                  <a:pt x="1472" y="513"/>
                </a:cubicBezTo>
                <a:cubicBezTo>
                  <a:pt x="1472" y="513"/>
                  <a:pt x="1471" y="512"/>
                  <a:pt x="1471" y="511"/>
                </a:cubicBezTo>
                <a:cubicBezTo>
                  <a:pt x="1471" y="511"/>
                  <a:pt x="1471" y="511"/>
                  <a:pt x="1471" y="511"/>
                </a:cubicBezTo>
                <a:cubicBezTo>
                  <a:pt x="1470" y="512"/>
                  <a:pt x="1470" y="513"/>
                  <a:pt x="1470" y="514"/>
                </a:cubicBezTo>
                <a:cubicBezTo>
                  <a:pt x="1469" y="514"/>
                  <a:pt x="1469" y="514"/>
                  <a:pt x="1469" y="514"/>
                </a:cubicBezTo>
                <a:cubicBezTo>
                  <a:pt x="1469" y="513"/>
                  <a:pt x="1468" y="513"/>
                  <a:pt x="1468" y="512"/>
                </a:cubicBezTo>
                <a:cubicBezTo>
                  <a:pt x="1468" y="513"/>
                  <a:pt x="1468" y="513"/>
                  <a:pt x="1468" y="513"/>
                </a:cubicBezTo>
                <a:cubicBezTo>
                  <a:pt x="1468" y="513"/>
                  <a:pt x="1467" y="514"/>
                  <a:pt x="1467" y="514"/>
                </a:cubicBezTo>
                <a:cubicBezTo>
                  <a:pt x="1467" y="514"/>
                  <a:pt x="1466" y="514"/>
                  <a:pt x="1466" y="513"/>
                </a:cubicBezTo>
                <a:cubicBezTo>
                  <a:pt x="1466" y="514"/>
                  <a:pt x="1466" y="514"/>
                  <a:pt x="1466" y="515"/>
                </a:cubicBezTo>
                <a:cubicBezTo>
                  <a:pt x="1465" y="515"/>
                  <a:pt x="1465" y="515"/>
                  <a:pt x="1464" y="515"/>
                </a:cubicBezTo>
                <a:cubicBezTo>
                  <a:pt x="1464" y="514"/>
                  <a:pt x="1464" y="513"/>
                  <a:pt x="1463" y="513"/>
                </a:cubicBezTo>
                <a:cubicBezTo>
                  <a:pt x="1463" y="513"/>
                  <a:pt x="1463" y="513"/>
                  <a:pt x="1463" y="513"/>
                </a:cubicBezTo>
                <a:cubicBezTo>
                  <a:pt x="1462" y="514"/>
                  <a:pt x="1462" y="514"/>
                  <a:pt x="1462" y="515"/>
                </a:cubicBezTo>
                <a:cubicBezTo>
                  <a:pt x="1461" y="515"/>
                  <a:pt x="1461" y="515"/>
                  <a:pt x="1461" y="515"/>
                </a:cubicBezTo>
                <a:cubicBezTo>
                  <a:pt x="1461" y="514"/>
                  <a:pt x="1460" y="513"/>
                  <a:pt x="1460" y="512"/>
                </a:cubicBezTo>
                <a:cubicBezTo>
                  <a:pt x="1459" y="513"/>
                  <a:pt x="1459" y="514"/>
                  <a:pt x="1458" y="515"/>
                </a:cubicBezTo>
                <a:cubicBezTo>
                  <a:pt x="1456" y="516"/>
                  <a:pt x="1454" y="516"/>
                  <a:pt x="1453" y="517"/>
                </a:cubicBezTo>
                <a:cubicBezTo>
                  <a:pt x="1453" y="518"/>
                  <a:pt x="1453" y="519"/>
                  <a:pt x="1453" y="520"/>
                </a:cubicBezTo>
                <a:cubicBezTo>
                  <a:pt x="1452" y="522"/>
                  <a:pt x="1451" y="524"/>
                  <a:pt x="1449" y="526"/>
                </a:cubicBezTo>
                <a:cubicBezTo>
                  <a:pt x="1447" y="527"/>
                  <a:pt x="1444" y="526"/>
                  <a:pt x="1443" y="527"/>
                </a:cubicBezTo>
                <a:cubicBezTo>
                  <a:pt x="1441" y="530"/>
                  <a:pt x="1439" y="532"/>
                  <a:pt x="1437" y="535"/>
                </a:cubicBezTo>
                <a:cubicBezTo>
                  <a:pt x="1436" y="535"/>
                  <a:pt x="1435" y="535"/>
                  <a:pt x="1434" y="536"/>
                </a:cubicBezTo>
                <a:cubicBezTo>
                  <a:pt x="1433" y="537"/>
                  <a:pt x="1432" y="539"/>
                  <a:pt x="1431" y="540"/>
                </a:cubicBezTo>
                <a:cubicBezTo>
                  <a:pt x="1429" y="540"/>
                  <a:pt x="1428" y="541"/>
                  <a:pt x="1427" y="542"/>
                </a:cubicBezTo>
                <a:cubicBezTo>
                  <a:pt x="1426" y="543"/>
                  <a:pt x="1426" y="545"/>
                  <a:pt x="1425" y="546"/>
                </a:cubicBezTo>
                <a:cubicBezTo>
                  <a:pt x="1424" y="547"/>
                  <a:pt x="1421" y="546"/>
                  <a:pt x="1420" y="547"/>
                </a:cubicBezTo>
                <a:cubicBezTo>
                  <a:pt x="1420" y="548"/>
                  <a:pt x="1419" y="550"/>
                  <a:pt x="1418" y="550"/>
                </a:cubicBezTo>
                <a:cubicBezTo>
                  <a:pt x="1417" y="549"/>
                  <a:pt x="1416" y="550"/>
                  <a:pt x="1414" y="551"/>
                </a:cubicBezTo>
                <a:cubicBezTo>
                  <a:pt x="1414" y="552"/>
                  <a:pt x="1413" y="553"/>
                  <a:pt x="1413" y="553"/>
                </a:cubicBezTo>
                <a:cubicBezTo>
                  <a:pt x="1412" y="557"/>
                  <a:pt x="1414" y="560"/>
                  <a:pt x="1413" y="563"/>
                </a:cubicBezTo>
                <a:cubicBezTo>
                  <a:pt x="1417" y="567"/>
                  <a:pt x="1411" y="571"/>
                  <a:pt x="1411" y="576"/>
                </a:cubicBezTo>
                <a:cubicBezTo>
                  <a:pt x="1411" y="578"/>
                  <a:pt x="1412" y="581"/>
                  <a:pt x="1411" y="583"/>
                </a:cubicBezTo>
                <a:cubicBezTo>
                  <a:pt x="1410" y="583"/>
                  <a:pt x="1409" y="583"/>
                  <a:pt x="1408" y="583"/>
                </a:cubicBezTo>
                <a:cubicBezTo>
                  <a:pt x="1407" y="585"/>
                  <a:pt x="1407" y="586"/>
                  <a:pt x="1406" y="588"/>
                </a:cubicBezTo>
                <a:cubicBezTo>
                  <a:pt x="1407" y="588"/>
                  <a:pt x="1407" y="588"/>
                  <a:pt x="1407" y="589"/>
                </a:cubicBezTo>
                <a:cubicBezTo>
                  <a:pt x="1406" y="590"/>
                  <a:pt x="1404" y="590"/>
                  <a:pt x="1402" y="591"/>
                </a:cubicBezTo>
                <a:cubicBezTo>
                  <a:pt x="1402" y="591"/>
                  <a:pt x="1402" y="593"/>
                  <a:pt x="1402" y="594"/>
                </a:cubicBezTo>
                <a:cubicBezTo>
                  <a:pt x="1401" y="595"/>
                  <a:pt x="1398" y="596"/>
                  <a:pt x="1397" y="596"/>
                </a:cubicBezTo>
                <a:cubicBezTo>
                  <a:pt x="1395" y="595"/>
                  <a:pt x="1394" y="594"/>
                  <a:pt x="1393" y="592"/>
                </a:cubicBezTo>
                <a:cubicBezTo>
                  <a:pt x="1392" y="590"/>
                  <a:pt x="1392" y="588"/>
                  <a:pt x="1391" y="586"/>
                </a:cubicBezTo>
                <a:cubicBezTo>
                  <a:pt x="1390" y="582"/>
                  <a:pt x="1388" y="579"/>
                  <a:pt x="1387" y="576"/>
                </a:cubicBezTo>
                <a:cubicBezTo>
                  <a:pt x="1386" y="575"/>
                  <a:pt x="1385" y="573"/>
                  <a:pt x="1384" y="572"/>
                </a:cubicBezTo>
                <a:cubicBezTo>
                  <a:pt x="1384" y="571"/>
                  <a:pt x="1384" y="569"/>
                  <a:pt x="1383" y="568"/>
                </a:cubicBezTo>
                <a:cubicBezTo>
                  <a:pt x="1382" y="564"/>
                  <a:pt x="1381" y="561"/>
                  <a:pt x="1380" y="558"/>
                </a:cubicBezTo>
                <a:cubicBezTo>
                  <a:pt x="1378" y="554"/>
                  <a:pt x="1375" y="550"/>
                  <a:pt x="1374" y="545"/>
                </a:cubicBezTo>
                <a:cubicBezTo>
                  <a:pt x="1373" y="541"/>
                  <a:pt x="1372" y="537"/>
                  <a:pt x="1372" y="533"/>
                </a:cubicBezTo>
                <a:cubicBezTo>
                  <a:pt x="1371" y="530"/>
                  <a:pt x="1370" y="527"/>
                  <a:pt x="1370" y="524"/>
                </a:cubicBezTo>
                <a:cubicBezTo>
                  <a:pt x="1370" y="522"/>
                  <a:pt x="1372" y="521"/>
                  <a:pt x="1372" y="520"/>
                </a:cubicBezTo>
                <a:cubicBezTo>
                  <a:pt x="1372" y="519"/>
                  <a:pt x="1370" y="518"/>
                  <a:pt x="1370" y="517"/>
                </a:cubicBezTo>
                <a:cubicBezTo>
                  <a:pt x="1369" y="515"/>
                  <a:pt x="1369" y="513"/>
                  <a:pt x="1370" y="511"/>
                </a:cubicBezTo>
                <a:cubicBezTo>
                  <a:pt x="1368" y="511"/>
                  <a:pt x="1367" y="511"/>
                  <a:pt x="1367" y="512"/>
                </a:cubicBezTo>
                <a:cubicBezTo>
                  <a:pt x="1367" y="512"/>
                  <a:pt x="1366" y="513"/>
                  <a:pt x="1366" y="513"/>
                </a:cubicBezTo>
                <a:cubicBezTo>
                  <a:pt x="1369" y="517"/>
                  <a:pt x="1364" y="519"/>
                  <a:pt x="1361" y="520"/>
                </a:cubicBezTo>
                <a:cubicBezTo>
                  <a:pt x="1360" y="520"/>
                  <a:pt x="1360" y="520"/>
                  <a:pt x="1359" y="520"/>
                </a:cubicBezTo>
                <a:cubicBezTo>
                  <a:pt x="1356" y="520"/>
                  <a:pt x="1348" y="512"/>
                  <a:pt x="1347" y="510"/>
                </a:cubicBezTo>
                <a:cubicBezTo>
                  <a:pt x="1347" y="510"/>
                  <a:pt x="1347" y="510"/>
                  <a:pt x="1347" y="510"/>
                </a:cubicBezTo>
                <a:cubicBezTo>
                  <a:pt x="1351" y="509"/>
                  <a:pt x="1352" y="512"/>
                  <a:pt x="1355" y="509"/>
                </a:cubicBezTo>
                <a:cubicBezTo>
                  <a:pt x="1356" y="508"/>
                  <a:pt x="1356" y="508"/>
                  <a:pt x="1356" y="507"/>
                </a:cubicBezTo>
                <a:cubicBezTo>
                  <a:pt x="1352" y="508"/>
                  <a:pt x="1346" y="506"/>
                  <a:pt x="1344" y="504"/>
                </a:cubicBezTo>
                <a:cubicBezTo>
                  <a:pt x="1343" y="503"/>
                  <a:pt x="1343" y="502"/>
                  <a:pt x="1342" y="501"/>
                </a:cubicBezTo>
                <a:cubicBezTo>
                  <a:pt x="1341" y="500"/>
                  <a:pt x="1339" y="501"/>
                  <a:pt x="1338" y="500"/>
                </a:cubicBezTo>
                <a:cubicBezTo>
                  <a:pt x="1338" y="498"/>
                  <a:pt x="1337" y="497"/>
                  <a:pt x="1337" y="495"/>
                </a:cubicBezTo>
                <a:cubicBezTo>
                  <a:pt x="1336" y="495"/>
                  <a:pt x="1335" y="495"/>
                  <a:pt x="1334" y="495"/>
                </a:cubicBezTo>
                <a:cubicBezTo>
                  <a:pt x="1334" y="492"/>
                  <a:pt x="1334" y="491"/>
                  <a:pt x="1333" y="490"/>
                </a:cubicBezTo>
                <a:cubicBezTo>
                  <a:pt x="1330" y="490"/>
                  <a:pt x="1320" y="494"/>
                  <a:pt x="1319" y="491"/>
                </a:cubicBezTo>
                <a:cubicBezTo>
                  <a:pt x="1317" y="491"/>
                  <a:pt x="1316" y="492"/>
                  <a:pt x="1315" y="492"/>
                </a:cubicBezTo>
                <a:cubicBezTo>
                  <a:pt x="1313" y="492"/>
                  <a:pt x="1311" y="492"/>
                  <a:pt x="1309" y="492"/>
                </a:cubicBezTo>
                <a:cubicBezTo>
                  <a:pt x="1307" y="493"/>
                  <a:pt x="1305" y="494"/>
                  <a:pt x="1302" y="493"/>
                </a:cubicBezTo>
                <a:cubicBezTo>
                  <a:pt x="1300" y="493"/>
                  <a:pt x="1299" y="492"/>
                  <a:pt x="1298" y="491"/>
                </a:cubicBezTo>
                <a:cubicBezTo>
                  <a:pt x="1295" y="491"/>
                  <a:pt x="1292" y="491"/>
                  <a:pt x="1289" y="491"/>
                </a:cubicBezTo>
                <a:cubicBezTo>
                  <a:pt x="1289" y="491"/>
                  <a:pt x="1288" y="490"/>
                  <a:pt x="1288" y="490"/>
                </a:cubicBezTo>
                <a:cubicBezTo>
                  <a:pt x="1286" y="490"/>
                  <a:pt x="1284" y="490"/>
                  <a:pt x="1282" y="490"/>
                </a:cubicBezTo>
                <a:cubicBezTo>
                  <a:pt x="1281" y="489"/>
                  <a:pt x="1280" y="489"/>
                  <a:pt x="1279" y="488"/>
                </a:cubicBezTo>
                <a:cubicBezTo>
                  <a:pt x="1279" y="486"/>
                  <a:pt x="1277" y="486"/>
                  <a:pt x="1277" y="484"/>
                </a:cubicBezTo>
                <a:cubicBezTo>
                  <a:pt x="1276" y="483"/>
                  <a:pt x="1276" y="482"/>
                  <a:pt x="1276" y="481"/>
                </a:cubicBezTo>
                <a:cubicBezTo>
                  <a:pt x="1275" y="481"/>
                  <a:pt x="1275" y="480"/>
                  <a:pt x="1274" y="480"/>
                </a:cubicBezTo>
                <a:cubicBezTo>
                  <a:pt x="1272" y="480"/>
                  <a:pt x="1270" y="480"/>
                  <a:pt x="1268" y="481"/>
                </a:cubicBezTo>
                <a:cubicBezTo>
                  <a:pt x="1268" y="482"/>
                  <a:pt x="1265" y="484"/>
                  <a:pt x="1264" y="485"/>
                </a:cubicBezTo>
                <a:cubicBezTo>
                  <a:pt x="1262" y="484"/>
                  <a:pt x="1261" y="483"/>
                  <a:pt x="1260" y="483"/>
                </a:cubicBezTo>
                <a:cubicBezTo>
                  <a:pt x="1257" y="482"/>
                  <a:pt x="1255" y="482"/>
                  <a:pt x="1253" y="481"/>
                </a:cubicBezTo>
                <a:cubicBezTo>
                  <a:pt x="1252" y="479"/>
                  <a:pt x="1251" y="478"/>
                  <a:pt x="1250" y="477"/>
                </a:cubicBezTo>
                <a:cubicBezTo>
                  <a:pt x="1248" y="476"/>
                  <a:pt x="1245" y="476"/>
                  <a:pt x="1244" y="474"/>
                </a:cubicBezTo>
                <a:cubicBezTo>
                  <a:pt x="1243" y="473"/>
                  <a:pt x="1241" y="469"/>
                  <a:pt x="1240" y="467"/>
                </a:cubicBezTo>
                <a:cubicBezTo>
                  <a:pt x="1240" y="467"/>
                  <a:pt x="1240" y="466"/>
                  <a:pt x="1240" y="465"/>
                </a:cubicBezTo>
                <a:cubicBezTo>
                  <a:pt x="1240" y="464"/>
                  <a:pt x="1238" y="462"/>
                  <a:pt x="1237" y="461"/>
                </a:cubicBezTo>
                <a:cubicBezTo>
                  <a:pt x="1235" y="462"/>
                  <a:pt x="1233" y="462"/>
                  <a:pt x="1232" y="460"/>
                </a:cubicBezTo>
                <a:cubicBezTo>
                  <a:pt x="1231" y="460"/>
                  <a:pt x="1231" y="459"/>
                  <a:pt x="1231" y="458"/>
                </a:cubicBezTo>
                <a:cubicBezTo>
                  <a:pt x="1231" y="458"/>
                  <a:pt x="1231" y="458"/>
                  <a:pt x="1231" y="458"/>
                </a:cubicBezTo>
                <a:cubicBezTo>
                  <a:pt x="1229" y="459"/>
                  <a:pt x="1230" y="460"/>
                  <a:pt x="1228" y="462"/>
                </a:cubicBezTo>
                <a:cubicBezTo>
                  <a:pt x="1227" y="462"/>
                  <a:pt x="1224" y="462"/>
                  <a:pt x="1224" y="462"/>
                </a:cubicBezTo>
                <a:cubicBezTo>
                  <a:pt x="1224" y="463"/>
                  <a:pt x="1224" y="464"/>
                  <a:pt x="1224" y="465"/>
                </a:cubicBezTo>
                <a:cubicBezTo>
                  <a:pt x="1224" y="465"/>
                  <a:pt x="1224" y="465"/>
                  <a:pt x="1223" y="465"/>
                </a:cubicBezTo>
                <a:cubicBezTo>
                  <a:pt x="1223" y="465"/>
                  <a:pt x="1223" y="466"/>
                  <a:pt x="1222" y="466"/>
                </a:cubicBezTo>
                <a:cubicBezTo>
                  <a:pt x="1222" y="466"/>
                  <a:pt x="1223" y="467"/>
                  <a:pt x="1223" y="467"/>
                </a:cubicBezTo>
                <a:cubicBezTo>
                  <a:pt x="1224" y="467"/>
                  <a:pt x="1224" y="466"/>
                  <a:pt x="1225" y="466"/>
                </a:cubicBezTo>
                <a:cubicBezTo>
                  <a:pt x="1226" y="470"/>
                  <a:pt x="1228" y="474"/>
                  <a:pt x="1229" y="477"/>
                </a:cubicBezTo>
                <a:cubicBezTo>
                  <a:pt x="1230" y="477"/>
                  <a:pt x="1231" y="477"/>
                  <a:pt x="1232" y="478"/>
                </a:cubicBezTo>
                <a:cubicBezTo>
                  <a:pt x="1231" y="478"/>
                  <a:pt x="1231" y="478"/>
                  <a:pt x="1232" y="479"/>
                </a:cubicBezTo>
                <a:cubicBezTo>
                  <a:pt x="1233" y="481"/>
                  <a:pt x="1235" y="481"/>
                  <a:pt x="1237" y="482"/>
                </a:cubicBezTo>
                <a:cubicBezTo>
                  <a:pt x="1237" y="483"/>
                  <a:pt x="1236" y="483"/>
                  <a:pt x="1236" y="484"/>
                </a:cubicBezTo>
                <a:cubicBezTo>
                  <a:pt x="1236" y="484"/>
                  <a:pt x="1236" y="485"/>
                  <a:pt x="1237" y="485"/>
                </a:cubicBezTo>
                <a:cubicBezTo>
                  <a:pt x="1236" y="487"/>
                  <a:pt x="1236" y="488"/>
                  <a:pt x="1237" y="490"/>
                </a:cubicBezTo>
                <a:cubicBezTo>
                  <a:pt x="1238" y="490"/>
                  <a:pt x="1238" y="490"/>
                  <a:pt x="1238" y="490"/>
                </a:cubicBezTo>
                <a:cubicBezTo>
                  <a:pt x="1238" y="492"/>
                  <a:pt x="1240" y="495"/>
                  <a:pt x="1241" y="497"/>
                </a:cubicBezTo>
                <a:cubicBezTo>
                  <a:pt x="1242" y="497"/>
                  <a:pt x="1242" y="496"/>
                  <a:pt x="1242" y="495"/>
                </a:cubicBezTo>
                <a:cubicBezTo>
                  <a:pt x="1241" y="493"/>
                  <a:pt x="1241" y="488"/>
                  <a:pt x="1243" y="487"/>
                </a:cubicBezTo>
                <a:cubicBezTo>
                  <a:pt x="1243" y="487"/>
                  <a:pt x="1244" y="487"/>
                  <a:pt x="1244" y="487"/>
                </a:cubicBezTo>
                <a:cubicBezTo>
                  <a:pt x="1244" y="488"/>
                  <a:pt x="1245" y="487"/>
                  <a:pt x="1245" y="488"/>
                </a:cubicBezTo>
                <a:cubicBezTo>
                  <a:pt x="1245" y="488"/>
                  <a:pt x="1246" y="493"/>
                  <a:pt x="1246" y="494"/>
                </a:cubicBezTo>
                <a:cubicBezTo>
                  <a:pt x="1245" y="495"/>
                  <a:pt x="1243" y="496"/>
                  <a:pt x="1244" y="498"/>
                </a:cubicBezTo>
                <a:cubicBezTo>
                  <a:pt x="1245" y="498"/>
                  <a:pt x="1246" y="498"/>
                  <a:pt x="1245" y="500"/>
                </a:cubicBezTo>
                <a:cubicBezTo>
                  <a:pt x="1247" y="500"/>
                  <a:pt x="1248" y="500"/>
                  <a:pt x="1249" y="500"/>
                </a:cubicBezTo>
                <a:cubicBezTo>
                  <a:pt x="1250" y="499"/>
                  <a:pt x="1250" y="499"/>
                  <a:pt x="1250" y="499"/>
                </a:cubicBezTo>
                <a:cubicBezTo>
                  <a:pt x="1252" y="500"/>
                  <a:pt x="1258" y="500"/>
                  <a:pt x="1260" y="499"/>
                </a:cubicBezTo>
                <a:cubicBezTo>
                  <a:pt x="1260" y="499"/>
                  <a:pt x="1260" y="499"/>
                  <a:pt x="1260" y="498"/>
                </a:cubicBezTo>
                <a:cubicBezTo>
                  <a:pt x="1260" y="499"/>
                  <a:pt x="1261" y="499"/>
                  <a:pt x="1262" y="499"/>
                </a:cubicBezTo>
                <a:cubicBezTo>
                  <a:pt x="1262" y="498"/>
                  <a:pt x="1262" y="498"/>
                  <a:pt x="1263" y="497"/>
                </a:cubicBezTo>
                <a:cubicBezTo>
                  <a:pt x="1264" y="496"/>
                  <a:pt x="1264" y="495"/>
                  <a:pt x="1264" y="495"/>
                </a:cubicBezTo>
                <a:cubicBezTo>
                  <a:pt x="1266" y="492"/>
                  <a:pt x="1268" y="491"/>
                  <a:pt x="1271" y="489"/>
                </a:cubicBezTo>
                <a:cubicBezTo>
                  <a:pt x="1272" y="488"/>
                  <a:pt x="1273" y="487"/>
                  <a:pt x="1273" y="486"/>
                </a:cubicBezTo>
                <a:cubicBezTo>
                  <a:pt x="1273" y="486"/>
                  <a:pt x="1274" y="486"/>
                  <a:pt x="1274" y="486"/>
                </a:cubicBezTo>
                <a:cubicBezTo>
                  <a:pt x="1274" y="488"/>
                  <a:pt x="1273" y="489"/>
                  <a:pt x="1272" y="490"/>
                </a:cubicBezTo>
                <a:cubicBezTo>
                  <a:pt x="1273" y="490"/>
                  <a:pt x="1273" y="490"/>
                  <a:pt x="1274" y="491"/>
                </a:cubicBezTo>
                <a:cubicBezTo>
                  <a:pt x="1274" y="492"/>
                  <a:pt x="1273" y="493"/>
                  <a:pt x="1274" y="495"/>
                </a:cubicBezTo>
                <a:cubicBezTo>
                  <a:pt x="1274" y="497"/>
                  <a:pt x="1277" y="499"/>
                  <a:pt x="1278" y="500"/>
                </a:cubicBezTo>
                <a:cubicBezTo>
                  <a:pt x="1280" y="501"/>
                  <a:pt x="1282" y="502"/>
                  <a:pt x="1283" y="503"/>
                </a:cubicBezTo>
                <a:cubicBezTo>
                  <a:pt x="1285" y="503"/>
                  <a:pt x="1286" y="502"/>
                  <a:pt x="1287" y="503"/>
                </a:cubicBezTo>
                <a:cubicBezTo>
                  <a:pt x="1288" y="504"/>
                  <a:pt x="1289" y="506"/>
                  <a:pt x="1291" y="508"/>
                </a:cubicBezTo>
                <a:cubicBezTo>
                  <a:pt x="1291" y="509"/>
                  <a:pt x="1294" y="509"/>
                  <a:pt x="1294" y="510"/>
                </a:cubicBezTo>
                <a:cubicBezTo>
                  <a:pt x="1293" y="512"/>
                  <a:pt x="1292" y="514"/>
                  <a:pt x="1291" y="515"/>
                </a:cubicBezTo>
                <a:cubicBezTo>
                  <a:pt x="1290" y="516"/>
                  <a:pt x="1289" y="517"/>
                  <a:pt x="1288" y="518"/>
                </a:cubicBezTo>
                <a:cubicBezTo>
                  <a:pt x="1287" y="519"/>
                  <a:pt x="1287" y="521"/>
                  <a:pt x="1286" y="522"/>
                </a:cubicBezTo>
                <a:cubicBezTo>
                  <a:pt x="1285" y="522"/>
                  <a:pt x="1284" y="521"/>
                  <a:pt x="1283" y="522"/>
                </a:cubicBezTo>
                <a:cubicBezTo>
                  <a:pt x="1282" y="524"/>
                  <a:pt x="1282" y="528"/>
                  <a:pt x="1282" y="530"/>
                </a:cubicBezTo>
                <a:cubicBezTo>
                  <a:pt x="1279" y="531"/>
                  <a:pt x="1276" y="531"/>
                  <a:pt x="1275" y="534"/>
                </a:cubicBezTo>
                <a:cubicBezTo>
                  <a:pt x="1275" y="534"/>
                  <a:pt x="1275" y="535"/>
                  <a:pt x="1274" y="536"/>
                </a:cubicBezTo>
                <a:cubicBezTo>
                  <a:pt x="1272" y="537"/>
                  <a:pt x="1271" y="536"/>
                  <a:pt x="1269" y="537"/>
                </a:cubicBezTo>
                <a:cubicBezTo>
                  <a:pt x="1267" y="538"/>
                  <a:pt x="1267" y="540"/>
                  <a:pt x="1266" y="542"/>
                </a:cubicBezTo>
                <a:cubicBezTo>
                  <a:pt x="1266" y="542"/>
                  <a:pt x="1265" y="543"/>
                  <a:pt x="1265" y="543"/>
                </a:cubicBezTo>
                <a:cubicBezTo>
                  <a:pt x="1263" y="543"/>
                  <a:pt x="1262" y="542"/>
                  <a:pt x="1261" y="542"/>
                </a:cubicBezTo>
                <a:cubicBezTo>
                  <a:pt x="1258" y="543"/>
                  <a:pt x="1256" y="544"/>
                  <a:pt x="1253" y="545"/>
                </a:cubicBezTo>
                <a:cubicBezTo>
                  <a:pt x="1252" y="545"/>
                  <a:pt x="1250" y="547"/>
                  <a:pt x="1249" y="548"/>
                </a:cubicBezTo>
                <a:cubicBezTo>
                  <a:pt x="1248" y="550"/>
                  <a:pt x="1249" y="551"/>
                  <a:pt x="1248" y="551"/>
                </a:cubicBezTo>
                <a:cubicBezTo>
                  <a:pt x="1243" y="554"/>
                  <a:pt x="1237" y="554"/>
                  <a:pt x="1232" y="557"/>
                </a:cubicBezTo>
                <a:cubicBezTo>
                  <a:pt x="1231" y="558"/>
                  <a:pt x="1230" y="559"/>
                  <a:pt x="1229" y="560"/>
                </a:cubicBezTo>
                <a:cubicBezTo>
                  <a:pt x="1228" y="561"/>
                  <a:pt x="1226" y="560"/>
                  <a:pt x="1224" y="560"/>
                </a:cubicBezTo>
                <a:cubicBezTo>
                  <a:pt x="1222" y="561"/>
                  <a:pt x="1220" y="563"/>
                  <a:pt x="1217" y="564"/>
                </a:cubicBezTo>
                <a:cubicBezTo>
                  <a:pt x="1216" y="564"/>
                  <a:pt x="1213" y="564"/>
                  <a:pt x="1211" y="564"/>
                </a:cubicBezTo>
                <a:cubicBezTo>
                  <a:pt x="1210" y="565"/>
                  <a:pt x="1209" y="566"/>
                  <a:pt x="1208" y="567"/>
                </a:cubicBezTo>
                <a:cubicBezTo>
                  <a:pt x="1205" y="569"/>
                  <a:pt x="1199" y="570"/>
                  <a:pt x="1197" y="566"/>
                </a:cubicBezTo>
                <a:cubicBezTo>
                  <a:pt x="1197" y="564"/>
                  <a:pt x="1197" y="563"/>
                  <a:pt x="1197" y="561"/>
                </a:cubicBezTo>
                <a:cubicBezTo>
                  <a:pt x="1196" y="559"/>
                  <a:pt x="1194" y="555"/>
                  <a:pt x="1194" y="551"/>
                </a:cubicBezTo>
                <a:cubicBezTo>
                  <a:pt x="1193" y="550"/>
                  <a:pt x="1194" y="550"/>
                  <a:pt x="1194" y="549"/>
                </a:cubicBezTo>
                <a:cubicBezTo>
                  <a:pt x="1194" y="547"/>
                  <a:pt x="1194" y="546"/>
                  <a:pt x="1194" y="545"/>
                </a:cubicBezTo>
                <a:cubicBezTo>
                  <a:pt x="1193" y="543"/>
                  <a:pt x="1191" y="539"/>
                  <a:pt x="1189" y="538"/>
                </a:cubicBezTo>
                <a:cubicBezTo>
                  <a:pt x="1188" y="537"/>
                  <a:pt x="1187" y="537"/>
                  <a:pt x="1187" y="536"/>
                </a:cubicBezTo>
                <a:cubicBezTo>
                  <a:pt x="1185" y="533"/>
                  <a:pt x="1183" y="529"/>
                  <a:pt x="1181" y="525"/>
                </a:cubicBezTo>
                <a:cubicBezTo>
                  <a:pt x="1180" y="523"/>
                  <a:pt x="1177" y="523"/>
                  <a:pt x="1175" y="521"/>
                </a:cubicBezTo>
                <a:cubicBezTo>
                  <a:pt x="1174" y="520"/>
                  <a:pt x="1173" y="518"/>
                  <a:pt x="1172" y="517"/>
                </a:cubicBezTo>
                <a:cubicBezTo>
                  <a:pt x="1171" y="514"/>
                  <a:pt x="1173" y="510"/>
                  <a:pt x="1171" y="508"/>
                </a:cubicBezTo>
                <a:cubicBezTo>
                  <a:pt x="1170" y="505"/>
                  <a:pt x="1169" y="503"/>
                  <a:pt x="1167" y="500"/>
                </a:cubicBezTo>
                <a:cubicBezTo>
                  <a:pt x="1165" y="498"/>
                  <a:pt x="1162" y="498"/>
                  <a:pt x="1161" y="495"/>
                </a:cubicBezTo>
                <a:cubicBezTo>
                  <a:pt x="1162" y="492"/>
                  <a:pt x="1159" y="489"/>
                  <a:pt x="1157" y="487"/>
                </a:cubicBezTo>
                <a:cubicBezTo>
                  <a:pt x="1155" y="484"/>
                  <a:pt x="1153" y="481"/>
                  <a:pt x="1151" y="477"/>
                </a:cubicBezTo>
                <a:cubicBezTo>
                  <a:pt x="1150" y="476"/>
                  <a:pt x="1149" y="475"/>
                  <a:pt x="1149" y="474"/>
                </a:cubicBezTo>
                <a:cubicBezTo>
                  <a:pt x="1148" y="474"/>
                  <a:pt x="1147" y="474"/>
                  <a:pt x="1146" y="474"/>
                </a:cubicBezTo>
                <a:cubicBezTo>
                  <a:pt x="1147" y="471"/>
                  <a:pt x="1148" y="468"/>
                  <a:pt x="1148" y="466"/>
                </a:cubicBezTo>
                <a:cubicBezTo>
                  <a:pt x="1148" y="465"/>
                  <a:pt x="1148" y="465"/>
                  <a:pt x="1147" y="465"/>
                </a:cubicBezTo>
                <a:cubicBezTo>
                  <a:pt x="1146" y="461"/>
                  <a:pt x="1144" y="457"/>
                  <a:pt x="1143" y="454"/>
                </a:cubicBezTo>
                <a:cubicBezTo>
                  <a:pt x="1145" y="452"/>
                  <a:pt x="1145" y="450"/>
                  <a:pt x="1146" y="447"/>
                </a:cubicBezTo>
                <a:cubicBezTo>
                  <a:pt x="1146" y="446"/>
                  <a:pt x="1147" y="445"/>
                  <a:pt x="1147" y="444"/>
                </a:cubicBezTo>
                <a:cubicBezTo>
                  <a:pt x="1149" y="441"/>
                  <a:pt x="1150" y="436"/>
                  <a:pt x="1153" y="433"/>
                </a:cubicBezTo>
                <a:cubicBezTo>
                  <a:pt x="1152" y="430"/>
                  <a:pt x="1153" y="428"/>
                  <a:pt x="1151" y="426"/>
                </a:cubicBezTo>
                <a:cubicBezTo>
                  <a:pt x="1152" y="425"/>
                  <a:pt x="1152" y="424"/>
                  <a:pt x="1153" y="423"/>
                </a:cubicBezTo>
                <a:cubicBezTo>
                  <a:pt x="1152" y="422"/>
                  <a:pt x="1152" y="422"/>
                  <a:pt x="1152" y="421"/>
                </a:cubicBezTo>
                <a:cubicBezTo>
                  <a:pt x="1152" y="420"/>
                  <a:pt x="1153" y="420"/>
                  <a:pt x="1154" y="419"/>
                </a:cubicBezTo>
                <a:cubicBezTo>
                  <a:pt x="1154" y="419"/>
                  <a:pt x="1154" y="418"/>
                  <a:pt x="1154" y="418"/>
                </a:cubicBezTo>
                <a:cubicBezTo>
                  <a:pt x="1154" y="418"/>
                  <a:pt x="1154" y="417"/>
                  <a:pt x="1153" y="417"/>
                </a:cubicBezTo>
                <a:cubicBezTo>
                  <a:pt x="1153" y="417"/>
                  <a:pt x="1153" y="417"/>
                  <a:pt x="1153" y="417"/>
                </a:cubicBezTo>
                <a:cubicBezTo>
                  <a:pt x="1152" y="418"/>
                  <a:pt x="1151" y="419"/>
                  <a:pt x="1150" y="419"/>
                </a:cubicBezTo>
                <a:cubicBezTo>
                  <a:pt x="1148" y="419"/>
                  <a:pt x="1147" y="418"/>
                  <a:pt x="1145" y="418"/>
                </a:cubicBezTo>
                <a:cubicBezTo>
                  <a:pt x="1143" y="419"/>
                  <a:pt x="1142" y="420"/>
                  <a:pt x="1141" y="421"/>
                </a:cubicBezTo>
                <a:cubicBezTo>
                  <a:pt x="1140" y="422"/>
                  <a:pt x="1136" y="423"/>
                  <a:pt x="1134" y="422"/>
                </a:cubicBezTo>
                <a:cubicBezTo>
                  <a:pt x="1132" y="422"/>
                  <a:pt x="1131" y="420"/>
                  <a:pt x="1130" y="419"/>
                </a:cubicBezTo>
                <a:cubicBezTo>
                  <a:pt x="1128" y="417"/>
                  <a:pt x="1125" y="417"/>
                  <a:pt x="1122" y="417"/>
                </a:cubicBezTo>
                <a:cubicBezTo>
                  <a:pt x="1121" y="418"/>
                  <a:pt x="1121" y="420"/>
                  <a:pt x="1121" y="421"/>
                </a:cubicBezTo>
                <a:cubicBezTo>
                  <a:pt x="1121" y="421"/>
                  <a:pt x="1120" y="421"/>
                  <a:pt x="1120" y="421"/>
                </a:cubicBezTo>
                <a:cubicBezTo>
                  <a:pt x="1119" y="421"/>
                  <a:pt x="1116" y="422"/>
                  <a:pt x="1114" y="421"/>
                </a:cubicBezTo>
                <a:cubicBezTo>
                  <a:pt x="1114" y="420"/>
                  <a:pt x="1113" y="419"/>
                  <a:pt x="1113" y="417"/>
                </a:cubicBezTo>
                <a:cubicBezTo>
                  <a:pt x="1112" y="418"/>
                  <a:pt x="1112" y="419"/>
                  <a:pt x="1111" y="418"/>
                </a:cubicBezTo>
                <a:cubicBezTo>
                  <a:pt x="1110" y="418"/>
                  <a:pt x="1110" y="417"/>
                  <a:pt x="1108" y="417"/>
                </a:cubicBezTo>
                <a:cubicBezTo>
                  <a:pt x="1108" y="418"/>
                  <a:pt x="1107" y="418"/>
                  <a:pt x="1107" y="419"/>
                </a:cubicBezTo>
                <a:cubicBezTo>
                  <a:pt x="1107" y="418"/>
                  <a:pt x="1107" y="418"/>
                  <a:pt x="1107" y="418"/>
                </a:cubicBezTo>
                <a:cubicBezTo>
                  <a:pt x="1106" y="418"/>
                  <a:pt x="1106" y="418"/>
                  <a:pt x="1106" y="417"/>
                </a:cubicBezTo>
                <a:cubicBezTo>
                  <a:pt x="1106" y="417"/>
                  <a:pt x="1106" y="417"/>
                  <a:pt x="1107" y="416"/>
                </a:cubicBezTo>
                <a:cubicBezTo>
                  <a:pt x="1107" y="416"/>
                  <a:pt x="1107" y="416"/>
                  <a:pt x="1107" y="416"/>
                </a:cubicBezTo>
                <a:cubicBezTo>
                  <a:pt x="1105" y="416"/>
                  <a:pt x="1104" y="416"/>
                  <a:pt x="1103" y="416"/>
                </a:cubicBezTo>
                <a:cubicBezTo>
                  <a:pt x="1102" y="416"/>
                  <a:pt x="1102" y="415"/>
                  <a:pt x="1102" y="415"/>
                </a:cubicBezTo>
                <a:cubicBezTo>
                  <a:pt x="1103" y="415"/>
                  <a:pt x="1103" y="415"/>
                  <a:pt x="1104" y="414"/>
                </a:cubicBezTo>
                <a:cubicBezTo>
                  <a:pt x="1104" y="414"/>
                  <a:pt x="1104" y="414"/>
                  <a:pt x="1104" y="414"/>
                </a:cubicBezTo>
                <a:cubicBezTo>
                  <a:pt x="1103" y="413"/>
                  <a:pt x="1102" y="413"/>
                  <a:pt x="1102" y="413"/>
                </a:cubicBezTo>
                <a:cubicBezTo>
                  <a:pt x="1101" y="412"/>
                  <a:pt x="1102" y="410"/>
                  <a:pt x="1102" y="409"/>
                </a:cubicBezTo>
                <a:cubicBezTo>
                  <a:pt x="1100" y="409"/>
                  <a:pt x="1099" y="408"/>
                  <a:pt x="1097" y="408"/>
                </a:cubicBezTo>
                <a:cubicBezTo>
                  <a:pt x="1097" y="408"/>
                  <a:pt x="1097" y="407"/>
                  <a:pt x="1097" y="407"/>
                </a:cubicBezTo>
                <a:cubicBezTo>
                  <a:pt x="1097" y="407"/>
                  <a:pt x="1097" y="406"/>
                  <a:pt x="1098" y="406"/>
                </a:cubicBezTo>
                <a:cubicBezTo>
                  <a:pt x="1098" y="406"/>
                  <a:pt x="1099" y="406"/>
                  <a:pt x="1099" y="406"/>
                </a:cubicBezTo>
                <a:cubicBezTo>
                  <a:pt x="1100" y="406"/>
                  <a:pt x="1101" y="406"/>
                  <a:pt x="1100" y="405"/>
                </a:cubicBezTo>
                <a:cubicBezTo>
                  <a:pt x="1099" y="405"/>
                  <a:pt x="1099" y="404"/>
                  <a:pt x="1099" y="404"/>
                </a:cubicBezTo>
                <a:cubicBezTo>
                  <a:pt x="1100" y="403"/>
                  <a:pt x="1100" y="403"/>
                  <a:pt x="1101" y="403"/>
                </a:cubicBezTo>
                <a:cubicBezTo>
                  <a:pt x="1101" y="403"/>
                  <a:pt x="1101" y="402"/>
                  <a:pt x="1101" y="402"/>
                </a:cubicBezTo>
                <a:cubicBezTo>
                  <a:pt x="1100" y="402"/>
                  <a:pt x="1100" y="402"/>
                  <a:pt x="1099" y="402"/>
                </a:cubicBezTo>
                <a:cubicBezTo>
                  <a:pt x="1099" y="401"/>
                  <a:pt x="1100" y="401"/>
                  <a:pt x="1100" y="401"/>
                </a:cubicBezTo>
                <a:cubicBezTo>
                  <a:pt x="1099" y="400"/>
                  <a:pt x="1099" y="400"/>
                  <a:pt x="1098" y="400"/>
                </a:cubicBezTo>
                <a:cubicBezTo>
                  <a:pt x="1099" y="400"/>
                  <a:pt x="1099" y="399"/>
                  <a:pt x="1099" y="399"/>
                </a:cubicBezTo>
                <a:cubicBezTo>
                  <a:pt x="1100" y="399"/>
                  <a:pt x="1100" y="398"/>
                  <a:pt x="1100" y="398"/>
                </a:cubicBezTo>
                <a:cubicBezTo>
                  <a:pt x="1100" y="398"/>
                  <a:pt x="1100" y="398"/>
                  <a:pt x="1100" y="398"/>
                </a:cubicBezTo>
                <a:cubicBezTo>
                  <a:pt x="1099" y="398"/>
                  <a:pt x="1097" y="398"/>
                  <a:pt x="1095" y="399"/>
                </a:cubicBezTo>
                <a:cubicBezTo>
                  <a:pt x="1095" y="397"/>
                  <a:pt x="1096" y="396"/>
                  <a:pt x="1096" y="395"/>
                </a:cubicBezTo>
                <a:cubicBezTo>
                  <a:pt x="1097" y="395"/>
                  <a:pt x="1096" y="394"/>
                  <a:pt x="1097" y="394"/>
                </a:cubicBezTo>
                <a:cubicBezTo>
                  <a:pt x="1098" y="392"/>
                  <a:pt x="1100" y="392"/>
                  <a:pt x="1102" y="392"/>
                </a:cubicBezTo>
                <a:cubicBezTo>
                  <a:pt x="1103" y="393"/>
                  <a:pt x="1104" y="393"/>
                  <a:pt x="1106" y="392"/>
                </a:cubicBezTo>
                <a:cubicBezTo>
                  <a:pt x="1106" y="392"/>
                  <a:pt x="1106" y="392"/>
                  <a:pt x="1106" y="392"/>
                </a:cubicBezTo>
                <a:cubicBezTo>
                  <a:pt x="1105" y="392"/>
                  <a:pt x="1105" y="392"/>
                  <a:pt x="1105" y="392"/>
                </a:cubicBezTo>
                <a:cubicBezTo>
                  <a:pt x="1105" y="392"/>
                  <a:pt x="1105" y="392"/>
                  <a:pt x="1105" y="391"/>
                </a:cubicBezTo>
                <a:cubicBezTo>
                  <a:pt x="1106" y="391"/>
                  <a:pt x="1106" y="391"/>
                  <a:pt x="1107" y="392"/>
                </a:cubicBezTo>
                <a:cubicBezTo>
                  <a:pt x="1106" y="392"/>
                  <a:pt x="1106" y="392"/>
                  <a:pt x="1106" y="392"/>
                </a:cubicBezTo>
                <a:cubicBezTo>
                  <a:pt x="1108" y="392"/>
                  <a:pt x="1111" y="392"/>
                  <a:pt x="1113" y="392"/>
                </a:cubicBezTo>
                <a:cubicBezTo>
                  <a:pt x="1113" y="392"/>
                  <a:pt x="1113" y="392"/>
                  <a:pt x="1113" y="392"/>
                </a:cubicBezTo>
                <a:cubicBezTo>
                  <a:pt x="1113" y="392"/>
                  <a:pt x="1113" y="392"/>
                  <a:pt x="1113" y="392"/>
                </a:cubicBezTo>
                <a:cubicBezTo>
                  <a:pt x="1112" y="392"/>
                  <a:pt x="1112" y="391"/>
                  <a:pt x="1111" y="391"/>
                </a:cubicBezTo>
                <a:cubicBezTo>
                  <a:pt x="1111" y="391"/>
                  <a:pt x="1111" y="391"/>
                  <a:pt x="1112" y="390"/>
                </a:cubicBezTo>
                <a:cubicBezTo>
                  <a:pt x="1114" y="390"/>
                  <a:pt x="1116" y="390"/>
                  <a:pt x="1117" y="390"/>
                </a:cubicBezTo>
                <a:cubicBezTo>
                  <a:pt x="1117" y="390"/>
                  <a:pt x="1117" y="390"/>
                  <a:pt x="1117" y="390"/>
                </a:cubicBezTo>
                <a:cubicBezTo>
                  <a:pt x="1116" y="390"/>
                  <a:pt x="1115" y="390"/>
                  <a:pt x="1114" y="390"/>
                </a:cubicBezTo>
                <a:cubicBezTo>
                  <a:pt x="1114" y="389"/>
                  <a:pt x="1113" y="388"/>
                  <a:pt x="1113" y="388"/>
                </a:cubicBezTo>
                <a:cubicBezTo>
                  <a:pt x="1113" y="387"/>
                  <a:pt x="1113" y="387"/>
                  <a:pt x="1113" y="386"/>
                </a:cubicBezTo>
                <a:cubicBezTo>
                  <a:pt x="1115" y="387"/>
                  <a:pt x="1117" y="387"/>
                  <a:pt x="1119" y="387"/>
                </a:cubicBezTo>
                <a:cubicBezTo>
                  <a:pt x="1119" y="387"/>
                  <a:pt x="1120" y="387"/>
                  <a:pt x="1120" y="386"/>
                </a:cubicBezTo>
                <a:cubicBezTo>
                  <a:pt x="1122" y="387"/>
                  <a:pt x="1124" y="388"/>
                  <a:pt x="1127" y="387"/>
                </a:cubicBezTo>
                <a:cubicBezTo>
                  <a:pt x="1126" y="386"/>
                  <a:pt x="1126" y="386"/>
                  <a:pt x="1126" y="386"/>
                </a:cubicBezTo>
                <a:cubicBezTo>
                  <a:pt x="1130" y="385"/>
                  <a:pt x="1133" y="382"/>
                  <a:pt x="1137" y="381"/>
                </a:cubicBezTo>
                <a:cubicBezTo>
                  <a:pt x="1141" y="380"/>
                  <a:pt x="1144" y="383"/>
                  <a:pt x="1148" y="380"/>
                </a:cubicBezTo>
                <a:cubicBezTo>
                  <a:pt x="1149" y="382"/>
                  <a:pt x="1148" y="383"/>
                  <a:pt x="1150" y="383"/>
                </a:cubicBezTo>
                <a:cubicBezTo>
                  <a:pt x="1151" y="384"/>
                  <a:pt x="1153" y="383"/>
                  <a:pt x="1154" y="383"/>
                </a:cubicBezTo>
                <a:cubicBezTo>
                  <a:pt x="1154" y="385"/>
                  <a:pt x="1154" y="385"/>
                  <a:pt x="1156" y="386"/>
                </a:cubicBezTo>
                <a:cubicBezTo>
                  <a:pt x="1159" y="385"/>
                  <a:pt x="1159" y="387"/>
                  <a:pt x="1162" y="388"/>
                </a:cubicBezTo>
                <a:cubicBezTo>
                  <a:pt x="1164" y="388"/>
                  <a:pt x="1168" y="389"/>
                  <a:pt x="1170" y="388"/>
                </a:cubicBezTo>
                <a:cubicBezTo>
                  <a:pt x="1171" y="388"/>
                  <a:pt x="1172" y="388"/>
                  <a:pt x="1173" y="387"/>
                </a:cubicBezTo>
                <a:cubicBezTo>
                  <a:pt x="1175" y="387"/>
                  <a:pt x="1177" y="389"/>
                  <a:pt x="1180" y="388"/>
                </a:cubicBezTo>
                <a:cubicBezTo>
                  <a:pt x="1184" y="387"/>
                  <a:pt x="1188" y="385"/>
                  <a:pt x="1186" y="379"/>
                </a:cubicBezTo>
                <a:cubicBezTo>
                  <a:pt x="1186" y="378"/>
                  <a:pt x="1185" y="377"/>
                  <a:pt x="1185" y="376"/>
                </a:cubicBezTo>
                <a:cubicBezTo>
                  <a:pt x="1184" y="374"/>
                  <a:pt x="1180" y="373"/>
                  <a:pt x="1177" y="372"/>
                </a:cubicBezTo>
                <a:cubicBezTo>
                  <a:pt x="1178" y="371"/>
                  <a:pt x="1178" y="371"/>
                  <a:pt x="1178" y="370"/>
                </a:cubicBezTo>
                <a:cubicBezTo>
                  <a:pt x="1177" y="371"/>
                  <a:pt x="1175" y="369"/>
                  <a:pt x="1174" y="368"/>
                </a:cubicBezTo>
                <a:cubicBezTo>
                  <a:pt x="1172" y="366"/>
                  <a:pt x="1171" y="364"/>
                  <a:pt x="1169" y="364"/>
                </a:cubicBezTo>
                <a:cubicBezTo>
                  <a:pt x="1168" y="363"/>
                  <a:pt x="1167" y="363"/>
                  <a:pt x="1166" y="363"/>
                </a:cubicBezTo>
                <a:cubicBezTo>
                  <a:pt x="1165" y="362"/>
                  <a:pt x="1165" y="361"/>
                  <a:pt x="1164" y="361"/>
                </a:cubicBezTo>
                <a:cubicBezTo>
                  <a:pt x="1163" y="361"/>
                  <a:pt x="1163" y="361"/>
                  <a:pt x="1162" y="361"/>
                </a:cubicBezTo>
                <a:cubicBezTo>
                  <a:pt x="1161" y="360"/>
                  <a:pt x="1160" y="358"/>
                  <a:pt x="1159" y="357"/>
                </a:cubicBezTo>
                <a:cubicBezTo>
                  <a:pt x="1160" y="357"/>
                  <a:pt x="1162" y="357"/>
                  <a:pt x="1163" y="356"/>
                </a:cubicBezTo>
                <a:cubicBezTo>
                  <a:pt x="1163" y="354"/>
                  <a:pt x="1164" y="353"/>
                  <a:pt x="1165" y="352"/>
                </a:cubicBezTo>
                <a:cubicBezTo>
                  <a:pt x="1166" y="352"/>
                  <a:pt x="1167" y="351"/>
                  <a:pt x="1168" y="351"/>
                </a:cubicBezTo>
                <a:cubicBezTo>
                  <a:pt x="1167" y="349"/>
                  <a:pt x="1165" y="348"/>
                  <a:pt x="1164" y="347"/>
                </a:cubicBezTo>
                <a:cubicBezTo>
                  <a:pt x="1164" y="347"/>
                  <a:pt x="1164" y="347"/>
                  <a:pt x="1164" y="347"/>
                </a:cubicBezTo>
                <a:cubicBezTo>
                  <a:pt x="1168" y="347"/>
                  <a:pt x="1171" y="345"/>
                  <a:pt x="1173" y="344"/>
                </a:cubicBezTo>
                <a:cubicBezTo>
                  <a:pt x="1172" y="343"/>
                  <a:pt x="1172" y="343"/>
                  <a:pt x="1172" y="342"/>
                </a:cubicBezTo>
                <a:cubicBezTo>
                  <a:pt x="1170" y="343"/>
                  <a:pt x="1168" y="343"/>
                  <a:pt x="1166" y="343"/>
                </a:cubicBezTo>
                <a:cubicBezTo>
                  <a:pt x="1166" y="344"/>
                  <a:pt x="1166" y="344"/>
                  <a:pt x="1166" y="344"/>
                </a:cubicBezTo>
                <a:cubicBezTo>
                  <a:pt x="1165" y="344"/>
                  <a:pt x="1163" y="344"/>
                  <a:pt x="1162" y="344"/>
                </a:cubicBezTo>
                <a:cubicBezTo>
                  <a:pt x="1161" y="345"/>
                  <a:pt x="1161" y="345"/>
                  <a:pt x="1160" y="346"/>
                </a:cubicBezTo>
                <a:cubicBezTo>
                  <a:pt x="1158" y="346"/>
                  <a:pt x="1155" y="347"/>
                  <a:pt x="1153" y="347"/>
                </a:cubicBezTo>
                <a:cubicBezTo>
                  <a:pt x="1152" y="348"/>
                  <a:pt x="1152" y="348"/>
                  <a:pt x="1151" y="349"/>
                </a:cubicBezTo>
                <a:cubicBezTo>
                  <a:pt x="1150" y="349"/>
                  <a:pt x="1150" y="349"/>
                  <a:pt x="1150" y="349"/>
                </a:cubicBezTo>
                <a:cubicBezTo>
                  <a:pt x="1149" y="348"/>
                  <a:pt x="1149" y="348"/>
                  <a:pt x="1149" y="348"/>
                </a:cubicBezTo>
                <a:cubicBezTo>
                  <a:pt x="1149" y="348"/>
                  <a:pt x="1149" y="348"/>
                  <a:pt x="1149" y="348"/>
                </a:cubicBezTo>
                <a:cubicBezTo>
                  <a:pt x="1148" y="349"/>
                  <a:pt x="1148" y="350"/>
                  <a:pt x="1147" y="351"/>
                </a:cubicBezTo>
                <a:cubicBezTo>
                  <a:pt x="1145" y="351"/>
                  <a:pt x="1143" y="350"/>
                  <a:pt x="1141" y="351"/>
                </a:cubicBezTo>
                <a:cubicBezTo>
                  <a:pt x="1141" y="351"/>
                  <a:pt x="1141" y="351"/>
                  <a:pt x="1141" y="351"/>
                </a:cubicBezTo>
                <a:cubicBezTo>
                  <a:pt x="1144" y="352"/>
                  <a:pt x="1147" y="355"/>
                  <a:pt x="1148" y="357"/>
                </a:cubicBezTo>
                <a:cubicBezTo>
                  <a:pt x="1150" y="358"/>
                  <a:pt x="1151" y="357"/>
                  <a:pt x="1152" y="356"/>
                </a:cubicBezTo>
                <a:cubicBezTo>
                  <a:pt x="1154" y="357"/>
                  <a:pt x="1155" y="357"/>
                  <a:pt x="1156" y="357"/>
                </a:cubicBezTo>
                <a:cubicBezTo>
                  <a:pt x="1156" y="358"/>
                  <a:pt x="1155" y="359"/>
                  <a:pt x="1155" y="359"/>
                </a:cubicBezTo>
                <a:cubicBezTo>
                  <a:pt x="1154" y="359"/>
                  <a:pt x="1153" y="360"/>
                  <a:pt x="1153" y="360"/>
                </a:cubicBezTo>
                <a:cubicBezTo>
                  <a:pt x="1152" y="360"/>
                  <a:pt x="1151" y="359"/>
                  <a:pt x="1150" y="359"/>
                </a:cubicBezTo>
                <a:cubicBezTo>
                  <a:pt x="1149" y="360"/>
                  <a:pt x="1149" y="360"/>
                  <a:pt x="1148" y="361"/>
                </a:cubicBezTo>
                <a:cubicBezTo>
                  <a:pt x="1147" y="361"/>
                  <a:pt x="1146" y="361"/>
                  <a:pt x="1145" y="361"/>
                </a:cubicBezTo>
                <a:cubicBezTo>
                  <a:pt x="1141" y="362"/>
                  <a:pt x="1144" y="364"/>
                  <a:pt x="1138" y="363"/>
                </a:cubicBezTo>
                <a:cubicBezTo>
                  <a:pt x="1138" y="363"/>
                  <a:pt x="1138" y="363"/>
                  <a:pt x="1138" y="362"/>
                </a:cubicBezTo>
                <a:cubicBezTo>
                  <a:pt x="1140" y="357"/>
                  <a:pt x="1137" y="358"/>
                  <a:pt x="1133" y="357"/>
                </a:cubicBezTo>
                <a:cubicBezTo>
                  <a:pt x="1133" y="357"/>
                  <a:pt x="1133" y="357"/>
                  <a:pt x="1133" y="357"/>
                </a:cubicBezTo>
                <a:cubicBezTo>
                  <a:pt x="1134" y="355"/>
                  <a:pt x="1138" y="354"/>
                  <a:pt x="1139" y="353"/>
                </a:cubicBezTo>
                <a:cubicBezTo>
                  <a:pt x="1139" y="352"/>
                  <a:pt x="1139" y="352"/>
                  <a:pt x="1139" y="351"/>
                </a:cubicBezTo>
                <a:cubicBezTo>
                  <a:pt x="1135" y="351"/>
                  <a:pt x="1131" y="352"/>
                  <a:pt x="1129" y="350"/>
                </a:cubicBezTo>
                <a:cubicBezTo>
                  <a:pt x="1129" y="349"/>
                  <a:pt x="1129" y="349"/>
                  <a:pt x="1129" y="349"/>
                </a:cubicBezTo>
                <a:cubicBezTo>
                  <a:pt x="1130" y="349"/>
                  <a:pt x="1130" y="348"/>
                  <a:pt x="1131" y="348"/>
                </a:cubicBezTo>
                <a:cubicBezTo>
                  <a:pt x="1131" y="348"/>
                  <a:pt x="1131" y="348"/>
                  <a:pt x="1131" y="348"/>
                </a:cubicBezTo>
                <a:cubicBezTo>
                  <a:pt x="1130" y="347"/>
                  <a:pt x="1130" y="347"/>
                  <a:pt x="1129" y="346"/>
                </a:cubicBezTo>
                <a:cubicBezTo>
                  <a:pt x="1129" y="346"/>
                  <a:pt x="1129" y="346"/>
                  <a:pt x="1129" y="346"/>
                </a:cubicBezTo>
                <a:cubicBezTo>
                  <a:pt x="1129" y="347"/>
                  <a:pt x="1129" y="347"/>
                  <a:pt x="1129" y="347"/>
                </a:cubicBezTo>
                <a:cubicBezTo>
                  <a:pt x="1120" y="347"/>
                  <a:pt x="1122" y="351"/>
                  <a:pt x="1118" y="354"/>
                </a:cubicBezTo>
                <a:cubicBezTo>
                  <a:pt x="1117" y="354"/>
                  <a:pt x="1115" y="354"/>
                  <a:pt x="1115" y="356"/>
                </a:cubicBezTo>
                <a:cubicBezTo>
                  <a:pt x="1116" y="357"/>
                  <a:pt x="1116" y="357"/>
                  <a:pt x="1116" y="358"/>
                </a:cubicBezTo>
                <a:cubicBezTo>
                  <a:pt x="1116" y="359"/>
                  <a:pt x="1115" y="360"/>
                  <a:pt x="1115" y="361"/>
                </a:cubicBezTo>
                <a:cubicBezTo>
                  <a:pt x="1110" y="361"/>
                  <a:pt x="1110" y="364"/>
                  <a:pt x="1109" y="368"/>
                </a:cubicBezTo>
                <a:cubicBezTo>
                  <a:pt x="1109" y="369"/>
                  <a:pt x="1109" y="370"/>
                  <a:pt x="1109" y="371"/>
                </a:cubicBezTo>
                <a:cubicBezTo>
                  <a:pt x="1109" y="371"/>
                  <a:pt x="1107" y="371"/>
                  <a:pt x="1106" y="372"/>
                </a:cubicBezTo>
                <a:cubicBezTo>
                  <a:pt x="1106" y="373"/>
                  <a:pt x="1106" y="374"/>
                  <a:pt x="1105" y="376"/>
                </a:cubicBezTo>
                <a:cubicBezTo>
                  <a:pt x="1104" y="376"/>
                  <a:pt x="1104" y="377"/>
                  <a:pt x="1103" y="378"/>
                </a:cubicBezTo>
                <a:cubicBezTo>
                  <a:pt x="1103" y="378"/>
                  <a:pt x="1103" y="378"/>
                  <a:pt x="1103" y="379"/>
                </a:cubicBezTo>
                <a:cubicBezTo>
                  <a:pt x="1105" y="378"/>
                  <a:pt x="1107" y="384"/>
                  <a:pt x="1109" y="385"/>
                </a:cubicBezTo>
                <a:cubicBezTo>
                  <a:pt x="1110" y="385"/>
                  <a:pt x="1112" y="385"/>
                  <a:pt x="1113" y="386"/>
                </a:cubicBezTo>
                <a:cubicBezTo>
                  <a:pt x="1113" y="387"/>
                  <a:pt x="1112" y="388"/>
                  <a:pt x="1112" y="388"/>
                </a:cubicBezTo>
                <a:cubicBezTo>
                  <a:pt x="1108" y="388"/>
                  <a:pt x="1109" y="387"/>
                  <a:pt x="1106" y="388"/>
                </a:cubicBezTo>
                <a:cubicBezTo>
                  <a:pt x="1105" y="389"/>
                  <a:pt x="1104" y="388"/>
                  <a:pt x="1103" y="389"/>
                </a:cubicBezTo>
                <a:cubicBezTo>
                  <a:pt x="1103" y="389"/>
                  <a:pt x="1102" y="390"/>
                  <a:pt x="1102" y="390"/>
                </a:cubicBezTo>
                <a:cubicBezTo>
                  <a:pt x="1101" y="391"/>
                  <a:pt x="1100" y="391"/>
                  <a:pt x="1098" y="392"/>
                </a:cubicBezTo>
                <a:cubicBezTo>
                  <a:pt x="1097" y="393"/>
                  <a:pt x="1097" y="394"/>
                  <a:pt x="1096" y="394"/>
                </a:cubicBezTo>
                <a:cubicBezTo>
                  <a:pt x="1096" y="394"/>
                  <a:pt x="1096" y="393"/>
                  <a:pt x="1096" y="392"/>
                </a:cubicBezTo>
                <a:cubicBezTo>
                  <a:pt x="1097" y="392"/>
                  <a:pt x="1097" y="392"/>
                  <a:pt x="1098" y="391"/>
                </a:cubicBezTo>
                <a:cubicBezTo>
                  <a:pt x="1098" y="391"/>
                  <a:pt x="1098" y="391"/>
                  <a:pt x="1098" y="391"/>
                </a:cubicBezTo>
                <a:cubicBezTo>
                  <a:pt x="1097" y="391"/>
                  <a:pt x="1096" y="391"/>
                  <a:pt x="1095" y="390"/>
                </a:cubicBezTo>
                <a:cubicBezTo>
                  <a:pt x="1095" y="390"/>
                  <a:pt x="1095" y="391"/>
                  <a:pt x="1094" y="391"/>
                </a:cubicBezTo>
                <a:cubicBezTo>
                  <a:pt x="1094" y="388"/>
                  <a:pt x="1090" y="390"/>
                  <a:pt x="1089" y="388"/>
                </a:cubicBezTo>
                <a:cubicBezTo>
                  <a:pt x="1088" y="389"/>
                  <a:pt x="1087" y="389"/>
                  <a:pt x="1086" y="389"/>
                </a:cubicBezTo>
                <a:cubicBezTo>
                  <a:pt x="1085" y="389"/>
                  <a:pt x="1086" y="389"/>
                  <a:pt x="1085" y="389"/>
                </a:cubicBezTo>
                <a:cubicBezTo>
                  <a:pt x="1083" y="390"/>
                  <a:pt x="1083" y="390"/>
                  <a:pt x="1081" y="390"/>
                </a:cubicBezTo>
                <a:cubicBezTo>
                  <a:pt x="1081" y="390"/>
                  <a:pt x="1081" y="390"/>
                  <a:pt x="1081" y="390"/>
                </a:cubicBezTo>
                <a:cubicBezTo>
                  <a:pt x="1081" y="392"/>
                  <a:pt x="1083" y="393"/>
                  <a:pt x="1084" y="394"/>
                </a:cubicBezTo>
                <a:cubicBezTo>
                  <a:pt x="1084" y="394"/>
                  <a:pt x="1084" y="394"/>
                  <a:pt x="1084" y="394"/>
                </a:cubicBezTo>
                <a:cubicBezTo>
                  <a:pt x="1084" y="394"/>
                  <a:pt x="1084" y="394"/>
                  <a:pt x="1084" y="395"/>
                </a:cubicBezTo>
                <a:cubicBezTo>
                  <a:pt x="1084" y="394"/>
                  <a:pt x="1083" y="394"/>
                  <a:pt x="1083" y="394"/>
                </a:cubicBezTo>
                <a:cubicBezTo>
                  <a:pt x="1083" y="393"/>
                  <a:pt x="1082" y="393"/>
                  <a:pt x="1081" y="393"/>
                </a:cubicBezTo>
                <a:cubicBezTo>
                  <a:pt x="1081" y="393"/>
                  <a:pt x="1081" y="393"/>
                  <a:pt x="1081" y="393"/>
                </a:cubicBezTo>
                <a:cubicBezTo>
                  <a:pt x="1081" y="394"/>
                  <a:pt x="1082" y="394"/>
                  <a:pt x="1082" y="395"/>
                </a:cubicBezTo>
                <a:cubicBezTo>
                  <a:pt x="1082" y="395"/>
                  <a:pt x="1082" y="395"/>
                  <a:pt x="1082" y="395"/>
                </a:cubicBezTo>
                <a:cubicBezTo>
                  <a:pt x="1082" y="395"/>
                  <a:pt x="1082" y="396"/>
                  <a:pt x="1081" y="396"/>
                </a:cubicBezTo>
                <a:cubicBezTo>
                  <a:pt x="1081" y="395"/>
                  <a:pt x="1080" y="394"/>
                  <a:pt x="1078" y="394"/>
                </a:cubicBezTo>
                <a:cubicBezTo>
                  <a:pt x="1078" y="394"/>
                  <a:pt x="1078" y="394"/>
                  <a:pt x="1078" y="394"/>
                </a:cubicBezTo>
                <a:cubicBezTo>
                  <a:pt x="1079" y="395"/>
                  <a:pt x="1080" y="395"/>
                  <a:pt x="1081" y="396"/>
                </a:cubicBezTo>
                <a:cubicBezTo>
                  <a:pt x="1080" y="396"/>
                  <a:pt x="1080" y="396"/>
                  <a:pt x="1080" y="396"/>
                </a:cubicBezTo>
                <a:cubicBezTo>
                  <a:pt x="1080" y="396"/>
                  <a:pt x="1079" y="396"/>
                  <a:pt x="1078" y="396"/>
                </a:cubicBezTo>
                <a:cubicBezTo>
                  <a:pt x="1078" y="393"/>
                  <a:pt x="1076" y="393"/>
                  <a:pt x="1075" y="392"/>
                </a:cubicBezTo>
                <a:cubicBezTo>
                  <a:pt x="1076" y="392"/>
                  <a:pt x="1076" y="392"/>
                  <a:pt x="1076" y="391"/>
                </a:cubicBezTo>
                <a:cubicBezTo>
                  <a:pt x="1076" y="391"/>
                  <a:pt x="1076" y="391"/>
                  <a:pt x="1076" y="391"/>
                </a:cubicBezTo>
                <a:cubicBezTo>
                  <a:pt x="1076" y="391"/>
                  <a:pt x="1076" y="391"/>
                  <a:pt x="1075" y="391"/>
                </a:cubicBezTo>
                <a:cubicBezTo>
                  <a:pt x="1075" y="392"/>
                  <a:pt x="1075" y="392"/>
                  <a:pt x="1074" y="392"/>
                </a:cubicBezTo>
                <a:cubicBezTo>
                  <a:pt x="1074" y="392"/>
                  <a:pt x="1074" y="392"/>
                  <a:pt x="1075" y="393"/>
                </a:cubicBezTo>
                <a:cubicBezTo>
                  <a:pt x="1074" y="393"/>
                  <a:pt x="1074" y="394"/>
                  <a:pt x="1074" y="395"/>
                </a:cubicBezTo>
                <a:cubicBezTo>
                  <a:pt x="1075" y="397"/>
                  <a:pt x="1077" y="399"/>
                  <a:pt x="1078" y="401"/>
                </a:cubicBezTo>
                <a:cubicBezTo>
                  <a:pt x="1078" y="401"/>
                  <a:pt x="1078" y="401"/>
                  <a:pt x="1078" y="401"/>
                </a:cubicBezTo>
                <a:cubicBezTo>
                  <a:pt x="1078" y="402"/>
                  <a:pt x="1077" y="402"/>
                  <a:pt x="1077" y="402"/>
                </a:cubicBezTo>
                <a:cubicBezTo>
                  <a:pt x="1077" y="402"/>
                  <a:pt x="1077" y="402"/>
                  <a:pt x="1077" y="402"/>
                </a:cubicBezTo>
                <a:cubicBezTo>
                  <a:pt x="1077" y="401"/>
                  <a:pt x="1077" y="401"/>
                  <a:pt x="1077" y="400"/>
                </a:cubicBezTo>
                <a:cubicBezTo>
                  <a:pt x="1076" y="400"/>
                  <a:pt x="1076" y="400"/>
                  <a:pt x="1075" y="400"/>
                </a:cubicBezTo>
                <a:cubicBezTo>
                  <a:pt x="1075" y="400"/>
                  <a:pt x="1075" y="400"/>
                  <a:pt x="1075" y="400"/>
                </a:cubicBezTo>
                <a:cubicBezTo>
                  <a:pt x="1076" y="401"/>
                  <a:pt x="1076" y="402"/>
                  <a:pt x="1076" y="402"/>
                </a:cubicBezTo>
                <a:cubicBezTo>
                  <a:pt x="1075" y="403"/>
                  <a:pt x="1075" y="403"/>
                  <a:pt x="1074" y="403"/>
                </a:cubicBezTo>
                <a:cubicBezTo>
                  <a:pt x="1074" y="403"/>
                  <a:pt x="1074" y="403"/>
                  <a:pt x="1074" y="403"/>
                </a:cubicBezTo>
                <a:cubicBezTo>
                  <a:pt x="1076" y="404"/>
                  <a:pt x="1082" y="407"/>
                  <a:pt x="1082" y="408"/>
                </a:cubicBezTo>
                <a:cubicBezTo>
                  <a:pt x="1082" y="408"/>
                  <a:pt x="1082" y="408"/>
                  <a:pt x="1082" y="408"/>
                </a:cubicBezTo>
                <a:cubicBezTo>
                  <a:pt x="1082" y="409"/>
                  <a:pt x="1082" y="410"/>
                  <a:pt x="1083" y="411"/>
                </a:cubicBezTo>
                <a:cubicBezTo>
                  <a:pt x="1082" y="411"/>
                  <a:pt x="1082" y="411"/>
                  <a:pt x="1082" y="411"/>
                </a:cubicBezTo>
                <a:cubicBezTo>
                  <a:pt x="1082" y="411"/>
                  <a:pt x="1082" y="411"/>
                  <a:pt x="1082" y="411"/>
                </a:cubicBezTo>
                <a:cubicBezTo>
                  <a:pt x="1081" y="410"/>
                  <a:pt x="1080" y="409"/>
                  <a:pt x="1079" y="409"/>
                </a:cubicBezTo>
                <a:cubicBezTo>
                  <a:pt x="1078" y="409"/>
                  <a:pt x="1077" y="409"/>
                  <a:pt x="1076" y="410"/>
                </a:cubicBezTo>
                <a:cubicBezTo>
                  <a:pt x="1077" y="410"/>
                  <a:pt x="1077" y="411"/>
                  <a:pt x="1077" y="412"/>
                </a:cubicBezTo>
                <a:cubicBezTo>
                  <a:pt x="1078" y="412"/>
                  <a:pt x="1078" y="412"/>
                  <a:pt x="1079" y="412"/>
                </a:cubicBezTo>
                <a:cubicBezTo>
                  <a:pt x="1079" y="412"/>
                  <a:pt x="1079" y="412"/>
                  <a:pt x="1079" y="413"/>
                </a:cubicBezTo>
                <a:cubicBezTo>
                  <a:pt x="1078" y="413"/>
                  <a:pt x="1078" y="413"/>
                  <a:pt x="1078" y="414"/>
                </a:cubicBezTo>
                <a:cubicBezTo>
                  <a:pt x="1077" y="414"/>
                  <a:pt x="1077" y="414"/>
                  <a:pt x="1077" y="413"/>
                </a:cubicBezTo>
                <a:cubicBezTo>
                  <a:pt x="1077" y="413"/>
                  <a:pt x="1077" y="413"/>
                  <a:pt x="1077" y="413"/>
                </a:cubicBezTo>
                <a:cubicBezTo>
                  <a:pt x="1077" y="413"/>
                  <a:pt x="1077" y="413"/>
                  <a:pt x="1077" y="413"/>
                </a:cubicBezTo>
                <a:cubicBezTo>
                  <a:pt x="1076" y="412"/>
                  <a:pt x="1075" y="412"/>
                  <a:pt x="1075" y="412"/>
                </a:cubicBezTo>
                <a:cubicBezTo>
                  <a:pt x="1075" y="412"/>
                  <a:pt x="1075" y="412"/>
                  <a:pt x="1075" y="413"/>
                </a:cubicBezTo>
                <a:cubicBezTo>
                  <a:pt x="1075" y="415"/>
                  <a:pt x="1076" y="416"/>
                  <a:pt x="1077" y="419"/>
                </a:cubicBezTo>
                <a:cubicBezTo>
                  <a:pt x="1076" y="418"/>
                  <a:pt x="1075" y="417"/>
                  <a:pt x="1074" y="418"/>
                </a:cubicBezTo>
                <a:cubicBezTo>
                  <a:pt x="1074" y="418"/>
                  <a:pt x="1073" y="419"/>
                  <a:pt x="1073" y="419"/>
                </a:cubicBezTo>
                <a:cubicBezTo>
                  <a:pt x="1073" y="419"/>
                  <a:pt x="1073" y="419"/>
                  <a:pt x="1073" y="419"/>
                </a:cubicBezTo>
                <a:cubicBezTo>
                  <a:pt x="1073" y="418"/>
                  <a:pt x="1072" y="416"/>
                  <a:pt x="1071" y="416"/>
                </a:cubicBezTo>
                <a:cubicBezTo>
                  <a:pt x="1070" y="416"/>
                  <a:pt x="1070" y="417"/>
                  <a:pt x="1070" y="417"/>
                </a:cubicBezTo>
                <a:cubicBezTo>
                  <a:pt x="1069" y="417"/>
                  <a:pt x="1069" y="416"/>
                  <a:pt x="1068" y="416"/>
                </a:cubicBezTo>
                <a:cubicBezTo>
                  <a:pt x="1068" y="415"/>
                  <a:pt x="1069" y="414"/>
                  <a:pt x="1069" y="413"/>
                </a:cubicBezTo>
                <a:cubicBezTo>
                  <a:pt x="1068" y="412"/>
                  <a:pt x="1067" y="411"/>
                  <a:pt x="1066" y="410"/>
                </a:cubicBezTo>
                <a:cubicBezTo>
                  <a:pt x="1067" y="410"/>
                  <a:pt x="1067" y="409"/>
                  <a:pt x="1068" y="408"/>
                </a:cubicBezTo>
                <a:cubicBezTo>
                  <a:pt x="1069" y="408"/>
                  <a:pt x="1070" y="407"/>
                  <a:pt x="1071" y="407"/>
                </a:cubicBezTo>
                <a:cubicBezTo>
                  <a:pt x="1073" y="408"/>
                  <a:pt x="1075" y="411"/>
                  <a:pt x="1077" y="408"/>
                </a:cubicBezTo>
                <a:cubicBezTo>
                  <a:pt x="1077" y="408"/>
                  <a:pt x="1077" y="408"/>
                  <a:pt x="1077" y="408"/>
                </a:cubicBezTo>
                <a:cubicBezTo>
                  <a:pt x="1075" y="408"/>
                  <a:pt x="1074" y="407"/>
                  <a:pt x="1073" y="406"/>
                </a:cubicBezTo>
                <a:cubicBezTo>
                  <a:pt x="1070" y="405"/>
                  <a:pt x="1068" y="407"/>
                  <a:pt x="1066" y="407"/>
                </a:cubicBezTo>
                <a:cubicBezTo>
                  <a:pt x="1065" y="406"/>
                  <a:pt x="1064" y="404"/>
                  <a:pt x="1064" y="403"/>
                </a:cubicBezTo>
                <a:cubicBezTo>
                  <a:pt x="1064" y="403"/>
                  <a:pt x="1064" y="403"/>
                  <a:pt x="1064" y="403"/>
                </a:cubicBezTo>
                <a:cubicBezTo>
                  <a:pt x="1064" y="403"/>
                  <a:pt x="1065" y="403"/>
                  <a:pt x="1066" y="402"/>
                </a:cubicBezTo>
                <a:cubicBezTo>
                  <a:pt x="1066" y="402"/>
                  <a:pt x="1066" y="402"/>
                  <a:pt x="1066" y="402"/>
                </a:cubicBezTo>
                <a:cubicBezTo>
                  <a:pt x="1066" y="402"/>
                  <a:pt x="1065" y="402"/>
                  <a:pt x="1065" y="402"/>
                </a:cubicBezTo>
                <a:cubicBezTo>
                  <a:pt x="1063" y="402"/>
                  <a:pt x="1060" y="400"/>
                  <a:pt x="1060" y="398"/>
                </a:cubicBezTo>
                <a:cubicBezTo>
                  <a:pt x="1060" y="398"/>
                  <a:pt x="1059" y="397"/>
                  <a:pt x="1059" y="396"/>
                </a:cubicBezTo>
                <a:cubicBezTo>
                  <a:pt x="1058" y="395"/>
                  <a:pt x="1056" y="395"/>
                  <a:pt x="1055" y="393"/>
                </a:cubicBezTo>
                <a:cubicBezTo>
                  <a:pt x="1056" y="393"/>
                  <a:pt x="1056" y="393"/>
                  <a:pt x="1056" y="393"/>
                </a:cubicBezTo>
                <a:cubicBezTo>
                  <a:pt x="1056" y="392"/>
                  <a:pt x="1056" y="392"/>
                  <a:pt x="1055" y="391"/>
                </a:cubicBezTo>
                <a:cubicBezTo>
                  <a:pt x="1056" y="391"/>
                  <a:pt x="1056" y="390"/>
                  <a:pt x="1056" y="389"/>
                </a:cubicBezTo>
                <a:cubicBezTo>
                  <a:pt x="1056" y="389"/>
                  <a:pt x="1056" y="386"/>
                  <a:pt x="1056" y="385"/>
                </a:cubicBezTo>
                <a:cubicBezTo>
                  <a:pt x="1057" y="384"/>
                  <a:pt x="1057" y="384"/>
                  <a:pt x="1057" y="383"/>
                </a:cubicBezTo>
                <a:cubicBezTo>
                  <a:pt x="1056" y="383"/>
                  <a:pt x="1055" y="382"/>
                  <a:pt x="1054" y="382"/>
                </a:cubicBezTo>
                <a:cubicBezTo>
                  <a:pt x="1054" y="381"/>
                  <a:pt x="1053" y="381"/>
                  <a:pt x="1052" y="380"/>
                </a:cubicBezTo>
                <a:cubicBezTo>
                  <a:pt x="1050" y="378"/>
                  <a:pt x="1047" y="377"/>
                  <a:pt x="1044" y="375"/>
                </a:cubicBezTo>
                <a:cubicBezTo>
                  <a:pt x="1043" y="374"/>
                  <a:pt x="1042" y="373"/>
                  <a:pt x="1041" y="372"/>
                </a:cubicBezTo>
                <a:cubicBezTo>
                  <a:pt x="1041" y="372"/>
                  <a:pt x="1038" y="371"/>
                  <a:pt x="1038" y="371"/>
                </a:cubicBezTo>
                <a:cubicBezTo>
                  <a:pt x="1037" y="370"/>
                  <a:pt x="1036" y="371"/>
                  <a:pt x="1036" y="371"/>
                </a:cubicBezTo>
                <a:cubicBezTo>
                  <a:pt x="1034" y="369"/>
                  <a:pt x="1032" y="368"/>
                  <a:pt x="1031" y="366"/>
                </a:cubicBezTo>
                <a:cubicBezTo>
                  <a:pt x="1031" y="366"/>
                  <a:pt x="1031" y="365"/>
                  <a:pt x="1031" y="365"/>
                </a:cubicBezTo>
                <a:cubicBezTo>
                  <a:pt x="1031" y="365"/>
                  <a:pt x="1032" y="365"/>
                  <a:pt x="1033" y="365"/>
                </a:cubicBezTo>
                <a:cubicBezTo>
                  <a:pt x="1028" y="364"/>
                  <a:pt x="1031" y="360"/>
                  <a:pt x="1026" y="357"/>
                </a:cubicBezTo>
                <a:cubicBezTo>
                  <a:pt x="1025" y="358"/>
                  <a:pt x="1025" y="359"/>
                  <a:pt x="1025" y="360"/>
                </a:cubicBezTo>
                <a:cubicBezTo>
                  <a:pt x="1024" y="361"/>
                  <a:pt x="1024" y="361"/>
                  <a:pt x="1023" y="362"/>
                </a:cubicBezTo>
                <a:cubicBezTo>
                  <a:pt x="1023" y="360"/>
                  <a:pt x="1022" y="358"/>
                  <a:pt x="1021" y="356"/>
                </a:cubicBezTo>
                <a:cubicBezTo>
                  <a:pt x="1022" y="356"/>
                  <a:pt x="1022" y="356"/>
                  <a:pt x="1023" y="356"/>
                </a:cubicBezTo>
                <a:cubicBezTo>
                  <a:pt x="1022" y="355"/>
                  <a:pt x="1022" y="355"/>
                  <a:pt x="1022" y="355"/>
                </a:cubicBezTo>
                <a:cubicBezTo>
                  <a:pt x="1021" y="355"/>
                  <a:pt x="1020" y="355"/>
                  <a:pt x="1019" y="355"/>
                </a:cubicBezTo>
                <a:cubicBezTo>
                  <a:pt x="1019" y="355"/>
                  <a:pt x="1019" y="355"/>
                  <a:pt x="1019" y="356"/>
                </a:cubicBezTo>
                <a:cubicBezTo>
                  <a:pt x="1017" y="356"/>
                  <a:pt x="1015" y="357"/>
                  <a:pt x="1014" y="357"/>
                </a:cubicBezTo>
                <a:cubicBezTo>
                  <a:pt x="1013" y="358"/>
                  <a:pt x="1013" y="358"/>
                  <a:pt x="1013" y="358"/>
                </a:cubicBezTo>
                <a:cubicBezTo>
                  <a:pt x="1013" y="358"/>
                  <a:pt x="1014" y="358"/>
                  <a:pt x="1014" y="359"/>
                </a:cubicBezTo>
                <a:cubicBezTo>
                  <a:pt x="1014" y="360"/>
                  <a:pt x="1015" y="360"/>
                  <a:pt x="1015" y="361"/>
                </a:cubicBezTo>
                <a:cubicBezTo>
                  <a:pt x="1015" y="361"/>
                  <a:pt x="1014" y="362"/>
                  <a:pt x="1014" y="362"/>
                </a:cubicBezTo>
                <a:cubicBezTo>
                  <a:pt x="1015" y="366"/>
                  <a:pt x="1016" y="368"/>
                  <a:pt x="1019" y="369"/>
                </a:cubicBezTo>
                <a:cubicBezTo>
                  <a:pt x="1020" y="370"/>
                  <a:pt x="1021" y="370"/>
                  <a:pt x="1022" y="371"/>
                </a:cubicBezTo>
                <a:cubicBezTo>
                  <a:pt x="1023" y="372"/>
                  <a:pt x="1023" y="374"/>
                  <a:pt x="1023" y="375"/>
                </a:cubicBezTo>
                <a:cubicBezTo>
                  <a:pt x="1024" y="377"/>
                  <a:pt x="1027" y="380"/>
                  <a:pt x="1028" y="381"/>
                </a:cubicBezTo>
                <a:cubicBezTo>
                  <a:pt x="1030" y="383"/>
                  <a:pt x="1036" y="381"/>
                  <a:pt x="1037" y="383"/>
                </a:cubicBezTo>
                <a:cubicBezTo>
                  <a:pt x="1037" y="383"/>
                  <a:pt x="1037" y="383"/>
                  <a:pt x="1037" y="383"/>
                </a:cubicBezTo>
                <a:cubicBezTo>
                  <a:pt x="1036" y="384"/>
                  <a:pt x="1035" y="384"/>
                  <a:pt x="1035" y="385"/>
                </a:cubicBezTo>
                <a:cubicBezTo>
                  <a:pt x="1035" y="385"/>
                  <a:pt x="1035" y="385"/>
                  <a:pt x="1035" y="386"/>
                </a:cubicBezTo>
                <a:cubicBezTo>
                  <a:pt x="1042" y="387"/>
                  <a:pt x="1046" y="391"/>
                  <a:pt x="1050" y="394"/>
                </a:cubicBezTo>
                <a:cubicBezTo>
                  <a:pt x="1050" y="395"/>
                  <a:pt x="1050" y="396"/>
                  <a:pt x="1050" y="397"/>
                </a:cubicBezTo>
                <a:cubicBezTo>
                  <a:pt x="1049" y="397"/>
                  <a:pt x="1048" y="396"/>
                  <a:pt x="1047" y="396"/>
                </a:cubicBezTo>
                <a:cubicBezTo>
                  <a:pt x="1047" y="395"/>
                  <a:pt x="1047" y="395"/>
                  <a:pt x="1047" y="394"/>
                </a:cubicBezTo>
                <a:cubicBezTo>
                  <a:pt x="1046" y="393"/>
                  <a:pt x="1043" y="394"/>
                  <a:pt x="1043" y="392"/>
                </a:cubicBezTo>
                <a:cubicBezTo>
                  <a:pt x="1041" y="392"/>
                  <a:pt x="1039" y="395"/>
                  <a:pt x="1039" y="397"/>
                </a:cubicBezTo>
                <a:cubicBezTo>
                  <a:pt x="1040" y="398"/>
                  <a:pt x="1041" y="399"/>
                  <a:pt x="1042" y="399"/>
                </a:cubicBezTo>
                <a:cubicBezTo>
                  <a:pt x="1042" y="400"/>
                  <a:pt x="1042" y="401"/>
                  <a:pt x="1043" y="402"/>
                </a:cubicBezTo>
                <a:cubicBezTo>
                  <a:pt x="1042" y="402"/>
                  <a:pt x="1042" y="403"/>
                  <a:pt x="1042" y="403"/>
                </a:cubicBezTo>
                <a:cubicBezTo>
                  <a:pt x="1040" y="403"/>
                  <a:pt x="1040" y="403"/>
                  <a:pt x="1039" y="404"/>
                </a:cubicBezTo>
                <a:cubicBezTo>
                  <a:pt x="1039" y="405"/>
                  <a:pt x="1039" y="406"/>
                  <a:pt x="1039" y="406"/>
                </a:cubicBezTo>
                <a:cubicBezTo>
                  <a:pt x="1037" y="407"/>
                  <a:pt x="1037" y="408"/>
                  <a:pt x="1036" y="410"/>
                </a:cubicBezTo>
                <a:cubicBezTo>
                  <a:pt x="1035" y="410"/>
                  <a:pt x="1035" y="410"/>
                  <a:pt x="1034" y="410"/>
                </a:cubicBezTo>
                <a:cubicBezTo>
                  <a:pt x="1034" y="409"/>
                  <a:pt x="1034" y="409"/>
                  <a:pt x="1033" y="409"/>
                </a:cubicBezTo>
                <a:cubicBezTo>
                  <a:pt x="1033" y="409"/>
                  <a:pt x="1033" y="408"/>
                  <a:pt x="1033" y="408"/>
                </a:cubicBezTo>
                <a:cubicBezTo>
                  <a:pt x="1035" y="407"/>
                  <a:pt x="1035" y="406"/>
                  <a:pt x="1035" y="405"/>
                </a:cubicBezTo>
                <a:cubicBezTo>
                  <a:pt x="1035" y="405"/>
                  <a:pt x="1035" y="404"/>
                  <a:pt x="1035" y="404"/>
                </a:cubicBezTo>
                <a:cubicBezTo>
                  <a:pt x="1036" y="404"/>
                  <a:pt x="1036" y="404"/>
                  <a:pt x="1037" y="404"/>
                </a:cubicBezTo>
                <a:cubicBezTo>
                  <a:pt x="1037" y="404"/>
                  <a:pt x="1037" y="404"/>
                  <a:pt x="1037" y="404"/>
                </a:cubicBezTo>
                <a:cubicBezTo>
                  <a:pt x="1037" y="403"/>
                  <a:pt x="1034" y="395"/>
                  <a:pt x="1033" y="395"/>
                </a:cubicBezTo>
                <a:cubicBezTo>
                  <a:pt x="1033" y="395"/>
                  <a:pt x="1032" y="396"/>
                  <a:pt x="1032" y="395"/>
                </a:cubicBezTo>
                <a:cubicBezTo>
                  <a:pt x="1031" y="395"/>
                  <a:pt x="1030" y="394"/>
                  <a:pt x="1029" y="394"/>
                </a:cubicBezTo>
                <a:cubicBezTo>
                  <a:pt x="1029" y="393"/>
                  <a:pt x="1030" y="393"/>
                  <a:pt x="1029" y="392"/>
                </a:cubicBezTo>
                <a:cubicBezTo>
                  <a:pt x="1029" y="391"/>
                  <a:pt x="1029" y="391"/>
                  <a:pt x="1028" y="391"/>
                </a:cubicBezTo>
                <a:cubicBezTo>
                  <a:pt x="1027" y="391"/>
                  <a:pt x="1027" y="391"/>
                  <a:pt x="1026" y="391"/>
                </a:cubicBezTo>
                <a:cubicBezTo>
                  <a:pt x="1026" y="391"/>
                  <a:pt x="1026" y="391"/>
                  <a:pt x="1026" y="391"/>
                </a:cubicBezTo>
                <a:cubicBezTo>
                  <a:pt x="1026" y="391"/>
                  <a:pt x="1027" y="391"/>
                  <a:pt x="1027" y="390"/>
                </a:cubicBezTo>
                <a:cubicBezTo>
                  <a:pt x="1026" y="390"/>
                  <a:pt x="1026" y="390"/>
                  <a:pt x="1026" y="390"/>
                </a:cubicBezTo>
                <a:cubicBezTo>
                  <a:pt x="1026" y="390"/>
                  <a:pt x="1026" y="390"/>
                  <a:pt x="1026" y="390"/>
                </a:cubicBezTo>
                <a:cubicBezTo>
                  <a:pt x="1025" y="390"/>
                  <a:pt x="1025" y="390"/>
                  <a:pt x="1024" y="390"/>
                </a:cubicBezTo>
                <a:cubicBezTo>
                  <a:pt x="1023" y="386"/>
                  <a:pt x="1020" y="387"/>
                  <a:pt x="1017" y="385"/>
                </a:cubicBezTo>
                <a:cubicBezTo>
                  <a:pt x="1014" y="384"/>
                  <a:pt x="1011" y="380"/>
                  <a:pt x="1007" y="378"/>
                </a:cubicBezTo>
                <a:cubicBezTo>
                  <a:pt x="1003" y="375"/>
                  <a:pt x="1003" y="368"/>
                  <a:pt x="999" y="365"/>
                </a:cubicBezTo>
                <a:cubicBezTo>
                  <a:pt x="995" y="364"/>
                  <a:pt x="993" y="364"/>
                  <a:pt x="990" y="366"/>
                </a:cubicBezTo>
                <a:cubicBezTo>
                  <a:pt x="989" y="366"/>
                  <a:pt x="989" y="367"/>
                  <a:pt x="988" y="367"/>
                </a:cubicBezTo>
                <a:cubicBezTo>
                  <a:pt x="987" y="368"/>
                  <a:pt x="987" y="368"/>
                  <a:pt x="986" y="368"/>
                </a:cubicBezTo>
                <a:cubicBezTo>
                  <a:pt x="982" y="370"/>
                  <a:pt x="981" y="373"/>
                  <a:pt x="976" y="374"/>
                </a:cubicBezTo>
                <a:cubicBezTo>
                  <a:pt x="974" y="375"/>
                  <a:pt x="973" y="372"/>
                  <a:pt x="971" y="372"/>
                </a:cubicBezTo>
                <a:cubicBezTo>
                  <a:pt x="970" y="371"/>
                  <a:pt x="969" y="372"/>
                  <a:pt x="969" y="372"/>
                </a:cubicBezTo>
                <a:cubicBezTo>
                  <a:pt x="966" y="372"/>
                  <a:pt x="965" y="370"/>
                  <a:pt x="962" y="372"/>
                </a:cubicBezTo>
                <a:cubicBezTo>
                  <a:pt x="957" y="376"/>
                  <a:pt x="961" y="378"/>
                  <a:pt x="960" y="382"/>
                </a:cubicBezTo>
                <a:cubicBezTo>
                  <a:pt x="959" y="384"/>
                  <a:pt x="956" y="384"/>
                  <a:pt x="954" y="385"/>
                </a:cubicBezTo>
                <a:cubicBezTo>
                  <a:pt x="954" y="386"/>
                  <a:pt x="954" y="386"/>
                  <a:pt x="954" y="386"/>
                </a:cubicBezTo>
                <a:cubicBezTo>
                  <a:pt x="951" y="388"/>
                  <a:pt x="948" y="387"/>
                  <a:pt x="946" y="390"/>
                </a:cubicBezTo>
                <a:cubicBezTo>
                  <a:pt x="946" y="390"/>
                  <a:pt x="946" y="390"/>
                  <a:pt x="946" y="390"/>
                </a:cubicBezTo>
                <a:cubicBezTo>
                  <a:pt x="946" y="391"/>
                  <a:pt x="946" y="391"/>
                  <a:pt x="946" y="391"/>
                </a:cubicBezTo>
                <a:cubicBezTo>
                  <a:pt x="944" y="392"/>
                  <a:pt x="940" y="397"/>
                  <a:pt x="939" y="400"/>
                </a:cubicBezTo>
                <a:cubicBezTo>
                  <a:pt x="940" y="401"/>
                  <a:pt x="940" y="402"/>
                  <a:pt x="941" y="403"/>
                </a:cubicBezTo>
                <a:cubicBezTo>
                  <a:pt x="941" y="403"/>
                  <a:pt x="942" y="403"/>
                  <a:pt x="942" y="404"/>
                </a:cubicBezTo>
                <a:cubicBezTo>
                  <a:pt x="942" y="404"/>
                  <a:pt x="942" y="404"/>
                  <a:pt x="942" y="404"/>
                </a:cubicBezTo>
                <a:cubicBezTo>
                  <a:pt x="940" y="405"/>
                  <a:pt x="937" y="408"/>
                  <a:pt x="936" y="411"/>
                </a:cubicBezTo>
                <a:cubicBezTo>
                  <a:pt x="936" y="411"/>
                  <a:pt x="937" y="411"/>
                  <a:pt x="937" y="412"/>
                </a:cubicBezTo>
                <a:cubicBezTo>
                  <a:pt x="934" y="412"/>
                  <a:pt x="932" y="412"/>
                  <a:pt x="931" y="414"/>
                </a:cubicBezTo>
                <a:cubicBezTo>
                  <a:pt x="930" y="416"/>
                  <a:pt x="930" y="417"/>
                  <a:pt x="928" y="418"/>
                </a:cubicBezTo>
                <a:cubicBezTo>
                  <a:pt x="928" y="418"/>
                  <a:pt x="928" y="417"/>
                  <a:pt x="928" y="417"/>
                </a:cubicBezTo>
                <a:cubicBezTo>
                  <a:pt x="926" y="417"/>
                  <a:pt x="926" y="418"/>
                  <a:pt x="925" y="418"/>
                </a:cubicBezTo>
                <a:cubicBezTo>
                  <a:pt x="922" y="418"/>
                  <a:pt x="919" y="418"/>
                  <a:pt x="915" y="418"/>
                </a:cubicBezTo>
                <a:cubicBezTo>
                  <a:pt x="915" y="418"/>
                  <a:pt x="914" y="419"/>
                  <a:pt x="913" y="420"/>
                </a:cubicBezTo>
                <a:cubicBezTo>
                  <a:pt x="911" y="420"/>
                  <a:pt x="910" y="420"/>
                  <a:pt x="910" y="422"/>
                </a:cubicBezTo>
                <a:cubicBezTo>
                  <a:pt x="910" y="422"/>
                  <a:pt x="910" y="422"/>
                  <a:pt x="910" y="422"/>
                </a:cubicBezTo>
                <a:cubicBezTo>
                  <a:pt x="909" y="422"/>
                  <a:pt x="909" y="422"/>
                  <a:pt x="909" y="422"/>
                </a:cubicBezTo>
                <a:cubicBezTo>
                  <a:pt x="909" y="422"/>
                  <a:pt x="909" y="422"/>
                  <a:pt x="909" y="422"/>
                </a:cubicBezTo>
                <a:cubicBezTo>
                  <a:pt x="909" y="422"/>
                  <a:pt x="909" y="422"/>
                  <a:pt x="909" y="422"/>
                </a:cubicBezTo>
                <a:cubicBezTo>
                  <a:pt x="906" y="423"/>
                  <a:pt x="905" y="421"/>
                  <a:pt x="904" y="419"/>
                </a:cubicBezTo>
                <a:cubicBezTo>
                  <a:pt x="904" y="419"/>
                  <a:pt x="904" y="419"/>
                  <a:pt x="903" y="418"/>
                </a:cubicBezTo>
                <a:cubicBezTo>
                  <a:pt x="904" y="416"/>
                  <a:pt x="901" y="414"/>
                  <a:pt x="898" y="415"/>
                </a:cubicBezTo>
                <a:cubicBezTo>
                  <a:pt x="897" y="415"/>
                  <a:pt x="896" y="415"/>
                  <a:pt x="895" y="416"/>
                </a:cubicBezTo>
                <a:cubicBezTo>
                  <a:pt x="894" y="416"/>
                  <a:pt x="893" y="415"/>
                  <a:pt x="893" y="415"/>
                </a:cubicBezTo>
                <a:cubicBezTo>
                  <a:pt x="891" y="415"/>
                  <a:pt x="890" y="416"/>
                  <a:pt x="889" y="416"/>
                </a:cubicBezTo>
                <a:cubicBezTo>
                  <a:pt x="889" y="416"/>
                  <a:pt x="889" y="416"/>
                  <a:pt x="889" y="416"/>
                </a:cubicBezTo>
                <a:cubicBezTo>
                  <a:pt x="888" y="415"/>
                  <a:pt x="889" y="414"/>
                  <a:pt x="889" y="413"/>
                </a:cubicBezTo>
                <a:cubicBezTo>
                  <a:pt x="890" y="411"/>
                  <a:pt x="889" y="410"/>
                  <a:pt x="889" y="410"/>
                </a:cubicBezTo>
                <a:cubicBezTo>
                  <a:pt x="889" y="409"/>
                  <a:pt x="889" y="409"/>
                  <a:pt x="889" y="409"/>
                </a:cubicBezTo>
                <a:cubicBezTo>
                  <a:pt x="889" y="408"/>
                  <a:pt x="889" y="407"/>
                  <a:pt x="890" y="406"/>
                </a:cubicBezTo>
                <a:cubicBezTo>
                  <a:pt x="890" y="406"/>
                  <a:pt x="889" y="406"/>
                  <a:pt x="889" y="406"/>
                </a:cubicBezTo>
                <a:cubicBezTo>
                  <a:pt x="889" y="406"/>
                  <a:pt x="888" y="406"/>
                  <a:pt x="887" y="406"/>
                </a:cubicBezTo>
                <a:cubicBezTo>
                  <a:pt x="887" y="406"/>
                  <a:pt x="887" y="405"/>
                  <a:pt x="887" y="405"/>
                </a:cubicBezTo>
                <a:cubicBezTo>
                  <a:pt x="887" y="405"/>
                  <a:pt x="887" y="405"/>
                  <a:pt x="887" y="405"/>
                </a:cubicBezTo>
                <a:cubicBezTo>
                  <a:pt x="888" y="405"/>
                  <a:pt x="888" y="405"/>
                  <a:pt x="889" y="404"/>
                </a:cubicBezTo>
                <a:cubicBezTo>
                  <a:pt x="889" y="404"/>
                  <a:pt x="889" y="403"/>
                  <a:pt x="888" y="403"/>
                </a:cubicBezTo>
                <a:cubicBezTo>
                  <a:pt x="888" y="403"/>
                  <a:pt x="888" y="403"/>
                  <a:pt x="888" y="403"/>
                </a:cubicBezTo>
                <a:cubicBezTo>
                  <a:pt x="888" y="404"/>
                  <a:pt x="887" y="404"/>
                  <a:pt x="886" y="405"/>
                </a:cubicBezTo>
                <a:cubicBezTo>
                  <a:pt x="886" y="404"/>
                  <a:pt x="886" y="404"/>
                  <a:pt x="885" y="404"/>
                </a:cubicBezTo>
                <a:cubicBezTo>
                  <a:pt x="886" y="403"/>
                  <a:pt x="886" y="401"/>
                  <a:pt x="886" y="400"/>
                </a:cubicBezTo>
                <a:cubicBezTo>
                  <a:pt x="889" y="398"/>
                  <a:pt x="891" y="387"/>
                  <a:pt x="889" y="383"/>
                </a:cubicBezTo>
                <a:cubicBezTo>
                  <a:pt x="889" y="383"/>
                  <a:pt x="891" y="379"/>
                  <a:pt x="890" y="378"/>
                </a:cubicBezTo>
                <a:cubicBezTo>
                  <a:pt x="890" y="377"/>
                  <a:pt x="889" y="376"/>
                  <a:pt x="887" y="375"/>
                </a:cubicBezTo>
                <a:cubicBezTo>
                  <a:pt x="887" y="375"/>
                  <a:pt x="887" y="374"/>
                  <a:pt x="887" y="374"/>
                </a:cubicBezTo>
                <a:cubicBezTo>
                  <a:pt x="888" y="372"/>
                  <a:pt x="889" y="372"/>
                  <a:pt x="891" y="372"/>
                </a:cubicBezTo>
                <a:cubicBezTo>
                  <a:pt x="891" y="372"/>
                  <a:pt x="892" y="372"/>
                  <a:pt x="893" y="372"/>
                </a:cubicBezTo>
                <a:cubicBezTo>
                  <a:pt x="893" y="371"/>
                  <a:pt x="893" y="370"/>
                  <a:pt x="893" y="370"/>
                </a:cubicBezTo>
                <a:cubicBezTo>
                  <a:pt x="896" y="369"/>
                  <a:pt x="898" y="370"/>
                  <a:pt x="901" y="371"/>
                </a:cubicBezTo>
                <a:cubicBezTo>
                  <a:pt x="903" y="371"/>
                  <a:pt x="905" y="370"/>
                  <a:pt x="906" y="369"/>
                </a:cubicBezTo>
                <a:cubicBezTo>
                  <a:pt x="907" y="369"/>
                  <a:pt x="912" y="371"/>
                  <a:pt x="913" y="371"/>
                </a:cubicBezTo>
                <a:cubicBezTo>
                  <a:pt x="917" y="371"/>
                  <a:pt x="922" y="372"/>
                  <a:pt x="924" y="370"/>
                </a:cubicBezTo>
                <a:cubicBezTo>
                  <a:pt x="926" y="371"/>
                  <a:pt x="928" y="372"/>
                  <a:pt x="931" y="372"/>
                </a:cubicBezTo>
                <a:cubicBezTo>
                  <a:pt x="932" y="369"/>
                  <a:pt x="933" y="366"/>
                  <a:pt x="934" y="363"/>
                </a:cubicBezTo>
                <a:cubicBezTo>
                  <a:pt x="934" y="363"/>
                  <a:pt x="934" y="363"/>
                  <a:pt x="935" y="363"/>
                </a:cubicBezTo>
                <a:cubicBezTo>
                  <a:pt x="935" y="362"/>
                  <a:pt x="934" y="362"/>
                  <a:pt x="934" y="362"/>
                </a:cubicBezTo>
                <a:cubicBezTo>
                  <a:pt x="934" y="362"/>
                  <a:pt x="934" y="362"/>
                  <a:pt x="934" y="362"/>
                </a:cubicBezTo>
                <a:cubicBezTo>
                  <a:pt x="934" y="360"/>
                  <a:pt x="934" y="358"/>
                  <a:pt x="935" y="356"/>
                </a:cubicBezTo>
                <a:cubicBezTo>
                  <a:pt x="935" y="356"/>
                  <a:pt x="935" y="356"/>
                  <a:pt x="935" y="356"/>
                </a:cubicBezTo>
                <a:cubicBezTo>
                  <a:pt x="935" y="357"/>
                  <a:pt x="936" y="358"/>
                  <a:pt x="937" y="359"/>
                </a:cubicBezTo>
                <a:cubicBezTo>
                  <a:pt x="936" y="357"/>
                  <a:pt x="935" y="356"/>
                  <a:pt x="934" y="355"/>
                </a:cubicBezTo>
                <a:cubicBezTo>
                  <a:pt x="934" y="354"/>
                  <a:pt x="935" y="353"/>
                  <a:pt x="935" y="352"/>
                </a:cubicBezTo>
                <a:cubicBezTo>
                  <a:pt x="934" y="349"/>
                  <a:pt x="934" y="351"/>
                  <a:pt x="931" y="349"/>
                </a:cubicBezTo>
                <a:cubicBezTo>
                  <a:pt x="931" y="348"/>
                  <a:pt x="930" y="347"/>
                  <a:pt x="929" y="346"/>
                </a:cubicBezTo>
                <a:cubicBezTo>
                  <a:pt x="929" y="346"/>
                  <a:pt x="929" y="345"/>
                  <a:pt x="930" y="345"/>
                </a:cubicBezTo>
                <a:cubicBezTo>
                  <a:pt x="929" y="344"/>
                  <a:pt x="927" y="344"/>
                  <a:pt x="926" y="343"/>
                </a:cubicBezTo>
                <a:cubicBezTo>
                  <a:pt x="927" y="342"/>
                  <a:pt x="927" y="342"/>
                  <a:pt x="927" y="341"/>
                </a:cubicBezTo>
                <a:cubicBezTo>
                  <a:pt x="927" y="341"/>
                  <a:pt x="927" y="341"/>
                  <a:pt x="926" y="341"/>
                </a:cubicBezTo>
                <a:cubicBezTo>
                  <a:pt x="926" y="341"/>
                  <a:pt x="925" y="341"/>
                  <a:pt x="925" y="341"/>
                </a:cubicBezTo>
                <a:cubicBezTo>
                  <a:pt x="922" y="339"/>
                  <a:pt x="919" y="339"/>
                  <a:pt x="916" y="339"/>
                </a:cubicBezTo>
                <a:cubicBezTo>
                  <a:pt x="916" y="339"/>
                  <a:pt x="916" y="338"/>
                  <a:pt x="916" y="338"/>
                </a:cubicBezTo>
                <a:cubicBezTo>
                  <a:pt x="915" y="338"/>
                  <a:pt x="914" y="338"/>
                  <a:pt x="914" y="337"/>
                </a:cubicBezTo>
                <a:cubicBezTo>
                  <a:pt x="915" y="337"/>
                  <a:pt x="915" y="337"/>
                  <a:pt x="916" y="337"/>
                </a:cubicBezTo>
                <a:cubicBezTo>
                  <a:pt x="916" y="337"/>
                  <a:pt x="916" y="337"/>
                  <a:pt x="916" y="337"/>
                </a:cubicBezTo>
                <a:cubicBezTo>
                  <a:pt x="916" y="336"/>
                  <a:pt x="916" y="336"/>
                  <a:pt x="916" y="336"/>
                </a:cubicBezTo>
                <a:cubicBezTo>
                  <a:pt x="916" y="336"/>
                  <a:pt x="915" y="336"/>
                  <a:pt x="915" y="336"/>
                </a:cubicBezTo>
                <a:cubicBezTo>
                  <a:pt x="916" y="335"/>
                  <a:pt x="916" y="335"/>
                  <a:pt x="916" y="335"/>
                </a:cubicBezTo>
                <a:cubicBezTo>
                  <a:pt x="915" y="335"/>
                  <a:pt x="914" y="335"/>
                  <a:pt x="913" y="335"/>
                </a:cubicBezTo>
                <a:cubicBezTo>
                  <a:pt x="913" y="335"/>
                  <a:pt x="913" y="334"/>
                  <a:pt x="913" y="333"/>
                </a:cubicBezTo>
                <a:cubicBezTo>
                  <a:pt x="915" y="333"/>
                  <a:pt x="916" y="332"/>
                  <a:pt x="918" y="332"/>
                </a:cubicBezTo>
                <a:cubicBezTo>
                  <a:pt x="918" y="332"/>
                  <a:pt x="918" y="332"/>
                  <a:pt x="918" y="332"/>
                </a:cubicBezTo>
                <a:cubicBezTo>
                  <a:pt x="918" y="332"/>
                  <a:pt x="920" y="333"/>
                  <a:pt x="920" y="332"/>
                </a:cubicBezTo>
                <a:cubicBezTo>
                  <a:pt x="920" y="332"/>
                  <a:pt x="921" y="332"/>
                  <a:pt x="921" y="331"/>
                </a:cubicBezTo>
                <a:cubicBezTo>
                  <a:pt x="922" y="331"/>
                  <a:pt x="922" y="331"/>
                  <a:pt x="923" y="331"/>
                </a:cubicBezTo>
                <a:cubicBezTo>
                  <a:pt x="924" y="332"/>
                  <a:pt x="924" y="333"/>
                  <a:pt x="925" y="333"/>
                </a:cubicBezTo>
                <a:cubicBezTo>
                  <a:pt x="926" y="333"/>
                  <a:pt x="929" y="333"/>
                  <a:pt x="931" y="332"/>
                </a:cubicBezTo>
                <a:cubicBezTo>
                  <a:pt x="931" y="332"/>
                  <a:pt x="931" y="333"/>
                  <a:pt x="931" y="333"/>
                </a:cubicBezTo>
                <a:cubicBezTo>
                  <a:pt x="931" y="333"/>
                  <a:pt x="932" y="333"/>
                  <a:pt x="933" y="333"/>
                </a:cubicBezTo>
                <a:cubicBezTo>
                  <a:pt x="932" y="331"/>
                  <a:pt x="932" y="330"/>
                  <a:pt x="932" y="329"/>
                </a:cubicBezTo>
                <a:cubicBezTo>
                  <a:pt x="931" y="328"/>
                  <a:pt x="930" y="326"/>
                  <a:pt x="930" y="325"/>
                </a:cubicBezTo>
                <a:cubicBezTo>
                  <a:pt x="932" y="325"/>
                  <a:pt x="933" y="325"/>
                  <a:pt x="934" y="325"/>
                </a:cubicBezTo>
                <a:cubicBezTo>
                  <a:pt x="934" y="326"/>
                  <a:pt x="934" y="327"/>
                  <a:pt x="935" y="328"/>
                </a:cubicBezTo>
                <a:cubicBezTo>
                  <a:pt x="938" y="326"/>
                  <a:pt x="941" y="329"/>
                  <a:pt x="943" y="327"/>
                </a:cubicBezTo>
                <a:cubicBezTo>
                  <a:pt x="943" y="326"/>
                  <a:pt x="942" y="326"/>
                  <a:pt x="942" y="326"/>
                </a:cubicBezTo>
                <a:cubicBezTo>
                  <a:pt x="942" y="326"/>
                  <a:pt x="942" y="326"/>
                  <a:pt x="942" y="325"/>
                </a:cubicBezTo>
                <a:cubicBezTo>
                  <a:pt x="944" y="323"/>
                  <a:pt x="947" y="324"/>
                  <a:pt x="949" y="322"/>
                </a:cubicBezTo>
                <a:cubicBezTo>
                  <a:pt x="951" y="321"/>
                  <a:pt x="950" y="318"/>
                  <a:pt x="951" y="316"/>
                </a:cubicBezTo>
                <a:cubicBezTo>
                  <a:pt x="952" y="315"/>
                  <a:pt x="953" y="315"/>
                  <a:pt x="954" y="314"/>
                </a:cubicBezTo>
                <a:cubicBezTo>
                  <a:pt x="954" y="314"/>
                  <a:pt x="955" y="314"/>
                  <a:pt x="956" y="314"/>
                </a:cubicBezTo>
                <a:cubicBezTo>
                  <a:pt x="957" y="314"/>
                  <a:pt x="958" y="313"/>
                  <a:pt x="959" y="312"/>
                </a:cubicBezTo>
                <a:cubicBezTo>
                  <a:pt x="961" y="312"/>
                  <a:pt x="963" y="313"/>
                  <a:pt x="964" y="312"/>
                </a:cubicBezTo>
                <a:cubicBezTo>
                  <a:pt x="963" y="311"/>
                  <a:pt x="963" y="310"/>
                  <a:pt x="962" y="310"/>
                </a:cubicBezTo>
                <a:cubicBezTo>
                  <a:pt x="964" y="309"/>
                  <a:pt x="965" y="308"/>
                  <a:pt x="967" y="306"/>
                </a:cubicBezTo>
                <a:cubicBezTo>
                  <a:pt x="967" y="304"/>
                  <a:pt x="968" y="303"/>
                  <a:pt x="969" y="301"/>
                </a:cubicBezTo>
                <a:cubicBezTo>
                  <a:pt x="970" y="300"/>
                  <a:pt x="970" y="300"/>
                  <a:pt x="971" y="300"/>
                </a:cubicBezTo>
                <a:cubicBezTo>
                  <a:pt x="972" y="301"/>
                  <a:pt x="972" y="301"/>
                  <a:pt x="972" y="302"/>
                </a:cubicBezTo>
                <a:cubicBezTo>
                  <a:pt x="972" y="302"/>
                  <a:pt x="972" y="302"/>
                  <a:pt x="972" y="302"/>
                </a:cubicBezTo>
                <a:cubicBezTo>
                  <a:pt x="971" y="303"/>
                  <a:pt x="972" y="303"/>
                  <a:pt x="971" y="303"/>
                </a:cubicBezTo>
                <a:cubicBezTo>
                  <a:pt x="971" y="304"/>
                  <a:pt x="971" y="304"/>
                  <a:pt x="971" y="305"/>
                </a:cubicBezTo>
                <a:cubicBezTo>
                  <a:pt x="972" y="305"/>
                  <a:pt x="973" y="306"/>
                  <a:pt x="974" y="305"/>
                </a:cubicBezTo>
                <a:cubicBezTo>
                  <a:pt x="975" y="304"/>
                  <a:pt x="975" y="304"/>
                  <a:pt x="976" y="303"/>
                </a:cubicBezTo>
                <a:cubicBezTo>
                  <a:pt x="975" y="303"/>
                  <a:pt x="975" y="303"/>
                  <a:pt x="974" y="302"/>
                </a:cubicBezTo>
                <a:cubicBezTo>
                  <a:pt x="974" y="301"/>
                  <a:pt x="974" y="301"/>
                  <a:pt x="975" y="301"/>
                </a:cubicBezTo>
                <a:cubicBezTo>
                  <a:pt x="974" y="301"/>
                  <a:pt x="973" y="301"/>
                  <a:pt x="973" y="301"/>
                </a:cubicBezTo>
                <a:cubicBezTo>
                  <a:pt x="973" y="299"/>
                  <a:pt x="973" y="299"/>
                  <a:pt x="973" y="298"/>
                </a:cubicBezTo>
                <a:cubicBezTo>
                  <a:pt x="975" y="297"/>
                  <a:pt x="979" y="295"/>
                  <a:pt x="982" y="296"/>
                </a:cubicBezTo>
                <a:cubicBezTo>
                  <a:pt x="982" y="297"/>
                  <a:pt x="983" y="297"/>
                  <a:pt x="983" y="298"/>
                </a:cubicBezTo>
                <a:cubicBezTo>
                  <a:pt x="983" y="298"/>
                  <a:pt x="983" y="298"/>
                  <a:pt x="984" y="298"/>
                </a:cubicBezTo>
                <a:cubicBezTo>
                  <a:pt x="984" y="298"/>
                  <a:pt x="984" y="297"/>
                  <a:pt x="984" y="297"/>
                </a:cubicBezTo>
                <a:cubicBezTo>
                  <a:pt x="983" y="297"/>
                  <a:pt x="983" y="297"/>
                  <a:pt x="983" y="296"/>
                </a:cubicBezTo>
                <a:cubicBezTo>
                  <a:pt x="983" y="295"/>
                  <a:pt x="983" y="295"/>
                  <a:pt x="983" y="295"/>
                </a:cubicBezTo>
                <a:cubicBezTo>
                  <a:pt x="984" y="294"/>
                  <a:pt x="986" y="294"/>
                  <a:pt x="988" y="294"/>
                </a:cubicBezTo>
                <a:cubicBezTo>
                  <a:pt x="989" y="295"/>
                  <a:pt x="989" y="295"/>
                  <a:pt x="989" y="296"/>
                </a:cubicBezTo>
                <a:cubicBezTo>
                  <a:pt x="989" y="296"/>
                  <a:pt x="989" y="296"/>
                  <a:pt x="989" y="296"/>
                </a:cubicBezTo>
                <a:cubicBezTo>
                  <a:pt x="989" y="296"/>
                  <a:pt x="990" y="296"/>
                  <a:pt x="990" y="296"/>
                </a:cubicBezTo>
                <a:cubicBezTo>
                  <a:pt x="990" y="296"/>
                  <a:pt x="990" y="296"/>
                  <a:pt x="990" y="296"/>
                </a:cubicBezTo>
                <a:cubicBezTo>
                  <a:pt x="990" y="295"/>
                  <a:pt x="990" y="295"/>
                  <a:pt x="990" y="295"/>
                </a:cubicBezTo>
                <a:cubicBezTo>
                  <a:pt x="990" y="295"/>
                  <a:pt x="991" y="295"/>
                  <a:pt x="992" y="295"/>
                </a:cubicBezTo>
                <a:cubicBezTo>
                  <a:pt x="991" y="294"/>
                  <a:pt x="991" y="294"/>
                  <a:pt x="992" y="293"/>
                </a:cubicBezTo>
                <a:cubicBezTo>
                  <a:pt x="993" y="293"/>
                  <a:pt x="994" y="293"/>
                  <a:pt x="995" y="293"/>
                </a:cubicBezTo>
                <a:cubicBezTo>
                  <a:pt x="994" y="292"/>
                  <a:pt x="994" y="292"/>
                  <a:pt x="993" y="292"/>
                </a:cubicBezTo>
                <a:cubicBezTo>
                  <a:pt x="993" y="292"/>
                  <a:pt x="993" y="291"/>
                  <a:pt x="993" y="291"/>
                </a:cubicBezTo>
                <a:cubicBezTo>
                  <a:pt x="994" y="291"/>
                  <a:pt x="994" y="291"/>
                  <a:pt x="994" y="291"/>
                </a:cubicBezTo>
                <a:cubicBezTo>
                  <a:pt x="994" y="290"/>
                  <a:pt x="993" y="290"/>
                  <a:pt x="993" y="290"/>
                </a:cubicBezTo>
                <a:cubicBezTo>
                  <a:pt x="993" y="290"/>
                  <a:pt x="993" y="290"/>
                  <a:pt x="994" y="289"/>
                </a:cubicBezTo>
                <a:cubicBezTo>
                  <a:pt x="993" y="289"/>
                  <a:pt x="992" y="290"/>
                  <a:pt x="992" y="289"/>
                </a:cubicBezTo>
                <a:cubicBezTo>
                  <a:pt x="993" y="289"/>
                  <a:pt x="993" y="288"/>
                  <a:pt x="994" y="288"/>
                </a:cubicBezTo>
                <a:cubicBezTo>
                  <a:pt x="994" y="286"/>
                  <a:pt x="992" y="286"/>
                  <a:pt x="992" y="285"/>
                </a:cubicBezTo>
                <a:cubicBezTo>
                  <a:pt x="992" y="284"/>
                  <a:pt x="992" y="281"/>
                  <a:pt x="992" y="280"/>
                </a:cubicBezTo>
                <a:cubicBezTo>
                  <a:pt x="991" y="280"/>
                  <a:pt x="991" y="279"/>
                  <a:pt x="990" y="279"/>
                </a:cubicBezTo>
                <a:cubicBezTo>
                  <a:pt x="990" y="279"/>
                  <a:pt x="990" y="279"/>
                  <a:pt x="990" y="279"/>
                </a:cubicBezTo>
                <a:cubicBezTo>
                  <a:pt x="989" y="279"/>
                  <a:pt x="989" y="279"/>
                  <a:pt x="989" y="279"/>
                </a:cubicBezTo>
                <a:cubicBezTo>
                  <a:pt x="989" y="278"/>
                  <a:pt x="990" y="277"/>
                  <a:pt x="990" y="276"/>
                </a:cubicBezTo>
                <a:cubicBezTo>
                  <a:pt x="990" y="274"/>
                  <a:pt x="988" y="273"/>
                  <a:pt x="990" y="271"/>
                </a:cubicBezTo>
                <a:cubicBezTo>
                  <a:pt x="991" y="271"/>
                  <a:pt x="992" y="272"/>
                  <a:pt x="993" y="271"/>
                </a:cubicBezTo>
                <a:cubicBezTo>
                  <a:pt x="993" y="271"/>
                  <a:pt x="993" y="269"/>
                  <a:pt x="994" y="269"/>
                </a:cubicBezTo>
                <a:cubicBezTo>
                  <a:pt x="995" y="270"/>
                  <a:pt x="995" y="270"/>
                  <a:pt x="995" y="271"/>
                </a:cubicBezTo>
                <a:cubicBezTo>
                  <a:pt x="996" y="271"/>
                  <a:pt x="996" y="271"/>
                  <a:pt x="996" y="270"/>
                </a:cubicBezTo>
                <a:cubicBezTo>
                  <a:pt x="996" y="269"/>
                  <a:pt x="996" y="268"/>
                  <a:pt x="996" y="267"/>
                </a:cubicBezTo>
                <a:cubicBezTo>
                  <a:pt x="998" y="267"/>
                  <a:pt x="1000" y="267"/>
                  <a:pt x="1002" y="268"/>
                </a:cubicBezTo>
                <a:cubicBezTo>
                  <a:pt x="1002" y="269"/>
                  <a:pt x="1002" y="270"/>
                  <a:pt x="1002" y="271"/>
                </a:cubicBezTo>
                <a:cubicBezTo>
                  <a:pt x="1003" y="271"/>
                  <a:pt x="1004" y="271"/>
                  <a:pt x="1005" y="271"/>
                </a:cubicBezTo>
                <a:cubicBezTo>
                  <a:pt x="1006" y="271"/>
                  <a:pt x="1005" y="274"/>
                  <a:pt x="1005" y="274"/>
                </a:cubicBezTo>
                <a:cubicBezTo>
                  <a:pt x="1004" y="274"/>
                  <a:pt x="1004" y="274"/>
                  <a:pt x="1003" y="274"/>
                </a:cubicBezTo>
                <a:cubicBezTo>
                  <a:pt x="1003" y="274"/>
                  <a:pt x="1003" y="274"/>
                  <a:pt x="1003" y="273"/>
                </a:cubicBezTo>
                <a:cubicBezTo>
                  <a:pt x="1002" y="273"/>
                  <a:pt x="1002" y="274"/>
                  <a:pt x="1001" y="274"/>
                </a:cubicBezTo>
                <a:cubicBezTo>
                  <a:pt x="1002" y="276"/>
                  <a:pt x="1001" y="276"/>
                  <a:pt x="1000" y="278"/>
                </a:cubicBezTo>
                <a:cubicBezTo>
                  <a:pt x="1000" y="278"/>
                  <a:pt x="999" y="278"/>
                  <a:pt x="998" y="278"/>
                </a:cubicBezTo>
                <a:cubicBezTo>
                  <a:pt x="999" y="278"/>
                  <a:pt x="999" y="278"/>
                  <a:pt x="999" y="279"/>
                </a:cubicBezTo>
                <a:cubicBezTo>
                  <a:pt x="998" y="280"/>
                  <a:pt x="997" y="281"/>
                  <a:pt x="997" y="283"/>
                </a:cubicBezTo>
                <a:cubicBezTo>
                  <a:pt x="998" y="284"/>
                  <a:pt x="1001" y="285"/>
                  <a:pt x="1000" y="287"/>
                </a:cubicBezTo>
                <a:cubicBezTo>
                  <a:pt x="1001" y="287"/>
                  <a:pt x="1001" y="287"/>
                  <a:pt x="1001" y="288"/>
                </a:cubicBezTo>
                <a:cubicBezTo>
                  <a:pt x="1002" y="288"/>
                  <a:pt x="1002" y="288"/>
                  <a:pt x="1003" y="289"/>
                </a:cubicBezTo>
                <a:cubicBezTo>
                  <a:pt x="1004" y="289"/>
                  <a:pt x="1005" y="288"/>
                  <a:pt x="1006" y="288"/>
                </a:cubicBezTo>
                <a:cubicBezTo>
                  <a:pt x="1006" y="289"/>
                  <a:pt x="1007" y="289"/>
                  <a:pt x="1007" y="289"/>
                </a:cubicBezTo>
                <a:cubicBezTo>
                  <a:pt x="1006" y="290"/>
                  <a:pt x="1006" y="290"/>
                  <a:pt x="1005" y="291"/>
                </a:cubicBezTo>
                <a:cubicBezTo>
                  <a:pt x="1005" y="291"/>
                  <a:pt x="1005" y="291"/>
                  <a:pt x="1005" y="292"/>
                </a:cubicBezTo>
                <a:cubicBezTo>
                  <a:pt x="1006" y="292"/>
                  <a:pt x="1006" y="292"/>
                  <a:pt x="1007" y="291"/>
                </a:cubicBezTo>
                <a:cubicBezTo>
                  <a:pt x="1007" y="291"/>
                  <a:pt x="1007" y="291"/>
                  <a:pt x="1007" y="291"/>
                </a:cubicBezTo>
                <a:cubicBezTo>
                  <a:pt x="1007" y="292"/>
                  <a:pt x="1007" y="292"/>
                  <a:pt x="1007" y="292"/>
                </a:cubicBezTo>
                <a:cubicBezTo>
                  <a:pt x="1008" y="292"/>
                  <a:pt x="1008" y="292"/>
                  <a:pt x="1009" y="292"/>
                </a:cubicBezTo>
                <a:cubicBezTo>
                  <a:pt x="1009" y="291"/>
                  <a:pt x="1017" y="288"/>
                  <a:pt x="1018" y="288"/>
                </a:cubicBezTo>
                <a:cubicBezTo>
                  <a:pt x="1019" y="291"/>
                  <a:pt x="1021" y="290"/>
                  <a:pt x="1022" y="291"/>
                </a:cubicBezTo>
                <a:cubicBezTo>
                  <a:pt x="1022" y="291"/>
                  <a:pt x="1023" y="292"/>
                  <a:pt x="1023" y="293"/>
                </a:cubicBezTo>
                <a:cubicBezTo>
                  <a:pt x="1024" y="293"/>
                  <a:pt x="1025" y="294"/>
                  <a:pt x="1027" y="294"/>
                </a:cubicBezTo>
                <a:cubicBezTo>
                  <a:pt x="1027" y="293"/>
                  <a:pt x="1027" y="293"/>
                  <a:pt x="1027" y="291"/>
                </a:cubicBezTo>
                <a:cubicBezTo>
                  <a:pt x="1034" y="291"/>
                  <a:pt x="1038" y="288"/>
                  <a:pt x="1044" y="286"/>
                </a:cubicBezTo>
                <a:cubicBezTo>
                  <a:pt x="1045" y="285"/>
                  <a:pt x="1050" y="284"/>
                  <a:pt x="1049" y="286"/>
                </a:cubicBezTo>
                <a:cubicBezTo>
                  <a:pt x="1050" y="287"/>
                  <a:pt x="1050" y="287"/>
                  <a:pt x="1050" y="288"/>
                </a:cubicBezTo>
                <a:cubicBezTo>
                  <a:pt x="1054" y="290"/>
                  <a:pt x="1056" y="288"/>
                  <a:pt x="1058" y="286"/>
                </a:cubicBezTo>
                <a:cubicBezTo>
                  <a:pt x="1058" y="285"/>
                  <a:pt x="1058" y="284"/>
                  <a:pt x="1059" y="283"/>
                </a:cubicBezTo>
                <a:cubicBezTo>
                  <a:pt x="1061" y="283"/>
                  <a:pt x="1064" y="284"/>
                  <a:pt x="1066" y="283"/>
                </a:cubicBezTo>
                <a:cubicBezTo>
                  <a:pt x="1066" y="282"/>
                  <a:pt x="1066" y="282"/>
                  <a:pt x="1066" y="281"/>
                </a:cubicBezTo>
                <a:cubicBezTo>
                  <a:pt x="1066" y="281"/>
                  <a:pt x="1066" y="281"/>
                  <a:pt x="1066" y="281"/>
                </a:cubicBezTo>
                <a:cubicBezTo>
                  <a:pt x="1066" y="281"/>
                  <a:pt x="1066" y="281"/>
                  <a:pt x="1066" y="281"/>
                </a:cubicBezTo>
                <a:cubicBezTo>
                  <a:pt x="1066" y="279"/>
                  <a:pt x="1064" y="272"/>
                  <a:pt x="1065" y="269"/>
                </a:cubicBezTo>
                <a:cubicBezTo>
                  <a:pt x="1066" y="268"/>
                  <a:pt x="1066" y="268"/>
                  <a:pt x="1067" y="267"/>
                </a:cubicBezTo>
                <a:cubicBezTo>
                  <a:pt x="1067" y="266"/>
                  <a:pt x="1067" y="266"/>
                  <a:pt x="1067" y="265"/>
                </a:cubicBezTo>
                <a:cubicBezTo>
                  <a:pt x="1068" y="264"/>
                  <a:pt x="1068" y="263"/>
                  <a:pt x="1069" y="262"/>
                </a:cubicBezTo>
                <a:cubicBezTo>
                  <a:pt x="1071" y="262"/>
                  <a:pt x="1072" y="261"/>
                  <a:pt x="1074" y="261"/>
                </a:cubicBezTo>
                <a:cubicBezTo>
                  <a:pt x="1074" y="261"/>
                  <a:pt x="1074" y="262"/>
                  <a:pt x="1074" y="262"/>
                </a:cubicBezTo>
                <a:cubicBezTo>
                  <a:pt x="1075" y="263"/>
                  <a:pt x="1076" y="263"/>
                  <a:pt x="1077" y="264"/>
                </a:cubicBezTo>
                <a:cubicBezTo>
                  <a:pt x="1077" y="265"/>
                  <a:pt x="1078" y="266"/>
                  <a:pt x="1078" y="266"/>
                </a:cubicBezTo>
                <a:cubicBezTo>
                  <a:pt x="1080" y="268"/>
                  <a:pt x="1084" y="267"/>
                  <a:pt x="1085" y="265"/>
                </a:cubicBezTo>
                <a:cubicBezTo>
                  <a:pt x="1084" y="261"/>
                  <a:pt x="1085" y="259"/>
                  <a:pt x="1085" y="256"/>
                </a:cubicBezTo>
                <a:cubicBezTo>
                  <a:pt x="1085" y="256"/>
                  <a:pt x="1085" y="255"/>
                  <a:pt x="1085" y="255"/>
                </a:cubicBezTo>
                <a:cubicBezTo>
                  <a:pt x="1084" y="256"/>
                  <a:pt x="1084" y="256"/>
                  <a:pt x="1083" y="257"/>
                </a:cubicBezTo>
                <a:cubicBezTo>
                  <a:pt x="1082" y="256"/>
                  <a:pt x="1082" y="256"/>
                  <a:pt x="1081" y="256"/>
                </a:cubicBezTo>
                <a:cubicBezTo>
                  <a:pt x="1081" y="254"/>
                  <a:pt x="1081" y="253"/>
                  <a:pt x="1081" y="252"/>
                </a:cubicBezTo>
                <a:cubicBezTo>
                  <a:pt x="1080" y="252"/>
                  <a:pt x="1080" y="253"/>
                  <a:pt x="1080" y="253"/>
                </a:cubicBezTo>
                <a:cubicBezTo>
                  <a:pt x="1079" y="251"/>
                  <a:pt x="1079" y="251"/>
                  <a:pt x="1079" y="249"/>
                </a:cubicBezTo>
                <a:cubicBezTo>
                  <a:pt x="1080" y="249"/>
                  <a:pt x="1079" y="249"/>
                  <a:pt x="1079" y="248"/>
                </a:cubicBezTo>
                <a:cubicBezTo>
                  <a:pt x="1082" y="248"/>
                  <a:pt x="1083" y="247"/>
                  <a:pt x="1085" y="246"/>
                </a:cubicBezTo>
                <a:cubicBezTo>
                  <a:pt x="1086" y="246"/>
                  <a:pt x="1086" y="246"/>
                  <a:pt x="1087" y="246"/>
                </a:cubicBezTo>
                <a:cubicBezTo>
                  <a:pt x="1087" y="246"/>
                  <a:pt x="1087" y="245"/>
                  <a:pt x="1087" y="245"/>
                </a:cubicBezTo>
                <a:cubicBezTo>
                  <a:pt x="1088" y="245"/>
                  <a:pt x="1089" y="246"/>
                  <a:pt x="1090" y="246"/>
                </a:cubicBezTo>
                <a:cubicBezTo>
                  <a:pt x="1090" y="245"/>
                  <a:pt x="1091" y="245"/>
                  <a:pt x="1091" y="245"/>
                </a:cubicBezTo>
                <a:cubicBezTo>
                  <a:pt x="1092" y="245"/>
                  <a:pt x="1094" y="245"/>
                  <a:pt x="1095" y="245"/>
                </a:cubicBezTo>
                <a:cubicBezTo>
                  <a:pt x="1098" y="246"/>
                  <a:pt x="1101" y="246"/>
                  <a:pt x="1104" y="246"/>
                </a:cubicBezTo>
                <a:cubicBezTo>
                  <a:pt x="1105" y="246"/>
                  <a:pt x="1106" y="245"/>
                  <a:pt x="1107" y="245"/>
                </a:cubicBezTo>
                <a:cubicBezTo>
                  <a:pt x="1107" y="245"/>
                  <a:pt x="1107" y="245"/>
                  <a:pt x="1107" y="246"/>
                </a:cubicBezTo>
                <a:cubicBezTo>
                  <a:pt x="1107" y="244"/>
                  <a:pt x="1106" y="244"/>
                  <a:pt x="1106" y="243"/>
                </a:cubicBezTo>
                <a:cubicBezTo>
                  <a:pt x="1106" y="243"/>
                  <a:pt x="1106" y="243"/>
                  <a:pt x="1106" y="243"/>
                </a:cubicBezTo>
                <a:cubicBezTo>
                  <a:pt x="1106" y="242"/>
                  <a:pt x="1107" y="242"/>
                  <a:pt x="1107" y="242"/>
                </a:cubicBezTo>
                <a:cubicBezTo>
                  <a:pt x="1107" y="243"/>
                  <a:pt x="1108" y="243"/>
                  <a:pt x="1108" y="243"/>
                </a:cubicBezTo>
                <a:cubicBezTo>
                  <a:pt x="1108" y="242"/>
                  <a:pt x="1108" y="243"/>
                  <a:pt x="1108" y="242"/>
                </a:cubicBezTo>
                <a:cubicBezTo>
                  <a:pt x="1109" y="242"/>
                  <a:pt x="1109" y="242"/>
                  <a:pt x="1111" y="243"/>
                </a:cubicBezTo>
                <a:cubicBezTo>
                  <a:pt x="1111" y="242"/>
                  <a:pt x="1112" y="240"/>
                  <a:pt x="1113" y="240"/>
                </a:cubicBezTo>
                <a:cubicBezTo>
                  <a:pt x="1115" y="241"/>
                  <a:pt x="1116" y="242"/>
                  <a:pt x="1118" y="242"/>
                </a:cubicBezTo>
                <a:cubicBezTo>
                  <a:pt x="1118" y="242"/>
                  <a:pt x="1118" y="241"/>
                  <a:pt x="1119" y="241"/>
                </a:cubicBezTo>
                <a:cubicBezTo>
                  <a:pt x="1116" y="236"/>
                  <a:pt x="1112" y="241"/>
                  <a:pt x="1109" y="236"/>
                </a:cubicBezTo>
                <a:cubicBezTo>
                  <a:pt x="1109" y="236"/>
                  <a:pt x="1110" y="234"/>
                  <a:pt x="1109" y="234"/>
                </a:cubicBezTo>
                <a:cubicBezTo>
                  <a:pt x="1109" y="234"/>
                  <a:pt x="1109" y="235"/>
                  <a:pt x="1109" y="235"/>
                </a:cubicBezTo>
                <a:cubicBezTo>
                  <a:pt x="1107" y="235"/>
                  <a:pt x="1104" y="236"/>
                  <a:pt x="1103" y="237"/>
                </a:cubicBezTo>
                <a:cubicBezTo>
                  <a:pt x="1102" y="237"/>
                  <a:pt x="1102" y="237"/>
                  <a:pt x="1101" y="236"/>
                </a:cubicBezTo>
                <a:cubicBezTo>
                  <a:pt x="1100" y="237"/>
                  <a:pt x="1100" y="237"/>
                  <a:pt x="1100" y="238"/>
                </a:cubicBezTo>
                <a:cubicBezTo>
                  <a:pt x="1099" y="237"/>
                  <a:pt x="1098" y="237"/>
                  <a:pt x="1098" y="237"/>
                </a:cubicBezTo>
                <a:cubicBezTo>
                  <a:pt x="1098" y="236"/>
                  <a:pt x="1098" y="236"/>
                  <a:pt x="1098" y="236"/>
                </a:cubicBezTo>
                <a:cubicBezTo>
                  <a:pt x="1097" y="236"/>
                  <a:pt x="1097" y="237"/>
                  <a:pt x="1097" y="238"/>
                </a:cubicBezTo>
                <a:cubicBezTo>
                  <a:pt x="1096" y="238"/>
                  <a:pt x="1094" y="238"/>
                  <a:pt x="1094" y="239"/>
                </a:cubicBezTo>
                <a:cubicBezTo>
                  <a:pt x="1094" y="239"/>
                  <a:pt x="1094" y="239"/>
                  <a:pt x="1093" y="239"/>
                </a:cubicBezTo>
                <a:cubicBezTo>
                  <a:pt x="1093" y="239"/>
                  <a:pt x="1092" y="238"/>
                  <a:pt x="1092" y="238"/>
                </a:cubicBezTo>
                <a:cubicBezTo>
                  <a:pt x="1091" y="239"/>
                  <a:pt x="1089" y="239"/>
                  <a:pt x="1088" y="240"/>
                </a:cubicBezTo>
                <a:cubicBezTo>
                  <a:pt x="1088" y="240"/>
                  <a:pt x="1088" y="240"/>
                  <a:pt x="1088" y="239"/>
                </a:cubicBezTo>
                <a:cubicBezTo>
                  <a:pt x="1087" y="240"/>
                  <a:pt x="1086" y="240"/>
                  <a:pt x="1085" y="241"/>
                </a:cubicBezTo>
                <a:cubicBezTo>
                  <a:pt x="1084" y="241"/>
                  <a:pt x="1084" y="241"/>
                  <a:pt x="1082" y="241"/>
                </a:cubicBezTo>
                <a:cubicBezTo>
                  <a:pt x="1082" y="241"/>
                  <a:pt x="1082" y="241"/>
                  <a:pt x="1082" y="241"/>
                </a:cubicBezTo>
                <a:cubicBezTo>
                  <a:pt x="1082" y="241"/>
                  <a:pt x="1079" y="243"/>
                  <a:pt x="1078" y="242"/>
                </a:cubicBezTo>
                <a:cubicBezTo>
                  <a:pt x="1077" y="241"/>
                  <a:pt x="1076" y="241"/>
                  <a:pt x="1076" y="240"/>
                </a:cubicBezTo>
                <a:cubicBezTo>
                  <a:pt x="1076" y="239"/>
                  <a:pt x="1076" y="239"/>
                  <a:pt x="1077" y="238"/>
                </a:cubicBezTo>
                <a:cubicBezTo>
                  <a:pt x="1075" y="238"/>
                  <a:pt x="1074" y="239"/>
                  <a:pt x="1073" y="239"/>
                </a:cubicBezTo>
                <a:cubicBezTo>
                  <a:pt x="1073" y="239"/>
                  <a:pt x="1073" y="238"/>
                  <a:pt x="1073" y="238"/>
                </a:cubicBezTo>
                <a:cubicBezTo>
                  <a:pt x="1072" y="238"/>
                  <a:pt x="1072" y="237"/>
                  <a:pt x="1070" y="237"/>
                </a:cubicBezTo>
                <a:cubicBezTo>
                  <a:pt x="1068" y="235"/>
                  <a:pt x="1067" y="233"/>
                  <a:pt x="1068" y="229"/>
                </a:cubicBezTo>
                <a:cubicBezTo>
                  <a:pt x="1068" y="228"/>
                  <a:pt x="1068" y="228"/>
                  <a:pt x="1068" y="227"/>
                </a:cubicBezTo>
                <a:cubicBezTo>
                  <a:pt x="1068" y="226"/>
                  <a:pt x="1067" y="225"/>
                  <a:pt x="1066" y="224"/>
                </a:cubicBezTo>
                <a:cubicBezTo>
                  <a:pt x="1067" y="222"/>
                  <a:pt x="1067" y="221"/>
                  <a:pt x="1067" y="219"/>
                </a:cubicBezTo>
                <a:cubicBezTo>
                  <a:pt x="1066" y="219"/>
                  <a:pt x="1066" y="218"/>
                  <a:pt x="1065" y="218"/>
                </a:cubicBezTo>
                <a:cubicBezTo>
                  <a:pt x="1066" y="216"/>
                  <a:pt x="1067" y="215"/>
                  <a:pt x="1068" y="214"/>
                </a:cubicBezTo>
                <a:cubicBezTo>
                  <a:pt x="1068" y="213"/>
                  <a:pt x="1068" y="212"/>
                  <a:pt x="1068" y="212"/>
                </a:cubicBezTo>
                <a:cubicBezTo>
                  <a:pt x="1069" y="211"/>
                  <a:pt x="1070" y="212"/>
                  <a:pt x="1071" y="212"/>
                </a:cubicBezTo>
                <a:cubicBezTo>
                  <a:pt x="1074" y="211"/>
                  <a:pt x="1073" y="208"/>
                  <a:pt x="1074" y="207"/>
                </a:cubicBezTo>
                <a:cubicBezTo>
                  <a:pt x="1074" y="207"/>
                  <a:pt x="1074" y="207"/>
                  <a:pt x="1074" y="207"/>
                </a:cubicBezTo>
                <a:cubicBezTo>
                  <a:pt x="1075" y="207"/>
                  <a:pt x="1075" y="208"/>
                  <a:pt x="1075" y="208"/>
                </a:cubicBezTo>
                <a:cubicBezTo>
                  <a:pt x="1075" y="208"/>
                  <a:pt x="1076" y="208"/>
                  <a:pt x="1076" y="208"/>
                </a:cubicBezTo>
                <a:cubicBezTo>
                  <a:pt x="1077" y="206"/>
                  <a:pt x="1086" y="197"/>
                  <a:pt x="1088" y="196"/>
                </a:cubicBezTo>
                <a:cubicBezTo>
                  <a:pt x="1089" y="196"/>
                  <a:pt x="1090" y="196"/>
                  <a:pt x="1091" y="196"/>
                </a:cubicBezTo>
                <a:cubicBezTo>
                  <a:pt x="1091" y="195"/>
                  <a:pt x="1091" y="195"/>
                  <a:pt x="1090" y="195"/>
                </a:cubicBezTo>
                <a:cubicBezTo>
                  <a:pt x="1090" y="194"/>
                  <a:pt x="1090" y="194"/>
                  <a:pt x="1089" y="194"/>
                </a:cubicBezTo>
                <a:cubicBezTo>
                  <a:pt x="1090" y="193"/>
                  <a:pt x="1090" y="191"/>
                  <a:pt x="1090" y="190"/>
                </a:cubicBezTo>
                <a:cubicBezTo>
                  <a:pt x="1090" y="190"/>
                  <a:pt x="1089" y="190"/>
                  <a:pt x="1089" y="189"/>
                </a:cubicBezTo>
                <a:cubicBezTo>
                  <a:pt x="1086" y="189"/>
                  <a:pt x="1085" y="188"/>
                  <a:pt x="1084" y="187"/>
                </a:cubicBezTo>
                <a:cubicBezTo>
                  <a:pt x="1082" y="187"/>
                  <a:pt x="1078" y="188"/>
                  <a:pt x="1078" y="188"/>
                </a:cubicBezTo>
                <a:cubicBezTo>
                  <a:pt x="1077" y="187"/>
                  <a:pt x="1076" y="186"/>
                  <a:pt x="1075" y="185"/>
                </a:cubicBezTo>
                <a:cubicBezTo>
                  <a:pt x="1072" y="187"/>
                  <a:pt x="1072" y="189"/>
                  <a:pt x="1070" y="190"/>
                </a:cubicBezTo>
                <a:cubicBezTo>
                  <a:pt x="1069" y="192"/>
                  <a:pt x="1068" y="190"/>
                  <a:pt x="1067" y="192"/>
                </a:cubicBezTo>
                <a:cubicBezTo>
                  <a:pt x="1067" y="193"/>
                  <a:pt x="1068" y="194"/>
                  <a:pt x="1068" y="194"/>
                </a:cubicBezTo>
                <a:cubicBezTo>
                  <a:pt x="1067" y="196"/>
                  <a:pt x="1066" y="197"/>
                  <a:pt x="1065" y="197"/>
                </a:cubicBezTo>
                <a:cubicBezTo>
                  <a:pt x="1065" y="197"/>
                  <a:pt x="1065" y="197"/>
                  <a:pt x="1065" y="198"/>
                </a:cubicBezTo>
                <a:cubicBezTo>
                  <a:pt x="1065" y="199"/>
                  <a:pt x="1067" y="199"/>
                  <a:pt x="1067" y="200"/>
                </a:cubicBezTo>
                <a:cubicBezTo>
                  <a:pt x="1067" y="200"/>
                  <a:pt x="1067" y="200"/>
                  <a:pt x="1067" y="201"/>
                </a:cubicBezTo>
                <a:cubicBezTo>
                  <a:pt x="1065" y="202"/>
                  <a:pt x="1065" y="204"/>
                  <a:pt x="1063" y="206"/>
                </a:cubicBezTo>
                <a:cubicBezTo>
                  <a:pt x="1061" y="207"/>
                  <a:pt x="1059" y="208"/>
                  <a:pt x="1057" y="210"/>
                </a:cubicBezTo>
                <a:cubicBezTo>
                  <a:pt x="1057" y="209"/>
                  <a:pt x="1056" y="209"/>
                  <a:pt x="1056" y="209"/>
                </a:cubicBezTo>
                <a:cubicBezTo>
                  <a:pt x="1055" y="209"/>
                  <a:pt x="1055" y="211"/>
                  <a:pt x="1054" y="211"/>
                </a:cubicBezTo>
                <a:cubicBezTo>
                  <a:pt x="1051" y="213"/>
                  <a:pt x="1051" y="213"/>
                  <a:pt x="1049" y="215"/>
                </a:cubicBezTo>
                <a:cubicBezTo>
                  <a:pt x="1048" y="215"/>
                  <a:pt x="1047" y="215"/>
                  <a:pt x="1047" y="215"/>
                </a:cubicBezTo>
                <a:cubicBezTo>
                  <a:pt x="1047" y="216"/>
                  <a:pt x="1047" y="217"/>
                  <a:pt x="1047" y="218"/>
                </a:cubicBezTo>
                <a:cubicBezTo>
                  <a:pt x="1046" y="218"/>
                  <a:pt x="1046" y="219"/>
                  <a:pt x="1046" y="219"/>
                </a:cubicBezTo>
                <a:cubicBezTo>
                  <a:pt x="1045" y="219"/>
                  <a:pt x="1044" y="219"/>
                  <a:pt x="1043" y="218"/>
                </a:cubicBezTo>
                <a:cubicBezTo>
                  <a:pt x="1044" y="221"/>
                  <a:pt x="1045" y="222"/>
                  <a:pt x="1044" y="226"/>
                </a:cubicBezTo>
                <a:cubicBezTo>
                  <a:pt x="1043" y="226"/>
                  <a:pt x="1043" y="226"/>
                  <a:pt x="1042" y="226"/>
                </a:cubicBezTo>
                <a:cubicBezTo>
                  <a:pt x="1042" y="228"/>
                  <a:pt x="1044" y="233"/>
                  <a:pt x="1043" y="234"/>
                </a:cubicBezTo>
                <a:cubicBezTo>
                  <a:pt x="1043" y="234"/>
                  <a:pt x="1043" y="234"/>
                  <a:pt x="1043" y="234"/>
                </a:cubicBezTo>
                <a:cubicBezTo>
                  <a:pt x="1044" y="234"/>
                  <a:pt x="1045" y="235"/>
                  <a:pt x="1046" y="235"/>
                </a:cubicBezTo>
                <a:cubicBezTo>
                  <a:pt x="1046" y="235"/>
                  <a:pt x="1047" y="235"/>
                  <a:pt x="1047" y="235"/>
                </a:cubicBezTo>
                <a:cubicBezTo>
                  <a:pt x="1048" y="237"/>
                  <a:pt x="1050" y="239"/>
                  <a:pt x="1052" y="239"/>
                </a:cubicBezTo>
                <a:cubicBezTo>
                  <a:pt x="1053" y="241"/>
                  <a:pt x="1053" y="241"/>
                  <a:pt x="1053" y="243"/>
                </a:cubicBezTo>
                <a:cubicBezTo>
                  <a:pt x="1053" y="243"/>
                  <a:pt x="1053" y="243"/>
                  <a:pt x="1052" y="243"/>
                </a:cubicBezTo>
                <a:cubicBezTo>
                  <a:pt x="1052" y="243"/>
                  <a:pt x="1048" y="247"/>
                  <a:pt x="1046" y="246"/>
                </a:cubicBezTo>
                <a:cubicBezTo>
                  <a:pt x="1045" y="245"/>
                  <a:pt x="1039" y="243"/>
                  <a:pt x="1039" y="244"/>
                </a:cubicBezTo>
                <a:cubicBezTo>
                  <a:pt x="1038" y="244"/>
                  <a:pt x="1038" y="245"/>
                  <a:pt x="1038" y="245"/>
                </a:cubicBezTo>
                <a:cubicBezTo>
                  <a:pt x="1038" y="245"/>
                  <a:pt x="1038" y="245"/>
                  <a:pt x="1038" y="245"/>
                </a:cubicBezTo>
                <a:cubicBezTo>
                  <a:pt x="1041" y="244"/>
                  <a:pt x="1042" y="247"/>
                  <a:pt x="1044" y="247"/>
                </a:cubicBezTo>
                <a:cubicBezTo>
                  <a:pt x="1046" y="247"/>
                  <a:pt x="1048" y="245"/>
                  <a:pt x="1050" y="246"/>
                </a:cubicBezTo>
                <a:cubicBezTo>
                  <a:pt x="1050" y="246"/>
                  <a:pt x="1050" y="246"/>
                  <a:pt x="1050" y="245"/>
                </a:cubicBezTo>
                <a:cubicBezTo>
                  <a:pt x="1050" y="245"/>
                  <a:pt x="1050" y="245"/>
                  <a:pt x="1051" y="245"/>
                </a:cubicBezTo>
                <a:cubicBezTo>
                  <a:pt x="1051" y="246"/>
                  <a:pt x="1051" y="246"/>
                  <a:pt x="1051" y="246"/>
                </a:cubicBezTo>
                <a:cubicBezTo>
                  <a:pt x="1051" y="246"/>
                  <a:pt x="1051" y="246"/>
                  <a:pt x="1051" y="246"/>
                </a:cubicBezTo>
                <a:cubicBezTo>
                  <a:pt x="1050" y="246"/>
                  <a:pt x="1050" y="246"/>
                  <a:pt x="1049" y="246"/>
                </a:cubicBezTo>
                <a:cubicBezTo>
                  <a:pt x="1049" y="247"/>
                  <a:pt x="1049" y="247"/>
                  <a:pt x="1049" y="248"/>
                </a:cubicBezTo>
                <a:cubicBezTo>
                  <a:pt x="1048" y="248"/>
                  <a:pt x="1047" y="249"/>
                  <a:pt x="1047" y="250"/>
                </a:cubicBezTo>
                <a:cubicBezTo>
                  <a:pt x="1047" y="250"/>
                  <a:pt x="1046" y="250"/>
                  <a:pt x="1046" y="250"/>
                </a:cubicBezTo>
                <a:cubicBezTo>
                  <a:pt x="1046" y="250"/>
                  <a:pt x="1046" y="250"/>
                  <a:pt x="1046" y="250"/>
                </a:cubicBezTo>
                <a:cubicBezTo>
                  <a:pt x="1046" y="249"/>
                  <a:pt x="1046" y="249"/>
                  <a:pt x="1046" y="248"/>
                </a:cubicBezTo>
                <a:cubicBezTo>
                  <a:pt x="1044" y="249"/>
                  <a:pt x="1046" y="252"/>
                  <a:pt x="1042" y="251"/>
                </a:cubicBezTo>
                <a:cubicBezTo>
                  <a:pt x="1042" y="252"/>
                  <a:pt x="1042" y="252"/>
                  <a:pt x="1042" y="252"/>
                </a:cubicBezTo>
                <a:cubicBezTo>
                  <a:pt x="1041" y="252"/>
                  <a:pt x="1039" y="252"/>
                  <a:pt x="1038" y="252"/>
                </a:cubicBezTo>
                <a:cubicBezTo>
                  <a:pt x="1039" y="254"/>
                  <a:pt x="1042" y="257"/>
                  <a:pt x="1040" y="259"/>
                </a:cubicBezTo>
                <a:cubicBezTo>
                  <a:pt x="1039" y="259"/>
                  <a:pt x="1039" y="259"/>
                  <a:pt x="1038" y="259"/>
                </a:cubicBezTo>
                <a:cubicBezTo>
                  <a:pt x="1038" y="259"/>
                  <a:pt x="1038" y="260"/>
                  <a:pt x="1038" y="260"/>
                </a:cubicBezTo>
                <a:cubicBezTo>
                  <a:pt x="1039" y="260"/>
                  <a:pt x="1039" y="260"/>
                  <a:pt x="1039" y="261"/>
                </a:cubicBezTo>
                <a:cubicBezTo>
                  <a:pt x="1039" y="261"/>
                  <a:pt x="1039" y="262"/>
                  <a:pt x="1039" y="263"/>
                </a:cubicBezTo>
                <a:cubicBezTo>
                  <a:pt x="1039" y="264"/>
                  <a:pt x="1038" y="264"/>
                  <a:pt x="1038" y="265"/>
                </a:cubicBezTo>
                <a:cubicBezTo>
                  <a:pt x="1038" y="266"/>
                  <a:pt x="1038" y="267"/>
                  <a:pt x="1038" y="268"/>
                </a:cubicBezTo>
                <a:cubicBezTo>
                  <a:pt x="1037" y="270"/>
                  <a:pt x="1035" y="272"/>
                  <a:pt x="1034" y="274"/>
                </a:cubicBezTo>
                <a:cubicBezTo>
                  <a:pt x="1034" y="274"/>
                  <a:pt x="1034" y="274"/>
                  <a:pt x="1034" y="274"/>
                </a:cubicBezTo>
                <a:cubicBezTo>
                  <a:pt x="1034" y="274"/>
                  <a:pt x="1033" y="273"/>
                  <a:pt x="1033" y="273"/>
                </a:cubicBezTo>
                <a:cubicBezTo>
                  <a:pt x="1031" y="274"/>
                  <a:pt x="1030" y="274"/>
                  <a:pt x="1028" y="274"/>
                </a:cubicBezTo>
                <a:cubicBezTo>
                  <a:pt x="1028" y="274"/>
                  <a:pt x="1027" y="274"/>
                  <a:pt x="1027" y="275"/>
                </a:cubicBezTo>
                <a:cubicBezTo>
                  <a:pt x="1027" y="274"/>
                  <a:pt x="1027" y="274"/>
                  <a:pt x="1027" y="275"/>
                </a:cubicBezTo>
                <a:cubicBezTo>
                  <a:pt x="1025" y="275"/>
                  <a:pt x="1025" y="276"/>
                  <a:pt x="1025" y="277"/>
                </a:cubicBezTo>
                <a:cubicBezTo>
                  <a:pt x="1025" y="278"/>
                  <a:pt x="1026" y="278"/>
                  <a:pt x="1025" y="279"/>
                </a:cubicBezTo>
                <a:cubicBezTo>
                  <a:pt x="1025" y="279"/>
                  <a:pt x="1025" y="280"/>
                  <a:pt x="1024" y="280"/>
                </a:cubicBezTo>
                <a:cubicBezTo>
                  <a:pt x="1022" y="279"/>
                  <a:pt x="1020" y="280"/>
                  <a:pt x="1017" y="280"/>
                </a:cubicBezTo>
                <a:cubicBezTo>
                  <a:pt x="1017" y="279"/>
                  <a:pt x="1017" y="278"/>
                  <a:pt x="1018" y="277"/>
                </a:cubicBezTo>
                <a:cubicBezTo>
                  <a:pt x="1016" y="276"/>
                  <a:pt x="1015" y="274"/>
                  <a:pt x="1015" y="273"/>
                </a:cubicBezTo>
                <a:cubicBezTo>
                  <a:pt x="1015" y="272"/>
                  <a:pt x="1015" y="272"/>
                  <a:pt x="1016" y="272"/>
                </a:cubicBezTo>
                <a:cubicBezTo>
                  <a:pt x="1016" y="272"/>
                  <a:pt x="1016" y="271"/>
                  <a:pt x="1016" y="271"/>
                </a:cubicBezTo>
                <a:cubicBezTo>
                  <a:pt x="1016" y="271"/>
                  <a:pt x="1016" y="271"/>
                  <a:pt x="1017" y="271"/>
                </a:cubicBezTo>
                <a:cubicBezTo>
                  <a:pt x="1017" y="271"/>
                  <a:pt x="1017" y="270"/>
                  <a:pt x="1017" y="270"/>
                </a:cubicBezTo>
                <a:cubicBezTo>
                  <a:pt x="1015" y="268"/>
                  <a:pt x="1013" y="267"/>
                  <a:pt x="1012" y="264"/>
                </a:cubicBezTo>
                <a:cubicBezTo>
                  <a:pt x="1012" y="263"/>
                  <a:pt x="1012" y="263"/>
                  <a:pt x="1011" y="263"/>
                </a:cubicBezTo>
                <a:cubicBezTo>
                  <a:pt x="1011" y="261"/>
                  <a:pt x="1011" y="261"/>
                  <a:pt x="1010" y="259"/>
                </a:cubicBezTo>
                <a:cubicBezTo>
                  <a:pt x="1010" y="258"/>
                  <a:pt x="1011" y="257"/>
                  <a:pt x="1011" y="256"/>
                </a:cubicBezTo>
                <a:cubicBezTo>
                  <a:pt x="1010" y="256"/>
                  <a:pt x="1010" y="256"/>
                  <a:pt x="1009" y="256"/>
                </a:cubicBezTo>
                <a:cubicBezTo>
                  <a:pt x="1009" y="256"/>
                  <a:pt x="1009" y="255"/>
                  <a:pt x="1009" y="255"/>
                </a:cubicBezTo>
                <a:cubicBezTo>
                  <a:pt x="1008" y="255"/>
                  <a:pt x="1008" y="255"/>
                  <a:pt x="1008" y="255"/>
                </a:cubicBezTo>
                <a:cubicBezTo>
                  <a:pt x="1008" y="254"/>
                  <a:pt x="1007" y="251"/>
                  <a:pt x="1006" y="250"/>
                </a:cubicBezTo>
                <a:cubicBezTo>
                  <a:pt x="1007" y="249"/>
                  <a:pt x="1007" y="249"/>
                  <a:pt x="1007" y="248"/>
                </a:cubicBezTo>
                <a:cubicBezTo>
                  <a:pt x="1007" y="248"/>
                  <a:pt x="1007" y="248"/>
                  <a:pt x="1007" y="248"/>
                </a:cubicBezTo>
                <a:cubicBezTo>
                  <a:pt x="1005" y="249"/>
                  <a:pt x="1004" y="247"/>
                  <a:pt x="1003" y="246"/>
                </a:cubicBezTo>
                <a:cubicBezTo>
                  <a:pt x="1004" y="245"/>
                  <a:pt x="1004" y="245"/>
                  <a:pt x="1004" y="244"/>
                </a:cubicBezTo>
                <a:cubicBezTo>
                  <a:pt x="1003" y="244"/>
                  <a:pt x="1003" y="244"/>
                  <a:pt x="1003" y="245"/>
                </a:cubicBezTo>
                <a:cubicBezTo>
                  <a:pt x="1003" y="246"/>
                  <a:pt x="1002" y="248"/>
                  <a:pt x="1001" y="249"/>
                </a:cubicBezTo>
                <a:cubicBezTo>
                  <a:pt x="1000" y="250"/>
                  <a:pt x="999" y="249"/>
                  <a:pt x="998" y="249"/>
                </a:cubicBezTo>
                <a:cubicBezTo>
                  <a:pt x="997" y="250"/>
                  <a:pt x="997" y="251"/>
                  <a:pt x="996" y="251"/>
                </a:cubicBezTo>
                <a:cubicBezTo>
                  <a:pt x="994" y="253"/>
                  <a:pt x="991" y="255"/>
                  <a:pt x="989" y="257"/>
                </a:cubicBezTo>
                <a:cubicBezTo>
                  <a:pt x="988" y="258"/>
                  <a:pt x="984" y="258"/>
                  <a:pt x="982" y="258"/>
                </a:cubicBezTo>
                <a:cubicBezTo>
                  <a:pt x="982" y="257"/>
                  <a:pt x="982" y="257"/>
                  <a:pt x="981" y="257"/>
                </a:cubicBezTo>
                <a:cubicBezTo>
                  <a:pt x="981" y="257"/>
                  <a:pt x="981" y="257"/>
                  <a:pt x="980" y="257"/>
                </a:cubicBezTo>
                <a:cubicBezTo>
                  <a:pt x="980" y="257"/>
                  <a:pt x="980" y="257"/>
                  <a:pt x="980" y="257"/>
                </a:cubicBezTo>
                <a:cubicBezTo>
                  <a:pt x="980" y="257"/>
                  <a:pt x="980" y="256"/>
                  <a:pt x="980" y="256"/>
                </a:cubicBezTo>
                <a:cubicBezTo>
                  <a:pt x="978" y="256"/>
                  <a:pt x="977" y="255"/>
                  <a:pt x="974" y="254"/>
                </a:cubicBezTo>
                <a:cubicBezTo>
                  <a:pt x="974" y="253"/>
                  <a:pt x="974" y="252"/>
                  <a:pt x="973" y="251"/>
                </a:cubicBezTo>
                <a:cubicBezTo>
                  <a:pt x="974" y="251"/>
                  <a:pt x="974" y="250"/>
                  <a:pt x="974" y="249"/>
                </a:cubicBezTo>
                <a:cubicBezTo>
                  <a:pt x="974" y="249"/>
                  <a:pt x="974" y="249"/>
                  <a:pt x="975" y="249"/>
                </a:cubicBezTo>
                <a:cubicBezTo>
                  <a:pt x="975" y="250"/>
                  <a:pt x="975" y="250"/>
                  <a:pt x="975" y="250"/>
                </a:cubicBezTo>
                <a:cubicBezTo>
                  <a:pt x="975" y="250"/>
                  <a:pt x="975" y="250"/>
                  <a:pt x="975" y="250"/>
                </a:cubicBezTo>
                <a:cubicBezTo>
                  <a:pt x="976" y="249"/>
                  <a:pt x="976" y="250"/>
                  <a:pt x="977" y="251"/>
                </a:cubicBezTo>
                <a:cubicBezTo>
                  <a:pt x="977" y="250"/>
                  <a:pt x="977" y="250"/>
                  <a:pt x="977" y="250"/>
                </a:cubicBezTo>
                <a:cubicBezTo>
                  <a:pt x="977" y="250"/>
                  <a:pt x="977" y="249"/>
                  <a:pt x="978" y="249"/>
                </a:cubicBezTo>
                <a:cubicBezTo>
                  <a:pt x="978" y="249"/>
                  <a:pt x="978" y="249"/>
                  <a:pt x="978" y="249"/>
                </a:cubicBezTo>
                <a:cubicBezTo>
                  <a:pt x="976" y="249"/>
                  <a:pt x="977" y="250"/>
                  <a:pt x="976" y="249"/>
                </a:cubicBezTo>
                <a:cubicBezTo>
                  <a:pt x="976" y="248"/>
                  <a:pt x="975" y="249"/>
                  <a:pt x="976" y="248"/>
                </a:cubicBezTo>
                <a:cubicBezTo>
                  <a:pt x="976" y="248"/>
                  <a:pt x="977" y="247"/>
                  <a:pt x="978" y="247"/>
                </a:cubicBezTo>
                <a:cubicBezTo>
                  <a:pt x="978" y="247"/>
                  <a:pt x="978" y="247"/>
                  <a:pt x="978" y="247"/>
                </a:cubicBezTo>
                <a:cubicBezTo>
                  <a:pt x="977" y="247"/>
                  <a:pt x="977" y="247"/>
                  <a:pt x="976" y="246"/>
                </a:cubicBezTo>
                <a:cubicBezTo>
                  <a:pt x="977" y="246"/>
                  <a:pt x="977" y="245"/>
                  <a:pt x="977" y="245"/>
                </a:cubicBezTo>
                <a:cubicBezTo>
                  <a:pt x="977" y="245"/>
                  <a:pt x="976" y="246"/>
                  <a:pt x="976" y="246"/>
                </a:cubicBezTo>
                <a:cubicBezTo>
                  <a:pt x="976" y="246"/>
                  <a:pt x="976" y="246"/>
                  <a:pt x="976" y="246"/>
                </a:cubicBezTo>
                <a:cubicBezTo>
                  <a:pt x="976" y="245"/>
                  <a:pt x="975" y="245"/>
                  <a:pt x="975" y="245"/>
                </a:cubicBezTo>
                <a:cubicBezTo>
                  <a:pt x="975" y="245"/>
                  <a:pt x="975" y="246"/>
                  <a:pt x="975" y="246"/>
                </a:cubicBezTo>
                <a:cubicBezTo>
                  <a:pt x="974" y="246"/>
                  <a:pt x="974" y="247"/>
                  <a:pt x="973" y="247"/>
                </a:cubicBezTo>
                <a:cubicBezTo>
                  <a:pt x="973" y="247"/>
                  <a:pt x="973" y="246"/>
                  <a:pt x="973" y="246"/>
                </a:cubicBezTo>
                <a:cubicBezTo>
                  <a:pt x="973" y="246"/>
                  <a:pt x="973" y="247"/>
                  <a:pt x="973" y="247"/>
                </a:cubicBezTo>
                <a:cubicBezTo>
                  <a:pt x="972" y="247"/>
                  <a:pt x="972" y="246"/>
                  <a:pt x="972" y="246"/>
                </a:cubicBezTo>
                <a:cubicBezTo>
                  <a:pt x="972" y="246"/>
                  <a:pt x="972" y="245"/>
                  <a:pt x="971" y="245"/>
                </a:cubicBezTo>
                <a:cubicBezTo>
                  <a:pt x="972" y="244"/>
                  <a:pt x="972" y="243"/>
                  <a:pt x="973" y="243"/>
                </a:cubicBezTo>
                <a:cubicBezTo>
                  <a:pt x="973" y="243"/>
                  <a:pt x="973" y="243"/>
                  <a:pt x="973" y="243"/>
                </a:cubicBezTo>
                <a:cubicBezTo>
                  <a:pt x="973" y="243"/>
                  <a:pt x="973" y="244"/>
                  <a:pt x="973" y="244"/>
                </a:cubicBezTo>
                <a:cubicBezTo>
                  <a:pt x="973" y="244"/>
                  <a:pt x="973" y="244"/>
                  <a:pt x="973" y="244"/>
                </a:cubicBezTo>
                <a:cubicBezTo>
                  <a:pt x="973" y="244"/>
                  <a:pt x="973" y="244"/>
                  <a:pt x="973" y="243"/>
                </a:cubicBezTo>
                <a:cubicBezTo>
                  <a:pt x="974" y="244"/>
                  <a:pt x="974" y="244"/>
                  <a:pt x="975" y="244"/>
                </a:cubicBezTo>
                <a:cubicBezTo>
                  <a:pt x="975" y="243"/>
                  <a:pt x="975" y="243"/>
                  <a:pt x="975" y="243"/>
                </a:cubicBezTo>
                <a:cubicBezTo>
                  <a:pt x="976" y="243"/>
                  <a:pt x="977" y="243"/>
                  <a:pt x="978" y="242"/>
                </a:cubicBezTo>
                <a:cubicBezTo>
                  <a:pt x="977" y="242"/>
                  <a:pt x="976" y="243"/>
                  <a:pt x="975" y="243"/>
                </a:cubicBezTo>
                <a:cubicBezTo>
                  <a:pt x="975" y="242"/>
                  <a:pt x="974" y="242"/>
                  <a:pt x="974" y="242"/>
                </a:cubicBezTo>
                <a:cubicBezTo>
                  <a:pt x="974" y="242"/>
                  <a:pt x="974" y="241"/>
                  <a:pt x="975" y="241"/>
                </a:cubicBezTo>
                <a:cubicBezTo>
                  <a:pt x="976" y="241"/>
                  <a:pt x="976" y="240"/>
                  <a:pt x="976" y="239"/>
                </a:cubicBezTo>
                <a:cubicBezTo>
                  <a:pt x="974" y="239"/>
                  <a:pt x="973" y="240"/>
                  <a:pt x="972" y="238"/>
                </a:cubicBezTo>
                <a:cubicBezTo>
                  <a:pt x="972" y="237"/>
                  <a:pt x="973" y="236"/>
                  <a:pt x="974" y="236"/>
                </a:cubicBezTo>
                <a:cubicBezTo>
                  <a:pt x="974" y="235"/>
                  <a:pt x="974" y="235"/>
                  <a:pt x="973" y="235"/>
                </a:cubicBezTo>
                <a:cubicBezTo>
                  <a:pt x="972" y="235"/>
                  <a:pt x="972" y="235"/>
                  <a:pt x="971" y="235"/>
                </a:cubicBezTo>
                <a:cubicBezTo>
                  <a:pt x="971" y="234"/>
                  <a:pt x="971" y="234"/>
                  <a:pt x="971" y="234"/>
                </a:cubicBezTo>
                <a:cubicBezTo>
                  <a:pt x="971" y="232"/>
                  <a:pt x="972" y="232"/>
                  <a:pt x="973" y="231"/>
                </a:cubicBezTo>
                <a:cubicBezTo>
                  <a:pt x="973" y="231"/>
                  <a:pt x="973" y="231"/>
                  <a:pt x="973" y="231"/>
                </a:cubicBezTo>
                <a:cubicBezTo>
                  <a:pt x="972" y="231"/>
                  <a:pt x="972" y="230"/>
                  <a:pt x="971" y="229"/>
                </a:cubicBezTo>
                <a:cubicBezTo>
                  <a:pt x="972" y="228"/>
                  <a:pt x="971" y="226"/>
                  <a:pt x="972" y="225"/>
                </a:cubicBezTo>
                <a:cubicBezTo>
                  <a:pt x="973" y="224"/>
                  <a:pt x="974" y="224"/>
                  <a:pt x="976" y="224"/>
                </a:cubicBezTo>
                <a:cubicBezTo>
                  <a:pt x="976" y="224"/>
                  <a:pt x="976" y="224"/>
                  <a:pt x="976" y="224"/>
                </a:cubicBezTo>
                <a:cubicBezTo>
                  <a:pt x="975" y="223"/>
                  <a:pt x="974" y="223"/>
                  <a:pt x="973" y="222"/>
                </a:cubicBezTo>
                <a:cubicBezTo>
                  <a:pt x="973" y="222"/>
                  <a:pt x="974" y="222"/>
                  <a:pt x="974" y="221"/>
                </a:cubicBezTo>
                <a:cubicBezTo>
                  <a:pt x="976" y="221"/>
                  <a:pt x="977" y="219"/>
                  <a:pt x="979" y="220"/>
                </a:cubicBezTo>
                <a:cubicBezTo>
                  <a:pt x="980" y="219"/>
                  <a:pt x="980" y="219"/>
                  <a:pt x="980" y="217"/>
                </a:cubicBezTo>
                <a:cubicBezTo>
                  <a:pt x="983" y="217"/>
                  <a:pt x="984" y="218"/>
                  <a:pt x="986" y="217"/>
                </a:cubicBezTo>
                <a:cubicBezTo>
                  <a:pt x="984" y="217"/>
                  <a:pt x="983" y="216"/>
                  <a:pt x="983" y="215"/>
                </a:cubicBezTo>
                <a:cubicBezTo>
                  <a:pt x="983" y="214"/>
                  <a:pt x="983" y="214"/>
                  <a:pt x="983" y="214"/>
                </a:cubicBezTo>
                <a:cubicBezTo>
                  <a:pt x="986" y="214"/>
                  <a:pt x="988" y="214"/>
                  <a:pt x="990" y="215"/>
                </a:cubicBezTo>
                <a:cubicBezTo>
                  <a:pt x="990" y="212"/>
                  <a:pt x="993" y="209"/>
                  <a:pt x="994" y="210"/>
                </a:cubicBezTo>
                <a:cubicBezTo>
                  <a:pt x="995" y="210"/>
                  <a:pt x="995" y="210"/>
                  <a:pt x="996" y="210"/>
                </a:cubicBezTo>
                <a:cubicBezTo>
                  <a:pt x="996" y="210"/>
                  <a:pt x="996" y="210"/>
                  <a:pt x="996" y="210"/>
                </a:cubicBezTo>
                <a:cubicBezTo>
                  <a:pt x="997" y="209"/>
                  <a:pt x="998" y="208"/>
                  <a:pt x="999" y="207"/>
                </a:cubicBezTo>
                <a:cubicBezTo>
                  <a:pt x="999" y="206"/>
                  <a:pt x="999" y="206"/>
                  <a:pt x="1000" y="205"/>
                </a:cubicBezTo>
                <a:cubicBezTo>
                  <a:pt x="1000" y="203"/>
                  <a:pt x="1004" y="200"/>
                  <a:pt x="1006" y="199"/>
                </a:cubicBezTo>
                <a:cubicBezTo>
                  <a:pt x="1007" y="199"/>
                  <a:pt x="1008" y="200"/>
                  <a:pt x="1009" y="199"/>
                </a:cubicBezTo>
                <a:cubicBezTo>
                  <a:pt x="1009" y="199"/>
                  <a:pt x="1009" y="199"/>
                  <a:pt x="1009" y="199"/>
                </a:cubicBezTo>
                <a:cubicBezTo>
                  <a:pt x="1009" y="199"/>
                  <a:pt x="1009" y="198"/>
                  <a:pt x="1009" y="198"/>
                </a:cubicBezTo>
                <a:cubicBezTo>
                  <a:pt x="1010" y="196"/>
                  <a:pt x="1011" y="195"/>
                  <a:pt x="1013" y="193"/>
                </a:cubicBezTo>
                <a:cubicBezTo>
                  <a:pt x="1014" y="193"/>
                  <a:pt x="1014" y="193"/>
                  <a:pt x="1015" y="193"/>
                </a:cubicBezTo>
                <a:cubicBezTo>
                  <a:pt x="1015" y="192"/>
                  <a:pt x="1015" y="192"/>
                  <a:pt x="1015" y="191"/>
                </a:cubicBezTo>
                <a:cubicBezTo>
                  <a:pt x="1015" y="190"/>
                  <a:pt x="1014" y="190"/>
                  <a:pt x="1014" y="190"/>
                </a:cubicBezTo>
                <a:cubicBezTo>
                  <a:pt x="1015" y="188"/>
                  <a:pt x="1015" y="185"/>
                  <a:pt x="1018" y="186"/>
                </a:cubicBezTo>
                <a:cubicBezTo>
                  <a:pt x="1019" y="185"/>
                  <a:pt x="1019" y="184"/>
                  <a:pt x="1019" y="183"/>
                </a:cubicBezTo>
                <a:cubicBezTo>
                  <a:pt x="1020" y="183"/>
                  <a:pt x="1020" y="183"/>
                  <a:pt x="1021" y="183"/>
                </a:cubicBezTo>
                <a:cubicBezTo>
                  <a:pt x="1021" y="183"/>
                  <a:pt x="1021" y="183"/>
                  <a:pt x="1021" y="183"/>
                </a:cubicBezTo>
                <a:cubicBezTo>
                  <a:pt x="1021" y="182"/>
                  <a:pt x="1020" y="181"/>
                  <a:pt x="1019" y="180"/>
                </a:cubicBezTo>
                <a:cubicBezTo>
                  <a:pt x="1019" y="180"/>
                  <a:pt x="1020" y="179"/>
                  <a:pt x="1020" y="178"/>
                </a:cubicBezTo>
                <a:cubicBezTo>
                  <a:pt x="1021" y="178"/>
                  <a:pt x="1022" y="178"/>
                  <a:pt x="1024" y="178"/>
                </a:cubicBezTo>
                <a:cubicBezTo>
                  <a:pt x="1024" y="178"/>
                  <a:pt x="1024" y="178"/>
                  <a:pt x="1024" y="178"/>
                </a:cubicBezTo>
                <a:cubicBezTo>
                  <a:pt x="1023" y="177"/>
                  <a:pt x="1023" y="176"/>
                  <a:pt x="1022" y="176"/>
                </a:cubicBezTo>
                <a:cubicBezTo>
                  <a:pt x="1022" y="176"/>
                  <a:pt x="1023" y="176"/>
                  <a:pt x="1023" y="175"/>
                </a:cubicBezTo>
                <a:cubicBezTo>
                  <a:pt x="1024" y="175"/>
                  <a:pt x="1028" y="174"/>
                  <a:pt x="1028" y="173"/>
                </a:cubicBezTo>
                <a:cubicBezTo>
                  <a:pt x="1027" y="173"/>
                  <a:pt x="1027" y="172"/>
                  <a:pt x="1027" y="172"/>
                </a:cubicBezTo>
                <a:cubicBezTo>
                  <a:pt x="1028" y="171"/>
                  <a:pt x="1029" y="170"/>
                  <a:pt x="1030" y="170"/>
                </a:cubicBezTo>
                <a:cubicBezTo>
                  <a:pt x="1031" y="170"/>
                  <a:pt x="1031" y="170"/>
                  <a:pt x="1032" y="170"/>
                </a:cubicBezTo>
                <a:cubicBezTo>
                  <a:pt x="1033" y="169"/>
                  <a:pt x="1033" y="169"/>
                  <a:pt x="1034" y="169"/>
                </a:cubicBezTo>
                <a:cubicBezTo>
                  <a:pt x="1034" y="169"/>
                  <a:pt x="1034" y="168"/>
                  <a:pt x="1034" y="168"/>
                </a:cubicBezTo>
                <a:cubicBezTo>
                  <a:pt x="1034" y="168"/>
                  <a:pt x="1033" y="167"/>
                  <a:pt x="1033" y="167"/>
                </a:cubicBezTo>
                <a:cubicBezTo>
                  <a:pt x="1035" y="166"/>
                  <a:pt x="1035" y="165"/>
                  <a:pt x="1036" y="164"/>
                </a:cubicBezTo>
                <a:cubicBezTo>
                  <a:pt x="1036" y="164"/>
                  <a:pt x="1036" y="164"/>
                  <a:pt x="1036" y="164"/>
                </a:cubicBezTo>
                <a:cubicBezTo>
                  <a:pt x="1037" y="165"/>
                  <a:pt x="1037" y="166"/>
                  <a:pt x="1038" y="166"/>
                </a:cubicBezTo>
                <a:cubicBezTo>
                  <a:pt x="1038" y="166"/>
                  <a:pt x="1038" y="166"/>
                  <a:pt x="1038" y="166"/>
                </a:cubicBezTo>
                <a:cubicBezTo>
                  <a:pt x="1039" y="165"/>
                  <a:pt x="1039" y="165"/>
                  <a:pt x="1039" y="164"/>
                </a:cubicBezTo>
                <a:cubicBezTo>
                  <a:pt x="1039" y="163"/>
                  <a:pt x="1039" y="162"/>
                  <a:pt x="1039" y="162"/>
                </a:cubicBezTo>
                <a:cubicBezTo>
                  <a:pt x="1040" y="162"/>
                  <a:pt x="1042" y="162"/>
                  <a:pt x="1042" y="161"/>
                </a:cubicBezTo>
                <a:cubicBezTo>
                  <a:pt x="1042" y="161"/>
                  <a:pt x="1042" y="161"/>
                  <a:pt x="1042" y="161"/>
                </a:cubicBezTo>
                <a:cubicBezTo>
                  <a:pt x="1042" y="160"/>
                  <a:pt x="1041" y="160"/>
                  <a:pt x="1041" y="159"/>
                </a:cubicBezTo>
                <a:cubicBezTo>
                  <a:pt x="1041" y="159"/>
                  <a:pt x="1041" y="158"/>
                  <a:pt x="1042" y="158"/>
                </a:cubicBezTo>
                <a:cubicBezTo>
                  <a:pt x="1044" y="157"/>
                  <a:pt x="1043" y="156"/>
                  <a:pt x="1045" y="155"/>
                </a:cubicBezTo>
                <a:cubicBezTo>
                  <a:pt x="1047" y="153"/>
                  <a:pt x="1048" y="156"/>
                  <a:pt x="1049" y="151"/>
                </a:cubicBezTo>
                <a:cubicBezTo>
                  <a:pt x="1050" y="151"/>
                  <a:pt x="1050" y="152"/>
                  <a:pt x="1051" y="152"/>
                </a:cubicBezTo>
                <a:cubicBezTo>
                  <a:pt x="1053" y="151"/>
                  <a:pt x="1054" y="153"/>
                  <a:pt x="1057" y="153"/>
                </a:cubicBezTo>
                <a:cubicBezTo>
                  <a:pt x="1058" y="151"/>
                  <a:pt x="1059" y="147"/>
                  <a:pt x="1061" y="147"/>
                </a:cubicBezTo>
                <a:cubicBezTo>
                  <a:pt x="1061" y="147"/>
                  <a:pt x="1061" y="147"/>
                  <a:pt x="1061" y="147"/>
                </a:cubicBezTo>
                <a:cubicBezTo>
                  <a:pt x="1061" y="147"/>
                  <a:pt x="1061" y="147"/>
                  <a:pt x="1061" y="147"/>
                </a:cubicBezTo>
                <a:cubicBezTo>
                  <a:pt x="1061" y="149"/>
                  <a:pt x="1061" y="150"/>
                  <a:pt x="1060" y="151"/>
                </a:cubicBezTo>
                <a:cubicBezTo>
                  <a:pt x="1062" y="150"/>
                  <a:pt x="1063" y="149"/>
                  <a:pt x="1063" y="147"/>
                </a:cubicBezTo>
                <a:cubicBezTo>
                  <a:pt x="1066" y="146"/>
                  <a:pt x="1066" y="145"/>
                  <a:pt x="1067" y="144"/>
                </a:cubicBezTo>
                <a:cubicBezTo>
                  <a:pt x="1068" y="144"/>
                  <a:pt x="1068" y="144"/>
                  <a:pt x="1068" y="144"/>
                </a:cubicBezTo>
                <a:cubicBezTo>
                  <a:pt x="1069" y="145"/>
                  <a:pt x="1070" y="146"/>
                  <a:pt x="1070" y="146"/>
                </a:cubicBezTo>
                <a:cubicBezTo>
                  <a:pt x="1072" y="139"/>
                  <a:pt x="1074" y="143"/>
                  <a:pt x="1078" y="145"/>
                </a:cubicBezTo>
                <a:cubicBezTo>
                  <a:pt x="1079" y="143"/>
                  <a:pt x="1080" y="140"/>
                  <a:pt x="1082" y="139"/>
                </a:cubicBezTo>
                <a:cubicBezTo>
                  <a:pt x="1082" y="139"/>
                  <a:pt x="1083" y="139"/>
                  <a:pt x="1084" y="139"/>
                </a:cubicBezTo>
                <a:cubicBezTo>
                  <a:pt x="1087" y="136"/>
                  <a:pt x="1088" y="134"/>
                  <a:pt x="1093" y="135"/>
                </a:cubicBezTo>
                <a:cubicBezTo>
                  <a:pt x="1091" y="137"/>
                  <a:pt x="1089" y="138"/>
                  <a:pt x="1089" y="143"/>
                </a:cubicBezTo>
                <a:cubicBezTo>
                  <a:pt x="1089" y="143"/>
                  <a:pt x="1090" y="143"/>
                  <a:pt x="1090" y="143"/>
                </a:cubicBezTo>
                <a:cubicBezTo>
                  <a:pt x="1091" y="140"/>
                  <a:pt x="1095" y="136"/>
                  <a:pt x="1098" y="134"/>
                </a:cubicBezTo>
                <a:cubicBezTo>
                  <a:pt x="1098" y="136"/>
                  <a:pt x="1098" y="138"/>
                  <a:pt x="1098" y="140"/>
                </a:cubicBezTo>
                <a:cubicBezTo>
                  <a:pt x="1101" y="139"/>
                  <a:pt x="1102" y="137"/>
                  <a:pt x="1103" y="134"/>
                </a:cubicBezTo>
                <a:cubicBezTo>
                  <a:pt x="1105" y="134"/>
                  <a:pt x="1107" y="133"/>
                  <a:pt x="1108" y="134"/>
                </a:cubicBezTo>
                <a:cubicBezTo>
                  <a:pt x="1107" y="136"/>
                  <a:pt x="1106" y="137"/>
                  <a:pt x="1106" y="140"/>
                </a:cubicBezTo>
                <a:cubicBezTo>
                  <a:pt x="1106" y="140"/>
                  <a:pt x="1107" y="140"/>
                  <a:pt x="1108" y="140"/>
                </a:cubicBezTo>
                <a:cubicBezTo>
                  <a:pt x="1108" y="138"/>
                  <a:pt x="1110" y="136"/>
                  <a:pt x="1111" y="135"/>
                </a:cubicBezTo>
                <a:cubicBezTo>
                  <a:pt x="1113" y="136"/>
                  <a:pt x="1115" y="137"/>
                  <a:pt x="1117" y="138"/>
                </a:cubicBezTo>
                <a:cubicBezTo>
                  <a:pt x="1118" y="138"/>
                  <a:pt x="1120" y="138"/>
                  <a:pt x="1121" y="138"/>
                </a:cubicBezTo>
                <a:cubicBezTo>
                  <a:pt x="1121" y="139"/>
                  <a:pt x="1122" y="139"/>
                  <a:pt x="1123" y="139"/>
                </a:cubicBezTo>
                <a:cubicBezTo>
                  <a:pt x="1123" y="140"/>
                  <a:pt x="1123" y="140"/>
                  <a:pt x="1123" y="141"/>
                </a:cubicBezTo>
                <a:cubicBezTo>
                  <a:pt x="1120" y="143"/>
                  <a:pt x="1116" y="143"/>
                  <a:pt x="1111" y="143"/>
                </a:cubicBezTo>
                <a:cubicBezTo>
                  <a:pt x="1112" y="145"/>
                  <a:pt x="1115" y="145"/>
                  <a:pt x="1116" y="147"/>
                </a:cubicBezTo>
                <a:cubicBezTo>
                  <a:pt x="1119" y="147"/>
                  <a:pt x="1122" y="146"/>
                  <a:pt x="1124" y="148"/>
                </a:cubicBezTo>
                <a:cubicBezTo>
                  <a:pt x="1125" y="147"/>
                  <a:pt x="1126" y="147"/>
                  <a:pt x="1127" y="147"/>
                </a:cubicBezTo>
                <a:cubicBezTo>
                  <a:pt x="1128" y="146"/>
                  <a:pt x="1129" y="145"/>
                  <a:pt x="1130" y="145"/>
                </a:cubicBezTo>
                <a:cubicBezTo>
                  <a:pt x="1130" y="149"/>
                  <a:pt x="1134" y="150"/>
                  <a:pt x="1137" y="150"/>
                </a:cubicBezTo>
                <a:cubicBezTo>
                  <a:pt x="1137" y="151"/>
                  <a:pt x="1138" y="152"/>
                  <a:pt x="1138" y="153"/>
                </a:cubicBezTo>
                <a:cubicBezTo>
                  <a:pt x="1138" y="153"/>
                  <a:pt x="1139" y="152"/>
                  <a:pt x="1139" y="152"/>
                </a:cubicBezTo>
                <a:cubicBezTo>
                  <a:pt x="1143" y="152"/>
                  <a:pt x="1147" y="152"/>
                  <a:pt x="1150" y="153"/>
                </a:cubicBezTo>
                <a:cubicBezTo>
                  <a:pt x="1153" y="153"/>
                  <a:pt x="1155" y="154"/>
                  <a:pt x="1157" y="155"/>
                </a:cubicBezTo>
                <a:cubicBezTo>
                  <a:pt x="1158" y="155"/>
                  <a:pt x="1160" y="156"/>
                  <a:pt x="1161" y="156"/>
                </a:cubicBezTo>
                <a:cubicBezTo>
                  <a:pt x="1163" y="158"/>
                  <a:pt x="1166" y="160"/>
                  <a:pt x="1168" y="162"/>
                </a:cubicBezTo>
                <a:cubicBezTo>
                  <a:pt x="1171" y="163"/>
                  <a:pt x="1173" y="164"/>
                  <a:pt x="1176" y="165"/>
                </a:cubicBezTo>
                <a:cubicBezTo>
                  <a:pt x="1178" y="165"/>
                  <a:pt x="1181" y="167"/>
                  <a:pt x="1183" y="169"/>
                </a:cubicBezTo>
                <a:cubicBezTo>
                  <a:pt x="1183" y="171"/>
                  <a:pt x="1183" y="172"/>
                  <a:pt x="1184" y="173"/>
                </a:cubicBezTo>
                <a:cubicBezTo>
                  <a:pt x="1184" y="177"/>
                  <a:pt x="1182" y="179"/>
                  <a:pt x="1179" y="180"/>
                </a:cubicBezTo>
                <a:cubicBezTo>
                  <a:pt x="1169" y="188"/>
                  <a:pt x="1153" y="181"/>
                  <a:pt x="1143" y="178"/>
                </a:cubicBezTo>
                <a:cubicBezTo>
                  <a:pt x="1141" y="178"/>
                  <a:pt x="1140" y="177"/>
                  <a:pt x="1138" y="177"/>
                </a:cubicBezTo>
                <a:cubicBezTo>
                  <a:pt x="1136" y="176"/>
                  <a:pt x="1136" y="172"/>
                  <a:pt x="1131" y="174"/>
                </a:cubicBezTo>
                <a:cubicBezTo>
                  <a:pt x="1134" y="177"/>
                  <a:pt x="1136" y="179"/>
                  <a:pt x="1139" y="181"/>
                </a:cubicBezTo>
                <a:cubicBezTo>
                  <a:pt x="1140" y="182"/>
                  <a:pt x="1144" y="182"/>
                  <a:pt x="1145" y="184"/>
                </a:cubicBezTo>
                <a:cubicBezTo>
                  <a:pt x="1147" y="186"/>
                  <a:pt x="1146" y="189"/>
                  <a:pt x="1143" y="190"/>
                </a:cubicBezTo>
                <a:cubicBezTo>
                  <a:pt x="1144" y="191"/>
                  <a:pt x="1147" y="200"/>
                  <a:pt x="1148" y="200"/>
                </a:cubicBezTo>
                <a:cubicBezTo>
                  <a:pt x="1150" y="201"/>
                  <a:pt x="1152" y="201"/>
                  <a:pt x="1154" y="202"/>
                </a:cubicBezTo>
                <a:cubicBezTo>
                  <a:pt x="1154" y="202"/>
                  <a:pt x="1154" y="203"/>
                  <a:pt x="1155" y="204"/>
                </a:cubicBezTo>
                <a:cubicBezTo>
                  <a:pt x="1156" y="204"/>
                  <a:pt x="1158" y="204"/>
                  <a:pt x="1159" y="204"/>
                </a:cubicBezTo>
                <a:cubicBezTo>
                  <a:pt x="1162" y="205"/>
                  <a:pt x="1167" y="206"/>
                  <a:pt x="1164" y="200"/>
                </a:cubicBezTo>
                <a:cubicBezTo>
                  <a:pt x="1163" y="200"/>
                  <a:pt x="1162" y="201"/>
                  <a:pt x="1161" y="200"/>
                </a:cubicBezTo>
                <a:cubicBezTo>
                  <a:pt x="1159" y="200"/>
                  <a:pt x="1157" y="197"/>
                  <a:pt x="1157" y="195"/>
                </a:cubicBezTo>
                <a:cubicBezTo>
                  <a:pt x="1158" y="194"/>
                  <a:pt x="1158" y="193"/>
                  <a:pt x="1160" y="193"/>
                </a:cubicBezTo>
                <a:cubicBezTo>
                  <a:pt x="1163" y="195"/>
                  <a:pt x="1168" y="197"/>
                  <a:pt x="1172" y="198"/>
                </a:cubicBezTo>
                <a:cubicBezTo>
                  <a:pt x="1174" y="199"/>
                  <a:pt x="1175" y="198"/>
                  <a:pt x="1177" y="198"/>
                </a:cubicBezTo>
                <a:cubicBezTo>
                  <a:pt x="1177" y="198"/>
                  <a:pt x="1178" y="198"/>
                  <a:pt x="1179" y="199"/>
                </a:cubicBezTo>
                <a:cubicBezTo>
                  <a:pt x="1181" y="195"/>
                  <a:pt x="1176" y="193"/>
                  <a:pt x="1176" y="189"/>
                </a:cubicBezTo>
                <a:cubicBezTo>
                  <a:pt x="1179" y="185"/>
                  <a:pt x="1187" y="185"/>
                  <a:pt x="1189" y="180"/>
                </a:cubicBezTo>
                <a:cubicBezTo>
                  <a:pt x="1194" y="180"/>
                  <a:pt x="1197" y="184"/>
                  <a:pt x="1201" y="184"/>
                </a:cubicBezTo>
                <a:cubicBezTo>
                  <a:pt x="1201" y="184"/>
                  <a:pt x="1201" y="184"/>
                  <a:pt x="1201" y="184"/>
                </a:cubicBezTo>
                <a:cubicBezTo>
                  <a:pt x="1201" y="183"/>
                  <a:pt x="1201" y="182"/>
                  <a:pt x="1201" y="181"/>
                </a:cubicBezTo>
                <a:cubicBezTo>
                  <a:pt x="1202" y="177"/>
                  <a:pt x="1203" y="178"/>
                  <a:pt x="1202" y="173"/>
                </a:cubicBezTo>
                <a:cubicBezTo>
                  <a:pt x="1200" y="173"/>
                  <a:pt x="1199" y="172"/>
                  <a:pt x="1199" y="171"/>
                </a:cubicBezTo>
                <a:cubicBezTo>
                  <a:pt x="1199" y="171"/>
                  <a:pt x="1199" y="171"/>
                  <a:pt x="1199" y="171"/>
                </a:cubicBezTo>
                <a:cubicBezTo>
                  <a:pt x="1200" y="170"/>
                  <a:pt x="1201" y="168"/>
                  <a:pt x="1202" y="166"/>
                </a:cubicBezTo>
                <a:cubicBezTo>
                  <a:pt x="1203" y="163"/>
                  <a:pt x="1199" y="162"/>
                  <a:pt x="1200" y="159"/>
                </a:cubicBezTo>
                <a:cubicBezTo>
                  <a:pt x="1201" y="159"/>
                  <a:pt x="1202" y="160"/>
                  <a:pt x="1204" y="160"/>
                </a:cubicBezTo>
                <a:cubicBezTo>
                  <a:pt x="1206" y="160"/>
                  <a:pt x="1208" y="160"/>
                  <a:pt x="1210" y="160"/>
                </a:cubicBezTo>
                <a:cubicBezTo>
                  <a:pt x="1213" y="160"/>
                  <a:pt x="1215" y="165"/>
                  <a:pt x="1216" y="167"/>
                </a:cubicBezTo>
                <a:cubicBezTo>
                  <a:pt x="1211" y="167"/>
                  <a:pt x="1207" y="167"/>
                  <a:pt x="1206" y="171"/>
                </a:cubicBezTo>
                <a:cubicBezTo>
                  <a:pt x="1210" y="174"/>
                  <a:pt x="1211" y="178"/>
                  <a:pt x="1218" y="176"/>
                </a:cubicBezTo>
                <a:cubicBezTo>
                  <a:pt x="1220" y="176"/>
                  <a:pt x="1221" y="176"/>
                  <a:pt x="1222" y="176"/>
                </a:cubicBezTo>
                <a:cubicBezTo>
                  <a:pt x="1224" y="174"/>
                  <a:pt x="1223" y="170"/>
                  <a:pt x="1225" y="169"/>
                </a:cubicBezTo>
                <a:cubicBezTo>
                  <a:pt x="1226" y="168"/>
                  <a:pt x="1227" y="168"/>
                  <a:pt x="1228" y="168"/>
                </a:cubicBezTo>
                <a:cubicBezTo>
                  <a:pt x="1232" y="166"/>
                  <a:pt x="1236" y="164"/>
                  <a:pt x="1241" y="162"/>
                </a:cubicBezTo>
                <a:cubicBezTo>
                  <a:pt x="1244" y="161"/>
                  <a:pt x="1246" y="160"/>
                  <a:pt x="1249" y="159"/>
                </a:cubicBezTo>
                <a:cubicBezTo>
                  <a:pt x="1249" y="160"/>
                  <a:pt x="1250" y="160"/>
                  <a:pt x="1250" y="161"/>
                </a:cubicBezTo>
                <a:cubicBezTo>
                  <a:pt x="1250" y="161"/>
                  <a:pt x="1250" y="161"/>
                  <a:pt x="1250" y="161"/>
                </a:cubicBezTo>
                <a:cubicBezTo>
                  <a:pt x="1255" y="160"/>
                  <a:pt x="1251" y="156"/>
                  <a:pt x="1259" y="156"/>
                </a:cubicBezTo>
                <a:cubicBezTo>
                  <a:pt x="1258" y="157"/>
                  <a:pt x="1258" y="159"/>
                  <a:pt x="1258" y="161"/>
                </a:cubicBezTo>
                <a:cubicBezTo>
                  <a:pt x="1257" y="161"/>
                  <a:pt x="1257" y="161"/>
                  <a:pt x="1256" y="161"/>
                </a:cubicBezTo>
                <a:cubicBezTo>
                  <a:pt x="1255" y="162"/>
                  <a:pt x="1255" y="162"/>
                  <a:pt x="1255" y="163"/>
                </a:cubicBezTo>
                <a:cubicBezTo>
                  <a:pt x="1258" y="164"/>
                  <a:pt x="1259" y="163"/>
                  <a:pt x="1263" y="163"/>
                </a:cubicBezTo>
                <a:cubicBezTo>
                  <a:pt x="1263" y="163"/>
                  <a:pt x="1263" y="163"/>
                  <a:pt x="1264" y="164"/>
                </a:cubicBezTo>
                <a:cubicBezTo>
                  <a:pt x="1265" y="163"/>
                  <a:pt x="1265" y="160"/>
                  <a:pt x="1267" y="159"/>
                </a:cubicBezTo>
                <a:cubicBezTo>
                  <a:pt x="1269" y="159"/>
                  <a:pt x="1272" y="158"/>
                  <a:pt x="1274" y="159"/>
                </a:cubicBezTo>
                <a:cubicBezTo>
                  <a:pt x="1276" y="159"/>
                  <a:pt x="1277" y="160"/>
                  <a:pt x="1279" y="160"/>
                </a:cubicBezTo>
                <a:cubicBezTo>
                  <a:pt x="1280" y="159"/>
                  <a:pt x="1281" y="158"/>
                  <a:pt x="1282" y="158"/>
                </a:cubicBezTo>
                <a:cubicBezTo>
                  <a:pt x="1285" y="155"/>
                  <a:pt x="1287" y="155"/>
                  <a:pt x="1291" y="157"/>
                </a:cubicBezTo>
                <a:cubicBezTo>
                  <a:pt x="1290" y="158"/>
                  <a:pt x="1290" y="158"/>
                  <a:pt x="1289" y="159"/>
                </a:cubicBezTo>
                <a:cubicBezTo>
                  <a:pt x="1290" y="161"/>
                  <a:pt x="1292" y="162"/>
                  <a:pt x="1293" y="161"/>
                </a:cubicBezTo>
                <a:cubicBezTo>
                  <a:pt x="1294" y="160"/>
                  <a:pt x="1294" y="159"/>
                  <a:pt x="1294" y="158"/>
                </a:cubicBezTo>
                <a:cubicBezTo>
                  <a:pt x="1298" y="158"/>
                  <a:pt x="1300" y="158"/>
                  <a:pt x="1300" y="154"/>
                </a:cubicBezTo>
                <a:cubicBezTo>
                  <a:pt x="1299" y="152"/>
                  <a:pt x="1298" y="151"/>
                  <a:pt x="1297" y="149"/>
                </a:cubicBezTo>
                <a:cubicBezTo>
                  <a:pt x="1297" y="149"/>
                  <a:pt x="1297" y="149"/>
                  <a:pt x="1297" y="149"/>
                </a:cubicBezTo>
                <a:cubicBezTo>
                  <a:pt x="1298" y="148"/>
                  <a:pt x="1299" y="147"/>
                  <a:pt x="1300" y="146"/>
                </a:cubicBezTo>
                <a:cubicBezTo>
                  <a:pt x="1304" y="145"/>
                  <a:pt x="1311" y="147"/>
                  <a:pt x="1313" y="148"/>
                </a:cubicBezTo>
                <a:cubicBezTo>
                  <a:pt x="1325" y="151"/>
                  <a:pt x="1335" y="155"/>
                  <a:pt x="1343" y="162"/>
                </a:cubicBezTo>
                <a:cubicBezTo>
                  <a:pt x="1344" y="162"/>
                  <a:pt x="1344" y="162"/>
                  <a:pt x="1344" y="162"/>
                </a:cubicBezTo>
                <a:cubicBezTo>
                  <a:pt x="1346" y="161"/>
                  <a:pt x="1348" y="158"/>
                  <a:pt x="1348" y="156"/>
                </a:cubicBezTo>
                <a:cubicBezTo>
                  <a:pt x="1345" y="156"/>
                  <a:pt x="1343" y="155"/>
                  <a:pt x="1342" y="153"/>
                </a:cubicBezTo>
                <a:cubicBezTo>
                  <a:pt x="1342" y="152"/>
                  <a:pt x="1343" y="150"/>
                  <a:pt x="1342" y="149"/>
                </a:cubicBezTo>
                <a:cubicBezTo>
                  <a:pt x="1340" y="148"/>
                  <a:pt x="1336" y="149"/>
                  <a:pt x="1335" y="146"/>
                </a:cubicBezTo>
                <a:cubicBezTo>
                  <a:pt x="1335" y="142"/>
                  <a:pt x="1340" y="144"/>
                  <a:pt x="1337" y="136"/>
                </a:cubicBezTo>
                <a:cubicBezTo>
                  <a:pt x="1336" y="136"/>
                  <a:pt x="1335" y="136"/>
                  <a:pt x="1334" y="136"/>
                </a:cubicBezTo>
                <a:cubicBezTo>
                  <a:pt x="1333" y="130"/>
                  <a:pt x="1341" y="129"/>
                  <a:pt x="1344" y="126"/>
                </a:cubicBezTo>
                <a:cubicBezTo>
                  <a:pt x="1345" y="124"/>
                  <a:pt x="1346" y="123"/>
                  <a:pt x="1347" y="121"/>
                </a:cubicBezTo>
                <a:cubicBezTo>
                  <a:pt x="1347" y="119"/>
                  <a:pt x="1347" y="117"/>
                  <a:pt x="1348" y="115"/>
                </a:cubicBezTo>
                <a:cubicBezTo>
                  <a:pt x="1348" y="114"/>
                  <a:pt x="1349" y="113"/>
                  <a:pt x="1349" y="113"/>
                </a:cubicBezTo>
                <a:cubicBezTo>
                  <a:pt x="1351" y="113"/>
                  <a:pt x="1353" y="114"/>
                  <a:pt x="1356" y="114"/>
                </a:cubicBezTo>
                <a:cubicBezTo>
                  <a:pt x="1359" y="113"/>
                  <a:pt x="1362" y="113"/>
                  <a:pt x="1365" y="113"/>
                </a:cubicBezTo>
                <a:cubicBezTo>
                  <a:pt x="1367" y="113"/>
                  <a:pt x="1368" y="112"/>
                  <a:pt x="1370" y="114"/>
                </a:cubicBezTo>
                <a:cubicBezTo>
                  <a:pt x="1373" y="118"/>
                  <a:pt x="1365" y="126"/>
                  <a:pt x="1364" y="128"/>
                </a:cubicBezTo>
                <a:cubicBezTo>
                  <a:pt x="1366" y="129"/>
                  <a:pt x="1371" y="135"/>
                  <a:pt x="1370" y="139"/>
                </a:cubicBezTo>
                <a:cubicBezTo>
                  <a:pt x="1369" y="140"/>
                  <a:pt x="1368" y="141"/>
                  <a:pt x="1368" y="142"/>
                </a:cubicBezTo>
                <a:cubicBezTo>
                  <a:pt x="1368" y="143"/>
                  <a:pt x="1368" y="145"/>
                  <a:pt x="1368" y="146"/>
                </a:cubicBezTo>
                <a:cubicBezTo>
                  <a:pt x="1368" y="149"/>
                  <a:pt x="1368" y="151"/>
                  <a:pt x="1368" y="154"/>
                </a:cubicBezTo>
                <a:cubicBezTo>
                  <a:pt x="1369" y="159"/>
                  <a:pt x="1371" y="157"/>
                  <a:pt x="1373" y="160"/>
                </a:cubicBezTo>
                <a:cubicBezTo>
                  <a:pt x="1373" y="161"/>
                  <a:pt x="1373" y="161"/>
                  <a:pt x="1372" y="163"/>
                </a:cubicBezTo>
                <a:cubicBezTo>
                  <a:pt x="1372" y="164"/>
                  <a:pt x="1371" y="165"/>
                  <a:pt x="1371" y="166"/>
                </a:cubicBezTo>
                <a:cubicBezTo>
                  <a:pt x="1370" y="168"/>
                  <a:pt x="1367" y="171"/>
                  <a:pt x="1366" y="172"/>
                </a:cubicBezTo>
                <a:cubicBezTo>
                  <a:pt x="1365" y="173"/>
                  <a:pt x="1362" y="173"/>
                  <a:pt x="1362" y="175"/>
                </a:cubicBezTo>
                <a:cubicBezTo>
                  <a:pt x="1362" y="176"/>
                  <a:pt x="1362" y="176"/>
                  <a:pt x="1362" y="177"/>
                </a:cubicBezTo>
                <a:cubicBezTo>
                  <a:pt x="1361" y="178"/>
                  <a:pt x="1360" y="178"/>
                  <a:pt x="1358" y="179"/>
                </a:cubicBezTo>
                <a:cubicBezTo>
                  <a:pt x="1357" y="178"/>
                  <a:pt x="1357" y="178"/>
                  <a:pt x="1356" y="178"/>
                </a:cubicBezTo>
                <a:cubicBezTo>
                  <a:pt x="1354" y="177"/>
                  <a:pt x="1351" y="177"/>
                  <a:pt x="1348" y="177"/>
                </a:cubicBezTo>
                <a:cubicBezTo>
                  <a:pt x="1350" y="181"/>
                  <a:pt x="1354" y="181"/>
                  <a:pt x="1358" y="182"/>
                </a:cubicBezTo>
                <a:cubicBezTo>
                  <a:pt x="1359" y="182"/>
                  <a:pt x="1360" y="182"/>
                  <a:pt x="1361" y="182"/>
                </a:cubicBezTo>
                <a:cubicBezTo>
                  <a:pt x="1363" y="182"/>
                  <a:pt x="1365" y="183"/>
                  <a:pt x="1367" y="182"/>
                </a:cubicBezTo>
                <a:cubicBezTo>
                  <a:pt x="1368" y="178"/>
                  <a:pt x="1372" y="178"/>
                  <a:pt x="1375" y="176"/>
                </a:cubicBezTo>
                <a:cubicBezTo>
                  <a:pt x="1376" y="175"/>
                  <a:pt x="1376" y="173"/>
                  <a:pt x="1377" y="172"/>
                </a:cubicBezTo>
                <a:cubicBezTo>
                  <a:pt x="1377" y="171"/>
                  <a:pt x="1378" y="171"/>
                  <a:pt x="1379" y="170"/>
                </a:cubicBezTo>
                <a:cubicBezTo>
                  <a:pt x="1380" y="169"/>
                  <a:pt x="1381" y="168"/>
                  <a:pt x="1381" y="167"/>
                </a:cubicBezTo>
                <a:cubicBezTo>
                  <a:pt x="1382" y="164"/>
                  <a:pt x="1380" y="163"/>
                  <a:pt x="1379" y="161"/>
                </a:cubicBezTo>
                <a:cubicBezTo>
                  <a:pt x="1380" y="154"/>
                  <a:pt x="1393" y="155"/>
                  <a:pt x="1395" y="160"/>
                </a:cubicBezTo>
                <a:cubicBezTo>
                  <a:pt x="1395" y="162"/>
                  <a:pt x="1394" y="167"/>
                  <a:pt x="1395" y="168"/>
                </a:cubicBezTo>
                <a:cubicBezTo>
                  <a:pt x="1395" y="171"/>
                  <a:pt x="1401" y="170"/>
                  <a:pt x="1403" y="169"/>
                </a:cubicBezTo>
                <a:cubicBezTo>
                  <a:pt x="1403" y="169"/>
                  <a:pt x="1404" y="169"/>
                  <a:pt x="1404" y="168"/>
                </a:cubicBezTo>
                <a:cubicBezTo>
                  <a:pt x="1402" y="167"/>
                  <a:pt x="1400" y="167"/>
                  <a:pt x="1397" y="166"/>
                </a:cubicBezTo>
                <a:cubicBezTo>
                  <a:pt x="1397" y="166"/>
                  <a:pt x="1397" y="166"/>
                  <a:pt x="1397" y="166"/>
                </a:cubicBezTo>
                <a:cubicBezTo>
                  <a:pt x="1397" y="166"/>
                  <a:pt x="1397" y="165"/>
                  <a:pt x="1398" y="164"/>
                </a:cubicBezTo>
                <a:cubicBezTo>
                  <a:pt x="1398" y="164"/>
                  <a:pt x="1400" y="163"/>
                  <a:pt x="1400" y="162"/>
                </a:cubicBezTo>
                <a:cubicBezTo>
                  <a:pt x="1401" y="161"/>
                  <a:pt x="1400" y="160"/>
                  <a:pt x="1399" y="159"/>
                </a:cubicBezTo>
                <a:cubicBezTo>
                  <a:pt x="1399" y="158"/>
                  <a:pt x="1398" y="155"/>
                  <a:pt x="1397" y="155"/>
                </a:cubicBezTo>
                <a:cubicBezTo>
                  <a:pt x="1396" y="155"/>
                  <a:pt x="1395" y="154"/>
                  <a:pt x="1394" y="154"/>
                </a:cubicBezTo>
                <a:cubicBezTo>
                  <a:pt x="1392" y="154"/>
                  <a:pt x="1389" y="151"/>
                  <a:pt x="1386" y="152"/>
                </a:cubicBezTo>
                <a:cubicBezTo>
                  <a:pt x="1385" y="152"/>
                  <a:pt x="1384" y="153"/>
                  <a:pt x="1383" y="153"/>
                </a:cubicBezTo>
                <a:cubicBezTo>
                  <a:pt x="1381" y="153"/>
                  <a:pt x="1378" y="152"/>
                  <a:pt x="1376" y="153"/>
                </a:cubicBezTo>
                <a:cubicBezTo>
                  <a:pt x="1376" y="150"/>
                  <a:pt x="1375" y="148"/>
                  <a:pt x="1375" y="146"/>
                </a:cubicBezTo>
                <a:cubicBezTo>
                  <a:pt x="1375" y="143"/>
                  <a:pt x="1379" y="140"/>
                  <a:pt x="1378" y="137"/>
                </a:cubicBezTo>
                <a:cubicBezTo>
                  <a:pt x="1378" y="134"/>
                  <a:pt x="1374" y="131"/>
                  <a:pt x="1372" y="128"/>
                </a:cubicBezTo>
                <a:cubicBezTo>
                  <a:pt x="1374" y="125"/>
                  <a:pt x="1378" y="125"/>
                  <a:pt x="1381" y="123"/>
                </a:cubicBezTo>
                <a:cubicBezTo>
                  <a:pt x="1383" y="122"/>
                  <a:pt x="1383" y="118"/>
                  <a:pt x="1383" y="114"/>
                </a:cubicBezTo>
                <a:cubicBezTo>
                  <a:pt x="1384" y="114"/>
                  <a:pt x="1385" y="115"/>
                  <a:pt x="1387" y="115"/>
                </a:cubicBezTo>
                <a:cubicBezTo>
                  <a:pt x="1387" y="117"/>
                  <a:pt x="1387" y="119"/>
                  <a:pt x="1386" y="120"/>
                </a:cubicBezTo>
                <a:cubicBezTo>
                  <a:pt x="1386" y="122"/>
                  <a:pt x="1383" y="125"/>
                  <a:pt x="1385" y="128"/>
                </a:cubicBezTo>
                <a:cubicBezTo>
                  <a:pt x="1386" y="132"/>
                  <a:pt x="1392" y="131"/>
                  <a:pt x="1397" y="132"/>
                </a:cubicBezTo>
                <a:cubicBezTo>
                  <a:pt x="1397" y="132"/>
                  <a:pt x="1398" y="132"/>
                  <a:pt x="1399" y="133"/>
                </a:cubicBezTo>
                <a:cubicBezTo>
                  <a:pt x="1400" y="133"/>
                  <a:pt x="1400" y="134"/>
                  <a:pt x="1401" y="135"/>
                </a:cubicBezTo>
                <a:cubicBezTo>
                  <a:pt x="1402" y="135"/>
                  <a:pt x="1403" y="135"/>
                  <a:pt x="1404" y="135"/>
                </a:cubicBezTo>
                <a:cubicBezTo>
                  <a:pt x="1404" y="135"/>
                  <a:pt x="1404" y="135"/>
                  <a:pt x="1404" y="134"/>
                </a:cubicBezTo>
                <a:cubicBezTo>
                  <a:pt x="1403" y="132"/>
                  <a:pt x="1403" y="131"/>
                  <a:pt x="1401" y="129"/>
                </a:cubicBezTo>
                <a:cubicBezTo>
                  <a:pt x="1396" y="129"/>
                  <a:pt x="1393" y="128"/>
                  <a:pt x="1391" y="125"/>
                </a:cubicBezTo>
                <a:cubicBezTo>
                  <a:pt x="1391" y="125"/>
                  <a:pt x="1391" y="124"/>
                  <a:pt x="1391" y="123"/>
                </a:cubicBezTo>
                <a:cubicBezTo>
                  <a:pt x="1393" y="123"/>
                  <a:pt x="1394" y="123"/>
                  <a:pt x="1395" y="123"/>
                </a:cubicBezTo>
                <a:cubicBezTo>
                  <a:pt x="1398" y="124"/>
                  <a:pt x="1398" y="125"/>
                  <a:pt x="1401" y="124"/>
                </a:cubicBezTo>
                <a:cubicBezTo>
                  <a:pt x="1401" y="123"/>
                  <a:pt x="1401" y="121"/>
                  <a:pt x="1401" y="120"/>
                </a:cubicBezTo>
                <a:cubicBezTo>
                  <a:pt x="1410" y="116"/>
                  <a:pt x="1416" y="125"/>
                  <a:pt x="1422" y="127"/>
                </a:cubicBezTo>
                <a:cubicBezTo>
                  <a:pt x="1424" y="127"/>
                  <a:pt x="1427" y="126"/>
                  <a:pt x="1429" y="126"/>
                </a:cubicBezTo>
                <a:cubicBezTo>
                  <a:pt x="1429" y="126"/>
                  <a:pt x="1429" y="127"/>
                  <a:pt x="1429" y="128"/>
                </a:cubicBezTo>
                <a:cubicBezTo>
                  <a:pt x="1428" y="129"/>
                  <a:pt x="1427" y="130"/>
                  <a:pt x="1425" y="131"/>
                </a:cubicBezTo>
                <a:cubicBezTo>
                  <a:pt x="1425" y="134"/>
                  <a:pt x="1425" y="136"/>
                  <a:pt x="1424" y="139"/>
                </a:cubicBezTo>
                <a:cubicBezTo>
                  <a:pt x="1425" y="139"/>
                  <a:pt x="1425" y="139"/>
                  <a:pt x="1425" y="140"/>
                </a:cubicBezTo>
                <a:cubicBezTo>
                  <a:pt x="1426" y="138"/>
                  <a:pt x="1427" y="136"/>
                  <a:pt x="1428" y="135"/>
                </a:cubicBezTo>
                <a:cubicBezTo>
                  <a:pt x="1428" y="135"/>
                  <a:pt x="1429" y="135"/>
                  <a:pt x="1429" y="135"/>
                </a:cubicBezTo>
                <a:cubicBezTo>
                  <a:pt x="1430" y="137"/>
                  <a:pt x="1431" y="138"/>
                  <a:pt x="1430" y="141"/>
                </a:cubicBezTo>
                <a:cubicBezTo>
                  <a:pt x="1430" y="141"/>
                  <a:pt x="1430" y="141"/>
                  <a:pt x="1430" y="141"/>
                </a:cubicBezTo>
                <a:cubicBezTo>
                  <a:pt x="1432" y="140"/>
                  <a:pt x="1433" y="139"/>
                  <a:pt x="1434" y="139"/>
                </a:cubicBezTo>
                <a:cubicBezTo>
                  <a:pt x="1434" y="136"/>
                  <a:pt x="1432" y="133"/>
                  <a:pt x="1431" y="131"/>
                </a:cubicBezTo>
                <a:cubicBezTo>
                  <a:pt x="1432" y="129"/>
                  <a:pt x="1432" y="128"/>
                  <a:pt x="1433" y="126"/>
                </a:cubicBezTo>
                <a:cubicBezTo>
                  <a:pt x="1432" y="125"/>
                  <a:pt x="1432" y="125"/>
                  <a:pt x="1431" y="124"/>
                </a:cubicBezTo>
                <a:cubicBezTo>
                  <a:pt x="1429" y="122"/>
                  <a:pt x="1427" y="123"/>
                  <a:pt x="1426" y="120"/>
                </a:cubicBezTo>
                <a:cubicBezTo>
                  <a:pt x="1424" y="119"/>
                  <a:pt x="1418" y="117"/>
                  <a:pt x="1417" y="116"/>
                </a:cubicBezTo>
                <a:cubicBezTo>
                  <a:pt x="1417" y="114"/>
                  <a:pt x="1417" y="112"/>
                  <a:pt x="1417" y="111"/>
                </a:cubicBezTo>
                <a:cubicBezTo>
                  <a:pt x="1417" y="109"/>
                  <a:pt x="1414" y="107"/>
                  <a:pt x="1416" y="106"/>
                </a:cubicBezTo>
                <a:cubicBezTo>
                  <a:pt x="1417" y="104"/>
                  <a:pt x="1431" y="103"/>
                  <a:pt x="1434" y="103"/>
                </a:cubicBezTo>
                <a:cubicBezTo>
                  <a:pt x="1435" y="103"/>
                  <a:pt x="1439" y="102"/>
                  <a:pt x="1439" y="103"/>
                </a:cubicBezTo>
                <a:cubicBezTo>
                  <a:pt x="1440" y="103"/>
                  <a:pt x="1441" y="104"/>
                  <a:pt x="1442" y="104"/>
                </a:cubicBezTo>
                <a:cubicBezTo>
                  <a:pt x="1445" y="103"/>
                  <a:pt x="1448" y="100"/>
                  <a:pt x="1452" y="102"/>
                </a:cubicBezTo>
                <a:cubicBezTo>
                  <a:pt x="1452" y="102"/>
                  <a:pt x="1452" y="102"/>
                  <a:pt x="1452" y="102"/>
                </a:cubicBezTo>
                <a:cubicBezTo>
                  <a:pt x="1450" y="103"/>
                  <a:pt x="1449" y="104"/>
                  <a:pt x="1448" y="106"/>
                </a:cubicBezTo>
                <a:cubicBezTo>
                  <a:pt x="1452" y="105"/>
                  <a:pt x="1456" y="104"/>
                  <a:pt x="1458" y="100"/>
                </a:cubicBezTo>
                <a:cubicBezTo>
                  <a:pt x="1457" y="100"/>
                  <a:pt x="1457" y="99"/>
                  <a:pt x="1457" y="98"/>
                </a:cubicBezTo>
                <a:cubicBezTo>
                  <a:pt x="1456" y="97"/>
                  <a:pt x="1454" y="97"/>
                  <a:pt x="1453" y="96"/>
                </a:cubicBezTo>
                <a:cubicBezTo>
                  <a:pt x="1453" y="96"/>
                  <a:pt x="1453" y="95"/>
                  <a:pt x="1452" y="94"/>
                </a:cubicBezTo>
                <a:cubicBezTo>
                  <a:pt x="1452" y="93"/>
                  <a:pt x="1453" y="92"/>
                  <a:pt x="1453" y="90"/>
                </a:cubicBezTo>
                <a:cubicBezTo>
                  <a:pt x="1458" y="89"/>
                  <a:pt x="1462" y="84"/>
                  <a:pt x="1467" y="82"/>
                </a:cubicBezTo>
                <a:cubicBezTo>
                  <a:pt x="1469" y="82"/>
                  <a:pt x="1471" y="81"/>
                  <a:pt x="1473" y="81"/>
                </a:cubicBezTo>
                <a:cubicBezTo>
                  <a:pt x="1479" y="80"/>
                  <a:pt x="1486" y="79"/>
                  <a:pt x="1492" y="78"/>
                </a:cubicBezTo>
                <a:cubicBezTo>
                  <a:pt x="1496" y="76"/>
                  <a:pt x="1496" y="74"/>
                  <a:pt x="1503" y="74"/>
                </a:cubicBezTo>
                <a:cubicBezTo>
                  <a:pt x="1504" y="74"/>
                  <a:pt x="1506" y="74"/>
                  <a:pt x="1507" y="74"/>
                </a:cubicBezTo>
                <a:cubicBezTo>
                  <a:pt x="1507" y="75"/>
                  <a:pt x="1507" y="75"/>
                  <a:pt x="1507" y="75"/>
                </a:cubicBezTo>
                <a:cubicBezTo>
                  <a:pt x="1507" y="76"/>
                  <a:pt x="1507" y="76"/>
                  <a:pt x="1506" y="77"/>
                </a:cubicBezTo>
                <a:cubicBezTo>
                  <a:pt x="1508" y="77"/>
                  <a:pt x="1510" y="77"/>
                  <a:pt x="1511" y="78"/>
                </a:cubicBezTo>
                <a:cubicBezTo>
                  <a:pt x="1514" y="77"/>
                  <a:pt x="1518" y="76"/>
                  <a:pt x="1521" y="75"/>
                </a:cubicBezTo>
                <a:cubicBezTo>
                  <a:pt x="1523" y="75"/>
                  <a:pt x="1525" y="76"/>
                  <a:pt x="1527" y="76"/>
                </a:cubicBezTo>
                <a:cubicBezTo>
                  <a:pt x="1527" y="76"/>
                  <a:pt x="1528" y="75"/>
                  <a:pt x="1529" y="75"/>
                </a:cubicBezTo>
                <a:cubicBezTo>
                  <a:pt x="1529" y="73"/>
                  <a:pt x="1529" y="72"/>
                  <a:pt x="1530" y="71"/>
                </a:cubicBezTo>
                <a:cubicBezTo>
                  <a:pt x="1531" y="70"/>
                  <a:pt x="1534" y="71"/>
                  <a:pt x="1535" y="70"/>
                </a:cubicBezTo>
                <a:cubicBezTo>
                  <a:pt x="1536" y="70"/>
                  <a:pt x="1537" y="69"/>
                  <a:pt x="1538" y="68"/>
                </a:cubicBezTo>
                <a:cubicBezTo>
                  <a:pt x="1538" y="68"/>
                  <a:pt x="1538" y="68"/>
                  <a:pt x="1538" y="68"/>
                </a:cubicBezTo>
                <a:cubicBezTo>
                  <a:pt x="1537" y="67"/>
                  <a:pt x="1536" y="65"/>
                  <a:pt x="1537" y="63"/>
                </a:cubicBezTo>
                <a:cubicBezTo>
                  <a:pt x="1538" y="63"/>
                  <a:pt x="1539" y="62"/>
                  <a:pt x="1540" y="61"/>
                </a:cubicBezTo>
                <a:cubicBezTo>
                  <a:pt x="1544" y="58"/>
                  <a:pt x="1556" y="54"/>
                  <a:pt x="1562" y="58"/>
                </a:cubicBezTo>
                <a:cubicBezTo>
                  <a:pt x="1562" y="59"/>
                  <a:pt x="1562" y="59"/>
                  <a:pt x="1562" y="60"/>
                </a:cubicBezTo>
                <a:cubicBezTo>
                  <a:pt x="1560" y="61"/>
                  <a:pt x="1558" y="62"/>
                  <a:pt x="1556" y="64"/>
                </a:cubicBezTo>
                <a:cubicBezTo>
                  <a:pt x="1556" y="64"/>
                  <a:pt x="1556" y="64"/>
                  <a:pt x="1556" y="64"/>
                </a:cubicBezTo>
                <a:cubicBezTo>
                  <a:pt x="1559" y="65"/>
                  <a:pt x="1560" y="63"/>
                  <a:pt x="1563" y="64"/>
                </a:cubicBezTo>
                <a:cubicBezTo>
                  <a:pt x="1566" y="64"/>
                  <a:pt x="1568" y="65"/>
                  <a:pt x="1572" y="64"/>
                </a:cubicBezTo>
                <a:cubicBezTo>
                  <a:pt x="1572" y="65"/>
                  <a:pt x="1573" y="65"/>
                  <a:pt x="1573" y="65"/>
                </a:cubicBezTo>
                <a:cubicBezTo>
                  <a:pt x="1573" y="65"/>
                  <a:pt x="1573" y="65"/>
                  <a:pt x="1573" y="65"/>
                </a:cubicBezTo>
                <a:cubicBezTo>
                  <a:pt x="1571" y="67"/>
                  <a:pt x="1569" y="68"/>
                  <a:pt x="1568" y="71"/>
                </a:cubicBezTo>
                <a:cubicBezTo>
                  <a:pt x="1569" y="71"/>
                  <a:pt x="1575" y="71"/>
                  <a:pt x="1576" y="71"/>
                </a:cubicBezTo>
                <a:cubicBezTo>
                  <a:pt x="1576" y="70"/>
                  <a:pt x="1577" y="70"/>
                  <a:pt x="1577" y="69"/>
                </a:cubicBezTo>
                <a:cubicBezTo>
                  <a:pt x="1578" y="69"/>
                  <a:pt x="1578" y="68"/>
                  <a:pt x="1579" y="68"/>
                </a:cubicBezTo>
                <a:cubicBezTo>
                  <a:pt x="1589" y="68"/>
                  <a:pt x="1602" y="67"/>
                  <a:pt x="1605" y="75"/>
                </a:cubicBezTo>
                <a:cubicBezTo>
                  <a:pt x="1607" y="75"/>
                  <a:pt x="1608" y="75"/>
                  <a:pt x="1610" y="75"/>
                </a:cubicBezTo>
                <a:cubicBezTo>
                  <a:pt x="1610" y="76"/>
                  <a:pt x="1610" y="77"/>
                  <a:pt x="1611" y="78"/>
                </a:cubicBezTo>
                <a:cubicBezTo>
                  <a:pt x="1610" y="79"/>
                  <a:pt x="1608" y="80"/>
                  <a:pt x="1607" y="82"/>
                </a:cubicBezTo>
                <a:cubicBezTo>
                  <a:pt x="1607" y="82"/>
                  <a:pt x="1607" y="82"/>
                  <a:pt x="1607" y="82"/>
                </a:cubicBezTo>
                <a:cubicBezTo>
                  <a:pt x="1608" y="83"/>
                  <a:pt x="1609" y="84"/>
                  <a:pt x="1610" y="84"/>
                </a:cubicBezTo>
                <a:cubicBezTo>
                  <a:pt x="1610" y="85"/>
                  <a:pt x="1610" y="85"/>
                  <a:pt x="1610" y="85"/>
                </a:cubicBezTo>
                <a:cubicBezTo>
                  <a:pt x="1608" y="86"/>
                  <a:pt x="1606" y="88"/>
                  <a:pt x="1604" y="89"/>
                </a:cubicBezTo>
                <a:cubicBezTo>
                  <a:pt x="1602" y="90"/>
                  <a:pt x="1600" y="90"/>
                  <a:pt x="1598" y="91"/>
                </a:cubicBezTo>
                <a:cubicBezTo>
                  <a:pt x="1591" y="95"/>
                  <a:pt x="1585" y="99"/>
                  <a:pt x="1579" y="103"/>
                </a:cubicBezTo>
                <a:cubicBezTo>
                  <a:pt x="1577" y="104"/>
                  <a:pt x="1575" y="104"/>
                  <a:pt x="1573" y="105"/>
                </a:cubicBezTo>
                <a:cubicBezTo>
                  <a:pt x="1568" y="107"/>
                  <a:pt x="1564" y="110"/>
                  <a:pt x="1561" y="114"/>
                </a:cubicBezTo>
                <a:cubicBezTo>
                  <a:pt x="1566" y="114"/>
                  <a:pt x="1566" y="111"/>
                  <a:pt x="1568" y="110"/>
                </a:cubicBezTo>
                <a:cubicBezTo>
                  <a:pt x="1570" y="109"/>
                  <a:pt x="1573" y="110"/>
                  <a:pt x="1575" y="109"/>
                </a:cubicBezTo>
                <a:cubicBezTo>
                  <a:pt x="1579" y="109"/>
                  <a:pt x="1589" y="107"/>
                  <a:pt x="1591" y="104"/>
                </a:cubicBezTo>
                <a:cubicBezTo>
                  <a:pt x="1591" y="104"/>
                  <a:pt x="1591" y="103"/>
                  <a:pt x="1591" y="102"/>
                </a:cubicBezTo>
                <a:cubicBezTo>
                  <a:pt x="1590" y="102"/>
                  <a:pt x="1590" y="102"/>
                  <a:pt x="1590" y="102"/>
                </a:cubicBezTo>
                <a:cubicBezTo>
                  <a:pt x="1590" y="100"/>
                  <a:pt x="1591" y="100"/>
                  <a:pt x="1592" y="99"/>
                </a:cubicBezTo>
                <a:cubicBezTo>
                  <a:pt x="1595" y="100"/>
                  <a:pt x="1596" y="103"/>
                  <a:pt x="1599" y="103"/>
                </a:cubicBezTo>
                <a:cubicBezTo>
                  <a:pt x="1603" y="104"/>
                  <a:pt x="1605" y="102"/>
                  <a:pt x="1608" y="102"/>
                </a:cubicBezTo>
                <a:cubicBezTo>
                  <a:pt x="1608" y="104"/>
                  <a:pt x="1608" y="105"/>
                  <a:pt x="1608" y="107"/>
                </a:cubicBezTo>
                <a:cubicBezTo>
                  <a:pt x="1609" y="107"/>
                  <a:pt x="1609" y="108"/>
                  <a:pt x="1610" y="109"/>
                </a:cubicBezTo>
                <a:cubicBezTo>
                  <a:pt x="1610" y="108"/>
                  <a:pt x="1610" y="108"/>
                  <a:pt x="1610" y="108"/>
                </a:cubicBezTo>
                <a:cubicBezTo>
                  <a:pt x="1611" y="107"/>
                  <a:pt x="1612" y="106"/>
                  <a:pt x="1613" y="105"/>
                </a:cubicBezTo>
                <a:cubicBezTo>
                  <a:pt x="1616" y="105"/>
                  <a:pt x="1620" y="103"/>
                  <a:pt x="1622" y="104"/>
                </a:cubicBezTo>
                <a:cubicBezTo>
                  <a:pt x="1628" y="104"/>
                  <a:pt x="1633" y="105"/>
                  <a:pt x="1639" y="105"/>
                </a:cubicBezTo>
                <a:cubicBezTo>
                  <a:pt x="1638" y="107"/>
                  <a:pt x="1638" y="109"/>
                  <a:pt x="1639" y="110"/>
                </a:cubicBezTo>
                <a:cubicBezTo>
                  <a:pt x="1643" y="111"/>
                  <a:pt x="1647" y="112"/>
                  <a:pt x="1651" y="113"/>
                </a:cubicBezTo>
                <a:cubicBezTo>
                  <a:pt x="1654" y="113"/>
                  <a:pt x="1657" y="112"/>
                  <a:pt x="1660" y="112"/>
                </a:cubicBezTo>
                <a:cubicBezTo>
                  <a:pt x="1662" y="112"/>
                  <a:pt x="1663" y="114"/>
                  <a:pt x="1665" y="113"/>
                </a:cubicBezTo>
                <a:cubicBezTo>
                  <a:pt x="1666" y="112"/>
                  <a:pt x="1667" y="110"/>
                  <a:pt x="1668" y="109"/>
                </a:cubicBezTo>
                <a:cubicBezTo>
                  <a:pt x="1668" y="108"/>
                  <a:pt x="1668" y="107"/>
                  <a:pt x="1668" y="105"/>
                </a:cubicBezTo>
                <a:cubicBezTo>
                  <a:pt x="1669" y="105"/>
                  <a:pt x="1671" y="104"/>
                  <a:pt x="1672" y="103"/>
                </a:cubicBezTo>
                <a:cubicBezTo>
                  <a:pt x="1675" y="102"/>
                  <a:pt x="1679" y="106"/>
                  <a:pt x="1681" y="106"/>
                </a:cubicBezTo>
                <a:cubicBezTo>
                  <a:pt x="1685" y="106"/>
                  <a:pt x="1689" y="106"/>
                  <a:pt x="1693" y="106"/>
                </a:cubicBezTo>
                <a:cubicBezTo>
                  <a:pt x="1694" y="107"/>
                  <a:pt x="1696" y="108"/>
                  <a:pt x="1698" y="109"/>
                </a:cubicBezTo>
                <a:cubicBezTo>
                  <a:pt x="1698" y="110"/>
                  <a:pt x="1698" y="111"/>
                  <a:pt x="1698" y="112"/>
                </a:cubicBezTo>
                <a:cubicBezTo>
                  <a:pt x="1694" y="112"/>
                  <a:pt x="1685" y="116"/>
                  <a:pt x="1684" y="119"/>
                </a:cubicBezTo>
                <a:cubicBezTo>
                  <a:pt x="1684" y="119"/>
                  <a:pt x="1684" y="119"/>
                  <a:pt x="1684" y="119"/>
                </a:cubicBezTo>
                <a:cubicBezTo>
                  <a:pt x="1684" y="119"/>
                  <a:pt x="1684" y="119"/>
                  <a:pt x="1684" y="119"/>
                </a:cubicBezTo>
                <a:cubicBezTo>
                  <a:pt x="1692" y="119"/>
                  <a:pt x="1691" y="122"/>
                  <a:pt x="1696" y="124"/>
                </a:cubicBezTo>
                <a:cubicBezTo>
                  <a:pt x="1696" y="125"/>
                  <a:pt x="1697" y="125"/>
                  <a:pt x="1698" y="125"/>
                </a:cubicBezTo>
                <a:cubicBezTo>
                  <a:pt x="1700" y="127"/>
                  <a:pt x="1701" y="130"/>
                  <a:pt x="1703" y="132"/>
                </a:cubicBezTo>
                <a:cubicBezTo>
                  <a:pt x="1706" y="134"/>
                  <a:pt x="1709" y="137"/>
                  <a:pt x="1713" y="136"/>
                </a:cubicBezTo>
                <a:cubicBezTo>
                  <a:pt x="1717" y="133"/>
                  <a:pt x="1717" y="127"/>
                  <a:pt x="1721" y="124"/>
                </a:cubicBezTo>
                <a:cubicBezTo>
                  <a:pt x="1722" y="124"/>
                  <a:pt x="1722" y="124"/>
                  <a:pt x="1722" y="124"/>
                </a:cubicBezTo>
                <a:cubicBezTo>
                  <a:pt x="1723" y="127"/>
                  <a:pt x="1724" y="128"/>
                  <a:pt x="1726" y="128"/>
                </a:cubicBezTo>
                <a:cubicBezTo>
                  <a:pt x="1728" y="129"/>
                  <a:pt x="1730" y="130"/>
                  <a:pt x="1732" y="130"/>
                </a:cubicBezTo>
                <a:cubicBezTo>
                  <a:pt x="1735" y="130"/>
                  <a:pt x="1738" y="126"/>
                  <a:pt x="1742" y="127"/>
                </a:cubicBezTo>
                <a:cubicBezTo>
                  <a:pt x="1745" y="128"/>
                  <a:pt x="1751" y="132"/>
                  <a:pt x="1752" y="132"/>
                </a:cubicBezTo>
                <a:cubicBezTo>
                  <a:pt x="1754" y="131"/>
                  <a:pt x="1754" y="129"/>
                  <a:pt x="1754" y="127"/>
                </a:cubicBezTo>
                <a:cubicBezTo>
                  <a:pt x="1756" y="127"/>
                  <a:pt x="1756" y="126"/>
                  <a:pt x="1758" y="126"/>
                </a:cubicBezTo>
                <a:cubicBezTo>
                  <a:pt x="1759" y="128"/>
                  <a:pt x="1761" y="129"/>
                  <a:pt x="1764" y="128"/>
                </a:cubicBezTo>
                <a:cubicBezTo>
                  <a:pt x="1764" y="125"/>
                  <a:pt x="1764" y="123"/>
                  <a:pt x="1764" y="120"/>
                </a:cubicBezTo>
                <a:cubicBezTo>
                  <a:pt x="1763" y="120"/>
                  <a:pt x="1760" y="121"/>
                  <a:pt x="1759" y="120"/>
                </a:cubicBezTo>
                <a:cubicBezTo>
                  <a:pt x="1759" y="120"/>
                  <a:pt x="1759" y="120"/>
                  <a:pt x="1759" y="119"/>
                </a:cubicBezTo>
                <a:cubicBezTo>
                  <a:pt x="1760" y="119"/>
                  <a:pt x="1760" y="119"/>
                  <a:pt x="1760" y="118"/>
                </a:cubicBezTo>
                <a:cubicBezTo>
                  <a:pt x="1762" y="117"/>
                  <a:pt x="1764" y="118"/>
                  <a:pt x="1767" y="117"/>
                </a:cubicBezTo>
                <a:cubicBezTo>
                  <a:pt x="1769" y="117"/>
                  <a:pt x="1771" y="115"/>
                  <a:pt x="1773" y="113"/>
                </a:cubicBezTo>
                <a:cubicBezTo>
                  <a:pt x="1779" y="113"/>
                  <a:pt x="1786" y="116"/>
                  <a:pt x="1792" y="117"/>
                </a:cubicBezTo>
                <a:cubicBezTo>
                  <a:pt x="1794" y="117"/>
                  <a:pt x="1796" y="117"/>
                  <a:pt x="1798" y="117"/>
                </a:cubicBezTo>
                <a:cubicBezTo>
                  <a:pt x="1798" y="117"/>
                  <a:pt x="1798" y="117"/>
                  <a:pt x="1798" y="118"/>
                </a:cubicBezTo>
                <a:cubicBezTo>
                  <a:pt x="1797" y="119"/>
                  <a:pt x="1795" y="120"/>
                  <a:pt x="1794" y="120"/>
                </a:cubicBezTo>
                <a:cubicBezTo>
                  <a:pt x="1795" y="120"/>
                  <a:pt x="1798" y="120"/>
                  <a:pt x="1799" y="121"/>
                </a:cubicBezTo>
                <a:cubicBezTo>
                  <a:pt x="1799" y="121"/>
                  <a:pt x="1799" y="121"/>
                  <a:pt x="1800" y="121"/>
                </a:cubicBezTo>
                <a:cubicBezTo>
                  <a:pt x="1799" y="121"/>
                  <a:pt x="1799" y="121"/>
                  <a:pt x="1799" y="121"/>
                </a:cubicBezTo>
                <a:cubicBezTo>
                  <a:pt x="1799" y="122"/>
                  <a:pt x="1799" y="122"/>
                  <a:pt x="1799" y="123"/>
                </a:cubicBezTo>
                <a:cubicBezTo>
                  <a:pt x="1797" y="124"/>
                  <a:pt x="1794" y="124"/>
                  <a:pt x="1794" y="127"/>
                </a:cubicBezTo>
                <a:cubicBezTo>
                  <a:pt x="1800" y="127"/>
                  <a:pt x="1803" y="122"/>
                  <a:pt x="1806" y="120"/>
                </a:cubicBezTo>
                <a:cubicBezTo>
                  <a:pt x="1813" y="120"/>
                  <a:pt x="1818" y="120"/>
                  <a:pt x="1822" y="123"/>
                </a:cubicBezTo>
                <a:cubicBezTo>
                  <a:pt x="1822" y="123"/>
                  <a:pt x="1822" y="123"/>
                  <a:pt x="1822" y="123"/>
                </a:cubicBezTo>
                <a:cubicBezTo>
                  <a:pt x="1820" y="124"/>
                  <a:pt x="1818" y="125"/>
                  <a:pt x="1817" y="126"/>
                </a:cubicBezTo>
                <a:cubicBezTo>
                  <a:pt x="1817" y="126"/>
                  <a:pt x="1817" y="126"/>
                  <a:pt x="1817" y="126"/>
                </a:cubicBezTo>
                <a:cubicBezTo>
                  <a:pt x="1818" y="127"/>
                  <a:pt x="1820" y="127"/>
                  <a:pt x="1822" y="128"/>
                </a:cubicBezTo>
                <a:cubicBezTo>
                  <a:pt x="1825" y="129"/>
                  <a:pt x="1828" y="129"/>
                  <a:pt x="1831" y="130"/>
                </a:cubicBezTo>
                <a:cubicBezTo>
                  <a:pt x="1833" y="132"/>
                  <a:pt x="1834" y="136"/>
                  <a:pt x="1837" y="137"/>
                </a:cubicBezTo>
                <a:cubicBezTo>
                  <a:pt x="1840" y="136"/>
                  <a:pt x="1843" y="136"/>
                  <a:pt x="1846" y="135"/>
                </a:cubicBezTo>
                <a:cubicBezTo>
                  <a:pt x="1848" y="135"/>
                  <a:pt x="1851" y="134"/>
                  <a:pt x="1854" y="133"/>
                </a:cubicBezTo>
                <a:cubicBezTo>
                  <a:pt x="1858" y="133"/>
                  <a:pt x="1871" y="133"/>
                  <a:pt x="1874" y="135"/>
                </a:cubicBezTo>
                <a:cubicBezTo>
                  <a:pt x="1876" y="136"/>
                  <a:pt x="1880" y="138"/>
                  <a:pt x="1881" y="141"/>
                </a:cubicBezTo>
                <a:cubicBezTo>
                  <a:pt x="1881" y="143"/>
                  <a:pt x="1880" y="145"/>
                  <a:pt x="1880" y="146"/>
                </a:cubicBezTo>
                <a:cubicBezTo>
                  <a:pt x="1881" y="148"/>
                  <a:pt x="1885" y="147"/>
                  <a:pt x="1887" y="148"/>
                </a:cubicBezTo>
                <a:cubicBezTo>
                  <a:pt x="1887" y="150"/>
                  <a:pt x="1887" y="152"/>
                  <a:pt x="1888" y="153"/>
                </a:cubicBezTo>
                <a:cubicBezTo>
                  <a:pt x="1891" y="152"/>
                  <a:pt x="1892" y="149"/>
                  <a:pt x="1894" y="148"/>
                </a:cubicBezTo>
                <a:cubicBezTo>
                  <a:pt x="1896" y="148"/>
                  <a:pt x="1898" y="148"/>
                  <a:pt x="1900" y="148"/>
                </a:cubicBezTo>
                <a:cubicBezTo>
                  <a:pt x="1902" y="148"/>
                  <a:pt x="1903" y="147"/>
                  <a:pt x="1904" y="147"/>
                </a:cubicBezTo>
                <a:cubicBezTo>
                  <a:pt x="1908" y="146"/>
                  <a:pt x="1908" y="149"/>
                  <a:pt x="1910" y="150"/>
                </a:cubicBezTo>
                <a:cubicBezTo>
                  <a:pt x="1911" y="150"/>
                  <a:pt x="1913" y="150"/>
                  <a:pt x="1914" y="150"/>
                </a:cubicBezTo>
                <a:cubicBezTo>
                  <a:pt x="1920" y="151"/>
                  <a:pt x="1923" y="149"/>
                  <a:pt x="1926" y="147"/>
                </a:cubicBezTo>
                <a:cubicBezTo>
                  <a:pt x="1928" y="149"/>
                  <a:pt x="1929" y="150"/>
                  <a:pt x="1931" y="152"/>
                </a:cubicBezTo>
                <a:cubicBezTo>
                  <a:pt x="1934" y="154"/>
                  <a:pt x="1935" y="153"/>
                  <a:pt x="1937" y="156"/>
                </a:cubicBezTo>
                <a:cubicBezTo>
                  <a:pt x="1939" y="157"/>
                  <a:pt x="1945" y="156"/>
                  <a:pt x="1947" y="155"/>
                </a:cubicBezTo>
                <a:cubicBezTo>
                  <a:pt x="1948" y="153"/>
                  <a:pt x="1945" y="150"/>
                  <a:pt x="1944" y="148"/>
                </a:cubicBezTo>
                <a:cubicBezTo>
                  <a:pt x="1944" y="148"/>
                  <a:pt x="1943" y="148"/>
                  <a:pt x="1942" y="147"/>
                </a:cubicBezTo>
                <a:cubicBezTo>
                  <a:pt x="1943" y="146"/>
                  <a:pt x="1943" y="144"/>
                  <a:pt x="1944" y="143"/>
                </a:cubicBezTo>
                <a:cubicBezTo>
                  <a:pt x="1949" y="143"/>
                  <a:pt x="1955" y="145"/>
                  <a:pt x="1959" y="145"/>
                </a:cubicBezTo>
                <a:cubicBezTo>
                  <a:pt x="1959" y="146"/>
                  <a:pt x="1959" y="146"/>
                  <a:pt x="1959" y="147"/>
                </a:cubicBezTo>
                <a:cubicBezTo>
                  <a:pt x="1963" y="146"/>
                  <a:pt x="1970" y="145"/>
                  <a:pt x="1975" y="146"/>
                </a:cubicBezTo>
                <a:cubicBezTo>
                  <a:pt x="1977" y="146"/>
                  <a:pt x="1979" y="147"/>
                  <a:pt x="1981" y="148"/>
                </a:cubicBezTo>
                <a:cubicBezTo>
                  <a:pt x="1983" y="148"/>
                  <a:pt x="1985" y="149"/>
                  <a:pt x="1987" y="149"/>
                </a:cubicBezTo>
                <a:cubicBezTo>
                  <a:pt x="1992" y="150"/>
                  <a:pt x="1996" y="153"/>
                  <a:pt x="1999" y="155"/>
                </a:cubicBezTo>
                <a:cubicBezTo>
                  <a:pt x="1999" y="165"/>
                  <a:pt x="1999" y="174"/>
                  <a:pt x="1999" y="184"/>
                </a:cubicBezTo>
                <a:cubicBezTo>
                  <a:pt x="1999" y="186"/>
                  <a:pt x="2000" y="193"/>
                  <a:pt x="1999" y="194"/>
                </a:cubicBezTo>
                <a:cubicBezTo>
                  <a:pt x="1998" y="195"/>
                  <a:pt x="1997" y="195"/>
                  <a:pt x="1995" y="196"/>
                </a:cubicBezTo>
                <a:close/>
                <a:moveTo>
                  <a:pt x="1098" y="384"/>
                </a:moveTo>
                <a:cubicBezTo>
                  <a:pt x="1098" y="384"/>
                  <a:pt x="1097" y="384"/>
                  <a:pt x="1097" y="383"/>
                </a:cubicBezTo>
                <a:cubicBezTo>
                  <a:pt x="1097" y="384"/>
                  <a:pt x="1097" y="384"/>
                  <a:pt x="1097" y="384"/>
                </a:cubicBezTo>
                <a:cubicBezTo>
                  <a:pt x="1098" y="384"/>
                  <a:pt x="1098" y="384"/>
                  <a:pt x="1098" y="385"/>
                </a:cubicBezTo>
                <a:cubicBezTo>
                  <a:pt x="1098" y="385"/>
                  <a:pt x="1099" y="385"/>
                  <a:pt x="1099" y="385"/>
                </a:cubicBezTo>
                <a:cubicBezTo>
                  <a:pt x="1098" y="384"/>
                  <a:pt x="1098" y="384"/>
                  <a:pt x="1098" y="384"/>
                </a:cubicBezTo>
                <a:close/>
                <a:moveTo>
                  <a:pt x="1261" y="384"/>
                </a:moveTo>
                <a:cubicBezTo>
                  <a:pt x="1260" y="384"/>
                  <a:pt x="1260" y="381"/>
                  <a:pt x="1259" y="380"/>
                </a:cubicBezTo>
                <a:cubicBezTo>
                  <a:pt x="1257" y="380"/>
                  <a:pt x="1256" y="380"/>
                  <a:pt x="1254" y="381"/>
                </a:cubicBezTo>
                <a:cubicBezTo>
                  <a:pt x="1254" y="382"/>
                  <a:pt x="1254" y="385"/>
                  <a:pt x="1253" y="387"/>
                </a:cubicBezTo>
                <a:cubicBezTo>
                  <a:pt x="1253" y="387"/>
                  <a:pt x="1253" y="387"/>
                  <a:pt x="1253" y="386"/>
                </a:cubicBezTo>
                <a:cubicBezTo>
                  <a:pt x="1253" y="386"/>
                  <a:pt x="1252" y="385"/>
                  <a:pt x="1252" y="384"/>
                </a:cubicBezTo>
                <a:cubicBezTo>
                  <a:pt x="1252" y="384"/>
                  <a:pt x="1252" y="383"/>
                  <a:pt x="1252" y="383"/>
                </a:cubicBezTo>
                <a:cubicBezTo>
                  <a:pt x="1252" y="383"/>
                  <a:pt x="1251" y="383"/>
                  <a:pt x="1251" y="383"/>
                </a:cubicBezTo>
                <a:cubicBezTo>
                  <a:pt x="1251" y="382"/>
                  <a:pt x="1251" y="381"/>
                  <a:pt x="1251" y="380"/>
                </a:cubicBezTo>
                <a:cubicBezTo>
                  <a:pt x="1251" y="379"/>
                  <a:pt x="1252" y="377"/>
                  <a:pt x="1253" y="376"/>
                </a:cubicBezTo>
                <a:cubicBezTo>
                  <a:pt x="1251" y="375"/>
                  <a:pt x="1250" y="375"/>
                  <a:pt x="1248" y="375"/>
                </a:cubicBezTo>
                <a:cubicBezTo>
                  <a:pt x="1248" y="374"/>
                  <a:pt x="1247" y="373"/>
                  <a:pt x="1246" y="372"/>
                </a:cubicBezTo>
                <a:cubicBezTo>
                  <a:pt x="1246" y="372"/>
                  <a:pt x="1245" y="372"/>
                  <a:pt x="1244" y="372"/>
                </a:cubicBezTo>
                <a:cubicBezTo>
                  <a:pt x="1244" y="369"/>
                  <a:pt x="1242" y="368"/>
                  <a:pt x="1242" y="365"/>
                </a:cubicBezTo>
                <a:cubicBezTo>
                  <a:pt x="1241" y="365"/>
                  <a:pt x="1239" y="365"/>
                  <a:pt x="1238" y="364"/>
                </a:cubicBezTo>
                <a:cubicBezTo>
                  <a:pt x="1238" y="363"/>
                  <a:pt x="1238" y="363"/>
                  <a:pt x="1238" y="362"/>
                </a:cubicBezTo>
                <a:cubicBezTo>
                  <a:pt x="1238" y="362"/>
                  <a:pt x="1238" y="362"/>
                  <a:pt x="1238" y="362"/>
                </a:cubicBezTo>
                <a:cubicBezTo>
                  <a:pt x="1241" y="362"/>
                  <a:pt x="1244" y="363"/>
                  <a:pt x="1245" y="362"/>
                </a:cubicBezTo>
                <a:cubicBezTo>
                  <a:pt x="1245" y="362"/>
                  <a:pt x="1245" y="362"/>
                  <a:pt x="1245" y="362"/>
                </a:cubicBezTo>
                <a:cubicBezTo>
                  <a:pt x="1244" y="362"/>
                  <a:pt x="1243" y="361"/>
                  <a:pt x="1242" y="360"/>
                </a:cubicBezTo>
                <a:cubicBezTo>
                  <a:pt x="1243" y="359"/>
                  <a:pt x="1243" y="359"/>
                  <a:pt x="1244" y="359"/>
                </a:cubicBezTo>
                <a:cubicBezTo>
                  <a:pt x="1244" y="358"/>
                  <a:pt x="1244" y="357"/>
                  <a:pt x="1245" y="357"/>
                </a:cubicBezTo>
                <a:cubicBezTo>
                  <a:pt x="1246" y="357"/>
                  <a:pt x="1246" y="356"/>
                  <a:pt x="1247" y="356"/>
                </a:cubicBezTo>
                <a:cubicBezTo>
                  <a:pt x="1250" y="356"/>
                  <a:pt x="1252" y="357"/>
                  <a:pt x="1255" y="357"/>
                </a:cubicBezTo>
                <a:cubicBezTo>
                  <a:pt x="1255" y="357"/>
                  <a:pt x="1255" y="357"/>
                  <a:pt x="1255" y="357"/>
                </a:cubicBezTo>
                <a:cubicBezTo>
                  <a:pt x="1254" y="356"/>
                  <a:pt x="1253" y="356"/>
                  <a:pt x="1253" y="355"/>
                </a:cubicBezTo>
                <a:cubicBezTo>
                  <a:pt x="1255" y="352"/>
                  <a:pt x="1255" y="351"/>
                  <a:pt x="1254" y="348"/>
                </a:cubicBezTo>
                <a:cubicBezTo>
                  <a:pt x="1255" y="348"/>
                  <a:pt x="1255" y="347"/>
                  <a:pt x="1255" y="347"/>
                </a:cubicBezTo>
                <a:cubicBezTo>
                  <a:pt x="1255" y="346"/>
                  <a:pt x="1255" y="346"/>
                  <a:pt x="1254" y="345"/>
                </a:cubicBezTo>
                <a:cubicBezTo>
                  <a:pt x="1253" y="345"/>
                  <a:pt x="1252" y="345"/>
                  <a:pt x="1251" y="345"/>
                </a:cubicBezTo>
                <a:cubicBezTo>
                  <a:pt x="1250" y="345"/>
                  <a:pt x="1250" y="346"/>
                  <a:pt x="1248" y="346"/>
                </a:cubicBezTo>
                <a:cubicBezTo>
                  <a:pt x="1247" y="345"/>
                  <a:pt x="1246" y="344"/>
                  <a:pt x="1244" y="344"/>
                </a:cubicBezTo>
                <a:cubicBezTo>
                  <a:pt x="1241" y="344"/>
                  <a:pt x="1238" y="347"/>
                  <a:pt x="1236" y="348"/>
                </a:cubicBezTo>
                <a:cubicBezTo>
                  <a:pt x="1235" y="348"/>
                  <a:pt x="1234" y="348"/>
                  <a:pt x="1233" y="348"/>
                </a:cubicBezTo>
                <a:cubicBezTo>
                  <a:pt x="1232" y="349"/>
                  <a:pt x="1231" y="351"/>
                  <a:pt x="1229" y="351"/>
                </a:cubicBezTo>
                <a:cubicBezTo>
                  <a:pt x="1229" y="352"/>
                  <a:pt x="1229" y="352"/>
                  <a:pt x="1229" y="352"/>
                </a:cubicBezTo>
                <a:cubicBezTo>
                  <a:pt x="1228" y="352"/>
                  <a:pt x="1228" y="352"/>
                  <a:pt x="1228" y="352"/>
                </a:cubicBezTo>
                <a:cubicBezTo>
                  <a:pt x="1226" y="353"/>
                  <a:pt x="1224" y="355"/>
                  <a:pt x="1222" y="354"/>
                </a:cubicBezTo>
                <a:cubicBezTo>
                  <a:pt x="1222" y="354"/>
                  <a:pt x="1222" y="354"/>
                  <a:pt x="1222" y="354"/>
                </a:cubicBezTo>
                <a:cubicBezTo>
                  <a:pt x="1221" y="356"/>
                  <a:pt x="1221" y="358"/>
                  <a:pt x="1219" y="360"/>
                </a:cubicBezTo>
                <a:cubicBezTo>
                  <a:pt x="1219" y="361"/>
                  <a:pt x="1217" y="361"/>
                  <a:pt x="1217" y="362"/>
                </a:cubicBezTo>
                <a:cubicBezTo>
                  <a:pt x="1217" y="362"/>
                  <a:pt x="1217" y="363"/>
                  <a:pt x="1217" y="363"/>
                </a:cubicBezTo>
                <a:cubicBezTo>
                  <a:pt x="1217" y="364"/>
                  <a:pt x="1218" y="363"/>
                  <a:pt x="1219" y="364"/>
                </a:cubicBezTo>
                <a:cubicBezTo>
                  <a:pt x="1221" y="365"/>
                  <a:pt x="1221" y="367"/>
                  <a:pt x="1221" y="370"/>
                </a:cubicBezTo>
                <a:cubicBezTo>
                  <a:pt x="1221" y="370"/>
                  <a:pt x="1221" y="370"/>
                  <a:pt x="1221" y="370"/>
                </a:cubicBezTo>
                <a:cubicBezTo>
                  <a:pt x="1222" y="369"/>
                  <a:pt x="1222" y="368"/>
                  <a:pt x="1222" y="367"/>
                </a:cubicBezTo>
                <a:cubicBezTo>
                  <a:pt x="1222" y="367"/>
                  <a:pt x="1222" y="367"/>
                  <a:pt x="1222" y="367"/>
                </a:cubicBezTo>
                <a:cubicBezTo>
                  <a:pt x="1222" y="367"/>
                  <a:pt x="1222" y="367"/>
                  <a:pt x="1222" y="368"/>
                </a:cubicBezTo>
                <a:cubicBezTo>
                  <a:pt x="1222" y="370"/>
                  <a:pt x="1221" y="372"/>
                  <a:pt x="1222" y="374"/>
                </a:cubicBezTo>
                <a:cubicBezTo>
                  <a:pt x="1223" y="374"/>
                  <a:pt x="1222" y="375"/>
                  <a:pt x="1223" y="376"/>
                </a:cubicBezTo>
                <a:cubicBezTo>
                  <a:pt x="1223" y="376"/>
                  <a:pt x="1224" y="376"/>
                  <a:pt x="1224" y="376"/>
                </a:cubicBezTo>
                <a:cubicBezTo>
                  <a:pt x="1225" y="377"/>
                  <a:pt x="1226" y="379"/>
                  <a:pt x="1227" y="381"/>
                </a:cubicBezTo>
                <a:cubicBezTo>
                  <a:pt x="1227" y="381"/>
                  <a:pt x="1227" y="381"/>
                  <a:pt x="1228" y="381"/>
                </a:cubicBezTo>
                <a:cubicBezTo>
                  <a:pt x="1229" y="382"/>
                  <a:pt x="1230" y="384"/>
                  <a:pt x="1231" y="385"/>
                </a:cubicBezTo>
                <a:cubicBezTo>
                  <a:pt x="1232" y="386"/>
                  <a:pt x="1231" y="386"/>
                  <a:pt x="1232" y="387"/>
                </a:cubicBezTo>
                <a:cubicBezTo>
                  <a:pt x="1232" y="388"/>
                  <a:pt x="1233" y="389"/>
                  <a:pt x="1234" y="390"/>
                </a:cubicBezTo>
                <a:cubicBezTo>
                  <a:pt x="1235" y="392"/>
                  <a:pt x="1237" y="390"/>
                  <a:pt x="1239" y="392"/>
                </a:cubicBezTo>
                <a:cubicBezTo>
                  <a:pt x="1239" y="392"/>
                  <a:pt x="1239" y="393"/>
                  <a:pt x="1239" y="393"/>
                </a:cubicBezTo>
                <a:cubicBezTo>
                  <a:pt x="1239" y="393"/>
                  <a:pt x="1239" y="393"/>
                  <a:pt x="1239" y="393"/>
                </a:cubicBezTo>
                <a:cubicBezTo>
                  <a:pt x="1233" y="391"/>
                  <a:pt x="1233" y="396"/>
                  <a:pt x="1233" y="400"/>
                </a:cubicBezTo>
                <a:cubicBezTo>
                  <a:pt x="1232" y="400"/>
                  <a:pt x="1232" y="400"/>
                  <a:pt x="1232" y="400"/>
                </a:cubicBezTo>
                <a:cubicBezTo>
                  <a:pt x="1232" y="400"/>
                  <a:pt x="1232" y="401"/>
                  <a:pt x="1232" y="402"/>
                </a:cubicBezTo>
                <a:cubicBezTo>
                  <a:pt x="1232" y="402"/>
                  <a:pt x="1231" y="401"/>
                  <a:pt x="1231" y="401"/>
                </a:cubicBezTo>
                <a:cubicBezTo>
                  <a:pt x="1231" y="401"/>
                  <a:pt x="1231" y="401"/>
                  <a:pt x="1231" y="400"/>
                </a:cubicBezTo>
                <a:cubicBezTo>
                  <a:pt x="1231" y="401"/>
                  <a:pt x="1231" y="401"/>
                  <a:pt x="1230" y="401"/>
                </a:cubicBezTo>
                <a:cubicBezTo>
                  <a:pt x="1230" y="404"/>
                  <a:pt x="1228" y="408"/>
                  <a:pt x="1229" y="412"/>
                </a:cubicBezTo>
                <a:cubicBezTo>
                  <a:pt x="1231" y="413"/>
                  <a:pt x="1234" y="413"/>
                  <a:pt x="1236" y="414"/>
                </a:cubicBezTo>
                <a:cubicBezTo>
                  <a:pt x="1239" y="420"/>
                  <a:pt x="1247" y="419"/>
                  <a:pt x="1254" y="418"/>
                </a:cubicBezTo>
                <a:cubicBezTo>
                  <a:pt x="1255" y="417"/>
                  <a:pt x="1258" y="418"/>
                  <a:pt x="1259" y="417"/>
                </a:cubicBezTo>
                <a:cubicBezTo>
                  <a:pt x="1261" y="416"/>
                  <a:pt x="1259" y="411"/>
                  <a:pt x="1259" y="409"/>
                </a:cubicBezTo>
                <a:cubicBezTo>
                  <a:pt x="1259" y="408"/>
                  <a:pt x="1259" y="407"/>
                  <a:pt x="1259" y="406"/>
                </a:cubicBezTo>
                <a:cubicBezTo>
                  <a:pt x="1259" y="405"/>
                  <a:pt x="1260" y="403"/>
                  <a:pt x="1260" y="402"/>
                </a:cubicBezTo>
                <a:cubicBezTo>
                  <a:pt x="1259" y="401"/>
                  <a:pt x="1258" y="401"/>
                  <a:pt x="1258" y="400"/>
                </a:cubicBezTo>
                <a:cubicBezTo>
                  <a:pt x="1256" y="399"/>
                  <a:pt x="1256" y="399"/>
                  <a:pt x="1255" y="400"/>
                </a:cubicBezTo>
                <a:cubicBezTo>
                  <a:pt x="1255" y="399"/>
                  <a:pt x="1255" y="399"/>
                  <a:pt x="1255" y="399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7" y="398"/>
                  <a:pt x="1257" y="398"/>
                  <a:pt x="1258" y="398"/>
                </a:cubicBezTo>
                <a:cubicBezTo>
                  <a:pt x="1258" y="398"/>
                  <a:pt x="1258" y="398"/>
                  <a:pt x="1258" y="398"/>
                </a:cubicBezTo>
                <a:cubicBezTo>
                  <a:pt x="1258" y="398"/>
                  <a:pt x="1257" y="397"/>
                  <a:pt x="1257" y="397"/>
                </a:cubicBezTo>
                <a:cubicBezTo>
                  <a:pt x="1257" y="397"/>
                  <a:pt x="1257" y="396"/>
                  <a:pt x="1257" y="396"/>
                </a:cubicBezTo>
                <a:cubicBezTo>
                  <a:pt x="1257" y="396"/>
                  <a:pt x="1257" y="395"/>
                  <a:pt x="1258" y="395"/>
                </a:cubicBezTo>
                <a:cubicBezTo>
                  <a:pt x="1256" y="395"/>
                  <a:pt x="1254" y="395"/>
                  <a:pt x="1253" y="395"/>
                </a:cubicBezTo>
                <a:cubicBezTo>
                  <a:pt x="1253" y="393"/>
                  <a:pt x="1253" y="389"/>
                  <a:pt x="1254" y="387"/>
                </a:cubicBezTo>
                <a:cubicBezTo>
                  <a:pt x="1254" y="388"/>
                  <a:pt x="1255" y="389"/>
                  <a:pt x="1255" y="389"/>
                </a:cubicBezTo>
                <a:cubicBezTo>
                  <a:pt x="1256" y="389"/>
                  <a:pt x="1256" y="389"/>
                  <a:pt x="1257" y="390"/>
                </a:cubicBezTo>
                <a:cubicBezTo>
                  <a:pt x="1257" y="389"/>
                  <a:pt x="1257" y="389"/>
                  <a:pt x="1258" y="389"/>
                </a:cubicBezTo>
                <a:cubicBezTo>
                  <a:pt x="1258" y="389"/>
                  <a:pt x="1258" y="389"/>
                  <a:pt x="1258" y="389"/>
                </a:cubicBezTo>
                <a:cubicBezTo>
                  <a:pt x="1258" y="389"/>
                  <a:pt x="1258" y="390"/>
                  <a:pt x="1258" y="390"/>
                </a:cubicBezTo>
                <a:cubicBezTo>
                  <a:pt x="1259" y="390"/>
                  <a:pt x="1259" y="390"/>
                  <a:pt x="1259" y="390"/>
                </a:cubicBezTo>
                <a:cubicBezTo>
                  <a:pt x="1259" y="390"/>
                  <a:pt x="1260" y="390"/>
                  <a:pt x="1261" y="390"/>
                </a:cubicBezTo>
                <a:cubicBezTo>
                  <a:pt x="1262" y="390"/>
                  <a:pt x="1262" y="390"/>
                  <a:pt x="1262" y="390"/>
                </a:cubicBezTo>
                <a:cubicBezTo>
                  <a:pt x="1262" y="389"/>
                  <a:pt x="1262" y="389"/>
                  <a:pt x="1262" y="388"/>
                </a:cubicBezTo>
                <a:cubicBezTo>
                  <a:pt x="1262" y="389"/>
                  <a:pt x="1262" y="389"/>
                  <a:pt x="1263" y="389"/>
                </a:cubicBezTo>
                <a:cubicBezTo>
                  <a:pt x="1264" y="389"/>
                  <a:pt x="1264" y="389"/>
                  <a:pt x="1264" y="388"/>
                </a:cubicBezTo>
                <a:cubicBezTo>
                  <a:pt x="1263" y="386"/>
                  <a:pt x="1261" y="386"/>
                  <a:pt x="1261" y="384"/>
                </a:cubicBezTo>
                <a:close/>
                <a:moveTo>
                  <a:pt x="1335" y="75"/>
                </a:moveTo>
                <a:cubicBezTo>
                  <a:pt x="1326" y="78"/>
                  <a:pt x="1318" y="80"/>
                  <a:pt x="1309" y="82"/>
                </a:cubicBezTo>
                <a:cubicBezTo>
                  <a:pt x="1306" y="83"/>
                  <a:pt x="1297" y="84"/>
                  <a:pt x="1297" y="88"/>
                </a:cubicBezTo>
                <a:cubicBezTo>
                  <a:pt x="1297" y="88"/>
                  <a:pt x="1298" y="88"/>
                  <a:pt x="1298" y="89"/>
                </a:cubicBezTo>
                <a:cubicBezTo>
                  <a:pt x="1298" y="89"/>
                  <a:pt x="1297" y="90"/>
                  <a:pt x="1297" y="90"/>
                </a:cubicBezTo>
                <a:cubicBezTo>
                  <a:pt x="1296" y="91"/>
                  <a:pt x="1296" y="91"/>
                  <a:pt x="1295" y="92"/>
                </a:cubicBezTo>
                <a:cubicBezTo>
                  <a:pt x="1293" y="92"/>
                  <a:pt x="1290" y="92"/>
                  <a:pt x="1288" y="92"/>
                </a:cubicBezTo>
                <a:cubicBezTo>
                  <a:pt x="1287" y="92"/>
                  <a:pt x="1287" y="92"/>
                  <a:pt x="1287" y="92"/>
                </a:cubicBezTo>
                <a:cubicBezTo>
                  <a:pt x="1287" y="93"/>
                  <a:pt x="1286" y="93"/>
                  <a:pt x="1287" y="94"/>
                </a:cubicBezTo>
                <a:cubicBezTo>
                  <a:pt x="1287" y="94"/>
                  <a:pt x="1287" y="95"/>
                  <a:pt x="1288" y="95"/>
                </a:cubicBezTo>
                <a:cubicBezTo>
                  <a:pt x="1288" y="95"/>
                  <a:pt x="1288" y="95"/>
                  <a:pt x="1288" y="95"/>
                </a:cubicBezTo>
                <a:cubicBezTo>
                  <a:pt x="1287" y="96"/>
                  <a:pt x="1285" y="97"/>
                  <a:pt x="1284" y="98"/>
                </a:cubicBezTo>
                <a:cubicBezTo>
                  <a:pt x="1283" y="98"/>
                  <a:pt x="1282" y="97"/>
                  <a:pt x="1281" y="97"/>
                </a:cubicBezTo>
                <a:cubicBezTo>
                  <a:pt x="1280" y="98"/>
                  <a:pt x="1280" y="98"/>
                  <a:pt x="1279" y="99"/>
                </a:cubicBezTo>
                <a:cubicBezTo>
                  <a:pt x="1279" y="99"/>
                  <a:pt x="1280" y="99"/>
                  <a:pt x="1280" y="99"/>
                </a:cubicBezTo>
                <a:cubicBezTo>
                  <a:pt x="1280" y="100"/>
                  <a:pt x="1281" y="100"/>
                  <a:pt x="1282" y="100"/>
                </a:cubicBezTo>
                <a:cubicBezTo>
                  <a:pt x="1282" y="101"/>
                  <a:pt x="1282" y="102"/>
                  <a:pt x="1282" y="102"/>
                </a:cubicBezTo>
                <a:cubicBezTo>
                  <a:pt x="1280" y="104"/>
                  <a:pt x="1279" y="106"/>
                  <a:pt x="1277" y="107"/>
                </a:cubicBezTo>
                <a:cubicBezTo>
                  <a:pt x="1274" y="106"/>
                  <a:pt x="1272" y="105"/>
                  <a:pt x="1270" y="104"/>
                </a:cubicBezTo>
                <a:cubicBezTo>
                  <a:pt x="1264" y="103"/>
                  <a:pt x="1264" y="108"/>
                  <a:pt x="1259" y="103"/>
                </a:cubicBezTo>
                <a:cubicBezTo>
                  <a:pt x="1259" y="103"/>
                  <a:pt x="1259" y="103"/>
                  <a:pt x="1259" y="103"/>
                </a:cubicBezTo>
                <a:cubicBezTo>
                  <a:pt x="1264" y="100"/>
                  <a:pt x="1263" y="98"/>
                  <a:pt x="1270" y="98"/>
                </a:cubicBezTo>
                <a:cubicBezTo>
                  <a:pt x="1270" y="98"/>
                  <a:pt x="1271" y="97"/>
                  <a:pt x="1271" y="97"/>
                </a:cubicBezTo>
                <a:cubicBezTo>
                  <a:pt x="1270" y="96"/>
                  <a:pt x="1269" y="95"/>
                  <a:pt x="1269" y="95"/>
                </a:cubicBezTo>
                <a:cubicBezTo>
                  <a:pt x="1269" y="95"/>
                  <a:pt x="1269" y="95"/>
                  <a:pt x="1269" y="94"/>
                </a:cubicBezTo>
                <a:cubicBezTo>
                  <a:pt x="1270" y="92"/>
                  <a:pt x="1273" y="93"/>
                  <a:pt x="1275" y="91"/>
                </a:cubicBezTo>
                <a:cubicBezTo>
                  <a:pt x="1274" y="91"/>
                  <a:pt x="1274" y="90"/>
                  <a:pt x="1273" y="89"/>
                </a:cubicBezTo>
                <a:cubicBezTo>
                  <a:pt x="1273" y="89"/>
                  <a:pt x="1273" y="89"/>
                  <a:pt x="1274" y="89"/>
                </a:cubicBezTo>
                <a:cubicBezTo>
                  <a:pt x="1274" y="87"/>
                  <a:pt x="1277" y="84"/>
                  <a:pt x="1278" y="84"/>
                </a:cubicBezTo>
                <a:cubicBezTo>
                  <a:pt x="1279" y="84"/>
                  <a:pt x="1280" y="84"/>
                  <a:pt x="1281" y="84"/>
                </a:cubicBezTo>
                <a:cubicBezTo>
                  <a:pt x="1283" y="82"/>
                  <a:pt x="1286" y="79"/>
                  <a:pt x="1289" y="78"/>
                </a:cubicBezTo>
                <a:cubicBezTo>
                  <a:pt x="1296" y="76"/>
                  <a:pt x="1299" y="79"/>
                  <a:pt x="1302" y="73"/>
                </a:cubicBezTo>
                <a:cubicBezTo>
                  <a:pt x="1303" y="73"/>
                  <a:pt x="1304" y="72"/>
                  <a:pt x="1305" y="72"/>
                </a:cubicBezTo>
                <a:cubicBezTo>
                  <a:pt x="1307" y="73"/>
                  <a:pt x="1309" y="73"/>
                  <a:pt x="1310" y="74"/>
                </a:cubicBezTo>
                <a:cubicBezTo>
                  <a:pt x="1312" y="73"/>
                  <a:pt x="1314" y="72"/>
                  <a:pt x="1316" y="72"/>
                </a:cubicBezTo>
                <a:cubicBezTo>
                  <a:pt x="1317" y="72"/>
                  <a:pt x="1318" y="72"/>
                  <a:pt x="1319" y="72"/>
                </a:cubicBezTo>
                <a:cubicBezTo>
                  <a:pt x="1322" y="71"/>
                  <a:pt x="1326" y="70"/>
                  <a:pt x="1329" y="70"/>
                </a:cubicBezTo>
                <a:cubicBezTo>
                  <a:pt x="1332" y="65"/>
                  <a:pt x="1334" y="66"/>
                  <a:pt x="1340" y="65"/>
                </a:cubicBezTo>
                <a:cubicBezTo>
                  <a:pt x="1341" y="65"/>
                  <a:pt x="1342" y="65"/>
                  <a:pt x="1343" y="65"/>
                </a:cubicBezTo>
                <a:cubicBezTo>
                  <a:pt x="1345" y="65"/>
                  <a:pt x="1348" y="67"/>
                  <a:pt x="1347" y="69"/>
                </a:cubicBezTo>
                <a:cubicBezTo>
                  <a:pt x="1345" y="73"/>
                  <a:pt x="1340" y="74"/>
                  <a:pt x="1335" y="75"/>
                </a:cubicBezTo>
                <a:close/>
                <a:moveTo>
                  <a:pt x="1270" y="107"/>
                </a:moveTo>
                <a:cubicBezTo>
                  <a:pt x="1271" y="108"/>
                  <a:pt x="1273" y="108"/>
                  <a:pt x="1274" y="109"/>
                </a:cubicBezTo>
                <a:cubicBezTo>
                  <a:pt x="1273" y="115"/>
                  <a:pt x="1266" y="112"/>
                  <a:pt x="1268" y="121"/>
                </a:cubicBezTo>
                <a:cubicBezTo>
                  <a:pt x="1269" y="125"/>
                  <a:pt x="1271" y="129"/>
                  <a:pt x="1273" y="132"/>
                </a:cubicBezTo>
                <a:cubicBezTo>
                  <a:pt x="1275" y="133"/>
                  <a:pt x="1278" y="134"/>
                  <a:pt x="1278" y="136"/>
                </a:cubicBezTo>
                <a:cubicBezTo>
                  <a:pt x="1275" y="136"/>
                  <a:pt x="1272" y="136"/>
                  <a:pt x="1269" y="136"/>
                </a:cubicBezTo>
                <a:cubicBezTo>
                  <a:pt x="1268" y="136"/>
                  <a:pt x="1267" y="138"/>
                  <a:pt x="1265" y="138"/>
                </a:cubicBezTo>
                <a:cubicBezTo>
                  <a:pt x="1264" y="137"/>
                  <a:pt x="1264" y="136"/>
                  <a:pt x="1263" y="136"/>
                </a:cubicBezTo>
                <a:cubicBezTo>
                  <a:pt x="1261" y="136"/>
                  <a:pt x="1260" y="136"/>
                  <a:pt x="1258" y="135"/>
                </a:cubicBezTo>
                <a:cubicBezTo>
                  <a:pt x="1257" y="133"/>
                  <a:pt x="1259" y="133"/>
                  <a:pt x="1261" y="132"/>
                </a:cubicBezTo>
                <a:cubicBezTo>
                  <a:pt x="1261" y="132"/>
                  <a:pt x="1261" y="131"/>
                  <a:pt x="1261" y="131"/>
                </a:cubicBezTo>
                <a:cubicBezTo>
                  <a:pt x="1258" y="130"/>
                  <a:pt x="1256" y="127"/>
                  <a:pt x="1251" y="127"/>
                </a:cubicBezTo>
                <a:cubicBezTo>
                  <a:pt x="1249" y="126"/>
                  <a:pt x="1249" y="129"/>
                  <a:pt x="1246" y="127"/>
                </a:cubicBezTo>
                <a:cubicBezTo>
                  <a:pt x="1246" y="127"/>
                  <a:pt x="1245" y="126"/>
                  <a:pt x="1245" y="126"/>
                </a:cubicBezTo>
                <a:cubicBezTo>
                  <a:pt x="1244" y="123"/>
                  <a:pt x="1245" y="122"/>
                  <a:pt x="1246" y="121"/>
                </a:cubicBezTo>
                <a:cubicBezTo>
                  <a:pt x="1247" y="121"/>
                  <a:pt x="1248" y="122"/>
                  <a:pt x="1250" y="122"/>
                </a:cubicBezTo>
                <a:cubicBezTo>
                  <a:pt x="1252" y="121"/>
                  <a:pt x="1254" y="117"/>
                  <a:pt x="1254" y="115"/>
                </a:cubicBezTo>
                <a:cubicBezTo>
                  <a:pt x="1253" y="115"/>
                  <a:pt x="1252" y="114"/>
                  <a:pt x="1251" y="114"/>
                </a:cubicBezTo>
                <a:cubicBezTo>
                  <a:pt x="1251" y="114"/>
                  <a:pt x="1251" y="114"/>
                  <a:pt x="1251" y="114"/>
                </a:cubicBezTo>
                <a:cubicBezTo>
                  <a:pt x="1253" y="113"/>
                  <a:pt x="1254" y="110"/>
                  <a:pt x="1256" y="109"/>
                </a:cubicBezTo>
                <a:cubicBezTo>
                  <a:pt x="1258" y="109"/>
                  <a:pt x="1259" y="109"/>
                  <a:pt x="1261" y="109"/>
                </a:cubicBezTo>
                <a:cubicBezTo>
                  <a:pt x="1263" y="109"/>
                  <a:pt x="1267" y="107"/>
                  <a:pt x="1270" y="107"/>
                </a:cubicBezTo>
                <a:close/>
                <a:moveTo>
                  <a:pt x="1095" y="31"/>
                </a:moveTo>
                <a:cubicBezTo>
                  <a:pt x="1094" y="32"/>
                  <a:pt x="1092" y="33"/>
                  <a:pt x="1090" y="34"/>
                </a:cubicBezTo>
                <a:cubicBezTo>
                  <a:pt x="1089" y="34"/>
                  <a:pt x="1087" y="34"/>
                  <a:pt x="1085" y="35"/>
                </a:cubicBezTo>
                <a:cubicBezTo>
                  <a:pt x="1084" y="35"/>
                  <a:pt x="1083" y="36"/>
                  <a:pt x="1082" y="37"/>
                </a:cubicBezTo>
                <a:cubicBezTo>
                  <a:pt x="1076" y="37"/>
                  <a:pt x="1071" y="37"/>
                  <a:pt x="1065" y="36"/>
                </a:cubicBezTo>
                <a:cubicBezTo>
                  <a:pt x="1065" y="36"/>
                  <a:pt x="1065" y="35"/>
                  <a:pt x="1065" y="34"/>
                </a:cubicBezTo>
                <a:cubicBezTo>
                  <a:pt x="1069" y="33"/>
                  <a:pt x="1069" y="32"/>
                  <a:pt x="1071" y="29"/>
                </a:cubicBezTo>
                <a:cubicBezTo>
                  <a:pt x="1071" y="29"/>
                  <a:pt x="1071" y="29"/>
                  <a:pt x="1071" y="28"/>
                </a:cubicBezTo>
                <a:cubicBezTo>
                  <a:pt x="1063" y="29"/>
                  <a:pt x="1054" y="30"/>
                  <a:pt x="1049" y="27"/>
                </a:cubicBezTo>
                <a:cubicBezTo>
                  <a:pt x="1049" y="27"/>
                  <a:pt x="1050" y="27"/>
                  <a:pt x="1050" y="27"/>
                </a:cubicBezTo>
                <a:cubicBezTo>
                  <a:pt x="1051" y="25"/>
                  <a:pt x="1052" y="25"/>
                  <a:pt x="1054" y="23"/>
                </a:cubicBezTo>
                <a:cubicBezTo>
                  <a:pt x="1055" y="21"/>
                  <a:pt x="1057" y="19"/>
                  <a:pt x="1058" y="17"/>
                </a:cubicBezTo>
                <a:cubicBezTo>
                  <a:pt x="1060" y="18"/>
                  <a:pt x="1061" y="20"/>
                  <a:pt x="1062" y="21"/>
                </a:cubicBezTo>
                <a:cubicBezTo>
                  <a:pt x="1065" y="24"/>
                  <a:pt x="1069" y="19"/>
                  <a:pt x="1072" y="24"/>
                </a:cubicBezTo>
                <a:cubicBezTo>
                  <a:pt x="1072" y="24"/>
                  <a:pt x="1073" y="24"/>
                  <a:pt x="1073" y="23"/>
                </a:cubicBezTo>
                <a:cubicBezTo>
                  <a:pt x="1075" y="22"/>
                  <a:pt x="1075" y="19"/>
                  <a:pt x="1078" y="17"/>
                </a:cubicBezTo>
                <a:cubicBezTo>
                  <a:pt x="1078" y="19"/>
                  <a:pt x="1077" y="22"/>
                  <a:pt x="1078" y="24"/>
                </a:cubicBezTo>
                <a:cubicBezTo>
                  <a:pt x="1078" y="24"/>
                  <a:pt x="1079" y="24"/>
                  <a:pt x="1080" y="24"/>
                </a:cubicBezTo>
                <a:cubicBezTo>
                  <a:pt x="1081" y="23"/>
                  <a:pt x="1083" y="20"/>
                  <a:pt x="1086" y="20"/>
                </a:cubicBezTo>
                <a:cubicBezTo>
                  <a:pt x="1086" y="20"/>
                  <a:pt x="1087" y="20"/>
                  <a:pt x="1087" y="20"/>
                </a:cubicBezTo>
                <a:cubicBezTo>
                  <a:pt x="1088" y="21"/>
                  <a:pt x="1088" y="22"/>
                  <a:pt x="1089" y="23"/>
                </a:cubicBezTo>
                <a:cubicBezTo>
                  <a:pt x="1091" y="24"/>
                  <a:pt x="1094" y="22"/>
                  <a:pt x="1096" y="23"/>
                </a:cubicBezTo>
                <a:cubicBezTo>
                  <a:pt x="1098" y="23"/>
                  <a:pt x="1099" y="24"/>
                  <a:pt x="1100" y="24"/>
                </a:cubicBezTo>
                <a:cubicBezTo>
                  <a:pt x="1101" y="25"/>
                  <a:pt x="1101" y="26"/>
                  <a:pt x="1102" y="26"/>
                </a:cubicBezTo>
                <a:cubicBezTo>
                  <a:pt x="1101" y="26"/>
                  <a:pt x="1101" y="26"/>
                  <a:pt x="1101" y="27"/>
                </a:cubicBezTo>
                <a:cubicBezTo>
                  <a:pt x="1099" y="28"/>
                  <a:pt x="1097" y="30"/>
                  <a:pt x="1095" y="31"/>
                </a:cubicBezTo>
                <a:close/>
                <a:moveTo>
                  <a:pt x="1047" y="34"/>
                </a:moveTo>
                <a:cubicBezTo>
                  <a:pt x="1048" y="33"/>
                  <a:pt x="1049" y="32"/>
                  <a:pt x="1051" y="32"/>
                </a:cubicBezTo>
                <a:cubicBezTo>
                  <a:pt x="1052" y="33"/>
                  <a:pt x="1053" y="35"/>
                  <a:pt x="1054" y="36"/>
                </a:cubicBezTo>
                <a:cubicBezTo>
                  <a:pt x="1056" y="37"/>
                  <a:pt x="1057" y="37"/>
                  <a:pt x="1059" y="37"/>
                </a:cubicBezTo>
                <a:cubicBezTo>
                  <a:pt x="1061" y="38"/>
                  <a:pt x="1064" y="40"/>
                  <a:pt x="1065" y="42"/>
                </a:cubicBezTo>
                <a:cubicBezTo>
                  <a:pt x="1063" y="42"/>
                  <a:pt x="1062" y="43"/>
                  <a:pt x="1061" y="43"/>
                </a:cubicBezTo>
                <a:cubicBezTo>
                  <a:pt x="1059" y="44"/>
                  <a:pt x="1058" y="44"/>
                  <a:pt x="1056" y="44"/>
                </a:cubicBezTo>
                <a:cubicBezTo>
                  <a:pt x="1053" y="46"/>
                  <a:pt x="1053" y="50"/>
                  <a:pt x="1052" y="53"/>
                </a:cubicBezTo>
                <a:cubicBezTo>
                  <a:pt x="1051" y="54"/>
                  <a:pt x="1051" y="56"/>
                  <a:pt x="1050" y="58"/>
                </a:cubicBezTo>
                <a:cubicBezTo>
                  <a:pt x="1049" y="58"/>
                  <a:pt x="1047" y="58"/>
                  <a:pt x="1046" y="59"/>
                </a:cubicBezTo>
                <a:cubicBezTo>
                  <a:pt x="1044" y="60"/>
                  <a:pt x="1043" y="63"/>
                  <a:pt x="1043" y="67"/>
                </a:cubicBezTo>
                <a:cubicBezTo>
                  <a:pt x="1042" y="67"/>
                  <a:pt x="1042" y="68"/>
                  <a:pt x="1041" y="68"/>
                </a:cubicBezTo>
                <a:cubicBezTo>
                  <a:pt x="1038" y="69"/>
                  <a:pt x="1029" y="61"/>
                  <a:pt x="1027" y="60"/>
                </a:cubicBezTo>
                <a:cubicBezTo>
                  <a:pt x="1027" y="60"/>
                  <a:pt x="1027" y="60"/>
                  <a:pt x="1027" y="60"/>
                </a:cubicBezTo>
                <a:cubicBezTo>
                  <a:pt x="1027" y="59"/>
                  <a:pt x="1028" y="58"/>
                  <a:pt x="1028" y="58"/>
                </a:cubicBezTo>
                <a:cubicBezTo>
                  <a:pt x="1033" y="58"/>
                  <a:pt x="1038" y="57"/>
                  <a:pt x="1040" y="55"/>
                </a:cubicBezTo>
                <a:cubicBezTo>
                  <a:pt x="1039" y="54"/>
                  <a:pt x="1039" y="54"/>
                  <a:pt x="1038" y="53"/>
                </a:cubicBezTo>
                <a:cubicBezTo>
                  <a:pt x="1034" y="53"/>
                  <a:pt x="1030" y="55"/>
                  <a:pt x="1025" y="55"/>
                </a:cubicBezTo>
                <a:cubicBezTo>
                  <a:pt x="1024" y="54"/>
                  <a:pt x="1024" y="53"/>
                  <a:pt x="1023" y="52"/>
                </a:cubicBezTo>
                <a:cubicBezTo>
                  <a:pt x="1023" y="52"/>
                  <a:pt x="1023" y="52"/>
                  <a:pt x="1024" y="52"/>
                </a:cubicBezTo>
                <a:cubicBezTo>
                  <a:pt x="1029" y="50"/>
                  <a:pt x="1035" y="50"/>
                  <a:pt x="1039" y="46"/>
                </a:cubicBezTo>
                <a:cubicBezTo>
                  <a:pt x="1039" y="46"/>
                  <a:pt x="1039" y="46"/>
                  <a:pt x="1039" y="46"/>
                </a:cubicBezTo>
                <a:cubicBezTo>
                  <a:pt x="1036" y="45"/>
                  <a:pt x="1032" y="44"/>
                  <a:pt x="1030" y="42"/>
                </a:cubicBezTo>
                <a:cubicBezTo>
                  <a:pt x="1027" y="44"/>
                  <a:pt x="1026" y="47"/>
                  <a:pt x="1023" y="48"/>
                </a:cubicBezTo>
                <a:cubicBezTo>
                  <a:pt x="1019" y="49"/>
                  <a:pt x="1012" y="43"/>
                  <a:pt x="1011" y="40"/>
                </a:cubicBezTo>
                <a:cubicBezTo>
                  <a:pt x="1012" y="40"/>
                  <a:pt x="1014" y="39"/>
                  <a:pt x="1015" y="38"/>
                </a:cubicBezTo>
                <a:cubicBezTo>
                  <a:pt x="1014" y="37"/>
                  <a:pt x="1014" y="36"/>
                  <a:pt x="1013" y="35"/>
                </a:cubicBezTo>
                <a:cubicBezTo>
                  <a:pt x="1012" y="35"/>
                  <a:pt x="1011" y="36"/>
                  <a:pt x="1009" y="37"/>
                </a:cubicBezTo>
                <a:cubicBezTo>
                  <a:pt x="1008" y="36"/>
                  <a:pt x="1006" y="34"/>
                  <a:pt x="1006" y="32"/>
                </a:cubicBezTo>
                <a:cubicBezTo>
                  <a:pt x="1008" y="30"/>
                  <a:pt x="1009" y="29"/>
                  <a:pt x="1012" y="29"/>
                </a:cubicBezTo>
                <a:cubicBezTo>
                  <a:pt x="1013" y="29"/>
                  <a:pt x="1014" y="29"/>
                  <a:pt x="1015" y="29"/>
                </a:cubicBezTo>
                <a:cubicBezTo>
                  <a:pt x="1016" y="29"/>
                  <a:pt x="1018" y="28"/>
                  <a:pt x="1020" y="28"/>
                </a:cubicBezTo>
                <a:cubicBezTo>
                  <a:pt x="1019" y="30"/>
                  <a:pt x="1020" y="32"/>
                  <a:pt x="1020" y="33"/>
                </a:cubicBezTo>
                <a:cubicBezTo>
                  <a:pt x="1022" y="34"/>
                  <a:pt x="1023" y="34"/>
                  <a:pt x="1025" y="34"/>
                </a:cubicBezTo>
                <a:cubicBezTo>
                  <a:pt x="1025" y="34"/>
                  <a:pt x="1025" y="34"/>
                  <a:pt x="1025" y="34"/>
                </a:cubicBezTo>
                <a:cubicBezTo>
                  <a:pt x="1025" y="32"/>
                  <a:pt x="1025" y="31"/>
                  <a:pt x="1026" y="29"/>
                </a:cubicBezTo>
                <a:cubicBezTo>
                  <a:pt x="1028" y="28"/>
                  <a:pt x="1028" y="28"/>
                  <a:pt x="1030" y="29"/>
                </a:cubicBezTo>
                <a:cubicBezTo>
                  <a:pt x="1030" y="31"/>
                  <a:pt x="1034" y="36"/>
                  <a:pt x="1037" y="37"/>
                </a:cubicBezTo>
                <a:cubicBezTo>
                  <a:pt x="1037" y="37"/>
                  <a:pt x="1037" y="36"/>
                  <a:pt x="1038" y="36"/>
                </a:cubicBezTo>
                <a:cubicBezTo>
                  <a:pt x="1037" y="34"/>
                  <a:pt x="1034" y="30"/>
                  <a:pt x="1035" y="28"/>
                </a:cubicBezTo>
                <a:cubicBezTo>
                  <a:pt x="1036" y="27"/>
                  <a:pt x="1037" y="26"/>
                  <a:pt x="1037" y="25"/>
                </a:cubicBezTo>
                <a:cubicBezTo>
                  <a:pt x="1039" y="25"/>
                  <a:pt x="1040" y="27"/>
                  <a:pt x="1042" y="27"/>
                </a:cubicBezTo>
                <a:cubicBezTo>
                  <a:pt x="1043" y="27"/>
                  <a:pt x="1044" y="27"/>
                  <a:pt x="1045" y="27"/>
                </a:cubicBezTo>
                <a:cubicBezTo>
                  <a:pt x="1045" y="27"/>
                  <a:pt x="1046" y="28"/>
                  <a:pt x="1046" y="28"/>
                </a:cubicBezTo>
                <a:cubicBezTo>
                  <a:pt x="1046" y="30"/>
                  <a:pt x="1046" y="32"/>
                  <a:pt x="1046" y="34"/>
                </a:cubicBezTo>
                <a:cubicBezTo>
                  <a:pt x="1047" y="34"/>
                  <a:pt x="1047" y="34"/>
                  <a:pt x="1047" y="34"/>
                </a:cubicBezTo>
                <a:close/>
                <a:moveTo>
                  <a:pt x="943" y="311"/>
                </a:moveTo>
                <a:cubicBezTo>
                  <a:pt x="943" y="311"/>
                  <a:pt x="943" y="311"/>
                  <a:pt x="943" y="311"/>
                </a:cubicBezTo>
                <a:cubicBezTo>
                  <a:pt x="944" y="311"/>
                  <a:pt x="949" y="312"/>
                  <a:pt x="949" y="312"/>
                </a:cubicBezTo>
                <a:cubicBezTo>
                  <a:pt x="949" y="312"/>
                  <a:pt x="949" y="312"/>
                  <a:pt x="949" y="312"/>
                </a:cubicBezTo>
                <a:cubicBezTo>
                  <a:pt x="949" y="312"/>
                  <a:pt x="949" y="313"/>
                  <a:pt x="949" y="314"/>
                </a:cubicBezTo>
                <a:cubicBezTo>
                  <a:pt x="949" y="314"/>
                  <a:pt x="947" y="314"/>
                  <a:pt x="947" y="315"/>
                </a:cubicBezTo>
                <a:cubicBezTo>
                  <a:pt x="945" y="315"/>
                  <a:pt x="944" y="316"/>
                  <a:pt x="943" y="317"/>
                </a:cubicBezTo>
                <a:cubicBezTo>
                  <a:pt x="941" y="317"/>
                  <a:pt x="940" y="316"/>
                  <a:pt x="939" y="316"/>
                </a:cubicBezTo>
                <a:cubicBezTo>
                  <a:pt x="938" y="316"/>
                  <a:pt x="937" y="317"/>
                  <a:pt x="936" y="317"/>
                </a:cubicBezTo>
                <a:cubicBezTo>
                  <a:pt x="936" y="317"/>
                  <a:pt x="935" y="316"/>
                  <a:pt x="934" y="316"/>
                </a:cubicBezTo>
                <a:cubicBezTo>
                  <a:pt x="933" y="316"/>
                  <a:pt x="931" y="317"/>
                  <a:pt x="929" y="317"/>
                </a:cubicBezTo>
                <a:cubicBezTo>
                  <a:pt x="929" y="317"/>
                  <a:pt x="930" y="318"/>
                  <a:pt x="930" y="318"/>
                </a:cubicBezTo>
                <a:cubicBezTo>
                  <a:pt x="926" y="318"/>
                  <a:pt x="925" y="317"/>
                  <a:pt x="921" y="318"/>
                </a:cubicBezTo>
                <a:cubicBezTo>
                  <a:pt x="921" y="322"/>
                  <a:pt x="919" y="321"/>
                  <a:pt x="917" y="319"/>
                </a:cubicBezTo>
                <a:cubicBezTo>
                  <a:pt x="916" y="320"/>
                  <a:pt x="916" y="320"/>
                  <a:pt x="915" y="320"/>
                </a:cubicBezTo>
                <a:cubicBezTo>
                  <a:pt x="913" y="320"/>
                  <a:pt x="911" y="321"/>
                  <a:pt x="910" y="323"/>
                </a:cubicBezTo>
                <a:cubicBezTo>
                  <a:pt x="910" y="322"/>
                  <a:pt x="910" y="322"/>
                  <a:pt x="909" y="322"/>
                </a:cubicBezTo>
                <a:cubicBezTo>
                  <a:pt x="909" y="322"/>
                  <a:pt x="908" y="322"/>
                  <a:pt x="907" y="321"/>
                </a:cubicBezTo>
                <a:cubicBezTo>
                  <a:pt x="908" y="321"/>
                  <a:pt x="908" y="321"/>
                  <a:pt x="908" y="321"/>
                </a:cubicBezTo>
                <a:cubicBezTo>
                  <a:pt x="910" y="320"/>
                  <a:pt x="914" y="317"/>
                  <a:pt x="915" y="315"/>
                </a:cubicBezTo>
                <a:cubicBezTo>
                  <a:pt x="916" y="315"/>
                  <a:pt x="916" y="314"/>
                  <a:pt x="917" y="313"/>
                </a:cubicBezTo>
                <a:cubicBezTo>
                  <a:pt x="919" y="312"/>
                  <a:pt x="921" y="314"/>
                  <a:pt x="923" y="313"/>
                </a:cubicBezTo>
                <a:cubicBezTo>
                  <a:pt x="924" y="312"/>
                  <a:pt x="925" y="311"/>
                  <a:pt x="925" y="310"/>
                </a:cubicBezTo>
                <a:cubicBezTo>
                  <a:pt x="924" y="310"/>
                  <a:pt x="923" y="311"/>
                  <a:pt x="921" y="311"/>
                </a:cubicBezTo>
                <a:cubicBezTo>
                  <a:pt x="921" y="311"/>
                  <a:pt x="921" y="311"/>
                  <a:pt x="921" y="311"/>
                </a:cubicBezTo>
                <a:cubicBezTo>
                  <a:pt x="921" y="311"/>
                  <a:pt x="921" y="311"/>
                  <a:pt x="921" y="311"/>
                </a:cubicBezTo>
                <a:cubicBezTo>
                  <a:pt x="920" y="311"/>
                  <a:pt x="918" y="310"/>
                  <a:pt x="917" y="309"/>
                </a:cubicBezTo>
                <a:cubicBezTo>
                  <a:pt x="915" y="309"/>
                  <a:pt x="914" y="309"/>
                  <a:pt x="912" y="309"/>
                </a:cubicBezTo>
                <a:cubicBezTo>
                  <a:pt x="912" y="309"/>
                  <a:pt x="911" y="308"/>
                  <a:pt x="911" y="308"/>
                </a:cubicBezTo>
                <a:cubicBezTo>
                  <a:pt x="911" y="308"/>
                  <a:pt x="911" y="308"/>
                  <a:pt x="911" y="307"/>
                </a:cubicBezTo>
                <a:cubicBezTo>
                  <a:pt x="912" y="306"/>
                  <a:pt x="916" y="306"/>
                  <a:pt x="917" y="304"/>
                </a:cubicBezTo>
                <a:cubicBezTo>
                  <a:pt x="917" y="303"/>
                  <a:pt x="918" y="301"/>
                  <a:pt x="917" y="301"/>
                </a:cubicBezTo>
                <a:cubicBezTo>
                  <a:pt x="917" y="300"/>
                  <a:pt x="917" y="300"/>
                  <a:pt x="917" y="300"/>
                </a:cubicBezTo>
                <a:cubicBezTo>
                  <a:pt x="916" y="300"/>
                  <a:pt x="915" y="300"/>
                  <a:pt x="914" y="300"/>
                </a:cubicBezTo>
                <a:cubicBezTo>
                  <a:pt x="914" y="300"/>
                  <a:pt x="914" y="300"/>
                  <a:pt x="914" y="300"/>
                </a:cubicBezTo>
                <a:cubicBezTo>
                  <a:pt x="916" y="297"/>
                  <a:pt x="920" y="297"/>
                  <a:pt x="924" y="297"/>
                </a:cubicBezTo>
                <a:cubicBezTo>
                  <a:pt x="924" y="297"/>
                  <a:pt x="924" y="297"/>
                  <a:pt x="924" y="297"/>
                </a:cubicBezTo>
                <a:cubicBezTo>
                  <a:pt x="923" y="294"/>
                  <a:pt x="924" y="293"/>
                  <a:pt x="925" y="289"/>
                </a:cubicBezTo>
                <a:cubicBezTo>
                  <a:pt x="924" y="289"/>
                  <a:pt x="924" y="289"/>
                  <a:pt x="924" y="289"/>
                </a:cubicBezTo>
                <a:cubicBezTo>
                  <a:pt x="924" y="290"/>
                  <a:pt x="923" y="290"/>
                  <a:pt x="922" y="290"/>
                </a:cubicBezTo>
                <a:cubicBezTo>
                  <a:pt x="922" y="289"/>
                  <a:pt x="921" y="289"/>
                  <a:pt x="920" y="288"/>
                </a:cubicBezTo>
                <a:cubicBezTo>
                  <a:pt x="921" y="286"/>
                  <a:pt x="922" y="285"/>
                  <a:pt x="923" y="284"/>
                </a:cubicBezTo>
                <a:cubicBezTo>
                  <a:pt x="919" y="283"/>
                  <a:pt x="920" y="285"/>
                  <a:pt x="917" y="285"/>
                </a:cubicBezTo>
                <a:cubicBezTo>
                  <a:pt x="917" y="284"/>
                  <a:pt x="916" y="284"/>
                  <a:pt x="915" y="284"/>
                </a:cubicBezTo>
                <a:cubicBezTo>
                  <a:pt x="915" y="285"/>
                  <a:pt x="915" y="285"/>
                  <a:pt x="914" y="285"/>
                </a:cubicBezTo>
                <a:cubicBezTo>
                  <a:pt x="913" y="285"/>
                  <a:pt x="912" y="285"/>
                  <a:pt x="911" y="285"/>
                </a:cubicBezTo>
                <a:cubicBezTo>
                  <a:pt x="912" y="283"/>
                  <a:pt x="914" y="280"/>
                  <a:pt x="914" y="279"/>
                </a:cubicBezTo>
                <a:cubicBezTo>
                  <a:pt x="913" y="278"/>
                  <a:pt x="913" y="277"/>
                  <a:pt x="913" y="276"/>
                </a:cubicBezTo>
                <a:cubicBezTo>
                  <a:pt x="913" y="276"/>
                  <a:pt x="914" y="276"/>
                  <a:pt x="914" y="275"/>
                </a:cubicBezTo>
                <a:cubicBezTo>
                  <a:pt x="914" y="275"/>
                  <a:pt x="914" y="274"/>
                  <a:pt x="914" y="274"/>
                </a:cubicBezTo>
                <a:cubicBezTo>
                  <a:pt x="914" y="274"/>
                  <a:pt x="914" y="274"/>
                  <a:pt x="913" y="274"/>
                </a:cubicBezTo>
                <a:cubicBezTo>
                  <a:pt x="912" y="275"/>
                  <a:pt x="910" y="276"/>
                  <a:pt x="909" y="277"/>
                </a:cubicBezTo>
                <a:cubicBezTo>
                  <a:pt x="909" y="277"/>
                  <a:pt x="909" y="276"/>
                  <a:pt x="909" y="276"/>
                </a:cubicBezTo>
                <a:cubicBezTo>
                  <a:pt x="908" y="274"/>
                  <a:pt x="910" y="272"/>
                  <a:pt x="910" y="270"/>
                </a:cubicBezTo>
                <a:cubicBezTo>
                  <a:pt x="910" y="270"/>
                  <a:pt x="909" y="270"/>
                  <a:pt x="909" y="269"/>
                </a:cubicBezTo>
                <a:cubicBezTo>
                  <a:pt x="909" y="269"/>
                  <a:pt x="909" y="269"/>
                  <a:pt x="909" y="269"/>
                </a:cubicBezTo>
                <a:cubicBezTo>
                  <a:pt x="908" y="270"/>
                  <a:pt x="908" y="271"/>
                  <a:pt x="907" y="271"/>
                </a:cubicBezTo>
                <a:cubicBezTo>
                  <a:pt x="907" y="271"/>
                  <a:pt x="906" y="271"/>
                  <a:pt x="906" y="270"/>
                </a:cubicBezTo>
                <a:cubicBezTo>
                  <a:pt x="906" y="270"/>
                  <a:pt x="908" y="266"/>
                  <a:pt x="908" y="266"/>
                </a:cubicBezTo>
                <a:cubicBezTo>
                  <a:pt x="908" y="266"/>
                  <a:pt x="908" y="265"/>
                  <a:pt x="908" y="264"/>
                </a:cubicBezTo>
                <a:cubicBezTo>
                  <a:pt x="908" y="263"/>
                  <a:pt x="909" y="264"/>
                  <a:pt x="909" y="263"/>
                </a:cubicBezTo>
                <a:cubicBezTo>
                  <a:pt x="909" y="262"/>
                  <a:pt x="908" y="262"/>
                  <a:pt x="908" y="261"/>
                </a:cubicBezTo>
                <a:cubicBezTo>
                  <a:pt x="908" y="260"/>
                  <a:pt x="908" y="260"/>
                  <a:pt x="909" y="260"/>
                </a:cubicBezTo>
                <a:cubicBezTo>
                  <a:pt x="910" y="260"/>
                  <a:pt x="911" y="260"/>
                  <a:pt x="912" y="260"/>
                </a:cubicBezTo>
                <a:cubicBezTo>
                  <a:pt x="911" y="259"/>
                  <a:pt x="911" y="258"/>
                  <a:pt x="910" y="257"/>
                </a:cubicBezTo>
                <a:cubicBezTo>
                  <a:pt x="911" y="257"/>
                  <a:pt x="912" y="256"/>
                  <a:pt x="912" y="256"/>
                </a:cubicBezTo>
                <a:cubicBezTo>
                  <a:pt x="912" y="256"/>
                  <a:pt x="912" y="255"/>
                  <a:pt x="911" y="254"/>
                </a:cubicBezTo>
                <a:cubicBezTo>
                  <a:pt x="912" y="254"/>
                  <a:pt x="912" y="253"/>
                  <a:pt x="912" y="253"/>
                </a:cubicBezTo>
                <a:cubicBezTo>
                  <a:pt x="913" y="253"/>
                  <a:pt x="914" y="254"/>
                  <a:pt x="915" y="254"/>
                </a:cubicBezTo>
                <a:cubicBezTo>
                  <a:pt x="917" y="255"/>
                  <a:pt x="920" y="252"/>
                  <a:pt x="923" y="253"/>
                </a:cubicBezTo>
                <a:cubicBezTo>
                  <a:pt x="923" y="254"/>
                  <a:pt x="924" y="254"/>
                  <a:pt x="923" y="255"/>
                </a:cubicBezTo>
                <a:cubicBezTo>
                  <a:pt x="922" y="257"/>
                  <a:pt x="917" y="257"/>
                  <a:pt x="917" y="261"/>
                </a:cubicBezTo>
                <a:cubicBezTo>
                  <a:pt x="917" y="261"/>
                  <a:pt x="917" y="261"/>
                  <a:pt x="917" y="261"/>
                </a:cubicBezTo>
                <a:cubicBezTo>
                  <a:pt x="920" y="262"/>
                  <a:pt x="927" y="261"/>
                  <a:pt x="930" y="262"/>
                </a:cubicBezTo>
                <a:cubicBezTo>
                  <a:pt x="930" y="263"/>
                  <a:pt x="930" y="263"/>
                  <a:pt x="930" y="263"/>
                </a:cubicBezTo>
                <a:cubicBezTo>
                  <a:pt x="929" y="266"/>
                  <a:pt x="927" y="272"/>
                  <a:pt x="923" y="272"/>
                </a:cubicBezTo>
                <a:cubicBezTo>
                  <a:pt x="923" y="272"/>
                  <a:pt x="923" y="272"/>
                  <a:pt x="923" y="272"/>
                </a:cubicBezTo>
                <a:cubicBezTo>
                  <a:pt x="924" y="272"/>
                  <a:pt x="925" y="273"/>
                  <a:pt x="925" y="273"/>
                </a:cubicBezTo>
                <a:cubicBezTo>
                  <a:pt x="925" y="273"/>
                  <a:pt x="925" y="273"/>
                  <a:pt x="925" y="273"/>
                </a:cubicBezTo>
                <a:cubicBezTo>
                  <a:pt x="924" y="274"/>
                  <a:pt x="921" y="275"/>
                  <a:pt x="919" y="275"/>
                </a:cubicBezTo>
                <a:cubicBezTo>
                  <a:pt x="919" y="275"/>
                  <a:pt x="919" y="275"/>
                  <a:pt x="919" y="275"/>
                </a:cubicBezTo>
                <a:cubicBezTo>
                  <a:pt x="922" y="276"/>
                  <a:pt x="922" y="275"/>
                  <a:pt x="925" y="275"/>
                </a:cubicBezTo>
                <a:cubicBezTo>
                  <a:pt x="927" y="275"/>
                  <a:pt x="931" y="278"/>
                  <a:pt x="931" y="279"/>
                </a:cubicBezTo>
                <a:cubicBezTo>
                  <a:pt x="932" y="281"/>
                  <a:pt x="932" y="284"/>
                  <a:pt x="933" y="285"/>
                </a:cubicBezTo>
                <a:cubicBezTo>
                  <a:pt x="934" y="286"/>
                  <a:pt x="935" y="286"/>
                  <a:pt x="936" y="286"/>
                </a:cubicBezTo>
                <a:cubicBezTo>
                  <a:pt x="937" y="288"/>
                  <a:pt x="938" y="289"/>
                  <a:pt x="939" y="290"/>
                </a:cubicBezTo>
                <a:cubicBezTo>
                  <a:pt x="940" y="291"/>
                  <a:pt x="940" y="294"/>
                  <a:pt x="940" y="294"/>
                </a:cubicBezTo>
                <a:cubicBezTo>
                  <a:pt x="943" y="297"/>
                  <a:pt x="944" y="297"/>
                  <a:pt x="941" y="301"/>
                </a:cubicBezTo>
                <a:cubicBezTo>
                  <a:pt x="942" y="301"/>
                  <a:pt x="943" y="301"/>
                  <a:pt x="943" y="301"/>
                </a:cubicBezTo>
                <a:cubicBezTo>
                  <a:pt x="945" y="298"/>
                  <a:pt x="949" y="300"/>
                  <a:pt x="951" y="302"/>
                </a:cubicBezTo>
                <a:cubicBezTo>
                  <a:pt x="951" y="303"/>
                  <a:pt x="951" y="304"/>
                  <a:pt x="951" y="305"/>
                </a:cubicBezTo>
                <a:cubicBezTo>
                  <a:pt x="951" y="307"/>
                  <a:pt x="945" y="310"/>
                  <a:pt x="943" y="311"/>
                </a:cubicBezTo>
                <a:close/>
                <a:moveTo>
                  <a:pt x="908" y="278"/>
                </a:moveTo>
                <a:cubicBezTo>
                  <a:pt x="908" y="277"/>
                  <a:pt x="909" y="277"/>
                  <a:pt x="909" y="277"/>
                </a:cubicBezTo>
                <a:cubicBezTo>
                  <a:pt x="909" y="278"/>
                  <a:pt x="909" y="279"/>
                  <a:pt x="909" y="279"/>
                </a:cubicBezTo>
                <a:cubicBezTo>
                  <a:pt x="909" y="280"/>
                  <a:pt x="909" y="280"/>
                  <a:pt x="908" y="280"/>
                </a:cubicBezTo>
                <a:cubicBezTo>
                  <a:pt x="908" y="280"/>
                  <a:pt x="908" y="280"/>
                  <a:pt x="908" y="280"/>
                </a:cubicBezTo>
                <a:cubicBezTo>
                  <a:pt x="908" y="279"/>
                  <a:pt x="908" y="278"/>
                  <a:pt x="908" y="278"/>
                </a:cubicBezTo>
                <a:close/>
                <a:moveTo>
                  <a:pt x="908" y="289"/>
                </a:moveTo>
                <a:cubicBezTo>
                  <a:pt x="907" y="291"/>
                  <a:pt x="906" y="291"/>
                  <a:pt x="903" y="292"/>
                </a:cubicBezTo>
                <a:cubicBezTo>
                  <a:pt x="905" y="293"/>
                  <a:pt x="907" y="298"/>
                  <a:pt x="906" y="301"/>
                </a:cubicBezTo>
                <a:cubicBezTo>
                  <a:pt x="905" y="302"/>
                  <a:pt x="904" y="303"/>
                  <a:pt x="904" y="305"/>
                </a:cubicBezTo>
                <a:cubicBezTo>
                  <a:pt x="903" y="305"/>
                  <a:pt x="902" y="305"/>
                  <a:pt x="901" y="305"/>
                </a:cubicBezTo>
                <a:cubicBezTo>
                  <a:pt x="901" y="306"/>
                  <a:pt x="901" y="306"/>
                  <a:pt x="900" y="306"/>
                </a:cubicBezTo>
                <a:cubicBezTo>
                  <a:pt x="899" y="306"/>
                  <a:pt x="897" y="306"/>
                  <a:pt x="896" y="306"/>
                </a:cubicBezTo>
                <a:cubicBezTo>
                  <a:pt x="894" y="308"/>
                  <a:pt x="893" y="309"/>
                  <a:pt x="891" y="310"/>
                </a:cubicBezTo>
                <a:cubicBezTo>
                  <a:pt x="891" y="310"/>
                  <a:pt x="890" y="310"/>
                  <a:pt x="889" y="310"/>
                </a:cubicBezTo>
                <a:cubicBezTo>
                  <a:pt x="888" y="310"/>
                  <a:pt x="886" y="311"/>
                  <a:pt x="884" y="311"/>
                </a:cubicBezTo>
                <a:cubicBezTo>
                  <a:pt x="884" y="310"/>
                  <a:pt x="884" y="309"/>
                  <a:pt x="884" y="308"/>
                </a:cubicBezTo>
                <a:cubicBezTo>
                  <a:pt x="883" y="308"/>
                  <a:pt x="882" y="309"/>
                  <a:pt x="881" y="309"/>
                </a:cubicBezTo>
                <a:cubicBezTo>
                  <a:pt x="881" y="308"/>
                  <a:pt x="881" y="308"/>
                  <a:pt x="881" y="307"/>
                </a:cubicBezTo>
                <a:cubicBezTo>
                  <a:pt x="882" y="307"/>
                  <a:pt x="882" y="307"/>
                  <a:pt x="882" y="306"/>
                </a:cubicBezTo>
                <a:cubicBezTo>
                  <a:pt x="882" y="306"/>
                  <a:pt x="882" y="306"/>
                  <a:pt x="882" y="306"/>
                </a:cubicBezTo>
                <a:cubicBezTo>
                  <a:pt x="882" y="306"/>
                  <a:pt x="881" y="306"/>
                  <a:pt x="880" y="306"/>
                </a:cubicBezTo>
                <a:cubicBezTo>
                  <a:pt x="880" y="306"/>
                  <a:pt x="880" y="305"/>
                  <a:pt x="880" y="305"/>
                </a:cubicBezTo>
                <a:cubicBezTo>
                  <a:pt x="881" y="305"/>
                  <a:pt x="883" y="305"/>
                  <a:pt x="884" y="305"/>
                </a:cubicBezTo>
                <a:cubicBezTo>
                  <a:pt x="884" y="304"/>
                  <a:pt x="884" y="303"/>
                  <a:pt x="884" y="303"/>
                </a:cubicBezTo>
                <a:cubicBezTo>
                  <a:pt x="886" y="303"/>
                  <a:pt x="887" y="303"/>
                  <a:pt x="888" y="301"/>
                </a:cubicBezTo>
                <a:cubicBezTo>
                  <a:pt x="887" y="301"/>
                  <a:pt x="886" y="302"/>
                  <a:pt x="885" y="302"/>
                </a:cubicBezTo>
                <a:cubicBezTo>
                  <a:pt x="885" y="302"/>
                  <a:pt x="885" y="302"/>
                  <a:pt x="885" y="301"/>
                </a:cubicBezTo>
                <a:cubicBezTo>
                  <a:pt x="885" y="301"/>
                  <a:pt x="886" y="301"/>
                  <a:pt x="886" y="300"/>
                </a:cubicBezTo>
                <a:cubicBezTo>
                  <a:pt x="885" y="300"/>
                  <a:pt x="885" y="300"/>
                  <a:pt x="886" y="300"/>
                </a:cubicBezTo>
                <a:cubicBezTo>
                  <a:pt x="886" y="298"/>
                  <a:pt x="887" y="298"/>
                  <a:pt x="889" y="298"/>
                </a:cubicBezTo>
                <a:cubicBezTo>
                  <a:pt x="889" y="297"/>
                  <a:pt x="889" y="297"/>
                  <a:pt x="889" y="297"/>
                </a:cubicBezTo>
                <a:cubicBezTo>
                  <a:pt x="887" y="297"/>
                  <a:pt x="883" y="296"/>
                  <a:pt x="882" y="296"/>
                </a:cubicBezTo>
                <a:cubicBezTo>
                  <a:pt x="882" y="295"/>
                  <a:pt x="882" y="295"/>
                  <a:pt x="882" y="295"/>
                </a:cubicBezTo>
                <a:cubicBezTo>
                  <a:pt x="882" y="295"/>
                  <a:pt x="882" y="294"/>
                  <a:pt x="882" y="294"/>
                </a:cubicBezTo>
                <a:cubicBezTo>
                  <a:pt x="882" y="294"/>
                  <a:pt x="883" y="294"/>
                  <a:pt x="884" y="294"/>
                </a:cubicBezTo>
                <a:cubicBezTo>
                  <a:pt x="883" y="293"/>
                  <a:pt x="884" y="293"/>
                  <a:pt x="884" y="292"/>
                </a:cubicBezTo>
                <a:cubicBezTo>
                  <a:pt x="884" y="292"/>
                  <a:pt x="884" y="292"/>
                  <a:pt x="884" y="292"/>
                </a:cubicBezTo>
                <a:cubicBezTo>
                  <a:pt x="883" y="291"/>
                  <a:pt x="883" y="291"/>
                  <a:pt x="882" y="292"/>
                </a:cubicBezTo>
                <a:cubicBezTo>
                  <a:pt x="882" y="291"/>
                  <a:pt x="882" y="291"/>
                  <a:pt x="882" y="291"/>
                </a:cubicBezTo>
                <a:cubicBezTo>
                  <a:pt x="882" y="290"/>
                  <a:pt x="882" y="289"/>
                  <a:pt x="883" y="288"/>
                </a:cubicBezTo>
                <a:cubicBezTo>
                  <a:pt x="885" y="289"/>
                  <a:pt x="888" y="289"/>
                  <a:pt x="891" y="289"/>
                </a:cubicBezTo>
                <a:cubicBezTo>
                  <a:pt x="891" y="289"/>
                  <a:pt x="890" y="288"/>
                  <a:pt x="890" y="288"/>
                </a:cubicBezTo>
                <a:cubicBezTo>
                  <a:pt x="892" y="288"/>
                  <a:pt x="893" y="287"/>
                  <a:pt x="893" y="286"/>
                </a:cubicBezTo>
                <a:cubicBezTo>
                  <a:pt x="892" y="286"/>
                  <a:pt x="891" y="286"/>
                  <a:pt x="889" y="286"/>
                </a:cubicBezTo>
                <a:cubicBezTo>
                  <a:pt x="890" y="286"/>
                  <a:pt x="890" y="285"/>
                  <a:pt x="890" y="285"/>
                </a:cubicBezTo>
                <a:cubicBezTo>
                  <a:pt x="890" y="285"/>
                  <a:pt x="891" y="285"/>
                  <a:pt x="891" y="285"/>
                </a:cubicBezTo>
                <a:cubicBezTo>
                  <a:pt x="892" y="282"/>
                  <a:pt x="893" y="281"/>
                  <a:pt x="896" y="281"/>
                </a:cubicBezTo>
                <a:cubicBezTo>
                  <a:pt x="896" y="282"/>
                  <a:pt x="897" y="282"/>
                  <a:pt x="898" y="282"/>
                </a:cubicBezTo>
                <a:cubicBezTo>
                  <a:pt x="900" y="281"/>
                  <a:pt x="904" y="281"/>
                  <a:pt x="906" y="282"/>
                </a:cubicBezTo>
                <a:cubicBezTo>
                  <a:pt x="907" y="284"/>
                  <a:pt x="908" y="286"/>
                  <a:pt x="908" y="289"/>
                </a:cubicBezTo>
                <a:close/>
                <a:moveTo>
                  <a:pt x="999" y="392"/>
                </a:moveTo>
                <a:cubicBezTo>
                  <a:pt x="999" y="393"/>
                  <a:pt x="998" y="394"/>
                  <a:pt x="998" y="394"/>
                </a:cubicBezTo>
                <a:cubicBezTo>
                  <a:pt x="998" y="395"/>
                  <a:pt x="998" y="396"/>
                  <a:pt x="999" y="397"/>
                </a:cubicBezTo>
                <a:cubicBezTo>
                  <a:pt x="999" y="399"/>
                  <a:pt x="998" y="400"/>
                  <a:pt x="997" y="401"/>
                </a:cubicBezTo>
                <a:cubicBezTo>
                  <a:pt x="996" y="401"/>
                  <a:pt x="996" y="400"/>
                  <a:pt x="994" y="401"/>
                </a:cubicBezTo>
                <a:cubicBezTo>
                  <a:pt x="994" y="401"/>
                  <a:pt x="994" y="402"/>
                  <a:pt x="993" y="402"/>
                </a:cubicBezTo>
                <a:cubicBezTo>
                  <a:pt x="989" y="402"/>
                  <a:pt x="992" y="398"/>
                  <a:pt x="991" y="394"/>
                </a:cubicBezTo>
                <a:cubicBezTo>
                  <a:pt x="991" y="392"/>
                  <a:pt x="990" y="391"/>
                  <a:pt x="989" y="390"/>
                </a:cubicBezTo>
                <a:cubicBezTo>
                  <a:pt x="990" y="390"/>
                  <a:pt x="990" y="390"/>
                  <a:pt x="990" y="390"/>
                </a:cubicBezTo>
                <a:cubicBezTo>
                  <a:pt x="993" y="389"/>
                  <a:pt x="994" y="389"/>
                  <a:pt x="996" y="387"/>
                </a:cubicBezTo>
                <a:cubicBezTo>
                  <a:pt x="997" y="388"/>
                  <a:pt x="1000" y="391"/>
                  <a:pt x="999" y="392"/>
                </a:cubicBezTo>
                <a:close/>
                <a:moveTo>
                  <a:pt x="996" y="376"/>
                </a:moveTo>
                <a:cubicBezTo>
                  <a:pt x="996" y="376"/>
                  <a:pt x="996" y="375"/>
                  <a:pt x="996" y="374"/>
                </a:cubicBezTo>
                <a:cubicBezTo>
                  <a:pt x="996" y="374"/>
                  <a:pt x="996" y="374"/>
                  <a:pt x="996" y="374"/>
                </a:cubicBezTo>
                <a:cubicBezTo>
                  <a:pt x="997" y="374"/>
                  <a:pt x="997" y="375"/>
                  <a:pt x="997" y="375"/>
                </a:cubicBezTo>
                <a:cubicBezTo>
                  <a:pt x="997" y="378"/>
                  <a:pt x="998" y="384"/>
                  <a:pt x="995" y="386"/>
                </a:cubicBezTo>
                <a:cubicBezTo>
                  <a:pt x="995" y="386"/>
                  <a:pt x="995" y="386"/>
                  <a:pt x="995" y="386"/>
                </a:cubicBezTo>
                <a:cubicBezTo>
                  <a:pt x="995" y="386"/>
                  <a:pt x="995" y="385"/>
                  <a:pt x="995" y="385"/>
                </a:cubicBezTo>
                <a:cubicBezTo>
                  <a:pt x="994" y="385"/>
                  <a:pt x="994" y="385"/>
                  <a:pt x="993" y="385"/>
                </a:cubicBezTo>
                <a:cubicBezTo>
                  <a:pt x="993" y="385"/>
                  <a:pt x="993" y="385"/>
                  <a:pt x="993" y="385"/>
                </a:cubicBezTo>
                <a:cubicBezTo>
                  <a:pt x="993" y="384"/>
                  <a:pt x="993" y="384"/>
                  <a:pt x="993" y="384"/>
                </a:cubicBezTo>
                <a:cubicBezTo>
                  <a:pt x="993" y="383"/>
                  <a:pt x="993" y="383"/>
                  <a:pt x="992" y="383"/>
                </a:cubicBezTo>
                <a:cubicBezTo>
                  <a:pt x="992" y="383"/>
                  <a:pt x="992" y="383"/>
                  <a:pt x="992" y="383"/>
                </a:cubicBezTo>
                <a:cubicBezTo>
                  <a:pt x="992" y="383"/>
                  <a:pt x="993" y="382"/>
                  <a:pt x="993" y="382"/>
                </a:cubicBezTo>
                <a:cubicBezTo>
                  <a:pt x="993" y="382"/>
                  <a:pt x="993" y="382"/>
                  <a:pt x="993" y="382"/>
                </a:cubicBezTo>
                <a:cubicBezTo>
                  <a:pt x="992" y="382"/>
                  <a:pt x="992" y="382"/>
                  <a:pt x="992" y="382"/>
                </a:cubicBezTo>
                <a:cubicBezTo>
                  <a:pt x="992" y="382"/>
                  <a:pt x="992" y="381"/>
                  <a:pt x="992" y="381"/>
                </a:cubicBezTo>
                <a:cubicBezTo>
                  <a:pt x="992" y="381"/>
                  <a:pt x="992" y="381"/>
                  <a:pt x="992" y="380"/>
                </a:cubicBezTo>
                <a:cubicBezTo>
                  <a:pt x="992" y="380"/>
                  <a:pt x="992" y="380"/>
                  <a:pt x="992" y="379"/>
                </a:cubicBezTo>
                <a:cubicBezTo>
                  <a:pt x="992" y="379"/>
                  <a:pt x="992" y="379"/>
                  <a:pt x="992" y="379"/>
                </a:cubicBezTo>
                <a:cubicBezTo>
                  <a:pt x="992" y="378"/>
                  <a:pt x="996" y="376"/>
                  <a:pt x="996" y="376"/>
                </a:cubicBezTo>
                <a:close/>
                <a:moveTo>
                  <a:pt x="1031" y="416"/>
                </a:moveTo>
                <a:cubicBezTo>
                  <a:pt x="1031" y="416"/>
                  <a:pt x="1030" y="417"/>
                  <a:pt x="1029" y="418"/>
                </a:cubicBezTo>
                <a:cubicBezTo>
                  <a:pt x="1025" y="417"/>
                  <a:pt x="1022" y="414"/>
                  <a:pt x="1019" y="413"/>
                </a:cubicBezTo>
                <a:cubicBezTo>
                  <a:pt x="1017" y="412"/>
                  <a:pt x="1016" y="412"/>
                  <a:pt x="1015" y="411"/>
                </a:cubicBezTo>
                <a:cubicBezTo>
                  <a:pt x="1016" y="408"/>
                  <a:pt x="1018" y="409"/>
                  <a:pt x="1020" y="408"/>
                </a:cubicBezTo>
                <a:cubicBezTo>
                  <a:pt x="1023" y="410"/>
                  <a:pt x="1025" y="410"/>
                  <a:pt x="1029" y="409"/>
                </a:cubicBezTo>
                <a:cubicBezTo>
                  <a:pt x="1030" y="408"/>
                  <a:pt x="1031" y="408"/>
                  <a:pt x="1032" y="408"/>
                </a:cubicBezTo>
                <a:cubicBezTo>
                  <a:pt x="1032" y="408"/>
                  <a:pt x="1032" y="408"/>
                  <a:pt x="1032" y="408"/>
                </a:cubicBezTo>
                <a:cubicBezTo>
                  <a:pt x="1032" y="410"/>
                  <a:pt x="1030" y="412"/>
                  <a:pt x="1030" y="414"/>
                </a:cubicBezTo>
                <a:cubicBezTo>
                  <a:pt x="1031" y="415"/>
                  <a:pt x="1032" y="415"/>
                  <a:pt x="1031" y="416"/>
                </a:cubicBezTo>
                <a:close/>
                <a:moveTo>
                  <a:pt x="1096" y="427"/>
                </a:moveTo>
                <a:cubicBezTo>
                  <a:pt x="1096" y="428"/>
                  <a:pt x="1096" y="429"/>
                  <a:pt x="1095" y="429"/>
                </a:cubicBezTo>
                <a:cubicBezTo>
                  <a:pt x="1093" y="429"/>
                  <a:pt x="1090" y="430"/>
                  <a:pt x="1087" y="430"/>
                </a:cubicBezTo>
                <a:cubicBezTo>
                  <a:pt x="1087" y="429"/>
                  <a:pt x="1087" y="429"/>
                  <a:pt x="1087" y="429"/>
                </a:cubicBezTo>
                <a:cubicBezTo>
                  <a:pt x="1085" y="428"/>
                  <a:pt x="1081" y="428"/>
                  <a:pt x="1080" y="427"/>
                </a:cubicBezTo>
                <a:cubicBezTo>
                  <a:pt x="1080" y="427"/>
                  <a:pt x="1080" y="426"/>
                  <a:pt x="1080" y="426"/>
                </a:cubicBezTo>
                <a:cubicBezTo>
                  <a:pt x="1080" y="426"/>
                  <a:pt x="1080" y="426"/>
                  <a:pt x="1081" y="426"/>
                </a:cubicBezTo>
                <a:cubicBezTo>
                  <a:pt x="1081" y="425"/>
                  <a:pt x="1081" y="425"/>
                  <a:pt x="1081" y="425"/>
                </a:cubicBezTo>
                <a:cubicBezTo>
                  <a:pt x="1081" y="425"/>
                  <a:pt x="1081" y="425"/>
                  <a:pt x="1081" y="425"/>
                </a:cubicBezTo>
                <a:cubicBezTo>
                  <a:pt x="1081" y="426"/>
                  <a:pt x="1082" y="426"/>
                  <a:pt x="1082" y="426"/>
                </a:cubicBezTo>
                <a:cubicBezTo>
                  <a:pt x="1083" y="426"/>
                  <a:pt x="1083" y="425"/>
                  <a:pt x="1083" y="425"/>
                </a:cubicBezTo>
                <a:cubicBezTo>
                  <a:pt x="1083" y="425"/>
                  <a:pt x="1084" y="426"/>
                  <a:pt x="1084" y="426"/>
                </a:cubicBezTo>
                <a:cubicBezTo>
                  <a:pt x="1083" y="426"/>
                  <a:pt x="1083" y="426"/>
                  <a:pt x="1083" y="426"/>
                </a:cubicBezTo>
                <a:cubicBezTo>
                  <a:pt x="1084" y="426"/>
                  <a:pt x="1084" y="426"/>
                  <a:pt x="1084" y="427"/>
                </a:cubicBezTo>
                <a:cubicBezTo>
                  <a:pt x="1086" y="427"/>
                  <a:pt x="1087" y="427"/>
                  <a:pt x="1088" y="426"/>
                </a:cubicBezTo>
                <a:cubicBezTo>
                  <a:pt x="1090" y="427"/>
                  <a:pt x="1091" y="427"/>
                  <a:pt x="1093" y="427"/>
                </a:cubicBezTo>
                <a:cubicBezTo>
                  <a:pt x="1093" y="427"/>
                  <a:pt x="1093" y="427"/>
                  <a:pt x="1093" y="427"/>
                </a:cubicBezTo>
                <a:cubicBezTo>
                  <a:pt x="1093" y="428"/>
                  <a:pt x="1093" y="428"/>
                  <a:pt x="1093" y="428"/>
                </a:cubicBezTo>
                <a:cubicBezTo>
                  <a:pt x="1093" y="428"/>
                  <a:pt x="1093" y="428"/>
                  <a:pt x="1093" y="429"/>
                </a:cubicBezTo>
                <a:cubicBezTo>
                  <a:pt x="1094" y="428"/>
                  <a:pt x="1095" y="428"/>
                  <a:pt x="1096" y="427"/>
                </a:cubicBezTo>
                <a:close/>
                <a:moveTo>
                  <a:pt x="1138" y="427"/>
                </a:moveTo>
                <a:cubicBezTo>
                  <a:pt x="1140" y="426"/>
                  <a:pt x="1142" y="425"/>
                  <a:pt x="1144" y="425"/>
                </a:cubicBezTo>
                <a:cubicBezTo>
                  <a:pt x="1143" y="426"/>
                  <a:pt x="1142" y="426"/>
                  <a:pt x="1140" y="428"/>
                </a:cubicBezTo>
                <a:cubicBezTo>
                  <a:pt x="1141" y="428"/>
                  <a:pt x="1141" y="429"/>
                  <a:pt x="1141" y="429"/>
                </a:cubicBezTo>
                <a:cubicBezTo>
                  <a:pt x="1139" y="429"/>
                  <a:pt x="1138" y="431"/>
                  <a:pt x="1135" y="431"/>
                </a:cubicBezTo>
                <a:cubicBezTo>
                  <a:pt x="1135" y="432"/>
                  <a:pt x="1136" y="432"/>
                  <a:pt x="1135" y="432"/>
                </a:cubicBezTo>
                <a:cubicBezTo>
                  <a:pt x="1134" y="431"/>
                  <a:pt x="1133" y="431"/>
                  <a:pt x="1132" y="431"/>
                </a:cubicBezTo>
                <a:cubicBezTo>
                  <a:pt x="1132" y="430"/>
                  <a:pt x="1131" y="430"/>
                  <a:pt x="1131" y="429"/>
                </a:cubicBezTo>
                <a:cubicBezTo>
                  <a:pt x="1131" y="429"/>
                  <a:pt x="1135" y="428"/>
                  <a:pt x="1135" y="428"/>
                </a:cubicBezTo>
                <a:cubicBezTo>
                  <a:pt x="1135" y="427"/>
                  <a:pt x="1135" y="427"/>
                  <a:pt x="1135" y="426"/>
                </a:cubicBezTo>
                <a:cubicBezTo>
                  <a:pt x="1136" y="426"/>
                  <a:pt x="1137" y="427"/>
                  <a:pt x="1138" y="427"/>
                </a:cubicBezTo>
                <a:close/>
                <a:moveTo>
                  <a:pt x="883" y="453"/>
                </a:moveTo>
                <a:cubicBezTo>
                  <a:pt x="884" y="452"/>
                  <a:pt x="886" y="451"/>
                  <a:pt x="886" y="449"/>
                </a:cubicBezTo>
                <a:cubicBezTo>
                  <a:pt x="887" y="448"/>
                  <a:pt x="886" y="446"/>
                  <a:pt x="887" y="445"/>
                </a:cubicBezTo>
                <a:cubicBezTo>
                  <a:pt x="887" y="444"/>
                  <a:pt x="891" y="441"/>
                  <a:pt x="892" y="440"/>
                </a:cubicBezTo>
                <a:cubicBezTo>
                  <a:pt x="895" y="438"/>
                  <a:pt x="899" y="438"/>
                  <a:pt x="902" y="435"/>
                </a:cubicBezTo>
                <a:cubicBezTo>
                  <a:pt x="903" y="433"/>
                  <a:pt x="905" y="425"/>
                  <a:pt x="907" y="424"/>
                </a:cubicBezTo>
                <a:cubicBezTo>
                  <a:pt x="907" y="424"/>
                  <a:pt x="908" y="424"/>
                  <a:pt x="908" y="423"/>
                </a:cubicBezTo>
                <a:cubicBezTo>
                  <a:pt x="910" y="425"/>
                  <a:pt x="911" y="427"/>
                  <a:pt x="914" y="428"/>
                </a:cubicBezTo>
                <a:cubicBezTo>
                  <a:pt x="917" y="429"/>
                  <a:pt x="924" y="427"/>
                  <a:pt x="924" y="427"/>
                </a:cubicBezTo>
                <a:cubicBezTo>
                  <a:pt x="924" y="429"/>
                  <a:pt x="928" y="429"/>
                  <a:pt x="930" y="429"/>
                </a:cubicBezTo>
                <a:cubicBezTo>
                  <a:pt x="933" y="428"/>
                  <a:pt x="932" y="426"/>
                  <a:pt x="934" y="425"/>
                </a:cubicBezTo>
                <a:cubicBezTo>
                  <a:pt x="935" y="425"/>
                  <a:pt x="938" y="424"/>
                  <a:pt x="939" y="423"/>
                </a:cubicBezTo>
                <a:cubicBezTo>
                  <a:pt x="939" y="424"/>
                  <a:pt x="940" y="424"/>
                  <a:pt x="941" y="424"/>
                </a:cubicBezTo>
                <a:cubicBezTo>
                  <a:pt x="942" y="423"/>
                  <a:pt x="944" y="421"/>
                  <a:pt x="946" y="420"/>
                </a:cubicBezTo>
                <a:cubicBezTo>
                  <a:pt x="948" y="419"/>
                  <a:pt x="952" y="420"/>
                  <a:pt x="955" y="419"/>
                </a:cubicBezTo>
                <a:cubicBezTo>
                  <a:pt x="956" y="418"/>
                  <a:pt x="957" y="418"/>
                  <a:pt x="958" y="418"/>
                </a:cubicBezTo>
                <a:cubicBezTo>
                  <a:pt x="959" y="417"/>
                  <a:pt x="959" y="419"/>
                  <a:pt x="961" y="418"/>
                </a:cubicBezTo>
                <a:cubicBezTo>
                  <a:pt x="962" y="418"/>
                  <a:pt x="962" y="417"/>
                  <a:pt x="963" y="417"/>
                </a:cubicBezTo>
                <a:cubicBezTo>
                  <a:pt x="967" y="416"/>
                  <a:pt x="970" y="419"/>
                  <a:pt x="973" y="418"/>
                </a:cubicBezTo>
                <a:cubicBezTo>
                  <a:pt x="975" y="417"/>
                  <a:pt x="977" y="416"/>
                  <a:pt x="979" y="415"/>
                </a:cubicBezTo>
                <a:cubicBezTo>
                  <a:pt x="980" y="416"/>
                  <a:pt x="981" y="417"/>
                  <a:pt x="982" y="417"/>
                </a:cubicBezTo>
                <a:cubicBezTo>
                  <a:pt x="983" y="416"/>
                  <a:pt x="984" y="415"/>
                  <a:pt x="985" y="415"/>
                </a:cubicBezTo>
                <a:cubicBezTo>
                  <a:pt x="986" y="416"/>
                  <a:pt x="987" y="417"/>
                  <a:pt x="988" y="417"/>
                </a:cubicBezTo>
                <a:cubicBezTo>
                  <a:pt x="991" y="418"/>
                  <a:pt x="994" y="415"/>
                  <a:pt x="996" y="414"/>
                </a:cubicBezTo>
                <a:cubicBezTo>
                  <a:pt x="997" y="414"/>
                  <a:pt x="998" y="414"/>
                  <a:pt x="998" y="414"/>
                </a:cubicBezTo>
                <a:cubicBezTo>
                  <a:pt x="999" y="414"/>
                  <a:pt x="1000" y="414"/>
                  <a:pt x="1001" y="415"/>
                </a:cubicBezTo>
                <a:cubicBezTo>
                  <a:pt x="1001" y="416"/>
                  <a:pt x="1001" y="417"/>
                  <a:pt x="1002" y="417"/>
                </a:cubicBezTo>
                <a:cubicBezTo>
                  <a:pt x="1002" y="418"/>
                  <a:pt x="1002" y="418"/>
                  <a:pt x="1002" y="418"/>
                </a:cubicBezTo>
                <a:cubicBezTo>
                  <a:pt x="1004" y="417"/>
                  <a:pt x="1005" y="416"/>
                  <a:pt x="1006" y="415"/>
                </a:cubicBezTo>
                <a:cubicBezTo>
                  <a:pt x="1006" y="420"/>
                  <a:pt x="999" y="421"/>
                  <a:pt x="1006" y="425"/>
                </a:cubicBezTo>
                <a:cubicBezTo>
                  <a:pt x="1006" y="426"/>
                  <a:pt x="1007" y="427"/>
                  <a:pt x="1007" y="428"/>
                </a:cubicBezTo>
                <a:cubicBezTo>
                  <a:pt x="1007" y="429"/>
                  <a:pt x="1001" y="434"/>
                  <a:pt x="1000" y="435"/>
                </a:cubicBezTo>
                <a:cubicBezTo>
                  <a:pt x="1001" y="437"/>
                  <a:pt x="1003" y="438"/>
                  <a:pt x="1004" y="439"/>
                </a:cubicBezTo>
                <a:cubicBezTo>
                  <a:pt x="1005" y="439"/>
                  <a:pt x="1006" y="439"/>
                  <a:pt x="1007" y="439"/>
                </a:cubicBezTo>
                <a:cubicBezTo>
                  <a:pt x="1007" y="439"/>
                  <a:pt x="1007" y="440"/>
                  <a:pt x="1007" y="441"/>
                </a:cubicBezTo>
                <a:cubicBezTo>
                  <a:pt x="1010" y="442"/>
                  <a:pt x="1012" y="443"/>
                  <a:pt x="1015" y="444"/>
                </a:cubicBezTo>
                <a:cubicBezTo>
                  <a:pt x="1017" y="444"/>
                  <a:pt x="1019" y="444"/>
                  <a:pt x="1021" y="444"/>
                </a:cubicBezTo>
                <a:cubicBezTo>
                  <a:pt x="1022" y="444"/>
                  <a:pt x="1023" y="444"/>
                  <a:pt x="1025" y="445"/>
                </a:cubicBezTo>
                <a:cubicBezTo>
                  <a:pt x="1025" y="445"/>
                  <a:pt x="1026" y="446"/>
                  <a:pt x="1026" y="446"/>
                </a:cubicBezTo>
                <a:cubicBezTo>
                  <a:pt x="1027" y="447"/>
                  <a:pt x="1028" y="446"/>
                  <a:pt x="1030" y="447"/>
                </a:cubicBezTo>
                <a:cubicBezTo>
                  <a:pt x="1032" y="447"/>
                  <a:pt x="1032" y="452"/>
                  <a:pt x="1034" y="454"/>
                </a:cubicBezTo>
                <a:cubicBezTo>
                  <a:pt x="1037" y="455"/>
                  <a:pt x="1043" y="455"/>
                  <a:pt x="1045" y="456"/>
                </a:cubicBezTo>
                <a:cubicBezTo>
                  <a:pt x="1048" y="457"/>
                  <a:pt x="1050" y="460"/>
                  <a:pt x="1053" y="461"/>
                </a:cubicBezTo>
                <a:cubicBezTo>
                  <a:pt x="1055" y="461"/>
                  <a:pt x="1056" y="460"/>
                  <a:pt x="1056" y="459"/>
                </a:cubicBezTo>
                <a:cubicBezTo>
                  <a:pt x="1063" y="456"/>
                  <a:pt x="1057" y="453"/>
                  <a:pt x="1059" y="449"/>
                </a:cubicBezTo>
                <a:cubicBezTo>
                  <a:pt x="1061" y="445"/>
                  <a:pt x="1070" y="442"/>
                  <a:pt x="1075" y="445"/>
                </a:cubicBezTo>
                <a:cubicBezTo>
                  <a:pt x="1077" y="445"/>
                  <a:pt x="1076" y="447"/>
                  <a:pt x="1078" y="448"/>
                </a:cubicBezTo>
                <a:cubicBezTo>
                  <a:pt x="1079" y="449"/>
                  <a:pt x="1083" y="449"/>
                  <a:pt x="1084" y="449"/>
                </a:cubicBezTo>
                <a:cubicBezTo>
                  <a:pt x="1085" y="449"/>
                  <a:pt x="1086" y="449"/>
                  <a:pt x="1087" y="449"/>
                </a:cubicBezTo>
                <a:cubicBezTo>
                  <a:pt x="1088" y="450"/>
                  <a:pt x="1088" y="452"/>
                  <a:pt x="1089" y="452"/>
                </a:cubicBezTo>
                <a:cubicBezTo>
                  <a:pt x="1092" y="452"/>
                  <a:pt x="1094" y="452"/>
                  <a:pt x="1096" y="452"/>
                </a:cubicBezTo>
                <a:cubicBezTo>
                  <a:pt x="1099" y="453"/>
                  <a:pt x="1102" y="454"/>
                  <a:pt x="1105" y="454"/>
                </a:cubicBezTo>
                <a:cubicBezTo>
                  <a:pt x="1105" y="455"/>
                  <a:pt x="1105" y="455"/>
                  <a:pt x="1106" y="455"/>
                </a:cubicBezTo>
                <a:cubicBezTo>
                  <a:pt x="1107" y="455"/>
                  <a:pt x="1108" y="456"/>
                  <a:pt x="1109" y="456"/>
                </a:cubicBezTo>
                <a:cubicBezTo>
                  <a:pt x="1110" y="456"/>
                  <a:pt x="1112" y="457"/>
                  <a:pt x="1113" y="457"/>
                </a:cubicBezTo>
                <a:cubicBezTo>
                  <a:pt x="1114" y="456"/>
                  <a:pt x="1115" y="456"/>
                  <a:pt x="1116" y="455"/>
                </a:cubicBezTo>
                <a:cubicBezTo>
                  <a:pt x="1119" y="453"/>
                  <a:pt x="1124" y="452"/>
                  <a:pt x="1128" y="453"/>
                </a:cubicBezTo>
                <a:cubicBezTo>
                  <a:pt x="1128" y="454"/>
                  <a:pt x="1129" y="454"/>
                  <a:pt x="1130" y="455"/>
                </a:cubicBezTo>
                <a:cubicBezTo>
                  <a:pt x="1132" y="455"/>
                  <a:pt x="1133" y="456"/>
                  <a:pt x="1136" y="455"/>
                </a:cubicBezTo>
                <a:cubicBezTo>
                  <a:pt x="1139" y="457"/>
                  <a:pt x="1140" y="455"/>
                  <a:pt x="1142" y="454"/>
                </a:cubicBezTo>
                <a:cubicBezTo>
                  <a:pt x="1144" y="458"/>
                  <a:pt x="1145" y="462"/>
                  <a:pt x="1147" y="466"/>
                </a:cubicBezTo>
                <a:cubicBezTo>
                  <a:pt x="1144" y="468"/>
                  <a:pt x="1145" y="473"/>
                  <a:pt x="1143" y="476"/>
                </a:cubicBezTo>
                <a:cubicBezTo>
                  <a:pt x="1143" y="476"/>
                  <a:pt x="1142" y="476"/>
                  <a:pt x="1142" y="476"/>
                </a:cubicBezTo>
                <a:cubicBezTo>
                  <a:pt x="1138" y="473"/>
                  <a:pt x="1135" y="468"/>
                  <a:pt x="1134" y="463"/>
                </a:cubicBezTo>
                <a:cubicBezTo>
                  <a:pt x="1132" y="463"/>
                  <a:pt x="1132" y="464"/>
                  <a:pt x="1132" y="465"/>
                </a:cubicBezTo>
                <a:cubicBezTo>
                  <a:pt x="1132" y="469"/>
                  <a:pt x="1136" y="472"/>
                  <a:pt x="1138" y="475"/>
                </a:cubicBezTo>
                <a:cubicBezTo>
                  <a:pt x="1139" y="478"/>
                  <a:pt x="1140" y="481"/>
                  <a:pt x="1141" y="484"/>
                </a:cubicBezTo>
                <a:cubicBezTo>
                  <a:pt x="1144" y="488"/>
                  <a:pt x="1146" y="493"/>
                  <a:pt x="1148" y="497"/>
                </a:cubicBezTo>
                <a:cubicBezTo>
                  <a:pt x="1149" y="498"/>
                  <a:pt x="1150" y="499"/>
                  <a:pt x="1151" y="500"/>
                </a:cubicBezTo>
                <a:cubicBezTo>
                  <a:pt x="1151" y="501"/>
                  <a:pt x="1151" y="501"/>
                  <a:pt x="1150" y="502"/>
                </a:cubicBezTo>
                <a:cubicBezTo>
                  <a:pt x="1151" y="503"/>
                  <a:pt x="1151" y="505"/>
                  <a:pt x="1152" y="507"/>
                </a:cubicBezTo>
                <a:cubicBezTo>
                  <a:pt x="1152" y="508"/>
                  <a:pt x="1154" y="508"/>
                  <a:pt x="1155" y="509"/>
                </a:cubicBezTo>
                <a:cubicBezTo>
                  <a:pt x="1157" y="510"/>
                  <a:pt x="1159" y="514"/>
                  <a:pt x="1160" y="517"/>
                </a:cubicBezTo>
                <a:cubicBezTo>
                  <a:pt x="1161" y="521"/>
                  <a:pt x="1160" y="529"/>
                  <a:pt x="1162" y="532"/>
                </a:cubicBezTo>
                <a:cubicBezTo>
                  <a:pt x="1163" y="534"/>
                  <a:pt x="1168" y="535"/>
                  <a:pt x="1169" y="537"/>
                </a:cubicBezTo>
                <a:cubicBezTo>
                  <a:pt x="1171" y="542"/>
                  <a:pt x="1172" y="551"/>
                  <a:pt x="1176" y="554"/>
                </a:cubicBezTo>
                <a:cubicBezTo>
                  <a:pt x="1176" y="554"/>
                  <a:pt x="1176" y="554"/>
                  <a:pt x="1176" y="554"/>
                </a:cubicBezTo>
                <a:cubicBezTo>
                  <a:pt x="1176" y="554"/>
                  <a:pt x="1176" y="553"/>
                  <a:pt x="1176" y="552"/>
                </a:cubicBezTo>
                <a:cubicBezTo>
                  <a:pt x="1178" y="553"/>
                  <a:pt x="1178" y="554"/>
                  <a:pt x="1179" y="556"/>
                </a:cubicBezTo>
                <a:cubicBezTo>
                  <a:pt x="1180" y="555"/>
                  <a:pt x="1181" y="555"/>
                  <a:pt x="1182" y="556"/>
                </a:cubicBezTo>
                <a:cubicBezTo>
                  <a:pt x="1183" y="558"/>
                  <a:pt x="1185" y="560"/>
                  <a:pt x="1187" y="562"/>
                </a:cubicBezTo>
                <a:cubicBezTo>
                  <a:pt x="1188" y="562"/>
                  <a:pt x="1189" y="562"/>
                  <a:pt x="1189" y="562"/>
                </a:cubicBezTo>
                <a:cubicBezTo>
                  <a:pt x="1190" y="563"/>
                  <a:pt x="1191" y="566"/>
                  <a:pt x="1191" y="566"/>
                </a:cubicBezTo>
                <a:cubicBezTo>
                  <a:pt x="1193" y="568"/>
                  <a:pt x="1197" y="569"/>
                  <a:pt x="1198" y="572"/>
                </a:cubicBezTo>
                <a:cubicBezTo>
                  <a:pt x="1197" y="573"/>
                  <a:pt x="1194" y="574"/>
                  <a:pt x="1192" y="575"/>
                </a:cubicBezTo>
                <a:cubicBezTo>
                  <a:pt x="1192" y="575"/>
                  <a:pt x="1192" y="575"/>
                  <a:pt x="1192" y="575"/>
                </a:cubicBezTo>
                <a:cubicBezTo>
                  <a:pt x="1192" y="575"/>
                  <a:pt x="1193" y="575"/>
                  <a:pt x="1193" y="575"/>
                </a:cubicBezTo>
                <a:cubicBezTo>
                  <a:pt x="1194" y="576"/>
                  <a:pt x="1195" y="575"/>
                  <a:pt x="1196" y="576"/>
                </a:cubicBezTo>
                <a:cubicBezTo>
                  <a:pt x="1198" y="578"/>
                  <a:pt x="1200" y="580"/>
                  <a:pt x="1202" y="582"/>
                </a:cubicBezTo>
                <a:cubicBezTo>
                  <a:pt x="1203" y="582"/>
                  <a:pt x="1204" y="582"/>
                  <a:pt x="1206" y="582"/>
                </a:cubicBezTo>
                <a:cubicBezTo>
                  <a:pt x="1207" y="582"/>
                  <a:pt x="1209" y="581"/>
                  <a:pt x="1211" y="580"/>
                </a:cubicBezTo>
                <a:cubicBezTo>
                  <a:pt x="1213" y="580"/>
                  <a:pt x="1214" y="582"/>
                  <a:pt x="1216" y="581"/>
                </a:cubicBezTo>
                <a:cubicBezTo>
                  <a:pt x="1217" y="580"/>
                  <a:pt x="1219" y="579"/>
                  <a:pt x="1220" y="578"/>
                </a:cubicBezTo>
                <a:cubicBezTo>
                  <a:pt x="1220" y="578"/>
                  <a:pt x="1220" y="578"/>
                  <a:pt x="1221" y="578"/>
                </a:cubicBezTo>
                <a:cubicBezTo>
                  <a:pt x="1222" y="578"/>
                  <a:pt x="1223" y="578"/>
                  <a:pt x="1224" y="578"/>
                </a:cubicBezTo>
                <a:cubicBezTo>
                  <a:pt x="1225" y="578"/>
                  <a:pt x="1226" y="577"/>
                  <a:pt x="1228" y="577"/>
                </a:cubicBezTo>
                <a:cubicBezTo>
                  <a:pt x="1229" y="577"/>
                  <a:pt x="1230" y="578"/>
                  <a:pt x="1232" y="577"/>
                </a:cubicBezTo>
                <a:cubicBezTo>
                  <a:pt x="1235" y="577"/>
                  <a:pt x="1237" y="575"/>
                  <a:pt x="1240" y="573"/>
                </a:cubicBezTo>
                <a:cubicBezTo>
                  <a:pt x="1241" y="574"/>
                  <a:pt x="1242" y="574"/>
                  <a:pt x="1243" y="574"/>
                </a:cubicBezTo>
                <a:cubicBezTo>
                  <a:pt x="1243" y="575"/>
                  <a:pt x="1243" y="575"/>
                  <a:pt x="1243" y="575"/>
                </a:cubicBezTo>
                <a:cubicBezTo>
                  <a:pt x="1243" y="576"/>
                  <a:pt x="1242" y="577"/>
                  <a:pt x="1242" y="577"/>
                </a:cubicBezTo>
                <a:cubicBezTo>
                  <a:pt x="1242" y="579"/>
                  <a:pt x="1242" y="580"/>
                  <a:pt x="1242" y="581"/>
                </a:cubicBezTo>
                <a:cubicBezTo>
                  <a:pt x="1242" y="582"/>
                  <a:pt x="1241" y="583"/>
                  <a:pt x="1241" y="583"/>
                </a:cubicBezTo>
                <a:cubicBezTo>
                  <a:pt x="1241" y="585"/>
                  <a:pt x="1241" y="587"/>
                  <a:pt x="1240" y="589"/>
                </a:cubicBezTo>
                <a:cubicBezTo>
                  <a:pt x="1239" y="591"/>
                  <a:pt x="1238" y="593"/>
                  <a:pt x="1237" y="594"/>
                </a:cubicBezTo>
                <a:cubicBezTo>
                  <a:pt x="1236" y="595"/>
                  <a:pt x="1235" y="596"/>
                  <a:pt x="1235" y="597"/>
                </a:cubicBezTo>
                <a:cubicBezTo>
                  <a:pt x="1235" y="597"/>
                  <a:pt x="1235" y="598"/>
                  <a:pt x="1235" y="599"/>
                </a:cubicBezTo>
                <a:cubicBezTo>
                  <a:pt x="1233" y="601"/>
                  <a:pt x="1232" y="603"/>
                  <a:pt x="1230" y="606"/>
                </a:cubicBezTo>
                <a:cubicBezTo>
                  <a:pt x="1230" y="607"/>
                  <a:pt x="1230" y="608"/>
                  <a:pt x="1230" y="609"/>
                </a:cubicBezTo>
                <a:cubicBezTo>
                  <a:pt x="1227" y="614"/>
                  <a:pt x="1222" y="618"/>
                  <a:pt x="1219" y="623"/>
                </a:cubicBezTo>
                <a:cubicBezTo>
                  <a:pt x="1217" y="625"/>
                  <a:pt x="1215" y="627"/>
                  <a:pt x="1214" y="629"/>
                </a:cubicBezTo>
                <a:cubicBezTo>
                  <a:pt x="1209" y="633"/>
                  <a:pt x="1203" y="635"/>
                  <a:pt x="1199" y="639"/>
                </a:cubicBezTo>
                <a:cubicBezTo>
                  <a:pt x="1195" y="644"/>
                  <a:pt x="1190" y="649"/>
                  <a:pt x="1186" y="653"/>
                </a:cubicBezTo>
                <a:cubicBezTo>
                  <a:pt x="1187" y="654"/>
                  <a:pt x="1187" y="655"/>
                  <a:pt x="1186" y="655"/>
                </a:cubicBezTo>
                <a:cubicBezTo>
                  <a:pt x="1185" y="656"/>
                  <a:pt x="1184" y="657"/>
                  <a:pt x="1182" y="656"/>
                </a:cubicBezTo>
                <a:cubicBezTo>
                  <a:pt x="1182" y="659"/>
                  <a:pt x="1180" y="659"/>
                  <a:pt x="1178" y="660"/>
                </a:cubicBezTo>
                <a:cubicBezTo>
                  <a:pt x="1178" y="665"/>
                  <a:pt x="1176" y="665"/>
                  <a:pt x="1175" y="668"/>
                </a:cubicBezTo>
                <a:cubicBezTo>
                  <a:pt x="1174" y="669"/>
                  <a:pt x="1175" y="670"/>
                  <a:pt x="1174" y="671"/>
                </a:cubicBezTo>
                <a:cubicBezTo>
                  <a:pt x="1174" y="672"/>
                  <a:pt x="1173" y="672"/>
                  <a:pt x="1172" y="672"/>
                </a:cubicBezTo>
                <a:cubicBezTo>
                  <a:pt x="1172" y="673"/>
                  <a:pt x="1170" y="679"/>
                  <a:pt x="1170" y="681"/>
                </a:cubicBezTo>
                <a:cubicBezTo>
                  <a:pt x="1171" y="683"/>
                  <a:pt x="1173" y="684"/>
                  <a:pt x="1174" y="686"/>
                </a:cubicBezTo>
                <a:cubicBezTo>
                  <a:pt x="1174" y="687"/>
                  <a:pt x="1173" y="689"/>
                  <a:pt x="1173" y="690"/>
                </a:cubicBezTo>
                <a:cubicBezTo>
                  <a:pt x="1173" y="690"/>
                  <a:pt x="1173" y="691"/>
                  <a:pt x="1174" y="691"/>
                </a:cubicBezTo>
                <a:cubicBezTo>
                  <a:pt x="1173" y="694"/>
                  <a:pt x="1174" y="700"/>
                  <a:pt x="1175" y="702"/>
                </a:cubicBezTo>
                <a:cubicBezTo>
                  <a:pt x="1177" y="705"/>
                  <a:pt x="1179" y="705"/>
                  <a:pt x="1181" y="708"/>
                </a:cubicBezTo>
                <a:cubicBezTo>
                  <a:pt x="1180" y="709"/>
                  <a:pt x="1179" y="710"/>
                  <a:pt x="1179" y="711"/>
                </a:cubicBezTo>
                <a:cubicBezTo>
                  <a:pt x="1179" y="713"/>
                  <a:pt x="1180" y="717"/>
                  <a:pt x="1180" y="719"/>
                </a:cubicBezTo>
                <a:cubicBezTo>
                  <a:pt x="1180" y="720"/>
                  <a:pt x="1179" y="720"/>
                  <a:pt x="1179" y="721"/>
                </a:cubicBezTo>
                <a:cubicBezTo>
                  <a:pt x="1181" y="723"/>
                  <a:pt x="1180" y="727"/>
                  <a:pt x="1180" y="730"/>
                </a:cubicBezTo>
                <a:cubicBezTo>
                  <a:pt x="1181" y="730"/>
                  <a:pt x="1181" y="730"/>
                  <a:pt x="1182" y="730"/>
                </a:cubicBezTo>
                <a:cubicBezTo>
                  <a:pt x="1182" y="731"/>
                  <a:pt x="1182" y="731"/>
                  <a:pt x="1182" y="731"/>
                </a:cubicBezTo>
                <a:cubicBezTo>
                  <a:pt x="1181" y="732"/>
                  <a:pt x="1181" y="733"/>
                  <a:pt x="1180" y="734"/>
                </a:cubicBezTo>
                <a:cubicBezTo>
                  <a:pt x="1180" y="735"/>
                  <a:pt x="1180" y="735"/>
                  <a:pt x="1180" y="735"/>
                </a:cubicBezTo>
                <a:cubicBezTo>
                  <a:pt x="1178" y="738"/>
                  <a:pt x="1177" y="741"/>
                  <a:pt x="1174" y="743"/>
                </a:cubicBezTo>
                <a:cubicBezTo>
                  <a:pt x="1170" y="746"/>
                  <a:pt x="1165" y="747"/>
                  <a:pt x="1161" y="749"/>
                </a:cubicBezTo>
                <a:cubicBezTo>
                  <a:pt x="1157" y="751"/>
                  <a:pt x="1156" y="755"/>
                  <a:pt x="1153" y="757"/>
                </a:cubicBezTo>
                <a:cubicBezTo>
                  <a:pt x="1150" y="759"/>
                  <a:pt x="1148" y="761"/>
                  <a:pt x="1146" y="763"/>
                </a:cubicBezTo>
                <a:cubicBezTo>
                  <a:pt x="1146" y="764"/>
                  <a:pt x="1146" y="765"/>
                  <a:pt x="1146" y="767"/>
                </a:cubicBezTo>
                <a:cubicBezTo>
                  <a:pt x="1147" y="767"/>
                  <a:pt x="1148" y="768"/>
                  <a:pt x="1148" y="770"/>
                </a:cubicBezTo>
                <a:cubicBezTo>
                  <a:pt x="1147" y="772"/>
                  <a:pt x="1148" y="775"/>
                  <a:pt x="1149" y="777"/>
                </a:cubicBezTo>
                <a:cubicBezTo>
                  <a:pt x="1150" y="777"/>
                  <a:pt x="1150" y="777"/>
                  <a:pt x="1150" y="777"/>
                </a:cubicBezTo>
                <a:cubicBezTo>
                  <a:pt x="1150" y="779"/>
                  <a:pt x="1151" y="782"/>
                  <a:pt x="1150" y="785"/>
                </a:cubicBezTo>
                <a:cubicBezTo>
                  <a:pt x="1150" y="785"/>
                  <a:pt x="1149" y="786"/>
                  <a:pt x="1149" y="787"/>
                </a:cubicBezTo>
                <a:cubicBezTo>
                  <a:pt x="1149" y="787"/>
                  <a:pt x="1149" y="787"/>
                  <a:pt x="1149" y="787"/>
                </a:cubicBezTo>
                <a:cubicBezTo>
                  <a:pt x="1149" y="788"/>
                  <a:pt x="1150" y="787"/>
                  <a:pt x="1150" y="788"/>
                </a:cubicBezTo>
                <a:cubicBezTo>
                  <a:pt x="1148" y="794"/>
                  <a:pt x="1142" y="793"/>
                  <a:pt x="1138" y="796"/>
                </a:cubicBezTo>
                <a:cubicBezTo>
                  <a:pt x="1135" y="797"/>
                  <a:pt x="1134" y="799"/>
                  <a:pt x="1133" y="801"/>
                </a:cubicBezTo>
                <a:cubicBezTo>
                  <a:pt x="1133" y="801"/>
                  <a:pt x="1133" y="801"/>
                  <a:pt x="1133" y="801"/>
                </a:cubicBezTo>
                <a:cubicBezTo>
                  <a:pt x="1133" y="802"/>
                  <a:pt x="1134" y="802"/>
                  <a:pt x="1135" y="803"/>
                </a:cubicBezTo>
                <a:cubicBezTo>
                  <a:pt x="1135" y="806"/>
                  <a:pt x="1135" y="811"/>
                  <a:pt x="1133" y="813"/>
                </a:cubicBezTo>
                <a:cubicBezTo>
                  <a:pt x="1133" y="813"/>
                  <a:pt x="1132" y="813"/>
                  <a:pt x="1131" y="814"/>
                </a:cubicBezTo>
                <a:cubicBezTo>
                  <a:pt x="1131" y="815"/>
                  <a:pt x="1132" y="816"/>
                  <a:pt x="1132" y="817"/>
                </a:cubicBezTo>
                <a:cubicBezTo>
                  <a:pt x="1131" y="819"/>
                  <a:pt x="1127" y="821"/>
                  <a:pt x="1126" y="823"/>
                </a:cubicBezTo>
                <a:cubicBezTo>
                  <a:pt x="1120" y="832"/>
                  <a:pt x="1114" y="839"/>
                  <a:pt x="1105" y="846"/>
                </a:cubicBezTo>
                <a:cubicBezTo>
                  <a:pt x="1103" y="847"/>
                  <a:pt x="1102" y="849"/>
                  <a:pt x="1100" y="850"/>
                </a:cubicBezTo>
                <a:cubicBezTo>
                  <a:pt x="1099" y="851"/>
                  <a:pt x="1093" y="851"/>
                  <a:pt x="1092" y="852"/>
                </a:cubicBezTo>
                <a:cubicBezTo>
                  <a:pt x="1092" y="852"/>
                  <a:pt x="1092" y="853"/>
                  <a:pt x="1091" y="853"/>
                </a:cubicBezTo>
                <a:cubicBezTo>
                  <a:pt x="1090" y="853"/>
                  <a:pt x="1089" y="853"/>
                  <a:pt x="1088" y="853"/>
                </a:cubicBezTo>
                <a:cubicBezTo>
                  <a:pt x="1087" y="853"/>
                  <a:pt x="1087" y="854"/>
                  <a:pt x="1086" y="855"/>
                </a:cubicBezTo>
                <a:cubicBezTo>
                  <a:pt x="1084" y="854"/>
                  <a:pt x="1082" y="852"/>
                  <a:pt x="1080" y="853"/>
                </a:cubicBezTo>
                <a:cubicBezTo>
                  <a:pt x="1079" y="853"/>
                  <a:pt x="1078" y="853"/>
                  <a:pt x="1078" y="854"/>
                </a:cubicBezTo>
                <a:cubicBezTo>
                  <a:pt x="1075" y="854"/>
                  <a:pt x="1074" y="852"/>
                  <a:pt x="1071" y="854"/>
                </a:cubicBezTo>
                <a:cubicBezTo>
                  <a:pt x="1070" y="854"/>
                  <a:pt x="1070" y="855"/>
                  <a:pt x="1069" y="855"/>
                </a:cubicBezTo>
                <a:cubicBezTo>
                  <a:pt x="1067" y="856"/>
                  <a:pt x="1064" y="855"/>
                  <a:pt x="1062" y="856"/>
                </a:cubicBezTo>
                <a:cubicBezTo>
                  <a:pt x="1060" y="856"/>
                  <a:pt x="1059" y="858"/>
                  <a:pt x="1058" y="859"/>
                </a:cubicBezTo>
                <a:cubicBezTo>
                  <a:pt x="1057" y="858"/>
                  <a:pt x="1055" y="858"/>
                  <a:pt x="1055" y="857"/>
                </a:cubicBezTo>
                <a:cubicBezTo>
                  <a:pt x="1055" y="856"/>
                  <a:pt x="1055" y="855"/>
                  <a:pt x="1054" y="855"/>
                </a:cubicBezTo>
                <a:cubicBezTo>
                  <a:pt x="1053" y="855"/>
                  <a:pt x="1053" y="855"/>
                  <a:pt x="1052" y="855"/>
                </a:cubicBezTo>
                <a:cubicBezTo>
                  <a:pt x="1052" y="854"/>
                  <a:pt x="1052" y="854"/>
                  <a:pt x="1051" y="854"/>
                </a:cubicBezTo>
                <a:cubicBezTo>
                  <a:pt x="1051" y="854"/>
                  <a:pt x="1051" y="854"/>
                  <a:pt x="1050" y="854"/>
                </a:cubicBezTo>
                <a:cubicBezTo>
                  <a:pt x="1050" y="854"/>
                  <a:pt x="1050" y="854"/>
                  <a:pt x="1050" y="855"/>
                </a:cubicBezTo>
                <a:cubicBezTo>
                  <a:pt x="1050" y="855"/>
                  <a:pt x="1050" y="855"/>
                  <a:pt x="1050" y="855"/>
                </a:cubicBezTo>
                <a:cubicBezTo>
                  <a:pt x="1049" y="854"/>
                  <a:pt x="1049" y="854"/>
                  <a:pt x="1049" y="854"/>
                </a:cubicBezTo>
                <a:cubicBezTo>
                  <a:pt x="1049" y="853"/>
                  <a:pt x="1050" y="852"/>
                  <a:pt x="1050" y="851"/>
                </a:cubicBezTo>
                <a:cubicBezTo>
                  <a:pt x="1049" y="850"/>
                  <a:pt x="1046" y="846"/>
                  <a:pt x="1047" y="845"/>
                </a:cubicBezTo>
                <a:cubicBezTo>
                  <a:pt x="1047" y="845"/>
                  <a:pt x="1048" y="845"/>
                  <a:pt x="1049" y="845"/>
                </a:cubicBezTo>
                <a:cubicBezTo>
                  <a:pt x="1050" y="839"/>
                  <a:pt x="1047" y="835"/>
                  <a:pt x="1045" y="831"/>
                </a:cubicBezTo>
                <a:cubicBezTo>
                  <a:pt x="1042" y="827"/>
                  <a:pt x="1041" y="822"/>
                  <a:pt x="1039" y="819"/>
                </a:cubicBezTo>
                <a:cubicBezTo>
                  <a:pt x="1037" y="816"/>
                  <a:pt x="1034" y="813"/>
                  <a:pt x="1032" y="811"/>
                </a:cubicBezTo>
                <a:cubicBezTo>
                  <a:pt x="1031" y="809"/>
                  <a:pt x="1031" y="807"/>
                  <a:pt x="1030" y="804"/>
                </a:cubicBezTo>
                <a:cubicBezTo>
                  <a:pt x="1030" y="804"/>
                  <a:pt x="1031" y="803"/>
                  <a:pt x="1030" y="802"/>
                </a:cubicBezTo>
                <a:cubicBezTo>
                  <a:pt x="1030" y="801"/>
                  <a:pt x="1029" y="800"/>
                  <a:pt x="1029" y="798"/>
                </a:cubicBezTo>
                <a:cubicBezTo>
                  <a:pt x="1028" y="797"/>
                  <a:pt x="1029" y="796"/>
                  <a:pt x="1029" y="794"/>
                </a:cubicBezTo>
                <a:cubicBezTo>
                  <a:pt x="1029" y="793"/>
                  <a:pt x="1028" y="792"/>
                  <a:pt x="1028" y="791"/>
                </a:cubicBezTo>
                <a:cubicBezTo>
                  <a:pt x="1027" y="788"/>
                  <a:pt x="1026" y="785"/>
                  <a:pt x="1026" y="782"/>
                </a:cubicBezTo>
                <a:cubicBezTo>
                  <a:pt x="1029" y="779"/>
                  <a:pt x="1023" y="774"/>
                  <a:pt x="1022" y="771"/>
                </a:cubicBezTo>
                <a:cubicBezTo>
                  <a:pt x="1020" y="766"/>
                  <a:pt x="1017" y="762"/>
                  <a:pt x="1015" y="758"/>
                </a:cubicBezTo>
                <a:cubicBezTo>
                  <a:pt x="1014" y="756"/>
                  <a:pt x="1012" y="754"/>
                  <a:pt x="1011" y="751"/>
                </a:cubicBezTo>
                <a:cubicBezTo>
                  <a:pt x="1010" y="748"/>
                  <a:pt x="1011" y="742"/>
                  <a:pt x="1011" y="738"/>
                </a:cubicBezTo>
                <a:cubicBezTo>
                  <a:pt x="1014" y="735"/>
                  <a:pt x="1013" y="728"/>
                  <a:pt x="1015" y="724"/>
                </a:cubicBezTo>
                <a:cubicBezTo>
                  <a:pt x="1016" y="723"/>
                  <a:pt x="1016" y="723"/>
                  <a:pt x="1017" y="722"/>
                </a:cubicBezTo>
                <a:cubicBezTo>
                  <a:pt x="1017" y="721"/>
                  <a:pt x="1018" y="720"/>
                  <a:pt x="1018" y="719"/>
                </a:cubicBezTo>
                <a:cubicBezTo>
                  <a:pt x="1018" y="719"/>
                  <a:pt x="1019" y="719"/>
                  <a:pt x="1020" y="719"/>
                </a:cubicBezTo>
                <a:cubicBezTo>
                  <a:pt x="1021" y="718"/>
                  <a:pt x="1022" y="714"/>
                  <a:pt x="1023" y="712"/>
                </a:cubicBezTo>
                <a:cubicBezTo>
                  <a:pt x="1022" y="710"/>
                  <a:pt x="1022" y="708"/>
                  <a:pt x="1022" y="706"/>
                </a:cubicBezTo>
                <a:cubicBezTo>
                  <a:pt x="1021" y="703"/>
                  <a:pt x="1015" y="698"/>
                  <a:pt x="1020" y="696"/>
                </a:cubicBezTo>
                <a:cubicBezTo>
                  <a:pt x="1021" y="692"/>
                  <a:pt x="1019" y="691"/>
                  <a:pt x="1018" y="688"/>
                </a:cubicBezTo>
                <a:cubicBezTo>
                  <a:pt x="1017" y="687"/>
                  <a:pt x="1017" y="686"/>
                  <a:pt x="1017" y="685"/>
                </a:cubicBezTo>
                <a:cubicBezTo>
                  <a:pt x="1016" y="683"/>
                  <a:pt x="1015" y="682"/>
                  <a:pt x="1014" y="681"/>
                </a:cubicBezTo>
                <a:cubicBezTo>
                  <a:pt x="1013" y="679"/>
                  <a:pt x="1014" y="677"/>
                  <a:pt x="1013" y="676"/>
                </a:cubicBezTo>
                <a:cubicBezTo>
                  <a:pt x="1013" y="675"/>
                  <a:pt x="1011" y="671"/>
                  <a:pt x="1011" y="671"/>
                </a:cubicBezTo>
                <a:cubicBezTo>
                  <a:pt x="1008" y="668"/>
                  <a:pt x="1006" y="666"/>
                  <a:pt x="1004" y="664"/>
                </a:cubicBezTo>
                <a:cubicBezTo>
                  <a:pt x="1003" y="662"/>
                  <a:pt x="1001" y="661"/>
                  <a:pt x="1000" y="660"/>
                </a:cubicBezTo>
                <a:cubicBezTo>
                  <a:pt x="1000" y="660"/>
                  <a:pt x="1000" y="659"/>
                  <a:pt x="1000" y="659"/>
                </a:cubicBezTo>
                <a:cubicBezTo>
                  <a:pt x="1000" y="658"/>
                  <a:pt x="999" y="659"/>
                  <a:pt x="998" y="658"/>
                </a:cubicBezTo>
                <a:cubicBezTo>
                  <a:pt x="997" y="657"/>
                  <a:pt x="996" y="656"/>
                  <a:pt x="996" y="654"/>
                </a:cubicBezTo>
                <a:cubicBezTo>
                  <a:pt x="996" y="654"/>
                  <a:pt x="996" y="654"/>
                  <a:pt x="996" y="654"/>
                </a:cubicBezTo>
                <a:cubicBezTo>
                  <a:pt x="996" y="654"/>
                  <a:pt x="997" y="654"/>
                  <a:pt x="997" y="653"/>
                </a:cubicBezTo>
                <a:cubicBezTo>
                  <a:pt x="996" y="652"/>
                  <a:pt x="995" y="653"/>
                  <a:pt x="995" y="652"/>
                </a:cubicBezTo>
                <a:cubicBezTo>
                  <a:pt x="994" y="651"/>
                  <a:pt x="993" y="650"/>
                  <a:pt x="993" y="649"/>
                </a:cubicBezTo>
                <a:cubicBezTo>
                  <a:pt x="996" y="648"/>
                  <a:pt x="996" y="646"/>
                  <a:pt x="997" y="643"/>
                </a:cubicBezTo>
                <a:cubicBezTo>
                  <a:pt x="998" y="643"/>
                  <a:pt x="999" y="643"/>
                  <a:pt x="999" y="643"/>
                </a:cubicBezTo>
                <a:cubicBezTo>
                  <a:pt x="999" y="643"/>
                  <a:pt x="999" y="643"/>
                  <a:pt x="999" y="643"/>
                </a:cubicBezTo>
                <a:cubicBezTo>
                  <a:pt x="998" y="642"/>
                  <a:pt x="997" y="642"/>
                  <a:pt x="996" y="641"/>
                </a:cubicBezTo>
                <a:cubicBezTo>
                  <a:pt x="998" y="640"/>
                  <a:pt x="998" y="639"/>
                  <a:pt x="998" y="637"/>
                </a:cubicBezTo>
                <a:cubicBezTo>
                  <a:pt x="997" y="637"/>
                  <a:pt x="997" y="637"/>
                  <a:pt x="996" y="637"/>
                </a:cubicBezTo>
                <a:cubicBezTo>
                  <a:pt x="996" y="637"/>
                  <a:pt x="996" y="637"/>
                  <a:pt x="996" y="637"/>
                </a:cubicBezTo>
                <a:cubicBezTo>
                  <a:pt x="998" y="636"/>
                  <a:pt x="999" y="634"/>
                  <a:pt x="1000" y="632"/>
                </a:cubicBezTo>
                <a:cubicBezTo>
                  <a:pt x="999" y="631"/>
                  <a:pt x="999" y="630"/>
                  <a:pt x="999" y="630"/>
                </a:cubicBezTo>
                <a:cubicBezTo>
                  <a:pt x="999" y="629"/>
                  <a:pt x="999" y="628"/>
                  <a:pt x="1000" y="627"/>
                </a:cubicBezTo>
                <a:cubicBezTo>
                  <a:pt x="999" y="625"/>
                  <a:pt x="998" y="624"/>
                  <a:pt x="998" y="622"/>
                </a:cubicBezTo>
                <a:cubicBezTo>
                  <a:pt x="998" y="622"/>
                  <a:pt x="998" y="622"/>
                  <a:pt x="999" y="621"/>
                </a:cubicBezTo>
                <a:cubicBezTo>
                  <a:pt x="999" y="621"/>
                  <a:pt x="999" y="621"/>
                  <a:pt x="999" y="621"/>
                </a:cubicBezTo>
                <a:cubicBezTo>
                  <a:pt x="998" y="621"/>
                  <a:pt x="998" y="621"/>
                  <a:pt x="998" y="620"/>
                </a:cubicBezTo>
                <a:cubicBezTo>
                  <a:pt x="993" y="620"/>
                  <a:pt x="995" y="619"/>
                  <a:pt x="994" y="617"/>
                </a:cubicBezTo>
                <a:cubicBezTo>
                  <a:pt x="993" y="616"/>
                  <a:pt x="990" y="616"/>
                  <a:pt x="990" y="616"/>
                </a:cubicBezTo>
                <a:cubicBezTo>
                  <a:pt x="990" y="616"/>
                  <a:pt x="990" y="617"/>
                  <a:pt x="990" y="617"/>
                </a:cubicBezTo>
                <a:cubicBezTo>
                  <a:pt x="988" y="618"/>
                  <a:pt x="985" y="618"/>
                  <a:pt x="983" y="617"/>
                </a:cubicBezTo>
                <a:cubicBezTo>
                  <a:pt x="980" y="621"/>
                  <a:pt x="973" y="618"/>
                  <a:pt x="973" y="613"/>
                </a:cubicBezTo>
                <a:cubicBezTo>
                  <a:pt x="973" y="613"/>
                  <a:pt x="973" y="612"/>
                  <a:pt x="973" y="611"/>
                </a:cubicBezTo>
                <a:cubicBezTo>
                  <a:pt x="973" y="611"/>
                  <a:pt x="973" y="611"/>
                  <a:pt x="973" y="611"/>
                </a:cubicBezTo>
                <a:cubicBezTo>
                  <a:pt x="972" y="611"/>
                  <a:pt x="972" y="611"/>
                  <a:pt x="972" y="611"/>
                </a:cubicBezTo>
                <a:cubicBezTo>
                  <a:pt x="971" y="610"/>
                  <a:pt x="971" y="610"/>
                  <a:pt x="971" y="609"/>
                </a:cubicBezTo>
                <a:cubicBezTo>
                  <a:pt x="970" y="608"/>
                  <a:pt x="966" y="605"/>
                  <a:pt x="964" y="605"/>
                </a:cubicBezTo>
                <a:cubicBezTo>
                  <a:pt x="963" y="605"/>
                  <a:pt x="963" y="606"/>
                  <a:pt x="962" y="606"/>
                </a:cubicBezTo>
                <a:cubicBezTo>
                  <a:pt x="958" y="607"/>
                  <a:pt x="954" y="607"/>
                  <a:pt x="949" y="607"/>
                </a:cubicBezTo>
                <a:cubicBezTo>
                  <a:pt x="948" y="608"/>
                  <a:pt x="948" y="609"/>
                  <a:pt x="947" y="610"/>
                </a:cubicBezTo>
                <a:cubicBezTo>
                  <a:pt x="945" y="610"/>
                  <a:pt x="943" y="610"/>
                  <a:pt x="942" y="611"/>
                </a:cubicBezTo>
                <a:cubicBezTo>
                  <a:pt x="937" y="613"/>
                  <a:pt x="933" y="614"/>
                  <a:pt x="929" y="616"/>
                </a:cubicBezTo>
                <a:cubicBezTo>
                  <a:pt x="928" y="616"/>
                  <a:pt x="924" y="613"/>
                  <a:pt x="923" y="613"/>
                </a:cubicBezTo>
                <a:cubicBezTo>
                  <a:pt x="923" y="613"/>
                  <a:pt x="923" y="613"/>
                  <a:pt x="923" y="614"/>
                </a:cubicBezTo>
                <a:cubicBezTo>
                  <a:pt x="921" y="614"/>
                  <a:pt x="919" y="613"/>
                  <a:pt x="918" y="613"/>
                </a:cubicBezTo>
                <a:cubicBezTo>
                  <a:pt x="916" y="612"/>
                  <a:pt x="912" y="613"/>
                  <a:pt x="910" y="613"/>
                </a:cubicBezTo>
                <a:cubicBezTo>
                  <a:pt x="908" y="614"/>
                  <a:pt x="906" y="615"/>
                  <a:pt x="904" y="615"/>
                </a:cubicBezTo>
                <a:cubicBezTo>
                  <a:pt x="902" y="616"/>
                  <a:pt x="900" y="617"/>
                  <a:pt x="898" y="618"/>
                </a:cubicBezTo>
                <a:cubicBezTo>
                  <a:pt x="896" y="619"/>
                  <a:pt x="891" y="616"/>
                  <a:pt x="890" y="615"/>
                </a:cubicBezTo>
                <a:cubicBezTo>
                  <a:pt x="886" y="613"/>
                  <a:pt x="884" y="610"/>
                  <a:pt x="880" y="608"/>
                </a:cubicBezTo>
                <a:cubicBezTo>
                  <a:pt x="879" y="607"/>
                  <a:pt x="877" y="606"/>
                  <a:pt x="875" y="605"/>
                </a:cubicBezTo>
                <a:cubicBezTo>
                  <a:pt x="873" y="604"/>
                  <a:pt x="872" y="602"/>
                  <a:pt x="869" y="601"/>
                </a:cubicBezTo>
                <a:cubicBezTo>
                  <a:pt x="869" y="600"/>
                  <a:pt x="869" y="599"/>
                  <a:pt x="869" y="599"/>
                </a:cubicBezTo>
                <a:cubicBezTo>
                  <a:pt x="867" y="598"/>
                  <a:pt x="864" y="597"/>
                  <a:pt x="864" y="595"/>
                </a:cubicBezTo>
                <a:cubicBezTo>
                  <a:pt x="864" y="595"/>
                  <a:pt x="864" y="595"/>
                  <a:pt x="864" y="595"/>
                </a:cubicBezTo>
                <a:cubicBezTo>
                  <a:pt x="864" y="594"/>
                  <a:pt x="865" y="594"/>
                  <a:pt x="865" y="593"/>
                </a:cubicBezTo>
                <a:cubicBezTo>
                  <a:pt x="865" y="593"/>
                  <a:pt x="865" y="593"/>
                  <a:pt x="865" y="593"/>
                </a:cubicBezTo>
                <a:cubicBezTo>
                  <a:pt x="864" y="593"/>
                  <a:pt x="864" y="593"/>
                  <a:pt x="864" y="592"/>
                </a:cubicBezTo>
                <a:cubicBezTo>
                  <a:pt x="864" y="592"/>
                  <a:pt x="864" y="591"/>
                  <a:pt x="864" y="591"/>
                </a:cubicBezTo>
                <a:cubicBezTo>
                  <a:pt x="863" y="589"/>
                  <a:pt x="862" y="589"/>
                  <a:pt x="861" y="587"/>
                </a:cubicBezTo>
                <a:cubicBezTo>
                  <a:pt x="861" y="587"/>
                  <a:pt x="861" y="586"/>
                  <a:pt x="861" y="585"/>
                </a:cubicBezTo>
                <a:cubicBezTo>
                  <a:pt x="859" y="585"/>
                  <a:pt x="857" y="583"/>
                  <a:pt x="855" y="582"/>
                </a:cubicBezTo>
                <a:cubicBezTo>
                  <a:pt x="855" y="581"/>
                  <a:pt x="855" y="581"/>
                  <a:pt x="855" y="580"/>
                </a:cubicBezTo>
                <a:cubicBezTo>
                  <a:pt x="854" y="580"/>
                  <a:pt x="853" y="580"/>
                  <a:pt x="853" y="579"/>
                </a:cubicBezTo>
                <a:cubicBezTo>
                  <a:pt x="853" y="579"/>
                  <a:pt x="853" y="579"/>
                  <a:pt x="853" y="578"/>
                </a:cubicBezTo>
                <a:cubicBezTo>
                  <a:pt x="852" y="578"/>
                  <a:pt x="851" y="578"/>
                  <a:pt x="851" y="577"/>
                </a:cubicBezTo>
                <a:cubicBezTo>
                  <a:pt x="850" y="576"/>
                  <a:pt x="851" y="575"/>
                  <a:pt x="852" y="574"/>
                </a:cubicBezTo>
                <a:cubicBezTo>
                  <a:pt x="851" y="573"/>
                  <a:pt x="849" y="574"/>
                  <a:pt x="848" y="574"/>
                </a:cubicBezTo>
                <a:cubicBezTo>
                  <a:pt x="847" y="573"/>
                  <a:pt x="846" y="573"/>
                  <a:pt x="845" y="572"/>
                </a:cubicBezTo>
                <a:cubicBezTo>
                  <a:pt x="845" y="572"/>
                  <a:pt x="845" y="572"/>
                  <a:pt x="845" y="572"/>
                </a:cubicBezTo>
                <a:cubicBezTo>
                  <a:pt x="843" y="570"/>
                  <a:pt x="844" y="572"/>
                  <a:pt x="842" y="570"/>
                </a:cubicBezTo>
                <a:cubicBezTo>
                  <a:pt x="843" y="568"/>
                  <a:pt x="842" y="566"/>
                  <a:pt x="843" y="564"/>
                </a:cubicBezTo>
                <a:cubicBezTo>
                  <a:pt x="843" y="564"/>
                  <a:pt x="844" y="564"/>
                  <a:pt x="844" y="564"/>
                </a:cubicBezTo>
                <a:cubicBezTo>
                  <a:pt x="844" y="563"/>
                  <a:pt x="844" y="563"/>
                  <a:pt x="844" y="562"/>
                </a:cubicBezTo>
                <a:cubicBezTo>
                  <a:pt x="842" y="562"/>
                  <a:pt x="842" y="558"/>
                  <a:pt x="839" y="556"/>
                </a:cubicBezTo>
                <a:cubicBezTo>
                  <a:pt x="839" y="556"/>
                  <a:pt x="839" y="556"/>
                  <a:pt x="839" y="556"/>
                </a:cubicBezTo>
                <a:cubicBezTo>
                  <a:pt x="841" y="555"/>
                  <a:pt x="843" y="551"/>
                  <a:pt x="844" y="549"/>
                </a:cubicBezTo>
                <a:cubicBezTo>
                  <a:pt x="844" y="547"/>
                  <a:pt x="845" y="546"/>
                  <a:pt x="845" y="545"/>
                </a:cubicBezTo>
                <a:cubicBezTo>
                  <a:pt x="846" y="540"/>
                  <a:pt x="849" y="532"/>
                  <a:pt x="844" y="529"/>
                </a:cubicBezTo>
                <a:cubicBezTo>
                  <a:pt x="846" y="526"/>
                  <a:pt x="846" y="519"/>
                  <a:pt x="842" y="519"/>
                </a:cubicBezTo>
                <a:cubicBezTo>
                  <a:pt x="842" y="519"/>
                  <a:pt x="841" y="520"/>
                  <a:pt x="841" y="520"/>
                </a:cubicBezTo>
                <a:cubicBezTo>
                  <a:pt x="841" y="517"/>
                  <a:pt x="841" y="514"/>
                  <a:pt x="842" y="512"/>
                </a:cubicBezTo>
                <a:cubicBezTo>
                  <a:pt x="843" y="511"/>
                  <a:pt x="844" y="510"/>
                  <a:pt x="845" y="509"/>
                </a:cubicBezTo>
                <a:cubicBezTo>
                  <a:pt x="846" y="506"/>
                  <a:pt x="848" y="503"/>
                  <a:pt x="849" y="500"/>
                </a:cubicBezTo>
                <a:cubicBezTo>
                  <a:pt x="850" y="499"/>
                  <a:pt x="853" y="498"/>
                  <a:pt x="854" y="496"/>
                </a:cubicBezTo>
                <a:cubicBezTo>
                  <a:pt x="854" y="495"/>
                  <a:pt x="854" y="494"/>
                  <a:pt x="854" y="493"/>
                </a:cubicBezTo>
                <a:cubicBezTo>
                  <a:pt x="854" y="491"/>
                  <a:pt x="855" y="488"/>
                  <a:pt x="856" y="487"/>
                </a:cubicBezTo>
                <a:cubicBezTo>
                  <a:pt x="858" y="485"/>
                  <a:pt x="860" y="485"/>
                  <a:pt x="861" y="483"/>
                </a:cubicBezTo>
                <a:cubicBezTo>
                  <a:pt x="863" y="481"/>
                  <a:pt x="863" y="477"/>
                  <a:pt x="865" y="476"/>
                </a:cubicBezTo>
                <a:cubicBezTo>
                  <a:pt x="867" y="475"/>
                  <a:pt x="870" y="475"/>
                  <a:pt x="872" y="474"/>
                </a:cubicBezTo>
                <a:cubicBezTo>
                  <a:pt x="875" y="473"/>
                  <a:pt x="881" y="467"/>
                  <a:pt x="883" y="464"/>
                </a:cubicBezTo>
                <a:cubicBezTo>
                  <a:pt x="887" y="459"/>
                  <a:pt x="882" y="457"/>
                  <a:pt x="883" y="453"/>
                </a:cubicBezTo>
                <a:close/>
                <a:moveTo>
                  <a:pt x="857" y="198"/>
                </a:moveTo>
                <a:cubicBezTo>
                  <a:pt x="857" y="198"/>
                  <a:pt x="857" y="199"/>
                  <a:pt x="857" y="199"/>
                </a:cubicBezTo>
                <a:cubicBezTo>
                  <a:pt x="856" y="201"/>
                  <a:pt x="854" y="203"/>
                  <a:pt x="852" y="201"/>
                </a:cubicBezTo>
                <a:cubicBezTo>
                  <a:pt x="850" y="203"/>
                  <a:pt x="847" y="205"/>
                  <a:pt x="844" y="206"/>
                </a:cubicBezTo>
                <a:cubicBezTo>
                  <a:pt x="842" y="206"/>
                  <a:pt x="840" y="207"/>
                  <a:pt x="838" y="207"/>
                </a:cubicBezTo>
                <a:cubicBezTo>
                  <a:pt x="836" y="208"/>
                  <a:pt x="836" y="211"/>
                  <a:pt x="831" y="210"/>
                </a:cubicBezTo>
                <a:cubicBezTo>
                  <a:pt x="829" y="210"/>
                  <a:pt x="826" y="210"/>
                  <a:pt x="824" y="209"/>
                </a:cubicBezTo>
                <a:cubicBezTo>
                  <a:pt x="823" y="208"/>
                  <a:pt x="822" y="207"/>
                  <a:pt x="822" y="207"/>
                </a:cubicBezTo>
                <a:cubicBezTo>
                  <a:pt x="818" y="205"/>
                  <a:pt x="811" y="208"/>
                  <a:pt x="809" y="205"/>
                </a:cubicBezTo>
                <a:cubicBezTo>
                  <a:pt x="811" y="203"/>
                  <a:pt x="813" y="203"/>
                  <a:pt x="815" y="200"/>
                </a:cubicBezTo>
                <a:cubicBezTo>
                  <a:pt x="812" y="200"/>
                  <a:pt x="811" y="199"/>
                  <a:pt x="810" y="198"/>
                </a:cubicBezTo>
                <a:cubicBezTo>
                  <a:pt x="808" y="198"/>
                  <a:pt x="804" y="199"/>
                  <a:pt x="803" y="198"/>
                </a:cubicBezTo>
                <a:cubicBezTo>
                  <a:pt x="803" y="198"/>
                  <a:pt x="802" y="198"/>
                  <a:pt x="802" y="198"/>
                </a:cubicBezTo>
                <a:cubicBezTo>
                  <a:pt x="802" y="198"/>
                  <a:pt x="802" y="197"/>
                  <a:pt x="802" y="197"/>
                </a:cubicBezTo>
                <a:cubicBezTo>
                  <a:pt x="803" y="195"/>
                  <a:pt x="811" y="196"/>
                  <a:pt x="813" y="194"/>
                </a:cubicBezTo>
                <a:cubicBezTo>
                  <a:pt x="813" y="194"/>
                  <a:pt x="813" y="193"/>
                  <a:pt x="814" y="193"/>
                </a:cubicBezTo>
                <a:cubicBezTo>
                  <a:pt x="813" y="192"/>
                  <a:pt x="813" y="192"/>
                  <a:pt x="813" y="192"/>
                </a:cubicBezTo>
                <a:cubicBezTo>
                  <a:pt x="812" y="191"/>
                  <a:pt x="810" y="190"/>
                  <a:pt x="808" y="190"/>
                </a:cubicBezTo>
                <a:cubicBezTo>
                  <a:pt x="805" y="189"/>
                  <a:pt x="801" y="193"/>
                  <a:pt x="799" y="190"/>
                </a:cubicBezTo>
                <a:cubicBezTo>
                  <a:pt x="799" y="189"/>
                  <a:pt x="799" y="189"/>
                  <a:pt x="799" y="188"/>
                </a:cubicBezTo>
                <a:cubicBezTo>
                  <a:pt x="800" y="188"/>
                  <a:pt x="803" y="188"/>
                  <a:pt x="804" y="187"/>
                </a:cubicBezTo>
                <a:cubicBezTo>
                  <a:pt x="804" y="187"/>
                  <a:pt x="804" y="187"/>
                  <a:pt x="804" y="187"/>
                </a:cubicBezTo>
                <a:cubicBezTo>
                  <a:pt x="804" y="186"/>
                  <a:pt x="803" y="186"/>
                  <a:pt x="803" y="185"/>
                </a:cubicBezTo>
                <a:cubicBezTo>
                  <a:pt x="804" y="181"/>
                  <a:pt x="806" y="187"/>
                  <a:pt x="809" y="185"/>
                </a:cubicBezTo>
                <a:cubicBezTo>
                  <a:pt x="809" y="185"/>
                  <a:pt x="809" y="185"/>
                  <a:pt x="809" y="185"/>
                </a:cubicBezTo>
                <a:cubicBezTo>
                  <a:pt x="809" y="184"/>
                  <a:pt x="808" y="183"/>
                  <a:pt x="807" y="182"/>
                </a:cubicBezTo>
                <a:cubicBezTo>
                  <a:pt x="807" y="182"/>
                  <a:pt x="807" y="182"/>
                  <a:pt x="807" y="182"/>
                </a:cubicBezTo>
                <a:cubicBezTo>
                  <a:pt x="808" y="182"/>
                  <a:pt x="808" y="181"/>
                  <a:pt x="808" y="181"/>
                </a:cubicBezTo>
                <a:cubicBezTo>
                  <a:pt x="811" y="182"/>
                  <a:pt x="816" y="182"/>
                  <a:pt x="817" y="186"/>
                </a:cubicBezTo>
                <a:cubicBezTo>
                  <a:pt x="817" y="187"/>
                  <a:pt x="815" y="188"/>
                  <a:pt x="815" y="189"/>
                </a:cubicBezTo>
                <a:cubicBezTo>
                  <a:pt x="816" y="190"/>
                  <a:pt x="817" y="191"/>
                  <a:pt x="817" y="192"/>
                </a:cubicBezTo>
                <a:cubicBezTo>
                  <a:pt x="818" y="192"/>
                  <a:pt x="819" y="191"/>
                  <a:pt x="819" y="190"/>
                </a:cubicBezTo>
                <a:cubicBezTo>
                  <a:pt x="821" y="190"/>
                  <a:pt x="822" y="190"/>
                  <a:pt x="823" y="189"/>
                </a:cubicBezTo>
                <a:cubicBezTo>
                  <a:pt x="823" y="187"/>
                  <a:pt x="822" y="185"/>
                  <a:pt x="823" y="184"/>
                </a:cubicBezTo>
                <a:cubicBezTo>
                  <a:pt x="823" y="184"/>
                  <a:pt x="824" y="184"/>
                  <a:pt x="824" y="184"/>
                </a:cubicBezTo>
                <a:cubicBezTo>
                  <a:pt x="824" y="184"/>
                  <a:pt x="824" y="184"/>
                  <a:pt x="824" y="184"/>
                </a:cubicBezTo>
                <a:cubicBezTo>
                  <a:pt x="825" y="185"/>
                  <a:pt x="826" y="187"/>
                  <a:pt x="828" y="188"/>
                </a:cubicBezTo>
                <a:cubicBezTo>
                  <a:pt x="828" y="188"/>
                  <a:pt x="828" y="188"/>
                  <a:pt x="829" y="188"/>
                </a:cubicBezTo>
                <a:cubicBezTo>
                  <a:pt x="829" y="187"/>
                  <a:pt x="829" y="187"/>
                  <a:pt x="829" y="187"/>
                </a:cubicBezTo>
                <a:cubicBezTo>
                  <a:pt x="828" y="187"/>
                  <a:pt x="828" y="186"/>
                  <a:pt x="828" y="185"/>
                </a:cubicBezTo>
                <a:cubicBezTo>
                  <a:pt x="829" y="184"/>
                  <a:pt x="831" y="184"/>
                  <a:pt x="832" y="185"/>
                </a:cubicBezTo>
                <a:cubicBezTo>
                  <a:pt x="833" y="186"/>
                  <a:pt x="834" y="187"/>
                  <a:pt x="836" y="187"/>
                </a:cubicBezTo>
                <a:cubicBezTo>
                  <a:pt x="836" y="186"/>
                  <a:pt x="836" y="185"/>
                  <a:pt x="835" y="184"/>
                </a:cubicBezTo>
                <a:cubicBezTo>
                  <a:pt x="839" y="184"/>
                  <a:pt x="842" y="185"/>
                  <a:pt x="845" y="184"/>
                </a:cubicBezTo>
                <a:cubicBezTo>
                  <a:pt x="845" y="182"/>
                  <a:pt x="845" y="181"/>
                  <a:pt x="845" y="180"/>
                </a:cubicBezTo>
                <a:cubicBezTo>
                  <a:pt x="846" y="180"/>
                  <a:pt x="848" y="180"/>
                  <a:pt x="849" y="181"/>
                </a:cubicBezTo>
                <a:cubicBezTo>
                  <a:pt x="850" y="184"/>
                  <a:pt x="852" y="183"/>
                  <a:pt x="855" y="184"/>
                </a:cubicBezTo>
                <a:cubicBezTo>
                  <a:pt x="855" y="185"/>
                  <a:pt x="855" y="185"/>
                  <a:pt x="855" y="185"/>
                </a:cubicBezTo>
                <a:cubicBezTo>
                  <a:pt x="855" y="186"/>
                  <a:pt x="855" y="187"/>
                  <a:pt x="855" y="188"/>
                </a:cubicBezTo>
                <a:cubicBezTo>
                  <a:pt x="856" y="188"/>
                  <a:pt x="856" y="189"/>
                  <a:pt x="857" y="189"/>
                </a:cubicBezTo>
                <a:cubicBezTo>
                  <a:pt x="858" y="190"/>
                  <a:pt x="860" y="189"/>
                  <a:pt x="861" y="190"/>
                </a:cubicBezTo>
                <a:cubicBezTo>
                  <a:pt x="863" y="192"/>
                  <a:pt x="862" y="195"/>
                  <a:pt x="861" y="197"/>
                </a:cubicBezTo>
                <a:cubicBezTo>
                  <a:pt x="860" y="197"/>
                  <a:pt x="858" y="197"/>
                  <a:pt x="857" y="198"/>
                </a:cubicBezTo>
                <a:close/>
                <a:moveTo>
                  <a:pt x="670" y="163"/>
                </a:moveTo>
                <a:cubicBezTo>
                  <a:pt x="670" y="163"/>
                  <a:pt x="670" y="163"/>
                  <a:pt x="670" y="163"/>
                </a:cubicBezTo>
                <a:cubicBezTo>
                  <a:pt x="668" y="161"/>
                  <a:pt x="670" y="161"/>
                  <a:pt x="671" y="159"/>
                </a:cubicBezTo>
                <a:cubicBezTo>
                  <a:pt x="672" y="161"/>
                  <a:pt x="671" y="163"/>
                  <a:pt x="670" y="163"/>
                </a:cubicBezTo>
                <a:close/>
                <a:moveTo>
                  <a:pt x="658" y="141"/>
                </a:moveTo>
                <a:cubicBezTo>
                  <a:pt x="659" y="141"/>
                  <a:pt x="661" y="142"/>
                  <a:pt x="659" y="143"/>
                </a:cubicBezTo>
                <a:cubicBezTo>
                  <a:pt x="657" y="142"/>
                  <a:pt x="657" y="141"/>
                  <a:pt x="658" y="141"/>
                </a:cubicBezTo>
                <a:cubicBezTo>
                  <a:pt x="658" y="141"/>
                  <a:pt x="658" y="141"/>
                  <a:pt x="658" y="141"/>
                </a:cubicBezTo>
                <a:close/>
                <a:moveTo>
                  <a:pt x="655" y="146"/>
                </a:moveTo>
                <a:cubicBezTo>
                  <a:pt x="655" y="145"/>
                  <a:pt x="655" y="145"/>
                  <a:pt x="656" y="144"/>
                </a:cubicBezTo>
                <a:cubicBezTo>
                  <a:pt x="656" y="144"/>
                  <a:pt x="656" y="144"/>
                  <a:pt x="656" y="144"/>
                </a:cubicBezTo>
                <a:cubicBezTo>
                  <a:pt x="657" y="145"/>
                  <a:pt x="658" y="147"/>
                  <a:pt x="657" y="148"/>
                </a:cubicBezTo>
                <a:cubicBezTo>
                  <a:pt x="655" y="147"/>
                  <a:pt x="654" y="147"/>
                  <a:pt x="655" y="146"/>
                </a:cubicBezTo>
                <a:close/>
                <a:moveTo>
                  <a:pt x="805" y="81"/>
                </a:moveTo>
                <a:cubicBezTo>
                  <a:pt x="803" y="82"/>
                  <a:pt x="801" y="81"/>
                  <a:pt x="800" y="80"/>
                </a:cubicBezTo>
                <a:cubicBezTo>
                  <a:pt x="800" y="79"/>
                  <a:pt x="802" y="79"/>
                  <a:pt x="803" y="78"/>
                </a:cubicBezTo>
                <a:cubicBezTo>
                  <a:pt x="805" y="77"/>
                  <a:pt x="806" y="79"/>
                  <a:pt x="807" y="79"/>
                </a:cubicBezTo>
                <a:cubicBezTo>
                  <a:pt x="807" y="79"/>
                  <a:pt x="807" y="80"/>
                  <a:pt x="806" y="80"/>
                </a:cubicBezTo>
                <a:cubicBezTo>
                  <a:pt x="806" y="81"/>
                  <a:pt x="805" y="81"/>
                  <a:pt x="805" y="81"/>
                </a:cubicBezTo>
                <a:close/>
                <a:moveTo>
                  <a:pt x="809" y="123"/>
                </a:moveTo>
                <a:cubicBezTo>
                  <a:pt x="809" y="123"/>
                  <a:pt x="809" y="123"/>
                  <a:pt x="809" y="123"/>
                </a:cubicBezTo>
                <a:cubicBezTo>
                  <a:pt x="808" y="124"/>
                  <a:pt x="808" y="124"/>
                  <a:pt x="807" y="125"/>
                </a:cubicBezTo>
                <a:cubicBezTo>
                  <a:pt x="806" y="125"/>
                  <a:pt x="806" y="125"/>
                  <a:pt x="805" y="125"/>
                </a:cubicBezTo>
                <a:cubicBezTo>
                  <a:pt x="805" y="125"/>
                  <a:pt x="805" y="126"/>
                  <a:pt x="805" y="126"/>
                </a:cubicBezTo>
                <a:cubicBezTo>
                  <a:pt x="804" y="126"/>
                  <a:pt x="803" y="127"/>
                  <a:pt x="802" y="127"/>
                </a:cubicBezTo>
                <a:cubicBezTo>
                  <a:pt x="802" y="127"/>
                  <a:pt x="800" y="128"/>
                  <a:pt x="799" y="128"/>
                </a:cubicBezTo>
                <a:cubicBezTo>
                  <a:pt x="799" y="128"/>
                  <a:pt x="800" y="126"/>
                  <a:pt x="800" y="126"/>
                </a:cubicBezTo>
                <a:cubicBezTo>
                  <a:pt x="801" y="125"/>
                  <a:pt x="801" y="123"/>
                  <a:pt x="801" y="123"/>
                </a:cubicBezTo>
                <a:cubicBezTo>
                  <a:pt x="802" y="122"/>
                  <a:pt x="803" y="122"/>
                  <a:pt x="805" y="121"/>
                </a:cubicBezTo>
                <a:cubicBezTo>
                  <a:pt x="806" y="120"/>
                  <a:pt x="807" y="119"/>
                  <a:pt x="808" y="118"/>
                </a:cubicBezTo>
                <a:cubicBezTo>
                  <a:pt x="808" y="118"/>
                  <a:pt x="808" y="118"/>
                  <a:pt x="808" y="118"/>
                </a:cubicBezTo>
                <a:cubicBezTo>
                  <a:pt x="809" y="119"/>
                  <a:pt x="812" y="120"/>
                  <a:pt x="812" y="121"/>
                </a:cubicBezTo>
                <a:cubicBezTo>
                  <a:pt x="811" y="122"/>
                  <a:pt x="811" y="123"/>
                  <a:pt x="810" y="123"/>
                </a:cubicBezTo>
                <a:cubicBezTo>
                  <a:pt x="810" y="123"/>
                  <a:pt x="809" y="123"/>
                  <a:pt x="809" y="123"/>
                </a:cubicBezTo>
                <a:close/>
                <a:moveTo>
                  <a:pt x="830" y="124"/>
                </a:moveTo>
                <a:cubicBezTo>
                  <a:pt x="831" y="124"/>
                  <a:pt x="832" y="124"/>
                  <a:pt x="832" y="125"/>
                </a:cubicBezTo>
                <a:cubicBezTo>
                  <a:pt x="831" y="125"/>
                  <a:pt x="831" y="125"/>
                  <a:pt x="831" y="125"/>
                </a:cubicBezTo>
                <a:cubicBezTo>
                  <a:pt x="831" y="125"/>
                  <a:pt x="830" y="125"/>
                  <a:pt x="829" y="125"/>
                </a:cubicBezTo>
                <a:cubicBezTo>
                  <a:pt x="829" y="125"/>
                  <a:pt x="829" y="125"/>
                  <a:pt x="829" y="125"/>
                </a:cubicBezTo>
                <a:cubicBezTo>
                  <a:pt x="829" y="125"/>
                  <a:pt x="829" y="125"/>
                  <a:pt x="829" y="125"/>
                </a:cubicBezTo>
                <a:cubicBezTo>
                  <a:pt x="830" y="125"/>
                  <a:pt x="830" y="125"/>
                  <a:pt x="830" y="125"/>
                </a:cubicBezTo>
                <a:cubicBezTo>
                  <a:pt x="829" y="126"/>
                  <a:pt x="824" y="128"/>
                  <a:pt x="826" y="129"/>
                </a:cubicBezTo>
                <a:cubicBezTo>
                  <a:pt x="827" y="130"/>
                  <a:pt x="827" y="130"/>
                  <a:pt x="828" y="130"/>
                </a:cubicBezTo>
                <a:cubicBezTo>
                  <a:pt x="828" y="130"/>
                  <a:pt x="828" y="130"/>
                  <a:pt x="828" y="131"/>
                </a:cubicBezTo>
                <a:cubicBezTo>
                  <a:pt x="827" y="130"/>
                  <a:pt x="826" y="131"/>
                  <a:pt x="825" y="132"/>
                </a:cubicBezTo>
                <a:cubicBezTo>
                  <a:pt x="826" y="132"/>
                  <a:pt x="826" y="132"/>
                  <a:pt x="827" y="133"/>
                </a:cubicBezTo>
                <a:cubicBezTo>
                  <a:pt x="826" y="134"/>
                  <a:pt x="824" y="134"/>
                  <a:pt x="824" y="134"/>
                </a:cubicBezTo>
                <a:cubicBezTo>
                  <a:pt x="824" y="134"/>
                  <a:pt x="825" y="135"/>
                  <a:pt x="825" y="135"/>
                </a:cubicBezTo>
                <a:cubicBezTo>
                  <a:pt x="824" y="136"/>
                  <a:pt x="823" y="136"/>
                  <a:pt x="823" y="137"/>
                </a:cubicBezTo>
                <a:cubicBezTo>
                  <a:pt x="823" y="137"/>
                  <a:pt x="824" y="138"/>
                  <a:pt x="824" y="139"/>
                </a:cubicBezTo>
                <a:cubicBezTo>
                  <a:pt x="823" y="139"/>
                  <a:pt x="823" y="139"/>
                  <a:pt x="823" y="139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22" y="140"/>
                  <a:pt x="822" y="141"/>
                  <a:pt x="821" y="141"/>
                </a:cubicBezTo>
                <a:cubicBezTo>
                  <a:pt x="821" y="141"/>
                  <a:pt x="821" y="141"/>
                  <a:pt x="822" y="142"/>
                </a:cubicBezTo>
                <a:cubicBezTo>
                  <a:pt x="822" y="142"/>
                  <a:pt x="821" y="142"/>
                  <a:pt x="820" y="142"/>
                </a:cubicBezTo>
                <a:cubicBezTo>
                  <a:pt x="820" y="143"/>
                  <a:pt x="820" y="143"/>
                  <a:pt x="820" y="143"/>
                </a:cubicBezTo>
                <a:cubicBezTo>
                  <a:pt x="820" y="143"/>
                  <a:pt x="819" y="143"/>
                  <a:pt x="819" y="143"/>
                </a:cubicBezTo>
                <a:cubicBezTo>
                  <a:pt x="819" y="144"/>
                  <a:pt x="817" y="145"/>
                  <a:pt x="816" y="146"/>
                </a:cubicBezTo>
                <a:cubicBezTo>
                  <a:pt x="815" y="146"/>
                  <a:pt x="815" y="147"/>
                  <a:pt x="815" y="147"/>
                </a:cubicBezTo>
                <a:cubicBezTo>
                  <a:pt x="814" y="147"/>
                  <a:pt x="814" y="147"/>
                  <a:pt x="813" y="148"/>
                </a:cubicBezTo>
                <a:cubicBezTo>
                  <a:pt x="812" y="148"/>
                  <a:pt x="811" y="149"/>
                  <a:pt x="810" y="150"/>
                </a:cubicBezTo>
                <a:cubicBezTo>
                  <a:pt x="809" y="150"/>
                  <a:pt x="808" y="150"/>
                  <a:pt x="807" y="150"/>
                </a:cubicBezTo>
                <a:cubicBezTo>
                  <a:pt x="806" y="151"/>
                  <a:pt x="807" y="152"/>
                  <a:pt x="806" y="153"/>
                </a:cubicBezTo>
                <a:cubicBezTo>
                  <a:pt x="805" y="153"/>
                  <a:pt x="804" y="152"/>
                  <a:pt x="803" y="151"/>
                </a:cubicBezTo>
                <a:cubicBezTo>
                  <a:pt x="803" y="152"/>
                  <a:pt x="803" y="152"/>
                  <a:pt x="803" y="152"/>
                </a:cubicBezTo>
                <a:cubicBezTo>
                  <a:pt x="803" y="153"/>
                  <a:pt x="804" y="153"/>
                  <a:pt x="804" y="155"/>
                </a:cubicBezTo>
                <a:cubicBezTo>
                  <a:pt x="804" y="155"/>
                  <a:pt x="802" y="155"/>
                  <a:pt x="802" y="155"/>
                </a:cubicBezTo>
                <a:cubicBezTo>
                  <a:pt x="800" y="154"/>
                  <a:pt x="801" y="155"/>
                  <a:pt x="799" y="155"/>
                </a:cubicBezTo>
                <a:cubicBezTo>
                  <a:pt x="799" y="155"/>
                  <a:pt x="801" y="155"/>
                  <a:pt x="801" y="156"/>
                </a:cubicBezTo>
                <a:cubicBezTo>
                  <a:pt x="801" y="157"/>
                  <a:pt x="798" y="157"/>
                  <a:pt x="797" y="157"/>
                </a:cubicBezTo>
                <a:cubicBezTo>
                  <a:pt x="796" y="157"/>
                  <a:pt x="796" y="156"/>
                  <a:pt x="795" y="156"/>
                </a:cubicBezTo>
                <a:cubicBezTo>
                  <a:pt x="794" y="156"/>
                  <a:pt x="793" y="156"/>
                  <a:pt x="792" y="156"/>
                </a:cubicBezTo>
                <a:cubicBezTo>
                  <a:pt x="790" y="156"/>
                  <a:pt x="788" y="156"/>
                  <a:pt x="787" y="154"/>
                </a:cubicBezTo>
                <a:cubicBezTo>
                  <a:pt x="787" y="155"/>
                  <a:pt x="787" y="155"/>
                  <a:pt x="787" y="155"/>
                </a:cubicBezTo>
                <a:cubicBezTo>
                  <a:pt x="787" y="155"/>
                  <a:pt x="787" y="155"/>
                  <a:pt x="787" y="155"/>
                </a:cubicBezTo>
                <a:cubicBezTo>
                  <a:pt x="787" y="156"/>
                  <a:pt x="790" y="156"/>
                  <a:pt x="790" y="158"/>
                </a:cubicBezTo>
                <a:cubicBezTo>
                  <a:pt x="790" y="158"/>
                  <a:pt x="790" y="158"/>
                  <a:pt x="789" y="158"/>
                </a:cubicBezTo>
                <a:cubicBezTo>
                  <a:pt x="789" y="158"/>
                  <a:pt x="789" y="158"/>
                  <a:pt x="789" y="158"/>
                </a:cubicBezTo>
                <a:cubicBezTo>
                  <a:pt x="790" y="158"/>
                  <a:pt x="791" y="158"/>
                  <a:pt x="791" y="158"/>
                </a:cubicBezTo>
                <a:cubicBezTo>
                  <a:pt x="793" y="159"/>
                  <a:pt x="790" y="161"/>
                  <a:pt x="790" y="161"/>
                </a:cubicBezTo>
                <a:cubicBezTo>
                  <a:pt x="790" y="162"/>
                  <a:pt x="790" y="162"/>
                  <a:pt x="790" y="162"/>
                </a:cubicBezTo>
                <a:cubicBezTo>
                  <a:pt x="790" y="163"/>
                  <a:pt x="788" y="164"/>
                  <a:pt x="787" y="164"/>
                </a:cubicBezTo>
                <a:cubicBezTo>
                  <a:pt x="787" y="165"/>
                  <a:pt x="788" y="166"/>
                  <a:pt x="787" y="166"/>
                </a:cubicBezTo>
                <a:cubicBezTo>
                  <a:pt x="787" y="167"/>
                  <a:pt x="786" y="167"/>
                  <a:pt x="786" y="168"/>
                </a:cubicBezTo>
                <a:cubicBezTo>
                  <a:pt x="786" y="169"/>
                  <a:pt x="786" y="170"/>
                  <a:pt x="786" y="170"/>
                </a:cubicBezTo>
                <a:cubicBezTo>
                  <a:pt x="787" y="171"/>
                  <a:pt x="787" y="171"/>
                  <a:pt x="787" y="171"/>
                </a:cubicBezTo>
                <a:cubicBezTo>
                  <a:pt x="787" y="172"/>
                  <a:pt x="786" y="172"/>
                  <a:pt x="786" y="173"/>
                </a:cubicBezTo>
                <a:cubicBezTo>
                  <a:pt x="786" y="173"/>
                  <a:pt x="786" y="173"/>
                  <a:pt x="786" y="173"/>
                </a:cubicBezTo>
                <a:cubicBezTo>
                  <a:pt x="787" y="174"/>
                  <a:pt x="787" y="175"/>
                  <a:pt x="787" y="175"/>
                </a:cubicBezTo>
                <a:cubicBezTo>
                  <a:pt x="786" y="176"/>
                  <a:pt x="786" y="176"/>
                  <a:pt x="786" y="177"/>
                </a:cubicBezTo>
                <a:cubicBezTo>
                  <a:pt x="785" y="178"/>
                  <a:pt x="785" y="179"/>
                  <a:pt x="784" y="180"/>
                </a:cubicBezTo>
                <a:cubicBezTo>
                  <a:pt x="784" y="181"/>
                  <a:pt x="783" y="182"/>
                  <a:pt x="782" y="182"/>
                </a:cubicBezTo>
                <a:cubicBezTo>
                  <a:pt x="782" y="182"/>
                  <a:pt x="781" y="181"/>
                  <a:pt x="781" y="181"/>
                </a:cubicBezTo>
                <a:cubicBezTo>
                  <a:pt x="780" y="181"/>
                  <a:pt x="776" y="181"/>
                  <a:pt x="776" y="181"/>
                </a:cubicBezTo>
                <a:cubicBezTo>
                  <a:pt x="776" y="183"/>
                  <a:pt x="778" y="182"/>
                  <a:pt x="778" y="183"/>
                </a:cubicBezTo>
                <a:cubicBezTo>
                  <a:pt x="778" y="184"/>
                  <a:pt x="777" y="184"/>
                  <a:pt x="777" y="185"/>
                </a:cubicBezTo>
                <a:cubicBezTo>
                  <a:pt x="777" y="185"/>
                  <a:pt x="777" y="186"/>
                  <a:pt x="777" y="187"/>
                </a:cubicBezTo>
                <a:cubicBezTo>
                  <a:pt x="776" y="188"/>
                  <a:pt x="774" y="187"/>
                  <a:pt x="773" y="187"/>
                </a:cubicBezTo>
                <a:cubicBezTo>
                  <a:pt x="773" y="187"/>
                  <a:pt x="773" y="187"/>
                  <a:pt x="773" y="187"/>
                </a:cubicBezTo>
                <a:cubicBezTo>
                  <a:pt x="773" y="187"/>
                  <a:pt x="773" y="187"/>
                  <a:pt x="773" y="187"/>
                </a:cubicBezTo>
                <a:cubicBezTo>
                  <a:pt x="773" y="188"/>
                  <a:pt x="772" y="189"/>
                  <a:pt x="771" y="190"/>
                </a:cubicBezTo>
                <a:cubicBezTo>
                  <a:pt x="771" y="190"/>
                  <a:pt x="771" y="190"/>
                  <a:pt x="771" y="190"/>
                </a:cubicBezTo>
                <a:cubicBezTo>
                  <a:pt x="770" y="190"/>
                  <a:pt x="770" y="189"/>
                  <a:pt x="769" y="188"/>
                </a:cubicBezTo>
                <a:cubicBezTo>
                  <a:pt x="769" y="188"/>
                  <a:pt x="769" y="188"/>
                  <a:pt x="769" y="188"/>
                </a:cubicBezTo>
                <a:cubicBezTo>
                  <a:pt x="769" y="189"/>
                  <a:pt x="768" y="190"/>
                  <a:pt x="767" y="191"/>
                </a:cubicBezTo>
                <a:cubicBezTo>
                  <a:pt x="767" y="191"/>
                  <a:pt x="767" y="192"/>
                  <a:pt x="767" y="193"/>
                </a:cubicBezTo>
                <a:cubicBezTo>
                  <a:pt x="767" y="193"/>
                  <a:pt x="767" y="193"/>
                  <a:pt x="767" y="193"/>
                </a:cubicBezTo>
                <a:cubicBezTo>
                  <a:pt x="766" y="193"/>
                  <a:pt x="765" y="193"/>
                  <a:pt x="765" y="193"/>
                </a:cubicBezTo>
                <a:cubicBezTo>
                  <a:pt x="764" y="192"/>
                  <a:pt x="765" y="191"/>
                  <a:pt x="765" y="191"/>
                </a:cubicBezTo>
                <a:cubicBezTo>
                  <a:pt x="765" y="190"/>
                  <a:pt x="765" y="190"/>
                  <a:pt x="765" y="190"/>
                </a:cubicBezTo>
                <a:cubicBezTo>
                  <a:pt x="765" y="189"/>
                  <a:pt x="766" y="189"/>
                  <a:pt x="766" y="188"/>
                </a:cubicBezTo>
                <a:cubicBezTo>
                  <a:pt x="766" y="187"/>
                  <a:pt x="767" y="186"/>
                  <a:pt x="767" y="185"/>
                </a:cubicBezTo>
                <a:cubicBezTo>
                  <a:pt x="766" y="185"/>
                  <a:pt x="764" y="185"/>
                  <a:pt x="763" y="185"/>
                </a:cubicBezTo>
                <a:cubicBezTo>
                  <a:pt x="763" y="186"/>
                  <a:pt x="764" y="186"/>
                  <a:pt x="763" y="187"/>
                </a:cubicBezTo>
                <a:cubicBezTo>
                  <a:pt x="763" y="187"/>
                  <a:pt x="763" y="187"/>
                  <a:pt x="763" y="187"/>
                </a:cubicBezTo>
                <a:cubicBezTo>
                  <a:pt x="763" y="187"/>
                  <a:pt x="763" y="187"/>
                  <a:pt x="763" y="187"/>
                </a:cubicBezTo>
                <a:cubicBezTo>
                  <a:pt x="763" y="188"/>
                  <a:pt x="762" y="189"/>
                  <a:pt x="761" y="189"/>
                </a:cubicBezTo>
                <a:cubicBezTo>
                  <a:pt x="761" y="190"/>
                  <a:pt x="760" y="190"/>
                  <a:pt x="760" y="190"/>
                </a:cubicBezTo>
                <a:cubicBezTo>
                  <a:pt x="760" y="191"/>
                  <a:pt x="765" y="192"/>
                  <a:pt x="762" y="194"/>
                </a:cubicBezTo>
                <a:cubicBezTo>
                  <a:pt x="762" y="193"/>
                  <a:pt x="762" y="193"/>
                  <a:pt x="762" y="194"/>
                </a:cubicBezTo>
                <a:cubicBezTo>
                  <a:pt x="761" y="194"/>
                  <a:pt x="761" y="195"/>
                  <a:pt x="761" y="195"/>
                </a:cubicBezTo>
                <a:cubicBezTo>
                  <a:pt x="760" y="196"/>
                  <a:pt x="758" y="196"/>
                  <a:pt x="757" y="196"/>
                </a:cubicBezTo>
                <a:cubicBezTo>
                  <a:pt x="757" y="195"/>
                  <a:pt x="757" y="195"/>
                  <a:pt x="757" y="195"/>
                </a:cubicBezTo>
                <a:cubicBezTo>
                  <a:pt x="756" y="195"/>
                  <a:pt x="756" y="195"/>
                  <a:pt x="756" y="195"/>
                </a:cubicBezTo>
                <a:cubicBezTo>
                  <a:pt x="755" y="195"/>
                  <a:pt x="755" y="194"/>
                  <a:pt x="755" y="194"/>
                </a:cubicBezTo>
                <a:cubicBezTo>
                  <a:pt x="754" y="194"/>
                  <a:pt x="754" y="194"/>
                  <a:pt x="754" y="194"/>
                </a:cubicBezTo>
                <a:cubicBezTo>
                  <a:pt x="755" y="195"/>
                  <a:pt x="755" y="196"/>
                  <a:pt x="755" y="196"/>
                </a:cubicBezTo>
                <a:cubicBezTo>
                  <a:pt x="755" y="196"/>
                  <a:pt x="755" y="196"/>
                  <a:pt x="755" y="196"/>
                </a:cubicBezTo>
                <a:cubicBezTo>
                  <a:pt x="755" y="196"/>
                  <a:pt x="755" y="197"/>
                  <a:pt x="755" y="197"/>
                </a:cubicBezTo>
                <a:cubicBezTo>
                  <a:pt x="754" y="196"/>
                  <a:pt x="754" y="196"/>
                  <a:pt x="753" y="195"/>
                </a:cubicBezTo>
                <a:cubicBezTo>
                  <a:pt x="753" y="195"/>
                  <a:pt x="753" y="195"/>
                  <a:pt x="753" y="195"/>
                </a:cubicBezTo>
                <a:cubicBezTo>
                  <a:pt x="753" y="196"/>
                  <a:pt x="753" y="196"/>
                  <a:pt x="753" y="196"/>
                </a:cubicBezTo>
                <a:cubicBezTo>
                  <a:pt x="752" y="197"/>
                  <a:pt x="753" y="198"/>
                  <a:pt x="749" y="198"/>
                </a:cubicBezTo>
                <a:cubicBezTo>
                  <a:pt x="749" y="198"/>
                  <a:pt x="749" y="198"/>
                  <a:pt x="749" y="198"/>
                </a:cubicBezTo>
                <a:cubicBezTo>
                  <a:pt x="749" y="198"/>
                  <a:pt x="750" y="198"/>
                  <a:pt x="750" y="198"/>
                </a:cubicBezTo>
                <a:cubicBezTo>
                  <a:pt x="751" y="198"/>
                  <a:pt x="752" y="198"/>
                  <a:pt x="753" y="199"/>
                </a:cubicBezTo>
                <a:cubicBezTo>
                  <a:pt x="755" y="199"/>
                  <a:pt x="754" y="202"/>
                  <a:pt x="753" y="202"/>
                </a:cubicBezTo>
                <a:cubicBezTo>
                  <a:pt x="752" y="203"/>
                  <a:pt x="751" y="203"/>
                  <a:pt x="751" y="203"/>
                </a:cubicBezTo>
                <a:cubicBezTo>
                  <a:pt x="748" y="203"/>
                  <a:pt x="748" y="202"/>
                  <a:pt x="744" y="203"/>
                </a:cubicBezTo>
                <a:cubicBezTo>
                  <a:pt x="745" y="203"/>
                  <a:pt x="745" y="204"/>
                  <a:pt x="745" y="204"/>
                </a:cubicBezTo>
                <a:cubicBezTo>
                  <a:pt x="745" y="206"/>
                  <a:pt x="747" y="205"/>
                  <a:pt x="749" y="206"/>
                </a:cubicBezTo>
                <a:cubicBezTo>
                  <a:pt x="750" y="206"/>
                  <a:pt x="750" y="206"/>
                  <a:pt x="750" y="206"/>
                </a:cubicBezTo>
                <a:cubicBezTo>
                  <a:pt x="750" y="207"/>
                  <a:pt x="751" y="207"/>
                  <a:pt x="751" y="207"/>
                </a:cubicBezTo>
                <a:cubicBezTo>
                  <a:pt x="751" y="208"/>
                  <a:pt x="751" y="207"/>
                  <a:pt x="752" y="208"/>
                </a:cubicBezTo>
                <a:cubicBezTo>
                  <a:pt x="752" y="208"/>
                  <a:pt x="752" y="209"/>
                  <a:pt x="751" y="209"/>
                </a:cubicBezTo>
                <a:cubicBezTo>
                  <a:pt x="751" y="210"/>
                  <a:pt x="752" y="210"/>
                  <a:pt x="752" y="210"/>
                </a:cubicBezTo>
                <a:cubicBezTo>
                  <a:pt x="751" y="211"/>
                  <a:pt x="751" y="210"/>
                  <a:pt x="749" y="211"/>
                </a:cubicBezTo>
                <a:cubicBezTo>
                  <a:pt x="748" y="211"/>
                  <a:pt x="748" y="212"/>
                  <a:pt x="746" y="212"/>
                </a:cubicBezTo>
                <a:cubicBezTo>
                  <a:pt x="746" y="212"/>
                  <a:pt x="745" y="213"/>
                  <a:pt x="744" y="213"/>
                </a:cubicBezTo>
                <a:cubicBezTo>
                  <a:pt x="745" y="213"/>
                  <a:pt x="746" y="214"/>
                  <a:pt x="747" y="214"/>
                </a:cubicBezTo>
                <a:cubicBezTo>
                  <a:pt x="748" y="214"/>
                  <a:pt x="749" y="214"/>
                  <a:pt x="749" y="214"/>
                </a:cubicBezTo>
                <a:cubicBezTo>
                  <a:pt x="749" y="214"/>
                  <a:pt x="750" y="215"/>
                  <a:pt x="750" y="215"/>
                </a:cubicBezTo>
                <a:cubicBezTo>
                  <a:pt x="750" y="215"/>
                  <a:pt x="751" y="215"/>
                  <a:pt x="751" y="216"/>
                </a:cubicBezTo>
                <a:cubicBezTo>
                  <a:pt x="752" y="216"/>
                  <a:pt x="753" y="217"/>
                  <a:pt x="753" y="217"/>
                </a:cubicBezTo>
                <a:cubicBezTo>
                  <a:pt x="752" y="218"/>
                  <a:pt x="751" y="218"/>
                  <a:pt x="751" y="218"/>
                </a:cubicBezTo>
                <a:cubicBezTo>
                  <a:pt x="750" y="218"/>
                  <a:pt x="749" y="218"/>
                  <a:pt x="748" y="218"/>
                </a:cubicBezTo>
                <a:cubicBezTo>
                  <a:pt x="747" y="218"/>
                  <a:pt x="746" y="218"/>
                  <a:pt x="745" y="218"/>
                </a:cubicBezTo>
                <a:cubicBezTo>
                  <a:pt x="745" y="218"/>
                  <a:pt x="745" y="218"/>
                  <a:pt x="745" y="218"/>
                </a:cubicBezTo>
                <a:cubicBezTo>
                  <a:pt x="746" y="218"/>
                  <a:pt x="746" y="218"/>
                  <a:pt x="747" y="218"/>
                </a:cubicBezTo>
                <a:cubicBezTo>
                  <a:pt x="747" y="218"/>
                  <a:pt x="747" y="218"/>
                  <a:pt x="748" y="218"/>
                </a:cubicBezTo>
                <a:cubicBezTo>
                  <a:pt x="749" y="218"/>
                  <a:pt x="750" y="219"/>
                  <a:pt x="752" y="218"/>
                </a:cubicBezTo>
                <a:cubicBezTo>
                  <a:pt x="752" y="219"/>
                  <a:pt x="752" y="219"/>
                  <a:pt x="752" y="220"/>
                </a:cubicBezTo>
                <a:cubicBezTo>
                  <a:pt x="751" y="220"/>
                  <a:pt x="750" y="220"/>
                  <a:pt x="750" y="220"/>
                </a:cubicBezTo>
                <a:cubicBezTo>
                  <a:pt x="749" y="221"/>
                  <a:pt x="749" y="221"/>
                  <a:pt x="749" y="221"/>
                </a:cubicBezTo>
                <a:cubicBezTo>
                  <a:pt x="748" y="222"/>
                  <a:pt x="748" y="221"/>
                  <a:pt x="747" y="222"/>
                </a:cubicBezTo>
                <a:cubicBezTo>
                  <a:pt x="747" y="222"/>
                  <a:pt x="747" y="222"/>
                  <a:pt x="747" y="222"/>
                </a:cubicBezTo>
                <a:cubicBezTo>
                  <a:pt x="747" y="222"/>
                  <a:pt x="748" y="222"/>
                  <a:pt x="749" y="223"/>
                </a:cubicBezTo>
                <a:cubicBezTo>
                  <a:pt x="749" y="223"/>
                  <a:pt x="748" y="223"/>
                  <a:pt x="748" y="224"/>
                </a:cubicBezTo>
                <a:cubicBezTo>
                  <a:pt x="747" y="224"/>
                  <a:pt x="746" y="223"/>
                  <a:pt x="746" y="223"/>
                </a:cubicBezTo>
                <a:cubicBezTo>
                  <a:pt x="746" y="223"/>
                  <a:pt x="746" y="223"/>
                  <a:pt x="745" y="223"/>
                </a:cubicBezTo>
                <a:cubicBezTo>
                  <a:pt x="745" y="224"/>
                  <a:pt x="747" y="225"/>
                  <a:pt x="748" y="225"/>
                </a:cubicBezTo>
                <a:cubicBezTo>
                  <a:pt x="748" y="225"/>
                  <a:pt x="748" y="225"/>
                  <a:pt x="747" y="225"/>
                </a:cubicBezTo>
                <a:cubicBezTo>
                  <a:pt x="747" y="225"/>
                  <a:pt x="748" y="225"/>
                  <a:pt x="748" y="225"/>
                </a:cubicBezTo>
                <a:cubicBezTo>
                  <a:pt x="746" y="226"/>
                  <a:pt x="744" y="225"/>
                  <a:pt x="743" y="225"/>
                </a:cubicBezTo>
                <a:cubicBezTo>
                  <a:pt x="743" y="225"/>
                  <a:pt x="743" y="225"/>
                  <a:pt x="743" y="225"/>
                </a:cubicBezTo>
                <a:cubicBezTo>
                  <a:pt x="743" y="226"/>
                  <a:pt x="744" y="226"/>
                  <a:pt x="745" y="227"/>
                </a:cubicBezTo>
                <a:cubicBezTo>
                  <a:pt x="745" y="227"/>
                  <a:pt x="745" y="228"/>
                  <a:pt x="745" y="228"/>
                </a:cubicBezTo>
                <a:cubicBezTo>
                  <a:pt x="745" y="228"/>
                  <a:pt x="745" y="228"/>
                  <a:pt x="746" y="228"/>
                </a:cubicBezTo>
                <a:cubicBezTo>
                  <a:pt x="745" y="229"/>
                  <a:pt x="744" y="229"/>
                  <a:pt x="743" y="229"/>
                </a:cubicBezTo>
                <a:cubicBezTo>
                  <a:pt x="742" y="230"/>
                  <a:pt x="741" y="231"/>
                  <a:pt x="740" y="231"/>
                </a:cubicBezTo>
                <a:cubicBezTo>
                  <a:pt x="740" y="232"/>
                  <a:pt x="741" y="233"/>
                  <a:pt x="741" y="233"/>
                </a:cubicBezTo>
                <a:cubicBezTo>
                  <a:pt x="742" y="234"/>
                  <a:pt x="743" y="234"/>
                  <a:pt x="744" y="234"/>
                </a:cubicBezTo>
                <a:cubicBezTo>
                  <a:pt x="744" y="234"/>
                  <a:pt x="744" y="234"/>
                  <a:pt x="744" y="234"/>
                </a:cubicBezTo>
                <a:cubicBezTo>
                  <a:pt x="744" y="234"/>
                  <a:pt x="744" y="234"/>
                  <a:pt x="744" y="234"/>
                </a:cubicBezTo>
                <a:cubicBezTo>
                  <a:pt x="743" y="235"/>
                  <a:pt x="740" y="233"/>
                  <a:pt x="738" y="234"/>
                </a:cubicBezTo>
                <a:cubicBezTo>
                  <a:pt x="740" y="235"/>
                  <a:pt x="742" y="235"/>
                  <a:pt x="744" y="236"/>
                </a:cubicBezTo>
                <a:cubicBezTo>
                  <a:pt x="744" y="237"/>
                  <a:pt x="746" y="238"/>
                  <a:pt x="746" y="239"/>
                </a:cubicBezTo>
                <a:cubicBezTo>
                  <a:pt x="746" y="240"/>
                  <a:pt x="745" y="241"/>
                  <a:pt x="743" y="241"/>
                </a:cubicBezTo>
                <a:cubicBezTo>
                  <a:pt x="743" y="241"/>
                  <a:pt x="743" y="242"/>
                  <a:pt x="743" y="242"/>
                </a:cubicBezTo>
                <a:cubicBezTo>
                  <a:pt x="744" y="242"/>
                  <a:pt x="745" y="241"/>
                  <a:pt x="745" y="241"/>
                </a:cubicBezTo>
                <a:cubicBezTo>
                  <a:pt x="745" y="242"/>
                  <a:pt x="745" y="242"/>
                  <a:pt x="745" y="242"/>
                </a:cubicBezTo>
                <a:cubicBezTo>
                  <a:pt x="744" y="243"/>
                  <a:pt x="745" y="243"/>
                  <a:pt x="744" y="244"/>
                </a:cubicBezTo>
                <a:cubicBezTo>
                  <a:pt x="744" y="244"/>
                  <a:pt x="744" y="246"/>
                  <a:pt x="743" y="246"/>
                </a:cubicBezTo>
                <a:cubicBezTo>
                  <a:pt x="743" y="246"/>
                  <a:pt x="743" y="246"/>
                  <a:pt x="743" y="246"/>
                </a:cubicBezTo>
                <a:cubicBezTo>
                  <a:pt x="742" y="246"/>
                  <a:pt x="740" y="246"/>
                  <a:pt x="739" y="247"/>
                </a:cubicBezTo>
                <a:cubicBezTo>
                  <a:pt x="739" y="247"/>
                  <a:pt x="739" y="247"/>
                  <a:pt x="739" y="247"/>
                </a:cubicBezTo>
                <a:cubicBezTo>
                  <a:pt x="739" y="248"/>
                  <a:pt x="742" y="248"/>
                  <a:pt x="743" y="248"/>
                </a:cubicBezTo>
                <a:cubicBezTo>
                  <a:pt x="743" y="248"/>
                  <a:pt x="743" y="248"/>
                  <a:pt x="743" y="248"/>
                </a:cubicBezTo>
                <a:cubicBezTo>
                  <a:pt x="741" y="249"/>
                  <a:pt x="743" y="250"/>
                  <a:pt x="742" y="251"/>
                </a:cubicBezTo>
                <a:cubicBezTo>
                  <a:pt x="741" y="251"/>
                  <a:pt x="740" y="251"/>
                  <a:pt x="740" y="251"/>
                </a:cubicBezTo>
                <a:cubicBezTo>
                  <a:pt x="740" y="251"/>
                  <a:pt x="740" y="251"/>
                  <a:pt x="740" y="252"/>
                </a:cubicBezTo>
                <a:cubicBezTo>
                  <a:pt x="741" y="252"/>
                  <a:pt x="741" y="252"/>
                  <a:pt x="742" y="252"/>
                </a:cubicBezTo>
                <a:cubicBezTo>
                  <a:pt x="741" y="252"/>
                  <a:pt x="739" y="252"/>
                  <a:pt x="738" y="253"/>
                </a:cubicBezTo>
                <a:cubicBezTo>
                  <a:pt x="738" y="253"/>
                  <a:pt x="740" y="254"/>
                  <a:pt x="741" y="254"/>
                </a:cubicBezTo>
                <a:cubicBezTo>
                  <a:pt x="742" y="254"/>
                  <a:pt x="742" y="253"/>
                  <a:pt x="743" y="253"/>
                </a:cubicBezTo>
                <a:cubicBezTo>
                  <a:pt x="743" y="253"/>
                  <a:pt x="744" y="253"/>
                  <a:pt x="744" y="253"/>
                </a:cubicBezTo>
                <a:cubicBezTo>
                  <a:pt x="744" y="255"/>
                  <a:pt x="739" y="256"/>
                  <a:pt x="736" y="257"/>
                </a:cubicBezTo>
                <a:cubicBezTo>
                  <a:pt x="737" y="258"/>
                  <a:pt x="738" y="258"/>
                  <a:pt x="739" y="258"/>
                </a:cubicBezTo>
                <a:cubicBezTo>
                  <a:pt x="740" y="257"/>
                  <a:pt x="740" y="257"/>
                  <a:pt x="741" y="257"/>
                </a:cubicBezTo>
                <a:cubicBezTo>
                  <a:pt x="740" y="258"/>
                  <a:pt x="743" y="258"/>
                  <a:pt x="742" y="259"/>
                </a:cubicBezTo>
                <a:cubicBezTo>
                  <a:pt x="742" y="260"/>
                  <a:pt x="742" y="260"/>
                  <a:pt x="742" y="260"/>
                </a:cubicBezTo>
                <a:cubicBezTo>
                  <a:pt x="741" y="260"/>
                  <a:pt x="740" y="260"/>
                  <a:pt x="740" y="260"/>
                </a:cubicBezTo>
                <a:cubicBezTo>
                  <a:pt x="739" y="260"/>
                  <a:pt x="738" y="260"/>
                  <a:pt x="737" y="260"/>
                </a:cubicBezTo>
                <a:cubicBezTo>
                  <a:pt x="736" y="260"/>
                  <a:pt x="734" y="259"/>
                  <a:pt x="733" y="260"/>
                </a:cubicBezTo>
                <a:cubicBezTo>
                  <a:pt x="732" y="260"/>
                  <a:pt x="732" y="262"/>
                  <a:pt x="731" y="263"/>
                </a:cubicBezTo>
                <a:cubicBezTo>
                  <a:pt x="731" y="263"/>
                  <a:pt x="730" y="263"/>
                  <a:pt x="730" y="263"/>
                </a:cubicBezTo>
                <a:cubicBezTo>
                  <a:pt x="730" y="262"/>
                  <a:pt x="729" y="262"/>
                  <a:pt x="728" y="262"/>
                </a:cubicBezTo>
                <a:cubicBezTo>
                  <a:pt x="727" y="262"/>
                  <a:pt x="726" y="263"/>
                  <a:pt x="725" y="262"/>
                </a:cubicBezTo>
                <a:cubicBezTo>
                  <a:pt x="724" y="261"/>
                  <a:pt x="728" y="260"/>
                  <a:pt x="726" y="259"/>
                </a:cubicBezTo>
                <a:cubicBezTo>
                  <a:pt x="726" y="259"/>
                  <a:pt x="726" y="259"/>
                  <a:pt x="726" y="259"/>
                </a:cubicBezTo>
                <a:cubicBezTo>
                  <a:pt x="727" y="258"/>
                  <a:pt x="727" y="257"/>
                  <a:pt x="727" y="256"/>
                </a:cubicBezTo>
                <a:cubicBezTo>
                  <a:pt x="727" y="256"/>
                  <a:pt x="726" y="257"/>
                  <a:pt x="726" y="257"/>
                </a:cubicBezTo>
                <a:cubicBezTo>
                  <a:pt x="726" y="258"/>
                  <a:pt x="725" y="259"/>
                  <a:pt x="724" y="259"/>
                </a:cubicBezTo>
                <a:cubicBezTo>
                  <a:pt x="723" y="258"/>
                  <a:pt x="724" y="257"/>
                  <a:pt x="725" y="256"/>
                </a:cubicBezTo>
                <a:cubicBezTo>
                  <a:pt x="725" y="256"/>
                  <a:pt x="723" y="256"/>
                  <a:pt x="722" y="256"/>
                </a:cubicBezTo>
                <a:cubicBezTo>
                  <a:pt x="722" y="257"/>
                  <a:pt x="722" y="258"/>
                  <a:pt x="721" y="258"/>
                </a:cubicBezTo>
                <a:cubicBezTo>
                  <a:pt x="721" y="258"/>
                  <a:pt x="721" y="258"/>
                  <a:pt x="721" y="258"/>
                </a:cubicBezTo>
                <a:cubicBezTo>
                  <a:pt x="720" y="258"/>
                  <a:pt x="720" y="258"/>
                  <a:pt x="720" y="257"/>
                </a:cubicBezTo>
                <a:cubicBezTo>
                  <a:pt x="719" y="257"/>
                  <a:pt x="719" y="258"/>
                  <a:pt x="718" y="258"/>
                </a:cubicBezTo>
                <a:cubicBezTo>
                  <a:pt x="718" y="258"/>
                  <a:pt x="718" y="258"/>
                  <a:pt x="718" y="258"/>
                </a:cubicBezTo>
                <a:cubicBezTo>
                  <a:pt x="719" y="257"/>
                  <a:pt x="719" y="257"/>
                  <a:pt x="720" y="256"/>
                </a:cubicBezTo>
                <a:cubicBezTo>
                  <a:pt x="720" y="256"/>
                  <a:pt x="720" y="255"/>
                  <a:pt x="721" y="255"/>
                </a:cubicBezTo>
                <a:cubicBezTo>
                  <a:pt x="721" y="255"/>
                  <a:pt x="723" y="254"/>
                  <a:pt x="723" y="254"/>
                </a:cubicBezTo>
                <a:cubicBezTo>
                  <a:pt x="722" y="253"/>
                  <a:pt x="722" y="253"/>
                  <a:pt x="721" y="253"/>
                </a:cubicBezTo>
                <a:cubicBezTo>
                  <a:pt x="721" y="253"/>
                  <a:pt x="721" y="252"/>
                  <a:pt x="721" y="252"/>
                </a:cubicBezTo>
                <a:cubicBezTo>
                  <a:pt x="720" y="252"/>
                  <a:pt x="720" y="252"/>
                  <a:pt x="719" y="253"/>
                </a:cubicBezTo>
                <a:cubicBezTo>
                  <a:pt x="719" y="253"/>
                  <a:pt x="718" y="253"/>
                  <a:pt x="718" y="253"/>
                </a:cubicBezTo>
                <a:cubicBezTo>
                  <a:pt x="717" y="253"/>
                  <a:pt x="717" y="254"/>
                  <a:pt x="716" y="254"/>
                </a:cubicBezTo>
                <a:cubicBezTo>
                  <a:pt x="717" y="253"/>
                  <a:pt x="718" y="252"/>
                  <a:pt x="719" y="251"/>
                </a:cubicBezTo>
                <a:cubicBezTo>
                  <a:pt x="719" y="251"/>
                  <a:pt x="718" y="251"/>
                  <a:pt x="718" y="251"/>
                </a:cubicBezTo>
                <a:cubicBezTo>
                  <a:pt x="718" y="251"/>
                  <a:pt x="718" y="250"/>
                  <a:pt x="717" y="250"/>
                </a:cubicBezTo>
                <a:cubicBezTo>
                  <a:pt x="716" y="250"/>
                  <a:pt x="714" y="251"/>
                  <a:pt x="716" y="252"/>
                </a:cubicBezTo>
                <a:cubicBezTo>
                  <a:pt x="716" y="253"/>
                  <a:pt x="715" y="253"/>
                  <a:pt x="714" y="253"/>
                </a:cubicBezTo>
                <a:cubicBezTo>
                  <a:pt x="714" y="254"/>
                  <a:pt x="713" y="253"/>
                  <a:pt x="712" y="254"/>
                </a:cubicBezTo>
                <a:cubicBezTo>
                  <a:pt x="711" y="254"/>
                  <a:pt x="711" y="254"/>
                  <a:pt x="710" y="255"/>
                </a:cubicBezTo>
                <a:cubicBezTo>
                  <a:pt x="709" y="255"/>
                  <a:pt x="709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8" y="255"/>
                  <a:pt x="708" y="255"/>
                  <a:pt x="708" y="255"/>
                </a:cubicBezTo>
                <a:cubicBezTo>
                  <a:pt x="707" y="255"/>
                  <a:pt x="707" y="255"/>
                  <a:pt x="707" y="255"/>
                </a:cubicBezTo>
                <a:cubicBezTo>
                  <a:pt x="706" y="255"/>
                  <a:pt x="706" y="256"/>
                  <a:pt x="705" y="256"/>
                </a:cubicBezTo>
                <a:cubicBezTo>
                  <a:pt x="705" y="256"/>
                  <a:pt x="705" y="256"/>
                  <a:pt x="705" y="256"/>
                </a:cubicBezTo>
                <a:cubicBezTo>
                  <a:pt x="705" y="256"/>
                  <a:pt x="705" y="256"/>
                  <a:pt x="705" y="256"/>
                </a:cubicBezTo>
                <a:cubicBezTo>
                  <a:pt x="703" y="257"/>
                  <a:pt x="701" y="257"/>
                  <a:pt x="700" y="256"/>
                </a:cubicBezTo>
                <a:cubicBezTo>
                  <a:pt x="701" y="256"/>
                  <a:pt x="702" y="256"/>
                  <a:pt x="702" y="255"/>
                </a:cubicBezTo>
                <a:cubicBezTo>
                  <a:pt x="702" y="255"/>
                  <a:pt x="702" y="254"/>
                  <a:pt x="702" y="253"/>
                </a:cubicBezTo>
                <a:cubicBezTo>
                  <a:pt x="701" y="253"/>
                  <a:pt x="701" y="253"/>
                  <a:pt x="701" y="253"/>
                </a:cubicBezTo>
                <a:cubicBezTo>
                  <a:pt x="700" y="253"/>
                  <a:pt x="700" y="254"/>
                  <a:pt x="699" y="254"/>
                </a:cubicBezTo>
                <a:cubicBezTo>
                  <a:pt x="699" y="254"/>
                  <a:pt x="699" y="254"/>
                  <a:pt x="699" y="254"/>
                </a:cubicBezTo>
                <a:cubicBezTo>
                  <a:pt x="698" y="254"/>
                  <a:pt x="700" y="253"/>
                  <a:pt x="699" y="252"/>
                </a:cubicBezTo>
                <a:cubicBezTo>
                  <a:pt x="698" y="251"/>
                  <a:pt x="695" y="252"/>
                  <a:pt x="693" y="251"/>
                </a:cubicBezTo>
                <a:cubicBezTo>
                  <a:pt x="695" y="251"/>
                  <a:pt x="696" y="250"/>
                  <a:pt x="696" y="250"/>
                </a:cubicBezTo>
                <a:cubicBezTo>
                  <a:pt x="696" y="250"/>
                  <a:pt x="696" y="250"/>
                  <a:pt x="696" y="250"/>
                </a:cubicBezTo>
                <a:cubicBezTo>
                  <a:pt x="694" y="249"/>
                  <a:pt x="695" y="250"/>
                  <a:pt x="694" y="250"/>
                </a:cubicBezTo>
                <a:cubicBezTo>
                  <a:pt x="693" y="251"/>
                  <a:pt x="693" y="250"/>
                  <a:pt x="693" y="250"/>
                </a:cubicBezTo>
                <a:cubicBezTo>
                  <a:pt x="693" y="250"/>
                  <a:pt x="692" y="251"/>
                  <a:pt x="692" y="251"/>
                </a:cubicBezTo>
                <a:cubicBezTo>
                  <a:pt x="690" y="251"/>
                  <a:pt x="689" y="251"/>
                  <a:pt x="688" y="250"/>
                </a:cubicBezTo>
                <a:cubicBezTo>
                  <a:pt x="689" y="250"/>
                  <a:pt x="690" y="250"/>
                  <a:pt x="690" y="249"/>
                </a:cubicBezTo>
                <a:cubicBezTo>
                  <a:pt x="690" y="249"/>
                  <a:pt x="689" y="249"/>
                  <a:pt x="689" y="248"/>
                </a:cubicBezTo>
                <a:cubicBezTo>
                  <a:pt x="690" y="247"/>
                  <a:pt x="692" y="247"/>
                  <a:pt x="692" y="245"/>
                </a:cubicBezTo>
                <a:cubicBezTo>
                  <a:pt x="690" y="246"/>
                  <a:pt x="689" y="247"/>
                  <a:pt x="687" y="247"/>
                </a:cubicBezTo>
                <a:cubicBezTo>
                  <a:pt x="687" y="246"/>
                  <a:pt x="688" y="246"/>
                  <a:pt x="689" y="245"/>
                </a:cubicBezTo>
                <a:cubicBezTo>
                  <a:pt x="689" y="245"/>
                  <a:pt x="690" y="245"/>
                  <a:pt x="690" y="245"/>
                </a:cubicBezTo>
                <a:cubicBezTo>
                  <a:pt x="690" y="245"/>
                  <a:pt x="690" y="245"/>
                  <a:pt x="690" y="245"/>
                </a:cubicBezTo>
                <a:cubicBezTo>
                  <a:pt x="689" y="245"/>
                  <a:pt x="688" y="245"/>
                  <a:pt x="687" y="246"/>
                </a:cubicBezTo>
                <a:cubicBezTo>
                  <a:pt x="687" y="245"/>
                  <a:pt x="687" y="245"/>
                  <a:pt x="686" y="245"/>
                </a:cubicBezTo>
                <a:cubicBezTo>
                  <a:pt x="687" y="245"/>
                  <a:pt x="687" y="245"/>
                  <a:pt x="686" y="245"/>
                </a:cubicBezTo>
                <a:cubicBezTo>
                  <a:pt x="687" y="244"/>
                  <a:pt x="688" y="244"/>
                  <a:pt x="688" y="244"/>
                </a:cubicBezTo>
                <a:cubicBezTo>
                  <a:pt x="688" y="243"/>
                  <a:pt x="688" y="243"/>
                  <a:pt x="688" y="242"/>
                </a:cubicBezTo>
                <a:cubicBezTo>
                  <a:pt x="687" y="242"/>
                  <a:pt x="686" y="242"/>
                  <a:pt x="685" y="242"/>
                </a:cubicBezTo>
                <a:cubicBezTo>
                  <a:pt x="684" y="242"/>
                  <a:pt x="683" y="242"/>
                  <a:pt x="682" y="242"/>
                </a:cubicBezTo>
                <a:cubicBezTo>
                  <a:pt x="680" y="242"/>
                  <a:pt x="679" y="241"/>
                  <a:pt x="680" y="240"/>
                </a:cubicBezTo>
                <a:cubicBezTo>
                  <a:pt x="681" y="238"/>
                  <a:pt x="682" y="237"/>
                  <a:pt x="683" y="236"/>
                </a:cubicBezTo>
                <a:cubicBezTo>
                  <a:pt x="683" y="235"/>
                  <a:pt x="683" y="235"/>
                  <a:pt x="683" y="234"/>
                </a:cubicBezTo>
                <a:cubicBezTo>
                  <a:pt x="683" y="234"/>
                  <a:pt x="683" y="234"/>
                  <a:pt x="683" y="234"/>
                </a:cubicBezTo>
                <a:cubicBezTo>
                  <a:pt x="681" y="235"/>
                  <a:pt x="681" y="236"/>
                  <a:pt x="679" y="237"/>
                </a:cubicBezTo>
                <a:cubicBezTo>
                  <a:pt x="679" y="237"/>
                  <a:pt x="679" y="237"/>
                  <a:pt x="679" y="237"/>
                </a:cubicBezTo>
                <a:cubicBezTo>
                  <a:pt x="678" y="236"/>
                  <a:pt x="679" y="236"/>
                  <a:pt x="680" y="235"/>
                </a:cubicBezTo>
                <a:cubicBezTo>
                  <a:pt x="680" y="235"/>
                  <a:pt x="679" y="235"/>
                  <a:pt x="679" y="235"/>
                </a:cubicBezTo>
                <a:cubicBezTo>
                  <a:pt x="678" y="235"/>
                  <a:pt x="678" y="236"/>
                  <a:pt x="677" y="235"/>
                </a:cubicBezTo>
                <a:cubicBezTo>
                  <a:pt x="676" y="234"/>
                  <a:pt x="678" y="234"/>
                  <a:pt x="679" y="233"/>
                </a:cubicBezTo>
                <a:cubicBezTo>
                  <a:pt x="679" y="232"/>
                  <a:pt x="678" y="231"/>
                  <a:pt x="676" y="231"/>
                </a:cubicBezTo>
                <a:cubicBezTo>
                  <a:pt x="675" y="231"/>
                  <a:pt x="674" y="232"/>
                  <a:pt x="673" y="232"/>
                </a:cubicBezTo>
                <a:cubicBezTo>
                  <a:pt x="673" y="231"/>
                  <a:pt x="673" y="231"/>
                  <a:pt x="673" y="231"/>
                </a:cubicBezTo>
                <a:cubicBezTo>
                  <a:pt x="674" y="230"/>
                  <a:pt x="675" y="229"/>
                  <a:pt x="677" y="228"/>
                </a:cubicBezTo>
                <a:cubicBezTo>
                  <a:pt x="676" y="228"/>
                  <a:pt x="675" y="228"/>
                  <a:pt x="674" y="229"/>
                </a:cubicBezTo>
                <a:cubicBezTo>
                  <a:pt x="673" y="229"/>
                  <a:pt x="672" y="230"/>
                  <a:pt x="671" y="230"/>
                </a:cubicBezTo>
                <a:cubicBezTo>
                  <a:pt x="670" y="228"/>
                  <a:pt x="671" y="228"/>
                  <a:pt x="669" y="227"/>
                </a:cubicBezTo>
                <a:cubicBezTo>
                  <a:pt x="669" y="227"/>
                  <a:pt x="669" y="227"/>
                  <a:pt x="669" y="227"/>
                </a:cubicBezTo>
                <a:cubicBezTo>
                  <a:pt x="670" y="227"/>
                  <a:pt x="671" y="227"/>
                  <a:pt x="671" y="226"/>
                </a:cubicBezTo>
                <a:cubicBezTo>
                  <a:pt x="671" y="226"/>
                  <a:pt x="671" y="226"/>
                  <a:pt x="671" y="226"/>
                </a:cubicBezTo>
                <a:cubicBezTo>
                  <a:pt x="671" y="226"/>
                  <a:pt x="671" y="226"/>
                  <a:pt x="671" y="226"/>
                </a:cubicBezTo>
                <a:cubicBezTo>
                  <a:pt x="670" y="225"/>
                  <a:pt x="670" y="225"/>
                  <a:pt x="669" y="224"/>
                </a:cubicBezTo>
                <a:cubicBezTo>
                  <a:pt x="670" y="225"/>
                  <a:pt x="671" y="224"/>
                  <a:pt x="672" y="224"/>
                </a:cubicBezTo>
                <a:cubicBezTo>
                  <a:pt x="674" y="223"/>
                  <a:pt x="676" y="223"/>
                  <a:pt x="678" y="222"/>
                </a:cubicBezTo>
                <a:cubicBezTo>
                  <a:pt x="678" y="222"/>
                  <a:pt x="679" y="222"/>
                  <a:pt x="680" y="222"/>
                </a:cubicBezTo>
                <a:cubicBezTo>
                  <a:pt x="679" y="221"/>
                  <a:pt x="678" y="221"/>
                  <a:pt x="678" y="220"/>
                </a:cubicBezTo>
                <a:cubicBezTo>
                  <a:pt x="678" y="220"/>
                  <a:pt x="677" y="221"/>
                  <a:pt x="677" y="221"/>
                </a:cubicBezTo>
                <a:cubicBezTo>
                  <a:pt x="675" y="222"/>
                  <a:pt x="674" y="222"/>
                  <a:pt x="672" y="223"/>
                </a:cubicBezTo>
                <a:cubicBezTo>
                  <a:pt x="670" y="224"/>
                  <a:pt x="669" y="223"/>
                  <a:pt x="668" y="223"/>
                </a:cubicBezTo>
                <a:cubicBezTo>
                  <a:pt x="668" y="222"/>
                  <a:pt x="670" y="222"/>
                  <a:pt x="670" y="222"/>
                </a:cubicBezTo>
                <a:cubicBezTo>
                  <a:pt x="672" y="221"/>
                  <a:pt x="673" y="221"/>
                  <a:pt x="674" y="220"/>
                </a:cubicBezTo>
                <a:cubicBezTo>
                  <a:pt x="674" y="220"/>
                  <a:pt x="675" y="219"/>
                  <a:pt x="676" y="219"/>
                </a:cubicBezTo>
                <a:cubicBezTo>
                  <a:pt x="676" y="218"/>
                  <a:pt x="675" y="218"/>
                  <a:pt x="674" y="218"/>
                </a:cubicBezTo>
                <a:cubicBezTo>
                  <a:pt x="674" y="218"/>
                  <a:pt x="674" y="218"/>
                  <a:pt x="674" y="218"/>
                </a:cubicBezTo>
                <a:cubicBezTo>
                  <a:pt x="675" y="217"/>
                  <a:pt x="676" y="216"/>
                  <a:pt x="678" y="216"/>
                </a:cubicBezTo>
                <a:cubicBezTo>
                  <a:pt x="678" y="217"/>
                  <a:pt x="678" y="218"/>
                  <a:pt x="679" y="218"/>
                </a:cubicBezTo>
                <a:cubicBezTo>
                  <a:pt x="680" y="219"/>
                  <a:pt x="682" y="220"/>
                  <a:pt x="684" y="220"/>
                </a:cubicBezTo>
                <a:cubicBezTo>
                  <a:pt x="684" y="220"/>
                  <a:pt x="684" y="220"/>
                  <a:pt x="684" y="220"/>
                </a:cubicBezTo>
                <a:cubicBezTo>
                  <a:pt x="684" y="219"/>
                  <a:pt x="683" y="219"/>
                  <a:pt x="682" y="218"/>
                </a:cubicBezTo>
                <a:cubicBezTo>
                  <a:pt x="682" y="218"/>
                  <a:pt x="681" y="218"/>
                  <a:pt x="681" y="218"/>
                </a:cubicBezTo>
                <a:cubicBezTo>
                  <a:pt x="680" y="217"/>
                  <a:pt x="679" y="215"/>
                  <a:pt x="679" y="215"/>
                </a:cubicBezTo>
                <a:cubicBezTo>
                  <a:pt x="678" y="215"/>
                  <a:pt x="677" y="215"/>
                  <a:pt x="676" y="215"/>
                </a:cubicBezTo>
                <a:cubicBezTo>
                  <a:pt x="676" y="215"/>
                  <a:pt x="675" y="214"/>
                  <a:pt x="675" y="213"/>
                </a:cubicBezTo>
                <a:cubicBezTo>
                  <a:pt x="675" y="213"/>
                  <a:pt x="676" y="213"/>
                  <a:pt x="675" y="213"/>
                </a:cubicBezTo>
                <a:cubicBezTo>
                  <a:pt x="675" y="212"/>
                  <a:pt x="674" y="212"/>
                  <a:pt x="674" y="212"/>
                </a:cubicBezTo>
                <a:cubicBezTo>
                  <a:pt x="674" y="212"/>
                  <a:pt x="674" y="212"/>
                  <a:pt x="674" y="212"/>
                </a:cubicBezTo>
                <a:cubicBezTo>
                  <a:pt x="674" y="212"/>
                  <a:pt x="673" y="213"/>
                  <a:pt x="673" y="214"/>
                </a:cubicBezTo>
                <a:cubicBezTo>
                  <a:pt x="673" y="215"/>
                  <a:pt x="673" y="216"/>
                  <a:pt x="673" y="217"/>
                </a:cubicBezTo>
                <a:cubicBezTo>
                  <a:pt x="673" y="217"/>
                  <a:pt x="673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2" y="217"/>
                  <a:pt x="672" y="217"/>
                  <a:pt x="671" y="216"/>
                </a:cubicBezTo>
                <a:cubicBezTo>
                  <a:pt x="671" y="216"/>
                  <a:pt x="671" y="216"/>
                  <a:pt x="671" y="216"/>
                </a:cubicBezTo>
                <a:cubicBezTo>
                  <a:pt x="670" y="217"/>
                  <a:pt x="670" y="217"/>
                  <a:pt x="670" y="218"/>
                </a:cubicBezTo>
                <a:cubicBezTo>
                  <a:pt x="670" y="218"/>
                  <a:pt x="670" y="218"/>
                  <a:pt x="670" y="219"/>
                </a:cubicBezTo>
                <a:cubicBezTo>
                  <a:pt x="670" y="220"/>
                  <a:pt x="668" y="221"/>
                  <a:pt x="667" y="221"/>
                </a:cubicBezTo>
                <a:cubicBezTo>
                  <a:pt x="667" y="222"/>
                  <a:pt x="666" y="222"/>
                  <a:pt x="666" y="222"/>
                </a:cubicBezTo>
                <a:cubicBezTo>
                  <a:pt x="665" y="222"/>
                  <a:pt x="665" y="222"/>
                  <a:pt x="665" y="222"/>
                </a:cubicBezTo>
                <a:cubicBezTo>
                  <a:pt x="665" y="222"/>
                  <a:pt x="665" y="220"/>
                  <a:pt x="666" y="220"/>
                </a:cubicBezTo>
                <a:cubicBezTo>
                  <a:pt x="666" y="218"/>
                  <a:pt x="665" y="215"/>
                  <a:pt x="668" y="215"/>
                </a:cubicBezTo>
                <a:cubicBezTo>
                  <a:pt x="668" y="214"/>
                  <a:pt x="668" y="214"/>
                  <a:pt x="667" y="213"/>
                </a:cubicBezTo>
                <a:cubicBezTo>
                  <a:pt x="666" y="213"/>
                  <a:pt x="665" y="214"/>
                  <a:pt x="664" y="213"/>
                </a:cubicBezTo>
                <a:cubicBezTo>
                  <a:pt x="664" y="213"/>
                  <a:pt x="665" y="213"/>
                  <a:pt x="665" y="213"/>
                </a:cubicBezTo>
                <a:cubicBezTo>
                  <a:pt x="665" y="213"/>
                  <a:pt x="665" y="212"/>
                  <a:pt x="666" y="212"/>
                </a:cubicBezTo>
                <a:cubicBezTo>
                  <a:pt x="666" y="211"/>
                  <a:pt x="665" y="211"/>
                  <a:pt x="665" y="211"/>
                </a:cubicBezTo>
                <a:cubicBezTo>
                  <a:pt x="665" y="211"/>
                  <a:pt x="664" y="212"/>
                  <a:pt x="663" y="212"/>
                </a:cubicBezTo>
                <a:cubicBezTo>
                  <a:pt x="663" y="211"/>
                  <a:pt x="662" y="211"/>
                  <a:pt x="662" y="211"/>
                </a:cubicBezTo>
                <a:cubicBezTo>
                  <a:pt x="663" y="210"/>
                  <a:pt x="665" y="209"/>
                  <a:pt x="666" y="208"/>
                </a:cubicBezTo>
                <a:cubicBezTo>
                  <a:pt x="666" y="208"/>
                  <a:pt x="666" y="208"/>
                  <a:pt x="666" y="208"/>
                </a:cubicBezTo>
                <a:cubicBezTo>
                  <a:pt x="666" y="208"/>
                  <a:pt x="666" y="208"/>
                  <a:pt x="666" y="208"/>
                </a:cubicBezTo>
                <a:cubicBezTo>
                  <a:pt x="666" y="208"/>
                  <a:pt x="666" y="208"/>
                  <a:pt x="666" y="208"/>
                </a:cubicBezTo>
                <a:cubicBezTo>
                  <a:pt x="665" y="208"/>
                  <a:pt x="663" y="209"/>
                  <a:pt x="662" y="209"/>
                </a:cubicBezTo>
                <a:cubicBezTo>
                  <a:pt x="662" y="209"/>
                  <a:pt x="662" y="209"/>
                  <a:pt x="662" y="209"/>
                </a:cubicBezTo>
                <a:cubicBezTo>
                  <a:pt x="662" y="208"/>
                  <a:pt x="663" y="206"/>
                  <a:pt x="661" y="206"/>
                </a:cubicBezTo>
                <a:cubicBezTo>
                  <a:pt x="660" y="207"/>
                  <a:pt x="658" y="207"/>
                  <a:pt x="657" y="206"/>
                </a:cubicBezTo>
                <a:cubicBezTo>
                  <a:pt x="657" y="206"/>
                  <a:pt x="657" y="206"/>
                  <a:pt x="657" y="206"/>
                </a:cubicBezTo>
                <a:cubicBezTo>
                  <a:pt x="659" y="206"/>
                  <a:pt x="660" y="205"/>
                  <a:pt x="660" y="204"/>
                </a:cubicBezTo>
                <a:cubicBezTo>
                  <a:pt x="658" y="204"/>
                  <a:pt x="657" y="205"/>
                  <a:pt x="656" y="204"/>
                </a:cubicBezTo>
                <a:cubicBezTo>
                  <a:pt x="656" y="204"/>
                  <a:pt x="655" y="204"/>
                  <a:pt x="656" y="203"/>
                </a:cubicBezTo>
                <a:cubicBezTo>
                  <a:pt x="656" y="203"/>
                  <a:pt x="657" y="202"/>
                  <a:pt x="658" y="202"/>
                </a:cubicBezTo>
                <a:cubicBezTo>
                  <a:pt x="660" y="200"/>
                  <a:pt x="662" y="199"/>
                  <a:pt x="666" y="198"/>
                </a:cubicBezTo>
                <a:cubicBezTo>
                  <a:pt x="666" y="197"/>
                  <a:pt x="665" y="197"/>
                  <a:pt x="665" y="197"/>
                </a:cubicBezTo>
                <a:cubicBezTo>
                  <a:pt x="667" y="197"/>
                  <a:pt x="667" y="196"/>
                  <a:pt x="668" y="196"/>
                </a:cubicBezTo>
                <a:cubicBezTo>
                  <a:pt x="668" y="196"/>
                  <a:pt x="668" y="195"/>
                  <a:pt x="668" y="195"/>
                </a:cubicBezTo>
                <a:cubicBezTo>
                  <a:pt x="669" y="195"/>
                  <a:pt x="670" y="194"/>
                  <a:pt x="671" y="193"/>
                </a:cubicBezTo>
                <a:cubicBezTo>
                  <a:pt x="673" y="193"/>
                  <a:pt x="676" y="193"/>
                  <a:pt x="677" y="193"/>
                </a:cubicBezTo>
                <a:cubicBezTo>
                  <a:pt x="678" y="192"/>
                  <a:pt x="678" y="192"/>
                  <a:pt x="679" y="191"/>
                </a:cubicBezTo>
                <a:cubicBezTo>
                  <a:pt x="678" y="191"/>
                  <a:pt x="678" y="191"/>
                  <a:pt x="677" y="191"/>
                </a:cubicBezTo>
                <a:cubicBezTo>
                  <a:pt x="677" y="191"/>
                  <a:pt x="676" y="191"/>
                  <a:pt x="676" y="191"/>
                </a:cubicBezTo>
                <a:cubicBezTo>
                  <a:pt x="675" y="191"/>
                  <a:pt x="674" y="192"/>
                  <a:pt x="673" y="192"/>
                </a:cubicBezTo>
                <a:cubicBezTo>
                  <a:pt x="672" y="192"/>
                  <a:pt x="672" y="192"/>
                  <a:pt x="671" y="193"/>
                </a:cubicBezTo>
                <a:cubicBezTo>
                  <a:pt x="670" y="193"/>
                  <a:pt x="668" y="193"/>
                  <a:pt x="668" y="194"/>
                </a:cubicBezTo>
                <a:cubicBezTo>
                  <a:pt x="667" y="195"/>
                  <a:pt x="666" y="196"/>
                  <a:pt x="665" y="196"/>
                </a:cubicBezTo>
                <a:cubicBezTo>
                  <a:pt x="665" y="197"/>
                  <a:pt x="664" y="197"/>
                  <a:pt x="664" y="197"/>
                </a:cubicBezTo>
                <a:cubicBezTo>
                  <a:pt x="662" y="198"/>
                  <a:pt x="661" y="199"/>
                  <a:pt x="659" y="200"/>
                </a:cubicBezTo>
                <a:cubicBezTo>
                  <a:pt x="659" y="201"/>
                  <a:pt x="657" y="201"/>
                  <a:pt x="656" y="202"/>
                </a:cubicBezTo>
                <a:cubicBezTo>
                  <a:pt x="655" y="202"/>
                  <a:pt x="655" y="202"/>
                  <a:pt x="655" y="201"/>
                </a:cubicBezTo>
                <a:cubicBezTo>
                  <a:pt x="655" y="201"/>
                  <a:pt x="656" y="201"/>
                  <a:pt x="656" y="200"/>
                </a:cubicBezTo>
                <a:cubicBezTo>
                  <a:pt x="656" y="200"/>
                  <a:pt x="655" y="200"/>
                  <a:pt x="655" y="200"/>
                </a:cubicBezTo>
                <a:cubicBezTo>
                  <a:pt x="653" y="199"/>
                  <a:pt x="654" y="198"/>
                  <a:pt x="655" y="198"/>
                </a:cubicBezTo>
                <a:cubicBezTo>
                  <a:pt x="656" y="197"/>
                  <a:pt x="657" y="198"/>
                  <a:pt x="658" y="198"/>
                </a:cubicBezTo>
                <a:cubicBezTo>
                  <a:pt x="658" y="198"/>
                  <a:pt x="661" y="197"/>
                  <a:pt x="661" y="197"/>
                </a:cubicBezTo>
                <a:cubicBezTo>
                  <a:pt x="660" y="197"/>
                  <a:pt x="657" y="196"/>
                  <a:pt x="657" y="196"/>
                </a:cubicBezTo>
                <a:cubicBezTo>
                  <a:pt x="657" y="196"/>
                  <a:pt x="657" y="196"/>
                  <a:pt x="657" y="196"/>
                </a:cubicBezTo>
                <a:cubicBezTo>
                  <a:pt x="658" y="195"/>
                  <a:pt x="662" y="195"/>
                  <a:pt x="663" y="194"/>
                </a:cubicBezTo>
                <a:cubicBezTo>
                  <a:pt x="664" y="194"/>
                  <a:pt x="664" y="192"/>
                  <a:pt x="662" y="193"/>
                </a:cubicBezTo>
                <a:cubicBezTo>
                  <a:pt x="662" y="193"/>
                  <a:pt x="662" y="193"/>
                  <a:pt x="661" y="193"/>
                </a:cubicBezTo>
                <a:cubicBezTo>
                  <a:pt x="661" y="193"/>
                  <a:pt x="657" y="193"/>
                  <a:pt x="657" y="193"/>
                </a:cubicBezTo>
                <a:cubicBezTo>
                  <a:pt x="657" y="192"/>
                  <a:pt x="656" y="192"/>
                  <a:pt x="656" y="191"/>
                </a:cubicBezTo>
                <a:cubicBezTo>
                  <a:pt x="655" y="191"/>
                  <a:pt x="654" y="191"/>
                  <a:pt x="653" y="191"/>
                </a:cubicBezTo>
                <a:cubicBezTo>
                  <a:pt x="654" y="191"/>
                  <a:pt x="655" y="190"/>
                  <a:pt x="656" y="190"/>
                </a:cubicBezTo>
                <a:cubicBezTo>
                  <a:pt x="660" y="189"/>
                  <a:pt x="665" y="189"/>
                  <a:pt x="668" y="189"/>
                </a:cubicBezTo>
                <a:cubicBezTo>
                  <a:pt x="669" y="189"/>
                  <a:pt x="670" y="189"/>
                  <a:pt x="671" y="189"/>
                </a:cubicBezTo>
                <a:cubicBezTo>
                  <a:pt x="670" y="189"/>
                  <a:pt x="670" y="188"/>
                  <a:pt x="668" y="187"/>
                </a:cubicBezTo>
                <a:cubicBezTo>
                  <a:pt x="668" y="187"/>
                  <a:pt x="667" y="188"/>
                  <a:pt x="667" y="188"/>
                </a:cubicBezTo>
                <a:cubicBezTo>
                  <a:pt x="666" y="187"/>
                  <a:pt x="666" y="187"/>
                  <a:pt x="665" y="187"/>
                </a:cubicBezTo>
                <a:cubicBezTo>
                  <a:pt x="664" y="187"/>
                  <a:pt x="664" y="187"/>
                  <a:pt x="663" y="187"/>
                </a:cubicBezTo>
                <a:cubicBezTo>
                  <a:pt x="660" y="188"/>
                  <a:pt x="655" y="189"/>
                  <a:pt x="653" y="189"/>
                </a:cubicBezTo>
                <a:cubicBezTo>
                  <a:pt x="654" y="188"/>
                  <a:pt x="654" y="188"/>
                  <a:pt x="655" y="187"/>
                </a:cubicBezTo>
                <a:cubicBezTo>
                  <a:pt x="655" y="187"/>
                  <a:pt x="656" y="187"/>
                  <a:pt x="657" y="186"/>
                </a:cubicBezTo>
                <a:cubicBezTo>
                  <a:pt x="658" y="186"/>
                  <a:pt x="659" y="185"/>
                  <a:pt x="660" y="185"/>
                </a:cubicBezTo>
                <a:cubicBezTo>
                  <a:pt x="660" y="184"/>
                  <a:pt x="661" y="184"/>
                  <a:pt x="662" y="184"/>
                </a:cubicBezTo>
                <a:cubicBezTo>
                  <a:pt x="663" y="184"/>
                  <a:pt x="664" y="184"/>
                  <a:pt x="665" y="184"/>
                </a:cubicBezTo>
                <a:cubicBezTo>
                  <a:pt x="667" y="184"/>
                  <a:pt x="670" y="184"/>
                  <a:pt x="672" y="184"/>
                </a:cubicBezTo>
                <a:cubicBezTo>
                  <a:pt x="672" y="183"/>
                  <a:pt x="671" y="183"/>
                  <a:pt x="670" y="183"/>
                </a:cubicBezTo>
                <a:cubicBezTo>
                  <a:pt x="670" y="182"/>
                  <a:pt x="672" y="182"/>
                  <a:pt x="672" y="181"/>
                </a:cubicBezTo>
                <a:cubicBezTo>
                  <a:pt x="672" y="181"/>
                  <a:pt x="672" y="181"/>
                  <a:pt x="672" y="181"/>
                </a:cubicBezTo>
                <a:cubicBezTo>
                  <a:pt x="671" y="181"/>
                  <a:pt x="670" y="181"/>
                  <a:pt x="669" y="181"/>
                </a:cubicBezTo>
                <a:cubicBezTo>
                  <a:pt x="669" y="181"/>
                  <a:pt x="669" y="181"/>
                  <a:pt x="669" y="181"/>
                </a:cubicBezTo>
                <a:cubicBezTo>
                  <a:pt x="670" y="182"/>
                  <a:pt x="668" y="182"/>
                  <a:pt x="668" y="183"/>
                </a:cubicBezTo>
                <a:cubicBezTo>
                  <a:pt x="668" y="183"/>
                  <a:pt x="667" y="183"/>
                  <a:pt x="667" y="183"/>
                </a:cubicBezTo>
                <a:cubicBezTo>
                  <a:pt x="665" y="183"/>
                  <a:pt x="665" y="183"/>
                  <a:pt x="664" y="183"/>
                </a:cubicBezTo>
                <a:cubicBezTo>
                  <a:pt x="664" y="182"/>
                  <a:pt x="664" y="182"/>
                  <a:pt x="664" y="182"/>
                </a:cubicBezTo>
                <a:cubicBezTo>
                  <a:pt x="662" y="182"/>
                  <a:pt x="661" y="183"/>
                  <a:pt x="660" y="184"/>
                </a:cubicBezTo>
                <a:cubicBezTo>
                  <a:pt x="659" y="184"/>
                  <a:pt x="659" y="184"/>
                  <a:pt x="658" y="184"/>
                </a:cubicBezTo>
                <a:cubicBezTo>
                  <a:pt x="657" y="185"/>
                  <a:pt x="656" y="187"/>
                  <a:pt x="654" y="186"/>
                </a:cubicBezTo>
                <a:cubicBezTo>
                  <a:pt x="654" y="186"/>
                  <a:pt x="654" y="186"/>
                  <a:pt x="654" y="186"/>
                </a:cubicBezTo>
                <a:cubicBezTo>
                  <a:pt x="654" y="185"/>
                  <a:pt x="655" y="184"/>
                  <a:pt x="655" y="184"/>
                </a:cubicBezTo>
                <a:cubicBezTo>
                  <a:pt x="656" y="183"/>
                  <a:pt x="656" y="181"/>
                  <a:pt x="658" y="181"/>
                </a:cubicBezTo>
                <a:cubicBezTo>
                  <a:pt x="660" y="180"/>
                  <a:pt x="662" y="181"/>
                  <a:pt x="663" y="181"/>
                </a:cubicBezTo>
                <a:cubicBezTo>
                  <a:pt x="663" y="181"/>
                  <a:pt x="663" y="181"/>
                  <a:pt x="662" y="181"/>
                </a:cubicBezTo>
                <a:cubicBezTo>
                  <a:pt x="662" y="181"/>
                  <a:pt x="658" y="180"/>
                  <a:pt x="658" y="180"/>
                </a:cubicBezTo>
                <a:cubicBezTo>
                  <a:pt x="659" y="179"/>
                  <a:pt x="659" y="179"/>
                  <a:pt x="659" y="179"/>
                </a:cubicBezTo>
                <a:cubicBezTo>
                  <a:pt x="659" y="179"/>
                  <a:pt x="659" y="179"/>
                  <a:pt x="659" y="179"/>
                </a:cubicBezTo>
                <a:cubicBezTo>
                  <a:pt x="660" y="179"/>
                  <a:pt x="662" y="180"/>
                  <a:pt x="663" y="180"/>
                </a:cubicBezTo>
                <a:cubicBezTo>
                  <a:pt x="664" y="180"/>
                  <a:pt x="665" y="180"/>
                  <a:pt x="666" y="180"/>
                </a:cubicBezTo>
                <a:cubicBezTo>
                  <a:pt x="667" y="180"/>
                  <a:pt x="668" y="180"/>
                  <a:pt x="669" y="180"/>
                </a:cubicBezTo>
                <a:cubicBezTo>
                  <a:pt x="671" y="180"/>
                  <a:pt x="672" y="180"/>
                  <a:pt x="674" y="180"/>
                </a:cubicBezTo>
                <a:cubicBezTo>
                  <a:pt x="674" y="180"/>
                  <a:pt x="674" y="180"/>
                  <a:pt x="674" y="180"/>
                </a:cubicBezTo>
                <a:cubicBezTo>
                  <a:pt x="673" y="179"/>
                  <a:pt x="670" y="179"/>
                  <a:pt x="670" y="178"/>
                </a:cubicBezTo>
                <a:cubicBezTo>
                  <a:pt x="670" y="177"/>
                  <a:pt x="671" y="177"/>
                  <a:pt x="671" y="176"/>
                </a:cubicBezTo>
                <a:cubicBezTo>
                  <a:pt x="671" y="176"/>
                  <a:pt x="669" y="176"/>
                  <a:pt x="669" y="176"/>
                </a:cubicBezTo>
                <a:cubicBezTo>
                  <a:pt x="669" y="176"/>
                  <a:pt x="669" y="176"/>
                  <a:pt x="669" y="176"/>
                </a:cubicBezTo>
                <a:cubicBezTo>
                  <a:pt x="669" y="176"/>
                  <a:pt x="669" y="177"/>
                  <a:pt x="669" y="177"/>
                </a:cubicBezTo>
                <a:cubicBezTo>
                  <a:pt x="669" y="177"/>
                  <a:pt x="669" y="177"/>
                  <a:pt x="669" y="177"/>
                </a:cubicBezTo>
                <a:cubicBezTo>
                  <a:pt x="668" y="177"/>
                  <a:pt x="667" y="177"/>
                  <a:pt x="667" y="178"/>
                </a:cubicBezTo>
                <a:cubicBezTo>
                  <a:pt x="666" y="178"/>
                  <a:pt x="665" y="178"/>
                  <a:pt x="664" y="178"/>
                </a:cubicBezTo>
                <a:cubicBezTo>
                  <a:pt x="663" y="178"/>
                  <a:pt x="663" y="178"/>
                  <a:pt x="662" y="178"/>
                </a:cubicBezTo>
                <a:cubicBezTo>
                  <a:pt x="661" y="178"/>
                  <a:pt x="661" y="178"/>
                  <a:pt x="660" y="178"/>
                </a:cubicBezTo>
                <a:cubicBezTo>
                  <a:pt x="659" y="178"/>
                  <a:pt x="658" y="178"/>
                  <a:pt x="657" y="178"/>
                </a:cubicBezTo>
                <a:cubicBezTo>
                  <a:pt x="660" y="177"/>
                  <a:pt x="661" y="175"/>
                  <a:pt x="663" y="175"/>
                </a:cubicBezTo>
                <a:cubicBezTo>
                  <a:pt x="664" y="174"/>
                  <a:pt x="665" y="175"/>
                  <a:pt x="666" y="174"/>
                </a:cubicBezTo>
                <a:cubicBezTo>
                  <a:pt x="668" y="174"/>
                  <a:pt x="669" y="174"/>
                  <a:pt x="670" y="174"/>
                </a:cubicBezTo>
                <a:cubicBezTo>
                  <a:pt x="671" y="173"/>
                  <a:pt x="672" y="174"/>
                  <a:pt x="672" y="173"/>
                </a:cubicBezTo>
                <a:cubicBezTo>
                  <a:pt x="673" y="173"/>
                  <a:pt x="674" y="172"/>
                  <a:pt x="673" y="171"/>
                </a:cubicBezTo>
                <a:cubicBezTo>
                  <a:pt x="671" y="171"/>
                  <a:pt x="671" y="172"/>
                  <a:pt x="669" y="172"/>
                </a:cubicBezTo>
                <a:cubicBezTo>
                  <a:pt x="670" y="172"/>
                  <a:pt x="670" y="171"/>
                  <a:pt x="671" y="171"/>
                </a:cubicBezTo>
                <a:cubicBezTo>
                  <a:pt x="671" y="170"/>
                  <a:pt x="671" y="170"/>
                  <a:pt x="671" y="170"/>
                </a:cubicBezTo>
                <a:cubicBezTo>
                  <a:pt x="671" y="170"/>
                  <a:pt x="671" y="169"/>
                  <a:pt x="671" y="169"/>
                </a:cubicBezTo>
                <a:cubicBezTo>
                  <a:pt x="671" y="169"/>
                  <a:pt x="672" y="168"/>
                  <a:pt x="672" y="168"/>
                </a:cubicBezTo>
                <a:cubicBezTo>
                  <a:pt x="673" y="167"/>
                  <a:pt x="676" y="168"/>
                  <a:pt x="676" y="167"/>
                </a:cubicBezTo>
                <a:cubicBezTo>
                  <a:pt x="676" y="167"/>
                  <a:pt x="676" y="167"/>
                  <a:pt x="676" y="167"/>
                </a:cubicBezTo>
                <a:cubicBezTo>
                  <a:pt x="676" y="167"/>
                  <a:pt x="676" y="167"/>
                  <a:pt x="676" y="167"/>
                </a:cubicBezTo>
                <a:cubicBezTo>
                  <a:pt x="676" y="167"/>
                  <a:pt x="676" y="166"/>
                  <a:pt x="675" y="166"/>
                </a:cubicBezTo>
                <a:cubicBezTo>
                  <a:pt x="675" y="166"/>
                  <a:pt x="675" y="166"/>
                  <a:pt x="674" y="166"/>
                </a:cubicBezTo>
                <a:cubicBezTo>
                  <a:pt x="673" y="166"/>
                  <a:pt x="673" y="167"/>
                  <a:pt x="672" y="167"/>
                </a:cubicBezTo>
                <a:cubicBezTo>
                  <a:pt x="672" y="167"/>
                  <a:pt x="672" y="167"/>
                  <a:pt x="672" y="167"/>
                </a:cubicBezTo>
                <a:cubicBezTo>
                  <a:pt x="672" y="166"/>
                  <a:pt x="673" y="166"/>
                  <a:pt x="673" y="166"/>
                </a:cubicBezTo>
                <a:cubicBezTo>
                  <a:pt x="673" y="165"/>
                  <a:pt x="673" y="165"/>
                  <a:pt x="673" y="164"/>
                </a:cubicBezTo>
                <a:cubicBezTo>
                  <a:pt x="673" y="164"/>
                  <a:pt x="673" y="164"/>
                  <a:pt x="674" y="164"/>
                </a:cubicBezTo>
                <a:cubicBezTo>
                  <a:pt x="674" y="164"/>
                  <a:pt x="673" y="164"/>
                  <a:pt x="673" y="164"/>
                </a:cubicBezTo>
                <a:cubicBezTo>
                  <a:pt x="673" y="164"/>
                  <a:pt x="673" y="164"/>
                  <a:pt x="673" y="163"/>
                </a:cubicBezTo>
                <a:cubicBezTo>
                  <a:pt x="672" y="163"/>
                  <a:pt x="673" y="163"/>
                  <a:pt x="673" y="162"/>
                </a:cubicBezTo>
                <a:cubicBezTo>
                  <a:pt x="673" y="162"/>
                  <a:pt x="674" y="162"/>
                  <a:pt x="674" y="162"/>
                </a:cubicBezTo>
                <a:cubicBezTo>
                  <a:pt x="674" y="161"/>
                  <a:pt x="673" y="161"/>
                  <a:pt x="673" y="161"/>
                </a:cubicBezTo>
                <a:cubicBezTo>
                  <a:pt x="673" y="160"/>
                  <a:pt x="674" y="160"/>
                  <a:pt x="674" y="160"/>
                </a:cubicBezTo>
                <a:cubicBezTo>
                  <a:pt x="674" y="160"/>
                  <a:pt x="674" y="159"/>
                  <a:pt x="674" y="159"/>
                </a:cubicBezTo>
                <a:cubicBezTo>
                  <a:pt x="675" y="158"/>
                  <a:pt x="675" y="158"/>
                  <a:pt x="675" y="157"/>
                </a:cubicBezTo>
                <a:cubicBezTo>
                  <a:pt x="675" y="158"/>
                  <a:pt x="674" y="157"/>
                  <a:pt x="674" y="158"/>
                </a:cubicBezTo>
                <a:cubicBezTo>
                  <a:pt x="673" y="158"/>
                  <a:pt x="672" y="159"/>
                  <a:pt x="671" y="159"/>
                </a:cubicBezTo>
                <a:cubicBezTo>
                  <a:pt x="671" y="159"/>
                  <a:pt x="670" y="158"/>
                  <a:pt x="670" y="158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71" y="158"/>
                  <a:pt x="671" y="158"/>
                  <a:pt x="671" y="158"/>
                </a:cubicBezTo>
                <a:cubicBezTo>
                  <a:pt x="670" y="158"/>
                  <a:pt x="669" y="158"/>
                  <a:pt x="669" y="159"/>
                </a:cubicBezTo>
                <a:cubicBezTo>
                  <a:pt x="668" y="159"/>
                  <a:pt x="668" y="159"/>
                  <a:pt x="668" y="159"/>
                </a:cubicBezTo>
                <a:cubicBezTo>
                  <a:pt x="666" y="158"/>
                  <a:pt x="665" y="158"/>
                  <a:pt x="663" y="158"/>
                </a:cubicBezTo>
                <a:cubicBezTo>
                  <a:pt x="662" y="157"/>
                  <a:pt x="661" y="155"/>
                  <a:pt x="659" y="155"/>
                </a:cubicBezTo>
                <a:cubicBezTo>
                  <a:pt x="658" y="155"/>
                  <a:pt x="658" y="155"/>
                  <a:pt x="657" y="155"/>
                </a:cubicBezTo>
                <a:cubicBezTo>
                  <a:pt x="657" y="155"/>
                  <a:pt x="657" y="155"/>
                  <a:pt x="657" y="155"/>
                </a:cubicBezTo>
                <a:cubicBezTo>
                  <a:pt x="656" y="155"/>
                  <a:pt x="653" y="155"/>
                  <a:pt x="653" y="154"/>
                </a:cubicBezTo>
                <a:cubicBezTo>
                  <a:pt x="652" y="153"/>
                  <a:pt x="653" y="153"/>
                  <a:pt x="652" y="153"/>
                </a:cubicBezTo>
                <a:cubicBezTo>
                  <a:pt x="652" y="152"/>
                  <a:pt x="651" y="152"/>
                  <a:pt x="650" y="152"/>
                </a:cubicBezTo>
                <a:cubicBezTo>
                  <a:pt x="651" y="151"/>
                  <a:pt x="652" y="150"/>
                  <a:pt x="654" y="150"/>
                </a:cubicBezTo>
                <a:cubicBezTo>
                  <a:pt x="655" y="150"/>
                  <a:pt x="656" y="150"/>
                  <a:pt x="656" y="150"/>
                </a:cubicBezTo>
                <a:cubicBezTo>
                  <a:pt x="657" y="151"/>
                  <a:pt x="659" y="150"/>
                  <a:pt x="660" y="150"/>
                </a:cubicBezTo>
                <a:cubicBezTo>
                  <a:pt x="661" y="150"/>
                  <a:pt x="664" y="152"/>
                  <a:pt x="665" y="152"/>
                </a:cubicBezTo>
                <a:cubicBezTo>
                  <a:pt x="666" y="153"/>
                  <a:pt x="667" y="154"/>
                  <a:pt x="668" y="154"/>
                </a:cubicBezTo>
                <a:cubicBezTo>
                  <a:pt x="669" y="154"/>
                  <a:pt x="672" y="154"/>
                  <a:pt x="673" y="154"/>
                </a:cubicBezTo>
                <a:cubicBezTo>
                  <a:pt x="674" y="154"/>
                  <a:pt x="674" y="153"/>
                  <a:pt x="674" y="153"/>
                </a:cubicBezTo>
                <a:cubicBezTo>
                  <a:pt x="674" y="153"/>
                  <a:pt x="674" y="153"/>
                  <a:pt x="674" y="153"/>
                </a:cubicBezTo>
                <a:cubicBezTo>
                  <a:pt x="673" y="153"/>
                  <a:pt x="673" y="153"/>
                  <a:pt x="672" y="153"/>
                </a:cubicBezTo>
                <a:cubicBezTo>
                  <a:pt x="671" y="153"/>
                  <a:pt x="670" y="153"/>
                  <a:pt x="670" y="152"/>
                </a:cubicBezTo>
                <a:cubicBezTo>
                  <a:pt x="670" y="152"/>
                  <a:pt x="670" y="152"/>
                  <a:pt x="670" y="152"/>
                </a:cubicBezTo>
                <a:cubicBezTo>
                  <a:pt x="670" y="152"/>
                  <a:pt x="670" y="152"/>
                  <a:pt x="670" y="152"/>
                </a:cubicBezTo>
                <a:cubicBezTo>
                  <a:pt x="671" y="152"/>
                  <a:pt x="672" y="152"/>
                  <a:pt x="672" y="152"/>
                </a:cubicBezTo>
                <a:cubicBezTo>
                  <a:pt x="672" y="152"/>
                  <a:pt x="672" y="152"/>
                  <a:pt x="672" y="152"/>
                </a:cubicBezTo>
                <a:cubicBezTo>
                  <a:pt x="673" y="151"/>
                  <a:pt x="669" y="151"/>
                  <a:pt x="669" y="150"/>
                </a:cubicBezTo>
                <a:cubicBezTo>
                  <a:pt x="671" y="150"/>
                  <a:pt x="672" y="150"/>
                  <a:pt x="672" y="149"/>
                </a:cubicBezTo>
                <a:cubicBezTo>
                  <a:pt x="672" y="148"/>
                  <a:pt x="666" y="148"/>
                  <a:pt x="666" y="147"/>
                </a:cubicBezTo>
                <a:cubicBezTo>
                  <a:pt x="666" y="147"/>
                  <a:pt x="666" y="147"/>
                  <a:pt x="667" y="147"/>
                </a:cubicBezTo>
                <a:cubicBezTo>
                  <a:pt x="667" y="147"/>
                  <a:pt x="667" y="147"/>
                  <a:pt x="667" y="147"/>
                </a:cubicBezTo>
                <a:cubicBezTo>
                  <a:pt x="667" y="147"/>
                  <a:pt x="670" y="148"/>
                  <a:pt x="671" y="147"/>
                </a:cubicBezTo>
                <a:cubicBezTo>
                  <a:pt x="671" y="146"/>
                  <a:pt x="669" y="146"/>
                  <a:pt x="668" y="146"/>
                </a:cubicBezTo>
                <a:cubicBezTo>
                  <a:pt x="668" y="146"/>
                  <a:pt x="668" y="146"/>
                  <a:pt x="668" y="146"/>
                </a:cubicBezTo>
                <a:cubicBezTo>
                  <a:pt x="667" y="145"/>
                  <a:pt x="668" y="144"/>
                  <a:pt x="667" y="144"/>
                </a:cubicBezTo>
                <a:cubicBezTo>
                  <a:pt x="667" y="143"/>
                  <a:pt x="664" y="146"/>
                  <a:pt x="662" y="145"/>
                </a:cubicBezTo>
                <a:cubicBezTo>
                  <a:pt x="663" y="145"/>
                  <a:pt x="663" y="145"/>
                  <a:pt x="663" y="144"/>
                </a:cubicBezTo>
                <a:cubicBezTo>
                  <a:pt x="664" y="144"/>
                  <a:pt x="664" y="144"/>
                  <a:pt x="664" y="144"/>
                </a:cubicBezTo>
                <a:cubicBezTo>
                  <a:pt x="665" y="143"/>
                  <a:pt x="667" y="143"/>
                  <a:pt x="668" y="142"/>
                </a:cubicBezTo>
                <a:cubicBezTo>
                  <a:pt x="668" y="142"/>
                  <a:pt x="668" y="142"/>
                  <a:pt x="668" y="142"/>
                </a:cubicBezTo>
                <a:cubicBezTo>
                  <a:pt x="667" y="142"/>
                  <a:pt x="666" y="142"/>
                  <a:pt x="665" y="142"/>
                </a:cubicBezTo>
                <a:cubicBezTo>
                  <a:pt x="665" y="142"/>
                  <a:pt x="663" y="144"/>
                  <a:pt x="662" y="143"/>
                </a:cubicBezTo>
                <a:cubicBezTo>
                  <a:pt x="662" y="143"/>
                  <a:pt x="662" y="142"/>
                  <a:pt x="661" y="142"/>
                </a:cubicBezTo>
                <a:cubicBezTo>
                  <a:pt x="661" y="142"/>
                  <a:pt x="661" y="142"/>
                  <a:pt x="661" y="142"/>
                </a:cubicBezTo>
                <a:cubicBezTo>
                  <a:pt x="663" y="142"/>
                  <a:pt x="666" y="141"/>
                  <a:pt x="667" y="140"/>
                </a:cubicBezTo>
                <a:cubicBezTo>
                  <a:pt x="667" y="140"/>
                  <a:pt x="667" y="140"/>
                  <a:pt x="667" y="139"/>
                </a:cubicBezTo>
                <a:cubicBezTo>
                  <a:pt x="666" y="140"/>
                  <a:pt x="664" y="141"/>
                  <a:pt x="663" y="141"/>
                </a:cubicBezTo>
                <a:cubicBezTo>
                  <a:pt x="662" y="141"/>
                  <a:pt x="661" y="141"/>
                  <a:pt x="661" y="141"/>
                </a:cubicBezTo>
                <a:cubicBezTo>
                  <a:pt x="660" y="140"/>
                  <a:pt x="660" y="140"/>
                  <a:pt x="659" y="140"/>
                </a:cubicBezTo>
                <a:cubicBezTo>
                  <a:pt x="660" y="139"/>
                  <a:pt x="661" y="138"/>
                  <a:pt x="661" y="137"/>
                </a:cubicBezTo>
                <a:cubicBezTo>
                  <a:pt x="660" y="137"/>
                  <a:pt x="659" y="138"/>
                  <a:pt x="659" y="139"/>
                </a:cubicBezTo>
                <a:cubicBezTo>
                  <a:pt x="659" y="139"/>
                  <a:pt x="658" y="139"/>
                  <a:pt x="658" y="139"/>
                </a:cubicBezTo>
                <a:cubicBezTo>
                  <a:pt x="658" y="139"/>
                  <a:pt x="658" y="139"/>
                  <a:pt x="658" y="139"/>
                </a:cubicBezTo>
                <a:cubicBezTo>
                  <a:pt x="658" y="139"/>
                  <a:pt x="658" y="138"/>
                  <a:pt x="658" y="138"/>
                </a:cubicBezTo>
                <a:cubicBezTo>
                  <a:pt x="658" y="138"/>
                  <a:pt x="658" y="138"/>
                  <a:pt x="658" y="138"/>
                </a:cubicBezTo>
                <a:cubicBezTo>
                  <a:pt x="658" y="139"/>
                  <a:pt x="656" y="139"/>
                  <a:pt x="656" y="140"/>
                </a:cubicBezTo>
                <a:cubicBezTo>
                  <a:pt x="656" y="141"/>
                  <a:pt x="655" y="143"/>
                  <a:pt x="654" y="144"/>
                </a:cubicBezTo>
                <a:cubicBezTo>
                  <a:pt x="652" y="145"/>
                  <a:pt x="649" y="144"/>
                  <a:pt x="647" y="143"/>
                </a:cubicBezTo>
                <a:cubicBezTo>
                  <a:pt x="647" y="143"/>
                  <a:pt x="646" y="143"/>
                  <a:pt x="645" y="143"/>
                </a:cubicBezTo>
                <a:cubicBezTo>
                  <a:pt x="645" y="142"/>
                  <a:pt x="645" y="142"/>
                  <a:pt x="645" y="142"/>
                </a:cubicBezTo>
                <a:cubicBezTo>
                  <a:pt x="645" y="141"/>
                  <a:pt x="644" y="141"/>
                  <a:pt x="645" y="141"/>
                </a:cubicBezTo>
                <a:cubicBezTo>
                  <a:pt x="646" y="140"/>
                  <a:pt x="647" y="140"/>
                  <a:pt x="648" y="139"/>
                </a:cubicBezTo>
                <a:cubicBezTo>
                  <a:pt x="649" y="139"/>
                  <a:pt x="650" y="138"/>
                  <a:pt x="651" y="138"/>
                </a:cubicBezTo>
                <a:cubicBezTo>
                  <a:pt x="651" y="138"/>
                  <a:pt x="652" y="137"/>
                  <a:pt x="652" y="137"/>
                </a:cubicBezTo>
                <a:cubicBezTo>
                  <a:pt x="652" y="137"/>
                  <a:pt x="652" y="136"/>
                  <a:pt x="651" y="136"/>
                </a:cubicBezTo>
                <a:cubicBezTo>
                  <a:pt x="651" y="137"/>
                  <a:pt x="651" y="137"/>
                  <a:pt x="650" y="137"/>
                </a:cubicBezTo>
                <a:cubicBezTo>
                  <a:pt x="649" y="138"/>
                  <a:pt x="647" y="138"/>
                  <a:pt x="646" y="137"/>
                </a:cubicBezTo>
                <a:cubicBezTo>
                  <a:pt x="647" y="136"/>
                  <a:pt x="649" y="135"/>
                  <a:pt x="650" y="134"/>
                </a:cubicBezTo>
                <a:cubicBezTo>
                  <a:pt x="651" y="134"/>
                  <a:pt x="651" y="133"/>
                  <a:pt x="650" y="132"/>
                </a:cubicBezTo>
                <a:cubicBezTo>
                  <a:pt x="649" y="132"/>
                  <a:pt x="647" y="132"/>
                  <a:pt x="646" y="132"/>
                </a:cubicBezTo>
                <a:cubicBezTo>
                  <a:pt x="646" y="132"/>
                  <a:pt x="646" y="132"/>
                  <a:pt x="646" y="132"/>
                </a:cubicBezTo>
                <a:cubicBezTo>
                  <a:pt x="647" y="131"/>
                  <a:pt x="648" y="132"/>
                  <a:pt x="649" y="132"/>
                </a:cubicBezTo>
                <a:cubicBezTo>
                  <a:pt x="650" y="132"/>
                  <a:pt x="651" y="132"/>
                  <a:pt x="651" y="132"/>
                </a:cubicBezTo>
                <a:cubicBezTo>
                  <a:pt x="652" y="132"/>
                  <a:pt x="653" y="132"/>
                  <a:pt x="653" y="131"/>
                </a:cubicBezTo>
                <a:cubicBezTo>
                  <a:pt x="653" y="131"/>
                  <a:pt x="653" y="131"/>
                  <a:pt x="653" y="130"/>
                </a:cubicBezTo>
                <a:cubicBezTo>
                  <a:pt x="653" y="129"/>
                  <a:pt x="652" y="128"/>
                  <a:pt x="651" y="128"/>
                </a:cubicBezTo>
                <a:cubicBezTo>
                  <a:pt x="650" y="127"/>
                  <a:pt x="651" y="127"/>
                  <a:pt x="651" y="126"/>
                </a:cubicBezTo>
                <a:cubicBezTo>
                  <a:pt x="651" y="126"/>
                  <a:pt x="651" y="126"/>
                  <a:pt x="651" y="126"/>
                </a:cubicBezTo>
                <a:cubicBezTo>
                  <a:pt x="650" y="126"/>
                  <a:pt x="650" y="126"/>
                  <a:pt x="650" y="126"/>
                </a:cubicBezTo>
                <a:cubicBezTo>
                  <a:pt x="649" y="126"/>
                  <a:pt x="649" y="126"/>
                  <a:pt x="648" y="125"/>
                </a:cubicBezTo>
                <a:cubicBezTo>
                  <a:pt x="648" y="125"/>
                  <a:pt x="647" y="125"/>
                  <a:pt x="647" y="125"/>
                </a:cubicBezTo>
                <a:cubicBezTo>
                  <a:pt x="647" y="124"/>
                  <a:pt x="648" y="124"/>
                  <a:pt x="649" y="123"/>
                </a:cubicBezTo>
                <a:cubicBezTo>
                  <a:pt x="649" y="123"/>
                  <a:pt x="649" y="123"/>
                  <a:pt x="649" y="122"/>
                </a:cubicBezTo>
                <a:cubicBezTo>
                  <a:pt x="649" y="122"/>
                  <a:pt x="650" y="121"/>
                  <a:pt x="650" y="121"/>
                </a:cubicBezTo>
                <a:cubicBezTo>
                  <a:pt x="649" y="121"/>
                  <a:pt x="649" y="121"/>
                  <a:pt x="648" y="121"/>
                </a:cubicBezTo>
                <a:cubicBezTo>
                  <a:pt x="648" y="120"/>
                  <a:pt x="647" y="120"/>
                  <a:pt x="647" y="119"/>
                </a:cubicBezTo>
                <a:cubicBezTo>
                  <a:pt x="647" y="119"/>
                  <a:pt x="646" y="119"/>
                  <a:pt x="646" y="119"/>
                </a:cubicBezTo>
                <a:cubicBezTo>
                  <a:pt x="646" y="118"/>
                  <a:pt x="646" y="118"/>
                  <a:pt x="647" y="118"/>
                </a:cubicBezTo>
                <a:cubicBezTo>
                  <a:pt x="647" y="118"/>
                  <a:pt x="648" y="118"/>
                  <a:pt x="648" y="118"/>
                </a:cubicBezTo>
                <a:cubicBezTo>
                  <a:pt x="648" y="118"/>
                  <a:pt x="648" y="117"/>
                  <a:pt x="648" y="117"/>
                </a:cubicBezTo>
                <a:cubicBezTo>
                  <a:pt x="648" y="117"/>
                  <a:pt x="647" y="117"/>
                  <a:pt x="647" y="117"/>
                </a:cubicBezTo>
                <a:cubicBezTo>
                  <a:pt x="646" y="116"/>
                  <a:pt x="644" y="114"/>
                  <a:pt x="645" y="113"/>
                </a:cubicBezTo>
                <a:cubicBezTo>
                  <a:pt x="643" y="113"/>
                  <a:pt x="642" y="114"/>
                  <a:pt x="640" y="114"/>
                </a:cubicBezTo>
                <a:cubicBezTo>
                  <a:pt x="640" y="114"/>
                  <a:pt x="640" y="114"/>
                  <a:pt x="640" y="114"/>
                </a:cubicBezTo>
                <a:cubicBezTo>
                  <a:pt x="642" y="113"/>
                  <a:pt x="643" y="112"/>
                  <a:pt x="645" y="111"/>
                </a:cubicBezTo>
                <a:cubicBezTo>
                  <a:pt x="645" y="111"/>
                  <a:pt x="644" y="111"/>
                  <a:pt x="644" y="111"/>
                </a:cubicBezTo>
                <a:cubicBezTo>
                  <a:pt x="645" y="111"/>
                  <a:pt x="646" y="110"/>
                  <a:pt x="646" y="110"/>
                </a:cubicBezTo>
                <a:cubicBezTo>
                  <a:pt x="646" y="109"/>
                  <a:pt x="643" y="108"/>
                  <a:pt x="643" y="108"/>
                </a:cubicBezTo>
                <a:cubicBezTo>
                  <a:pt x="642" y="106"/>
                  <a:pt x="642" y="105"/>
                  <a:pt x="640" y="104"/>
                </a:cubicBezTo>
                <a:cubicBezTo>
                  <a:pt x="640" y="104"/>
                  <a:pt x="639" y="104"/>
                  <a:pt x="638" y="103"/>
                </a:cubicBezTo>
                <a:cubicBezTo>
                  <a:pt x="638" y="103"/>
                  <a:pt x="638" y="102"/>
                  <a:pt x="638" y="102"/>
                </a:cubicBezTo>
                <a:cubicBezTo>
                  <a:pt x="637" y="101"/>
                  <a:pt x="635" y="99"/>
                  <a:pt x="635" y="98"/>
                </a:cubicBezTo>
                <a:cubicBezTo>
                  <a:pt x="635" y="97"/>
                  <a:pt x="635" y="96"/>
                  <a:pt x="635" y="95"/>
                </a:cubicBezTo>
                <a:cubicBezTo>
                  <a:pt x="634" y="95"/>
                  <a:pt x="634" y="95"/>
                  <a:pt x="633" y="95"/>
                </a:cubicBezTo>
                <a:cubicBezTo>
                  <a:pt x="633" y="95"/>
                  <a:pt x="632" y="94"/>
                  <a:pt x="632" y="94"/>
                </a:cubicBezTo>
                <a:cubicBezTo>
                  <a:pt x="631" y="93"/>
                  <a:pt x="630" y="93"/>
                  <a:pt x="629" y="93"/>
                </a:cubicBezTo>
                <a:cubicBezTo>
                  <a:pt x="629" y="92"/>
                  <a:pt x="629" y="91"/>
                  <a:pt x="628" y="91"/>
                </a:cubicBezTo>
                <a:cubicBezTo>
                  <a:pt x="628" y="90"/>
                  <a:pt x="626" y="90"/>
                  <a:pt x="625" y="90"/>
                </a:cubicBezTo>
                <a:cubicBezTo>
                  <a:pt x="624" y="90"/>
                  <a:pt x="624" y="89"/>
                  <a:pt x="623" y="89"/>
                </a:cubicBezTo>
                <a:cubicBezTo>
                  <a:pt x="622" y="89"/>
                  <a:pt x="622" y="90"/>
                  <a:pt x="621" y="90"/>
                </a:cubicBezTo>
                <a:cubicBezTo>
                  <a:pt x="621" y="90"/>
                  <a:pt x="621" y="90"/>
                  <a:pt x="621" y="90"/>
                </a:cubicBezTo>
                <a:cubicBezTo>
                  <a:pt x="621" y="89"/>
                  <a:pt x="621" y="88"/>
                  <a:pt x="619" y="88"/>
                </a:cubicBezTo>
                <a:cubicBezTo>
                  <a:pt x="618" y="88"/>
                  <a:pt x="617" y="90"/>
                  <a:pt x="616" y="90"/>
                </a:cubicBezTo>
                <a:cubicBezTo>
                  <a:pt x="616" y="90"/>
                  <a:pt x="615" y="89"/>
                  <a:pt x="615" y="88"/>
                </a:cubicBezTo>
                <a:cubicBezTo>
                  <a:pt x="615" y="88"/>
                  <a:pt x="615" y="88"/>
                  <a:pt x="615" y="88"/>
                </a:cubicBezTo>
                <a:cubicBezTo>
                  <a:pt x="615" y="89"/>
                  <a:pt x="613" y="90"/>
                  <a:pt x="613" y="90"/>
                </a:cubicBezTo>
                <a:cubicBezTo>
                  <a:pt x="612" y="90"/>
                  <a:pt x="611" y="90"/>
                  <a:pt x="610" y="90"/>
                </a:cubicBezTo>
                <a:cubicBezTo>
                  <a:pt x="610" y="90"/>
                  <a:pt x="610" y="91"/>
                  <a:pt x="609" y="91"/>
                </a:cubicBezTo>
                <a:cubicBezTo>
                  <a:pt x="608" y="90"/>
                  <a:pt x="610" y="89"/>
                  <a:pt x="609" y="88"/>
                </a:cubicBezTo>
                <a:cubicBezTo>
                  <a:pt x="608" y="87"/>
                  <a:pt x="607" y="89"/>
                  <a:pt x="606" y="90"/>
                </a:cubicBezTo>
                <a:cubicBezTo>
                  <a:pt x="606" y="90"/>
                  <a:pt x="606" y="90"/>
                  <a:pt x="606" y="90"/>
                </a:cubicBezTo>
                <a:cubicBezTo>
                  <a:pt x="606" y="90"/>
                  <a:pt x="606" y="90"/>
                  <a:pt x="606" y="89"/>
                </a:cubicBezTo>
                <a:cubicBezTo>
                  <a:pt x="606" y="89"/>
                  <a:pt x="606" y="89"/>
                  <a:pt x="605" y="89"/>
                </a:cubicBezTo>
                <a:cubicBezTo>
                  <a:pt x="605" y="89"/>
                  <a:pt x="605" y="88"/>
                  <a:pt x="604" y="88"/>
                </a:cubicBezTo>
                <a:cubicBezTo>
                  <a:pt x="604" y="88"/>
                  <a:pt x="604" y="88"/>
                  <a:pt x="604" y="88"/>
                </a:cubicBezTo>
                <a:cubicBezTo>
                  <a:pt x="603" y="89"/>
                  <a:pt x="604" y="89"/>
                  <a:pt x="604" y="90"/>
                </a:cubicBezTo>
                <a:cubicBezTo>
                  <a:pt x="601" y="91"/>
                  <a:pt x="597" y="88"/>
                  <a:pt x="596" y="87"/>
                </a:cubicBezTo>
                <a:cubicBezTo>
                  <a:pt x="596" y="86"/>
                  <a:pt x="595" y="86"/>
                  <a:pt x="595" y="85"/>
                </a:cubicBezTo>
                <a:cubicBezTo>
                  <a:pt x="595" y="85"/>
                  <a:pt x="596" y="85"/>
                  <a:pt x="597" y="84"/>
                </a:cubicBezTo>
                <a:cubicBezTo>
                  <a:pt x="597" y="84"/>
                  <a:pt x="597" y="85"/>
                  <a:pt x="597" y="85"/>
                </a:cubicBezTo>
                <a:cubicBezTo>
                  <a:pt x="598" y="84"/>
                  <a:pt x="598" y="84"/>
                  <a:pt x="599" y="84"/>
                </a:cubicBezTo>
                <a:cubicBezTo>
                  <a:pt x="600" y="84"/>
                  <a:pt x="601" y="83"/>
                  <a:pt x="602" y="83"/>
                </a:cubicBezTo>
                <a:cubicBezTo>
                  <a:pt x="602" y="83"/>
                  <a:pt x="602" y="83"/>
                  <a:pt x="601" y="83"/>
                </a:cubicBezTo>
                <a:cubicBezTo>
                  <a:pt x="599" y="83"/>
                  <a:pt x="598" y="82"/>
                  <a:pt x="596" y="81"/>
                </a:cubicBezTo>
                <a:cubicBezTo>
                  <a:pt x="595" y="81"/>
                  <a:pt x="595" y="80"/>
                  <a:pt x="596" y="79"/>
                </a:cubicBezTo>
                <a:cubicBezTo>
                  <a:pt x="596" y="79"/>
                  <a:pt x="596" y="79"/>
                  <a:pt x="596" y="79"/>
                </a:cubicBezTo>
                <a:cubicBezTo>
                  <a:pt x="595" y="80"/>
                  <a:pt x="595" y="80"/>
                  <a:pt x="595" y="80"/>
                </a:cubicBezTo>
                <a:cubicBezTo>
                  <a:pt x="594" y="80"/>
                  <a:pt x="592" y="79"/>
                  <a:pt x="593" y="78"/>
                </a:cubicBezTo>
                <a:cubicBezTo>
                  <a:pt x="593" y="78"/>
                  <a:pt x="594" y="78"/>
                  <a:pt x="594" y="77"/>
                </a:cubicBezTo>
                <a:cubicBezTo>
                  <a:pt x="594" y="77"/>
                  <a:pt x="595" y="76"/>
                  <a:pt x="596" y="76"/>
                </a:cubicBezTo>
                <a:cubicBezTo>
                  <a:pt x="597" y="76"/>
                  <a:pt x="597" y="76"/>
                  <a:pt x="598" y="77"/>
                </a:cubicBezTo>
                <a:cubicBezTo>
                  <a:pt x="600" y="77"/>
                  <a:pt x="602" y="77"/>
                  <a:pt x="604" y="77"/>
                </a:cubicBezTo>
                <a:cubicBezTo>
                  <a:pt x="605" y="78"/>
                  <a:pt x="606" y="78"/>
                  <a:pt x="607" y="78"/>
                </a:cubicBezTo>
                <a:cubicBezTo>
                  <a:pt x="607" y="78"/>
                  <a:pt x="607" y="78"/>
                  <a:pt x="607" y="78"/>
                </a:cubicBezTo>
                <a:cubicBezTo>
                  <a:pt x="607" y="77"/>
                  <a:pt x="606" y="77"/>
                  <a:pt x="606" y="77"/>
                </a:cubicBezTo>
                <a:cubicBezTo>
                  <a:pt x="605" y="77"/>
                  <a:pt x="602" y="77"/>
                  <a:pt x="602" y="76"/>
                </a:cubicBezTo>
                <a:cubicBezTo>
                  <a:pt x="602" y="76"/>
                  <a:pt x="602" y="76"/>
                  <a:pt x="602" y="76"/>
                </a:cubicBezTo>
                <a:cubicBezTo>
                  <a:pt x="604" y="75"/>
                  <a:pt x="609" y="76"/>
                  <a:pt x="610" y="76"/>
                </a:cubicBezTo>
                <a:cubicBezTo>
                  <a:pt x="610" y="76"/>
                  <a:pt x="611" y="77"/>
                  <a:pt x="611" y="76"/>
                </a:cubicBezTo>
                <a:cubicBezTo>
                  <a:pt x="610" y="74"/>
                  <a:pt x="612" y="75"/>
                  <a:pt x="613" y="74"/>
                </a:cubicBezTo>
                <a:cubicBezTo>
                  <a:pt x="613" y="73"/>
                  <a:pt x="612" y="73"/>
                  <a:pt x="611" y="72"/>
                </a:cubicBezTo>
                <a:cubicBezTo>
                  <a:pt x="611" y="73"/>
                  <a:pt x="610" y="73"/>
                  <a:pt x="610" y="73"/>
                </a:cubicBezTo>
                <a:cubicBezTo>
                  <a:pt x="610" y="73"/>
                  <a:pt x="609" y="73"/>
                  <a:pt x="608" y="74"/>
                </a:cubicBezTo>
                <a:cubicBezTo>
                  <a:pt x="607" y="74"/>
                  <a:pt x="605" y="74"/>
                  <a:pt x="604" y="74"/>
                </a:cubicBezTo>
                <a:cubicBezTo>
                  <a:pt x="603" y="74"/>
                  <a:pt x="602" y="74"/>
                  <a:pt x="602" y="74"/>
                </a:cubicBezTo>
                <a:cubicBezTo>
                  <a:pt x="601" y="74"/>
                  <a:pt x="601" y="73"/>
                  <a:pt x="599" y="73"/>
                </a:cubicBezTo>
                <a:cubicBezTo>
                  <a:pt x="599" y="73"/>
                  <a:pt x="598" y="72"/>
                  <a:pt x="599" y="72"/>
                </a:cubicBezTo>
                <a:cubicBezTo>
                  <a:pt x="599" y="72"/>
                  <a:pt x="601" y="71"/>
                  <a:pt x="601" y="71"/>
                </a:cubicBezTo>
                <a:cubicBezTo>
                  <a:pt x="601" y="71"/>
                  <a:pt x="601" y="71"/>
                  <a:pt x="601" y="71"/>
                </a:cubicBezTo>
                <a:cubicBezTo>
                  <a:pt x="600" y="71"/>
                  <a:pt x="599" y="71"/>
                  <a:pt x="598" y="71"/>
                </a:cubicBezTo>
                <a:cubicBezTo>
                  <a:pt x="598" y="71"/>
                  <a:pt x="598" y="71"/>
                  <a:pt x="598" y="71"/>
                </a:cubicBezTo>
                <a:cubicBezTo>
                  <a:pt x="598" y="70"/>
                  <a:pt x="600" y="70"/>
                  <a:pt x="601" y="69"/>
                </a:cubicBezTo>
                <a:cubicBezTo>
                  <a:pt x="600" y="69"/>
                  <a:pt x="600" y="69"/>
                  <a:pt x="600" y="69"/>
                </a:cubicBezTo>
                <a:cubicBezTo>
                  <a:pt x="599" y="69"/>
                  <a:pt x="597" y="68"/>
                  <a:pt x="596" y="68"/>
                </a:cubicBezTo>
                <a:cubicBezTo>
                  <a:pt x="595" y="68"/>
                  <a:pt x="594" y="68"/>
                  <a:pt x="593" y="68"/>
                </a:cubicBezTo>
                <a:cubicBezTo>
                  <a:pt x="594" y="66"/>
                  <a:pt x="593" y="65"/>
                  <a:pt x="592" y="64"/>
                </a:cubicBezTo>
                <a:cubicBezTo>
                  <a:pt x="592" y="64"/>
                  <a:pt x="592" y="64"/>
                  <a:pt x="592" y="64"/>
                </a:cubicBezTo>
                <a:cubicBezTo>
                  <a:pt x="593" y="64"/>
                  <a:pt x="595" y="63"/>
                  <a:pt x="595" y="63"/>
                </a:cubicBezTo>
                <a:cubicBezTo>
                  <a:pt x="595" y="63"/>
                  <a:pt x="595" y="63"/>
                  <a:pt x="594" y="62"/>
                </a:cubicBezTo>
                <a:cubicBezTo>
                  <a:pt x="594" y="62"/>
                  <a:pt x="595" y="62"/>
                  <a:pt x="595" y="62"/>
                </a:cubicBezTo>
                <a:cubicBezTo>
                  <a:pt x="595" y="61"/>
                  <a:pt x="596" y="61"/>
                  <a:pt x="596" y="61"/>
                </a:cubicBezTo>
                <a:cubicBezTo>
                  <a:pt x="597" y="60"/>
                  <a:pt x="599" y="60"/>
                  <a:pt x="600" y="60"/>
                </a:cubicBezTo>
                <a:cubicBezTo>
                  <a:pt x="601" y="60"/>
                  <a:pt x="601" y="60"/>
                  <a:pt x="602" y="60"/>
                </a:cubicBezTo>
                <a:cubicBezTo>
                  <a:pt x="603" y="60"/>
                  <a:pt x="603" y="60"/>
                  <a:pt x="604" y="59"/>
                </a:cubicBezTo>
                <a:cubicBezTo>
                  <a:pt x="604" y="59"/>
                  <a:pt x="605" y="60"/>
                  <a:pt x="605" y="60"/>
                </a:cubicBezTo>
                <a:cubicBezTo>
                  <a:pt x="606" y="59"/>
                  <a:pt x="607" y="59"/>
                  <a:pt x="607" y="58"/>
                </a:cubicBezTo>
                <a:cubicBezTo>
                  <a:pt x="609" y="58"/>
                  <a:pt x="610" y="57"/>
                  <a:pt x="612" y="57"/>
                </a:cubicBezTo>
                <a:cubicBezTo>
                  <a:pt x="614" y="56"/>
                  <a:pt x="615" y="56"/>
                  <a:pt x="617" y="56"/>
                </a:cubicBezTo>
                <a:cubicBezTo>
                  <a:pt x="618" y="56"/>
                  <a:pt x="619" y="56"/>
                  <a:pt x="620" y="56"/>
                </a:cubicBezTo>
                <a:cubicBezTo>
                  <a:pt x="620" y="56"/>
                  <a:pt x="621" y="56"/>
                  <a:pt x="621" y="55"/>
                </a:cubicBezTo>
                <a:cubicBezTo>
                  <a:pt x="624" y="55"/>
                  <a:pt x="625" y="54"/>
                  <a:pt x="625" y="53"/>
                </a:cubicBezTo>
                <a:cubicBezTo>
                  <a:pt x="625" y="52"/>
                  <a:pt x="626" y="52"/>
                  <a:pt x="626" y="52"/>
                </a:cubicBezTo>
                <a:cubicBezTo>
                  <a:pt x="625" y="51"/>
                  <a:pt x="625" y="51"/>
                  <a:pt x="625" y="51"/>
                </a:cubicBezTo>
                <a:cubicBezTo>
                  <a:pt x="626" y="50"/>
                  <a:pt x="627" y="48"/>
                  <a:pt x="628" y="48"/>
                </a:cubicBezTo>
                <a:cubicBezTo>
                  <a:pt x="629" y="47"/>
                  <a:pt x="630" y="47"/>
                  <a:pt x="630" y="46"/>
                </a:cubicBezTo>
                <a:cubicBezTo>
                  <a:pt x="630" y="45"/>
                  <a:pt x="630" y="45"/>
                  <a:pt x="630" y="45"/>
                </a:cubicBezTo>
                <a:cubicBezTo>
                  <a:pt x="630" y="45"/>
                  <a:pt x="630" y="45"/>
                  <a:pt x="630" y="45"/>
                </a:cubicBezTo>
                <a:cubicBezTo>
                  <a:pt x="629" y="47"/>
                  <a:pt x="626" y="47"/>
                  <a:pt x="623" y="47"/>
                </a:cubicBezTo>
                <a:cubicBezTo>
                  <a:pt x="623" y="47"/>
                  <a:pt x="621" y="47"/>
                  <a:pt x="621" y="46"/>
                </a:cubicBezTo>
                <a:cubicBezTo>
                  <a:pt x="621" y="45"/>
                  <a:pt x="623" y="44"/>
                  <a:pt x="623" y="43"/>
                </a:cubicBezTo>
                <a:cubicBezTo>
                  <a:pt x="624" y="42"/>
                  <a:pt x="623" y="42"/>
                  <a:pt x="624" y="41"/>
                </a:cubicBezTo>
                <a:cubicBezTo>
                  <a:pt x="625" y="41"/>
                  <a:pt x="626" y="40"/>
                  <a:pt x="627" y="40"/>
                </a:cubicBezTo>
                <a:cubicBezTo>
                  <a:pt x="629" y="39"/>
                  <a:pt x="630" y="38"/>
                  <a:pt x="631" y="37"/>
                </a:cubicBezTo>
                <a:cubicBezTo>
                  <a:pt x="631" y="37"/>
                  <a:pt x="633" y="36"/>
                  <a:pt x="633" y="36"/>
                </a:cubicBezTo>
                <a:cubicBezTo>
                  <a:pt x="634" y="36"/>
                  <a:pt x="634" y="35"/>
                  <a:pt x="634" y="35"/>
                </a:cubicBezTo>
                <a:cubicBezTo>
                  <a:pt x="636" y="35"/>
                  <a:pt x="638" y="36"/>
                  <a:pt x="639" y="36"/>
                </a:cubicBezTo>
                <a:cubicBezTo>
                  <a:pt x="640" y="36"/>
                  <a:pt x="641" y="36"/>
                  <a:pt x="641" y="35"/>
                </a:cubicBezTo>
                <a:cubicBezTo>
                  <a:pt x="642" y="35"/>
                  <a:pt x="641" y="35"/>
                  <a:pt x="641" y="34"/>
                </a:cubicBezTo>
                <a:cubicBezTo>
                  <a:pt x="641" y="34"/>
                  <a:pt x="641" y="33"/>
                  <a:pt x="641" y="33"/>
                </a:cubicBezTo>
                <a:cubicBezTo>
                  <a:pt x="642" y="33"/>
                  <a:pt x="643" y="32"/>
                  <a:pt x="643" y="31"/>
                </a:cubicBezTo>
                <a:cubicBezTo>
                  <a:pt x="643" y="31"/>
                  <a:pt x="642" y="31"/>
                  <a:pt x="642" y="31"/>
                </a:cubicBezTo>
                <a:cubicBezTo>
                  <a:pt x="642" y="30"/>
                  <a:pt x="643" y="28"/>
                  <a:pt x="644" y="27"/>
                </a:cubicBezTo>
                <a:cubicBezTo>
                  <a:pt x="644" y="27"/>
                  <a:pt x="646" y="27"/>
                  <a:pt x="646" y="27"/>
                </a:cubicBezTo>
                <a:cubicBezTo>
                  <a:pt x="648" y="27"/>
                  <a:pt x="648" y="30"/>
                  <a:pt x="650" y="30"/>
                </a:cubicBezTo>
                <a:cubicBezTo>
                  <a:pt x="650" y="30"/>
                  <a:pt x="650" y="30"/>
                  <a:pt x="650" y="30"/>
                </a:cubicBezTo>
                <a:cubicBezTo>
                  <a:pt x="649" y="29"/>
                  <a:pt x="650" y="29"/>
                  <a:pt x="650" y="28"/>
                </a:cubicBezTo>
                <a:cubicBezTo>
                  <a:pt x="649" y="27"/>
                  <a:pt x="648" y="27"/>
                  <a:pt x="647" y="26"/>
                </a:cubicBezTo>
                <a:cubicBezTo>
                  <a:pt x="647" y="26"/>
                  <a:pt x="647" y="26"/>
                  <a:pt x="647" y="26"/>
                </a:cubicBezTo>
                <a:cubicBezTo>
                  <a:pt x="649" y="26"/>
                  <a:pt x="649" y="25"/>
                  <a:pt x="650" y="25"/>
                </a:cubicBezTo>
                <a:cubicBezTo>
                  <a:pt x="651" y="24"/>
                  <a:pt x="652" y="24"/>
                  <a:pt x="653" y="24"/>
                </a:cubicBezTo>
                <a:cubicBezTo>
                  <a:pt x="653" y="24"/>
                  <a:pt x="654" y="24"/>
                  <a:pt x="654" y="23"/>
                </a:cubicBezTo>
                <a:cubicBezTo>
                  <a:pt x="655" y="23"/>
                  <a:pt x="656" y="24"/>
                  <a:pt x="658" y="24"/>
                </a:cubicBezTo>
                <a:cubicBezTo>
                  <a:pt x="657" y="23"/>
                  <a:pt x="657" y="23"/>
                  <a:pt x="657" y="23"/>
                </a:cubicBezTo>
                <a:cubicBezTo>
                  <a:pt x="660" y="20"/>
                  <a:pt x="661" y="26"/>
                  <a:pt x="662" y="27"/>
                </a:cubicBezTo>
                <a:cubicBezTo>
                  <a:pt x="662" y="27"/>
                  <a:pt x="662" y="27"/>
                  <a:pt x="663" y="27"/>
                </a:cubicBezTo>
                <a:cubicBezTo>
                  <a:pt x="663" y="27"/>
                  <a:pt x="663" y="26"/>
                  <a:pt x="663" y="26"/>
                </a:cubicBezTo>
                <a:cubicBezTo>
                  <a:pt x="666" y="26"/>
                  <a:pt x="668" y="28"/>
                  <a:pt x="670" y="30"/>
                </a:cubicBezTo>
                <a:cubicBezTo>
                  <a:pt x="670" y="29"/>
                  <a:pt x="670" y="29"/>
                  <a:pt x="670" y="29"/>
                </a:cubicBezTo>
                <a:cubicBezTo>
                  <a:pt x="670" y="29"/>
                  <a:pt x="671" y="29"/>
                  <a:pt x="671" y="29"/>
                </a:cubicBezTo>
                <a:cubicBezTo>
                  <a:pt x="670" y="28"/>
                  <a:pt x="670" y="28"/>
                  <a:pt x="669" y="28"/>
                </a:cubicBezTo>
                <a:cubicBezTo>
                  <a:pt x="669" y="27"/>
                  <a:pt x="668" y="27"/>
                  <a:pt x="668" y="26"/>
                </a:cubicBezTo>
                <a:cubicBezTo>
                  <a:pt x="669" y="26"/>
                  <a:pt x="670" y="27"/>
                  <a:pt x="671" y="26"/>
                </a:cubicBezTo>
                <a:cubicBezTo>
                  <a:pt x="671" y="25"/>
                  <a:pt x="669" y="25"/>
                  <a:pt x="668" y="24"/>
                </a:cubicBezTo>
                <a:cubicBezTo>
                  <a:pt x="667" y="23"/>
                  <a:pt x="668" y="21"/>
                  <a:pt x="669" y="20"/>
                </a:cubicBezTo>
                <a:cubicBezTo>
                  <a:pt x="671" y="19"/>
                  <a:pt x="672" y="21"/>
                  <a:pt x="673" y="21"/>
                </a:cubicBezTo>
                <a:cubicBezTo>
                  <a:pt x="673" y="21"/>
                  <a:pt x="673" y="22"/>
                  <a:pt x="674" y="22"/>
                </a:cubicBezTo>
                <a:cubicBezTo>
                  <a:pt x="674" y="22"/>
                  <a:pt x="675" y="22"/>
                  <a:pt x="675" y="22"/>
                </a:cubicBezTo>
                <a:cubicBezTo>
                  <a:pt x="676" y="23"/>
                  <a:pt x="677" y="23"/>
                  <a:pt x="678" y="23"/>
                </a:cubicBezTo>
                <a:cubicBezTo>
                  <a:pt x="679" y="24"/>
                  <a:pt x="681" y="26"/>
                  <a:pt x="683" y="27"/>
                </a:cubicBezTo>
                <a:cubicBezTo>
                  <a:pt x="683" y="27"/>
                  <a:pt x="683" y="26"/>
                  <a:pt x="683" y="26"/>
                </a:cubicBezTo>
                <a:cubicBezTo>
                  <a:pt x="683" y="26"/>
                  <a:pt x="683" y="26"/>
                  <a:pt x="683" y="26"/>
                </a:cubicBezTo>
                <a:cubicBezTo>
                  <a:pt x="684" y="25"/>
                  <a:pt x="684" y="26"/>
                  <a:pt x="684" y="25"/>
                </a:cubicBezTo>
                <a:cubicBezTo>
                  <a:pt x="684" y="25"/>
                  <a:pt x="683" y="25"/>
                  <a:pt x="683" y="25"/>
                </a:cubicBezTo>
                <a:cubicBezTo>
                  <a:pt x="683" y="24"/>
                  <a:pt x="685" y="21"/>
                  <a:pt x="685" y="21"/>
                </a:cubicBezTo>
                <a:cubicBezTo>
                  <a:pt x="686" y="21"/>
                  <a:pt x="686" y="20"/>
                  <a:pt x="686" y="20"/>
                </a:cubicBezTo>
                <a:cubicBezTo>
                  <a:pt x="685" y="20"/>
                  <a:pt x="684" y="20"/>
                  <a:pt x="683" y="19"/>
                </a:cubicBezTo>
                <a:cubicBezTo>
                  <a:pt x="682" y="19"/>
                  <a:pt x="681" y="18"/>
                  <a:pt x="680" y="17"/>
                </a:cubicBezTo>
                <a:cubicBezTo>
                  <a:pt x="680" y="17"/>
                  <a:pt x="679" y="16"/>
                  <a:pt x="679" y="16"/>
                </a:cubicBezTo>
                <a:cubicBezTo>
                  <a:pt x="681" y="15"/>
                  <a:pt x="684" y="16"/>
                  <a:pt x="685" y="16"/>
                </a:cubicBezTo>
                <a:cubicBezTo>
                  <a:pt x="686" y="16"/>
                  <a:pt x="687" y="16"/>
                  <a:pt x="687" y="16"/>
                </a:cubicBezTo>
                <a:cubicBezTo>
                  <a:pt x="688" y="16"/>
                  <a:pt x="688" y="17"/>
                  <a:pt x="688" y="17"/>
                </a:cubicBezTo>
                <a:cubicBezTo>
                  <a:pt x="688" y="17"/>
                  <a:pt x="688" y="17"/>
                  <a:pt x="688" y="17"/>
                </a:cubicBezTo>
                <a:cubicBezTo>
                  <a:pt x="689" y="17"/>
                  <a:pt x="690" y="16"/>
                  <a:pt x="691" y="16"/>
                </a:cubicBezTo>
                <a:cubicBezTo>
                  <a:pt x="691" y="15"/>
                  <a:pt x="688" y="14"/>
                  <a:pt x="686" y="14"/>
                </a:cubicBezTo>
                <a:cubicBezTo>
                  <a:pt x="685" y="14"/>
                  <a:pt x="683" y="15"/>
                  <a:pt x="682" y="15"/>
                </a:cubicBezTo>
                <a:cubicBezTo>
                  <a:pt x="681" y="15"/>
                  <a:pt x="680" y="14"/>
                  <a:pt x="679" y="14"/>
                </a:cubicBezTo>
                <a:cubicBezTo>
                  <a:pt x="678" y="14"/>
                  <a:pt x="677" y="14"/>
                  <a:pt x="676" y="14"/>
                </a:cubicBezTo>
                <a:cubicBezTo>
                  <a:pt x="676" y="14"/>
                  <a:pt x="677" y="13"/>
                  <a:pt x="678" y="13"/>
                </a:cubicBezTo>
                <a:cubicBezTo>
                  <a:pt x="678" y="13"/>
                  <a:pt x="679" y="13"/>
                  <a:pt x="679" y="13"/>
                </a:cubicBezTo>
                <a:cubicBezTo>
                  <a:pt x="679" y="14"/>
                  <a:pt x="681" y="14"/>
                  <a:pt x="682" y="14"/>
                </a:cubicBezTo>
                <a:cubicBezTo>
                  <a:pt x="682" y="14"/>
                  <a:pt x="682" y="13"/>
                  <a:pt x="682" y="13"/>
                </a:cubicBezTo>
                <a:cubicBezTo>
                  <a:pt x="682" y="13"/>
                  <a:pt x="682" y="13"/>
                  <a:pt x="682" y="13"/>
                </a:cubicBezTo>
                <a:cubicBezTo>
                  <a:pt x="682" y="13"/>
                  <a:pt x="678" y="13"/>
                  <a:pt x="679" y="12"/>
                </a:cubicBezTo>
                <a:cubicBezTo>
                  <a:pt x="680" y="12"/>
                  <a:pt x="680" y="12"/>
                  <a:pt x="680" y="12"/>
                </a:cubicBezTo>
                <a:cubicBezTo>
                  <a:pt x="680" y="12"/>
                  <a:pt x="680" y="11"/>
                  <a:pt x="681" y="11"/>
                </a:cubicBezTo>
                <a:cubicBezTo>
                  <a:pt x="681" y="11"/>
                  <a:pt x="682" y="11"/>
                  <a:pt x="683" y="11"/>
                </a:cubicBezTo>
                <a:cubicBezTo>
                  <a:pt x="683" y="11"/>
                  <a:pt x="684" y="11"/>
                  <a:pt x="684" y="11"/>
                </a:cubicBezTo>
                <a:cubicBezTo>
                  <a:pt x="684" y="11"/>
                  <a:pt x="684" y="10"/>
                  <a:pt x="684" y="10"/>
                </a:cubicBezTo>
                <a:cubicBezTo>
                  <a:pt x="684" y="10"/>
                  <a:pt x="686" y="10"/>
                  <a:pt x="686" y="11"/>
                </a:cubicBezTo>
                <a:cubicBezTo>
                  <a:pt x="686" y="11"/>
                  <a:pt x="686" y="11"/>
                  <a:pt x="686" y="12"/>
                </a:cubicBezTo>
                <a:cubicBezTo>
                  <a:pt x="687" y="12"/>
                  <a:pt x="688" y="12"/>
                  <a:pt x="689" y="12"/>
                </a:cubicBezTo>
                <a:cubicBezTo>
                  <a:pt x="690" y="12"/>
                  <a:pt x="691" y="12"/>
                  <a:pt x="691" y="12"/>
                </a:cubicBezTo>
                <a:cubicBezTo>
                  <a:pt x="692" y="12"/>
                  <a:pt x="692" y="12"/>
                  <a:pt x="693" y="12"/>
                </a:cubicBezTo>
                <a:cubicBezTo>
                  <a:pt x="693" y="12"/>
                  <a:pt x="693" y="12"/>
                  <a:pt x="693" y="12"/>
                </a:cubicBezTo>
                <a:cubicBezTo>
                  <a:pt x="692" y="11"/>
                  <a:pt x="692" y="10"/>
                  <a:pt x="693" y="9"/>
                </a:cubicBezTo>
                <a:cubicBezTo>
                  <a:pt x="694" y="9"/>
                  <a:pt x="694" y="9"/>
                  <a:pt x="694" y="9"/>
                </a:cubicBezTo>
                <a:cubicBezTo>
                  <a:pt x="694" y="8"/>
                  <a:pt x="691" y="7"/>
                  <a:pt x="692" y="6"/>
                </a:cubicBezTo>
                <a:cubicBezTo>
                  <a:pt x="692" y="6"/>
                  <a:pt x="693" y="6"/>
                  <a:pt x="693" y="6"/>
                </a:cubicBezTo>
                <a:cubicBezTo>
                  <a:pt x="693" y="6"/>
                  <a:pt x="693" y="6"/>
                  <a:pt x="693" y="5"/>
                </a:cubicBezTo>
                <a:cubicBezTo>
                  <a:pt x="694" y="5"/>
                  <a:pt x="695" y="6"/>
                  <a:pt x="696" y="6"/>
                </a:cubicBezTo>
                <a:cubicBezTo>
                  <a:pt x="695" y="5"/>
                  <a:pt x="695" y="5"/>
                  <a:pt x="695" y="4"/>
                </a:cubicBezTo>
                <a:cubicBezTo>
                  <a:pt x="695" y="4"/>
                  <a:pt x="697" y="3"/>
                  <a:pt x="697" y="3"/>
                </a:cubicBezTo>
                <a:cubicBezTo>
                  <a:pt x="700" y="2"/>
                  <a:pt x="704" y="1"/>
                  <a:pt x="707" y="1"/>
                </a:cubicBezTo>
                <a:cubicBezTo>
                  <a:pt x="709" y="1"/>
                  <a:pt x="709" y="1"/>
                  <a:pt x="711" y="1"/>
                </a:cubicBezTo>
                <a:cubicBezTo>
                  <a:pt x="711" y="1"/>
                  <a:pt x="711" y="1"/>
                  <a:pt x="712" y="0"/>
                </a:cubicBezTo>
                <a:cubicBezTo>
                  <a:pt x="713" y="0"/>
                  <a:pt x="713" y="0"/>
                  <a:pt x="714" y="0"/>
                </a:cubicBezTo>
                <a:cubicBezTo>
                  <a:pt x="715" y="1"/>
                  <a:pt x="717" y="0"/>
                  <a:pt x="716" y="2"/>
                </a:cubicBezTo>
                <a:cubicBezTo>
                  <a:pt x="715" y="3"/>
                  <a:pt x="712" y="4"/>
                  <a:pt x="709" y="5"/>
                </a:cubicBezTo>
                <a:cubicBezTo>
                  <a:pt x="708" y="5"/>
                  <a:pt x="707" y="6"/>
                  <a:pt x="706" y="7"/>
                </a:cubicBezTo>
                <a:cubicBezTo>
                  <a:pt x="705" y="7"/>
                  <a:pt x="705" y="7"/>
                  <a:pt x="704" y="7"/>
                </a:cubicBezTo>
                <a:cubicBezTo>
                  <a:pt x="704" y="7"/>
                  <a:pt x="704" y="7"/>
                  <a:pt x="704" y="7"/>
                </a:cubicBezTo>
                <a:cubicBezTo>
                  <a:pt x="704" y="7"/>
                  <a:pt x="705" y="8"/>
                  <a:pt x="704" y="8"/>
                </a:cubicBezTo>
                <a:cubicBezTo>
                  <a:pt x="704" y="8"/>
                  <a:pt x="704" y="8"/>
                  <a:pt x="703" y="9"/>
                </a:cubicBezTo>
                <a:cubicBezTo>
                  <a:pt x="703" y="9"/>
                  <a:pt x="700" y="11"/>
                  <a:pt x="700" y="11"/>
                </a:cubicBezTo>
                <a:cubicBezTo>
                  <a:pt x="700" y="11"/>
                  <a:pt x="700" y="12"/>
                  <a:pt x="700" y="12"/>
                </a:cubicBezTo>
                <a:cubicBezTo>
                  <a:pt x="701" y="12"/>
                  <a:pt x="701" y="12"/>
                  <a:pt x="701" y="12"/>
                </a:cubicBezTo>
                <a:cubicBezTo>
                  <a:pt x="701" y="12"/>
                  <a:pt x="701" y="11"/>
                  <a:pt x="702" y="11"/>
                </a:cubicBezTo>
                <a:cubicBezTo>
                  <a:pt x="702" y="10"/>
                  <a:pt x="703" y="11"/>
                  <a:pt x="704" y="11"/>
                </a:cubicBezTo>
                <a:cubicBezTo>
                  <a:pt x="704" y="10"/>
                  <a:pt x="705" y="8"/>
                  <a:pt x="706" y="8"/>
                </a:cubicBezTo>
                <a:cubicBezTo>
                  <a:pt x="707" y="8"/>
                  <a:pt x="707" y="8"/>
                  <a:pt x="708" y="8"/>
                </a:cubicBezTo>
                <a:cubicBezTo>
                  <a:pt x="709" y="7"/>
                  <a:pt x="709" y="6"/>
                  <a:pt x="710" y="5"/>
                </a:cubicBezTo>
                <a:cubicBezTo>
                  <a:pt x="711" y="5"/>
                  <a:pt x="712" y="5"/>
                  <a:pt x="714" y="4"/>
                </a:cubicBezTo>
                <a:cubicBezTo>
                  <a:pt x="714" y="4"/>
                  <a:pt x="714" y="4"/>
                  <a:pt x="715" y="4"/>
                </a:cubicBezTo>
                <a:cubicBezTo>
                  <a:pt x="716" y="4"/>
                  <a:pt x="718" y="3"/>
                  <a:pt x="718" y="2"/>
                </a:cubicBezTo>
                <a:cubicBezTo>
                  <a:pt x="718" y="2"/>
                  <a:pt x="718" y="2"/>
                  <a:pt x="718" y="2"/>
                </a:cubicBezTo>
                <a:cubicBezTo>
                  <a:pt x="719" y="2"/>
                  <a:pt x="720" y="2"/>
                  <a:pt x="721" y="3"/>
                </a:cubicBezTo>
                <a:cubicBezTo>
                  <a:pt x="721" y="3"/>
                  <a:pt x="721" y="3"/>
                  <a:pt x="721" y="4"/>
                </a:cubicBezTo>
                <a:cubicBezTo>
                  <a:pt x="722" y="3"/>
                  <a:pt x="722" y="3"/>
                  <a:pt x="722" y="3"/>
                </a:cubicBezTo>
                <a:cubicBezTo>
                  <a:pt x="722" y="3"/>
                  <a:pt x="723" y="4"/>
                  <a:pt x="724" y="4"/>
                </a:cubicBezTo>
                <a:cubicBezTo>
                  <a:pt x="724" y="4"/>
                  <a:pt x="724" y="4"/>
                  <a:pt x="724" y="4"/>
                </a:cubicBezTo>
                <a:cubicBezTo>
                  <a:pt x="724" y="4"/>
                  <a:pt x="724" y="4"/>
                  <a:pt x="724" y="4"/>
                </a:cubicBezTo>
                <a:cubicBezTo>
                  <a:pt x="724" y="4"/>
                  <a:pt x="724" y="4"/>
                  <a:pt x="724" y="4"/>
                </a:cubicBezTo>
                <a:cubicBezTo>
                  <a:pt x="725" y="3"/>
                  <a:pt x="728" y="4"/>
                  <a:pt x="729" y="4"/>
                </a:cubicBezTo>
                <a:cubicBezTo>
                  <a:pt x="730" y="4"/>
                  <a:pt x="730" y="4"/>
                  <a:pt x="731" y="4"/>
                </a:cubicBezTo>
                <a:cubicBezTo>
                  <a:pt x="731" y="6"/>
                  <a:pt x="728" y="11"/>
                  <a:pt x="725" y="12"/>
                </a:cubicBezTo>
                <a:cubicBezTo>
                  <a:pt x="725" y="12"/>
                  <a:pt x="725" y="12"/>
                  <a:pt x="724" y="12"/>
                </a:cubicBezTo>
                <a:cubicBezTo>
                  <a:pt x="723" y="12"/>
                  <a:pt x="721" y="13"/>
                  <a:pt x="720" y="13"/>
                </a:cubicBezTo>
                <a:cubicBezTo>
                  <a:pt x="719" y="13"/>
                  <a:pt x="718" y="14"/>
                  <a:pt x="718" y="14"/>
                </a:cubicBezTo>
                <a:cubicBezTo>
                  <a:pt x="717" y="14"/>
                  <a:pt x="717" y="15"/>
                  <a:pt x="716" y="15"/>
                </a:cubicBezTo>
                <a:cubicBezTo>
                  <a:pt x="716" y="15"/>
                  <a:pt x="715" y="15"/>
                  <a:pt x="715" y="15"/>
                </a:cubicBezTo>
                <a:cubicBezTo>
                  <a:pt x="714" y="15"/>
                  <a:pt x="714" y="17"/>
                  <a:pt x="714" y="17"/>
                </a:cubicBezTo>
                <a:cubicBezTo>
                  <a:pt x="713" y="18"/>
                  <a:pt x="711" y="20"/>
                  <a:pt x="711" y="20"/>
                </a:cubicBezTo>
                <a:cubicBezTo>
                  <a:pt x="711" y="21"/>
                  <a:pt x="712" y="21"/>
                  <a:pt x="712" y="21"/>
                </a:cubicBezTo>
                <a:cubicBezTo>
                  <a:pt x="713" y="21"/>
                  <a:pt x="714" y="19"/>
                  <a:pt x="715" y="19"/>
                </a:cubicBezTo>
                <a:cubicBezTo>
                  <a:pt x="716" y="18"/>
                  <a:pt x="716" y="18"/>
                  <a:pt x="717" y="17"/>
                </a:cubicBezTo>
                <a:cubicBezTo>
                  <a:pt x="717" y="17"/>
                  <a:pt x="718" y="17"/>
                  <a:pt x="718" y="17"/>
                </a:cubicBezTo>
                <a:cubicBezTo>
                  <a:pt x="718" y="17"/>
                  <a:pt x="718" y="17"/>
                  <a:pt x="718" y="16"/>
                </a:cubicBezTo>
                <a:cubicBezTo>
                  <a:pt x="718" y="16"/>
                  <a:pt x="719" y="16"/>
                  <a:pt x="719" y="16"/>
                </a:cubicBezTo>
                <a:cubicBezTo>
                  <a:pt x="719" y="16"/>
                  <a:pt x="719" y="15"/>
                  <a:pt x="720" y="15"/>
                </a:cubicBezTo>
                <a:cubicBezTo>
                  <a:pt x="721" y="15"/>
                  <a:pt x="723" y="14"/>
                  <a:pt x="724" y="14"/>
                </a:cubicBezTo>
                <a:cubicBezTo>
                  <a:pt x="725" y="14"/>
                  <a:pt x="725" y="14"/>
                  <a:pt x="725" y="13"/>
                </a:cubicBezTo>
                <a:cubicBezTo>
                  <a:pt x="726" y="13"/>
                  <a:pt x="726" y="13"/>
                  <a:pt x="726" y="13"/>
                </a:cubicBezTo>
                <a:cubicBezTo>
                  <a:pt x="727" y="13"/>
                  <a:pt x="727" y="13"/>
                  <a:pt x="728" y="14"/>
                </a:cubicBezTo>
                <a:cubicBezTo>
                  <a:pt x="728" y="14"/>
                  <a:pt x="728" y="14"/>
                  <a:pt x="728" y="14"/>
                </a:cubicBezTo>
                <a:cubicBezTo>
                  <a:pt x="730" y="17"/>
                  <a:pt x="726" y="18"/>
                  <a:pt x="726" y="20"/>
                </a:cubicBezTo>
                <a:cubicBezTo>
                  <a:pt x="726" y="20"/>
                  <a:pt x="727" y="20"/>
                  <a:pt x="727" y="20"/>
                </a:cubicBezTo>
                <a:cubicBezTo>
                  <a:pt x="729" y="19"/>
                  <a:pt x="730" y="16"/>
                  <a:pt x="732" y="15"/>
                </a:cubicBezTo>
                <a:cubicBezTo>
                  <a:pt x="731" y="14"/>
                  <a:pt x="731" y="12"/>
                  <a:pt x="730" y="12"/>
                </a:cubicBezTo>
                <a:cubicBezTo>
                  <a:pt x="731" y="11"/>
                  <a:pt x="731" y="10"/>
                  <a:pt x="732" y="10"/>
                </a:cubicBezTo>
                <a:cubicBezTo>
                  <a:pt x="735" y="10"/>
                  <a:pt x="736" y="12"/>
                  <a:pt x="737" y="14"/>
                </a:cubicBezTo>
                <a:cubicBezTo>
                  <a:pt x="738" y="14"/>
                  <a:pt x="737" y="15"/>
                  <a:pt x="738" y="15"/>
                </a:cubicBezTo>
                <a:cubicBezTo>
                  <a:pt x="738" y="16"/>
                  <a:pt x="739" y="17"/>
                  <a:pt x="739" y="19"/>
                </a:cubicBezTo>
                <a:cubicBezTo>
                  <a:pt x="739" y="20"/>
                  <a:pt x="739" y="22"/>
                  <a:pt x="740" y="23"/>
                </a:cubicBezTo>
                <a:cubicBezTo>
                  <a:pt x="740" y="23"/>
                  <a:pt x="740" y="23"/>
                  <a:pt x="740" y="23"/>
                </a:cubicBezTo>
                <a:cubicBezTo>
                  <a:pt x="740" y="22"/>
                  <a:pt x="741" y="22"/>
                  <a:pt x="741" y="21"/>
                </a:cubicBezTo>
                <a:cubicBezTo>
                  <a:pt x="741" y="20"/>
                  <a:pt x="740" y="20"/>
                  <a:pt x="740" y="19"/>
                </a:cubicBezTo>
                <a:cubicBezTo>
                  <a:pt x="740" y="18"/>
                  <a:pt x="741" y="16"/>
                  <a:pt x="741" y="14"/>
                </a:cubicBezTo>
                <a:cubicBezTo>
                  <a:pt x="741" y="13"/>
                  <a:pt x="741" y="12"/>
                  <a:pt x="742" y="11"/>
                </a:cubicBezTo>
                <a:cubicBezTo>
                  <a:pt x="742" y="11"/>
                  <a:pt x="743" y="11"/>
                  <a:pt x="743" y="11"/>
                </a:cubicBezTo>
                <a:cubicBezTo>
                  <a:pt x="745" y="11"/>
                  <a:pt x="746" y="10"/>
                  <a:pt x="746" y="10"/>
                </a:cubicBezTo>
                <a:cubicBezTo>
                  <a:pt x="746" y="9"/>
                  <a:pt x="745" y="9"/>
                  <a:pt x="745" y="8"/>
                </a:cubicBezTo>
                <a:cubicBezTo>
                  <a:pt x="745" y="7"/>
                  <a:pt x="745" y="6"/>
                  <a:pt x="746" y="6"/>
                </a:cubicBezTo>
                <a:cubicBezTo>
                  <a:pt x="746" y="5"/>
                  <a:pt x="747" y="5"/>
                  <a:pt x="748" y="5"/>
                </a:cubicBezTo>
                <a:cubicBezTo>
                  <a:pt x="749" y="5"/>
                  <a:pt x="749" y="4"/>
                  <a:pt x="749" y="4"/>
                </a:cubicBezTo>
                <a:cubicBezTo>
                  <a:pt x="750" y="4"/>
                  <a:pt x="750" y="4"/>
                  <a:pt x="751" y="4"/>
                </a:cubicBezTo>
                <a:cubicBezTo>
                  <a:pt x="752" y="4"/>
                  <a:pt x="753" y="4"/>
                  <a:pt x="754" y="4"/>
                </a:cubicBezTo>
                <a:cubicBezTo>
                  <a:pt x="756" y="5"/>
                  <a:pt x="757" y="4"/>
                  <a:pt x="758" y="5"/>
                </a:cubicBezTo>
                <a:cubicBezTo>
                  <a:pt x="758" y="6"/>
                  <a:pt x="758" y="8"/>
                  <a:pt x="758" y="9"/>
                </a:cubicBezTo>
                <a:cubicBezTo>
                  <a:pt x="757" y="10"/>
                  <a:pt x="757" y="11"/>
                  <a:pt x="757" y="11"/>
                </a:cubicBezTo>
                <a:cubicBezTo>
                  <a:pt x="758" y="12"/>
                  <a:pt x="759" y="12"/>
                  <a:pt x="760" y="12"/>
                </a:cubicBezTo>
                <a:cubicBezTo>
                  <a:pt x="760" y="13"/>
                  <a:pt x="759" y="16"/>
                  <a:pt x="758" y="16"/>
                </a:cubicBezTo>
                <a:cubicBezTo>
                  <a:pt x="757" y="16"/>
                  <a:pt x="757" y="16"/>
                  <a:pt x="756" y="16"/>
                </a:cubicBezTo>
                <a:cubicBezTo>
                  <a:pt x="756" y="16"/>
                  <a:pt x="756" y="17"/>
                  <a:pt x="755" y="17"/>
                </a:cubicBezTo>
                <a:cubicBezTo>
                  <a:pt x="755" y="18"/>
                  <a:pt x="755" y="18"/>
                  <a:pt x="754" y="19"/>
                </a:cubicBezTo>
                <a:cubicBezTo>
                  <a:pt x="753" y="20"/>
                  <a:pt x="751" y="20"/>
                  <a:pt x="750" y="20"/>
                </a:cubicBezTo>
                <a:cubicBezTo>
                  <a:pt x="750" y="21"/>
                  <a:pt x="750" y="21"/>
                  <a:pt x="750" y="21"/>
                </a:cubicBezTo>
                <a:cubicBezTo>
                  <a:pt x="751" y="21"/>
                  <a:pt x="751" y="20"/>
                  <a:pt x="752" y="20"/>
                </a:cubicBezTo>
                <a:cubicBezTo>
                  <a:pt x="753" y="20"/>
                  <a:pt x="754" y="20"/>
                  <a:pt x="755" y="20"/>
                </a:cubicBezTo>
                <a:cubicBezTo>
                  <a:pt x="756" y="19"/>
                  <a:pt x="756" y="18"/>
                  <a:pt x="757" y="18"/>
                </a:cubicBezTo>
                <a:cubicBezTo>
                  <a:pt x="757" y="18"/>
                  <a:pt x="757" y="18"/>
                  <a:pt x="757" y="18"/>
                </a:cubicBezTo>
                <a:cubicBezTo>
                  <a:pt x="757" y="18"/>
                  <a:pt x="758" y="18"/>
                  <a:pt x="758" y="18"/>
                </a:cubicBezTo>
                <a:cubicBezTo>
                  <a:pt x="759" y="18"/>
                  <a:pt x="760" y="18"/>
                  <a:pt x="760" y="19"/>
                </a:cubicBezTo>
                <a:cubicBezTo>
                  <a:pt x="762" y="20"/>
                  <a:pt x="758" y="22"/>
                  <a:pt x="757" y="23"/>
                </a:cubicBezTo>
                <a:cubicBezTo>
                  <a:pt x="756" y="23"/>
                  <a:pt x="754" y="24"/>
                  <a:pt x="754" y="24"/>
                </a:cubicBezTo>
                <a:cubicBezTo>
                  <a:pt x="753" y="25"/>
                  <a:pt x="755" y="26"/>
                  <a:pt x="755" y="26"/>
                </a:cubicBezTo>
                <a:cubicBezTo>
                  <a:pt x="755" y="26"/>
                  <a:pt x="755" y="27"/>
                  <a:pt x="755" y="27"/>
                </a:cubicBezTo>
                <a:cubicBezTo>
                  <a:pt x="755" y="28"/>
                  <a:pt x="756" y="28"/>
                  <a:pt x="756" y="28"/>
                </a:cubicBezTo>
                <a:cubicBezTo>
                  <a:pt x="757" y="29"/>
                  <a:pt x="757" y="29"/>
                  <a:pt x="758" y="28"/>
                </a:cubicBezTo>
                <a:cubicBezTo>
                  <a:pt x="758" y="28"/>
                  <a:pt x="758" y="28"/>
                  <a:pt x="758" y="27"/>
                </a:cubicBezTo>
                <a:cubicBezTo>
                  <a:pt x="757" y="27"/>
                  <a:pt x="757" y="27"/>
                  <a:pt x="756" y="27"/>
                </a:cubicBezTo>
                <a:cubicBezTo>
                  <a:pt x="756" y="26"/>
                  <a:pt x="756" y="26"/>
                  <a:pt x="757" y="26"/>
                </a:cubicBezTo>
                <a:cubicBezTo>
                  <a:pt x="757" y="25"/>
                  <a:pt x="757" y="25"/>
                  <a:pt x="758" y="24"/>
                </a:cubicBezTo>
                <a:cubicBezTo>
                  <a:pt x="759" y="23"/>
                  <a:pt x="761" y="22"/>
                  <a:pt x="762" y="23"/>
                </a:cubicBezTo>
                <a:cubicBezTo>
                  <a:pt x="763" y="23"/>
                  <a:pt x="763" y="24"/>
                  <a:pt x="763" y="24"/>
                </a:cubicBezTo>
                <a:cubicBezTo>
                  <a:pt x="763" y="25"/>
                  <a:pt x="763" y="26"/>
                  <a:pt x="762" y="26"/>
                </a:cubicBezTo>
                <a:cubicBezTo>
                  <a:pt x="761" y="27"/>
                  <a:pt x="760" y="27"/>
                  <a:pt x="760" y="28"/>
                </a:cubicBezTo>
                <a:cubicBezTo>
                  <a:pt x="760" y="30"/>
                  <a:pt x="762" y="30"/>
                  <a:pt x="763" y="31"/>
                </a:cubicBezTo>
                <a:cubicBezTo>
                  <a:pt x="764" y="32"/>
                  <a:pt x="764" y="34"/>
                  <a:pt x="765" y="35"/>
                </a:cubicBezTo>
                <a:cubicBezTo>
                  <a:pt x="766" y="35"/>
                  <a:pt x="766" y="36"/>
                  <a:pt x="767" y="36"/>
                </a:cubicBezTo>
                <a:cubicBezTo>
                  <a:pt x="765" y="37"/>
                  <a:pt x="764" y="38"/>
                  <a:pt x="763" y="39"/>
                </a:cubicBezTo>
                <a:cubicBezTo>
                  <a:pt x="764" y="39"/>
                  <a:pt x="764" y="40"/>
                  <a:pt x="765" y="40"/>
                </a:cubicBezTo>
                <a:cubicBezTo>
                  <a:pt x="765" y="40"/>
                  <a:pt x="765" y="40"/>
                  <a:pt x="766" y="40"/>
                </a:cubicBezTo>
                <a:cubicBezTo>
                  <a:pt x="766" y="40"/>
                  <a:pt x="766" y="41"/>
                  <a:pt x="766" y="42"/>
                </a:cubicBezTo>
                <a:cubicBezTo>
                  <a:pt x="767" y="42"/>
                  <a:pt x="767" y="43"/>
                  <a:pt x="768" y="44"/>
                </a:cubicBezTo>
                <a:cubicBezTo>
                  <a:pt x="768" y="44"/>
                  <a:pt x="768" y="44"/>
                  <a:pt x="769" y="45"/>
                </a:cubicBezTo>
                <a:cubicBezTo>
                  <a:pt x="769" y="45"/>
                  <a:pt x="769" y="46"/>
                  <a:pt x="769" y="46"/>
                </a:cubicBezTo>
                <a:cubicBezTo>
                  <a:pt x="770" y="48"/>
                  <a:pt x="771" y="48"/>
                  <a:pt x="772" y="48"/>
                </a:cubicBezTo>
                <a:cubicBezTo>
                  <a:pt x="771" y="47"/>
                  <a:pt x="772" y="46"/>
                  <a:pt x="774" y="45"/>
                </a:cubicBezTo>
                <a:cubicBezTo>
                  <a:pt x="774" y="45"/>
                  <a:pt x="774" y="46"/>
                  <a:pt x="775" y="45"/>
                </a:cubicBezTo>
                <a:cubicBezTo>
                  <a:pt x="775" y="45"/>
                  <a:pt x="775" y="45"/>
                  <a:pt x="775" y="44"/>
                </a:cubicBezTo>
                <a:cubicBezTo>
                  <a:pt x="775" y="44"/>
                  <a:pt x="776" y="44"/>
                  <a:pt x="776" y="44"/>
                </a:cubicBezTo>
                <a:cubicBezTo>
                  <a:pt x="777" y="44"/>
                  <a:pt x="777" y="44"/>
                  <a:pt x="777" y="44"/>
                </a:cubicBezTo>
                <a:cubicBezTo>
                  <a:pt x="777" y="45"/>
                  <a:pt x="776" y="45"/>
                  <a:pt x="777" y="46"/>
                </a:cubicBezTo>
                <a:cubicBezTo>
                  <a:pt x="779" y="45"/>
                  <a:pt x="780" y="46"/>
                  <a:pt x="780" y="47"/>
                </a:cubicBezTo>
                <a:cubicBezTo>
                  <a:pt x="780" y="47"/>
                  <a:pt x="780" y="47"/>
                  <a:pt x="780" y="47"/>
                </a:cubicBezTo>
                <a:cubicBezTo>
                  <a:pt x="778" y="47"/>
                  <a:pt x="776" y="47"/>
                  <a:pt x="774" y="48"/>
                </a:cubicBezTo>
                <a:cubicBezTo>
                  <a:pt x="775" y="49"/>
                  <a:pt x="776" y="50"/>
                  <a:pt x="777" y="50"/>
                </a:cubicBezTo>
                <a:cubicBezTo>
                  <a:pt x="778" y="50"/>
                  <a:pt x="779" y="49"/>
                  <a:pt x="780" y="49"/>
                </a:cubicBezTo>
                <a:cubicBezTo>
                  <a:pt x="781" y="49"/>
                  <a:pt x="782" y="49"/>
                  <a:pt x="783" y="50"/>
                </a:cubicBezTo>
                <a:cubicBezTo>
                  <a:pt x="783" y="50"/>
                  <a:pt x="783" y="50"/>
                  <a:pt x="783" y="50"/>
                </a:cubicBezTo>
                <a:cubicBezTo>
                  <a:pt x="783" y="49"/>
                  <a:pt x="784" y="47"/>
                  <a:pt x="785" y="48"/>
                </a:cubicBezTo>
                <a:cubicBezTo>
                  <a:pt x="786" y="48"/>
                  <a:pt x="786" y="48"/>
                  <a:pt x="786" y="48"/>
                </a:cubicBezTo>
                <a:cubicBezTo>
                  <a:pt x="787" y="48"/>
                  <a:pt x="787" y="48"/>
                  <a:pt x="787" y="48"/>
                </a:cubicBezTo>
                <a:cubicBezTo>
                  <a:pt x="788" y="48"/>
                  <a:pt x="787" y="49"/>
                  <a:pt x="788" y="49"/>
                </a:cubicBezTo>
                <a:cubicBezTo>
                  <a:pt x="788" y="49"/>
                  <a:pt x="788" y="49"/>
                  <a:pt x="788" y="50"/>
                </a:cubicBezTo>
                <a:cubicBezTo>
                  <a:pt x="789" y="50"/>
                  <a:pt x="790" y="51"/>
                  <a:pt x="790" y="52"/>
                </a:cubicBezTo>
                <a:cubicBezTo>
                  <a:pt x="790" y="53"/>
                  <a:pt x="787" y="53"/>
                  <a:pt x="785" y="53"/>
                </a:cubicBezTo>
                <a:cubicBezTo>
                  <a:pt x="785" y="53"/>
                  <a:pt x="784" y="53"/>
                  <a:pt x="784" y="53"/>
                </a:cubicBezTo>
                <a:cubicBezTo>
                  <a:pt x="782" y="54"/>
                  <a:pt x="783" y="54"/>
                  <a:pt x="781" y="55"/>
                </a:cubicBezTo>
                <a:cubicBezTo>
                  <a:pt x="781" y="55"/>
                  <a:pt x="781" y="55"/>
                  <a:pt x="781" y="55"/>
                </a:cubicBezTo>
                <a:cubicBezTo>
                  <a:pt x="781" y="55"/>
                  <a:pt x="781" y="55"/>
                  <a:pt x="782" y="55"/>
                </a:cubicBezTo>
                <a:cubicBezTo>
                  <a:pt x="782" y="55"/>
                  <a:pt x="782" y="55"/>
                  <a:pt x="782" y="55"/>
                </a:cubicBezTo>
                <a:cubicBezTo>
                  <a:pt x="782" y="56"/>
                  <a:pt x="781" y="57"/>
                  <a:pt x="781" y="57"/>
                </a:cubicBezTo>
                <a:cubicBezTo>
                  <a:pt x="781" y="58"/>
                  <a:pt x="781" y="58"/>
                  <a:pt x="781" y="58"/>
                </a:cubicBezTo>
                <a:cubicBezTo>
                  <a:pt x="780" y="59"/>
                  <a:pt x="778" y="58"/>
                  <a:pt x="777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778" y="59"/>
                  <a:pt x="778" y="60"/>
                  <a:pt x="779" y="60"/>
                </a:cubicBezTo>
                <a:cubicBezTo>
                  <a:pt x="779" y="61"/>
                  <a:pt x="781" y="60"/>
                  <a:pt x="781" y="61"/>
                </a:cubicBezTo>
                <a:cubicBezTo>
                  <a:pt x="781" y="61"/>
                  <a:pt x="781" y="61"/>
                  <a:pt x="782" y="61"/>
                </a:cubicBezTo>
                <a:cubicBezTo>
                  <a:pt x="783" y="61"/>
                  <a:pt x="783" y="62"/>
                  <a:pt x="784" y="62"/>
                </a:cubicBezTo>
                <a:cubicBezTo>
                  <a:pt x="784" y="62"/>
                  <a:pt x="784" y="62"/>
                  <a:pt x="784" y="62"/>
                </a:cubicBezTo>
                <a:cubicBezTo>
                  <a:pt x="785" y="62"/>
                  <a:pt x="785" y="61"/>
                  <a:pt x="786" y="61"/>
                </a:cubicBezTo>
                <a:cubicBezTo>
                  <a:pt x="787" y="61"/>
                  <a:pt x="787" y="61"/>
                  <a:pt x="788" y="61"/>
                </a:cubicBezTo>
                <a:cubicBezTo>
                  <a:pt x="789" y="61"/>
                  <a:pt x="789" y="60"/>
                  <a:pt x="790" y="60"/>
                </a:cubicBezTo>
                <a:cubicBezTo>
                  <a:pt x="791" y="60"/>
                  <a:pt x="792" y="60"/>
                  <a:pt x="792" y="61"/>
                </a:cubicBezTo>
                <a:cubicBezTo>
                  <a:pt x="793" y="61"/>
                  <a:pt x="792" y="61"/>
                  <a:pt x="792" y="62"/>
                </a:cubicBezTo>
                <a:cubicBezTo>
                  <a:pt x="791" y="62"/>
                  <a:pt x="790" y="63"/>
                  <a:pt x="789" y="63"/>
                </a:cubicBezTo>
                <a:cubicBezTo>
                  <a:pt x="788" y="64"/>
                  <a:pt x="788" y="65"/>
                  <a:pt x="787" y="65"/>
                </a:cubicBezTo>
                <a:cubicBezTo>
                  <a:pt x="787" y="65"/>
                  <a:pt x="787" y="65"/>
                  <a:pt x="787" y="65"/>
                </a:cubicBezTo>
                <a:cubicBezTo>
                  <a:pt x="788" y="65"/>
                  <a:pt x="788" y="65"/>
                  <a:pt x="789" y="64"/>
                </a:cubicBezTo>
                <a:cubicBezTo>
                  <a:pt x="790" y="64"/>
                  <a:pt x="790" y="63"/>
                  <a:pt x="791" y="63"/>
                </a:cubicBezTo>
                <a:cubicBezTo>
                  <a:pt x="792" y="63"/>
                  <a:pt x="792" y="63"/>
                  <a:pt x="793" y="64"/>
                </a:cubicBezTo>
                <a:cubicBezTo>
                  <a:pt x="794" y="63"/>
                  <a:pt x="796" y="63"/>
                  <a:pt x="797" y="63"/>
                </a:cubicBezTo>
                <a:cubicBezTo>
                  <a:pt x="797" y="64"/>
                  <a:pt x="797" y="64"/>
                  <a:pt x="797" y="65"/>
                </a:cubicBezTo>
                <a:cubicBezTo>
                  <a:pt x="798" y="66"/>
                  <a:pt x="800" y="66"/>
                  <a:pt x="801" y="67"/>
                </a:cubicBezTo>
                <a:cubicBezTo>
                  <a:pt x="801" y="68"/>
                  <a:pt x="801" y="69"/>
                  <a:pt x="800" y="69"/>
                </a:cubicBezTo>
                <a:cubicBezTo>
                  <a:pt x="799" y="69"/>
                  <a:pt x="799" y="69"/>
                  <a:pt x="798" y="69"/>
                </a:cubicBezTo>
                <a:cubicBezTo>
                  <a:pt x="797" y="68"/>
                  <a:pt x="796" y="69"/>
                  <a:pt x="796" y="70"/>
                </a:cubicBezTo>
                <a:cubicBezTo>
                  <a:pt x="794" y="70"/>
                  <a:pt x="793" y="69"/>
                  <a:pt x="792" y="69"/>
                </a:cubicBezTo>
                <a:cubicBezTo>
                  <a:pt x="791" y="69"/>
                  <a:pt x="789" y="68"/>
                  <a:pt x="788" y="69"/>
                </a:cubicBezTo>
                <a:cubicBezTo>
                  <a:pt x="788" y="69"/>
                  <a:pt x="788" y="69"/>
                  <a:pt x="788" y="69"/>
                </a:cubicBezTo>
                <a:cubicBezTo>
                  <a:pt x="788" y="69"/>
                  <a:pt x="790" y="69"/>
                  <a:pt x="790" y="70"/>
                </a:cubicBezTo>
                <a:cubicBezTo>
                  <a:pt x="790" y="70"/>
                  <a:pt x="789" y="70"/>
                  <a:pt x="788" y="70"/>
                </a:cubicBezTo>
                <a:cubicBezTo>
                  <a:pt x="790" y="71"/>
                  <a:pt x="791" y="70"/>
                  <a:pt x="793" y="70"/>
                </a:cubicBezTo>
                <a:cubicBezTo>
                  <a:pt x="794" y="70"/>
                  <a:pt x="794" y="71"/>
                  <a:pt x="795" y="71"/>
                </a:cubicBezTo>
                <a:cubicBezTo>
                  <a:pt x="796" y="71"/>
                  <a:pt x="796" y="71"/>
                  <a:pt x="796" y="71"/>
                </a:cubicBezTo>
                <a:cubicBezTo>
                  <a:pt x="796" y="71"/>
                  <a:pt x="796" y="71"/>
                  <a:pt x="796" y="71"/>
                </a:cubicBezTo>
                <a:cubicBezTo>
                  <a:pt x="796" y="71"/>
                  <a:pt x="795" y="72"/>
                  <a:pt x="795" y="73"/>
                </a:cubicBezTo>
                <a:cubicBezTo>
                  <a:pt x="795" y="73"/>
                  <a:pt x="794" y="73"/>
                  <a:pt x="794" y="74"/>
                </a:cubicBezTo>
                <a:cubicBezTo>
                  <a:pt x="794" y="74"/>
                  <a:pt x="794" y="74"/>
                  <a:pt x="794" y="74"/>
                </a:cubicBezTo>
                <a:cubicBezTo>
                  <a:pt x="793" y="74"/>
                  <a:pt x="791" y="73"/>
                  <a:pt x="790" y="74"/>
                </a:cubicBezTo>
                <a:cubicBezTo>
                  <a:pt x="792" y="74"/>
                  <a:pt x="793" y="75"/>
                  <a:pt x="795" y="74"/>
                </a:cubicBezTo>
                <a:cubicBezTo>
                  <a:pt x="796" y="73"/>
                  <a:pt x="795" y="72"/>
                  <a:pt x="798" y="72"/>
                </a:cubicBezTo>
                <a:cubicBezTo>
                  <a:pt x="799" y="72"/>
                  <a:pt x="800" y="73"/>
                  <a:pt x="800" y="74"/>
                </a:cubicBezTo>
                <a:cubicBezTo>
                  <a:pt x="800" y="74"/>
                  <a:pt x="800" y="75"/>
                  <a:pt x="800" y="76"/>
                </a:cubicBezTo>
                <a:cubicBezTo>
                  <a:pt x="801" y="76"/>
                  <a:pt x="801" y="75"/>
                  <a:pt x="801" y="75"/>
                </a:cubicBezTo>
                <a:cubicBezTo>
                  <a:pt x="803" y="74"/>
                  <a:pt x="804" y="74"/>
                  <a:pt x="806" y="73"/>
                </a:cubicBezTo>
                <a:cubicBezTo>
                  <a:pt x="807" y="72"/>
                  <a:pt x="809" y="73"/>
                  <a:pt x="809" y="74"/>
                </a:cubicBezTo>
                <a:cubicBezTo>
                  <a:pt x="810" y="75"/>
                  <a:pt x="809" y="76"/>
                  <a:pt x="807" y="77"/>
                </a:cubicBezTo>
                <a:cubicBezTo>
                  <a:pt x="807" y="77"/>
                  <a:pt x="806" y="77"/>
                  <a:pt x="806" y="77"/>
                </a:cubicBezTo>
                <a:cubicBezTo>
                  <a:pt x="805" y="78"/>
                  <a:pt x="805" y="77"/>
                  <a:pt x="804" y="77"/>
                </a:cubicBezTo>
                <a:cubicBezTo>
                  <a:pt x="802" y="77"/>
                  <a:pt x="801" y="78"/>
                  <a:pt x="799" y="79"/>
                </a:cubicBezTo>
                <a:cubicBezTo>
                  <a:pt x="798" y="79"/>
                  <a:pt x="797" y="78"/>
                  <a:pt x="796" y="78"/>
                </a:cubicBezTo>
                <a:cubicBezTo>
                  <a:pt x="796" y="78"/>
                  <a:pt x="796" y="78"/>
                  <a:pt x="796" y="78"/>
                </a:cubicBezTo>
                <a:cubicBezTo>
                  <a:pt x="797" y="79"/>
                  <a:pt x="799" y="80"/>
                  <a:pt x="799" y="81"/>
                </a:cubicBezTo>
                <a:cubicBezTo>
                  <a:pt x="798" y="81"/>
                  <a:pt x="798" y="81"/>
                  <a:pt x="798" y="81"/>
                </a:cubicBezTo>
                <a:cubicBezTo>
                  <a:pt x="798" y="81"/>
                  <a:pt x="799" y="81"/>
                  <a:pt x="799" y="81"/>
                </a:cubicBezTo>
                <a:cubicBezTo>
                  <a:pt x="800" y="82"/>
                  <a:pt x="799" y="83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ubicBezTo>
                  <a:pt x="800" y="84"/>
                  <a:pt x="801" y="84"/>
                  <a:pt x="803" y="84"/>
                </a:cubicBezTo>
                <a:cubicBezTo>
                  <a:pt x="803" y="84"/>
                  <a:pt x="803" y="84"/>
                  <a:pt x="803" y="84"/>
                </a:cubicBezTo>
                <a:cubicBezTo>
                  <a:pt x="802" y="83"/>
                  <a:pt x="802" y="83"/>
                  <a:pt x="802" y="83"/>
                </a:cubicBezTo>
                <a:cubicBezTo>
                  <a:pt x="802" y="81"/>
                  <a:pt x="806" y="82"/>
                  <a:pt x="807" y="82"/>
                </a:cubicBezTo>
                <a:cubicBezTo>
                  <a:pt x="808" y="82"/>
                  <a:pt x="809" y="82"/>
                  <a:pt x="809" y="82"/>
                </a:cubicBezTo>
                <a:cubicBezTo>
                  <a:pt x="810" y="83"/>
                  <a:pt x="813" y="86"/>
                  <a:pt x="812" y="86"/>
                </a:cubicBezTo>
                <a:cubicBezTo>
                  <a:pt x="812" y="87"/>
                  <a:pt x="810" y="87"/>
                  <a:pt x="809" y="87"/>
                </a:cubicBezTo>
                <a:cubicBezTo>
                  <a:pt x="809" y="87"/>
                  <a:pt x="808" y="87"/>
                  <a:pt x="808" y="87"/>
                </a:cubicBezTo>
                <a:cubicBezTo>
                  <a:pt x="808" y="89"/>
                  <a:pt x="807" y="90"/>
                  <a:pt x="806" y="91"/>
                </a:cubicBezTo>
                <a:cubicBezTo>
                  <a:pt x="805" y="91"/>
                  <a:pt x="805" y="91"/>
                  <a:pt x="804" y="91"/>
                </a:cubicBezTo>
                <a:cubicBezTo>
                  <a:pt x="802" y="91"/>
                  <a:pt x="801" y="92"/>
                  <a:pt x="799" y="92"/>
                </a:cubicBezTo>
                <a:cubicBezTo>
                  <a:pt x="799" y="91"/>
                  <a:pt x="798" y="91"/>
                  <a:pt x="797" y="90"/>
                </a:cubicBezTo>
                <a:cubicBezTo>
                  <a:pt x="797" y="90"/>
                  <a:pt x="797" y="90"/>
                  <a:pt x="797" y="90"/>
                </a:cubicBezTo>
                <a:cubicBezTo>
                  <a:pt x="797" y="89"/>
                  <a:pt x="801" y="90"/>
                  <a:pt x="801" y="89"/>
                </a:cubicBezTo>
                <a:cubicBezTo>
                  <a:pt x="802" y="89"/>
                  <a:pt x="803" y="89"/>
                  <a:pt x="803" y="88"/>
                </a:cubicBezTo>
                <a:cubicBezTo>
                  <a:pt x="802" y="88"/>
                  <a:pt x="802" y="89"/>
                  <a:pt x="802" y="89"/>
                </a:cubicBezTo>
                <a:cubicBezTo>
                  <a:pt x="801" y="89"/>
                  <a:pt x="801" y="89"/>
                  <a:pt x="800" y="89"/>
                </a:cubicBezTo>
                <a:cubicBezTo>
                  <a:pt x="800" y="89"/>
                  <a:pt x="800" y="89"/>
                  <a:pt x="799" y="89"/>
                </a:cubicBezTo>
                <a:cubicBezTo>
                  <a:pt x="797" y="89"/>
                  <a:pt x="794" y="90"/>
                  <a:pt x="794" y="91"/>
                </a:cubicBezTo>
                <a:cubicBezTo>
                  <a:pt x="795" y="91"/>
                  <a:pt x="795" y="92"/>
                  <a:pt x="795" y="92"/>
                </a:cubicBezTo>
                <a:cubicBezTo>
                  <a:pt x="794" y="92"/>
                  <a:pt x="792" y="92"/>
                  <a:pt x="791" y="92"/>
                </a:cubicBezTo>
                <a:cubicBezTo>
                  <a:pt x="792" y="92"/>
                  <a:pt x="793" y="93"/>
                  <a:pt x="794" y="93"/>
                </a:cubicBezTo>
                <a:cubicBezTo>
                  <a:pt x="794" y="93"/>
                  <a:pt x="794" y="93"/>
                  <a:pt x="794" y="93"/>
                </a:cubicBezTo>
                <a:cubicBezTo>
                  <a:pt x="793" y="93"/>
                  <a:pt x="791" y="94"/>
                  <a:pt x="791" y="94"/>
                </a:cubicBezTo>
                <a:cubicBezTo>
                  <a:pt x="791" y="95"/>
                  <a:pt x="791" y="95"/>
                  <a:pt x="791" y="95"/>
                </a:cubicBezTo>
                <a:cubicBezTo>
                  <a:pt x="791" y="96"/>
                  <a:pt x="790" y="97"/>
                  <a:pt x="789" y="98"/>
                </a:cubicBezTo>
                <a:cubicBezTo>
                  <a:pt x="788" y="97"/>
                  <a:pt x="786" y="98"/>
                  <a:pt x="785" y="98"/>
                </a:cubicBezTo>
                <a:cubicBezTo>
                  <a:pt x="785" y="98"/>
                  <a:pt x="785" y="98"/>
                  <a:pt x="785" y="98"/>
                </a:cubicBezTo>
                <a:cubicBezTo>
                  <a:pt x="785" y="98"/>
                  <a:pt x="785" y="98"/>
                  <a:pt x="785" y="98"/>
                </a:cubicBezTo>
                <a:cubicBezTo>
                  <a:pt x="785" y="98"/>
                  <a:pt x="787" y="98"/>
                  <a:pt x="787" y="99"/>
                </a:cubicBezTo>
                <a:cubicBezTo>
                  <a:pt x="787" y="100"/>
                  <a:pt x="782" y="100"/>
                  <a:pt x="785" y="102"/>
                </a:cubicBezTo>
                <a:cubicBezTo>
                  <a:pt x="785" y="102"/>
                  <a:pt x="785" y="102"/>
                  <a:pt x="786" y="102"/>
                </a:cubicBezTo>
                <a:cubicBezTo>
                  <a:pt x="785" y="101"/>
                  <a:pt x="786" y="100"/>
                  <a:pt x="788" y="99"/>
                </a:cubicBezTo>
                <a:cubicBezTo>
                  <a:pt x="788" y="99"/>
                  <a:pt x="789" y="99"/>
                  <a:pt x="789" y="99"/>
                </a:cubicBezTo>
                <a:cubicBezTo>
                  <a:pt x="790" y="98"/>
                  <a:pt x="790" y="98"/>
                  <a:pt x="791" y="98"/>
                </a:cubicBezTo>
                <a:cubicBezTo>
                  <a:pt x="793" y="98"/>
                  <a:pt x="794" y="98"/>
                  <a:pt x="796" y="99"/>
                </a:cubicBezTo>
                <a:cubicBezTo>
                  <a:pt x="796" y="99"/>
                  <a:pt x="796" y="99"/>
                  <a:pt x="795" y="99"/>
                </a:cubicBezTo>
                <a:cubicBezTo>
                  <a:pt x="794" y="100"/>
                  <a:pt x="794" y="101"/>
                  <a:pt x="793" y="102"/>
                </a:cubicBezTo>
                <a:cubicBezTo>
                  <a:pt x="792" y="103"/>
                  <a:pt x="790" y="102"/>
                  <a:pt x="790" y="103"/>
                </a:cubicBezTo>
                <a:cubicBezTo>
                  <a:pt x="790" y="103"/>
                  <a:pt x="790" y="103"/>
                  <a:pt x="790" y="103"/>
                </a:cubicBezTo>
                <a:cubicBezTo>
                  <a:pt x="791" y="103"/>
                  <a:pt x="793" y="103"/>
                  <a:pt x="793" y="104"/>
                </a:cubicBezTo>
                <a:cubicBezTo>
                  <a:pt x="793" y="104"/>
                  <a:pt x="793" y="104"/>
                  <a:pt x="793" y="104"/>
                </a:cubicBezTo>
                <a:cubicBezTo>
                  <a:pt x="793" y="103"/>
                  <a:pt x="794" y="103"/>
                  <a:pt x="794" y="102"/>
                </a:cubicBezTo>
                <a:cubicBezTo>
                  <a:pt x="794" y="102"/>
                  <a:pt x="795" y="102"/>
                  <a:pt x="795" y="101"/>
                </a:cubicBezTo>
                <a:cubicBezTo>
                  <a:pt x="795" y="101"/>
                  <a:pt x="796" y="100"/>
                  <a:pt x="797" y="100"/>
                </a:cubicBezTo>
                <a:cubicBezTo>
                  <a:pt x="798" y="100"/>
                  <a:pt x="798" y="101"/>
                  <a:pt x="799" y="101"/>
                </a:cubicBezTo>
                <a:cubicBezTo>
                  <a:pt x="800" y="101"/>
                  <a:pt x="801" y="101"/>
                  <a:pt x="801" y="102"/>
                </a:cubicBezTo>
                <a:cubicBezTo>
                  <a:pt x="802" y="102"/>
                  <a:pt x="800" y="104"/>
                  <a:pt x="800" y="104"/>
                </a:cubicBezTo>
                <a:cubicBezTo>
                  <a:pt x="800" y="104"/>
                  <a:pt x="799" y="104"/>
                  <a:pt x="799" y="105"/>
                </a:cubicBezTo>
                <a:cubicBezTo>
                  <a:pt x="799" y="106"/>
                  <a:pt x="800" y="107"/>
                  <a:pt x="801" y="107"/>
                </a:cubicBezTo>
                <a:cubicBezTo>
                  <a:pt x="801" y="107"/>
                  <a:pt x="801" y="107"/>
                  <a:pt x="801" y="107"/>
                </a:cubicBezTo>
                <a:cubicBezTo>
                  <a:pt x="801" y="106"/>
                  <a:pt x="802" y="106"/>
                  <a:pt x="802" y="105"/>
                </a:cubicBezTo>
                <a:cubicBezTo>
                  <a:pt x="803" y="104"/>
                  <a:pt x="803" y="104"/>
                  <a:pt x="803" y="103"/>
                </a:cubicBezTo>
                <a:cubicBezTo>
                  <a:pt x="804" y="103"/>
                  <a:pt x="807" y="103"/>
                  <a:pt x="808" y="103"/>
                </a:cubicBezTo>
                <a:cubicBezTo>
                  <a:pt x="810" y="105"/>
                  <a:pt x="810" y="104"/>
                  <a:pt x="813" y="104"/>
                </a:cubicBezTo>
                <a:cubicBezTo>
                  <a:pt x="814" y="104"/>
                  <a:pt x="814" y="104"/>
                  <a:pt x="815" y="104"/>
                </a:cubicBezTo>
                <a:cubicBezTo>
                  <a:pt x="816" y="104"/>
                  <a:pt x="816" y="104"/>
                  <a:pt x="816" y="104"/>
                </a:cubicBezTo>
                <a:cubicBezTo>
                  <a:pt x="816" y="104"/>
                  <a:pt x="816" y="104"/>
                  <a:pt x="816" y="104"/>
                </a:cubicBezTo>
                <a:cubicBezTo>
                  <a:pt x="816" y="104"/>
                  <a:pt x="816" y="104"/>
                  <a:pt x="817" y="104"/>
                </a:cubicBezTo>
                <a:cubicBezTo>
                  <a:pt x="817" y="105"/>
                  <a:pt x="816" y="105"/>
                  <a:pt x="817" y="105"/>
                </a:cubicBezTo>
                <a:cubicBezTo>
                  <a:pt x="818" y="105"/>
                  <a:pt x="819" y="105"/>
                  <a:pt x="819" y="106"/>
                </a:cubicBezTo>
                <a:cubicBezTo>
                  <a:pt x="819" y="106"/>
                  <a:pt x="819" y="106"/>
                  <a:pt x="819" y="106"/>
                </a:cubicBezTo>
                <a:cubicBezTo>
                  <a:pt x="820" y="106"/>
                  <a:pt x="820" y="105"/>
                  <a:pt x="821" y="105"/>
                </a:cubicBezTo>
                <a:cubicBezTo>
                  <a:pt x="821" y="106"/>
                  <a:pt x="821" y="107"/>
                  <a:pt x="822" y="107"/>
                </a:cubicBezTo>
                <a:cubicBezTo>
                  <a:pt x="822" y="108"/>
                  <a:pt x="822" y="109"/>
                  <a:pt x="822" y="109"/>
                </a:cubicBezTo>
                <a:cubicBezTo>
                  <a:pt x="822" y="109"/>
                  <a:pt x="822" y="109"/>
                  <a:pt x="822" y="109"/>
                </a:cubicBezTo>
                <a:cubicBezTo>
                  <a:pt x="822" y="109"/>
                  <a:pt x="823" y="109"/>
                  <a:pt x="823" y="109"/>
                </a:cubicBezTo>
                <a:cubicBezTo>
                  <a:pt x="823" y="108"/>
                  <a:pt x="823" y="107"/>
                  <a:pt x="823" y="106"/>
                </a:cubicBezTo>
                <a:cubicBezTo>
                  <a:pt x="823" y="106"/>
                  <a:pt x="823" y="106"/>
                  <a:pt x="823" y="106"/>
                </a:cubicBezTo>
                <a:cubicBezTo>
                  <a:pt x="826" y="107"/>
                  <a:pt x="826" y="108"/>
                  <a:pt x="827" y="110"/>
                </a:cubicBezTo>
                <a:cubicBezTo>
                  <a:pt x="827" y="110"/>
                  <a:pt x="827" y="110"/>
                  <a:pt x="827" y="110"/>
                </a:cubicBezTo>
                <a:cubicBezTo>
                  <a:pt x="827" y="110"/>
                  <a:pt x="827" y="110"/>
                  <a:pt x="828" y="110"/>
                </a:cubicBezTo>
                <a:cubicBezTo>
                  <a:pt x="828" y="111"/>
                  <a:pt x="828" y="111"/>
                  <a:pt x="828" y="111"/>
                </a:cubicBezTo>
                <a:cubicBezTo>
                  <a:pt x="830" y="111"/>
                  <a:pt x="829" y="112"/>
                  <a:pt x="829" y="113"/>
                </a:cubicBezTo>
                <a:cubicBezTo>
                  <a:pt x="829" y="113"/>
                  <a:pt x="830" y="113"/>
                  <a:pt x="830" y="113"/>
                </a:cubicBezTo>
                <a:cubicBezTo>
                  <a:pt x="830" y="113"/>
                  <a:pt x="830" y="113"/>
                  <a:pt x="831" y="113"/>
                </a:cubicBezTo>
                <a:cubicBezTo>
                  <a:pt x="831" y="114"/>
                  <a:pt x="831" y="114"/>
                  <a:pt x="831" y="114"/>
                </a:cubicBezTo>
                <a:cubicBezTo>
                  <a:pt x="831" y="114"/>
                  <a:pt x="834" y="115"/>
                  <a:pt x="833" y="116"/>
                </a:cubicBezTo>
                <a:cubicBezTo>
                  <a:pt x="833" y="116"/>
                  <a:pt x="832" y="117"/>
                  <a:pt x="832" y="117"/>
                </a:cubicBezTo>
                <a:cubicBezTo>
                  <a:pt x="831" y="117"/>
                  <a:pt x="831" y="117"/>
                  <a:pt x="830" y="117"/>
                </a:cubicBezTo>
                <a:cubicBezTo>
                  <a:pt x="829" y="117"/>
                  <a:pt x="826" y="115"/>
                  <a:pt x="826" y="114"/>
                </a:cubicBezTo>
                <a:cubicBezTo>
                  <a:pt x="826" y="114"/>
                  <a:pt x="826" y="114"/>
                  <a:pt x="826" y="114"/>
                </a:cubicBezTo>
                <a:cubicBezTo>
                  <a:pt x="826" y="116"/>
                  <a:pt x="828" y="116"/>
                  <a:pt x="828" y="117"/>
                </a:cubicBezTo>
                <a:cubicBezTo>
                  <a:pt x="828" y="118"/>
                  <a:pt x="827" y="118"/>
                  <a:pt x="827" y="118"/>
                </a:cubicBezTo>
                <a:cubicBezTo>
                  <a:pt x="826" y="119"/>
                  <a:pt x="824" y="119"/>
                  <a:pt x="822" y="119"/>
                </a:cubicBezTo>
                <a:cubicBezTo>
                  <a:pt x="820" y="119"/>
                  <a:pt x="818" y="118"/>
                  <a:pt x="818" y="118"/>
                </a:cubicBezTo>
                <a:cubicBezTo>
                  <a:pt x="817" y="117"/>
                  <a:pt x="817" y="117"/>
                  <a:pt x="817" y="116"/>
                </a:cubicBezTo>
                <a:cubicBezTo>
                  <a:pt x="816" y="116"/>
                  <a:pt x="816" y="116"/>
                  <a:pt x="816" y="116"/>
                </a:cubicBezTo>
                <a:cubicBezTo>
                  <a:pt x="815" y="116"/>
                  <a:pt x="815" y="115"/>
                  <a:pt x="815" y="115"/>
                </a:cubicBezTo>
                <a:cubicBezTo>
                  <a:pt x="814" y="115"/>
                  <a:pt x="814" y="115"/>
                  <a:pt x="813" y="114"/>
                </a:cubicBezTo>
                <a:cubicBezTo>
                  <a:pt x="812" y="114"/>
                  <a:pt x="812" y="113"/>
                  <a:pt x="810" y="113"/>
                </a:cubicBezTo>
                <a:cubicBezTo>
                  <a:pt x="810" y="113"/>
                  <a:pt x="810" y="114"/>
                  <a:pt x="809" y="114"/>
                </a:cubicBezTo>
                <a:cubicBezTo>
                  <a:pt x="807" y="114"/>
                  <a:pt x="806" y="113"/>
                  <a:pt x="804" y="113"/>
                </a:cubicBezTo>
                <a:cubicBezTo>
                  <a:pt x="801" y="113"/>
                  <a:pt x="800" y="115"/>
                  <a:pt x="798" y="115"/>
                </a:cubicBezTo>
                <a:cubicBezTo>
                  <a:pt x="796" y="114"/>
                  <a:pt x="793" y="113"/>
                  <a:pt x="791" y="113"/>
                </a:cubicBezTo>
                <a:cubicBezTo>
                  <a:pt x="790" y="113"/>
                  <a:pt x="788" y="113"/>
                  <a:pt x="787" y="113"/>
                </a:cubicBezTo>
                <a:cubicBezTo>
                  <a:pt x="787" y="113"/>
                  <a:pt x="786" y="112"/>
                  <a:pt x="786" y="112"/>
                </a:cubicBezTo>
                <a:cubicBezTo>
                  <a:pt x="786" y="113"/>
                  <a:pt x="788" y="114"/>
                  <a:pt x="789" y="114"/>
                </a:cubicBezTo>
                <a:cubicBezTo>
                  <a:pt x="790" y="114"/>
                  <a:pt x="790" y="114"/>
                  <a:pt x="791" y="114"/>
                </a:cubicBezTo>
                <a:cubicBezTo>
                  <a:pt x="792" y="114"/>
                  <a:pt x="795" y="114"/>
                  <a:pt x="795" y="115"/>
                </a:cubicBezTo>
                <a:cubicBezTo>
                  <a:pt x="794" y="116"/>
                  <a:pt x="793" y="116"/>
                  <a:pt x="792" y="117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793" y="117"/>
                  <a:pt x="794" y="116"/>
                  <a:pt x="795" y="116"/>
                </a:cubicBezTo>
                <a:cubicBezTo>
                  <a:pt x="796" y="116"/>
                  <a:pt x="796" y="117"/>
                  <a:pt x="797" y="117"/>
                </a:cubicBezTo>
                <a:cubicBezTo>
                  <a:pt x="798" y="115"/>
                  <a:pt x="799" y="116"/>
                  <a:pt x="801" y="115"/>
                </a:cubicBezTo>
                <a:cubicBezTo>
                  <a:pt x="803" y="115"/>
                  <a:pt x="803" y="114"/>
                  <a:pt x="805" y="114"/>
                </a:cubicBezTo>
                <a:cubicBezTo>
                  <a:pt x="806" y="114"/>
                  <a:pt x="806" y="114"/>
                  <a:pt x="807" y="115"/>
                </a:cubicBezTo>
                <a:cubicBezTo>
                  <a:pt x="807" y="115"/>
                  <a:pt x="807" y="116"/>
                  <a:pt x="807" y="116"/>
                </a:cubicBezTo>
                <a:cubicBezTo>
                  <a:pt x="807" y="117"/>
                  <a:pt x="805" y="120"/>
                  <a:pt x="804" y="120"/>
                </a:cubicBezTo>
                <a:cubicBezTo>
                  <a:pt x="803" y="121"/>
                  <a:pt x="802" y="121"/>
                  <a:pt x="801" y="121"/>
                </a:cubicBezTo>
                <a:cubicBezTo>
                  <a:pt x="801" y="121"/>
                  <a:pt x="801" y="122"/>
                  <a:pt x="801" y="122"/>
                </a:cubicBezTo>
                <a:cubicBezTo>
                  <a:pt x="799" y="122"/>
                  <a:pt x="797" y="123"/>
                  <a:pt x="795" y="123"/>
                </a:cubicBezTo>
                <a:cubicBezTo>
                  <a:pt x="796" y="124"/>
                  <a:pt x="797" y="124"/>
                  <a:pt x="797" y="124"/>
                </a:cubicBezTo>
                <a:cubicBezTo>
                  <a:pt x="800" y="126"/>
                  <a:pt x="793" y="129"/>
                  <a:pt x="794" y="130"/>
                </a:cubicBezTo>
                <a:cubicBezTo>
                  <a:pt x="794" y="130"/>
                  <a:pt x="794" y="130"/>
                  <a:pt x="794" y="130"/>
                </a:cubicBezTo>
                <a:cubicBezTo>
                  <a:pt x="795" y="130"/>
                  <a:pt x="795" y="130"/>
                  <a:pt x="795" y="130"/>
                </a:cubicBezTo>
                <a:cubicBezTo>
                  <a:pt x="795" y="130"/>
                  <a:pt x="797" y="128"/>
                  <a:pt x="798" y="128"/>
                </a:cubicBezTo>
                <a:cubicBezTo>
                  <a:pt x="798" y="128"/>
                  <a:pt x="798" y="129"/>
                  <a:pt x="799" y="129"/>
                </a:cubicBezTo>
                <a:cubicBezTo>
                  <a:pt x="801" y="129"/>
                  <a:pt x="803" y="127"/>
                  <a:pt x="804" y="127"/>
                </a:cubicBezTo>
                <a:cubicBezTo>
                  <a:pt x="805" y="126"/>
                  <a:pt x="806" y="126"/>
                  <a:pt x="807" y="126"/>
                </a:cubicBezTo>
                <a:cubicBezTo>
                  <a:pt x="807" y="126"/>
                  <a:pt x="807" y="126"/>
                  <a:pt x="808" y="125"/>
                </a:cubicBezTo>
                <a:cubicBezTo>
                  <a:pt x="808" y="125"/>
                  <a:pt x="809" y="126"/>
                  <a:pt x="809" y="126"/>
                </a:cubicBezTo>
                <a:cubicBezTo>
                  <a:pt x="809" y="127"/>
                  <a:pt x="806" y="128"/>
                  <a:pt x="806" y="128"/>
                </a:cubicBezTo>
                <a:cubicBezTo>
                  <a:pt x="805" y="129"/>
                  <a:pt x="805" y="130"/>
                  <a:pt x="804" y="131"/>
                </a:cubicBezTo>
                <a:cubicBezTo>
                  <a:pt x="803" y="131"/>
                  <a:pt x="803" y="131"/>
                  <a:pt x="802" y="131"/>
                </a:cubicBezTo>
                <a:cubicBezTo>
                  <a:pt x="801" y="131"/>
                  <a:pt x="800" y="132"/>
                  <a:pt x="800" y="132"/>
                </a:cubicBezTo>
                <a:cubicBezTo>
                  <a:pt x="800" y="132"/>
                  <a:pt x="799" y="133"/>
                  <a:pt x="800" y="133"/>
                </a:cubicBezTo>
                <a:cubicBezTo>
                  <a:pt x="801" y="133"/>
                  <a:pt x="802" y="132"/>
                  <a:pt x="803" y="132"/>
                </a:cubicBezTo>
                <a:cubicBezTo>
                  <a:pt x="803" y="132"/>
                  <a:pt x="803" y="132"/>
                  <a:pt x="803" y="132"/>
                </a:cubicBezTo>
                <a:cubicBezTo>
                  <a:pt x="804" y="132"/>
                  <a:pt x="806" y="132"/>
                  <a:pt x="807" y="132"/>
                </a:cubicBezTo>
                <a:cubicBezTo>
                  <a:pt x="808" y="131"/>
                  <a:pt x="808" y="130"/>
                  <a:pt x="809" y="129"/>
                </a:cubicBezTo>
                <a:cubicBezTo>
                  <a:pt x="810" y="129"/>
                  <a:pt x="810" y="128"/>
                  <a:pt x="811" y="127"/>
                </a:cubicBezTo>
                <a:cubicBezTo>
                  <a:pt x="812" y="126"/>
                  <a:pt x="813" y="125"/>
                  <a:pt x="815" y="123"/>
                </a:cubicBezTo>
                <a:cubicBezTo>
                  <a:pt x="815" y="123"/>
                  <a:pt x="815" y="123"/>
                  <a:pt x="815" y="123"/>
                </a:cubicBezTo>
                <a:cubicBezTo>
                  <a:pt x="815" y="124"/>
                  <a:pt x="815" y="124"/>
                  <a:pt x="815" y="124"/>
                </a:cubicBezTo>
                <a:cubicBezTo>
                  <a:pt x="817" y="125"/>
                  <a:pt x="819" y="124"/>
                  <a:pt x="821" y="123"/>
                </a:cubicBezTo>
                <a:cubicBezTo>
                  <a:pt x="822" y="123"/>
                  <a:pt x="823" y="123"/>
                  <a:pt x="824" y="123"/>
                </a:cubicBezTo>
                <a:cubicBezTo>
                  <a:pt x="825" y="123"/>
                  <a:pt x="828" y="123"/>
                  <a:pt x="829" y="122"/>
                </a:cubicBezTo>
                <a:cubicBezTo>
                  <a:pt x="830" y="122"/>
                  <a:pt x="831" y="121"/>
                  <a:pt x="832" y="120"/>
                </a:cubicBezTo>
                <a:cubicBezTo>
                  <a:pt x="832" y="120"/>
                  <a:pt x="832" y="119"/>
                  <a:pt x="833" y="119"/>
                </a:cubicBezTo>
                <a:cubicBezTo>
                  <a:pt x="833" y="120"/>
                  <a:pt x="833" y="121"/>
                  <a:pt x="833" y="122"/>
                </a:cubicBezTo>
                <a:cubicBezTo>
                  <a:pt x="833" y="122"/>
                  <a:pt x="833" y="121"/>
                  <a:pt x="833" y="121"/>
                </a:cubicBezTo>
                <a:cubicBezTo>
                  <a:pt x="832" y="122"/>
                  <a:pt x="830" y="123"/>
                  <a:pt x="830" y="124"/>
                </a:cubicBezTo>
                <a:close/>
                <a:moveTo>
                  <a:pt x="799" y="84"/>
                </a:moveTo>
                <a:cubicBezTo>
                  <a:pt x="799" y="84"/>
                  <a:pt x="799" y="84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ubicBezTo>
                  <a:pt x="799" y="84"/>
                  <a:pt x="799" y="84"/>
                  <a:pt x="799" y="84"/>
                </a:cubicBezTo>
                <a:close/>
                <a:moveTo>
                  <a:pt x="795" y="95"/>
                </a:moveTo>
                <a:cubicBezTo>
                  <a:pt x="795" y="95"/>
                  <a:pt x="796" y="94"/>
                  <a:pt x="796" y="93"/>
                </a:cubicBezTo>
                <a:cubicBezTo>
                  <a:pt x="797" y="93"/>
                  <a:pt x="798" y="93"/>
                  <a:pt x="799" y="93"/>
                </a:cubicBezTo>
                <a:cubicBezTo>
                  <a:pt x="800" y="93"/>
                  <a:pt x="802" y="93"/>
                  <a:pt x="802" y="94"/>
                </a:cubicBezTo>
                <a:cubicBezTo>
                  <a:pt x="801" y="94"/>
                  <a:pt x="796" y="95"/>
                  <a:pt x="795" y="95"/>
                </a:cubicBezTo>
                <a:close/>
                <a:moveTo>
                  <a:pt x="810" y="94"/>
                </a:moveTo>
                <a:cubicBezTo>
                  <a:pt x="810" y="94"/>
                  <a:pt x="810" y="94"/>
                  <a:pt x="810" y="94"/>
                </a:cubicBezTo>
                <a:cubicBezTo>
                  <a:pt x="809" y="94"/>
                  <a:pt x="808" y="95"/>
                  <a:pt x="807" y="95"/>
                </a:cubicBezTo>
                <a:cubicBezTo>
                  <a:pt x="806" y="96"/>
                  <a:pt x="805" y="96"/>
                  <a:pt x="805" y="96"/>
                </a:cubicBezTo>
                <a:cubicBezTo>
                  <a:pt x="804" y="97"/>
                  <a:pt x="803" y="97"/>
                  <a:pt x="802" y="97"/>
                </a:cubicBezTo>
                <a:cubicBezTo>
                  <a:pt x="801" y="97"/>
                  <a:pt x="800" y="98"/>
                  <a:pt x="799" y="98"/>
                </a:cubicBezTo>
                <a:cubicBezTo>
                  <a:pt x="799" y="98"/>
                  <a:pt x="799" y="98"/>
                  <a:pt x="799" y="98"/>
                </a:cubicBezTo>
                <a:cubicBezTo>
                  <a:pt x="799" y="97"/>
                  <a:pt x="800" y="97"/>
                  <a:pt x="800" y="97"/>
                </a:cubicBezTo>
                <a:cubicBezTo>
                  <a:pt x="802" y="96"/>
                  <a:pt x="803" y="95"/>
                  <a:pt x="804" y="94"/>
                </a:cubicBezTo>
                <a:cubicBezTo>
                  <a:pt x="806" y="94"/>
                  <a:pt x="808" y="94"/>
                  <a:pt x="810" y="94"/>
                </a:cubicBezTo>
                <a:close/>
                <a:moveTo>
                  <a:pt x="817" y="101"/>
                </a:moveTo>
                <a:cubicBezTo>
                  <a:pt x="817" y="101"/>
                  <a:pt x="817" y="101"/>
                  <a:pt x="817" y="101"/>
                </a:cubicBezTo>
                <a:cubicBezTo>
                  <a:pt x="817" y="101"/>
                  <a:pt x="815" y="102"/>
                  <a:pt x="815" y="102"/>
                </a:cubicBezTo>
                <a:cubicBezTo>
                  <a:pt x="814" y="102"/>
                  <a:pt x="814" y="102"/>
                  <a:pt x="814" y="101"/>
                </a:cubicBezTo>
                <a:cubicBezTo>
                  <a:pt x="814" y="101"/>
                  <a:pt x="813" y="101"/>
                  <a:pt x="812" y="101"/>
                </a:cubicBezTo>
                <a:cubicBezTo>
                  <a:pt x="809" y="101"/>
                  <a:pt x="805" y="101"/>
                  <a:pt x="803" y="101"/>
                </a:cubicBezTo>
                <a:cubicBezTo>
                  <a:pt x="802" y="100"/>
                  <a:pt x="800" y="100"/>
                  <a:pt x="800" y="99"/>
                </a:cubicBezTo>
                <a:cubicBezTo>
                  <a:pt x="801" y="98"/>
                  <a:pt x="804" y="97"/>
                  <a:pt x="805" y="97"/>
                </a:cubicBezTo>
                <a:cubicBezTo>
                  <a:pt x="809" y="96"/>
                  <a:pt x="811" y="98"/>
                  <a:pt x="814" y="98"/>
                </a:cubicBezTo>
                <a:cubicBezTo>
                  <a:pt x="814" y="98"/>
                  <a:pt x="814" y="98"/>
                  <a:pt x="815" y="98"/>
                </a:cubicBezTo>
                <a:cubicBezTo>
                  <a:pt x="815" y="98"/>
                  <a:pt x="815" y="98"/>
                  <a:pt x="815" y="98"/>
                </a:cubicBezTo>
                <a:cubicBezTo>
                  <a:pt x="815" y="98"/>
                  <a:pt x="815" y="98"/>
                  <a:pt x="815" y="98"/>
                </a:cubicBezTo>
                <a:cubicBezTo>
                  <a:pt x="814" y="99"/>
                  <a:pt x="813" y="99"/>
                  <a:pt x="812" y="99"/>
                </a:cubicBezTo>
                <a:cubicBezTo>
                  <a:pt x="813" y="100"/>
                  <a:pt x="815" y="100"/>
                  <a:pt x="817" y="101"/>
                </a:cubicBezTo>
                <a:close/>
                <a:moveTo>
                  <a:pt x="802" y="74"/>
                </a:moveTo>
                <a:cubicBezTo>
                  <a:pt x="801" y="74"/>
                  <a:pt x="799" y="72"/>
                  <a:pt x="800" y="71"/>
                </a:cubicBezTo>
                <a:cubicBezTo>
                  <a:pt x="800" y="71"/>
                  <a:pt x="800" y="71"/>
                  <a:pt x="800" y="71"/>
                </a:cubicBezTo>
                <a:cubicBezTo>
                  <a:pt x="801" y="71"/>
                  <a:pt x="801" y="72"/>
                  <a:pt x="802" y="72"/>
                </a:cubicBezTo>
                <a:cubicBezTo>
                  <a:pt x="803" y="72"/>
                  <a:pt x="804" y="73"/>
                  <a:pt x="802" y="74"/>
                </a:cubicBezTo>
                <a:close/>
                <a:moveTo>
                  <a:pt x="805" y="69"/>
                </a:moveTo>
                <a:cubicBezTo>
                  <a:pt x="805" y="69"/>
                  <a:pt x="804" y="69"/>
                  <a:pt x="804" y="69"/>
                </a:cubicBezTo>
                <a:cubicBezTo>
                  <a:pt x="804" y="68"/>
                  <a:pt x="802" y="66"/>
                  <a:pt x="802" y="66"/>
                </a:cubicBezTo>
                <a:cubicBezTo>
                  <a:pt x="802" y="65"/>
                  <a:pt x="804" y="65"/>
                  <a:pt x="805" y="64"/>
                </a:cubicBezTo>
                <a:cubicBezTo>
                  <a:pt x="806" y="65"/>
                  <a:pt x="806" y="66"/>
                  <a:pt x="808" y="66"/>
                </a:cubicBezTo>
                <a:cubicBezTo>
                  <a:pt x="808" y="66"/>
                  <a:pt x="809" y="65"/>
                  <a:pt x="810" y="65"/>
                </a:cubicBezTo>
                <a:cubicBezTo>
                  <a:pt x="810" y="66"/>
                  <a:pt x="810" y="66"/>
                  <a:pt x="810" y="66"/>
                </a:cubicBezTo>
                <a:cubicBezTo>
                  <a:pt x="809" y="67"/>
                  <a:pt x="806" y="69"/>
                  <a:pt x="805" y="69"/>
                </a:cubicBezTo>
                <a:close/>
                <a:moveTo>
                  <a:pt x="798" y="60"/>
                </a:moveTo>
                <a:cubicBezTo>
                  <a:pt x="797" y="60"/>
                  <a:pt x="796" y="59"/>
                  <a:pt x="796" y="59"/>
                </a:cubicBezTo>
                <a:cubicBezTo>
                  <a:pt x="795" y="59"/>
                  <a:pt x="794" y="59"/>
                  <a:pt x="794" y="58"/>
                </a:cubicBezTo>
                <a:cubicBezTo>
                  <a:pt x="793" y="58"/>
                  <a:pt x="793" y="58"/>
                  <a:pt x="793" y="58"/>
                </a:cubicBezTo>
                <a:cubicBezTo>
                  <a:pt x="792" y="57"/>
                  <a:pt x="791" y="57"/>
                  <a:pt x="791" y="57"/>
                </a:cubicBezTo>
                <a:cubicBezTo>
                  <a:pt x="790" y="56"/>
                  <a:pt x="790" y="55"/>
                  <a:pt x="790" y="54"/>
                </a:cubicBezTo>
                <a:cubicBezTo>
                  <a:pt x="791" y="55"/>
                  <a:pt x="792" y="55"/>
                  <a:pt x="792" y="56"/>
                </a:cubicBezTo>
                <a:cubicBezTo>
                  <a:pt x="794" y="57"/>
                  <a:pt x="795" y="58"/>
                  <a:pt x="796" y="59"/>
                </a:cubicBezTo>
                <a:cubicBezTo>
                  <a:pt x="797" y="59"/>
                  <a:pt x="798" y="60"/>
                  <a:pt x="798" y="60"/>
                </a:cubicBezTo>
                <a:cubicBezTo>
                  <a:pt x="798" y="60"/>
                  <a:pt x="798" y="60"/>
                  <a:pt x="798" y="60"/>
                </a:cubicBezTo>
                <a:cubicBezTo>
                  <a:pt x="798" y="60"/>
                  <a:pt x="798" y="60"/>
                  <a:pt x="798" y="60"/>
                </a:cubicBezTo>
                <a:close/>
                <a:moveTo>
                  <a:pt x="681" y="23"/>
                </a:moveTo>
                <a:cubicBezTo>
                  <a:pt x="681" y="23"/>
                  <a:pt x="680" y="22"/>
                  <a:pt x="680" y="22"/>
                </a:cubicBezTo>
                <a:cubicBezTo>
                  <a:pt x="678" y="21"/>
                  <a:pt x="676" y="20"/>
                  <a:pt x="675" y="18"/>
                </a:cubicBezTo>
                <a:cubicBezTo>
                  <a:pt x="676" y="18"/>
                  <a:pt x="677" y="17"/>
                  <a:pt x="678" y="17"/>
                </a:cubicBezTo>
                <a:cubicBezTo>
                  <a:pt x="678" y="17"/>
                  <a:pt x="679" y="18"/>
                  <a:pt x="679" y="18"/>
                </a:cubicBezTo>
                <a:cubicBezTo>
                  <a:pt x="680" y="19"/>
                  <a:pt x="682" y="19"/>
                  <a:pt x="682" y="20"/>
                </a:cubicBezTo>
                <a:cubicBezTo>
                  <a:pt x="682" y="21"/>
                  <a:pt x="681" y="21"/>
                  <a:pt x="681" y="22"/>
                </a:cubicBezTo>
                <a:cubicBezTo>
                  <a:pt x="681" y="22"/>
                  <a:pt x="681" y="23"/>
                  <a:pt x="682" y="23"/>
                </a:cubicBezTo>
                <a:cubicBezTo>
                  <a:pt x="681" y="23"/>
                  <a:pt x="681" y="23"/>
                  <a:pt x="681" y="23"/>
                </a:cubicBezTo>
                <a:close/>
                <a:moveTo>
                  <a:pt x="662" y="24"/>
                </a:moveTo>
                <a:cubicBezTo>
                  <a:pt x="662" y="24"/>
                  <a:pt x="663" y="23"/>
                  <a:pt x="664" y="23"/>
                </a:cubicBezTo>
                <a:cubicBezTo>
                  <a:pt x="664" y="23"/>
                  <a:pt x="664" y="23"/>
                  <a:pt x="664" y="23"/>
                </a:cubicBezTo>
                <a:cubicBezTo>
                  <a:pt x="664" y="24"/>
                  <a:pt x="666" y="24"/>
                  <a:pt x="666" y="25"/>
                </a:cubicBezTo>
                <a:cubicBezTo>
                  <a:pt x="666" y="25"/>
                  <a:pt x="666" y="25"/>
                  <a:pt x="666" y="25"/>
                </a:cubicBezTo>
                <a:cubicBezTo>
                  <a:pt x="665" y="26"/>
                  <a:pt x="663" y="25"/>
                  <a:pt x="662" y="24"/>
                </a:cubicBezTo>
                <a:close/>
                <a:moveTo>
                  <a:pt x="616" y="41"/>
                </a:moveTo>
                <a:cubicBezTo>
                  <a:pt x="613" y="41"/>
                  <a:pt x="610" y="40"/>
                  <a:pt x="607" y="40"/>
                </a:cubicBezTo>
                <a:cubicBezTo>
                  <a:pt x="602" y="39"/>
                  <a:pt x="598" y="41"/>
                  <a:pt x="594" y="42"/>
                </a:cubicBezTo>
                <a:cubicBezTo>
                  <a:pt x="594" y="43"/>
                  <a:pt x="593" y="45"/>
                  <a:pt x="593" y="45"/>
                </a:cubicBezTo>
                <a:cubicBezTo>
                  <a:pt x="594" y="46"/>
                  <a:pt x="594" y="47"/>
                  <a:pt x="595" y="47"/>
                </a:cubicBezTo>
                <a:cubicBezTo>
                  <a:pt x="599" y="49"/>
                  <a:pt x="602" y="46"/>
                  <a:pt x="606" y="46"/>
                </a:cubicBezTo>
                <a:cubicBezTo>
                  <a:pt x="607" y="47"/>
                  <a:pt x="607" y="48"/>
                  <a:pt x="608" y="49"/>
                </a:cubicBezTo>
                <a:cubicBezTo>
                  <a:pt x="608" y="49"/>
                  <a:pt x="608" y="49"/>
                  <a:pt x="608" y="49"/>
                </a:cubicBezTo>
                <a:cubicBezTo>
                  <a:pt x="602" y="50"/>
                  <a:pt x="597" y="54"/>
                  <a:pt x="593" y="56"/>
                </a:cubicBezTo>
                <a:cubicBezTo>
                  <a:pt x="591" y="57"/>
                  <a:pt x="590" y="57"/>
                  <a:pt x="589" y="58"/>
                </a:cubicBezTo>
                <a:cubicBezTo>
                  <a:pt x="584" y="60"/>
                  <a:pt x="585" y="62"/>
                  <a:pt x="577" y="62"/>
                </a:cubicBezTo>
                <a:cubicBezTo>
                  <a:pt x="578" y="64"/>
                  <a:pt x="578" y="66"/>
                  <a:pt x="579" y="67"/>
                </a:cubicBezTo>
                <a:cubicBezTo>
                  <a:pt x="578" y="69"/>
                  <a:pt x="577" y="69"/>
                  <a:pt x="575" y="69"/>
                </a:cubicBezTo>
                <a:cubicBezTo>
                  <a:pt x="568" y="73"/>
                  <a:pt x="563" y="70"/>
                  <a:pt x="555" y="69"/>
                </a:cubicBezTo>
                <a:cubicBezTo>
                  <a:pt x="554" y="69"/>
                  <a:pt x="554" y="70"/>
                  <a:pt x="553" y="71"/>
                </a:cubicBezTo>
                <a:cubicBezTo>
                  <a:pt x="556" y="72"/>
                  <a:pt x="558" y="73"/>
                  <a:pt x="560" y="75"/>
                </a:cubicBezTo>
                <a:cubicBezTo>
                  <a:pt x="560" y="75"/>
                  <a:pt x="560" y="75"/>
                  <a:pt x="560" y="75"/>
                </a:cubicBezTo>
                <a:cubicBezTo>
                  <a:pt x="555" y="77"/>
                  <a:pt x="548" y="75"/>
                  <a:pt x="543" y="74"/>
                </a:cubicBezTo>
                <a:cubicBezTo>
                  <a:pt x="541" y="74"/>
                  <a:pt x="539" y="75"/>
                  <a:pt x="537" y="75"/>
                </a:cubicBezTo>
                <a:cubicBezTo>
                  <a:pt x="537" y="76"/>
                  <a:pt x="537" y="77"/>
                  <a:pt x="537" y="79"/>
                </a:cubicBezTo>
                <a:cubicBezTo>
                  <a:pt x="542" y="78"/>
                  <a:pt x="548" y="78"/>
                  <a:pt x="551" y="81"/>
                </a:cubicBezTo>
                <a:cubicBezTo>
                  <a:pt x="551" y="82"/>
                  <a:pt x="551" y="83"/>
                  <a:pt x="551" y="85"/>
                </a:cubicBezTo>
                <a:cubicBezTo>
                  <a:pt x="550" y="86"/>
                  <a:pt x="549" y="86"/>
                  <a:pt x="548" y="87"/>
                </a:cubicBezTo>
                <a:cubicBezTo>
                  <a:pt x="547" y="88"/>
                  <a:pt x="547" y="89"/>
                  <a:pt x="546" y="91"/>
                </a:cubicBezTo>
                <a:cubicBezTo>
                  <a:pt x="545" y="91"/>
                  <a:pt x="543" y="91"/>
                  <a:pt x="542" y="91"/>
                </a:cubicBezTo>
                <a:cubicBezTo>
                  <a:pt x="542" y="91"/>
                  <a:pt x="541" y="91"/>
                  <a:pt x="541" y="92"/>
                </a:cubicBezTo>
                <a:cubicBezTo>
                  <a:pt x="542" y="93"/>
                  <a:pt x="544" y="94"/>
                  <a:pt x="543" y="95"/>
                </a:cubicBezTo>
                <a:cubicBezTo>
                  <a:pt x="541" y="96"/>
                  <a:pt x="538" y="96"/>
                  <a:pt x="536" y="96"/>
                </a:cubicBezTo>
                <a:cubicBezTo>
                  <a:pt x="534" y="95"/>
                  <a:pt x="533" y="94"/>
                  <a:pt x="531" y="95"/>
                </a:cubicBezTo>
                <a:cubicBezTo>
                  <a:pt x="531" y="96"/>
                  <a:pt x="532" y="99"/>
                  <a:pt x="532" y="101"/>
                </a:cubicBezTo>
                <a:cubicBezTo>
                  <a:pt x="530" y="104"/>
                  <a:pt x="526" y="103"/>
                  <a:pt x="522" y="103"/>
                </a:cubicBezTo>
                <a:cubicBezTo>
                  <a:pt x="516" y="101"/>
                  <a:pt x="512" y="99"/>
                  <a:pt x="509" y="104"/>
                </a:cubicBezTo>
                <a:cubicBezTo>
                  <a:pt x="509" y="104"/>
                  <a:pt x="509" y="104"/>
                  <a:pt x="509" y="104"/>
                </a:cubicBezTo>
                <a:cubicBezTo>
                  <a:pt x="513" y="106"/>
                  <a:pt x="522" y="106"/>
                  <a:pt x="527" y="107"/>
                </a:cubicBezTo>
                <a:cubicBezTo>
                  <a:pt x="529" y="108"/>
                  <a:pt x="531" y="107"/>
                  <a:pt x="533" y="108"/>
                </a:cubicBezTo>
                <a:cubicBezTo>
                  <a:pt x="533" y="108"/>
                  <a:pt x="534" y="109"/>
                  <a:pt x="534" y="109"/>
                </a:cubicBezTo>
                <a:cubicBezTo>
                  <a:pt x="534" y="110"/>
                  <a:pt x="534" y="111"/>
                  <a:pt x="534" y="111"/>
                </a:cubicBezTo>
                <a:cubicBezTo>
                  <a:pt x="533" y="112"/>
                  <a:pt x="532" y="113"/>
                  <a:pt x="532" y="114"/>
                </a:cubicBezTo>
                <a:cubicBezTo>
                  <a:pt x="529" y="114"/>
                  <a:pt x="526" y="115"/>
                  <a:pt x="523" y="115"/>
                </a:cubicBezTo>
                <a:cubicBezTo>
                  <a:pt x="520" y="116"/>
                  <a:pt x="519" y="117"/>
                  <a:pt x="516" y="117"/>
                </a:cubicBezTo>
                <a:cubicBezTo>
                  <a:pt x="516" y="117"/>
                  <a:pt x="513" y="112"/>
                  <a:pt x="513" y="112"/>
                </a:cubicBezTo>
                <a:cubicBezTo>
                  <a:pt x="512" y="112"/>
                  <a:pt x="511" y="112"/>
                  <a:pt x="510" y="113"/>
                </a:cubicBezTo>
                <a:cubicBezTo>
                  <a:pt x="508" y="112"/>
                  <a:pt x="507" y="111"/>
                  <a:pt x="506" y="111"/>
                </a:cubicBezTo>
                <a:cubicBezTo>
                  <a:pt x="506" y="111"/>
                  <a:pt x="506" y="111"/>
                  <a:pt x="506" y="112"/>
                </a:cubicBezTo>
                <a:cubicBezTo>
                  <a:pt x="506" y="113"/>
                  <a:pt x="507" y="113"/>
                  <a:pt x="507" y="114"/>
                </a:cubicBezTo>
                <a:cubicBezTo>
                  <a:pt x="499" y="115"/>
                  <a:pt x="498" y="113"/>
                  <a:pt x="494" y="109"/>
                </a:cubicBezTo>
                <a:cubicBezTo>
                  <a:pt x="494" y="109"/>
                  <a:pt x="493" y="110"/>
                  <a:pt x="493" y="110"/>
                </a:cubicBezTo>
                <a:cubicBezTo>
                  <a:pt x="493" y="111"/>
                  <a:pt x="494" y="112"/>
                  <a:pt x="494" y="114"/>
                </a:cubicBezTo>
                <a:cubicBezTo>
                  <a:pt x="494" y="114"/>
                  <a:pt x="493" y="115"/>
                  <a:pt x="492" y="115"/>
                </a:cubicBezTo>
                <a:cubicBezTo>
                  <a:pt x="487" y="115"/>
                  <a:pt x="483" y="114"/>
                  <a:pt x="478" y="114"/>
                </a:cubicBezTo>
                <a:cubicBezTo>
                  <a:pt x="476" y="113"/>
                  <a:pt x="475" y="112"/>
                  <a:pt x="473" y="111"/>
                </a:cubicBezTo>
                <a:cubicBezTo>
                  <a:pt x="472" y="113"/>
                  <a:pt x="473" y="113"/>
                  <a:pt x="470" y="114"/>
                </a:cubicBezTo>
                <a:cubicBezTo>
                  <a:pt x="469" y="114"/>
                  <a:pt x="467" y="113"/>
                  <a:pt x="466" y="113"/>
                </a:cubicBezTo>
                <a:cubicBezTo>
                  <a:pt x="466" y="111"/>
                  <a:pt x="466" y="109"/>
                  <a:pt x="467" y="108"/>
                </a:cubicBezTo>
                <a:cubicBezTo>
                  <a:pt x="471" y="108"/>
                  <a:pt x="472" y="106"/>
                  <a:pt x="475" y="105"/>
                </a:cubicBezTo>
                <a:cubicBezTo>
                  <a:pt x="477" y="105"/>
                  <a:pt x="478" y="106"/>
                  <a:pt x="479" y="104"/>
                </a:cubicBezTo>
                <a:cubicBezTo>
                  <a:pt x="479" y="104"/>
                  <a:pt x="479" y="104"/>
                  <a:pt x="479" y="104"/>
                </a:cubicBezTo>
                <a:cubicBezTo>
                  <a:pt x="477" y="103"/>
                  <a:pt x="474" y="100"/>
                  <a:pt x="474" y="98"/>
                </a:cubicBezTo>
                <a:cubicBezTo>
                  <a:pt x="474" y="98"/>
                  <a:pt x="474" y="98"/>
                  <a:pt x="474" y="97"/>
                </a:cubicBezTo>
                <a:cubicBezTo>
                  <a:pt x="475" y="97"/>
                  <a:pt x="477" y="97"/>
                  <a:pt x="478" y="97"/>
                </a:cubicBezTo>
                <a:cubicBezTo>
                  <a:pt x="481" y="98"/>
                  <a:pt x="483" y="97"/>
                  <a:pt x="485" y="98"/>
                </a:cubicBezTo>
                <a:cubicBezTo>
                  <a:pt x="487" y="100"/>
                  <a:pt x="489" y="103"/>
                  <a:pt x="493" y="104"/>
                </a:cubicBezTo>
                <a:cubicBezTo>
                  <a:pt x="495" y="104"/>
                  <a:pt x="500" y="105"/>
                  <a:pt x="501" y="103"/>
                </a:cubicBezTo>
                <a:cubicBezTo>
                  <a:pt x="501" y="103"/>
                  <a:pt x="501" y="103"/>
                  <a:pt x="502" y="103"/>
                </a:cubicBezTo>
                <a:cubicBezTo>
                  <a:pt x="502" y="103"/>
                  <a:pt x="502" y="102"/>
                  <a:pt x="502" y="102"/>
                </a:cubicBezTo>
                <a:cubicBezTo>
                  <a:pt x="502" y="101"/>
                  <a:pt x="503" y="101"/>
                  <a:pt x="503" y="100"/>
                </a:cubicBezTo>
                <a:cubicBezTo>
                  <a:pt x="503" y="100"/>
                  <a:pt x="503" y="100"/>
                  <a:pt x="503" y="100"/>
                </a:cubicBezTo>
                <a:cubicBezTo>
                  <a:pt x="499" y="100"/>
                  <a:pt x="495" y="100"/>
                  <a:pt x="492" y="99"/>
                </a:cubicBezTo>
                <a:cubicBezTo>
                  <a:pt x="492" y="97"/>
                  <a:pt x="492" y="95"/>
                  <a:pt x="493" y="93"/>
                </a:cubicBezTo>
                <a:cubicBezTo>
                  <a:pt x="493" y="93"/>
                  <a:pt x="493" y="93"/>
                  <a:pt x="493" y="93"/>
                </a:cubicBezTo>
                <a:cubicBezTo>
                  <a:pt x="488" y="93"/>
                  <a:pt x="484" y="91"/>
                  <a:pt x="480" y="92"/>
                </a:cubicBezTo>
                <a:cubicBezTo>
                  <a:pt x="480" y="92"/>
                  <a:pt x="480" y="92"/>
                  <a:pt x="480" y="92"/>
                </a:cubicBezTo>
                <a:cubicBezTo>
                  <a:pt x="481" y="88"/>
                  <a:pt x="481" y="86"/>
                  <a:pt x="484" y="85"/>
                </a:cubicBezTo>
                <a:cubicBezTo>
                  <a:pt x="486" y="83"/>
                  <a:pt x="495" y="83"/>
                  <a:pt x="499" y="84"/>
                </a:cubicBezTo>
                <a:cubicBezTo>
                  <a:pt x="501" y="85"/>
                  <a:pt x="504" y="86"/>
                  <a:pt x="507" y="87"/>
                </a:cubicBezTo>
                <a:cubicBezTo>
                  <a:pt x="508" y="87"/>
                  <a:pt x="508" y="86"/>
                  <a:pt x="509" y="86"/>
                </a:cubicBezTo>
                <a:cubicBezTo>
                  <a:pt x="510" y="86"/>
                  <a:pt x="511" y="86"/>
                  <a:pt x="512" y="86"/>
                </a:cubicBezTo>
                <a:cubicBezTo>
                  <a:pt x="509" y="84"/>
                  <a:pt x="506" y="82"/>
                  <a:pt x="503" y="81"/>
                </a:cubicBezTo>
                <a:cubicBezTo>
                  <a:pt x="501" y="80"/>
                  <a:pt x="499" y="80"/>
                  <a:pt x="497" y="79"/>
                </a:cubicBezTo>
                <a:cubicBezTo>
                  <a:pt x="495" y="77"/>
                  <a:pt x="491" y="73"/>
                  <a:pt x="489" y="72"/>
                </a:cubicBezTo>
                <a:cubicBezTo>
                  <a:pt x="488" y="72"/>
                  <a:pt x="488" y="73"/>
                  <a:pt x="488" y="73"/>
                </a:cubicBezTo>
                <a:cubicBezTo>
                  <a:pt x="488" y="73"/>
                  <a:pt x="488" y="73"/>
                  <a:pt x="488" y="73"/>
                </a:cubicBezTo>
                <a:cubicBezTo>
                  <a:pt x="486" y="71"/>
                  <a:pt x="485" y="69"/>
                  <a:pt x="484" y="68"/>
                </a:cubicBezTo>
                <a:cubicBezTo>
                  <a:pt x="484" y="67"/>
                  <a:pt x="484" y="67"/>
                  <a:pt x="484" y="66"/>
                </a:cubicBezTo>
                <a:cubicBezTo>
                  <a:pt x="484" y="66"/>
                  <a:pt x="484" y="66"/>
                  <a:pt x="484" y="66"/>
                </a:cubicBezTo>
                <a:cubicBezTo>
                  <a:pt x="487" y="66"/>
                  <a:pt x="490" y="66"/>
                  <a:pt x="492" y="66"/>
                </a:cubicBezTo>
                <a:cubicBezTo>
                  <a:pt x="495" y="66"/>
                  <a:pt x="497" y="66"/>
                  <a:pt x="500" y="66"/>
                </a:cubicBezTo>
                <a:cubicBezTo>
                  <a:pt x="503" y="67"/>
                  <a:pt x="507" y="72"/>
                  <a:pt x="511" y="73"/>
                </a:cubicBezTo>
                <a:cubicBezTo>
                  <a:pt x="512" y="74"/>
                  <a:pt x="515" y="73"/>
                  <a:pt x="516" y="74"/>
                </a:cubicBezTo>
                <a:cubicBezTo>
                  <a:pt x="516" y="73"/>
                  <a:pt x="515" y="72"/>
                  <a:pt x="514" y="71"/>
                </a:cubicBezTo>
                <a:cubicBezTo>
                  <a:pt x="512" y="70"/>
                  <a:pt x="509" y="70"/>
                  <a:pt x="508" y="68"/>
                </a:cubicBezTo>
                <a:cubicBezTo>
                  <a:pt x="509" y="67"/>
                  <a:pt x="510" y="65"/>
                  <a:pt x="511" y="64"/>
                </a:cubicBezTo>
                <a:cubicBezTo>
                  <a:pt x="512" y="63"/>
                  <a:pt x="513" y="63"/>
                  <a:pt x="515" y="62"/>
                </a:cubicBezTo>
                <a:cubicBezTo>
                  <a:pt x="516" y="62"/>
                  <a:pt x="518" y="62"/>
                  <a:pt x="519" y="62"/>
                </a:cubicBezTo>
                <a:cubicBezTo>
                  <a:pt x="521" y="61"/>
                  <a:pt x="522" y="61"/>
                  <a:pt x="524" y="60"/>
                </a:cubicBezTo>
                <a:cubicBezTo>
                  <a:pt x="528" y="60"/>
                  <a:pt x="532" y="60"/>
                  <a:pt x="536" y="59"/>
                </a:cubicBezTo>
                <a:cubicBezTo>
                  <a:pt x="536" y="59"/>
                  <a:pt x="536" y="59"/>
                  <a:pt x="535" y="59"/>
                </a:cubicBezTo>
                <a:cubicBezTo>
                  <a:pt x="534" y="58"/>
                  <a:pt x="532" y="57"/>
                  <a:pt x="531" y="56"/>
                </a:cubicBezTo>
                <a:cubicBezTo>
                  <a:pt x="529" y="55"/>
                  <a:pt x="523" y="54"/>
                  <a:pt x="520" y="55"/>
                </a:cubicBezTo>
                <a:cubicBezTo>
                  <a:pt x="517" y="56"/>
                  <a:pt x="514" y="58"/>
                  <a:pt x="511" y="59"/>
                </a:cubicBezTo>
                <a:cubicBezTo>
                  <a:pt x="509" y="59"/>
                  <a:pt x="508" y="59"/>
                  <a:pt x="507" y="59"/>
                </a:cubicBezTo>
                <a:cubicBezTo>
                  <a:pt x="506" y="59"/>
                  <a:pt x="505" y="60"/>
                  <a:pt x="505" y="60"/>
                </a:cubicBezTo>
                <a:cubicBezTo>
                  <a:pt x="503" y="59"/>
                  <a:pt x="502" y="58"/>
                  <a:pt x="501" y="57"/>
                </a:cubicBezTo>
                <a:cubicBezTo>
                  <a:pt x="499" y="58"/>
                  <a:pt x="498" y="59"/>
                  <a:pt x="496" y="59"/>
                </a:cubicBezTo>
                <a:cubicBezTo>
                  <a:pt x="495" y="59"/>
                  <a:pt x="494" y="59"/>
                  <a:pt x="493" y="59"/>
                </a:cubicBezTo>
                <a:cubicBezTo>
                  <a:pt x="491" y="59"/>
                  <a:pt x="490" y="60"/>
                  <a:pt x="489" y="61"/>
                </a:cubicBezTo>
                <a:cubicBezTo>
                  <a:pt x="489" y="59"/>
                  <a:pt x="489" y="57"/>
                  <a:pt x="489" y="56"/>
                </a:cubicBezTo>
                <a:cubicBezTo>
                  <a:pt x="490" y="55"/>
                  <a:pt x="491" y="54"/>
                  <a:pt x="492" y="54"/>
                </a:cubicBezTo>
                <a:cubicBezTo>
                  <a:pt x="492" y="53"/>
                  <a:pt x="492" y="53"/>
                  <a:pt x="492" y="53"/>
                </a:cubicBezTo>
                <a:cubicBezTo>
                  <a:pt x="492" y="52"/>
                  <a:pt x="491" y="52"/>
                  <a:pt x="491" y="51"/>
                </a:cubicBezTo>
                <a:cubicBezTo>
                  <a:pt x="486" y="49"/>
                  <a:pt x="475" y="52"/>
                  <a:pt x="472" y="53"/>
                </a:cubicBezTo>
                <a:cubicBezTo>
                  <a:pt x="470" y="55"/>
                  <a:pt x="469" y="56"/>
                  <a:pt x="467" y="57"/>
                </a:cubicBezTo>
                <a:cubicBezTo>
                  <a:pt x="466" y="57"/>
                  <a:pt x="465" y="56"/>
                  <a:pt x="464" y="55"/>
                </a:cubicBezTo>
                <a:cubicBezTo>
                  <a:pt x="464" y="55"/>
                  <a:pt x="464" y="55"/>
                  <a:pt x="465" y="55"/>
                </a:cubicBezTo>
                <a:cubicBezTo>
                  <a:pt x="465" y="54"/>
                  <a:pt x="467" y="55"/>
                  <a:pt x="467" y="53"/>
                </a:cubicBezTo>
                <a:cubicBezTo>
                  <a:pt x="466" y="52"/>
                  <a:pt x="466" y="51"/>
                  <a:pt x="465" y="50"/>
                </a:cubicBezTo>
                <a:cubicBezTo>
                  <a:pt x="461" y="50"/>
                  <a:pt x="458" y="49"/>
                  <a:pt x="456" y="48"/>
                </a:cubicBezTo>
                <a:cubicBezTo>
                  <a:pt x="456" y="47"/>
                  <a:pt x="455" y="45"/>
                  <a:pt x="455" y="44"/>
                </a:cubicBezTo>
                <a:cubicBezTo>
                  <a:pt x="456" y="43"/>
                  <a:pt x="457" y="43"/>
                  <a:pt x="457" y="42"/>
                </a:cubicBezTo>
                <a:cubicBezTo>
                  <a:pt x="461" y="40"/>
                  <a:pt x="466" y="41"/>
                  <a:pt x="471" y="41"/>
                </a:cubicBezTo>
                <a:cubicBezTo>
                  <a:pt x="472" y="40"/>
                  <a:pt x="475" y="39"/>
                  <a:pt x="477" y="39"/>
                </a:cubicBezTo>
                <a:cubicBezTo>
                  <a:pt x="479" y="40"/>
                  <a:pt x="480" y="41"/>
                  <a:pt x="482" y="42"/>
                </a:cubicBezTo>
                <a:cubicBezTo>
                  <a:pt x="483" y="41"/>
                  <a:pt x="483" y="39"/>
                  <a:pt x="484" y="38"/>
                </a:cubicBezTo>
                <a:cubicBezTo>
                  <a:pt x="485" y="37"/>
                  <a:pt x="489" y="36"/>
                  <a:pt x="492" y="36"/>
                </a:cubicBezTo>
                <a:cubicBezTo>
                  <a:pt x="494" y="36"/>
                  <a:pt x="495" y="37"/>
                  <a:pt x="497" y="37"/>
                </a:cubicBezTo>
                <a:cubicBezTo>
                  <a:pt x="500" y="38"/>
                  <a:pt x="504" y="37"/>
                  <a:pt x="507" y="38"/>
                </a:cubicBezTo>
                <a:cubicBezTo>
                  <a:pt x="509" y="39"/>
                  <a:pt x="520" y="43"/>
                  <a:pt x="521" y="42"/>
                </a:cubicBezTo>
                <a:cubicBezTo>
                  <a:pt x="521" y="42"/>
                  <a:pt x="521" y="41"/>
                  <a:pt x="522" y="41"/>
                </a:cubicBezTo>
                <a:cubicBezTo>
                  <a:pt x="522" y="41"/>
                  <a:pt x="521" y="41"/>
                  <a:pt x="521" y="41"/>
                </a:cubicBezTo>
                <a:cubicBezTo>
                  <a:pt x="520" y="40"/>
                  <a:pt x="519" y="39"/>
                  <a:pt x="518" y="38"/>
                </a:cubicBezTo>
                <a:cubicBezTo>
                  <a:pt x="515" y="37"/>
                  <a:pt x="513" y="36"/>
                  <a:pt x="511" y="33"/>
                </a:cubicBezTo>
                <a:cubicBezTo>
                  <a:pt x="512" y="33"/>
                  <a:pt x="512" y="32"/>
                  <a:pt x="512" y="32"/>
                </a:cubicBezTo>
                <a:cubicBezTo>
                  <a:pt x="515" y="31"/>
                  <a:pt x="516" y="30"/>
                  <a:pt x="518" y="29"/>
                </a:cubicBezTo>
                <a:cubicBezTo>
                  <a:pt x="521" y="29"/>
                  <a:pt x="523" y="28"/>
                  <a:pt x="525" y="28"/>
                </a:cubicBezTo>
                <a:cubicBezTo>
                  <a:pt x="527" y="27"/>
                  <a:pt x="528" y="27"/>
                  <a:pt x="529" y="27"/>
                </a:cubicBezTo>
                <a:cubicBezTo>
                  <a:pt x="532" y="28"/>
                  <a:pt x="535" y="28"/>
                  <a:pt x="539" y="29"/>
                </a:cubicBezTo>
                <a:cubicBezTo>
                  <a:pt x="541" y="30"/>
                  <a:pt x="542" y="33"/>
                  <a:pt x="545" y="34"/>
                </a:cubicBezTo>
                <a:cubicBezTo>
                  <a:pt x="545" y="33"/>
                  <a:pt x="546" y="32"/>
                  <a:pt x="546" y="32"/>
                </a:cubicBezTo>
                <a:cubicBezTo>
                  <a:pt x="545" y="31"/>
                  <a:pt x="541" y="27"/>
                  <a:pt x="541" y="26"/>
                </a:cubicBezTo>
                <a:cubicBezTo>
                  <a:pt x="542" y="26"/>
                  <a:pt x="542" y="25"/>
                  <a:pt x="542" y="25"/>
                </a:cubicBezTo>
                <a:cubicBezTo>
                  <a:pt x="545" y="25"/>
                  <a:pt x="548" y="26"/>
                  <a:pt x="551" y="27"/>
                </a:cubicBezTo>
                <a:cubicBezTo>
                  <a:pt x="552" y="27"/>
                  <a:pt x="554" y="27"/>
                  <a:pt x="556" y="27"/>
                </a:cubicBezTo>
                <a:cubicBezTo>
                  <a:pt x="558" y="28"/>
                  <a:pt x="558" y="30"/>
                  <a:pt x="561" y="30"/>
                </a:cubicBezTo>
                <a:cubicBezTo>
                  <a:pt x="561" y="29"/>
                  <a:pt x="561" y="27"/>
                  <a:pt x="560" y="26"/>
                </a:cubicBezTo>
                <a:cubicBezTo>
                  <a:pt x="560" y="26"/>
                  <a:pt x="560" y="26"/>
                  <a:pt x="560" y="26"/>
                </a:cubicBezTo>
                <a:cubicBezTo>
                  <a:pt x="563" y="26"/>
                  <a:pt x="566" y="26"/>
                  <a:pt x="569" y="26"/>
                </a:cubicBezTo>
                <a:cubicBezTo>
                  <a:pt x="570" y="27"/>
                  <a:pt x="572" y="29"/>
                  <a:pt x="573" y="30"/>
                </a:cubicBezTo>
                <a:cubicBezTo>
                  <a:pt x="574" y="30"/>
                  <a:pt x="574" y="30"/>
                  <a:pt x="575" y="30"/>
                </a:cubicBezTo>
                <a:cubicBezTo>
                  <a:pt x="575" y="28"/>
                  <a:pt x="574" y="27"/>
                  <a:pt x="574" y="25"/>
                </a:cubicBezTo>
                <a:cubicBezTo>
                  <a:pt x="581" y="24"/>
                  <a:pt x="587" y="28"/>
                  <a:pt x="593" y="29"/>
                </a:cubicBezTo>
                <a:cubicBezTo>
                  <a:pt x="595" y="29"/>
                  <a:pt x="596" y="29"/>
                  <a:pt x="598" y="28"/>
                </a:cubicBezTo>
                <a:cubicBezTo>
                  <a:pt x="601" y="28"/>
                  <a:pt x="604" y="28"/>
                  <a:pt x="607" y="28"/>
                </a:cubicBezTo>
                <a:cubicBezTo>
                  <a:pt x="609" y="29"/>
                  <a:pt x="610" y="29"/>
                  <a:pt x="612" y="30"/>
                </a:cubicBezTo>
                <a:cubicBezTo>
                  <a:pt x="613" y="30"/>
                  <a:pt x="614" y="30"/>
                  <a:pt x="616" y="30"/>
                </a:cubicBezTo>
                <a:cubicBezTo>
                  <a:pt x="617" y="31"/>
                  <a:pt x="618" y="32"/>
                  <a:pt x="620" y="32"/>
                </a:cubicBezTo>
                <a:cubicBezTo>
                  <a:pt x="621" y="32"/>
                  <a:pt x="623" y="32"/>
                  <a:pt x="625" y="32"/>
                </a:cubicBezTo>
                <a:cubicBezTo>
                  <a:pt x="626" y="33"/>
                  <a:pt x="627" y="34"/>
                  <a:pt x="628" y="35"/>
                </a:cubicBezTo>
                <a:cubicBezTo>
                  <a:pt x="628" y="36"/>
                  <a:pt x="627" y="36"/>
                  <a:pt x="627" y="37"/>
                </a:cubicBezTo>
                <a:cubicBezTo>
                  <a:pt x="623" y="38"/>
                  <a:pt x="621" y="41"/>
                  <a:pt x="616" y="41"/>
                </a:cubicBezTo>
                <a:close/>
                <a:moveTo>
                  <a:pt x="463" y="60"/>
                </a:moveTo>
                <a:cubicBezTo>
                  <a:pt x="464" y="60"/>
                  <a:pt x="465" y="61"/>
                  <a:pt x="466" y="61"/>
                </a:cubicBezTo>
                <a:cubicBezTo>
                  <a:pt x="466" y="63"/>
                  <a:pt x="467" y="65"/>
                  <a:pt x="468" y="67"/>
                </a:cubicBezTo>
                <a:cubicBezTo>
                  <a:pt x="469" y="67"/>
                  <a:pt x="470" y="68"/>
                  <a:pt x="472" y="68"/>
                </a:cubicBezTo>
                <a:cubicBezTo>
                  <a:pt x="472" y="66"/>
                  <a:pt x="472" y="65"/>
                  <a:pt x="472" y="64"/>
                </a:cubicBezTo>
                <a:cubicBezTo>
                  <a:pt x="472" y="63"/>
                  <a:pt x="473" y="63"/>
                  <a:pt x="473" y="63"/>
                </a:cubicBezTo>
                <a:cubicBezTo>
                  <a:pt x="475" y="64"/>
                  <a:pt x="478" y="66"/>
                  <a:pt x="478" y="68"/>
                </a:cubicBezTo>
                <a:cubicBezTo>
                  <a:pt x="478" y="70"/>
                  <a:pt x="478" y="72"/>
                  <a:pt x="478" y="74"/>
                </a:cubicBezTo>
                <a:cubicBezTo>
                  <a:pt x="479" y="75"/>
                  <a:pt x="479" y="76"/>
                  <a:pt x="480" y="77"/>
                </a:cubicBezTo>
                <a:cubicBezTo>
                  <a:pt x="485" y="76"/>
                  <a:pt x="487" y="76"/>
                  <a:pt x="490" y="79"/>
                </a:cubicBezTo>
                <a:cubicBezTo>
                  <a:pt x="489" y="78"/>
                  <a:pt x="488" y="78"/>
                  <a:pt x="487" y="78"/>
                </a:cubicBezTo>
                <a:cubicBezTo>
                  <a:pt x="482" y="81"/>
                  <a:pt x="477" y="80"/>
                  <a:pt x="475" y="86"/>
                </a:cubicBezTo>
                <a:cubicBezTo>
                  <a:pt x="473" y="86"/>
                  <a:pt x="472" y="84"/>
                  <a:pt x="470" y="84"/>
                </a:cubicBezTo>
                <a:cubicBezTo>
                  <a:pt x="469" y="85"/>
                  <a:pt x="469" y="85"/>
                  <a:pt x="468" y="86"/>
                </a:cubicBezTo>
                <a:cubicBezTo>
                  <a:pt x="469" y="87"/>
                  <a:pt x="470" y="88"/>
                  <a:pt x="470" y="89"/>
                </a:cubicBezTo>
                <a:cubicBezTo>
                  <a:pt x="469" y="90"/>
                  <a:pt x="468" y="91"/>
                  <a:pt x="467" y="91"/>
                </a:cubicBezTo>
                <a:cubicBezTo>
                  <a:pt x="466" y="90"/>
                  <a:pt x="464" y="89"/>
                  <a:pt x="462" y="87"/>
                </a:cubicBezTo>
                <a:cubicBezTo>
                  <a:pt x="462" y="89"/>
                  <a:pt x="462" y="91"/>
                  <a:pt x="461" y="92"/>
                </a:cubicBezTo>
                <a:cubicBezTo>
                  <a:pt x="456" y="92"/>
                  <a:pt x="452" y="91"/>
                  <a:pt x="448" y="90"/>
                </a:cubicBezTo>
                <a:cubicBezTo>
                  <a:pt x="447" y="90"/>
                  <a:pt x="447" y="90"/>
                  <a:pt x="446" y="90"/>
                </a:cubicBezTo>
                <a:cubicBezTo>
                  <a:pt x="445" y="88"/>
                  <a:pt x="443" y="87"/>
                  <a:pt x="441" y="85"/>
                </a:cubicBezTo>
                <a:cubicBezTo>
                  <a:pt x="440" y="84"/>
                  <a:pt x="438" y="83"/>
                  <a:pt x="438" y="81"/>
                </a:cubicBezTo>
                <a:cubicBezTo>
                  <a:pt x="439" y="80"/>
                  <a:pt x="441" y="80"/>
                  <a:pt x="442" y="79"/>
                </a:cubicBezTo>
                <a:cubicBezTo>
                  <a:pt x="446" y="79"/>
                  <a:pt x="455" y="80"/>
                  <a:pt x="458" y="81"/>
                </a:cubicBezTo>
                <a:cubicBezTo>
                  <a:pt x="456" y="79"/>
                  <a:pt x="448" y="75"/>
                  <a:pt x="443" y="76"/>
                </a:cubicBezTo>
                <a:cubicBezTo>
                  <a:pt x="443" y="76"/>
                  <a:pt x="442" y="76"/>
                  <a:pt x="441" y="76"/>
                </a:cubicBezTo>
                <a:cubicBezTo>
                  <a:pt x="440" y="76"/>
                  <a:pt x="438" y="76"/>
                  <a:pt x="437" y="76"/>
                </a:cubicBezTo>
                <a:cubicBezTo>
                  <a:pt x="436" y="76"/>
                  <a:pt x="434" y="78"/>
                  <a:pt x="432" y="77"/>
                </a:cubicBezTo>
                <a:cubicBezTo>
                  <a:pt x="430" y="76"/>
                  <a:pt x="430" y="74"/>
                  <a:pt x="428" y="73"/>
                </a:cubicBezTo>
                <a:cubicBezTo>
                  <a:pt x="427" y="72"/>
                  <a:pt x="426" y="71"/>
                  <a:pt x="424" y="70"/>
                </a:cubicBezTo>
                <a:cubicBezTo>
                  <a:pt x="424" y="69"/>
                  <a:pt x="424" y="69"/>
                  <a:pt x="424" y="68"/>
                </a:cubicBezTo>
                <a:cubicBezTo>
                  <a:pt x="424" y="68"/>
                  <a:pt x="424" y="68"/>
                  <a:pt x="424" y="68"/>
                </a:cubicBezTo>
                <a:cubicBezTo>
                  <a:pt x="428" y="69"/>
                  <a:pt x="431" y="68"/>
                  <a:pt x="435" y="68"/>
                </a:cubicBezTo>
                <a:cubicBezTo>
                  <a:pt x="433" y="66"/>
                  <a:pt x="431" y="66"/>
                  <a:pt x="430" y="64"/>
                </a:cubicBezTo>
                <a:cubicBezTo>
                  <a:pt x="430" y="63"/>
                  <a:pt x="430" y="62"/>
                  <a:pt x="431" y="62"/>
                </a:cubicBezTo>
                <a:cubicBezTo>
                  <a:pt x="432" y="61"/>
                  <a:pt x="436" y="62"/>
                  <a:pt x="437" y="61"/>
                </a:cubicBezTo>
                <a:cubicBezTo>
                  <a:pt x="437" y="61"/>
                  <a:pt x="437" y="61"/>
                  <a:pt x="437" y="60"/>
                </a:cubicBezTo>
                <a:cubicBezTo>
                  <a:pt x="436" y="59"/>
                  <a:pt x="434" y="57"/>
                  <a:pt x="432" y="55"/>
                </a:cubicBezTo>
                <a:cubicBezTo>
                  <a:pt x="433" y="55"/>
                  <a:pt x="433" y="55"/>
                  <a:pt x="433" y="55"/>
                </a:cubicBezTo>
                <a:cubicBezTo>
                  <a:pt x="435" y="55"/>
                  <a:pt x="437" y="54"/>
                  <a:pt x="439" y="53"/>
                </a:cubicBezTo>
                <a:cubicBezTo>
                  <a:pt x="440" y="53"/>
                  <a:pt x="442" y="54"/>
                  <a:pt x="443" y="54"/>
                </a:cubicBezTo>
                <a:cubicBezTo>
                  <a:pt x="443" y="52"/>
                  <a:pt x="443" y="51"/>
                  <a:pt x="442" y="49"/>
                </a:cubicBezTo>
                <a:cubicBezTo>
                  <a:pt x="450" y="50"/>
                  <a:pt x="451" y="53"/>
                  <a:pt x="454" y="57"/>
                </a:cubicBezTo>
                <a:cubicBezTo>
                  <a:pt x="456" y="58"/>
                  <a:pt x="457" y="59"/>
                  <a:pt x="458" y="61"/>
                </a:cubicBezTo>
                <a:cubicBezTo>
                  <a:pt x="461" y="61"/>
                  <a:pt x="462" y="60"/>
                  <a:pt x="463" y="60"/>
                </a:cubicBezTo>
                <a:close/>
                <a:moveTo>
                  <a:pt x="432" y="91"/>
                </a:moveTo>
                <a:cubicBezTo>
                  <a:pt x="432" y="92"/>
                  <a:pt x="432" y="93"/>
                  <a:pt x="431" y="94"/>
                </a:cubicBezTo>
                <a:cubicBezTo>
                  <a:pt x="423" y="96"/>
                  <a:pt x="419" y="96"/>
                  <a:pt x="415" y="90"/>
                </a:cubicBezTo>
                <a:cubicBezTo>
                  <a:pt x="414" y="89"/>
                  <a:pt x="413" y="88"/>
                  <a:pt x="413" y="86"/>
                </a:cubicBezTo>
                <a:cubicBezTo>
                  <a:pt x="413" y="86"/>
                  <a:pt x="413" y="85"/>
                  <a:pt x="413" y="85"/>
                </a:cubicBezTo>
                <a:cubicBezTo>
                  <a:pt x="414" y="85"/>
                  <a:pt x="416" y="85"/>
                  <a:pt x="417" y="85"/>
                </a:cubicBezTo>
                <a:cubicBezTo>
                  <a:pt x="422" y="85"/>
                  <a:pt x="425" y="87"/>
                  <a:pt x="429" y="89"/>
                </a:cubicBezTo>
                <a:cubicBezTo>
                  <a:pt x="431" y="89"/>
                  <a:pt x="432" y="89"/>
                  <a:pt x="432" y="91"/>
                </a:cubicBezTo>
                <a:close/>
                <a:moveTo>
                  <a:pt x="417" y="118"/>
                </a:moveTo>
                <a:cubicBezTo>
                  <a:pt x="417" y="118"/>
                  <a:pt x="418" y="121"/>
                  <a:pt x="417" y="122"/>
                </a:cubicBezTo>
                <a:cubicBezTo>
                  <a:pt x="417" y="123"/>
                  <a:pt x="415" y="124"/>
                  <a:pt x="414" y="125"/>
                </a:cubicBezTo>
                <a:cubicBezTo>
                  <a:pt x="413" y="126"/>
                  <a:pt x="415" y="129"/>
                  <a:pt x="415" y="130"/>
                </a:cubicBezTo>
                <a:cubicBezTo>
                  <a:pt x="415" y="131"/>
                  <a:pt x="415" y="131"/>
                  <a:pt x="414" y="131"/>
                </a:cubicBezTo>
                <a:cubicBezTo>
                  <a:pt x="413" y="131"/>
                  <a:pt x="411" y="131"/>
                  <a:pt x="410" y="130"/>
                </a:cubicBezTo>
                <a:cubicBezTo>
                  <a:pt x="407" y="131"/>
                  <a:pt x="401" y="132"/>
                  <a:pt x="401" y="128"/>
                </a:cubicBezTo>
                <a:cubicBezTo>
                  <a:pt x="402" y="127"/>
                  <a:pt x="402" y="126"/>
                  <a:pt x="404" y="126"/>
                </a:cubicBezTo>
                <a:cubicBezTo>
                  <a:pt x="404" y="125"/>
                  <a:pt x="404" y="125"/>
                  <a:pt x="404" y="125"/>
                </a:cubicBezTo>
                <a:cubicBezTo>
                  <a:pt x="404" y="124"/>
                  <a:pt x="403" y="123"/>
                  <a:pt x="403" y="123"/>
                </a:cubicBezTo>
                <a:cubicBezTo>
                  <a:pt x="400" y="122"/>
                  <a:pt x="393" y="124"/>
                  <a:pt x="391" y="124"/>
                </a:cubicBezTo>
                <a:cubicBezTo>
                  <a:pt x="390" y="124"/>
                  <a:pt x="389" y="124"/>
                  <a:pt x="389" y="123"/>
                </a:cubicBezTo>
                <a:cubicBezTo>
                  <a:pt x="389" y="122"/>
                  <a:pt x="389" y="122"/>
                  <a:pt x="389" y="121"/>
                </a:cubicBezTo>
                <a:cubicBezTo>
                  <a:pt x="391" y="121"/>
                  <a:pt x="391" y="120"/>
                  <a:pt x="394" y="119"/>
                </a:cubicBezTo>
                <a:cubicBezTo>
                  <a:pt x="394" y="119"/>
                  <a:pt x="394" y="119"/>
                  <a:pt x="394" y="119"/>
                </a:cubicBezTo>
                <a:cubicBezTo>
                  <a:pt x="392" y="117"/>
                  <a:pt x="393" y="116"/>
                  <a:pt x="393" y="114"/>
                </a:cubicBezTo>
                <a:cubicBezTo>
                  <a:pt x="398" y="114"/>
                  <a:pt x="400" y="119"/>
                  <a:pt x="404" y="120"/>
                </a:cubicBezTo>
                <a:cubicBezTo>
                  <a:pt x="404" y="120"/>
                  <a:pt x="404" y="120"/>
                  <a:pt x="404" y="120"/>
                </a:cubicBezTo>
                <a:cubicBezTo>
                  <a:pt x="404" y="117"/>
                  <a:pt x="401" y="115"/>
                  <a:pt x="399" y="113"/>
                </a:cubicBezTo>
                <a:cubicBezTo>
                  <a:pt x="399" y="113"/>
                  <a:pt x="400" y="113"/>
                  <a:pt x="400" y="113"/>
                </a:cubicBezTo>
                <a:cubicBezTo>
                  <a:pt x="404" y="110"/>
                  <a:pt x="407" y="115"/>
                  <a:pt x="410" y="115"/>
                </a:cubicBezTo>
                <a:cubicBezTo>
                  <a:pt x="410" y="114"/>
                  <a:pt x="410" y="113"/>
                  <a:pt x="410" y="113"/>
                </a:cubicBezTo>
                <a:cubicBezTo>
                  <a:pt x="411" y="112"/>
                  <a:pt x="411" y="112"/>
                  <a:pt x="412" y="112"/>
                </a:cubicBezTo>
                <a:cubicBezTo>
                  <a:pt x="415" y="113"/>
                  <a:pt x="416" y="113"/>
                  <a:pt x="417" y="118"/>
                </a:cubicBezTo>
                <a:close/>
                <a:moveTo>
                  <a:pt x="402" y="98"/>
                </a:moveTo>
                <a:cubicBezTo>
                  <a:pt x="400" y="97"/>
                  <a:pt x="399" y="93"/>
                  <a:pt x="397" y="92"/>
                </a:cubicBezTo>
                <a:cubicBezTo>
                  <a:pt x="396" y="92"/>
                  <a:pt x="395" y="92"/>
                  <a:pt x="394" y="92"/>
                </a:cubicBezTo>
                <a:cubicBezTo>
                  <a:pt x="386" y="91"/>
                  <a:pt x="376" y="94"/>
                  <a:pt x="374" y="87"/>
                </a:cubicBezTo>
                <a:cubicBezTo>
                  <a:pt x="374" y="87"/>
                  <a:pt x="374" y="87"/>
                  <a:pt x="375" y="86"/>
                </a:cubicBezTo>
                <a:cubicBezTo>
                  <a:pt x="378" y="86"/>
                  <a:pt x="380" y="88"/>
                  <a:pt x="384" y="88"/>
                </a:cubicBezTo>
                <a:cubicBezTo>
                  <a:pt x="383" y="82"/>
                  <a:pt x="376" y="80"/>
                  <a:pt x="371" y="80"/>
                </a:cubicBezTo>
                <a:cubicBezTo>
                  <a:pt x="371" y="79"/>
                  <a:pt x="371" y="79"/>
                  <a:pt x="371" y="79"/>
                </a:cubicBezTo>
                <a:cubicBezTo>
                  <a:pt x="371" y="78"/>
                  <a:pt x="371" y="78"/>
                  <a:pt x="371" y="77"/>
                </a:cubicBezTo>
                <a:cubicBezTo>
                  <a:pt x="375" y="77"/>
                  <a:pt x="380" y="76"/>
                  <a:pt x="384" y="77"/>
                </a:cubicBezTo>
                <a:cubicBezTo>
                  <a:pt x="386" y="78"/>
                  <a:pt x="386" y="82"/>
                  <a:pt x="389" y="82"/>
                </a:cubicBezTo>
                <a:cubicBezTo>
                  <a:pt x="390" y="83"/>
                  <a:pt x="392" y="83"/>
                  <a:pt x="393" y="83"/>
                </a:cubicBezTo>
                <a:cubicBezTo>
                  <a:pt x="401" y="85"/>
                  <a:pt x="403" y="85"/>
                  <a:pt x="406" y="91"/>
                </a:cubicBezTo>
                <a:cubicBezTo>
                  <a:pt x="407" y="92"/>
                  <a:pt x="409" y="94"/>
                  <a:pt x="409" y="96"/>
                </a:cubicBezTo>
                <a:cubicBezTo>
                  <a:pt x="408" y="97"/>
                  <a:pt x="405" y="99"/>
                  <a:pt x="402" y="98"/>
                </a:cubicBezTo>
                <a:close/>
                <a:moveTo>
                  <a:pt x="368" y="131"/>
                </a:moveTo>
                <a:cubicBezTo>
                  <a:pt x="367" y="132"/>
                  <a:pt x="365" y="131"/>
                  <a:pt x="363" y="131"/>
                </a:cubicBezTo>
                <a:cubicBezTo>
                  <a:pt x="362" y="132"/>
                  <a:pt x="360" y="132"/>
                  <a:pt x="359" y="132"/>
                </a:cubicBezTo>
                <a:cubicBezTo>
                  <a:pt x="356" y="132"/>
                  <a:pt x="353" y="131"/>
                  <a:pt x="350" y="130"/>
                </a:cubicBezTo>
                <a:cubicBezTo>
                  <a:pt x="343" y="132"/>
                  <a:pt x="336" y="140"/>
                  <a:pt x="326" y="138"/>
                </a:cubicBezTo>
                <a:cubicBezTo>
                  <a:pt x="324" y="137"/>
                  <a:pt x="322" y="136"/>
                  <a:pt x="320" y="136"/>
                </a:cubicBezTo>
                <a:cubicBezTo>
                  <a:pt x="320" y="135"/>
                  <a:pt x="320" y="135"/>
                  <a:pt x="320" y="134"/>
                </a:cubicBezTo>
                <a:cubicBezTo>
                  <a:pt x="320" y="134"/>
                  <a:pt x="320" y="134"/>
                  <a:pt x="320" y="134"/>
                </a:cubicBezTo>
                <a:cubicBezTo>
                  <a:pt x="321" y="133"/>
                  <a:pt x="323" y="133"/>
                  <a:pt x="325" y="133"/>
                </a:cubicBezTo>
                <a:cubicBezTo>
                  <a:pt x="325" y="133"/>
                  <a:pt x="326" y="132"/>
                  <a:pt x="327" y="132"/>
                </a:cubicBezTo>
                <a:cubicBezTo>
                  <a:pt x="330" y="131"/>
                  <a:pt x="334" y="132"/>
                  <a:pt x="337" y="131"/>
                </a:cubicBezTo>
                <a:cubicBezTo>
                  <a:pt x="337" y="130"/>
                  <a:pt x="337" y="129"/>
                  <a:pt x="338" y="128"/>
                </a:cubicBezTo>
                <a:cubicBezTo>
                  <a:pt x="338" y="128"/>
                  <a:pt x="338" y="128"/>
                  <a:pt x="338" y="128"/>
                </a:cubicBezTo>
                <a:cubicBezTo>
                  <a:pt x="334" y="128"/>
                  <a:pt x="331" y="127"/>
                  <a:pt x="328" y="127"/>
                </a:cubicBezTo>
                <a:cubicBezTo>
                  <a:pt x="326" y="128"/>
                  <a:pt x="325" y="128"/>
                  <a:pt x="324" y="129"/>
                </a:cubicBezTo>
                <a:cubicBezTo>
                  <a:pt x="321" y="130"/>
                  <a:pt x="319" y="129"/>
                  <a:pt x="316" y="130"/>
                </a:cubicBezTo>
                <a:cubicBezTo>
                  <a:pt x="315" y="130"/>
                  <a:pt x="315" y="130"/>
                  <a:pt x="314" y="130"/>
                </a:cubicBezTo>
                <a:cubicBezTo>
                  <a:pt x="313" y="130"/>
                  <a:pt x="311" y="129"/>
                  <a:pt x="310" y="129"/>
                </a:cubicBezTo>
                <a:cubicBezTo>
                  <a:pt x="307" y="131"/>
                  <a:pt x="303" y="129"/>
                  <a:pt x="301" y="127"/>
                </a:cubicBezTo>
                <a:cubicBezTo>
                  <a:pt x="301" y="127"/>
                  <a:pt x="301" y="127"/>
                  <a:pt x="301" y="127"/>
                </a:cubicBezTo>
                <a:cubicBezTo>
                  <a:pt x="302" y="126"/>
                  <a:pt x="303" y="125"/>
                  <a:pt x="303" y="124"/>
                </a:cubicBezTo>
                <a:cubicBezTo>
                  <a:pt x="306" y="123"/>
                  <a:pt x="312" y="125"/>
                  <a:pt x="314" y="123"/>
                </a:cubicBezTo>
                <a:cubicBezTo>
                  <a:pt x="312" y="122"/>
                  <a:pt x="310" y="122"/>
                  <a:pt x="308" y="121"/>
                </a:cubicBezTo>
                <a:cubicBezTo>
                  <a:pt x="308" y="120"/>
                  <a:pt x="308" y="118"/>
                  <a:pt x="308" y="117"/>
                </a:cubicBezTo>
                <a:cubicBezTo>
                  <a:pt x="310" y="117"/>
                  <a:pt x="316" y="113"/>
                  <a:pt x="319" y="114"/>
                </a:cubicBezTo>
                <a:cubicBezTo>
                  <a:pt x="321" y="115"/>
                  <a:pt x="322" y="117"/>
                  <a:pt x="324" y="118"/>
                </a:cubicBezTo>
                <a:cubicBezTo>
                  <a:pt x="325" y="118"/>
                  <a:pt x="326" y="118"/>
                  <a:pt x="328" y="117"/>
                </a:cubicBezTo>
                <a:cubicBezTo>
                  <a:pt x="331" y="118"/>
                  <a:pt x="333" y="123"/>
                  <a:pt x="336" y="124"/>
                </a:cubicBezTo>
                <a:cubicBezTo>
                  <a:pt x="338" y="125"/>
                  <a:pt x="340" y="124"/>
                  <a:pt x="341" y="124"/>
                </a:cubicBezTo>
                <a:cubicBezTo>
                  <a:pt x="342" y="124"/>
                  <a:pt x="344" y="124"/>
                  <a:pt x="345" y="125"/>
                </a:cubicBezTo>
                <a:cubicBezTo>
                  <a:pt x="347" y="124"/>
                  <a:pt x="348" y="124"/>
                  <a:pt x="350" y="124"/>
                </a:cubicBezTo>
                <a:cubicBezTo>
                  <a:pt x="350" y="119"/>
                  <a:pt x="346" y="116"/>
                  <a:pt x="342" y="115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4" y="114"/>
                  <a:pt x="345" y="112"/>
                  <a:pt x="346" y="111"/>
                </a:cubicBezTo>
                <a:cubicBezTo>
                  <a:pt x="348" y="110"/>
                  <a:pt x="349" y="110"/>
                  <a:pt x="350" y="109"/>
                </a:cubicBezTo>
                <a:cubicBezTo>
                  <a:pt x="351" y="110"/>
                  <a:pt x="351" y="110"/>
                  <a:pt x="352" y="110"/>
                </a:cubicBezTo>
                <a:cubicBezTo>
                  <a:pt x="354" y="112"/>
                  <a:pt x="354" y="117"/>
                  <a:pt x="355" y="120"/>
                </a:cubicBezTo>
                <a:cubicBezTo>
                  <a:pt x="359" y="121"/>
                  <a:pt x="361" y="122"/>
                  <a:pt x="364" y="123"/>
                </a:cubicBezTo>
                <a:cubicBezTo>
                  <a:pt x="364" y="122"/>
                  <a:pt x="363" y="121"/>
                  <a:pt x="363" y="119"/>
                </a:cubicBezTo>
                <a:cubicBezTo>
                  <a:pt x="367" y="119"/>
                  <a:pt x="369" y="120"/>
                  <a:pt x="371" y="122"/>
                </a:cubicBezTo>
                <a:cubicBezTo>
                  <a:pt x="371" y="125"/>
                  <a:pt x="370" y="130"/>
                  <a:pt x="368" y="131"/>
                </a:cubicBezTo>
                <a:close/>
                <a:moveTo>
                  <a:pt x="341" y="101"/>
                </a:moveTo>
                <a:cubicBezTo>
                  <a:pt x="337" y="101"/>
                  <a:pt x="328" y="103"/>
                  <a:pt x="327" y="100"/>
                </a:cubicBezTo>
                <a:cubicBezTo>
                  <a:pt x="327" y="99"/>
                  <a:pt x="326" y="99"/>
                  <a:pt x="326" y="98"/>
                </a:cubicBezTo>
                <a:cubicBezTo>
                  <a:pt x="326" y="97"/>
                  <a:pt x="327" y="97"/>
                  <a:pt x="327" y="96"/>
                </a:cubicBezTo>
                <a:cubicBezTo>
                  <a:pt x="328" y="96"/>
                  <a:pt x="329" y="96"/>
                  <a:pt x="330" y="95"/>
                </a:cubicBezTo>
                <a:cubicBezTo>
                  <a:pt x="333" y="95"/>
                  <a:pt x="336" y="96"/>
                  <a:pt x="339" y="95"/>
                </a:cubicBezTo>
                <a:cubicBezTo>
                  <a:pt x="342" y="95"/>
                  <a:pt x="344" y="96"/>
                  <a:pt x="347" y="96"/>
                </a:cubicBezTo>
                <a:cubicBezTo>
                  <a:pt x="347" y="96"/>
                  <a:pt x="346" y="96"/>
                  <a:pt x="346" y="96"/>
                </a:cubicBezTo>
                <a:cubicBezTo>
                  <a:pt x="345" y="98"/>
                  <a:pt x="343" y="100"/>
                  <a:pt x="341" y="101"/>
                </a:cubicBezTo>
                <a:close/>
                <a:moveTo>
                  <a:pt x="307" y="105"/>
                </a:moveTo>
                <a:cubicBezTo>
                  <a:pt x="306" y="107"/>
                  <a:pt x="307" y="109"/>
                  <a:pt x="308" y="111"/>
                </a:cubicBezTo>
                <a:cubicBezTo>
                  <a:pt x="306" y="111"/>
                  <a:pt x="305" y="111"/>
                  <a:pt x="303" y="111"/>
                </a:cubicBezTo>
                <a:cubicBezTo>
                  <a:pt x="303" y="113"/>
                  <a:pt x="302" y="114"/>
                  <a:pt x="301" y="115"/>
                </a:cubicBezTo>
                <a:cubicBezTo>
                  <a:pt x="300" y="115"/>
                  <a:pt x="299" y="115"/>
                  <a:pt x="298" y="115"/>
                </a:cubicBezTo>
                <a:cubicBezTo>
                  <a:pt x="298" y="113"/>
                  <a:pt x="296" y="108"/>
                  <a:pt x="294" y="109"/>
                </a:cubicBezTo>
                <a:cubicBezTo>
                  <a:pt x="293" y="109"/>
                  <a:pt x="293" y="109"/>
                  <a:pt x="293" y="109"/>
                </a:cubicBezTo>
                <a:cubicBezTo>
                  <a:pt x="292" y="111"/>
                  <a:pt x="291" y="113"/>
                  <a:pt x="290" y="115"/>
                </a:cubicBezTo>
                <a:cubicBezTo>
                  <a:pt x="289" y="116"/>
                  <a:pt x="288" y="116"/>
                  <a:pt x="288" y="116"/>
                </a:cubicBezTo>
                <a:cubicBezTo>
                  <a:pt x="288" y="117"/>
                  <a:pt x="287" y="118"/>
                  <a:pt x="287" y="119"/>
                </a:cubicBezTo>
                <a:cubicBezTo>
                  <a:pt x="286" y="119"/>
                  <a:pt x="286" y="120"/>
                  <a:pt x="285" y="120"/>
                </a:cubicBezTo>
                <a:cubicBezTo>
                  <a:pt x="281" y="121"/>
                  <a:pt x="281" y="118"/>
                  <a:pt x="278" y="117"/>
                </a:cubicBezTo>
                <a:cubicBezTo>
                  <a:pt x="274" y="117"/>
                  <a:pt x="274" y="120"/>
                  <a:pt x="270" y="117"/>
                </a:cubicBezTo>
                <a:cubicBezTo>
                  <a:pt x="270" y="115"/>
                  <a:pt x="270" y="115"/>
                  <a:pt x="270" y="114"/>
                </a:cubicBezTo>
                <a:cubicBezTo>
                  <a:pt x="272" y="113"/>
                  <a:pt x="275" y="113"/>
                  <a:pt x="276" y="112"/>
                </a:cubicBezTo>
                <a:cubicBezTo>
                  <a:pt x="277" y="111"/>
                  <a:pt x="278" y="110"/>
                  <a:pt x="279" y="109"/>
                </a:cubicBezTo>
                <a:cubicBezTo>
                  <a:pt x="280" y="109"/>
                  <a:pt x="282" y="108"/>
                  <a:pt x="283" y="107"/>
                </a:cubicBezTo>
                <a:cubicBezTo>
                  <a:pt x="285" y="106"/>
                  <a:pt x="285" y="105"/>
                  <a:pt x="288" y="104"/>
                </a:cubicBezTo>
                <a:cubicBezTo>
                  <a:pt x="291" y="103"/>
                  <a:pt x="294" y="103"/>
                  <a:pt x="297" y="103"/>
                </a:cubicBezTo>
                <a:cubicBezTo>
                  <a:pt x="299" y="103"/>
                  <a:pt x="300" y="103"/>
                  <a:pt x="302" y="103"/>
                </a:cubicBezTo>
                <a:cubicBezTo>
                  <a:pt x="303" y="102"/>
                  <a:pt x="304" y="102"/>
                  <a:pt x="304" y="101"/>
                </a:cubicBezTo>
                <a:cubicBezTo>
                  <a:pt x="305" y="101"/>
                  <a:pt x="306" y="101"/>
                  <a:pt x="306" y="101"/>
                </a:cubicBezTo>
                <a:cubicBezTo>
                  <a:pt x="308" y="101"/>
                  <a:pt x="310" y="102"/>
                  <a:pt x="311" y="103"/>
                </a:cubicBezTo>
                <a:cubicBezTo>
                  <a:pt x="310" y="103"/>
                  <a:pt x="308" y="104"/>
                  <a:pt x="307" y="105"/>
                </a:cubicBezTo>
                <a:close/>
                <a:moveTo>
                  <a:pt x="278" y="137"/>
                </a:moveTo>
                <a:cubicBezTo>
                  <a:pt x="282" y="137"/>
                  <a:pt x="285" y="141"/>
                  <a:pt x="289" y="142"/>
                </a:cubicBezTo>
                <a:cubicBezTo>
                  <a:pt x="292" y="143"/>
                  <a:pt x="295" y="140"/>
                  <a:pt x="300" y="141"/>
                </a:cubicBezTo>
                <a:cubicBezTo>
                  <a:pt x="303" y="142"/>
                  <a:pt x="309" y="146"/>
                  <a:pt x="311" y="148"/>
                </a:cubicBezTo>
                <a:cubicBezTo>
                  <a:pt x="311" y="148"/>
                  <a:pt x="311" y="148"/>
                  <a:pt x="311" y="149"/>
                </a:cubicBezTo>
                <a:cubicBezTo>
                  <a:pt x="307" y="149"/>
                  <a:pt x="297" y="154"/>
                  <a:pt x="294" y="156"/>
                </a:cubicBezTo>
                <a:cubicBezTo>
                  <a:pt x="291" y="157"/>
                  <a:pt x="290" y="160"/>
                  <a:pt x="287" y="162"/>
                </a:cubicBezTo>
                <a:cubicBezTo>
                  <a:pt x="286" y="162"/>
                  <a:pt x="285" y="163"/>
                  <a:pt x="283" y="163"/>
                </a:cubicBezTo>
                <a:cubicBezTo>
                  <a:pt x="283" y="171"/>
                  <a:pt x="282" y="172"/>
                  <a:pt x="274" y="172"/>
                </a:cubicBezTo>
                <a:cubicBezTo>
                  <a:pt x="273" y="175"/>
                  <a:pt x="270" y="176"/>
                  <a:pt x="265" y="175"/>
                </a:cubicBezTo>
                <a:cubicBezTo>
                  <a:pt x="264" y="172"/>
                  <a:pt x="262" y="169"/>
                  <a:pt x="259" y="167"/>
                </a:cubicBezTo>
                <a:cubicBezTo>
                  <a:pt x="256" y="166"/>
                  <a:pt x="252" y="168"/>
                  <a:pt x="251" y="165"/>
                </a:cubicBezTo>
                <a:cubicBezTo>
                  <a:pt x="253" y="163"/>
                  <a:pt x="254" y="163"/>
                  <a:pt x="255" y="161"/>
                </a:cubicBezTo>
                <a:cubicBezTo>
                  <a:pt x="255" y="159"/>
                  <a:pt x="255" y="157"/>
                  <a:pt x="254" y="155"/>
                </a:cubicBezTo>
                <a:cubicBezTo>
                  <a:pt x="257" y="155"/>
                  <a:pt x="257" y="154"/>
                  <a:pt x="258" y="153"/>
                </a:cubicBezTo>
                <a:cubicBezTo>
                  <a:pt x="259" y="150"/>
                  <a:pt x="263" y="149"/>
                  <a:pt x="262" y="145"/>
                </a:cubicBezTo>
                <a:cubicBezTo>
                  <a:pt x="260" y="143"/>
                  <a:pt x="258" y="142"/>
                  <a:pt x="257" y="139"/>
                </a:cubicBezTo>
                <a:cubicBezTo>
                  <a:pt x="257" y="139"/>
                  <a:pt x="257" y="139"/>
                  <a:pt x="257" y="139"/>
                </a:cubicBezTo>
                <a:cubicBezTo>
                  <a:pt x="263" y="139"/>
                  <a:pt x="269" y="139"/>
                  <a:pt x="275" y="138"/>
                </a:cubicBezTo>
                <a:cubicBezTo>
                  <a:pt x="276" y="137"/>
                  <a:pt x="277" y="137"/>
                  <a:pt x="278" y="137"/>
                </a:cubicBezTo>
                <a:close/>
                <a:moveTo>
                  <a:pt x="545" y="205"/>
                </a:moveTo>
                <a:cubicBezTo>
                  <a:pt x="547" y="205"/>
                  <a:pt x="549" y="206"/>
                  <a:pt x="550" y="207"/>
                </a:cubicBezTo>
                <a:cubicBezTo>
                  <a:pt x="550" y="209"/>
                  <a:pt x="550" y="211"/>
                  <a:pt x="550" y="213"/>
                </a:cubicBezTo>
                <a:cubicBezTo>
                  <a:pt x="549" y="215"/>
                  <a:pt x="542" y="218"/>
                  <a:pt x="539" y="215"/>
                </a:cubicBezTo>
                <a:cubicBezTo>
                  <a:pt x="535" y="213"/>
                  <a:pt x="539" y="207"/>
                  <a:pt x="541" y="206"/>
                </a:cubicBezTo>
                <a:cubicBezTo>
                  <a:pt x="543" y="205"/>
                  <a:pt x="544" y="205"/>
                  <a:pt x="545" y="205"/>
                </a:cubicBezTo>
                <a:close/>
                <a:moveTo>
                  <a:pt x="520" y="250"/>
                </a:moveTo>
                <a:cubicBezTo>
                  <a:pt x="520" y="250"/>
                  <a:pt x="520" y="250"/>
                  <a:pt x="520" y="250"/>
                </a:cubicBezTo>
                <a:cubicBezTo>
                  <a:pt x="519" y="251"/>
                  <a:pt x="518" y="251"/>
                  <a:pt x="517" y="252"/>
                </a:cubicBezTo>
                <a:cubicBezTo>
                  <a:pt x="514" y="251"/>
                  <a:pt x="510" y="252"/>
                  <a:pt x="508" y="250"/>
                </a:cubicBezTo>
                <a:cubicBezTo>
                  <a:pt x="505" y="248"/>
                  <a:pt x="506" y="246"/>
                  <a:pt x="501" y="246"/>
                </a:cubicBezTo>
                <a:cubicBezTo>
                  <a:pt x="501" y="246"/>
                  <a:pt x="501" y="246"/>
                  <a:pt x="500" y="247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1" y="250"/>
                  <a:pt x="501" y="250"/>
                  <a:pt x="501" y="250"/>
                </a:cubicBezTo>
                <a:cubicBezTo>
                  <a:pt x="495" y="250"/>
                  <a:pt x="495" y="255"/>
                  <a:pt x="489" y="255"/>
                </a:cubicBezTo>
                <a:cubicBezTo>
                  <a:pt x="489" y="252"/>
                  <a:pt x="489" y="251"/>
                  <a:pt x="488" y="250"/>
                </a:cubicBezTo>
                <a:cubicBezTo>
                  <a:pt x="485" y="250"/>
                  <a:pt x="482" y="251"/>
                  <a:pt x="479" y="251"/>
                </a:cubicBezTo>
                <a:cubicBezTo>
                  <a:pt x="479" y="251"/>
                  <a:pt x="479" y="251"/>
                  <a:pt x="479" y="251"/>
                </a:cubicBezTo>
                <a:cubicBezTo>
                  <a:pt x="480" y="248"/>
                  <a:pt x="483" y="247"/>
                  <a:pt x="485" y="246"/>
                </a:cubicBezTo>
                <a:cubicBezTo>
                  <a:pt x="483" y="241"/>
                  <a:pt x="487" y="234"/>
                  <a:pt x="488" y="229"/>
                </a:cubicBezTo>
                <a:cubicBezTo>
                  <a:pt x="489" y="230"/>
                  <a:pt x="490" y="231"/>
                  <a:pt x="491" y="232"/>
                </a:cubicBezTo>
                <a:cubicBezTo>
                  <a:pt x="491" y="233"/>
                  <a:pt x="491" y="234"/>
                  <a:pt x="491" y="234"/>
                </a:cubicBezTo>
                <a:cubicBezTo>
                  <a:pt x="492" y="235"/>
                  <a:pt x="492" y="236"/>
                  <a:pt x="494" y="236"/>
                </a:cubicBezTo>
                <a:cubicBezTo>
                  <a:pt x="494" y="235"/>
                  <a:pt x="495" y="235"/>
                  <a:pt x="495" y="234"/>
                </a:cubicBezTo>
                <a:cubicBezTo>
                  <a:pt x="499" y="235"/>
                  <a:pt x="500" y="238"/>
                  <a:pt x="503" y="239"/>
                </a:cubicBezTo>
                <a:cubicBezTo>
                  <a:pt x="508" y="242"/>
                  <a:pt x="511" y="239"/>
                  <a:pt x="510" y="247"/>
                </a:cubicBezTo>
                <a:cubicBezTo>
                  <a:pt x="513" y="248"/>
                  <a:pt x="515" y="247"/>
                  <a:pt x="517" y="248"/>
                </a:cubicBezTo>
                <a:cubicBezTo>
                  <a:pt x="518" y="249"/>
                  <a:pt x="519" y="249"/>
                  <a:pt x="520" y="250"/>
                </a:cubicBezTo>
                <a:close/>
                <a:moveTo>
                  <a:pt x="460" y="145"/>
                </a:moveTo>
                <a:cubicBezTo>
                  <a:pt x="460" y="145"/>
                  <a:pt x="460" y="145"/>
                  <a:pt x="460" y="145"/>
                </a:cubicBezTo>
                <a:cubicBezTo>
                  <a:pt x="456" y="149"/>
                  <a:pt x="454" y="154"/>
                  <a:pt x="450" y="157"/>
                </a:cubicBezTo>
                <a:cubicBezTo>
                  <a:pt x="447" y="157"/>
                  <a:pt x="440" y="156"/>
                  <a:pt x="437" y="157"/>
                </a:cubicBezTo>
                <a:cubicBezTo>
                  <a:pt x="438" y="157"/>
                  <a:pt x="438" y="158"/>
                  <a:pt x="438" y="158"/>
                </a:cubicBezTo>
                <a:cubicBezTo>
                  <a:pt x="439" y="159"/>
                  <a:pt x="440" y="160"/>
                  <a:pt x="441" y="160"/>
                </a:cubicBezTo>
                <a:cubicBezTo>
                  <a:pt x="440" y="164"/>
                  <a:pt x="436" y="165"/>
                  <a:pt x="432" y="163"/>
                </a:cubicBezTo>
                <a:cubicBezTo>
                  <a:pt x="432" y="160"/>
                  <a:pt x="431" y="159"/>
                  <a:pt x="430" y="157"/>
                </a:cubicBezTo>
                <a:cubicBezTo>
                  <a:pt x="428" y="153"/>
                  <a:pt x="430" y="149"/>
                  <a:pt x="431" y="147"/>
                </a:cubicBezTo>
                <a:cubicBezTo>
                  <a:pt x="432" y="147"/>
                  <a:pt x="433" y="147"/>
                  <a:pt x="434" y="147"/>
                </a:cubicBezTo>
                <a:cubicBezTo>
                  <a:pt x="434" y="145"/>
                  <a:pt x="433" y="145"/>
                  <a:pt x="432" y="143"/>
                </a:cubicBezTo>
                <a:cubicBezTo>
                  <a:pt x="434" y="142"/>
                  <a:pt x="437" y="142"/>
                  <a:pt x="439" y="142"/>
                </a:cubicBezTo>
                <a:cubicBezTo>
                  <a:pt x="443" y="142"/>
                  <a:pt x="445" y="143"/>
                  <a:pt x="449" y="144"/>
                </a:cubicBezTo>
                <a:cubicBezTo>
                  <a:pt x="453" y="144"/>
                  <a:pt x="457" y="141"/>
                  <a:pt x="460" y="145"/>
                </a:cubicBezTo>
                <a:close/>
                <a:moveTo>
                  <a:pt x="428" y="107"/>
                </a:moveTo>
                <a:cubicBezTo>
                  <a:pt x="430" y="107"/>
                  <a:pt x="431" y="109"/>
                  <a:pt x="433" y="109"/>
                </a:cubicBezTo>
                <a:cubicBezTo>
                  <a:pt x="435" y="109"/>
                  <a:pt x="436" y="109"/>
                  <a:pt x="438" y="109"/>
                </a:cubicBezTo>
                <a:cubicBezTo>
                  <a:pt x="438" y="110"/>
                  <a:pt x="439" y="110"/>
                  <a:pt x="440" y="111"/>
                </a:cubicBezTo>
                <a:cubicBezTo>
                  <a:pt x="439" y="113"/>
                  <a:pt x="440" y="114"/>
                  <a:pt x="439" y="115"/>
                </a:cubicBezTo>
                <a:cubicBezTo>
                  <a:pt x="436" y="115"/>
                  <a:pt x="434" y="115"/>
                  <a:pt x="431" y="114"/>
                </a:cubicBezTo>
                <a:cubicBezTo>
                  <a:pt x="430" y="114"/>
                  <a:pt x="429" y="114"/>
                  <a:pt x="429" y="114"/>
                </a:cubicBezTo>
                <a:cubicBezTo>
                  <a:pt x="428" y="114"/>
                  <a:pt x="428" y="114"/>
                  <a:pt x="428" y="114"/>
                </a:cubicBezTo>
                <a:cubicBezTo>
                  <a:pt x="428" y="114"/>
                  <a:pt x="422" y="109"/>
                  <a:pt x="422" y="109"/>
                </a:cubicBezTo>
                <a:cubicBezTo>
                  <a:pt x="423" y="107"/>
                  <a:pt x="426" y="108"/>
                  <a:pt x="428" y="107"/>
                </a:cubicBezTo>
                <a:close/>
                <a:moveTo>
                  <a:pt x="412" y="195"/>
                </a:moveTo>
                <a:cubicBezTo>
                  <a:pt x="414" y="194"/>
                  <a:pt x="414" y="191"/>
                  <a:pt x="415" y="190"/>
                </a:cubicBezTo>
                <a:cubicBezTo>
                  <a:pt x="415" y="190"/>
                  <a:pt x="416" y="189"/>
                  <a:pt x="416" y="189"/>
                </a:cubicBezTo>
                <a:cubicBezTo>
                  <a:pt x="418" y="190"/>
                  <a:pt x="425" y="194"/>
                  <a:pt x="426" y="195"/>
                </a:cubicBezTo>
                <a:cubicBezTo>
                  <a:pt x="427" y="199"/>
                  <a:pt x="428" y="198"/>
                  <a:pt x="430" y="200"/>
                </a:cubicBezTo>
                <a:cubicBezTo>
                  <a:pt x="430" y="200"/>
                  <a:pt x="430" y="200"/>
                  <a:pt x="430" y="200"/>
                </a:cubicBezTo>
                <a:cubicBezTo>
                  <a:pt x="428" y="201"/>
                  <a:pt x="427" y="202"/>
                  <a:pt x="426" y="203"/>
                </a:cubicBezTo>
                <a:cubicBezTo>
                  <a:pt x="421" y="204"/>
                  <a:pt x="415" y="201"/>
                  <a:pt x="412" y="200"/>
                </a:cubicBezTo>
                <a:cubicBezTo>
                  <a:pt x="410" y="199"/>
                  <a:pt x="409" y="199"/>
                  <a:pt x="407" y="198"/>
                </a:cubicBezTo>
                <a:cubicBezTo>
                  <a:pt x="407" y="198"/>
                  <a:pt x="407" y="198"/>
                  <a:pt x="408" y="198"/>
                </a:cubicBezTo>
                <a:cubicBezTo>
                  <a:pt x="408" y="196"/>
                  <a:pt x="411" y="196"/>
                  <a:pt x="412" y="195"/>
                </a:cubicBezTo>
                <a:close/>
                <a:moveTo>
                  <a:pt x="382" y="181"/>
                </a:moveTo>
                <a:cubicBezTo>
                  <a:pt x="388" y="184"/>
                  <a:pt x="398" y="183"/>
                  <a:pt x="398" y="191"/>
                </a:cubicBezTo>
                <a:cubicBezTo>
                  <a:pt x="398" y="191"/>
                  <a:pt x="398" y="191"/>
                  <a:pt x="398" y="192"/>
                </a:cubicBezTo>
                <a:cubicBezTo>
                  <a:pt x="395" y="192"/>
                  <a:pt x="392" y="190"/>
                  <a:pt x="390" y="189"/>
                </a:cubicBezTo>
                <a:cubicBezTo>
                  <a:pt x="388" y="190"/>
                  <a:pt x="387" y="191"/>
                  <a:pt x="384" y="191"/>
                </a:cubicBezTo>
                <a:cubicBezTo>
                  <a:pt x="384" y="191"/>
                  <a:pt x="384" y="191"/>
                  <a:pt x="384" y="192"/>
                </a:cubicBezTo>
                <a:cubicBezTo>
                  <a:pt x="384" y="193"/>
                  <a:pt x="384" y="194"/>
                  <a:pt x="384" y="195"/>
                </a:cubicBezTo>
                <a:cubicBezTo>
                  <a:pt x="386" y="194"/>
                  <a:pt x="390" y="193"/>
                  <a:pt x="391" y="193"/>
                </a:cubicBezTo>
                <a:cubicBezTo>
                  <a:pt x="392" y="195"/>
                  <a:pt x="393" y="195"/>
                  <a:pt x="393" y="197"/>
                </a:cubicBezTo>
                <a:cubicBezTo>
                  <a:pt x="391" y="197"/>
                  <a:pt x="390" y="199"/>
                  <a:pt x="389" y="199"/>
                </a:cubicBezTo>
                <a:cubicBezTo>
                  <a:pt x="381" y="201"/>
                  <a:pt x="373" y="198"/>
                  <a:pt x="368" y="196"/>
                </a:cubicBezTo>
                <a:cubicBezTo>
                  <a:pt x="367" y="195"/>
                  <a:pt x="367" y="194"/>
                  <a:pt x="366" y="193"/>
                </a:cubicBezTo>
                <a:cubicBezTo>
                  <a:pt x="365" y="193"/>
                  <a:pt x="364" y="193"/>
                  <a:pt x="363" y="194"/>
                </a:cubicBezTo>
                <a:cubicBezTo>
                  <a:pt x="362" y="197"/>
                  <a:pt x="360" y="197"/>
                  <a:pt x="356" y="198"/>
                </a:cubicBezTo>
                <a:cubicBezTo>
                  <a:pt x="355" y="198"/>
                  <a:pt x="354" y="198"/>
                  <a:pt x="352" y="198"/>
                </a:cubicBezTo>
                <a:cubicBezTo>
                  <a:pt x="351" y="199"/>
                  <a:pt x="350" y="199"/>
                  <a:pt x="349" y="200"/>
                </a:cubicBezTo>
                <a:cubicBezTo>
                  <a:pt x="346" y="201"/>
                  <a:pt x="338" y="203"/>
                  <a:pt x="335" y="202"/>
                </a:cubicBezTo>
                <a:cubicBezTo>
                  <a:pt x="331" y="202"/>
                  <a:pt x="325" y="204"/>
                  <a:pt x="323" y="201"/>
                </a:cubicBezTo>
                <a:cubicBezTo>
                  <a:pt x="323" y="199"/>
                  <a:pt x="325" y="197"/>
                  <a:pt x="323" y="196"/>
                </a:cubicBezTo>
                <a:cubicBezTo>
                  <a:pt x="321" y="195"/>
                  <a:pt x="313" y="195"/>
                  <a:pt x="310" y="195"/>
                </a:cubicBezTo>
                <a:cubicBezTo>
                  <a:pt x="306" y="194"/>
                  <a:pt x="302" y="190"/>
                  <a:pt x="300" y="188"/>
                </a:cubicBezTo>
                <a:cubicBezTo>
                  <a:pt x="300" y="188"/>
                  <a:pt x="300" y="188"/>
                  <a:pt x="300" y="188"/>
                </a:cubicBezTo>
                <a:cubicBezTo>
                  <a:pt x="301" y="187"/>
                  <a:pt x="302" y="187"/>
                  <a:pt x="303" y="186"/>
                </a:cubicBezTo>
                <a:cubicBezTo>
                  <a:pt x="304" y="186"/>
                  <a:pt x="305" y="186"/>
                  <a:pt x="306" y="186"/>
                </a:cubicBezTo>
                <a:cubicBezTo>
                  <a:pt x="307" y="186"/>
                  <a:pt x="307" y="185"/>
                  <a:pt x="308" y="185"/>
                </a:cubicBezTo>
                <a:cubicBezTo>
                  <a:pt x="310" y="185"/>
                  <a:pt x="313" y="185"/>
                  <a:pt x="314" y="185"/>
                </a:cubicBezTo>
                <a:cubicBezTo>
                  <a:pt x="316" y="185"/>
                  <a:pt x="318" y="185"/>
                  <a:pt x="320" y="185"/>
                </a:cubicBezTo>
                <a:cubicBezTo>
                  <a:pt x="323" y="185"/>
                  <a:pt x="333" y="185"/>
                  <a:pt x="336" y="184"/>
                </a:cubicBezTo>
                <a:cubicBezTo>
                  <a:pt x="330" y="179"/>
                  <a:pt x="315" y="180"/>
                  <a:pt x="304" y="180"/>
                </a:cubicBezTo>
                <a:cubicBezTo>
                  <a:pt x="301" y="180"/>
                  <a:pt x="294" y="179"/>
                  <a:pt x="295" y="177"/>
                </a:cubicBezTo>
                <a:cubicBezTo>
                  <a:pt x="297" y="174"/>
                  <a:pt x="308" y="176"/>
                  <a:pt x="312" y="173"/>
                </a:cubicBezTo>
                <a:cubicBezTo>
                  <a:pt x="312" y="173"/>
                  <a:pt x="312" y="173"/>
                  <a:pt x="312" y="172"/>
                </a:cubicBezTo>
                <a:cubicBezTo>
                  <a:pt x="312" y="172"/>
                  <a:pt x="311" y="171"/>
                  <a:pt x="311" y="171"/>
                </a:cubicBezTo>
                <a:cubicBezTo>
                  <a:pt x="308" y="171"/>
                  <a:pt x="304" y="172"/>
                  <a:pt x="301" y="172"/>
                </a:cubicBezTo>
                <a:cubicBezTo>
                  <a:pt x="299" y="171"/>
                  <a:pt x="298" y="170"/>
                  <a:pt x="297" y="169"/>
                </a:cubicBezTo>
                <a:cubicBezTo>
                  <a:pt x="296" y="168"/>
                  <a:pt x="295" y="169"/>
                  <a:pt x="294" y="168"/>
                </a:cubicBezTo>
                <a:cubicBezTo>
                  <a:pt x="293" y="168"/>
                  <a:pt x="292" y="168"/>
                  <a:pt x="292" y="167"/>
                </a:cubicBezTo>
                <a:cubicBezTo>
                  <a:pt x="292" y="161"/>
                  <a:pt x="304" y="155"/>
                  <a:pt x="309" y="154"/>
                </a:cubicBezTo>
                <a:cubicBezTo>
                  <a:pt x="312" y="153"/>
                  <a:pt x="319" y="149"/>
                  <a:pt x="320" y="153"/>
                </a:cubicBezTo>
                <a:cubicBezTo>
                  <a:pt x="319" y="155"/>
                  <a:pt x="318" y="155"/>
                  <a:pt x="318" y="159"/>
                </a:cubicBezTo>
                <a:cubicBezTo>
                  <a:pt x="323" y="159"/>
                  <a:pt x="323" y="157"/>
                  <a:pt x="326" y="156"/>
                </a:cubicBezTo>
                <a:cubicBezTo>
                  <a:pt x="328" y="155"/>
                  <a:pt x="334" y="157"/>
                  <a:pt x="335" y="158"/>
                </a:cubicBezTo>
                <a:cubicBezTo>
                  <a:pt x="335" y="160"/>
                  <a:pt x="335" y="161"/>
                  <a:pt x="334" y="162"/>
                </a:cubicBezTo>
                <a:cubicBezTo>
                  <a:pt x="338" y="162"/>
                  <a:pt x="339" y="161"/>
                  <a:pt x="341" y="160"/>
                </a:cubicBezTo>
                <a:cubicBezTo>
                  <a:pt x="342" y="160"/>
                  <a:pt x="343" y="160"/>
                  <a:pt x="344" y="160"/>
                </a:cubicBezTo>
                <a:cubicBezTo>
                  <a:pt x="344" y="158"/>
                  <a:pt x="341" y="156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5" y="155"/>
                  <a:pt x="349" y="156"/>
                  <a:pt x="351" y="158"/>
                </a:cubicBezTo>
                <a:cubicBezTo>
                  <a:pt x="351" y="159"/>
                  <a:pt x="351" y="161"/>
                  <a:pt x="352" y="162"/>
                </a:cubicBezTo>
                <a:cubicBezTo>
                  <a:pt x="353" y="164"/>
                  <a:pt x="354" y="167"/>
                  <a:pt x="356" y="169"/>
                </a:cubicBezTo>
                <a:cubicBezTo>
                  <a:pt x="357" y="168"/>
                  <a:pt x="358" y="168"/>
                  <a:pt x="359" y="167"/>
                </a:cubicBezTo>
                <a:cubicBezTo>
                  <a:pt x="359" y="165"/>
                  <a:pt x="357" y="162"/>
                  <a:pt x="356" y="160"/>
                </a:cubicBezTo>
                <a:cubicBezTo>
                  <a:pt x="355" y="157"/>
                  <a:pt x="355" y="153"/>
                  <a:pt x="355" y="151"/>
                </a:cubicBezTo>
                <a:cubicBezTo>
                  <a:pt x="361" y="152"/>
                  <a:pt x="368" y="153"/>
                  <a:pt x="371" y="157"/>
                </a:cubicBezTo>
                <a:cubicBezTo>
                  <a:pt x="372" y="159"/>
                  <a:pt x="372" y="161"/>
                  <a:pt x="373" y="163"/>
                </a:cubicBezTo>
                <a:cubicBezTo>
                  <a:pt x="374" y="165"/>
                  <a:pt x="375" y="168"/>
                  <a:pt x="377" y="170"/>
                </a:cubicBezTo>
                <a:cubicBezTo>
                  <a:pt x="377" y="173"/>
                  <a:pt x="376" y="174"/>
                  <a:pt x="376" y="177"/>
                </a:cubicBezTo>
                <a:cubicBezTo>
                  <a:pt x="379" y="178"/>
                  <a:pt x="380" y="180"/>
                  <a:pt x="382" y="181"/>
                </a:cubicBezTo>
                <a:close/>
                <a:moveTo>
                  <a:pt x="417" y="155"/>
                </a:moveTo>
                <a:cubicBezTo>
                  <a:pt x="419" y="155"/>
                  <a:pt x="424" y="157"/>
                  <a:pt x="424" y="158"/>
                </a:cubicBezTo>
                <a:cubicBezTo>
                  <a:pt x="425" y="159"/>
                  <a:pt x="425" y="160"/>
                  <a:pt x="425" y="161"/>
                </a:cubicBezTo>
                <a:cubicBezTo>
                  <a:pt x="424" y="161"/>
                  <a:pt x="424" y="162"/>
                  <a:pt x="423" y="162"/>
                </a:cubicBezTo>
                <a:cubicBezTo>
                  <a:pt x="422" y="165"/>
                  <a:pt x="423" y="171"/>
                  <a:pt x="417" y="170"/>
                </a:cubicBezTo>
                <a:cubicBezTo>
                  <a:pt x="415" y="170"/>
                  <a:pt x="415" y="168"/>
                  <a:pt x="413" y="167"/>
                </a:cubicBezTo>
                <a:cubicBezTo>
                  <a:pt x="413" y="168"/>
                  <a:pt x="413" y="168"/>
                  <a:pt x="413" y="168"/>
                </a:cubicBezTo>
                <a:cubicBezTo>
                  <a:pt x="413" y="169"/>
                  <a:pt x="414" y="170"/>
                  <a:pt x="415" y="171"/>
                </a:cubicBezTo>
                <a:cubicBezTo>
                  <a:pt x="414" y="172"/>
                  <a:pt x="414" y="172"/>
                  <a:pt x="413" y="173"/>
                </a:cubicBezTo>
                <a:cubicBezTo>
                  <a:pt x="407" y="173"/>
                  <a:pt x="406" y="167"/>
                  <a:pt x="402" y="165"/>
                </a:cubicBezTo>
                <a:cubicBezTo>
                  <a:pt x="400" y="163"/>
                  <a:pt x="397" y="164"/>
                  <a:pt x="395" y="163"/>
                </a:cubicBezTo>
                <a:cubicBezTo>
                  <a:pt x="393" y="162"/>
                  <a:pt x="389" y="158"/>
                  <a:pt x="388" y="157"/>
                </a:cubicBezTo>
                <a:cubicBezTo>
                  <a:pt x="389" y="156"/>
                  <a:pt x="389" y="155"/>
                  <a:pt x="390" y="153"/>
                </a:cubicBezTo>
                <a:cubicBezTo>
                  <a:pt x="393" y="155"/>
                  <a:pt x="395" y="158"/>
                  <a:pt x="399" y="158"/>
                </a:cubicBezTo>
                <a:cubicBezTo>
                  <a:pt x="400" y="156"/>
                  <a:pt x="402" y="154"/>
                  <a:pt x="404" y="153"/>
                </a:cubicBezTo>
                <a:cubicBezTo>
                  <a:pt x="404" y="153"/>
                  <a:pt x="404" y="152"/>
                  <a:pt x="404" y="152"/>
                </a:cubicBezTo>
                <a:cubicBezTo>
                  <a:pt x="403" y="152"/>
                  <a:pt x="398" y="147"/>
                  <a:pt x="398" y="147"/>
                </a:cubicBezTo>
                <a:cubicBezTo>
                  <a:pt x="398" y="147"/>
                  <a:pt x="398" y="146"/>
                  <a:pt x="398" y="146"/>
                </a:cubicBezTo>
                <a:cubicBezTo>
                  <a:pt x="398" y="146"/>
                  <a:pt x="398" y="146"/>
                  <a:pt x="398" y="145"/>
                </a:cubicBezTo>
                <a:cubicBezTo>
                  <a:pt x="400" y="145"/>
                  <a:pt x="401" y="146"/>
                  <a:pt x="403" y="146"/>
                </a:cubicBezTo>
                <a:cubicBezTo>
                  <a:pt x="403" y="146"/>
                  <a:pt x="404" y="144"/>
                  <a:pt x="405" y="145"/>
                </a:cubicBezTo>
                <a:cubicBezTo>
                  <a:pt x="406" y="145"/>
                  <a:pt x="407" y="146"/>
                  <a:pt x="408" y="147"/>
                </a:cubicBezTo>
                <a:cubicBezTo>
                  <a:pt x="409" y="147"/>
                  <a:pt x="414" y="145"/>
                  <a:pt x="415" y="144"/>
                </a:cubicBezTo>
                <a:cubicBezTo>
                  <a:pt x="418" y="145"/>
                  <a:pt x="420" y="145"/>
                  <a:pt x="421" y="146"/>
                </a:cubicBezTo>
                <a:cubicBezTo>
                  <a:pt x="421" y="146"/>
                  <a:pt x="421" y="147"/>
                  <a:pt x="421" y="147"/>
                </a:cubicBezTo>
                <a:cubicBezTo>
                  <a:pt x="421" y="148"/>
                  <a:pt x="420" y="147"/>
                  <a:pt x="419" y="148"/>
                </a:cubicBezTo>
                <a:cubicBezTo>
                  <a:pt x="419" y="149"/>
                  <a:pt x="418" y="149"/>
                  <a:pt x="418" y="150"/>
                </a:cubicBezTo>
                <a:cubicBezTo>
                  <a:pt x="417" y="151"/>
                  <a:pt x="415" y="152"/>
                  <a:pt x="413" y="153"/>
                </a:cubicBezTo>
                <a:cubicBezTo>
                  <a:pt x="413" y="154"/>
                  <a:pt x="413" y="154"/>
                  <a:pt x="414" y="155"/>
                </a:cubicBezTo>
                <a:cubicBezTo>
                  <a:pt x="415" y="155"/>
                  <a:pt x="416" y="155"/>
                  <a:pt x="417" y="155"/>
                </a:cubicBezTo>
                <a:close/>
                <a:moveTo>
                  <a:pt x="468" y="127"/>
                </a:moveTo>
                <a:cubicBezTo>
                  <a:pt x="470" y="127"/>
                  <a:pt x="470" y="127"/>
                  <a:pt x="470" y="125"/>
                </a:cubicBezTo>
                <a:cubicBezTo>
                  <a:pt x="472" y="125"/>
                  <a:pt x="473" y="125"/>
                  <a:pt x="474" y="125"/>
                </a:cubicBezTo>
                <a:cubicBezTo>
                  <a:pt x="475" y="125"/>
                  <a:pt x="475" y="124"/>
                  <a:pt x="477" y="124"/>
                </a:cubicBezTo>
                <a:cubicBezTo>
                  <a:pt x="480" y="124"/>
                  <a:pt x="481" y="127"/>
                  <a:pt x="485" y="127"/>
                </a:cubicBezTo>
                <a:cubicBezTo>
                  <a:pt x="485" y="126"/>
                  <a:pt x="486" y="125"/>
                  <a:pt x="487" y="125"/>
                </a:cubicBezTo>
                <a:cubicBezTo>
                  <a:pt x="490" y="123"/>
                  <a:pt x="505" y="120"/>
                  <a:pt x="511" y="122"/>
                </a:cubicBezTo>
                <a:cubicBezTo>
                  <a:pt x="513" y="123"/>
                  <a:pt x="515" y="124"/>
                  <a:pt x="517" y="125"/>
                </a:cubicBezTo>
                <a:cubicBezTo>
                  <a:pt x="520" y="126"/>
                  <a:pt x="522" y="126"/>
                  <a:pt x="524" y="129"/>
                </a:cubicBezTo>
                <a:cubicBezTo>
                  <a:pt x="524" y="129"/>
                  <a:pt x="524" y="129"/>
                  <a:pt x="524" y="129"/>
                </a:cubicBezTo>
                <a:cubicBezTo>
                  <a:pt x="523" y="129"/>
                  <a:pt x="517" y="131"/>
                  <a:pt x="518" y="133"/>
                </a:cubicBezTo>
                <a:cubicBezTo>
                  <a:pt x="518" y="134"/>
                  <a:pt x="519" y="135"/>
                  <a:pt x="519" y="137"/>
                </a:cubicBezTo>
                <a:cubicBezTo>
                  <a:pt x="516" y="137"/>
                  <a:pt x="509" y="138"/>
                  <a:pt x="507" y="137"/>
                </a:cubicBezTo>
                <a:cubicBezTo>
                  <a:pt x="506" y="137"/>
                  <a:pt x="505" y="136"/>
                  <a:pt x="504" y="136"/>
                </a:cubicBezTo>
                <a:cubicBezTo>
                  <a:pt x="504" y="135"/>
                  <a:pt x="503" y="133"/>
                  <a:pt x="503" y="132"/>
                </a:cubicBezTo>
                <a:cubicBezTo>
                  <a:pt x="502" y="132"/>
                  <a:pt x="501" y="132"/>
                  <a:pt x="501" y="131"/>
                </a:cubicBezTo>
                <a:cubicBezTo>
                  <a:pt x="500" y="131"/>
                  <a:pt x="500" y="132"/>
                  <a:pt x="500" y="132"/>
                </a:cubicBezTo>
                <a:cubicBezTo>
                  <a:pt x="500" y="133"/>
                  <a:pt x="500" y="134"/>
                  <a:pt x="500" y="136"/>
                </a:cubicBezTo>
                <a:cubicBezTo>
                  <a:pt x="499" y="136"/>
                  <a:pt x="493" y="137"/>
                  <a:pt x="491" y="137"/>
                </a:cubicBezTo>
                <a:cubicBezTo>
                  <a:pt x="488" y="136"/>
                  <a:pt x="487" y="135"/>
                  <a:pt x="484" y="134"/>
                </a:cubicBezTo>
                <a:cubicBezTo>
                  <a:pt x="484" y="135"/>
                  <a:pt x="484" y="136"/>
                  <a:pt x="484" y="137"/>
                </a:cubicBezTo>
                <a:cubicBezTo>
                  <a:pt x="480" y="137"/>
                  <a:pt x="477" y="138"/>
                  <a:pt x="473" y="137"/>
                </a:cubicBezTo>
                <a:cubicBezTo>
                  <a:pt x="472" y="136"/>
                  <a:pt x="472" y="134"/>
                  <a:pt x="472" y="132"/>
                </a:cubicBezTo>
                <a:cubicBezTo>
                  <a:pt x="470" y="133"/>
                  <a:pt x="468" y="133"/>
                  <a:pt x="467" y="134"/>
                </a:cubicBezTo>
                <a:cubicBezTo>
                  <a:pt x="467" y="135"/>
                  <a:pt x="467" y="135"/>
                  <a:pt x="466" y="136"/>
                </a:cubicBezTo>
                <a:cubicBezTo>
                  <a:pt x="462" y="139"/>
                  <a:pt x="458" y="134"/>
                  <a:pt x="456" y="132"/>
                </a:cubicBezTo>
                <a:cubicBezTo>
                  <a:pt x="456" y="132"/>
                  <a:pt x="456" y="132"/>
                  <a:pt x="456" y="133"/>
                </a:cubicBezTo>
                <a:cubicBezTo>
                  <a:pt x="455" y="133"/>
                  <a:pt x="455" y="134"/>
                  <a:pt x="454" y="135"/>
                </a:cubicBezTo>
                <a:cubicBezTo>
                  <a:pt x="453" y="135"/>
                  <a:pt x="452" y="135"/>
                  <a:pt x="451" y="134"/>
                </a:cubicBezTo>
                <a:cubicBezTo>
                  <a:pt x="451" y="132"/>
                  <a:pt x="449" y="130"/>
                  <a:pt x="448" y="127"/>
                </a:cubicBezTo>
                <a:cubicBezTo>
                  <a:pt x="452" y="123"/>
                  <a:pt x="448" y="120"/>
                  <a:pt x="446" y="117"/>
                </a:cubicBezTo>
                <a:cubicBezTo>
                  <a:pt x="445" y="117"/>
                  <a:pt x="443" y="115"/>
                  <a:pt x="445" y="114"/>
                </a:cubicBezTo>
                <a:cubicBezTo>
                  <a:pt x="446" y="113"/>
                  <a:pt x="448" y="113"/>
                  <a:pt x="449" y="112"/>
                </a:cubicBezTo>
                <a:cubicBezTo>
                  <a:pt x="451" y="112"/>
                  <a:pt x="453" y="112"/>
                  <a:pt x="456" y="112"/>
                </a:cubicBezTo>
                <a:cubicBezTo>
                  <a:pt x="459" y="113"/>
                  <a:pt x="461" y="115"/>
                  <a:pt x="463" y="116"/>
                </a:cubicBezTo>
                <a:cubicBezTo>
                  <a:pt x="463" y="116"/>
                  <a:pt x="463" y="116"/>
                  <a:pt x="463" y="116"/>
                </a:cubicBezTo>
                <a:cubicBezTo>
                  <a:pt x="462" y="117"/>
                  <a:pt x="457" y="116"/>
                  <a:pt x="456" y="118"/>
                </a:cubicBezTo>
                <a:cubicBezTo>
                  <a:pt x="456" y="119"/>
                  <a:pt x="456" y="120"/>
                  <a:pt x="455" y="120"/>
                </a:cubicBezTo>
                <a:cubicBezTo>
                  <a:pt x="459" y="120"/>
                  <a:pt x="462" y="121"/>
                  <a:pt x="465" y="122"/>
                </a:cubicBezTo>
                <a:cubicBezTo>
                  <a:pt x="465" y="124"/>
                  <a:pt x="467" y="125"/>
                  <a:pt x="468" y="127"/>
                </a:cubicBezTo>
                <a:close/>
                <a:moveTo>
                  <a:pt x="626" y="218"/>
                </a:moveTo>
                <a:cubicBezTo>
                  <a:pt x="628" y="219"/>
                  <a:pt x="630" y="221"/>
                  <a:pt x="632" y="222"/>
                </a:cubicBezTo>
                <a:cubicBezTo>
                  <a:pt x="632" y="222"/>
                  <a:pt x="632" y="222"/>
                  <a:pt x="632" y="222"/>
                </a:cubicBezTo>
                <a:cubicBezTo>
                  <a:pt x="631" y="223"/>
                  <a:pt x="630" y="224"/>
                  <a:pt x="630" y="225"/>
                </a:cubicBezTo>
                <a:cubicBezTo>
                  <a:pt x="627" y="226"/>
                  <a:pt x="626" y="223"/>
                  <a:pt x="623" y="225"/>
                </a:cubicBezTo>
                <a:cubicBezTo>
                  <a:pt x="623" y="225"/>
                  <a:pt x="623" y="225"/>
                  <a:pt x="623" y="225"/>
                </a:cubicBezTo>
                <a:cubicBezTo>
                  <a:pt x="625" y="226"/>
                  <a:pt x="626" y="227"/>
                  <a:pt x="627" y="229"/>
                </a:cubicBezTo>
                <a:cubicBezTo>
                  <a:pt x="624" y="229"/>
                  <a:pt x="623" y="230"/>
                  <a:pt x="622" y="232"/>
                </a:cubicBezTo>
                <a:cubicBezTo>
                  <a:pt x="621" y="232"/>
                  <a:pt x="620" y="230"/>
                  <a:pt x="619" y="229"/>
                </a:cubicBezTo>
                <a:cubicBezTo>
                  <a:pt x="619" y="229"/>
                  <a:pt x="619" y="229"/>
                  <a:pt x="619" y="229"/>
                </a:cubicBezTo>
                <a:cubicBezTo>
                  <a:pt x="619" y="231"/>
                  <a:pt x="618" y="232"/>
                  <a:pt x="618" y="234"/>
                </a:cubicBezTo>
                <a:cubicBezTo>
                  <a:pt x="618" y="235"/>
                  <a:pt x="619" y="236"/>
                  <a:pt x="619" y="238"/>
                </a:cubicBezTo>
                <a:cubicBezTo>
                  <a:pt x="619" y="238"/>
                  <a:pt x="619" y="238"/>
                  <a:pt x="619" y="238"/>
                </a:cubicBezTo>
                <a:cubicBezTo>
                  <a:pt x="618" y="238"/>
                  <a:pt x="614" y="236"/>
                  <a:pt x="614" y="236"/>
                </a:cubicBezTo>
                <a:cubicBezTo>
                  <a:pt x="613" y="235"/>
                  <a:pt x="613" y="234"/>
                  <a:pt x="613" y="233"/>
                </a:cubicBezTo>
                <a:cubicBezTo>
                  <a:pt x="612" y="233"/>
                  <a:pt x="611" y="234"/>
                  <a:pt x="610" y="234"/>
                </a:cubicBezTo>
                <a:cubicBezTo>
                  <a:pt x="610" y="233"/>
                  <a:pt x="608" y="233"/>
                  <a:pt x="608" y="231"/>
                </a:cubicBezTo>
                <a:cubicBezTo>
                  <a:pt x="609" y="230"/>
                  <a:pt x="609" y="229"/>
                  <a:pt x="609" y="229"/>
                </a:cubicBezTo>
                <a:cubicBezTo>
                  <a:pt x="608" y="228"/>
                  <a:pt x="606" y="228"/>
                  <a:pt x="605" y="228"/>
                </a:cubicBezTo>
                <a:cubicBezTo>
                  <a:pt x="602" y="226"/>
                  <a:pt x="601" y="223"/>
                  <a:pt x="596" y="222"/>
                </a:cubicBezTo>
                <a:cubicBezTo>
                  <a:pt x="595" y="223"/>
                  <a:pt x="593" y="223"/>
                  <a:pt x="593" y="225"/>
                </a:cubicBezTo>
                <a:cubicBezTo>
                  <a:pt x="594" y="226"/>
                  <a:pt x="595" y="227"/>
                  <a:pt x="597" y="228"/>
                </a:cubicBezTo>
                <a:cubicBezTo>
                  <a:pt x="596" y="228"/>
                  <a:pt x="596" y="229"/>
                  <a:pt x="596" y="229"/>
                </a:cubicBezTo>
                <a:cubicBezTo>
                  <a:pt x="595" y="229"/>
                  <a:pt x="595" y="229"/>
                  <a:pt x="594" y="229"/>
                </a:cubicBezTo>
                <a:cubicBezTo>
                  <a:pt x="593" y="227"/>
                  <a:pt x="591" y="226"/>
                  <a:pt x="590" y="225"/>
                </a:cubicBezTo>
                <a:cubicBezTo>
                  <a:pt x="590" y="228"/>
                  <a:pt x="592" y="230"/>
                  <a:pt x="592" y="232"/>
                </a:cubicBezTo>
                <a:cubicBezTo>
                  <a:pt x="594" y="232"/>
                  <a:pt x="595" y="232"/>
                  <a:pt x="596" y="232"/>
                </a:cubicBezTo>
                <a:cubicBezTo>
                  <a:pt x="597" y="235"/>
                  <a:pt x="598" y="238"/>
                  <a:pt x="600" y="240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1" y="239"/>
                  <a:pt x="601" y="239"/>
                  <a:pt x="602" y="239"/>
                </a:cubicBezTo>
                <a:cubicBezTo>
                  <a:pt x="603" y="239"/>
                  <a:pt x="604" y="241"/>
                  <a:pt x="605" y="242"/>
                </a:cubicBezTo>
                <a:cubicBezTo>
                  <a:pt x="607" y="242"/>
                  <a:pt x="608" y="243"/>
                  <a:pt x="609" y="244"/>
                </a:cubicBezTo>
                <a:cubicBezTo>
                  <a:pt x="609" y="244"/>
                  <a:pt x="609" y="244"/>
                  <a:pt x="609" y="244"/>
                </a:cubicBezTo>
                <a:cubicBezTo>
                  <a:pt x="608" y="244"/>
                  <a:pt x="608" y="244"/>
                  <a:pt x="607" y="244"/>
                </a:cubicBezTo>
                <a:cubicBezTo>
                  <a:pt x="607" y="244"/>
                  <a:pt x="607" y="244"/>
                  <a:pt x="607" y="245"/>
                </a:cubicBezTo>
                <a:cubicBezTo>
                  <a:pt x="609" y="248"/>
                  <a:pt x="614" y="248"/>
                  <a:pt x="613" y="254"/>
                </a:cubicBezTo>
                <a:cubicBezTo>
                  <a:pt x="613" y="254"/>
                  <a:pt x="613" y="254"/>
                  <a:pt x="612" y="254"/>
                </a:cubicBezTo>
                <a:cubicBezTo>
                  <a:pt x="612" y="252"/>
                  <a:pt x="610" y="250"/>
                  <a:pt x="608" y="249"/>
                </a:cubicBezTo>
                <a:cubicBezTo>
                  <a:pt x="608" y="252"/>
                  <a:pt x="611" y="254"/>
                  <a:pt x="611" y="257"/>
                </a:cubicBezTo>
                <a:cubicBezTo>
                  <a:pt x="611" y="257"/>
                  <a:pt x="611" y="257"/>
                  <a:pt x="611" y="257"/>
                </a:cubicBezTo>
                <a:cubicBezTo>
                  <a:pt x="610" y="257"/>
                  <a:pt x="609" y="257"/>
                  <a:pt x="608" y="257"/>
                </a:cubicBezTo>
                <a:cubicBezTo>
                  <a:pt x="609" y="258"/>
                  <a:pt x="610" y="260"/>
                  <a:pt x="611" y="261"/>
                </a:cubicBezTo>
                <a:cubicBezTo>
                  <a:pt x="608" y="260"/>
                  <a:pt x="607" y="259"/>
                  <a:pt x="605" y="256"/>
                </a:cubicBezTo>
                <a:cubicBezTo>
                  <a:pt x="599" y="257"/>
                  <a:pt x="597" y="252"/>
                  <a:pt x="593" y="249"/>
                </a:cubicBezTo>
                <a:cubicBezTo>
                  <a:pt x="593" y="250"/>
                  <a:pt x="593" y="251"/>
                  <a:pt x="594" y="252"/>
                </a:cubicBezTo>
                <a:cubicBezTo>
                  <a:pt x="591" y="251"/>
                  <a:pt x="590" y="250"/>
                  <a:pt x="587" y="250"/>
                </a:cubicBezTo>
                <a:cubicBezTo>
                  <a:pt x="587" y="254"/>
                  <a:pt x="593" y="256"/>
                  <a:pt x="596" y="258"/>
                </a:cubicBezTo>
                <a:cubicBezTo>
                  <a:pt x="600" y="260"/>
                  <a:pt x="603" y="263"/>
                  <a:pt x="604" y="268"/>
                </a:cubicBezTo>
                <a:cubicBezTo>
                  <a:pt x="600" y="266"/>
                  <a:pt x="596" y="265"/>
                  <a:pt x="592" y="263"/>
                </a:cubicBezTo>
                <a:cubicBezTo>
                  <a:pt x="589" y="263"/>
                  <a:pt x="587" y="263"/>
                  <a:pt x="585" y="262"/>
                </a:cubicBezTo>
                <a:cubicBezTo>
                  <a:pt x="584" y="261"/>
                  <a:pt x="583" y="260"/>
                  <a:pt x="582" y="259"/>
                </a:cubicBezTo>
                <a:cubicBezTo>
                  <a:pt x="582" y="259"/>
                  <a:pt x="581" y="259"/>
                  <a:pt x="580" y="259"/>
                </a:cubicBezTo>
                <a:cubicBezTo>
                  <a:pt x="579" y="259"/>
                  <a:pt x="578" y="258"/>
                  <a:pt x="578" y="258"/>
                </a:cubicBezTo>
                <a:cubicBezTo>
                  <a:pt x="577" y="258"/>
                  <a:pt x="576" y="258"/>
                  <a:pt x="576" y="258"/>
                </a:cubicBezTo>
                <a:cubicBezTo>
                  <a:pt x="574" y="256"/>
                  <a:pt x="571" y="256"/>
                  <a:pt x="570" y="254"/>
                </a:cubicBezTo>
                <a:cubicBezTo>
                  <a:pt x="571" y="253"/>
                  <a:pt x="572" y="252"/>
                  <a:pt x="572" y="251"/>
                </a:cubicBezTo>
                <a:cubicBezTo>
                  <a:pt x="571" y="251"/>
                  <a:pt x="570" y="250"/>
                  <a:pt x="569" y="249"/>
                </a:cubicBezTo>
                <a:cubicBezTo>
                  <a:pt x="568" y="249"/>
                  <a:pt x="567" y="249"/>
                  <a:pt x="566" y="249"/>
                </a:cubicBezTo>
                <a:cubicBezTo>
                  <a:pt x="564" y="248"/>
                  <a:pt x="561" y="245"/>
                  <a:pt x="561" y="242"/>
                </a:cubicBezTo>
                <a:cubicBezTo>
                  <a:pt x="558" y="242"/>
                  <a:pt x="556" y="240"/>
                  <a:pt x="553" y="240"/>
                </a:cubicBezTo>
                <a:cubicBezTo>
                  <a:pt x="553" y="240"/>
                  <a:pt x="553" y="240"/>
                  <a:pt x="553" y="240"/>
                </a:cubicBezTo>
                <a:cubicBezTo>
                  <a:pt x="554" y="241"/>
                  <a:pt x="554" y="243"/>
                  <a:pt x="554" y="243"/>
                </a:cubicBezTo>
                <a:cubicBezTo>
                  <a:pt x="553" y="244"/>
                  <a:pt x="554" y="244"/>
                  <a:pt x="553" y="244"/>
                </a:cubicBezTo>
                <a:cubicBezTo>
                  <a:pt x="551" y="243"/>
                  <a:pt x="549" y="243"/>
                  <a:pt x="548" y="242"/>
                </a:cubicBezTo>
                <a:cubicBezTo>
                  <a:pt x="547" y="243"/>
                  <a:pt x="546" y="244"/>
                  <a:pt x="545" y="245"/>
                </a:cubicBezTo>
                <a:cubicBezTo>
                  <a:pt x="540" y="245"/>
                  <a:pt x="536" y="244"/>
                  <a:pt x="532" y="243"/>
                </a:cubicBezTo>
                <a:cubicBezTo>
                  <a:pt x="532" y="239"/>
                  <a:pt x="533" y="238"/>
                  <a:pt x="536" y="237"/>
                </a:cubicBezTo>
                <a:cubicBezTo>
                  <a:pt x="537" y="237"/>
                  <a:pt x="537" y="235"/>
                  <a:pt x="537" y="234"/>
                </a:cubicBezTo>
                <a:cubicBezTo>
                  <a:pt x="538" y="234"/>
                  <a:pt x="545" y="235"/>
                  <a:pt x="546" y="236"/>
                </a:cubicBezTo>
                <a:cubicBezTo>
                  <a:pt x="547" y="237"/>
                  <a:pt x="548" y="238"/>
                  <a:pt x="548" y="239"/>
                </a:cubicBezTo>
                <a:cubicBezTo>
                  <a:pt x="548" y="239"/>
                  <a:pt x="548" y="239"/>
                  <a:pt x="548" y="239"/>
                </a:cubicBezTo>
                <a:cubicBezTo>
                  <a:pt x="548" y="237"/>
                  <a:pt x="548" y="236"/>
                  <a:pt x="548" y="235"/>
                </a:cubicBezTo>
                <a:cubicBezTo>
                  <a:pt x="551" y="235"/>
                  <a:pt x="553" y="234"/>
                  <a:pt x="556" y="234"/>
                </a:cubicBezTo>
                <a:cubicBezTo>
                  <a:pt x="557" y="234"/>
                  <a:pt x="558" y="234"/>
                  <a:pt x="559" y="234"/>
                </a:cubicBezTo>
                <a:cubicBezTo>
                  <a:pt x="559" y="234"/>
                  <a:pt x="559" y="234"/>
                  <a:pt x="559" y="234"/>
                </a:cubicBezTo>
                <a:cubicBezTo>
                  <a:pt x="560" y="233"/>
                  <a:pt x="560" y="233"/>
                  <a:pt x="560" y="233"/>
                </a:cubicBezTo>
                <a:cubicBezTo>
                  <a:pt x="559" y="232"/>
                  <a:pt x="554" y="227"/>
                  <a:pt x="555" y="226"/>
                </a:cubicBezTo>
                <a:cubicBezTo>
                  <a:pt x="555" y="225"/>
                  <a:pt x="561" y="223"/>
                  <a:pt x="562" y="222"/>
                </a:cubicBezTo>
                <a:cubicBezTo>
                  <a:pt x="562" y="221"/>
                  <a:pt x="563" y="220"/>
                  <a:pt x="563" y="219"/>
                </a:cubicBezTo>
                <a:cubicBezTo>
                  <a:pt x="564" y="218"/>
                  <a:pt x="565" y="217"/>
                  <a:pt x="566" y="216"/>
                </a:cubicBezTo>
                <a:cubicBezTo>
                  <a:pt x="566" y="213"/>
                  <a:pt x="563" y="206"/>
                  <a:pt x="561" y="205"/>
                </a:cubicBezTo>
                <a:cubicBezTo>
                  <a:pt x="558" y="204"/>
                  <a:pt x="556" y="204"/>
                  <a:pt x="554" y="202"/>
                </a:cubicBezTo>
                <a:cubicBezTo>
                  <a:pt x="554" y="202"/>
                  <a:pt x="552" y="198"/>
                  <a:pt x="552" y="198"/>
                </a:cubicBezTo>
                <a:cubicBezTo>
                  <a:pt x="551" y="198"/>
                  <a:pt x="550" y="199"/>
                  <a:pt x="550" y="200"/>
                </a:cubicBezTo>
                <a:cubicBezTo>
                  <a:pt x="549" y="200"/>
                  <a:pt x="548" y="200"/>
                  <a:pt x="547" y="200"/>
                </a:cubicBezTo>
                <a:cubicBezTo>
                  <a:pt x="545" y="200"/>
                  <a:pt x="543" y="200"/>
                  <a:pt x="541" y="201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41" y="200"/>
                  <a:pt x="541" y="199"/>
                  <a:pt x="541" y="198"/>
                </a:cubicBezTo>
                <a:cubicBezTo>
                  <a:pt x="543" y="197"/>
                  <a:pt x="545" y="197"/>
                  <a:pt x="547" y="197"/>
                </a:cubicBezTo>
                <a:cubicBezTo>
                  <a:pt x="547" y="197"/>
                  <a:pt x="547" y="196"/>
                  <a:pt x="547" y="196"/>
                </a:cubicBezTo>
                <a:cubicBezTo>
                  <a:pt x="545" y="194"/>
                  <a:pt x="542" y="192"/>
                  <a:pt x="539" y="190"/>
                </a:cubicBezTo>
                <a:cubicBezTo>
                  <a:pt x="538" y="190"/>
                  <a:pt x="538" y="190"/>
                  <a:pt x="537" y="190"/>
                </a:cubicBezTo>
                <a:cubicBezTo>
                  <a:pt x="536" y="189"/>
                  <a:pt x="536" y="189"/>
                  <a:pt x="535" y="189"/>
                </a:cubicBezTo>
                <a:cubicBezTo>
                  <a:pt x="535" y="184"/>
                  <a:pt x="532" y="185"/>
                  <a:pt x="529" y="183"/>
                </a:cubicBezTo>
                <a:cubicBezTo>
                  <a:pt x="528" y="182"/>
                  <a:pt x="527" y="182"/>
                  <a:pt x="527" y="181"/>
                </a:cubicBezTo>
                <a:cubicBezTo>
                  <a:pt x="526" y="181"/>
                  <a:pt x="525" y="181"/>
                  <a:pt x="524" y="182"/>
                </a:cubicBezTo>
                <a:cubicBezTo>
                  <a:pt x="523" y="181"/>
                  <a:pt x="519" y="179"/>
                  <a:pt x="518" y="179"/>
                </a:cubicBezTo>
                <a:cubicBezTo>
                  <a:pt x="518" y="179"/>
                  <a:pt x="518" y="180"/>
                  <a:pt x="517" y="180"/>
                </a:cubicBezTo>
                <a:cubicBezTo>
                  <a:pt x="517" y="180"/>
                  <a:pt x="517" y="180"/>
                  <a:pt x="518" y="180"/>
                </a:cubicBezTo>
                <a:cubicBezTo>
                  <a:pt x="519" y="183"/>
                  <a:pt x="527" y="183"/>
                  <a:pt x="528" y="186"/>
                </a:cubicBezTo>
                <a:cubicBezTo>
                  <a:pt x="529" y="187"/>
                  <a:pt x="529" y="187"/>
                  <a:pt x="528" y="188"/>
                </a:cubicBezTo>
                <a:cubicBezTo>
                  <a:pt x="528" y="188"/>
                  <a:pt x="527" y="189"/>
                  <a:pt x="526" y="189"/>
                </a:cubicBezTo>
                <a:cubicBezTo>
                  <a:pt x="522" y="190"/>
                  <a:pt x="517" y="185"/>
                  <a:pt x="514" y="186"/>
                </a:cubicBezTo>
                <a:cubicBezTo>
                  <a:pt x="514" y="186"/>
                  <a:pt x="514" y="186"/>
                  <a:pt x="514" y="187"/>
                </a:cubicBezTo>
                <a:cubicBezTo>
                  <a:pt x="515" y="188"/>
                  <a:pt x="516" y="189"/>
                  <a:pt x="516" y="191"/>
                </a:cubicBezTo>
                <a:cubicBezTo>
                  <a:pt x="515" y="190"/>
                  <a:pt x="512" y="188"/>
                  <a:pt x="510" y="188"/>
                </a:cubicBezTo>
                <a:cubicBezTo>
                  <a:pt x="509" y="188"/>
                  <a:pt x="508" y="189"/>
                  <a:pt x="508" y="189"/>
                </a:cubicBezTo>
                <a:cubicBezTo>
                  <a:pt x="507" y="189"/>
                  <a:pt x="505" y="187"/>
                  <a:pt x="503" y="188"/>
                </a:cubicBezTo>
                <a:cubicBezTo>
                  <a:pt x="503" y="188"/>
                  <a:pt x="502" y="188"/>
                  <a:pt x="501" y="188"/>
                </a:cubicBezTo>
                <a:cubicBezTo>
                  <a:pt x="499" y="188"/>
                  <a:pt x="496" y="187"/>
                  <a:pt x="493" y="187"/>
                </a:cubicBezTo>
                <a:cubicBezTo>
                  <a:pt x="491" y="187"/>
                  <a:pt x="488" y="187"/>
                  <a:pt x="486" y="187"/>
                </a:cubicBezTo>
                <a:cubicBezTo>
                  <a:pt x="485" y="186"/>
                  <a:pt x="484" y="186"/>
                  <a:pt x="484" y="186"/>
                </a:cubicBezTo>
                <a:cubicBezTo>
                  <a:pt x="484" y="184"/>
                  <a:pt x="484" y="183"/>
                  <a:pt x="483" y="182"/>
                </a:cubicBezTo>
                <a:cubicBezTo>
                  <a:pt x="482" y="182"/>
                  <a:pt x="481" y="182"/>
                  <a:pt x="480" y="182"/>
                </a:cubicBezTo>
                <a:cubicBezTo>
                  <a:pt x="480" y="182"/>
                  <a:pt x="480" y="183"/>
                  <a:pt x="479" y="184"/>
                </a:cubicBezTo>
                <a:cubicBezTo>
                  <a:pt x="474" y="184"/>
                  <a:pt x="466" y="182"/>
                  <a:pt x="467" y="177"/>
                </a:cubicBezTo>
                <a:cubicBezTo>
                  <a:pt x="470" y="177"/>
                  <a:pt x="478" y="178"/>
                  <a:pt x="479" y="177"/>
                </a:cubicBezTo>
                <a:cubicBezTo>
                  <a:pt x="475" y="172"/>
                  <a:pt x="469" y="173"/>
                  <a:pt x="462" y="171"/>
                </a:cubicBezTo>
                <a:cubicBezTo>
                  <a:pt x="462" y="167"/>
                  <a:pt x="463" y="166"/>
                  <a:pt x="466" y="165"/>
                </a:cubicBezTo>
                <a:cubicBezTo>
                  <a:pt x="466" y="165"/>
                  <a:pt x="466" y="164"/>
                  <a:pt x="466" y="164"/>
                </a:cubicBezTo>
                <a:cubicBezTo>
                  <a:pt x="465" y="163"/>
                  <a:pt x="464" y="163"/>
                  <a:pt x="463" y="162"/>
                </a:cubicBezTo>
                <a:cubicBezTo>
                  <a:pt x="463" y="152"/>
                  <a:pt x="479" y="142"/>
                  <a:pt x="490" y="146"/>
                </a:cubicBezTo>
                <a:cubicBezTo>
                  <a:pt x="490" y="146"/>
                  <a:pt x="490" y="147"/>
                  <a:pt x="490" y="147"/>
                </a:cubicBezTo>
                <a:cubicBezTo>
                  <a:pt x="488" y="148"/>
                  <a:pt x="481" y="154"/>
                  <a:pt x="481" y="157"/>
                </a:cubicBezTo>
                <a:cubicBezTo>
                  <a:pt x="481" y="157"/>
                  <a:pt x="481" y="158"/>
                  <a:pt x="481" y="159"/>
                </a:cubicBezTo>
                <a:cubicBezTo>
                  <a:pt x="482" y="160"/>
                  <a:pt x="483" y="160"/>
                  <a:pt x="484" y="161"/>
                </a:cubicBezTo>
                <a:cubicBezTo>
                  <a:pt x="481" y="167"/>
                  <a:pt x="488" y="169"/>
                  <a:pt x="490" y="172"/>
                </a:cubicBezTo>
                <a:cubicBezTo>
                  <a:pt x="490" y="172"/>
                  <a:pt x="490" y="173"/>
                  <a:pt x="490" y="173"/>
                </a:cubicBezTo>
                <a:cubicBezTo>
                  <a:pt x="489" y="173"/>
                  <a:pt x="488" y="174"/>
                  <a:pt x="487" y="174"/>
                </a:cubicBezTo>
                <a:cubicBezTo>
                  <a:pt x="487" y="175"/>
                  <a:pt x="487" y="175"/>
                  <a:pt x="487" y="176"/>
                </a:cubicBezTo>
                <a:cubicBezTo>
                  <a:pt x="489" y="176"/>
                  <a:pt x="491" y="176"/>
                  <a:pt x="493" y="176"/>
                </a:cubicBezTo>
                <a:cubicBezTo>
                  <a:pt x="494" y="175"/>
                  <a:pt x="495" y="173"/>
                  <a:pt x="494" y="171"/>
                </a:cubicBezTo>
                <a:cubicBezTo>
                  <a:pt x="494" y="170"/>
                  <a:pt x="492" y="170"/>
                  <a:pt x="491" y="169"/>
                </a:cubicBezTo>
                <a:cubicBezTo>
                  <a:pt x="490" y="168"/>
                  <a:pt x="489" y="167"/>
                  <a:pt x="488" y="166"/>
                </a:cubicBezTo>
                <a:cubicBezTo>
                  <a:pt x="489" y="165"/>
                  <a:pt x="490" y="164"/>
                  <a:pt x="491" y="163"/>
                </a:cubicBezTo>
                <a:cubicBezTo>
                  <a:pt x="493" y="164"/>
                  <a:pt x="494" y="164"/>
                  <a:pt x="496" y="163"/>
                </a:cubicBezTo>
                <a:cubicBezTo>
                  <a:pt x="496" y="163"/>
                  <a:pt x="496" y="163"/>
                  <a:pt x="496" y="163"/>
                </a:cubicBezTo>
                <a:cubicBezTo>
                  <a:pt x="495" y="162"/>
                  <a:pt x="494" y="162"/>
                  <a:pt x="493" y="161"/>
                </a:cubicBezTo>
                <a:cubicBezTo>
                  <a:pt x="492" y="161"/>
                  <a:pt x="492" y="161"/>
                  <a:pt x="491" y="161"/>
                </a:cubicBezTo>
                <a:cubicBezTo>
                  <a:pt x="490" y="160"/>
                  <a:pt x="489" y="160"/>
                  <a:pt x="489" y="159"/>
                </a:cubicBezTo>
                <a:cubicBezTo>
                  <a:pt x="489" y="158"/>
                  <a:pt x="489" y="156"/>
                  <a:pt x="489" y="155"/>
                </a:cubicBezTo>
                <a:cubicBezTo>
                  <a:pt x="490" y="155"/>
                  <a:pt x="490" y="155"/>
                  <a:pt x="491" y="154"/>
                </a:cubicBezTo>
                <a:cubicBezTo>
                  <a:pt x="493" y="155"/>
                  <a:pt x="496" y="154"/>
                  <a:pt x="498" y="154"/>
                </a:cubicBezTo>
                <a:cubicBezTo>
                  <a:pt x="498" y="154"/>
                  <a:pt x="498" y="154"/>
                  <a:pt x="498" y="154"/>
                </a:cubicBezTo>
                <a:cubicBezTo>
                  <a:pt x="496" y="153"/>
                  <a:pt x="494" y="152"/>
                  <a:pt x="493" y="151"/>
                </a:cubicBezTo>
                <a:cubicBezTo>
                  <a:pt x="493" y="151"/>
                  <a:pt x="493" y="151"/>
                  <a:pt x="493" y="151"/>
                </a:cubicBezTo>
                <a:cubicBezTo>
                  <a:pt x="496" y="149"/>
                  <a:pt x="507" y="144"/>
                  <a:pt x="512" y="147"/>
                </a:cubicBezTo>
                <a:cubicBezTo>
                  <a:pt x="513" y="149"/>
                  <a:pt x="514" y="150"/>
                  <a:pt x="515" y="151"/>
                </a:cubicBezTo>
                <a:cubicBezTo>
                  <a:pt x="516" y="153"/>
                  <a:pt x="517" y="154"/>
                  <a:pt x="518" y="155"/>
                </a:cubicBezTo>
                <a:cubicBezTo>
                  <a:pt x="519" y="156"/>
                  <a:pt x="515" y="160"/>
                  <a:pt x="515" y="162"/>
                </a:cubicBezTo>
                <a:cubicBezTo>
                  <a:pt x="515" y="163"/>
                  <a:pt x="515" y="164"/>
                  <a:pt x="515" y="166"/>
                </a:cubicBezTo>
                <a:cubicBezTo>
                  <a:pt x="518" y="167"/>
                  <a:pt x="521" y="165"/>
                  <a:pt x="521" y="162"/>
                </a:cubicBezTo>
                <a:cubicBezTo>
                  <a:pt x="523" y="162"/>
                  <a:pt x="525" y="162"/>
                  <a:pt x="526" y="163"/>
                </a:cubicBezTo>
                <a:cubicBezTo>
                  <a:pt x="527" y="164"/>
                  <a:pt x="527" y="165"/>
                  <a:pt x="527" y="167"/>
                </a:cubicBezTo>
                <a:cubicBezTo>
                  <a:pt x="528" y="167"/>
                  <a:pt x="528" y="167"/>
                  <a:pt x="529" y="167"/>
                </a:cubicBezTo>
                <a:cubicBezTo>
                  <a:pt x="529" y="167"/>
                  <a:pt x="529" y="167"/>
                  <a:pt x="529" y="167"/>
                </a:cubicBezTo>
                <a:cubicBezTo>
                  <a:pt x="529" y="166"/>
                  <a:pt x="529" y="164"/>
                  <a:pt x="529" y="163"/>
                </a:cubicBezTo>
                <a:cubicBezTo>
                  <a:pt x="532" y="155"/>
                  <a:pt x="538" y="159"/>
                  <a:pt x="544" y="160"/>
                </a:cubicBezTo>
                <a:cubicBezTo>
                  <a:pt x="545" y="160"/>
                  <a:pt x="547" y="159"/>
                  <a:pt x="549" y="160"/>
                </a:cubicBezTo>
                <a:cubicBezTo>
                  <a:pt x="550" y="161"/>
                  <a:pt x="550" y="162"/>
                  <a:pt x="551" y="163"/>
                </a:cubicBezTo>
                <a:cubicBezTo>
                  <a:pt x="552" y="164"/>
                  <a:pt x="554" y="165"/>
                  <a:pt x="555" y="166"/>
                </a:cubicBezTo>
                <a:cubicBezTo>
                  <a:pt x="555" y="166"/>
                  <a:pt x="555" y="166"/>
                  <a:pt x="555" y="167"/>
                </a:cubicBezTo>
                <a:cubicBezTo>
                  <a:pt x="553" y="167"/>
                  <a:pt x="550" y="169"/>
                  <a:pt x="549" y="171"/>
                </a:cubicBezTo>
                <a:cubicBezTo>
                  <a:pt x="550" y="171"/>
                  <a:pt x="550" y="172"/>
                  <a:pt x="550" y="172"/>
                </a:cubicBezTo>
                <a:cubicBezTo>
                  <a:pt x="551" y="172"/>
                  <a:pt x="551" y="172"/>
                  <a:pt x="552" y="172"/>
                </a:cubicBezTo>
                <a:cubicBezTo>
                  <a:pt x="553" y="171"/>
                  <a:pt x="555" y="170"/>
                  <a:pt x="557" y="170"/>
                </a:cubicBezTo>
                <a:cubicBezTo>
                  <a:pt x="558" y="171"/>
                  <a:pt x="560" y="173"/>
                  <a:pt x="561" y="175"/>
                </a:cubicBezTo>
                <a:cubicBezTo>
                  <a:pt x="561" y="175"/>
                  <a:pt x="561" y="175"/>
                  <a:pt x="561" y="175"/>
                </a:cubicBezTo>
                <a:cubicBezTo>
                  <a:pt x="562" y="173"/>
                  <a:pt x="564" y="172"/>
                  <a:pt x="565" y="170"/>
                </a:cubicBezTo>
                <a:cubicBezTo>
                  <a:pt x="568" y="171"/>
                  <a:pt x="570" y="172"/>
                  <a:pt x="573" y="173"/>
                </a:cubicBezTo>
                <a:cubicBezTo>
                  <a:pt x="573" y="173"/>
                  <a:pt x="573" y="173"/>
                  <a:pt x="573" y="173"/>
                </a:cubicBezTo>
                <a:cubicBezTo>
                  <a:pt x="571" y="175"/>
                  <a:pt x="570" y="176"/>
                  <a:pt x="569" y="178"/>
                </a:cubicBezTo>
                <a:cubicBezTo>
                  <a:pt x="572" y="178"/>
                  <a:pt x="573" y="176"/>
                  <a:pt x="576" y="176"/>
                </a:cubicBezTo>
                <a:cubicBezTo>
                  <a:pt x="576" y="177"/>
                  <a:pt x="576" y="178"/>
                  <a:pt x="576" y="179"/>
                </a:cubicBezTo>
                <a:cubicBezTo>
                  <a:pt x="577" y="180"/>
                  <a:pt x="578" y="181"/>
                  <a:pt x="578" y="181"/>
                </a:cubicBezTo>
                <a:cubicBezTo>
                  <a:pt x="582" y="181"/>
                  <a:pt x="586" y="177"/>
                  <a:pt x="589" y="182"/>
                </a:cubicBezTo>
                <a:cubicBezTo>
                  <a:pt x="588" y="185"/>
                  <a:pt x="584" y="184"/>
                  <a:pt x="582" y="186"/>
                </a:cubicBezTo>
                <a:cubicBezTo>
                  <a:pt x="582" y="186"/>
                  <a:pt x="582" y="187"/>
                  <a:pt x="582" y="187"/>
                </a:cubicBezTo>
                <a:cubicBezTo>
                  <a:pt x="582" y="187"/>
                  <a:pt x="583" y="188"/>
                  <a:pt x="583" y="188"/>
                </a:cubicBezTo>
                <a:cubicBezTo>
                  <a:pt x="585" y="188"/>
                  <a:pt x="585" y="187"/>
                  <a:pt x="587" y="187"/>
                </a:cubicBezTo>
                <a:cubicBezTo>
                  <a:pt x="588" y="187"/>
                  <a:pt x="589" y="187"/>
                  <a:pt x="590" y="186"/>
                </a:cubicBezTo>
                <a:cubicBezTo>
                  <a:pt x="590" y="186"/>
                  <a:pt x="591" y="185"/>
                  <a:pt x="592" y="185"/>
                </a:cubicBezTo>
                <a:cubicBezTo>
                  <a:pt x="594" y="185"/>
                  <a:pt x="597" y="188"/>
                  <a:pt x="597" y="190"/>
                </a:cubicBezTo>
                <a:cubicBezTo>
                  <a:pt x="595" y="190"/>
                  <a:pt x="592" y="190"/>
                  <a:pt x="591" y="190"/>
                </a:cubicBezTo>
                <a:cubicBezTo>
                  <a:pt x="591" y="191"/>
                  <a:pt x="590" y="191"/>
                  <a:pt x="590" y="191"/>
                </a:cubicBezTo>
                <a:cubicBezTo>
                  <a:pt x="591" y="193"/>
                  <a:pt x="595" y="193"/>
                  <a:pt x="597" y="194"/>
                </a:cubicBezTo>
                <a:cubicBezTo>
                  <a:pt x="599" y="194"/>
                  <a:pt x="599" y="195"/>
                  <a:pt x="600" y="196"/>
                </a:cubicBezTo>
                <a:cubicBezTo>
                  <a:pt x="600" y="196"/>
                  <a:pt x="600" y="196"/>
                  <a:pt x="600" y="196"/>
                </a:cubicBezTo>
                <a:cubicBezTo>
                  <a:pt x="598" y="196"/>
                  <a:pt x="596" y="196"/>
                  <a:pt x="594" y="196"/>
                </a:cubicBezTo>
                <a:cubicBezTo>
                  <a:pt x="593" y="196"/>
                  <a:pt x="591" y="194"/>
                  <a:pt x="589" y="195"/>
                </a:cubicBezTo>
                <a:cubicBezTo>
                  <a:pt x="589" y="195"/>
                  <a:pt x="589" y="195"/>
                  <a:pt x="589" y="196"/>
                </a:cubicBezTo>
                <a:cubicBezTo>
                  <a:pt x="589" y="196"/>
                  <a:pt x="589" y="196"/>
                  <a:pt x="589" y="196"/>
                </a:cubicBezTo>
                <a:cubicBezTo>
                  <a:pt x="590" y="197"/>
                  <a:pt x="591" y="197"/>
                  <a:pt x="592" y="198"/>
                </a:cubicBezTo>
                <a:cubicBezTo>
                  <a:pt x="592" y="199"/>
                  <a:pt x="591" y="199"/>
                  <a:pt x="591" y="199"/>
                </a:cubicBezTo>
                <a:cubicBezTo>
                  <a:pt x="590" y="199"/>
                  <a:pt x="589" y="200"/>
                  <a:pt x="587" y="200"/>
                </a:cubicBezTo>
                <a:cubicBezTo>
                  <a:pt x="589" y="203"/>
                  <a:pt x="594" y="203"/>
                  <a:pt x="597" y="205"/>
                </a:cubicBezTo>
                <a:cubicBezTo>
                  <a:pt x="598" y="206"/>
                  <a:pt x="598" y="208"/>
                  <a:pt x="599" y="209"/>
                </a:cubicBezTo>
                <a:cubicBezTo>
                  <a:pt x="602" y="207"/>
                  <a:pt x="603" y="209"/>
                  <a:pt x="606" y="210"/>
                </a:cubicBezTo>
                <a:cubicBezTo>
                  <a:pt x="608" y="210"/>
                  <a:pt x="608" y="208"/>
                  <a:pt x="610" y="209"/>
                </a:cubicBezTo>
                <a:cubicBezTo>
                  <a:pt x="612" y="210"/>
                  <a:pt x="615" y="212"/>
                  <a:pt x="616" y="214"/>
                </a:cubicBezTo>
                <a:cubicBezTo>
                  <a:pt x="616" y="214"/>
                  <a:pt x="615" y="214"/>
                  <a:pt x="615" y="214"/>
                </a:cubicBezTo>
                <a:cubicBezTo>
                  <a:pt x="614" y="215"/>
                  <a:pt x="613" y="215"/>
                  <a:pt x="612" y="215"/>
                </a:cubicBezTo>
                <a:cubicBezTo>
                  <a:pt x="612" y="216"/>
                  <a:pt x="612" y="216"/>
                  <a:pt x="612" y="217"/>
                </a:cubicBezTo>
                <a:cubicBezTo>
                  <a:pt x="615" y="217"/>
                  <a:pt x="618" y="216"/>
                  <a:pt x="621" y="217"/>
                </a:cubicBezTo>
                <a:cubicBezTo>
                  <a:pt x="621" y="217"/>
                  <a:pt x="621" y="218"/>
                  <a:pt x="620" y="219"/>
                </a:cubicBezTo>
                <a:cubicBezTo>
                  <a:pt x="623" y="220"/>
                  <a:pt x="625" y="220"/>
                  <a:pt x="626" y="218"/>
                </a:cubicBezTo>
                <a:close/>
                <a:moveTo>
                  <a:pt x="640" y="123"/>
                </a:moveTo>
                <a:cubicBezTo>
                  <a:pt x="640" y="122"/>
                  <a:pt x="641" y="121"/>
                  <a:pt x="641" y="121"/>
                </a:cubicBezTo>
                <a:cubicBezTo>
                  <a:pt x="641" y="121"/>
                  <a:pt x="641" y="121"/>
                  <a:pt x="641" y="121"/>
                </a:cubicBezTo>
                <a:cubicBezTo>
                  <a:pt x="642" y="122"/>
                  <a:pt x="643" y="123"/>
                  <a:pt x="642" y="124"/>
                </a:cubicBezTo>
                <a:cubicBezTo>
                  <a:pt x="641" y="124"/>
                  <a:pt x="640" y="124"/>
                  <a:pt x="640" y="123"/>
                </a:cubicBezTo>
                <a:close/>
                <a:moveTo>
                  <a:pt x="649" y="158"/>
                </a:moveTo>
                <a:cubicBezTo>
                  <a:pt x="649" y="157"/>
                  <a:pt x="651" y="157"/>
                  <a:pt x="652" y="156"/>
                </a:cubicBezTo>
                <a:cubicBezTo>
                  <a:pt x="655" y="155"/>
                  <a:pt x="658" y="156"/>
                  <a:pt x="659" y="158"/>
                </a:cubicBezTo>
                <a:cubicBezTo>
                  <a:pt x="660" y="159"/>
                  <a:pt x="661" y="159"/>
                  <a:pt x="662" y="160"/>
                </a:cubicBezTo>
                <a:cubicBezTo>
                  <a:pt x="664" y="160"/>
                  <a:pt x="667" y="161"/>
                  <a:pt x="666" y="163"/>
                </a:cubicBezTo>
                <a:cubicBezTo>
                  <a:pt x="666" y="164"/>
                  <a:pt x="663" y="165"/>
                  <a:pt x="662" y="166"/>
                </a:cubicBezTo>
                <a:cubicBezTo>
                  <a:pt x="660" y="166"/>
                  <a:pt x="660" y="166"/>
                  <a:pt x="658" y="166"/>
                </a:cubicBezTo>
                <a:cubicBezTo>
                  <a:pt x="658" y="167"/>
                  <a:pt x="657" y="167"/>
                  <a:pt x="656" y="167"/>
                </a:cubicBezTo>
                <a:cubicBezTo>
                  <a:pt x="655" y="168"/>
                  <a:pt x="652" y="166"/>
                  <a:pt x="652" y="165"/>
                </a:cubicBezTo>
                <a:cubicBezTo>
                  <a:pt x="652" y="165"/>
                  <a:pt x="653" y="165"/>
                  <a:pt x="654" y="165"/>
                </a:cubicBezTo>
                <a:cubicBezTo>
                  <a:pt x="655" y="165"/>
                  <a:pt x="655" y="165"/>
                  <a:pt x="656" y="164"/>
                </a:cubicBezTo>
                <a:cubicBezTo>
                  <a:pt x="656" y="164"/>
                  <a:pt x="656" y="164"/>
                  <a:pt x="656" y="164"/>
                </a:cubicBezTo>
                <a:cubicBezTo>
                  <a:pt x="655" y="164"/>
                  <a:pt x="655" y="164"/>
                  <a:pt x="654" y="164"/>
                </a:cubicBezTo>
                <a:cubicBezTo>
                  <a:pt x="654" y="164"/>
                  <a:pt x="654" y="164"/>
                  <a:pt x="654" y="164"/>
                </a:cubicBezTo>
                <a:cubicBezTo>
                  <a:pt x="654" y="164"/>
                  <a:pt x="654" y="164"/>
                  <a:pt x="654" y="164"/>
                </a:cubicBezTo>
                <a:cubicBezTo>
                  <a:pt x="653" y="164"/>
                  <a:pt x="653" y="164"/>
                  <a:pt x="652" y="164"/>
                </a:cubicBezTo>
                <a:cubicBezTo>
                  <a:pt x="652" y="164"/>
                  <a:pt x="651" y="164"/>
                  <a:pt x="650" y="163"/>
                </a:cubicBezTo>
                <a:cubicBezTo>
                  <a:pt x="649" y="163"/>
                  <a:pt x="649" y="163"/>
                  <a:pt x="648" y="163"/>
                </a:cubicBezTo>
                <a:cubicBezTo>
                  <a:pt x="648" y="163"/>
                  <a:pt x="648" y="163"/>
                  <a:pt x="648" y="163"/>
                </a:cubicBezTo>
                <a:cubicBezTo>
                  <a:pt x="649" y="162"/>
                  <a:pt x="650" y="162"/>
                  <a:pt x="651" y="162"/>
                </a:cubicBezTo>
                <a:cubicBezTo>
                  <a:pt x="650" y="162"/>
                  <a:pt x="649" y="161"/>
                  <a:pt x="648" y="161"/>
                </a:cubicBezTo>
                <a:cubicBezTo>
                  <a:pt x="648" y="160"/>
                  <a:pt x="649" y="160"/>
                  <a:pt x="649" y="160"/>
                </a:cubicBezTo>
                <a:cubicBezTo>
                  <a:pt x="650" y="160"/>
                  <a:pt x="650" y="160"/>
                  <a:pt x="651" y="160"/>
                </a:cubicBezTo>
                <a:cubicBezTo>
                  <a:pt x="650" y="159"/>
                  <a:pt x="649" y="159"/>
                  <a:pt x="649" y="158"/>
                </a:cubicBezTo>
                <a:close/>
                <a:moveTo>
                  <a:pt x="542" y="581"/>
                </a:moveTo>
                <a:cubicBezTo>
                  <a:pt x="542" y="581"/>
                  <a:pt x="542" y="581"/>
                  <a:pt x="541" y="581"/>
                </a:cubicBezTo>
                <a:cubicBezTo>
                  <a:pt x="540" y="581"/>
                  <a:pt x="540" y="581"/>
                  <a:pt x="539" y="580"/>
                </a:cubicBezTo>
                <a:cubicBezTo>
                  <a:pt x="537" y="580"/>
                  <a:pt x="537" y="581"/>
                  <a:pt x="536" y="582"/>
                </a:cubicBezTo>
                <a:cubicBezTo>
                  <a:pt x="535" y="582"/>
                  <a:pt x="530" y="579"/>
                  <a:pt x="530" y="578"/>
                </a:cubicBezTo>
                <a:cubicBezTo>
                  <a:pt x="530" y="578"/>
                  <a:pt x="531" y="578"/>
                  <a:pt x="531" y="577"/>
                </a:cubicBezTo>
                <a:cubicBezTo>
                  <a:pt x="535" y="577"/>
                  <a:pt x="540" y="578"/>
                  <a:pt x="542" y="581"/>
                </a:cubicBezTo>
                <a:close/>
                <a:moveTo>
                  <a:pt x="546" y="463"/>
                </a:moveTo>
                <a:cubicBezTo>
                  <a:pt x="546" y="463"/>
                  <a:pt x="546" y="463"/>
                  <a:pt x="546" y="464"/>
                </a:cubicBezTo>
                <a:cubicBezTo>
                  <a:pt x="546" y="464"/>
                  <a:pt x="546" y="464"/>
                  <a:pt x="546" y="464"/>
                </a:cubicBezTo>
                <a:cubicBezTo>
                  <a:pt x="546" y="463"/>
                  <a:pt x="546" y="463"/>
                  <a:pt x="546" y="463"/>
                </a:cubicBezTo>
                <a:close/>
                <a:moveTo>
                  <a:pt x="546" y="462"/>
                </a:moveTo>
                <a:cubicBezTo>
                  <a:pt x="546" y="463"/>
                  <a:pt x="546" y="463"/>
                  <a:pt x="546" y="463"/>
                </a:cubicBezTo>
                <a:cubicBezTo>
                  <a:pt x="546" y="463"/>
                  <a:pt x="546" y="463"/>
                  <a:pt x="546" y="463"/>
                </a:cubicBezTo>
                <a:cubicBezTo>
                  <a:pt x="546" y="463"/>
                  <a:pt x="546" y="463"/>
                  <a:pt x="546" y="462"/>
                </a:cubicBezTo>
                <a:close/>
                <a:moveTo>
                  <a:pt x="547" y="467"/>
                </a:moveTo>
                <a:cubicBezTo>
                  <a:pt x="547" y="467"/>
                  <a:pt x="547" y="467"/>
                  <a:pt x="547" y="467"/>
                </a:cubicBezTo>
                <a:cubicBezTo>
                  <a:pt x="547" y="466"/>
                  <a:pt x="546" y="465"/>
                  <a:pt x="546" y="464"/>
                </a:cubicBezTo>
                <a:cubicBezTo>
                  <a:pt x="546" y="465"/>
                  <a:pt x="547" y="466"/>
                  <a:pt x="547" y="467"/>
                </a:cubicBezTo>
                <a:close/>
                <a:moveTo>
                  <a:pt x="554" y="567"/>
                </a:moveTo>
                <a:cubicBezTo>
                  <a:pt x="554" y="567"/>
                  <a:pt x="554" y="567"/>
                  <a:pt x="554" y="567"/>
                </a:cubicBezTo>
                <a:cubicBezTo>
                  <a:pt x="552" y="568"/>
                  <a:pt x="550" y="568"/>
                  <a:pt x="548" y="569"/>
                </a:cubicBezTo>
                <a:cubicBezTo>
                  <a:pt x="546" y="569"/>
                  <a:pt x="544" y="568"/>
                  <a:pt x="542" y="568"/>
                </a:cubicBezTo>
                <a:cubicBezTo>
                  <a:pt x="539" y="568"/>
                  <a:pt x="537" y="569"/>
                  <a:pt x="534" y="569"/>
                </a:cubicBezTo>
                <a:cubicBezTo>
                  <a:pt x="534" y="569"/>
                  <a:pt x="534" y="569"/>
                  <a:pt x="534" y="569"/>
                </a:cubicBezTo>
                <a:cubicBezTo>
                  <a:pt x="534" y="568"/>
                  <a:pt x="534" y="568"/>
                  <a:pt x="535" y="567"/>
                </a:cubicBezTo>
                <a:cubicBezTo>
                  <a:pt x="536" y="567"/>
                  <a:pt x="537" y="566"/>
                  <a:pt x="537" y="565"/>
                </a:cubicBezTo>
                <a:cubicBezTo>
                  <a:pt x="535" y="564"/>
                  <a:pt x="531" y="564"/>
                  <a:pt x="529" y="562"/>
                </a:cubicBezTo>
                <a:cubicBezTo>
                  <a:pt x="529" y="561"/>
                  <a:pt x="529" y="559"/>
                  <a:pt x="528" y="559"/>
                </a:cubicBezTo>
                <a:cubicBezTo>
                  <a:pt x="526" y="558"/>
                  <a:pt x="524" y="559"/>
                  <a:pt x="522" y="558"/>
                </a:cubicBezTo>
                <a:cubicBezTo>
                  <a:pt x="520" y="558"/>
                  <a:pt x="518" y="556"/>
                  <a:pt x="516" y="555"/>
                </a:cubicBezTo>
                <a:cubicBezTo>
                  <a:pt x="512" y="554"/>
                  <a:pt x="509" y="555"/>
                  <a:pt x="507" y="554"/>
                </a:cubicBezTo>
                <a:cubicBezTo>
                  <a:pt x="508" y="553"/>
                  <a:pt x="509" y="553"/>
                  <a:pt x="510" y="553"/>
                </a:cubicBezTo>
                <a:cubicBezTo>
                  <a:pt x="510" y="553"/>
                  <a:pt x="510" y="553"/>
                  <a:pt x="510" y="553"/>
                </a:cubicBezTo>
                <a:cubicBezTo>
                  <a:pt x="510" y="552"/>
                  <a:pt x="510" y="552"/>
                  <a:pt x="510" y="552"/>
                </a:cubicBezTo>
                <a:cubicBezTo>
                  <a:pt x="503" y="551"/>
                  <a:pt x="503" y="553"/>
                  <a:pt x="500" y="555"/>
                </a:cubicBezTo>
                <a:cubicBezTo>
                  <a:pt x="499" y="555"/>
                  <a:pt x="497" y="555"/>
                  <a:pt x="497" y="555"/>
                </a:cubicBezTo>
                <a:cubicBezTo>
                  <a:pt x="496" y="557"/>
                  <a:pt x="494" y="558"/>
                  <a:pt x="492" y="557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493" y="556"/>
                  <a:pt x="494" y="556"/>
                  <a:pt x="494" y="556"/>
                </a:cubicBezTo>
                <a:cubicBezTo>
                  <a:pt x="494" y="554"/>
                  <a:pt x="494" y="554"/>
                  <a:pt x="495" y="553"/>
                </a:cubicBezTo>
                <a:cubicBezTo>
                  <a:pt x="497" y="552"/>
                  <a:pt x="499" y="550"/>
                  <a:pt x="502" y="550"/>
                </a:cubicBezTo>
                <a:cubicBezTo>
                  <a:pt x="504" y="549"/>
                  <a:pt x="506" y="549"/>
                  <a:pt x="507" y="549"/>
                </a:cubicBezTo>
                <a:cubicBezTo>
                  <a:pt x="512" y="549"/>
                  <a:pt x="515" y="550"/>
                  <a:pt x="519" y="550"/>
                </a:cubicBezTo>
                <a:cubicBezTo>
                  <a:pt x="519" y="550"/>
                  <a:pt x="520" y="550"/>
                  <a:pt x="520" y="550"/>
                </a:cubicBezTo>
                <a:cubicBezTo>
                  <a:pt x="522" y="551"/>
                  <a:pt x="523" y="553"/>
                  <a:pt x="524" y="554"/>
                </a:cubicBezTo>
                <a:cubicBezTo>
                  <a:pt x="527" y="555"/>
                  <a:pt x="531" y="555"/>
                  <a:pt x="534" y="557"/>
                </a:cubicBezTo>
                <a:cubicBezTo>
                  <a:pt x="534" y="557"/>
                  <a:pt x="535" y="558"/>
                  <a:pt x="536" y="559"/>
                </a:cubicBezTo>
                <a:cubicBezTo>
                  <a:pt x="539" y="560"/>
                  <a:pt x="544" y="560"/>
                  <a:pt x="546" y="562"/>
                </a:cubicBezTo>
                <a:cubicBezTo>
                  <a:pt x="546" y="563"/>
                  <a:pt x="545" y="563"/>
                  <a:pt x="545" y="564"/>
                </a:cubicBezTo>
                <a:cubicBezTo>
                  <a:pt x="545" y="564"/>
                  <a:pt x="545" y="564"/>
                  <a:pt x="545" y="564"/>
                </a:cubicBezTo>
                <a:cubicBezTo>
                  <a:pt x="550" y="564"/>
                  <a:pt x="552" y="565"/>
                  <a:pt x="554" y="567"/>
                </a:cubicBezTo>
                <a:close/>
                <a:moveTo>
                  <a:pt x="558" y="570"/>
                </a:moveTo>
                <a:cubicBezTo>
                  <a:pt x="558" y="570"/>
                  <a:pt x="558" y="570"/>
                  <a:pt x="558" y="569"/>
                </a:cubicBezTo>
                <a:cubicBezTo>
                  <a:pt x="558" y="569"/>
                  <a:pt x="559" y="569"/>
                  <a:pt x="559" y="569"/>
                </a:cubicBezTo>
                <a:cubicBezTo>
                  <a:pt x="559" y="569"/>
                  <a:pt x="560" y="569"/>
                  <a:pt x="560" y="569"/>
                </a:cubicBezTo>
                <a:cubicBezTo>
                  <a:pt x="563" y="569"/>
                  <a:pt x="565" y="569"/>
                  <a:pt x="567" y="570"/>
                </a:cubicBezTo>
                <a:cubicBezTo>
                  <a:pt x="568" y="570"/>
                  <a:pt x="569" y="569"/>
                  <a:pt x="569" y="569"/>
                </a:cubicBezTo>
                <a:cubicBezTo>
                  <a:pt x="570" y="569"/>
                  <a:pt x="571" y="569"/>
                  <a:pt x="572" y="569"/>
                </a:cubicBezTo>
                <a:cubicBezTo>
                  <a:pt x="572" y="569"/>
                  <a:pt x="573" y="569"/>
                  <a:pt x="574" y="569"/>
                </a:cubicBezTo>
                <a:cubicBezTo>
                  <a:pt x="575" y="570"/>
                  <a:pt x="577" y="570"/>
                  <a:pt x="579" y="570"/>
                </a:cubicBezTo>
                <a:cubicBezTo>
                  <a:pt x="580" y="574"/>
                  <a:pt x="586" y="574"/>
                  <a:pt x="588" y="577"/>
                </a:cubicBezTo>
                <a:cubicBezTo>
                  <a:pt x="588" y="578"/>
                  <a:pt x="587" y="579"/>
                  <a:pt x="587" y="579"/>
                </a:cubicBezTo>
                <a:cubicBezTo>
                  <a:pt x="585" y="578"/>
                  <a:pt x="584" y="576"/>
                  <a:pt x="582" y="578"/>
                </a:cubicBezTo>
                <a:cubicBezTo>
                  <a:pt x="581" y="577"/>
                  <a:pt x="581" y="577"/>
                  <a:pt x="580" y="577"/>
                </a:cubicBezTo>
                <a:cubicBezTo>
                  <a:pt x="578" y="578"/>
                  <a:pt x="578" y="579"/>
                  <a:pt x="576" y="579"/>
                </a:cubicBezTo>
                <a:cubicBezTo>
                  <a:pt x="576" y="578"/>
                  <a:pt x="575" y="578"/>
                  <a:pt x="575" y="577"/>
                </a:cubicBezTo>
                <a:cubicBezTo>
                  <a:pt x="573" y="578"/>
                  <a:pt x="572" y="580"/>
                  <a:pt x="571" y="582"/>
                </a:cubicBezTo>
                <a:cubicBezTo>
                  <a:pt x="569" y="582"/>
                  <a:pt x="568" y="580"/>
                  <a:pt x="567" y="579"/>
                </a:cubicBezTo>
                <a:cubicBezTo>
                  <a:pt x="566" y="579"/>
                  <a:pt x="564" y="579"/>
                  <a:pt x="562" y="579"/>
                </a:cubicBezTo>
                <a:cubicBezTo>
                  <a:pt x="561" y="579"/>
                  <a:pt x="559" y="579"/>
                  <a:pt x="558" y="579"/>
                </a:cubicBezTo>
                <a:cubicBezTo>
                  <a:pt x="557" y="579"/>
                  <a:pt x="557" y="580"/>
                  <a:pt x="556" y="580"/>
                </a:cubicBezTo>
                <a:cubicBezTo>
                  <a:pt x="555" y="579"/>
                  <a:pt x="553" y="579"/>
                  <a:pt x="553" y="577"/>
                </a:cubicBezTo>
                <a:cubicBezTo>
                  <a:pt x="553" y="577"/>
                  <a:pt x="553" y="577"/>
                  <a:pt x="553" y="577"/>
                </a:cubicBezTo>
                <a:cubicBezTo>
                  <a:pt x="553" y="577"/>
                  <a:pt x="553" y="576"/>
                  <a:pt x="554" y="576"/>
                </a:cubicBezTo>
                <a:cubicBezTo>
                  <a:pt x="557" y="577"/>
                  <a:pt x="562" y="578"/>
                  <a:pt x="565" y="576"/>
                </a:cubicBezTo>
                <a:cubicBezTo>
                  <a:pt x="565" y="576"/>
                  <a:pt x="565" y="576"/>
                  <a:pt x="565" y="576"/>
                </a:cubicBezTo>
                <a:cubicBezTo>
                  <a:pt x="561" y="575"/>
                  <a:pt x="564" y="573"/>
                  <a:pt x="563" y="572"/>
                </a:cubicBezTo>
                <a:cubicBezTo>
                  <a:pt x="562" y="570"/>
                  <a:pt x="560" y="571"/>
                  <a:pt x="558" y="570"/>
                </a:cubicBezTo>
                <a:close/>
                <a:moveTo>
                  <a:pt x="595" y="578"/>
                </a:moveTo>
                <a:cubicBezTo>
                  <a:pt x="595" y="578"/>
                  <a:pt x="596" y="577"/>
                  <a:pt x="596" y="577"/>
                </a:cubicBezTo>
                <a:cubicBezTo>
                  <a:pt x="598" y="577"/>
                  <a:pt x="602" y="577"/>
                  <a:pt x="604" y="578"/>
                </a:cubicBezTo>
                <a:cubicBezTo>
                  <a:pt x="603" y="581"/>
                  <a:pt x="602" y="580"/>
                  <a:pt x="600" y="580"/>
                </a:cubicBezTo>
                <a:cubicBezTo>
                  <a:pt x="598" y="580"/>
                  <a:pt x="597" y="581"/>
                  <a:pt x="595" y="581"/>
                </a:cubicBezTo>
                <a:cubicBezTo>
                  <a:pt x="595" y="580"/>
                  <a:pt x="595" y="579"/>
                  <a:pt x="595" y="578"/>
                </a:cubicBezTo>
                <a:close/>
                <a:moveTo>
                  <a:pt x="597" y="650"/>
                </a:moveTo>
                <a:cubicBezTo>
                  <a:pt x="597" y="650"/>
                  <a:pt x="597" y="650"/>
                  <a:pt x="597" y="650"/>
                </a:cubicBezTo>
                <a:cubicBezTo>
                  <a:pt x="599" y="650"/>
                  <a:pt x="600" y="649"/>
                  <a:pt x="601" y="649"/>
                </a:cubicBezTo>
                <a:cubicBezTo>
                  <a:pt x="601" y="649"/>
                  <a:pt x="601" y="649"/>
                  <a:pt x="602" y="649"/>
                </a:cubicBezTo>
                <a:cubicBezTo>
                  <a:pt x="602" y="649"/>
                  <a:pt x="602" y="649"/>
                  <a:pt x="602" y="649"/>
                </a:cubicBezTo>
                <a:cubicBezTo>
                  <a:pt x="601" y="650"/>
                  <a:pt x="601" y="652"/>
                  <a:pt x="601" y="653"/>
                </a:cubicBezTo>
                <a:cubicBezTo>
                  <a:pt x="600" y="654"/>
                  <a:pt x="598" y="654"/>
                  <a:pt x="596" y="654"/>
                </a:cubicBezTo>
                <a:cubicBezTo>
                  <a:pt x="596" y="654"/>
                  <a:pt x="596" y="654"/>
                  <a:pt x="596" y="654"/>
                </a:cubicBezTo>
                <a:cubicBezTo>
                  <a:pt x="596" y="653"/>
                  <a:pt x="596" y="653"/>
                  <a:pt x="596" y="653"/>
                </a:cubicBezTo>
                <a:cubicBezTo>
                  <a:pt x="597" y="653"/>
                  <a:pt x="598" y="653"/>
                  <a:pt x="598" y="652"/>
                </a:cubicBezTo>
                <a:cubicBezTo>
                  <a:pt x="598" y="652"/>
                  <a:pt x="598" y="651"/>
                  <a:pt x="598" y="651"/>
                </a:cubicBezTo>
                <a:cubicBezTo>
                  <a:pt x="598" y="650"/>
                  <a:pt x="598" y="650"/>
                  <a:pt x="597" y="650"/>
                </a:cubicBezTo>
                <a:close/>
                <a:moveTo>
                  <a:pt x="634" y="397"/>
                </a:moveTo>
                <a:cubicBezTo>
                  <a:pt x="636" y="396"/>
                  <a:pt x="637" y="391"/>
                  <a:pt x="640" y="395"/>
                </a:cubicBezTo>
                <a:cubicBezTo>
                  <a:pt x="639" y="399"/>
                  <a:pt x="632" y="400"/>
                  <a:pt x="631" y="396"/>
                </a:cubicBezTo>
                <a:cubicBezTo>
                  <a:pt x="630" y="393"/>
                  <a:pt x="634" y="389"/>
                  <a:pt x="635" y="387"/>
                </a:cubicBezTo>
                <a:cubicBezTo>
                  <a:pt x="636" y="388"/>
                  <a:pt x="637" y="388"/>
                  <a:pt x="637" y="389"/>
                </a:cubicBezTo>
                <a:cubicBezTo>
                  <a:pt x="637" y="390"/>
                  <a:pt x="636" y="392"/>
                  <a:pt x="635" y="393"/>
                </a:cubicBezTo>
                <a:cubicBezTo>
                  <a:pt x="634" y="394"/>
                  <a:pt x="632" y="394"/>
                  <a:pt x="633" y="396"/>
                </a:cubicBezTo>
                <a:cubicBezTo>
                  <a:pt x="633" y="396"/>
                  <a:pt x="633" y="397"/>
                  <a:pt x="634" y="397"/>
                </a:cubicBezTo>
                <a:close/>
                <a:moveTo>
                  <a:pt x="676" y="715"/>
                </a:moveTo>
                <a:cubicBezTo>
                  <a:pt x="676" y="717"/>
                  <a:pt x="675" y="720"/>
                  <a:pt x="674" y="721"/>
                </a:cubicBezTo>
                <a:cubicBezTo>
                  <a:pt x="673" y="723"/>
                  <a:pt x="667" y="724"/>
                  <a:pt x="664" y="723"/>
                </a:cubicBezTo>
                <a:cubicBezTo>
                  <a:pt x="663" y="721"/>
                  <a:pt x="663" y="717"/>
                  <a:pt x="664" y="714"/>
                </a:cubicBezTo>
                <a:cubicBezTo>
                  <a:pt x="667" y="714"/>
                  <a:pt x="675" y="714"/>
                  <a:pt x="676" y="715"/>
                </a:cubicBezTo>
                <a:close/>
                <a:moveTo>
                  <a:pt x="682" y="384"/>
                </a:moveTo>
                <a:cubicBezTo>
                  <a:pt x="682" y="386"/>
                  <a:pt x="680" y="388"/>
                  <a:pt x="680" y="390"/>
                </a:cubicBezTo>
                <a:cubicBezTo>
                  <a:pt x="679" y="390"/>
                  <a:pt x="677" y="390"/>
                  <a:pt x="676" y="389"/>
                </a:cubicBezTo>
                <a:cubicBezTo>
                  <a:pt x="676" y="389"/>
                  <a:pt x="676" y="388"/>
                  <a:pt x="676" y="387"/>
                </a:cubicBezTo>
                <a:cubicBezTo>
                  <a:pt x="676" y="388"/>
                  <a:pt x="675" y="388"/>
                  <a:pt x="675" y="389"/>
                </a:cubicBezTo>
                <a:cubicBezTo>
                  <a:pt x="674" y="388"/>
                  <a:pt x="674" y="388"/>
                  <a:pt x="674" y="388"/>
                </a:cubicBezTo>
                <a:cubicBezTo>
                  <a:pt x="674" y="388"/>
                  <a:pt x="673" y="388"/>
                  <a:pt x="673" y="387"/>
                </a:cubicBezTo>
                <a:cubicBezTo>
                  <a:pt x="674" y="387"/>
                  <a:pt x="675" y="386"/>
                  <a:pt x="675" y="384"/>
                </a:cubicBezTo>
                <a:cubicBezTo>
                  <a:pt x="674" y="384"/>
                  <a:pt x="674" y="383"/>
                  <a:pt x="673" y="383"/>
                </a:cubicBezTo>
                <a:cubicBezTo>
                  <a:pt x="673" y="383"/>
                  <a:pt x="673" y="383"/>
                  <a:pt x="673" y="382"/>
                </a:cubicBezTo>
                <a:cubicBezTo>
                  <a:pt x="671" y="385"/>
                  <a:pt x="668" y="387"/>
                  <a:pt x="666" y="389"/>
                </a:cubicBezTo>
                <a:cubicBezTo>
                  <a:pt x="665" y="389"/>
                  <a:pt x="664" y="389"/>
                  <a:pt x="663" y="388"/>
                </a:cubicBezTo>
                <a:cubicBezTo>
                  <a:pt x="663" y="388"/>
                  <a:pt x="663" y="388"/>
                  <a:pt x="663" y="387"/>
                </a:cubicBezTo>
                <a:cubicBezTo>
                  <a:pt x="666" y="387"/>
                  <a:pt x="667" y="384"/>
                  <a:pt x="669" y="383"/>
                </a:cubicBezTo>
                <a:cubicBezTo>
                  <a:pt x="669" y="383"/>
                  <a:pt x="669" y="383"/>
                  <a:pt x="669" y="383"/>
                </a:cubicBezTo>
                <a:cubicBezTo>
                  <a:pt x="668" y="383"/>
                  <a:pt x="667" y="383"/>
                  <a:pt x="666" y="383"/>
                </a:cubicBezTo>
                <a:cubicBezTo>
                  <a:pt x="666" y="383"/>
                  <a:pt x="666" y="384"/>
                  <a:pt x="665" y="384"/>
                </a:cubicBezTo>
                <a:cubicBezTo>
                  <a:pt x="665" y="384"/>
                  <a:pt x="664" y="384"/>
                  <a:pt x="664" y="384"/>
                </a:cubicBezTo>
                <a:cubicBezTo>
                  <a:pt x="664" y="384"/>
                  <a:pt x="664" y="384"/>
                  <a:pt x="664" y="384"/>
                </a:cubicBezTo>
                <a:cubicBezTo>
                  <a:pt x="664" y="383"/>
                  <a:pt x="664" y="382"/>
                  <a:pt x="664" y="382"/>
                </a:cubicBezTo>
                <a:cubicBezTo>
                  <a:pt x="663" y="382"/>
                  <a:pt x="662" y="382"/>
                  <a:pt x="662" y="382"/>
                </a:cubicBezTo>
                <a:cubicBezTo>
                  <a:pt x="661" y="384"/>
                  <a:pt x="659" y="384"/>
                  <a:pt x="657" y="384"/>
                </a:cubicBezTo>
                <a:cubicBezTo>
                  <a:pt x="654" y="383"/>
                  <a:pt x="652" y="383"/>
                  <a:pt x="649" y="383"/>
                </a:cubicBezTo>
                <a:cubicBezTo>
                  <a:pt x="648" y="383"/>
                  <a:pt x="646" y="383"/>
                  <a:pt x="644" y="383"/>
                </a:cubicBezTo>
                <a:cubicBezTo>
                  <a:pt x="643" y="383"/>
                  <a:pt x="643" y="382"/>
                  <a:pt x="643" y="381"/>
                </a:cubicBezTo>
                <a:cubicBezTo>
                  <a:pt x="644" y="379"/>
                  <a:pt x="648" y="378"/>
                  <a:pt x="650" y="376"/>
                </a:cubicBezTo>
                <a:cubicBezTo>
                  <a:pt x="649" y="376"/>
                  <a:pt x="648" y="376"/>
                  <a:pt x="647" y="376"/>
                </a:cubicBezTo>
                <a:cubicBezTo>
                  <a:pt x="647" y="376"/>
                  <a:pt x="647" y="375"/>
                  <a:pt x="647" y="375"/>
                </a:cubicBezTo>
                <a:cubicBezTo>
                  <a:pt x="648" y="372"/>
                  <a:pt x="650" y="374"/>
                  <a:pt x="652" y="372"/>
                </a:cubicBezTo>
                <a:cubicBezTo>
                  <a:pt x="651" y="371"/>
                  <a:pt x="650" y="370"/>
                  <a:pt x="650" y="370"/>
                </a:cubicBezTo>
                <a:cubicBezTo>
                  <a:pt x="651" y="365"/>
                  <a:pt x="656" y="357"/>
                  <a:pt x="660" y="355"/>
                </a:cubicBezTo>
                <a:cubicBezTo>
                  <a:pt x="662" y="355"/>
                  <a:pt x="663" y="354"/>
                  <a:pt x="665" y="354"/>
                </a:cubicBezTo>
                <a:cubicBezTo>
                  <a:pt x="665" y="354"/>
                  <a:pt x="665" y="354"/>
                  <a:pt x="665" y="354"/>
                </a:cubicBezTo>
                <a:cubicBezTo>
                  <a:pt x="666" y="354"/>
                  <a:pt x="666" y="354"/>
                  <a:pt x="666" y="355"/>
                </a:cubicBezTo>
                <a:cubicBezTo>
                  <a:pt x="666" y="355"/>
                  <a:pt x="666" y="355"/>
                  <a:pt x="666" y="355"/>
                </a:cubicBezTo>
                <a:cubicBezTo>
                  <a:pt x="665" y="355"/>
                  <a:pt x="664" y="356"/>
                  <a:pt x="663" y="356"/>
                </a:cubicBezTo>
                <a:cubicBezTo>
                  <a:pt x="665" y="360"/>
                  <a:pt x="658" y="363"/>
                  <a:pt x="658" y="368"/>
                </a:cubicBezTo>
                <a:cubicBezTo>
                  <a:pt x="660" y="368"/>
                  <a:pt x="660" y="365"/>
                  <a:pt x="662" y="365"/>
                </a:cubicBezTo>
                <a:cubicBezTo>
                  <a:pt x="663" y="365"/>
                  <a:pt x="664" y="366"/>
                  <a:pt x="665" y="366"/>
                </a:cubicBezTo>
                <a:cubicBezTo>
                  <a:pt x="664" y="367"/>
                  <a:pt x="663" y="367"/>
                  <a:pt x="663" y="368"/>
                </a:cubicBezTo>
                <a:cubicBezTo>
                  <a:pt x="663" y="368"/>
                  <a:pt x="663" y="368"/>
                  <a:pt x="663" y="368"/>
                </a:cubicBezTo>
                <a:cubicBezTo>
                  <a:pt x="663" y="368"/>
                  <a:pt x="663" y="368"/>
                  <a:pt x="663" y="369"/>
                </a:cubicBezTo>
                <a:cubicBezTo>
                  <a:pt x="664" y="370"/>
                  <a:pt x="667" y="372"/>
                  <a:pt x="670" y="371"/>
                </a:cubicBezTo>
                <a:cubicBezTo>
                  <a:pt x="670" y="371"/>
                  <a:pt x="670" y="370"/>
                  <a:pt x="670" y="370"/>
                </a:cubicBezTo>
                <a:cubicBezTo>
                  <a:pt x="673" y="369"/>
                  <a:pt x="675" y="370"/>
                  <a:pt x="677" y="371"/>
                </a:cubicBezTo>
                <a:cubicBezTo>
                  <a:pt x="677" y="372"/>
                  <a:pt x="677" y="372"/>
                  <a:pt x="676" y="372"/>
                </a:cubicBezTo>
                <a:cubicBezTo>
                  <a:pt x="675" y="373"/>
                  <a:pt x="674" y="374"/>
                  <a:pt x="673" y="375"/>
                </a:cubicBezTo>
                <a:cubicBezTo>
                  <a:pt x="673" y="375"/>
                  <a:pt x="674" y="375"/>
                  <a:pt x="674" y="375"/>
                </a:cubicBezTo>
                <a:cubicBezTo>
                  <a:pt x="674" y="376"/>
                  <a:pt x="675" y="376"/>
                  <a:pt x="676" y="377"/>
                </a:cubicBezTo>
                <a:cubicBezTo>
                  <a:pt x="677" y="377"/>
                  <a:pt x="678" y="376"/>
                  <a:pt x="678" y="376"/>
                </a:cubicBezTo>
                <a:cubicBezTo>
                  <a:pt x="679" y="376"/>
                  <a:pt x="679" y="376"/>
                  <a:pt x="679" y="376"/>
                </a:cubicBezTo>
                <a:cubicBezTo>
                  <a:pt x="679" y="377"/>
                  <a:pt x="679" y="377"/>
                  <a:pt x="679" y="377"/>
                </a:cubicBezTo>
                <a:cubicBezTo>
                  <a:pt x="677" y="379"/>
                  <a:pt x="677" y="378"/>
                  <a:pt x="675" y="379"/>
                </a:cubicBezTo>
                <a:cubicBezTo>
                  <a:pt x="675" y="379"/>
                  <a:pt x="675" y="379"/>
                  <a:pt x="675" y="380"/>
                </a:cubicBezTo>
                <a:cubicBezTo>
                  <a:pt x="675" y="381"/>
                  <a:pt x="676" y="382"/>
                  <a:pt x="677" y="383"/>
                </a:cubicBezTo>
                <a:cubicBezTo>
                  <a:pt x="677" y="383"/>
                  <a:pt x="677" y="383"/>
                  <a:pt x="677" y="383"/>
                </a:cubicBezTo>
                <a:cubicBezTo>
                  <a:pt x="677" y="382"/>
                  <a:pt x="677" y="382"/>
                  <a:pt x="678" y="381"/>
                </a:cubicBezTo>
                <a:cubicBezTo>
                  <a:pt x="678" y="381"/>
                  <a:pt x="679" y="382"/>
                  <a:pt x="679" y="382"/>
                </a:cubicBezTo>
                <a:cubicBezTo>
                  <a:pt x="679" y="382"/>
                  <a:pt x="679" y="382"/>
                  <a:pt x="679" y="382"/>
                </a:cubicBezTo>
                <a:cubicBezTo>
                  <a:pt x="679" y="384"/>
                  <a:pt x="679" y="384"/>
                  <a:pt x="682" y="384"/>
                </a:cubicBezTo>
                <a:close/>
                <a:moveTo>
                  <a:pt x="711" y="257"/>
                </a:moveTo>
                <a:cubicBezTo>
                  <a:pt x="711" y="256"/>
                  <a:pt x="713" y="255"/>
                  <a:pt x="713" y="255"/>
                </a:cubicBezTo>
                <a:cubicBezTo>
                  <a:pt x="714" y="255"/>
                  <a:pt x="714" y="255"/>
                  <a:pt x="714" y="255"/>
                </a:cubicBezTo>
                <a:cubicBezTo>
                  <a:pt x="714" y="255"/>
                  <a:pt x="714" y="255"/>
                  <a:pt x="714" y="255"/>
                </a:cubicBezTo>
                <a:cubicBezTo>
                  <a:pt x="714" y="256"/>
                  <a:pt x="713" y="256"/>
                  <a:pt x="711" y="257"/>
                </a:cubicBezTo>
                <a:cubicBezTo>
                  <a:pt x="711" y="257"/>
                  <a:pt x="711" y="257"/>
                  <a:pt x="711" y="257"/>
                </a:cubicBezTo>
                <a:close/>
                <a:moveTo>
                  <a:pt x="527" y="986"/>
                </a:moveTo>
                <a:cubicBezTo>
                  <a:pt x="527" y="987"/>
                  <a:pt x="527" y="987"/>
                  <a:pt x="527" y="987"/>
                </a:cubicBezTo>
                <a:cubicBezTo>
                  <a:pt x="525" y="986"/>
                  <a:pt x="525" y="986"/>
                  <a:pt x="524" y="985"/>
                </a:cubicBezTo>
                <a:cubicBezTo>
                  <a:pt x="525" y="982"/>
                  <a:pt x="525" y="978"/>
                  <a:pt x="526" y="976"/>
                </a:cubicBezTo>
                <a:cubicBezTo>
                  <a:pt x="526" y="976"/>
                  <a:pt x="527" y="976"/>
                  <a:pt x="527" y="976"/>
                </a:cubicBezTo>
                <a:cubicBezTo>
                  <a:pt x="528" y="976"/>
                  <a:pt x="528" y="976"/>
                  <a:pt x="528" y="976"/>
                </a:cubicBezTo>
                <a:cubicBezTo>
                  <a:pt x="529" y="976"/>
                  <a:pt x="529" y="977"/>
                  <a:pt x="529" y="978"/>
                </a:cubicBezTo>
                <a:cubicBezTo>
                  <a:pt x="528" y="978"/>
                  <a:pt x="527" y="979"/>
                  <a:pt x="527" y="980"/>
                </a:cubicBezTo>
                <a:cubicBezTo>
                  <a:pt x="527" y="980"/>
                  <a:pt x="528" y="981"/>
                  <a:pt x="528" y="982"/>
                </a:cubicBezTo>
                <a:cubicBezTo>
                  <a:pt x="528" y="984"/>
                  <a:pt x="527" y="985"/>
                  <a:pt x="527" y="986"/>
                </a:cubicBezTo>
                <a:close/>
                <a:moveTo>
                  <a:pt x="255" y="194"/>
                </a:moveTo>
                <a:cubicBezTo>
                  <a:pt x="255" y="193"/>
                  <a:pt x="253" y="191"/>
                  <a:pt x="254" y="190"/>
                </a:cubicBezTo>
                <a:cubicBezTo>
                  <a:pt x="255" y="189"/>
                  <a:pt x="257" y="188"/>
                  <a:pt x="258" y="189"/>
                </a:cubicBezTo>
                <a:cubicBezTo>
                  <a:pt x="259" y="190"/>
                  <a:pt x="260" y="191"/>
                  <a:pt x="259" y="193"/>
                </a:cubicBezTo>
                <a:cubicBezTo>
                  <a:pt x="263" y="197"/>
                  <a:pt x="266" y="190"/>
                  <a:pt x="268" y="189"/>
                </a:cubicBezTo>
                <a:cubicBezTo>
                  <a:pt x="271" y="188"/>
                  <a:pt x="277" y="191"/>
                  <a:pt x="279" y="191"/>
                </a:cubicBezTo>
                <a:cubicBezTo>
                  <a:pt x="287" y="194"/>
                  <a:pt x="300" y="200"/>
                  <a:pt x="310" y="199"/>
                </a:cubicBezTo>
                <a:cubicBezTo>
                  <a:pt x="314" y="198"/>
                  <a:pt x="320" y="202"/>
                  <a:pt x="320" y="205"/>
                </a:cubicBezTo>
                <a:cubicBezTo>
                  <a:pt x="318" y="206"/>
                  <a:pt x="315" y="205"/>
                  <a:pt x="313" y="206"/>
                </a:cubicBezTo>
                <a:cubicBezTo>
                  <a:pt x="312" y="207"/>
                  <a:pt x="312" y="208"/>
                  <a:pt x="312" y="209"/>
                </a:cubicBezTo>
                <a:cubicBezTo>
                  <a:pt x="317" y="210"/>
                  <a:pt x="324" y="213"/>
                  <a:pt x="331" y="211"/>
                </a:cubicBezTo>
                <a:cubicBezTo>
                  <a:pt x="335" y="211"/>
                  <a:pt x="338" y="209"/>
                  <a:pt x="341" y="209"/>
                </a:cubicBezTo>
                <a:cubicBezTo>
                  <a:pt x="344" y="209"/>
                  <a:pt x="346" y="211"/>
                  <a:pt x="348" y="212"/>
                </a:cubicBezTo>
                <a:cubicBezTo>
                  <a:pt x="351" y="213"/>
                  <a:pt x="354" y="213"/>
                  <a:pt x="356" y="215"/>
                </a:cubicBezTo>
                <a:cubicBezTo>
                  <a:pt x="356" y="215"/>
                  <a:pt x="356" y="216"/>
                  <a:pt x="356" y="216"/>
                </a:cubicBezTo>
                <a:cubicBezTo>
                  <a:pt x="354" y="216"/>
                  <a:pt x="354" y="217"/>
                  <a:pt x="354" y="218"/>
                </a:cubicBezTo>
                <a:cubicBezTo>
                  <a:pt x="356" y="220"/>
                  <a:pt x="357" y="221"/>
                  <a:pt x="359" y="223"/>
                </a:cubicBezTo>
                <a:cubicBezTo>
                  <a:pt x="359" y="221"/>
                  <a:pt x="359" y="220"/>
                  <a:pt x="359" y="219"/>
                </a:cubicBezTo>
                <a:cubicBezTo>
                  <a:pt x="360" y="219"/>
                  <a:pt x="361" y="219"/>
                  <a:pt x="362" y="219"/>
                </a:cubicBezTo>
                <a:cubicBezTo>
                  <a:pt x="361" y="215"/>
                  <a:pt x="356" y="215"/>
                  <a:pt x="358" y="209"/>
                </a:cubicBezTo>
                <a:cubicBezTo>
                  <a:pt x="361" y="209"/>
                  <a:pt x="365" y="208"/>
                  <a:pt x="367" y="207"/>
                </a:cubicBezTo>
                <a:cubicBezTo>
                  <a:pt x="367" y="206"/>
                  <a:pt x="368" y="206"/>
                  <a:pt x="369" y="205"/>
                </a:cubicBezTo>
                <a:cubicBezTo>
                  <a:pt x="374" y="205"/>
                  <a:pt x="376" y="208"/>
                  <a:pt x="382" y="207"/>
                </a:cubicBezTo>
                <a:cubicBezTo>
                  <a:pt x="384" y="209"/>
                  <a:pt x="390" y="212"/>
                  <a:pt x="395" y="211"/>
                </a:cubicBezTo>
                <a:cubicBezTo>
                  <a:pt x="396" y="211"/>
                  <a:pt x="397" y="210"/>
                  <a:pt x="398" y="210"/>
                </a:cubicBezTo>
                <a:cubicBezTo>
                  <a:pt x="404" y="210"/>
                  <a:pt x="409" y="211"/>
                  <a:pt x="413" y="209"/>
                </a:cubicBezTo>
                <a:cubicBezTo>
                  <a:pt x="415" y="210"/>
                  <a:pt x="416" y="212"/>
                  <a:pt x="420" y="212"/>
                </a:cubicBezTo>
                <a:cubicBezTo>
                  <a:pt x="420" y="212"/>
                  <a:pt x="421" y="210"/>
                  <a:pt x="420" y="209"/>
                </a:cubicBezTo>
                <a:cubicBezTo>
                  <a:pt x="418" y="207"/>
                  <a:pt x="416" y="207"/>
                  <a:pt x="413" y="207"/>
                </a:cubicBezTo>
                <a:cubicBezTo>
                  <a:pt x="413" y="206"/>
                  <a:pt x="413" y="205"/>
                  <a:pt x="413" y="205"/>
                </a:cubicBezTo>
                <a:cubicBezTo>
                  <a:pt x="417" y="204"/>
                  <a:pt x="419" y="205"/>
                  <a:pt x="422" y="206"/>
                </a:cubicBezTo>
                <a:cubicBezTo>
                  <a:pt x="423" y="207"/>
                  <a:pt x="425" y="207"/>
                  <a:pt x="426" y="208"/>
                </a:cubicBezTo>
                <a:cubicBezTo>
                  <a:pt x="426" y="209"/>
                  <a:pt x="425" y="211"/>
                  <a:pt x="425" y="213"/>
                </a:cubicBezTo>
                <a:cubicBezTo>
                  <a:pt x="424" y="216"/>
                  <a:pt x="429" y="217"/>
                  <a:pt x="431" y="218"/>
                </a:cubicBezTo>
                <a:cubicBezTo>
                  <a:pt x="431" y="214"/>
                  <a:pt x="428" y="210"/>
                  <a:pt x="431" y="208"/>
                </a:cubicBezTo>
                <a:cubicBezTo>
                  <a:pt x="432" y="208"/>
                  <a:pt x="435" y="208"/>
                  <a:pt x="435" y="207"/>
                </a:cubicBezTo>
                <a:cubicBezTo>
                  <a:pt x="436" y="206"/>
                  <a:pt x="437" y="205"/>
                  <a:pt x="438" y="204"/>
                </a:cubicBezTo>
                <a:cubicBezTo>
                  <a:pt x="440" y="203"/>
                  <a:pt x="441" y="204"/>
                  <a:pt x="442" y="202"/>
                </a:cubicBezTo>
                <a:cubicBezTo>
                  <a:pt x="442" y="201"/>
                  <a:pt x="442" y="199"/>
                  <a:pt x="440" y="199"/>
                </a:cubicBezTo>
                <a:cubicBezTo>
                  <a:pt x="438" y="200"/>
                  <a:pt x="438" y="200"/>
                  <a:pt x="435" y="199"/>
                </a:cubicBezTo>
                <a:cubicBezTo>
                  <a:pt x="435" y="199"/>
                  <a:pt x="435" y="199"/>
                  <a:pt x="435" y="199"/>
                </a:cubicBezTo>
                <a:cubicBezTo>
                  <a:pt x="436" y="199"/>
                  <a:pt x="436" y="198"/>
                  <a:pt x="437" y="197"/>
                </a:cubicBezTo>
                <a:cubicBezTo>
                  <a:pt x="439" y="197"/>
                  <a:pt x="439" y="196"/>
                  <a:pt x="441" y="196"/>
                </a:cubicBezTo>
                <a:cubicBezTo>
                  <a:pt x="442" y="197"/>
                  <a:pt x="443" y="198"/>
                  <a:pt x="445" y="198"/>
                </a:cubicBezTo>
                <a:cubicBezTo>
                  <a:pt x="445" y="197"/>
                  <a:pt x="445" y="195"/>
                  <a:pt x="445" y="193"/>
                </a:cubicBezTo>
                <a:cubicBezTo>
                  <a:pt x="445" y="193"/>
                  <a:pt x="445" y="193"/>
                  <a:pt x="445" y="193"/>
                </a:cubicBezTo>
                <a:cubicBezTo>
                  <a:pt x="440" y="194"/>
                  <a:pt x="439" y="192"/>
                  <a:pt x="436" y="191"/>
                </a:cubicBezTo>
                <a:cubicBezTo>
                  <a:pt x="436" y="191"/>
                  <a:pt x="435" y="191"/>
                  <a:pt x="434" y="191"/>
                </a:cubicBezTo>
                <a:cubicBezTo>
                  <a:pt x="431" y="191"/>
                  <a:pt x="424" y="189"/>
                  <a:pt x="424" y="184"/>
                </a:cubicBezTo>
                <a:cubicBezTo>
                  <a:pt x="425" y="184"/>
                  <a:pt x="426" y="183"/>
                  <a:pt x="427" y="182"/>
                </a:cubicBezTo>
                <a:cubicBezTo>
                  <a:pt x="426" y="180"/>
                  <a:pt x="424" y="180"/>
                  <a:pt x="423" y="179"/>
                </a:cubicBezTo>
                <a:cubicBezTo>
                  <a:pt x="424" y="176"/>
                  <a:pt x="425" y="175"/>
                  <a:pt x="426" y="173"/>
                </a:cubicBezTo>
                <a:cubicBezTo>
                  <a:pt x="428" y="173"/>
                  <a:pt x="429" y="174"/>
                  <a:pt x="430" y="174"/>
                </a:cubicBezTo>
                <a:cubicBezTo>
                  <a:pt x="431" y="174"/>
                  <a:pt x="431" y="173"/>
                  <a:pt x="431" y="173"/>
                </a:cubicBezTo>
                <a:cubicBezTo>
                  <a:pt x="430" y="172"/>
                  <a:pt x="429" y="171"/>
                  <a:pt x="429" y="169"/>
                </a:cubicBezTo>
                <a:cubicBezTo>
                  <a:pt x="430" y="169"/>
                  <a:pt x="430" y="168"/>
                  <a:pt x="431" y="168"/>
                </a:cubicBezTo>
                <a:cubicBezTo>
                  <a:pt x="436" y="166"/>
                  <a:pt x="443" y="170"/>
                  <a:pt x="444" y="173"/>
                </a:cubicBezTo>
                <a:cubicBezTo>
                  <a:pt x="445" y="174"/>
                  <a:pt x="444" y="176"/>
                  <a:pt x="444" y="178"/>
                </a:cubicBezTo>
                <a:cubicBezTo>
                  <a:pt x="446" y="178"/>
                  <a:pt x="451" y="183"/>
                  <a:pt x="452" y="185"/>
                </a:cubicBezTo>
                <a:cubicBezTo>
                  <a:pt x="452" y="185"/>
                  <a:pt x="452" y="186"/>
                  <a:pt x="452" y="186"/>
                </a:cubicBezTo>
                <a:cubicBezTo>
                  <a:pt x="450" y="186"/>
                  <a:pt x="449" y="187"/>
                  <a:pt x="448" y="188"/>
                </a:cubicBezTo>
                <a:cubicBezTo>
                  <a:pt x="447" y="189"/>
                  <a:pt x="447" y="190"/>
                  <a:pt x="447" y="190"/>
                </a:cubicBezTo>
                <a:cubicBezTo>
                  <a:pt x="448" y="191"/>
                  <a:pt x="449" y="192"/>
                  <a:pt x="451" y="192"/>
                </a:cubicBezTo>
                <a:cubicBezTo>
                  <a:pt x="452" y="192"/>
                  <a:pt x="453" y="192"/>
                  <a:pt x="454" y="191"/>
                </a:cubicBezTo>
                <a:cubicBezTo>
                  <a:pt x="456" y="191"/>
                  <a:pt x="458" y="192"/>
                  <a:pt x="459" y="193"/>
                </a:cubicBezTo>
                <a:cubicBezTo>
                  <a:pt x="459" y="194"/>
                  <a:pt x="458" y="195"/>
                  <a:pt x="457" y="196"/>
                </a:cubicBezTo>
                <a:cubicBezTo>
                  <a:pt x="457" y="197"/>
                  <a:pt x="459" y="198"/>
                  <a:pt x="459" y="199"/>
                </a:cubicBezTo>
                <a:cubicBezTo>
                  <a:pt x="460" y="200"/>
                  <a:pt x="460" y="203"/>
                  <a:pt x="460" y="205"/>
                </a:cubicBezTo>
                <a:cubicBezTo>
                  <a:pt x="465" y="204"/>
                  <a:pt x="464" y="198"/>
                  <a:pt x="467" y="196"/>
                </a:cubicBezTo>
                <a:cubicBezTo>
                  <a:pt x="471" y="196"/>
                  <a:pt x="476" y="201"/>
                  <a:pt x="475" y="205"/>
                </a:cubicBezTo>
                <a:cubicBezTo>
                  <a:pt x="474" y="205"/>
                  <a:pt x="473" y="205"/>
                  <a:pt x="472" y="205"/>
                </a:cubicBezTo>
                <a:cubicBezTo>
                  <a:pt x="472" y="206"/>
                  <a:pt x="471" y="208"/>
                  <a:pt x="471" y="209"/>
                </a:cubicBezTo>
                <a:cubicBezTo>
                  <a:pt x="472" y="210"/>
                  <a:pt x="477" y="215"/>
                  <a:pt x="478" y="216"/>
                </a:cubicBezTo>
                <a:cubicBezTo>
                  <a:pt x="479" y="216"/>
                  <a:pt x="482" y="215"/>
                  <a:pt x="483" y="215"/>
                </a:cubicBezTo>
                <a:cubicBezTo>
                  <a:pt x="483" y="210"/>
                  <a:pt x="486" y="211"/>
                  <a:pt x="487" y="208"/>
                </a:cubicBezTo>
                <a:cubicBezTo>
                  <a:pt x="488" y="206"/>
                  <a:pt x="488" y="202"/>
                  <a:pt x="489" y="201"/>
                </a:cubicBezTo>
                <a:cubicBezTo>
                  <a:pt x="491" y="201"/>
                  <a:pt x="493" y="201"/>
                  <a:pt x="494" y="200"/>
                </a:cubicBezTo>
                <a:cubicBezTo>
                  <a:pt x="494" y="200"/>
                  <a:pt x="494" y="199"/>
                  <a:pt x="494" y="198"/>
                </a:cubicBezTo>
                <a:cubicBezTo>
                  <a:pt x="493" y="197"/>
                  <a:pt x="491" y="196"/>
                  <a:pt x="489" y="195"/>
                </a:cubicBezTo>
                <a:cubicBezTo>
                  <a:pt x="489" y="194"/>
                  <a:pt x="489" y="192"/>
                  <a:pt x="489" y="191"/>
                </a:cubicBezTo>
                <a:cubicBezTo>
                  <a:pt x="490" y="190"/>
                  <a:pt x="490" y="190"/>
                  <a:pt x="491" y="190"/>
                </a:cubicBezTo>
                <a:cubicBezTo>
                  <a:pt x="496" y="190"/>
                  <a:pt x="498" y="190"/>
                  <a:pt x="501" y="191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6" y="193"/>
                  <a:pt x="507" y="195"/>
                  <a:pt x="508" y="196"/>
                </a:cubicBezTo>
                <a:cubicBezTo>
                  <a:pt x="510" y="196"/>
                  <a:pt x="511" y="195"/>
                  <a:pt x="512" y="196"/>
                </a:cubicBezTo>
                <a:cubicBezTo>
                  <a:pt x="513" y="196"/>
                  <a:pt x="513" y="201"/>
                  <a:pt x="513" y="202"/>
                </a:cubicBezTo>
                <a:cubicBezTo>
                  <a:pt x="512" y="202"/>
                  <a:pt x="511" y="202"/>
                  <a:pt x="511" y="203"/>
                </a:cubicBezTo>
                <a:cubicBezTo>
                  <a:pt x="510" y="202"/>
                  <a:pt x="509" y="201"/>
                  <a:pt x="508" y="200"/>
                </a:cubicBezTo>
                <a:cubicBezTo>
                  <a:pt x="507" y="200"/>
                  <a:pt x="506" y="201"/>
                  <a:pt x="505" y="201"/>
                </a:cubicBezTo>
                <a:cubicBezTo>
                  <a:pt x="506" y="207"/>
                  <a:pt x="511" y="210"/>
                  <a:pt x="514" y="214"/>
                </a:cubicBezTo>
                <a:cubicBezTo>
                  <a:pt x="514" y="217"/>
                  <a:pt x="509" y="221"/>
                  <a:pt x="508" y="222"/>
                </a:cubicBezTo>
                <a:cubicBezTo>
                  <a:pt x="506" y="223"/>
                  <a:pt x="504" y="223"/>
                  <a:pt x="503" y="224"/>
                </a:cubicBezTo>
                <a:cubicBezTo>
                  <a:pt x="499" y="223"/>
                  <a:pt x="498" y="218"/>
                  <a:pt x="493" y="218"/>
                </a:cubicBezTo>
                <a:cubicBezTo>
                  <a:pt x="493" y="218"/>
                  <a:pt x="492" y="219"/>
                  <a:pt x="492" y="219"/>
                </a:cubicBezTo>
                <a:cubicBezTo>
                  <a:pt x="492" y="219"/>
                  <a:pt x="492" y="219"/>
                  <a:pt x="492" y="219"/>
                </a:cubicBezTo>
                <a:cubicBezTo>
                  <a:pt x="495" y="220"/>
                  <a:pt x="497" y="223"/>
                  <a:pt x="499" y="225"/>
                </a:cubicBezTo>
                <a:cubicBezTo>
                  <a:pt x="497" y="225"/>
                  <a:pt x="496" y="225"/>
                  <a:pt x="495" y="225"/>
                </a:cubicBezTo>
                <a:cubicBezTo>
                  <a:pt x="491" y="226"/>
                  <a:pt x="490" y="225"/>
                  <a:pt x="489" y="222"/>
                </a:cubicBezTo>
                <a:cubicBezTo>
                  <a:pt x="487" y="222"/>
                  <a:pt x="483" y="222"/>
                  <a:pt x="481" y="223"/>
                </a:cubicBezTo>
                <a:cubicBezTo>
                  <a:pt x="481" y="223"/>
                  <a:pt x="481" y="224"/>
                  <a:pt x="481" y="224"/>
                </a:cubicBezTo>
                <a:cubicBezTo>
                  <a:pt x="481" y="224"/>
                  <a:pt x="481" y="224"/>
                  <a:pt x="481" y="224"/>
                </a:cubicBezTo>
                <a:cubicBezTo>
                  <a:pt x="482" y="225"/>
                  <a:pt x="484" y="225"/>
                  <a:pt x="486" y="227"/>
                </a:cubicBezTo>
                <a:cubicBezTo>
                  <a:pt x="485" y="228"/>
                  <a:pt x="478" y="235"/>
                  <a:pt x="475" y="234"/>
                </a:cubicBezTo>
                <a:cubicBezTo>
                  <a:pt x="473" y="234"/>
                  <a:pt x="472" y="232"/>
                  <a:pt x="471" y="231"/>
                </a:cubicBezTo>
                <a:cubicBezTo>
                  <a:pt x="469" y="231"/>
                  <a:pt x="468" y="230"/>
                  <a:pt x="467" y="230"/>
                </a:cubicBezTo>
                <a:cubicBezTo>
                  <a:pt x="466" y="230"/>
                  <a:pt x="465" y="229"/>
                  <a:pt x="464" y="228"/>
                </a:cubicBezTo>
                <a:cubicBezTo>
                  <a:pt x="461" y="228"/>
                  <a:pt x="459" y="229"/>
                  <a:pt x="457" y="229"/>
                </a:cubicBezTo>
                <a:cubicBezTo>
                  <a:pt x="457" y="229"/>
                  <a:pt x="458" y="229"/>
                  <a:pt x="458" y="229"/>
                </a:cubicBezTo>
                <a:cubicBezTo>
                  <a:pt x="460" y="230"/>
                  <a:pt x="462" y="231"/>
                  <a:pt x="464" y="231"/>
                </a:cubicBezTo>
                <a:cubicBezTo>
                  <a:pt x="466" y="232"/>
                  <a:pt x="467" y="234"/>
                  <a:pt x="468" y="235"/>
                </a:cubicBezTo>
                <a:cubicBezTo>
                  <a:pt x="471" y="236"/>
                  <a:pt x="475" y="237"/>
                  <a:pt x="479" y="237"/>
                </a:cubicBezTo>
                <a:cubicBezTo>
                  <a:pt x="479" y="237"/>
                  <a:pt x="479" y="237"/>
                  <a:pt x="479" y="237"/>
                </a:cubicBezTo>
                <a:cubicBezTo>
                  <a:pt x="478" y="239"/>
                  <a:pt x="478" y="240"/>
                  <a:pt x="477" y="242"/>
                </a:cubicBezTo>
                <a:cubicBezTo>
                  <a:pt x="476" y="244"/>
                  <a:pt x="471" y="248"/>
                  <a:pt x="468" y="248"/>
                </a:cubicBezTo>
                <a:cubicBezTo>
                  <a:pt x="465" y="247"/>
                  <a:pt x="464" y="246"/>
                  <a:pt x="462" y="246"/>
                </a:cubicBezTo>
                <a:cubicBezTo>
                  <a:pt x="462" y="248"/>
                  <a:pt x="463" y="250"/>
                  <a:pt x="463" y="251"/>
                </a:cubicBezTo>
                <a:cubicBezTo>
                  <a:pt x="459" y="252"/>
                  <a:pt x="456" y="250"/>
                  <a:pt x="453" y="249"/>
                </a:cubicBezTo>
                <a:cubicBezTo>
                  <a:pt x="450" y="249"/>
                  <a:pt x="446" y="248"/>
                  <a:pt x="443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45" y="249"/>
                  <a:pt x="447" y="250"/>
                  <a:pt x="449" y="251"/>
                </a:cubicBezTo>
                <a:cubicBezTo>
                  <a:pt x="453" y="252"/>
                  <a:pt x="456" y="252"/>
                  <a:pt x="458" y="255"/>
                </a:cubicBezTo>
                <a:cubicBezTo>
                  <a:pt x="458" y="255"/>
                  <a:pt x="458" y="255"/>
                  <a:pt x="458" y="256"/>
                </a:cubicBezTo>
                <a:cubicBezTo>
                  <a:pt x="457" y="257"/>
                  <a:pt x="456" y="258"/>
                  <a:pt x="454" y="258"/>
                </a:cubicBezTo>
                <a:cubicBezTo>
                  <a:pt x="452" y="258"/>
                  <a:pt x="449" y="257"/>
                  <a:pt x="448" y="258"/>
                </a:cubicBezTo>
                <a:cubicBezTo>
                  <a:pt x="448" y="258"/>
                  <a:pt x="448" y="258"/>
                  <a:pt x="448" y="258"/>
                </a:cubicBezTo>
                <a:cubicBezTo>
                  <a:pt x="448" y="258"/>
                  <a:pt x="448" y="258"/>
                  <a:pt x="448" y="259"/>
                </a:cubicBezTo>
                <a:cubicBezTo>
                  <a:pt x="449" y="259"/>
                  <a:pt x="450" y="260"/>
                  <a:pt x="451" y="260"/>
                </a:cubicBezTo>
                <a:cubicBezTo>
                  <a:pt x="451" y="260"/>
                  <a:pt x="451" y="261"/>
                  <a:pt x="451" y="261"/>
                </a:cubicBezTo>
                <a:cubicBezTo>
                  <a:pt x="450" y="263"/>
                  <a:pt x="444" y="265"/>
                  <a:pt x="442" y="267"/>
                </a:cubicBezTo>
                <a:cubicBezTo>
                  <a:pt x="442" y="268"/>
                  <a:pt x="443" y="270"/>
                  <a:pt x="442" y="270"/>
                </a:cubicBezTo>
                <a:cubicBezTo>
                  <a:pt x="442" y="271"/>
                  <a:pt x="440" y="271"/>
                  <a:pt x="439" y="272"/>
                </a:cubicBezTo>
                <a:cubicBezTo>
                  <a:pt x="436" y="275"/>
                  <a:pt x="432" y="289"/>
                  <a:pt x="435" y="294"/>
                </a:cubicBezTo>
                <a:cubicBezTo>
                  <a:pt x="439" y="296"/>
                  <a:pt x="440" y="294"/>
                  <a:pt x="443" y="295"/>
                </a:cubicBezTo>
                <a:cubicBezTo>
                  <a:pt x="445" y="297"/>
                  <a:pt x="447" y="303"/>
                  <a:pt x="448" y="306"/>
                </a:cubicBezTo>
                <a:cubicBezTo>
                  <a:pt x="448" y="307"/>
                  <a:pt x="448" y="308"/>
                  <a:pt x="448" y="310"/>
                </a:cubicBezTo>
                <a:cubicBezTo>
                  <a:pt x="452" y="310"/>
                  <a:pt x="454" y="307"/>
                  <a:pt x="458" y="308"/>
                </a:cubicBezTo>
                <a:cubicBezTo>
                  <a:pt x="463" y="309"/>
                  <a:pt x="471" y="312"/>
                  <a:pt x="475" y="315"/>
                </a:cubicBezTo>
                <a:cubicBezTo>
                  <a:pt x="475" y="316"/>
                  <a:pt x="476" y="317"/>
                  <a:pt x="477" y="319"/>
                </a:cubicBezTo>
                <a:cubicBezTo>
                  <a:pt x="480" y="319"/>
                  <a:pt x="483" y="320"/>
                  <a:pt x="486" y="321"/>
                </a:cubicBezTo>
                <a:cubicBezTo>
                  <a:pt x="488" y="322"/>
                  <a:pt x="489" y="323"/>
                  <a:pt x="491" y="324"/>
                </a:cubicBezTo>
                <a:cubicBezTo>
                  <a:pt x="495" y="325"/>
                  <a:pt x="505" y="323"/>
                  <a:pt x="508" y="326"/>
                </a:cubicBezTo>
                <a:cubicBezTo>
                  <a:pt x="508" y="328"/>
                  <a:pt x="507" y="330"/>
                  <a:pt x="507" y="332"/>
                </a:cubicBezTo>
                <a:cubicBezTo>
                  <a:pt x="507" y="333"/>
                  <a:pt x="508" y="334"/>
                  <a:pt x="508" y="335"/>
                </a:cubicBezTo>
                <a:cubicBezTo>
                  <a:pt x="509" y="338"/>
                  <a:pt x="507" y="340"/>
                  <a:pt x="507" y="342"/>
                </a:cubicBezTo>
                <a:cubicBezTo>
                  <a:pt x="509" y="344"/>
                  <a:pt x="511" y="345"/>
                  <a:pt x="511" y="349"/>
                </a:cubicBezTo>
                <a:cubicBezTo>
                  <a:pt x="515" y="349"/>
                  <a:pt x="518" y="352"/>
                  <a:pt x="519" y="356"/>
                </a:cubicBezTo>
                <a:cubicBezTo>
                  <a:pt x="522" y="356"/>
                  <a:pt x="523" y="358"/>
                  <a:pt x="525" y="359"/>
                </a:cubicBezTo>
                <a:cubicBezTo>
                  <a:pt x="525" y="358"/>
                  <a:pt x="524" y="357"/>
                  <a:pt x="523" y="356"/>
                </a:cubicBezTo>
                <a:cubicBezTo>
                  <a:pt x="524" y="355"/>
                  <a:pt x="524" y="354"/>
                  <a:pt x="525" y="353"/>
                </a:cubicBezTo>
                <a:cubicBezTo>
                  <a:pt x="527" y="354"/>
                  <a:pt x="527" y="356"/>
                  <a:pt x="528" y="357"/>
                </a:cubicBezTo>
                <a:cubicBezTo>
                  <a:pt x="528" y="355"/>
                  <a:pt x="529" y="354"/>
                  <a:pt x="528" y="352"/>
                </a:cubicBezTo>
                <a:cubicBezTo>
                  <a:pt x="532" y="349"/>
                  <a:pt x="529" y="345"/>
                  <a:pt x="528" y="342"/>
                </a:cubicBezTo>
                <a:cubicBezTo>
                  <a:pt x="528" y="342"/>
                  <a:pt x="528" y="341"/>
                  <a:pt x="528" y="340"/>
                </a:cubicBezTo>
                <a:cubicBezTo>
                  <a:pt x="528" y="339"/>
                  <a:pt x="527" y="337"/>
                  <a:pt x="527" y="336"/>
                </a:cubicBezTo>
                <a:cubicBezTo>
                  <a:pt x="527" y="336"/>
                  <a:pt x="528" y="336"/>
                  <a:pt x="528" y="336"/>
                </a:cubicBezTo>
                <a:cubicBezTo>
                  <a:pt x="528" y="333"/>
                  <a:pt x="526" y="334"/>
                  <a:pt x="525" y="333"/>
                </a:cubicBezTo>
                <a:cubicBezTo>
                  <a:pt x="524" y="332"/>
                  <a:pt x="524" y="330"/>
                  <a:pt x="524" y="329"/>
                </a:cubicBezTo>
                <a:cubicBezTo>
                  <a:pt x="533" y="327"/>
                  <a:pt x="548" y="315"/>
                  <a:pt x="540" y="304"/>
                </a:cubicBezTo>
                <a:cubicBezTo>
                  <a:pt x="538" y="301"/>
                  <a:pt x="531" y="298"/>
                  <a:pt x="530" y="295"/>
                </a:cubicBezTo>
                <a:cubicBezTo>
                  <a:pt x="532" y="293"/>
                  <a:pt x="533" y="292"/>
                  <a:pt x="534" y="289"/>
                </a:cubicBezTo>
                <a:cubicBezTo>
                  <a:pt x="534" y="289"/>
                  <a:pt x="535" y="288"/>
                  <a:pt x="535" y="287"/>
                </a:cubicBezTo>
                <a:cubicBezTo>
                  <a:pt x="536" y="286"/>
                  <a:pt x="537" y="287"/>
                  <a:pt x="538" y="286"/>
                </a:cubicBezTo>
                <a:cubicBezTo>
                  <a:pt x="537" y="285"/>
                  <a:pt x="537" y="284"/>
                  <a:pt x="537" y="283"/>
                </a:cubicBezTo>
                <a:cubicBezTo>
                  <a:pt x="536" y="282"/>
                  <a:pt x="536" y="281"/>
                  <a:pt x="536" y="280"/>
                </a:cubicBezTo>
                <a:cubicBezTo>
                  <a:pt x="536" y="279"/>
                  <a:pt x="536" y="279"/>
                  <a:pt x="536" y="278"/>
                </a:cubicBezTo>
                <a:cubicBezTo>
                  <a:pt x="535" y="277"/>
                  <a:pt x="533" y="277"/>
                  <a:pt x="532" y="277"/>
                </a:cubicBezTo>
                <a:cubicBezTo>
                  <a:pt x="532" y="277"/>
                  <a:pt x="532" y="277"/>
                  <a:pt x="532" y="277"/>
                </a:cubicBezTo>
                <a:cubicBezTo>
                  <a:pt x="533" y="275"/>
                  <a:pt x="536" y="273"/>
                  <a:pt x="536" y="270"/>
                </a:cubicBezTo>
                <a:cubicBezTo>
                  <a:pt x="535" y="269"/>
                  <a:pt x="533" y="268"/>
                  <a:pt x="533" y="267"/>
                </a:cubicBezTo>
                <a:cubicBezTo>
                  <a:pt x="532" y="264"/>
                  <a:pt x="535" y="261"/>
                  <a:pt x="537" y="261"/>
                </a:cubicBezTo>
                <a:cubicBezTo>
                  <a:pt x="541" y="262"/>
                  <a:pt x="544" y="263"/>
                  <a:pt x="548" y="264"/>
                </a:cubicBezTo>
                <a:cubicBezTo>
                  <a:pt x="553" y="265"/>
                  <a:pt x="558" y="262"/>
                  <a:pt x="560" y="263"/>
                </a:cubicBezTo>
                <a:cubicBezTo>
                  <a:pt x="563" y="264"/>
                  <a:pt x="567" y="268"/>
                  <a:pt x="570" y="270"/>
                </a:cubicBezTo>
                <a:cubicBezTo>
                  <a:pt x="569" y="271"/>
                  <a:pt x="569" y="271"/>
                  <a:pt x="570" y="273"/>
                </a:cubicBezTo>
                <a:cubicBezTo>
                  <a:pt x="573" y="273"/>
                  <a:pt x="576" y="275"/>
                  <a:pt x="579" y="276"/>
                </a:cubicBezTo>
                <a:cubicBezTo>
                  <a:pt x="581" y="276"/>
                  <a:pt x="582" y="275"/>
                  <a:pt x="583" y="275"/>
                </a:cubicBezTo>
                <a:cubicBezTo>
                  <a:pt x="583" y="275"/>
                  <a:pt x="583" y="276"/>
                  <a:pt x="584" y="276"/>
                </a:cubicBezTo>
                <a:cubicBezTo>
                  <a:pt x="584" y="277"/>
                  <a:pt x="584" y="278"/>
                  <a:pt x="583" y="278"/>
                </a:cubicBezTo>
                <a:cubicBezTo>
                  <a:pt x="579" y="280"/>
                  <a:pt x="585" y="289"/>
                  <a:pt x="583" y="293"/>
                </a:cubicBezTo>
                <a:cubicBezTo>
                  <a:pt x="582" y="293"/>
                  <a:pt x="582" y="293"/>
                  <a:pt x="581" y="293"/>
                </a:cubicBezTo>
                <a:cubicBezTo>
                  <a:pt x="581" y="294"/>
                  <a:pt x="581" y="295"/>
                  <a:pt x="581" y="296"/>
                </a:cubicBezTo>
                <a:cubicBezTo>
                  <a:pt x="582" y="296"/>
                  <a:pt x="582" y="296"/>
                  <a:pt x="582" y="296"/>
                </a:cubicBezTo>
                <a:cubicBezTo>
                  <a:pt x="586" y="295"/>
                  <a:pt x="588" y="293"/>
                  <a:pt x="591" y="297"/>
                </a:cubicBezTo>
                <a:cubicBezTo>
                  <a:pt x="591" y="298"/>
                  <a:pt x="591" y="298"/>
                  <a:pt x="591" y="298"/>
                </a:cubicBezTo>
                <a:cubicBezTo>
                  <a:pt x="591" y="299"/>
                  <a:pt x="591" y="299"/>
                  <a:pt x="592" y="300"/>
                </a:cubicBezTo>
                <a:cubicBezTo>
                  <a:pt x="593" y="299"/>
                  <a:pt x="597" y="299"/>
                  <a:pt x="599" y="298"/>
                </a:cubicBezTo>
                <a:cubicBezTo>
                  <a:pt x="599" y="296"/>
                  <a:pt x="600" y="295"/>
                  <a:pt x="601" y="294"/>
                </a:cubicBezTo>
                <a:cubicBezTo>
                  <a:pt x="603" y="294"/>
                  <a:pt x="603" y="296"/>
                  <a:pt x="604" y="297"/>
                </a:cubicBezTo>
                <a:cubicBezTo>
                  <a:pt x="604" y="297"/>
                  <a:pt x="604" y="297"/>
                  <a:pt x="604" y="297"/>
                </a:cubicBezTo>
                <a:cubicBezTo>
                  <a:pt x="604" y="293"/>
                  <a:pt x="606" y="292"/>
                  <a:pt x="608" y="289"/>
                </a:cubicBezTo>
                <a:cubicBezTo>
                  <a:pt x="605" y="285"/>
                  <a:pt x="607" y="287"/>
                  <a:pt x="610" y="285"/>
                </a:cubicBezTo>
                <a:cubicBezTo>
                  <a:pt x="610" y="284"/>
                  <a:pt x="611" y="283"/>
                  <a:pt x="611" y="282"/>
                </a:cubicBezTo>
                <a:cubicBezTo>
                  <a:pt x="611" y="282"/>
                  <a:pt x="611" y="282"/>
                  <a:pt x="612" y="282"/>
                </a:cubicBezTo>
                <a:cubicBezTo>
                  <a:pt x="614" y="284"/>
                  <a:pt x="619" y="292"/>
                  <a:pt x="622" y="295"/>
                </a:cubicBezTo>
                <a:cubicBezTo>
                  <a:pt x="622" y="296"/>
                  <a:pt x="621" y="296"/>
                  <a:pt x="621" y="298"/>
                </a:cubicBezTo>
                <a:cubicBezTo>
                  <a:pt x="622" y="298"/>
                  <a:pt x="622" y="298"/>
                  <a:pt x="623" y="298"/>
                </a:cubicBezTo>
                <a:cubicBezTo>
                  <a:pt x="624" y="303"/>
                  <a:pt x="627" y="301"/>
                  <a:pt x="628" y="305"/>
                </a:cubicBezTo>
                <a:cubicBezTo>
                  <a:pt x="627" y="305"/>
                  <a:pt x="627" y="305"/>
                  <a:pt x="626" y="306"/>
                </a:cubicBezTo>
                <a:cubicBezTo>
                  <a:pt x="627" y="308"/>
                  <a:pt x="629" y="308"/>
                  <a:pt x="631" y="309"/>
                </a:cubicBezTo>
                <a:cubicBezTo>
                  <a:pt x="631" y="310"/>
                  <a:pt x="631" y="311"/>
                  <a:pt x="631" y="311"/>
                </a:cubicBezTo>
                <a:cubicBezTo>
                  <a:pt x="629" y="312"/>
                  <a:pt x="627" y="311"/>
                  <a:pt x="625" y="311"/>
                </a:cubicBezTo>
                <a:cubicBezTo>
                  <a:pt x="625" y="312"/>
                  <a:pt x="625" y="312"/>
                  <a:pt x="625" y="312"/>
                </a:cubicBezTo>
                <a:cubicBezTo>
                  <a:pt x="626" y="313"/>
                  <a:pt x="627" y="316"/>
                  <a:pt x="628" y="316"/>
                </a:cubicBezTo>
                <a:cubicBezTo>
                  <a:pt x="629" y="316"/>
                  <a:pt x="630" y="316"/>
                  <a:pt x="630" y="316"/>
                </a:cubicBezTo>
                <a:cubicBezTo>
                  <a:pt x="632" y="317"/>
                  <a:pt x="637" y="321"/>
                  <a:pt x="637" y="323"/>
                </a:cubicBezTo>
                <a:cubicBezTo>
                  <a:pt x="636" y="324"/>
                  <a:pt x="636" y="325"/>
                  <a:pt x="635" y="326"/>
                </a:cubicBezTo>
                <a:cubicBezTo>
                  <a:pt x="637" y="326"/>
                  <a:pt x="639" y="325"/>
                  <a:pt x="641" y="325"/>
                </a:cubicBezTo>
                <a:cubicBezTo>
                  <a:pt x="643" y="325"/>
                  <a:pt x="645" y="327"/>
                  <a:pt x="647" y="328"/>
                </a:cubicBezTo>
                <a:cubicBezTo>
                  <a:pt x="649" y="328"/>
                  <a:pt x="652" y="329"/>
                  <a:pt x="654" y="330"/>
                </a:cubicBezTo>
                <a:cubicBezTo>
                  <a:pt x="653" y="331"/>
                  <a:pt x="650" y="332"/>
                  <a:pt x="648" y="332"/>
                </a:cubicBezTo>
                <a:cubicBezTo>
                  <a:pt x="645" y="333"/>
                  <a:pt x="644" y="335"/>
                  <a:pt x="642" y="335"/>
                </a:cubicBezTo>
                <a:cubicBezTo>
                  <a:pt x="641" y="336"/>
                  <a:pt x="640" y="336"/>
                  <a:pt x="639" y="336"/>
                </a:cubicBezTo>
                <a:cubicBezTo>
                  <a:pt x="638" y="336"/>
                  <a:pt x="638" y="339"/>
                  <a:pt x="637" y="340"/>
                </a:cubicBezTo>
                <a:cubicBezTo>
                  <a:pt x="639" y="339"/>
                  <a:pt x="642" y="339"/>
                  <a:pt x="644" y="338"/>
                </a:cubicBezTo>
                <a:cubicBezTo>
                  <a:pt x="647" y="336"/>
                  <a:pt x="651" y="330"/>
                  <a:pt x="656" y="335"/>
                </a:cubicBezTo>
                <a:cubicBezTo>
                  <a:pt x="655" y="336"/>
                  <a:pt x="655" y="336"/>
                  <a:pt x="655" y="337"/>
                </a:cubicBezTo>
                <a:cubicBezTo>
                  <a:pt x="655" y="338"/>
                  <a:pt x="655" y="338"/>
                  <a:pt x="656" y="338"/>
                </a:cubicBezTo>
                <a:cubicBezTo>
                  <a:pt x="656" y="338"/>
                  <a:pt x="658" y="337"/>
                  <a:pt x="659" y="337"/>
                </a:cubicBezTo>
                <a:cubicBezTo>
                  <a:pt x="661" y="337"/>
                  <a:pt x="664" y="339"/>
                  <a:pt x="664" y="341"/>
                </a:cubicBezTo>
                <a:cubicBezTo>
                  <a:pt x="663" y="342"/>
                  <a:pt x="662" y="344"/>
                  <a:pt x="662" y="345"/>
                </a:cubicBezTo>
                <a:cubicBezTo>
                  <a:pt x="663" y="346"/>
                  <a:pt x="663" y="348"/>
                  <a:pt x="664" y="349"/>
                </a:cubicBezTo>
                <a:cubicBezTo>
                  <a:pt x="664" y="349"/>
                  <a:pt x="664" y="349"/>
                  <a:pt x="664" y="349"/>
                </a:cubicBezTo>
                <a:cubicBezTo>
                  <a:pt x="663" y="350"/>
                  <a:pt x="659" y="354"/>
                  <a:pt x="657" y="354"/>
                </a:cubicBezTo>
                <a:cubicBezTo>
                  <a:pt x="654" y="355"/>
                  <a:pt x="651" y="355"/>
                  <a:pt x="647" y="355"/>
                </a:cubicBezTo>
                <a:cubicBezTo>
                  <a:pt x="646" y="357"/>
                  <a:pt x="644" y="359"/>
                  <a:pt x="642" y="361"/>
                </a:cubicBezTo>
                <a:cubicBezTo>
                  <a:pt x="640" y="363"/>
                  <a:pt x="635" y="363"/>
                  <a:pt x="630" y="364"/>
                </a:cubicBezTo>
                <a:cubicBezTo>
                  <a:pt x="627" y="363"/>
                  <a:pt x="624" y="363"/>
                  <a:pt x="620" y="363"/>
                </a:cubicBezTo>
                <a:cubicBezTo>
                  <a:pt x="617" y="363"/>
                  <a:pt x="613" y="364"/>
                  <a:pt x="610" y="363"/>
                </a:cubicBezTo>
                <a:cubicBezTo>
                  <a:pt x="607" y="363"/>
                  <a:pt x="603" y="363"/>
                  <a:pt x="601" y="363"/>
                </a:cubicBezTo>
                <a:cubicBezTo>
                  <a:pt x="597" y="365"/>
                  <a:pt x="598" y="369"/>
                  <a:pt x="596" y="370"/>
                </a:cubicBezTo>
                <a:cubicBezTo>
                  <a:pt x="594" y="371"/>
                  <a:pt x="591" y="371"/>
                  <a:pt x="590" y="372"/>
                </a:cubicBezTo>
                <a:cubicBezTo>
                  <a:pt x="584" y="375"/>
                  <a:pt x="577" y="383"/>
                  <a:pt x="574" y="390"/>
                </a:cubicBezTo>
                <a:cubicBezTo>
                  <a:pt x="578" y="387"/>
                  <a:pt x="580" y="383"/>
                  <a:pt x="584" y="380"/>
                </a:cubicBezTo>
                <a:cubicBezTo>
                  <a:pt x="589" y="377"/>
                  <a:pt x="595" y="375"/>
                  <a:pt x="601" y="373"/>
                </a:cubicBezTo>
                <a:cubicBezTo>
                  <a:pt x="606" y="371"/>
                  <a:pt x="612" y="371"/>
                  <a:pt x="614" y="376"/>
                </a:cubicBezTo>
                <a:cubicBezTo>
                  <a:pt x="614" y="377"/>
                  <a:pt x="608" y="380"/>
                  <a:pt x="607" y="380"/>
                </a:cubicBezTo>
                <a:cubicBezTo>
                  <a:pt x="606" y="380"/>
                  <a:pt x="605" y="380"/>
                  <a:pt x="605" y="379"/>
                </a:cubicBezTo>
                <a:cubicBezTo>
                  <a:pt x="603" y="379"/>
                  <a:pt x="602" y="380"/>
                  <a:pt x="601" y="380"/>
                </a:cubicBezTo>
                <a:cubicBezTo>
                  <a:pt x="601" y="380"/>
                  <a:pt x="601" y="380"/>
                  <a:pt x="601" y="380"/>
                </a:cubicBezTo>
                <a:cubicBezTo>
                  <a:pt x="604" y="381"/>
                  <a:pt x="605" y="382"/>
                  <a:pt x="606" y="383"/>
                </a:cubicBezTo>
                <a:cubicBezTo>
                  <a:pt x="607" y="383"/>
                  <a:pt x="608" y="382"/>
                  <a:pt x="609" y="382"/>
                </a:cubicBezTo>
                <a:cubicBezTo>
                  <a:pt x="609" y="382"/>
                  <a:pt x="609" y="382"/>
                  <a:pt x="609" y="382"/>
                </a:cubicBezTo>
                <a:cubicBezTo>
                  <a:pt x="610" y="382"/>
                  <a:pt x="610" y="382"/>
                  <a:pt x="610" y="382"/>
                </a:cubicBezTo>
                <a:cubicBezTo>
                  <a:pt x="611" y="382"/>
                  <a:pt x="611" y="382"/>
                  <a:pt x="611" y="383"/>
                </a:cubicBezTo>
                <a:cubicBezTo>
                  <a:pt x="611" y="383"/>
                  <a:pt x="610" y="383"/>
                  <a:pt x="610" y="384"/>
                </a:cubicBezTo>
                <a:cubicBezTo>
                  <a:pt x="609" y="387"/>
                  <a:pt x="609" y="386"/>
                  <a:pt x="607" y="387"/>
                </a:cubicBezTo>
                <a:cubicBezTo>
                  <a:pt x="609" y="387"/>
                  <a:pt x="610" y="387"/>
                  <a:pt x="611" y="388"/>
                </a:cubicBezTo>
                <a:cubicBezTo>
                  <a:pt x="610" y="389"/>
                  <a:pt x="610" y="389"/>
                  <a:pt x="610" y="390"/>
                </a:cubicBezTo>
                <a:cubicBezTo>
                  <a:pt x="611" y="390"/>
                  <a:pt x="611" y="390"/>
                  <a:pt x="611" y="391"/>
                </a:cubicBezTo>
                <a:cubicBezTo>
                  <a:pt x="610" y="394"/>
                  <a:pt x="614" y="394"/>
                  <a:pt x="617" y="395"/>
                </a:cubicBezTo>
                <a:cubicBezTo>
                  <a:pt x="616" y="395"/>
                  <a:pt x="616" y="395"/>
                  <a:pt x="616" y="395"/>
                </a:cubicBezTo>
                <a:cubicBezTo>
                  <a:pt x="616" y="395"/>
                  <a:pt x="615" y="395"/>
                  <a:pt x="615" y="395"/>
                </a:cubicBezTo>
                <a:cubicBezTo>
                  <a:pt x="615" y="395"/>
                  <a:pt x="615" y="395"/>
                  <a:pt x="615" y="395"/>
                </a:cubicBezTo>
                <a:cubicBezTo>
                  <a:pt x="615" y="395"/>
                  <a:pt x="615" y="395"/>
                  <a:pt x="615" y="395"/>
                </a:cubicBezTo>
                <a:cubicBezTo>
                  <a:pt x="615" y="395"/>
                  <a:pt x="615" y="395"/>
                  <a:pt x="615" y="395"/>
                </a:cubicBezTo>
                <a:cubicBezTo>
                  <a:pt x="616" y="396"/>
                  <a:pt x="616" y="396"/>
                  <a:pt x="617" y="397"/>
                </a:cubicBezTo>
                <a:cubicBezTo>
                  <a:pt x="617" y="397"/>
                  <a:pt x="618" y="397"/>
                  <a:pt x="618" y="396"/>
                </a:cubicBezTo>
                <a:cubicBezTo>
                  <a:pt x="619" y="397"/>
                  <a:pt x="619" y="397"/>
                  <a:pt x="620" y="397"/>
                </a:cubicBezTo>
                <a:cubicBezTo>
                  <a:pt x="620" y="398"/>
                  <a:pt x="621" y="396"/>
                  <a:pt x="623" y="397"/>
                </a:cubicBezTo>
                <a:cubicBezTo>
                  <a:pt x="623" y="397"/>
                  <a:pt x="623" y="397"/>
                  <a:pt x="623" y="397"/>
                </a:cubicBezTo>
                <a:cubicBezTo>
                  <a:pt x="623" y="397"/>
                  <a:pt x="623" y="397"/>
                  <a:pt x="623" y="397"/>
                </a:cubicBezTo>
                <a:cubicBezTo>
                  <a:pt x="623" y="398"/>
                  <a:pt x="623" y="398"/>
                  <a:pt x="623" y="398"/>
                </a:cubicBezTo>
                <a:cubicBezTo>
                  <a:pt x="623" y="398"/>
                  <a:pt x="624" y="398"/>
                  <a:pt x="625" y="398"/>
                </a:cubicBezTo>
                <a:cubicBezTo>
                  <a:pt x="626" y="398"/>
                  <a:pt x="626" y="397"/>
                  <a:pt x="627" y="396"/>
                </a:cubicBezTo>
                <a:cubicBezTo>
                  <a:pt x="628" y="399"/>
                  <a:pt x="629" y="397"/>
                  <a:pt x="630" y="398"/>
                </a:cubicBezTo>
                <a:cubicBezTo>
                  <a:pt x="631" y="398"/>
                  <a:pt x="631" y="399"/>
                  <a:pt x="631" y="399"/>
                </a:cubicBezTo>
                <a:cubicBezTo>
                  <a:pt x="631" y="399"/>
                  <a:pt x="631" y="399"/>
                  <a:pt x="631" y="400"/>
                </a:cubicBezTo>
                <a:cubicBezTo>
                  <a:pt x="631" y="400"/>
                  <a:pt x="631" y="400"/>
                  <a:pt x="630" y="400"/>
                </a:cubicBezTo>
                <a:cubicBezTo>
                  <a:pt x="630" y="400"/>
                  <a:pt x="630" y="400"/>
                  <a:pt x="631" y="400"/>
                </a:cubicBezTo>
                <a:cubicBezTo>
                  <a:pt x="632" y="400"/>
                  <a:pt x="633" y="400"/>
                  <a:pt x="633" y="401"/>
                </a:cubicBezTo>
                <a:cubicBezTo>
                  <a:pt x="633" y="401"/>
                  <a:pt x="632" y="401"/>
                  <a:pt x="632" y="401"/>
                </a:cubicBezTo>
                <a:cubicBezTo>
                  <a:pt x="631" y="401"/>
                  <a:pt x="632" y="401"/>
                  <a:pt x="631" y="401"/>
                </a:cubicBezTo>
                <a:cubicBezTo>
                  <a:pt x="631" y="401"/>
                  <a:pt x="631" y="401"/>
                  <a:pt x="631" y="401"/>
                </a:cubicBezTo>
                <a:cubicBezTo>
                  <a:pt x="631" y="402"/>
                  <a:pt x="631" y="402"/>
                  <a:pt x="631" y="402"/>
                </a:cubicBezTo>
                <a:cubicBezTo>
                  <a:pt x="630" y="402"/>
                  <a:pt x="630" y="402"/>
                  <a:pt x="629" y="402"/>
                </a:cubicBezTo>
                <a:cubicBezTo>
                  <a:pt x="629" y="402"/>
                  <a:pt x="629" y="402"/>
                  <a:pt x="629" y="402"/>
                </a:cubicBezTo>
                <a:cubicBezTo>
                  <a:pt x="626" y="402"/>
                  <a:pt x="623" y="404"/>
                  <a:pt x="621" y="405"/>
                </a:cubicBezTo>
                <a:cubicBezTo>
                  <a:pt x="621" y="405"/>
                  <a:pt x="621" y="405"/>
                  <a:pt x="620" y="405"/>
                </a:cubicBezTo>
                <a:cubicBezTo>
                  <a:pt x="620" y="405"/>
                  <a:pt x="620" y="405"/>
                  <a:pt x="620" y="405"/>
                </a:cubicBezTo>
                <a:cubicBezTo>
                  <a:pt x="620" y="405"/>
                  <a:pt x="619" y="405"/>
                  <a:pt x="619" y="406"/>
                </a:cubicBezTo>
                <a:cubicBezTo>
                  <a:pt x="619" y="405"/>
                  <a:pt x="619" y="405"/>
                  <a:pt x="619" y="405"/>
                </a:cubicBezTo>
                <a:cubicBezTo>
                  <a:pt x="619" y="406"/>
                  <a:pt x="618" y="406"/>
                  <a:pt x="618" y="407"/>
                </a:cubicBezTo>
                <a:cubicBezTo>
                  <a:pt x="617" y="407"/>
                  <a:pt x="617" y="406"/>
                  <a:pt x="616" y="406"/>
                </a:cubicBezTo>
                <a:cubicBezTo>
                  <a:pt x="616" y="406"/>
                  <a:pt x="616" y="406"/>
                  <a:pt x="616" y="405"/>
                </a:cubicBezTo>
                <a:cubicBezTo>
                  <a:pt x="616" y="405"/>
                  <a:pt x="616" y="406"/>
                  <a:pt x="616" y="406"/>
                </a:cubicBezTo>
                <a:cubicBezTo>
                  <a:pt x="615" y="406"/>
                  <a:pt x="615" y="406"/>
                  <a:pt x="615" y="407"/>
                </a:cubicBezTo>
                <a:cubicBezTo>
                  <a:pt x="615" y="407"/>
                  <a:pt x="615" y="407"/>
                  <a:pt x="615" y="407"/>
                </a:cubicBezTo>
                <a:cubicBezTo>
                  <a:pt x="615" y="406"/>
                  <a:pt x="614" y="406"/>
                  <a:pt x="614" y="406"/>
                </a:cubicBezTo>
                <a:cubicBezTo>
                  <a:pt x="614" y="406"/>
                  <a:pt x="614" y="406"/>
                  <a:pt x="613" y="406"/>
                </a:cubicBezTo>
                <a:cubicBezTo>
                  <a:pt x="614" y="407"/>
                  <a:pt x="614" y="407"/>
                  <a:pt x="614" y="408"/>
                </a:cubicBezTo>
                <a:cubicBezTo>
                  <a:pt x="611" y="408"/>
                  <a:pt x="611" y="411"/>
                  <a:pt x="610" y="412"/>
                </a:cubicBezTo>
                <a:cubicBezTo>
                  <a:pt x="610" y="412"/>
                  <a:pt x="609" y="411"/>
                  <a:pt x="609" y="411"/>
                </a:cubicBezTo>
                <a:cubicBezTo>
                  <a:pt x="609" y="412"/>
                  <a:pt x="609" y="412"/>
                  <a:pt x="609" y="412"/>
                </a:cubicBezTo>
                <a:cubicBezTo>
                  <a:pt x="608" y="412"/>
                  <a:pt x="608" y="412"/>
                  <a:pt x="607" y="412"/>
                </a:cubicBezTo>
                <a:cubicBezTo>
                  <a:pt x="607" y="413"/>
                  <a:pt x="607" y="413"/>
                  <a:pt x="607" y="414"/>
                </a:cubicBezTo>
                <a:cubicBezTo>
                  <a:pt x="606" y="413"/>
                  <a:pt x="606" y="413"/>
                  <a:pt x="605" y="414"/>
                </a:cubicBezTo>
                <a:cubicBezTo>
                  <a:pt x="605" y="413"/>
                  <a:pt x="604" y="412"/>
                  <a:pt x="604" y="412"/>
                </a:cubicBezTo>
                <a:cubicBezTo>
                  <a:pt x="604" y="412"/>
                  <a:pt x="604" y="412"/>
                  <a:pt x="603" y="412"/>
                </a:cubicBezTo>
                <a:cubicBezTo>
                  <a:pt x="603" y="410"/>
                  <a:pt x="602" y="408"/>
                  <a:pt x="603" y="407"/>
                </a:cubicBezTo>
                <a:cubicBezTo>
                  <a:pt x="604" y="406"/>
                  <a:pt x="604" y="407"/>
                  <a:pt x="604" y="406"/>
                </a:cubicBezTo>
                <a:cubicBezTo>
                  <a:pt x="604" y="406"/>
                  <a:pt x="603" y="407"/>
                  <a:pt x="603" y="407"/>
                </a:cubicBezTo>
                <a:cubicBezTo>
                  <a:pt x="602" y="407"/>
                  <a:pt x="602" y="407"/>
                  <a:pt x="602" y="407"/>
                </a:cubicBezTo>
                <a:cubicBezTo>
                  <a:pt x="602" y="407"/>
                  <a:pt x="602" y="407"/>
                  <a:pt x="602" y="407"/>
                </a:cubicBezTo>
                <a:cubicBezTo>
                  <a:pt x="603" y="406"/>
                  <a:pt x="604" y="406"/>
                  <a:pt x="605" y="405"/>
                </a:cubicBezTo>
                <a:cubicBezTo>
                  <a:pt x="605" y="405"/>
                  <a:pt x="605" y="406"/>
                  <a:pt x="606" y="405"/>
                </a:cubicBezTo>
                <a:cubicBezTo>
                  <a:pt x="606" y="405"/>
                  <a:pt x="606" y="405"/>
                  <a:pt x="606" y="405"/>
                </a:cubicBezTo>
                <a:cubicBezTo>
                  <a:pt x="605" y="405"/>
                  <a:pt x="605" y="405"/>
                  <a:pt x="605" y="405"/>
                </a:cubicBezTo>
                <a:cubicBezTo>
                  <a:pt x="605" y="405"/>
                  <a:pt x="605" y="405"/>
                  <a:pt x="605" y="405"/>
                </a:cubicBezTo>
                <a:cubicBezTo>
                  <a:pt x="606" y="404"/>
                  <a:pt x="612" y="400"/>
                  <a:pt x="613" y="400"/>
                </a:cubicBezTo>
                <a:cubicBezTo>
                  <a:pt x="613" y="401"/>
                  <a:pt x="613" y="401"/>
                  <a:pt x="613" y="402"/>
                </a:cubicBezTo>
                <a:cubicBezTo>
                  <a:pt x="614" y="402"/>
                  <a:pt x="614" y="402"/>
                  <a:pt x="614" y="402"/>
                </a:cubicBezTo>
                <a:cubicBezTo>
                  <a:pt x="614" y="402"/>
                  <a:pt x="614" y="402"/>
                  <a:pt x="614" y="401"/>
                </a:cubicBezTo>
                <a:cubicBezTo>
                  <a:pt x="616" y="401"/>
                  <a:pt x="617" y="400"/>
                  <a:pt x="619" y="400"/>
                </a:cubicBezTo>
                <a:cubicBezTo>
                  <a:pt x="619" y="400"/>
                  <a:pt x="619" y="400"/>
                  <a:pt x="619" y="400"/>
                </a:cubicBezTo>
                <a:cubicBezTo>
                  <a:pt x="616" y="400"/>
                  <a:pt x="612" y="399"/>
                  <a:pt x="610" y="401"/>
                </a:cubicBezTo>
                <a:cubicBezTo>
                  <a:pt x="610" y="400"/>
                  <a:pt x="610" y="400"/>
                  <a:pt x="610" y="400"/>
                </a:cubicBezTo>
                <a:cubicBezTo>
                  <a:pt x="612" y="399"/>
                  <a:pt x="613" y="398"/>
                  <a:pt x="614" y="397"/>
                </a:cubicBezTo>
                <a:cubicBezTo>
                  <a:pt x="614" y="397"/>
                  <a:pt x="614" y="397"/>
                  <a:pt x="613" y="397"/>
                </a:cubicBezTo>
                <a:cubicBezTo>
                  <a:pt x="613" y="397"/>
                  <a:pt x="613" y="397"/>
                  <a:pt x="612" y="397"/>
                </a:cubicBezTo>
                <a:cubicBezTo>
                  <a:pt x="612" y="396"/>
                  <a:pt x="612" y="396"/>
                  <a:pt x="611" y="396"/>
                </a:cubicBezTo>
                <a:cubicBezTo>
                  <a:pt x="612" y="396"/>
                  <a:pt x="612" y="396"/>
                  <a:pt x="612" y="397"/>
                </a:cubicBezTo>
                <a:cubicBezTo>
                  <a:pt x="612" y="397"/>
                  <a:pt x="611" y="398"/>
                  <a:pt x="611" y="398"/>
                </a:cubicBezTo>
                <a:cubicBezTo>
                  <a:pt x="608" y="398"/>
                  <a:pt x="607" y="401"/>
                  <a:pt x="604" y="401"/>
                </a:cubicBezTo>
                <a:cubicBezTo>
                  <a:pt x="604" y="401"/>
                  <a:pt x="603" y="401"/>
                  <a:pt x="603" y="400"/>
                </a:cubicBezTo>
                <a:cubicBezTo>
                  <a:pt x="603" y="401"/>
                  <a:pt x="603" y="401"/>
                  <a:pt x="603" y="401"/>
                </a:cubicBezTo>
                <a:cubicBezTo>
                  <a:pt x="602" y="402"/>
                  <a:pt x="602" y="402"/>
                  <a:pt x="601" y="402"/>
                </a:cubicBezTo>
                <a:cubicBezTo>
                  <a:pt x="600" y="402"/>
                  <a:pt x="598" y="401"/>
                  <a:pt x="597" y="402"/>
                </a:cubicBezTo>
                <a:cubicBezTo>
                  <a:pt x="597" y="402"/>
                  <a:pt x="597" y="402"/>
                  <a:pt x="597" y="402"/>
                </a:cubicBezTo>
                <a:cubicBezTo>
                  <a:pt x="597" y="402"/>
                  <a:pt x="597" y="403"/>
                  <a:pt x="597" y="403"/>
                </a:cubicBezTo>
                <a:cubicBezTo>
                  <a:pt x="597" y="403"/>
                  <a:pt x="597" y="404"/>
                  <a:pt x="597" y="404"/>
                </a:cubicBezTo>
                <a:cubicBezTo>
                  <a:pt x="597" y="404"/>
                  <a:pt x="598" y="404"/>
                  <a:pt x="598" y="404"/>
                </a:cubicBezTo>
                <a:cubicBezTo>
                  <a:pt x="598" y="404"/>
                  <a:pt x="598" y="404"/>
                  <a:pt x="598" y="405"/>
                </a:cubicBezTo>
                <a:cubicBezTo>
                  <a:pt x="596" y="405"/>
                  <a:pt x="596" y="406"/>
                  <a:pt x="595" y="405"/>
                </a:cubicBezTo>
                <a:cubicBezTo>
                  <a:pt x="594" y="406"/>
                  <a:pt x="595" y="406"/>
                  <a:pt x="594" y="406"/>
                </a:cubicBezTo>
                <a:cubicBezTo>
                  <a:pt x="594" y="406"/>
                  <a:pt x="594" y="406"/>
                  <a:pt x="593" y="406"/>
                </a:cubicBezTo>
                <a:cubicBezTo>
                  <a:pt x="592" y="406"/>
                  <a:pt x="592" y="407"/>
                  <a:pt x="591" y="407"/>
                </a:cubicBezTo>
                <a:cubicBezTo>
                  <a:pt x="591" y="407"/>
                  <a:pt x="591" y="407"/>
                  <a:pt x="591" y="406"/>
                </a:cubicBezTo>
                <a:cubicBezTo>
                  <a:pt x="590" y="407"/>
                  <a:pt x="589" y="407"/>
                  <a:pt x="589" y="407"/>
                </a:cubicBezTo>
                <a:cubicBezTo>
                  <a:pt x="589" y="407"/>
                  <a:pt x="589" y="408"/>
                  <a:pt x="589" y="408"/>
                </a:cubicBezTo>
                <a:cubicBezTo>
                  <a:pt x="588" y="408"/>
                  <a:pt x="588" y="408"/>
                  <a:pt x="587" y="408"/>
                </a:cubicBezTo>
                <a:cubicBezTo>
                  <a:pt x="587" y="408"/>
                  <a:pt x="587" y="407"/>
                  <a:pt x="587" y="407"/>
                </a:cubicBezTo>
                <a:cubicBezTo>
                  <a:pt x="587" y="407"/>
                  <a:pt x="587" y="407"/>
                  <a:pt x="587" y="406"/>
                </a:cubicBezTo>
                <a:cubicBezTo>
                  <a:pt x="587" y="406"/>
                  <a:pt x="587" y="406"/>
                  <a:pt x="587" y="406"/>
                </a:cubicBezTo>
                <a:cubicBezTo>
                  <a:pt x="587" y="406"/>
                  <a:pt x="587" y="406"/>
                  <a:pt x="587" y="406"/>
                </a:cubicBezTo>
                <a:cubicBezTo>
                  <a:pt x="587" y="407"/>
                  <a:pt x="585" y="410"/>
                  <a:pt x="584" y="410"/>
                </a:cubicBezTo>
                <a:cubicBezTo>
                  <a:pt x="584" y="410"/>
                  <a:pt x="584" y="410"/>
                  <a:pt x="584" y="410"/>
                </a:cubicBezTo>
                <a:cubicBezTo>
                  <a:pt x="583" y="410"/>
                  <a:pt x="583" y="411"/>
                  <a:pt x="583" y="411"/>
                </a:cubicBezTo>
                <a:cubicBezTo>
                  <a:pt x="583" y="411"/>
                  <a:pt x="582" y="411"/>
                  <a:pt x="582" y="411"/>
                </a:cubicBezTo>
                <a:cubicBezTo>
                  <a:pt x="582" y="411"/>
                  <a:pt x="582" y="410"/>
                  <a:pt x="582" y="410"/>
                </a:cubicBezTo>
                <a:cubicBezTo>
                  <a:pt x="582" y="410"/>
                  <a:pt x="582" y="410"/>
                  <a:pt x="582" y="411"/>
                </a:cubicBezTo>
                <a:cubicBezTo>
                  <a:pt x="582" y="412"/>
                  <a:pt x="582" y="411"/>
                  <a:pt x="581" y="412"/>
                </a:cubicBezTo>
                <a:cubicBezTo>
                  <a:pt x="581" y="412"/>
                  <a:pt x="581" y="412"/>
                  <a:pt x="581" y="412"/>
                </a:cubicBezTo>
                <a:cubicBezTo>
                  <a:pt x="581" y="412"/>
                  <a:pt x="580" y="412"/>
                  <a:pt x="580" y="412"/>
                </a:cubicBezTo>
                <a:cubicBezTo>
                  <a:pt x="580" y="412"/>
                  <a:pt x="580" y="411"/>
                  <a:pt x="580" y="411"/>
                </a:cubicBezTo>
                <a:cubicBezTo>
                  <a:pt x="580" y="411"/>
                  <a:pt x="579" y="412"/>
                  <a:pt x="579" y="412"/>
                </a:cubicBezTo>
                <a:cubicBezTo>
                  <a:pt x="579" y="412"/>
                  <a:pt x="579" y="413"/>
                  <a:pt x="579" y="413"/>
                </a:cubicBezTo>
                <a:cubicBezTo>
                  <a:pt x="577" y="414"/>
                  <a:pt x="576" y="417"/>
                  <a:pt x="575" y="419"/>
                </a:cubicBezTo>
                <a:cubicBezTo>
                  <a:pt x="576" y="420"/>
                  <a:pt x="576" y="419"/>
                  <a:pt x="577" y="420"/>
                </a:cubicBezTo>
                <a:cubicBezTo>
                  <a:pt x="577" y="420"/>
                  <a:pt x="577" y="420"/>
                  <a:pt x="576" y="420"/>
                </a:cubicBezTo>
                <a:cubicBezTo>
                  <a:pt x="575" y="420"/>
                  <a:pt x="574" y="421"/>
                  <a:pt x="574" y="422"/>
                </a:cubicBezTo>
                <a:cubicBezTo>
                  <a:pt x="576" y="422"/>
                  <a:pt x="577" y="424"/>
                  <a:pt x="577" y="426"/>
                </a:cubicBezTo>
                <a:cubicBezTo>
                  <a:pt x="578" y="426"/>
                  <a:pt x="578" y="426"/>
                  <a:pt x="578" y="426"/>
                </a:cubicBezTo>
                <a:cubicBezTo>
                  <a:pt x="579" y="426"/>
                  <a:pt x="579" y="426"/>
                  <a:pt x="580" y="426"/>
                </a:cubicBezTo>
                <a:cubicBezTo>
                  <a:pt x="580" y="425"/>
                  <a:pt x="580" y="425"/>
                  <a:pt x="580" y="425"/>
                </a:cubicBezTo>
                <a:cubicBezTo>
                  <a:pt x="580" y="425"/>
                  <a:pt x="580" y="425"/>
                  <a:pt x="579" y="425"/>
                </a:cubicBezTo>
                <a:cubicBezTo>
                  <a:pt x="579" y="425"/>
                  <a:pt x="579" y="424"/>
                  <a:pt x="579" y="424"/>
                </a:cubicBezTo>
                <a:cubicBezTo>
                  <a:pt x="579" y="424"/>
                  <a:pt x="579" y="424"/>
                  <a:pt x="579" y="424"/>
                </a:cubicBezTo>
                <a:cubicBezTo>
                  <a:pt x="579" y="424"/>
                  <a:pt x="579" y="424"/>
                  <a:pt x="580" y="424"/>
                </a:cubicBezTo>
                <a:cubicBezTo>
                  <a:pt x="580" y="425"/>
                  <a:pt x="580" y="425"/>
                  <a:pt x="580" y="427"/>
                </a:cubicBezTo>
                <a:cubicBezTo>
                  <a:pt x="579" y="427"/>
                  <a:pt x="578" y="427"/>
                  <a:pt x="576" y="428"/>
                </a:cubicBezTo>
                <a:cubicBezTo>
                  <a:pt x="576" y="427"/>
                  <a:pt x="576" y="427"/>
                  <a:pt x="576" y="426"/>
                </a:cubicBezTo>
                <a:cubicBezTo>
                  <a:pt x="576" y="426"/>
                  <a:pt x="576" y="426"/>
                  <a:pt x="576" y="426"/>
                </a:cubicBezTo>
                <a:cubicBezTo>
                  <a:pt x="575" y="427"/>
                  <a:pt x="574" y="428"/>
                  <a:pt x="573" y="428"/>
                </a:cubicBezTo>
                <a:cubicBezTo>
                  <a:pt x="573" y="428"/>
                  <a:pt x="573" y="428"/>
                  <a:pt x="573" y="428"/>
                </a:cubicBezTo>
                <a:cubicBezTo>
                  <a:pt x="573" y="427"/>
                  <a:pt x="573" y="426"/>
                  <a:pt x="573" y="426"/>
                </a:cubicBezTo>
                <a:cubicBezTo>
                  <a:pt x="573" y="426"/>
                  <a:pt x="572" y="426"/>
                  <a:pt x="572" y="426"/>
                </a:cubicBezTo>
                <a:cubicBezTo>
                  <a:pt x="572" y="427"/>
                  <a:pt x="572" y="428"/>
                  <a:pt x="571" y="429"/>
                </a:cubicBezTo>
                <a:cubicBezTo>
                  <a:pt x="565" y="429"/>
                  <a:pt x="560" y="431"/>
                  <a:pt x="556" y="433"/>
                </a:cubicBezTo>
                <a:cubicBezTo>
                  <a:pt x="557" y="432"/>
                  <a:pt x="557" y="431"/>
                  <a:pt x="557" y="430"/>
                </a:cubicBezTo>
                <a:cubicBezTo>
                  <a:pt x="557" y="431"/>
                  <a:pt x="556" y="433"/>
                  <a:pt x="556" y="434"/>
                </a:cubicBezTo>
                <a:cubicBezTo>
                  <a:pt x="555" y="433"/>
                  <a:pt x="555" y="434"/>
                  <a:pt x="555" y="434"/>
                </a:cubicBezTo>
                <a:cubicBezTo>
                  <a:pt x="555" y="434"/>
                  <a:pt x="555" y="434"/>
                  <a:pt x="555" y="435"/>
                </a:cubicBezTo>
                <a:cubicBezTo>
                  <a:pt x="555" y="435"/>
                  <a:pt x="556" y="435"/>
                  <a:pt x="557" y="436"/>
                </a:cubicBezTo>
                <a:cubicBezTo>
                  <a:pt x="556" y="438"/>
                  <a:pt x="555" y="440"/>
                  <a:pt x="555" y="442"/>
                </a:cubicBezTo>
                <a:cubicBezTo>
                  <a:pt x="555" y="442"/>
                  <a:pt x="554" y="442"/>
                  <a:pt x="554" y="441"/>
                </a:cubicBezTo>
                <a:cubicBezTo>
                  <a:pt x="554" y="443"/>
                  <a:pt x="552" y="445"/>
                  <a:pt x="551" y="446"/>
                </a:cubicBezTo>
                <a:cubicBezTo>
                  <a:pt x="551" y="446"/>
                  <a:pt x="551" y="446"/>
                  <a:pt x="551" y="446"/>
                </a:cubicBezTo>
                <a:cubicBezTo>
                  <a:pt x="551" y="446"/>
                  <a:pt x="551" y="446"/>
                  <a:pt x="551" y="446"/>
                </a:cubicBezTo>
                <a:cubicBezTo>
                  <a:pt x="551" y="445"/>
                  <a:pt x="551" y="445"/>
                  <a:pt x="551" y="444"/>
                </a:cubicBezTo>
                <a:cubicBezTo>
                  <a:pt x="549" y="444"/>
                  <a:pt x="548" y="443"/>
                  <a:pt x="547" y="441"/>
                </a:cubicBezTo>
                <a:cubicBezTo>
                  <a:pt x="548" y="441"/>
                  <a:pt x="548" y="440"/>
                  <a:pt x="548" y="440"/>
                </a:cubicBezTo>
                <a:cubicBezTo>
                  <a:pt x="548" y="440"/>
                  <a:pt x="548" y="440"/>
                  <a:pt x="548" y="440"/>
                </a:cubicBezTo>
                <a:cubicBezTo>
                  <a:pt x="548" y="440"/>
                  <a:pt x="547" y="440"/>
                  <a:pt x="547" y="441"/>
                </a:cubicBezTo>
                <a:cubicBezTo>
                  <a:pt x="547" y="443"/>
                  <a:pt x="548" y="446"/>
                  <a:pt x="550" y="447"/>
                </a:cubicBezTo>
                <a:cubicBezTo>
                  <a:pt x="550" y="448"/>
                  <a:pt x="550" y="448"/>
                  <a:pt x="550" y="449"/>
                </a:cubicBezTo>
                <a:cubicBezTo>
                  <a:pt x="550" y="450"/>
                  <a:pt x="549" y="451"/>
                  <a:pt x="548" y="452"/>
                </a:cubicBezTo>
                <a:cubicBezTo>
                  <a:pt x="548" y="453"/>
                  <a:pt x="547" y="454"/>
                  <a:pt x="547" y="455"/>
                </a:cubicBezTo>
                <a:cubicBezTo>
                  <a:pt x="547" y="456"/>
                  <a:pt x="547" y="455"/>
                  <a:pt x="546" y="455"/>
                </a:cubicBezTo>
                <a:cubicBezTo>
                  <a:pt x="546" y="456"/>
                  <a:pt x="546" y="457"/>
                  <a:pt x="545" y="458"/>
                </a:cubicBezTo>
                <a:cubicBezTo>
                  <a:pt x="545" y="458"/>
                  <a:pt x="545" y="458"/>
                  <a:pt x="545" y="458"/>
                </a:cubicBezTo>
                <a:cubicBezTo>
                  <a:pt x="545" y="458"/>
                  <a:pt x="545" y="457"/>
                  <a:pt x="544" y="457"/>
                </a:cubicBezTo>
                <a:cubicBezTo>
                  <a:pt x="545" y="455"/>
                  <a:pt x="546" y="454"/>
                  <a:pt x="547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2"/>
                  <a:pt x="546" y="452"/>
                  <a:pt x="546" y="452"/>
                </a:cubicBezTo>
                <a:cubicBezTo>
                  <a:pt x="546" y="451"/>
                  <a:pt x="545" y="451"/>
                  <a:pt x="545" y="451"/>
                </a:cubicBezTo>
                <a:cubicBezTo>
                  <a:pt x="545" y="450"/>
                  <a:pt x="546" y="451"/>
                  <a:pt x="546" y="450"/>
                </a:cubicBezTo>
                <a:cubicBezTo>
                  <a:pt x="545" y="450"/>
                  <a:pt x="545" y="450"/>
                  <a:pt x="544" y="450"/>
                </a:cubicBezTo>
                <a:cubicBezTo>
                  <a:pt x="544" y="450"/>
                  <a:pt x="544" y="450"/>
                  <a:pt x="543" y="450"/>
                </a:cubicBezTo>
                <a:cubicBezTo>
                  <a:pt x="543" y="449"/>
                  <a:pt x="543" y="449"/>
                  <a:pt x="543" y="449"/>
                </a:cubicBezTo>
                <a:cubicBezTo>
                  <a:pt x="543" y="449"/>
                  <a:pt x="543" y="449"/>
                  <a:pt x="543" y="449"/>
                </a:cubicBezTo>
                <a:cubicBezTo>
                  <a:pt x="543" y="448"/>
                  <a:pt x="544" y="448"/>
                  <a:pt x="545" y="448"/>
                </a:cubicBezTo>
                <a:cubicBezTo>
                  <a:pt x="544" y="448"/>
                  <a:pt x="544" y="448"/>
                  <a:pt x="544" y="448"/>
                </a:cubicBezTo>
                <a:cubicBezTo>
                  <a:pt x="543" y="447"/>
                  <a:pt x="543" y="447"/>
                  <a:pt x="543" y="447"/>
                </a:cubicBezTo>
                <a:cubicBezTo>
                  <a:pt x="543" y="447"/>
                  <a:pt x="543" y="447"/>
                  <a:pt x="543" y="447"/>
                </a:cubicBezTo>
                <a:cubicBezTo>
                  <a:pt x="543" y="447"/>
                  <a:pt x="543" y="447"/>
                  <a:pt x="543" y="446"/>
                </a:cubicBezTo>
                <a:cubicBezTo>
                  <a:pt x="543" y="446"/>
                  <a:pt x="543" y="446"/>
                  <a:pt x="543" y="446"/>
                </a:cubicBezTo>
                <a:cubicBezTo>
                  <a:pt x="543" y="446"/>
                  <a:pt x="544" y="447"/>
                  <a:pt x="544" y="447"/>
                </a:cubicBezTo>
                <a:cubicBezTo>
                  <a:pt x="544" y="447"/>
                  <a:pt x="544" y="446"/>
                  <a:pt x="544" y="446"/>
                </a:cubicBezTo>
                <a:cubicBezTo>
                  <a:pt x="544" y="446"/>
                  <a:pt x="544" y="446"/>
                  <a:pt x="544" y="446"/>
                </a:cubicBezTo>
                <a:cubicBezTo>
                  <a:pt x="543" y="446"/>
                  <a:pt x="543" y="446"/>
                  <a:pt x="543" y="445"/>
                </a:cubicBezTo>
                <a:cubicBezTo>
                  <a:pt x="543" y="445"/>
                  <a:pt x="543" y="445"/>
                  <a:pt x="543" y="445"/>
                </a:cubicBezTo>
                <a:cubicBezTo>
                  <a:pt x="544" y="445"/>
                  <a:pt x="544" y="445"/>
                  <a:pt x="544" y="444"/>
                </a:cubicBezTo>
                <a:cubicBezTo>
                  <a:pt x="544" y="444"/>
                  <a:pt x="544" y="444"/>
                  <a:pt x="543" y="444"/>
                </a:cubicBezTo>
                <a:cubicBezTo>
                  <a:pt x="543" y="444"/>
                  <a:pt x="543" y="444"/>
                  <a:pt x="543" y="444"/>
                </a:cubicBezTo>
                <a:cubicBezTo>
                  <a:pt x="543" y="444"/>
                  <a:pt x="544" y="443"/>
                  <a:pt x="544" y="443"/>
                </a:cubicBezTo>
                <a:cubicBezTo>
                  <a:pt x="544" y="443"/>
                  <a:pt x="545" y="443"/>
                  <a:pt x="545" y="443"/>
                </a:cubicBezTo>
                <a:cubicBezTo>
                  <a:pt x="545" y="442"/>
                  <a:pt x="545" y="442"/>
                  <a:pt x="545" y="442"/>
                </a:cubicBezTo>
                <a:cubicBezTo>
                  <a:pt x="545" y="442"/>
                  <a:pt x="545" y="442"/>
                  <a:pt x="545" y="441"/>
                </a:cubicBezTo>
                <a:cubicBezTo>
                  <a:pt x="545" y="441"/>
                  <a:pt x="544" y="442"/>
                  <a:pt x="544" y="442"/>
                </a:cubicBezTo>
                <a:cubicBezTo>
                  <a:pt x="544" y="442"/>
                  <a:pt x="544" y="442"/>
                  <a:pt x="543" y="443"/>
                </a:cubicBezTo>
                <a:cubicBezTo>
                  <a:pt x="543" y="443"/>
                  <a:pt x="543" y="442"/>
                  <a:pt x="543" y="442"/>
                </a:cubicBezTo>
                <a:cubicBezTo>
                  <a:pt x="543" y="443"/>
                  <a:pt x="543" y="443"/>
                  <a:pt x="543" y="443"/>
                </a:cubicBezTo>
                <a:cubicBezTo>
                  <a:pt x="543" y="443"/>
                  <a:pt x="543" y="443"/>
                  <a:pt x="543" y="443"/>
                </a:cubicBezTo>
                <a:cubicBezTo>
                  <a:pt x="543" y="442"/>
                  <a:pt x="543" y="443"/>
                  <a:pt x="543" y="442"/>
                </a:cubicBezTo>
                <a:cubicBezTo>
                  <a:pt x="542" y="443"/>
                  <a:pt x="542" y="443"/>
                  <a:pt x="542" y="444"/>
                </a:cubicBezTo>
                <a:cubicBezTo>
                  <a:pt x="542" y="444"/>
                  <a:pt x="542" y="444"/>
                  <a:pt x="541" y="444"/>
                </a:cubicBezTo>
                <a:cubicBezTo>
                  <a:pt x="543" y="446"/>
                  <a:pt x="541" y="445"/>
                  <a:pt x="541" y="447"/>
                </a:cubicBezTo>
                <a:cubicBezTo>
                  <a:pt x="542" y="448"/>
                  <a:pt x="542" y="449"/>
                  <a:pt x="542" y="450"/>
                </a:cubicBezTo>
                <a:cubicBezTo>
                  <a:pt x="542" y="450"/>
                  <a:pt x="542" y="450"/>
                  <a:pt x="542" y="450"/>
                </a:cubicBezTo>
                <a:cubicBezTo>
                  <a:pt x="542" y="450"/>
                  <a:pt x="542" y="449"/>
                  <a:pt x="542" y="449"/>
                </a:cubicBezTo>
                <a:cubicBezTo>
                  <a:pt x="541" y="449"/>
                  <a:pt x="541" y="449"/>
                  <a:pt x="541" y="448"/>
                </a:cubicBezTo>
                <a:cubicBezTo>
                  <a:pt x="541" y="448"/>
                  <a:pt x="541" y="448"/>
                  <a:pt x="541" y="448"/>
                </a:cubicBezTo>
                <a:cubicBezTo>
                  <a:pt x="541" y="450"/>
                  <a:pt x="542" y="450"/>
                  <a:pt x="543" y="452"/>
                </a:cubicBezTo>
                <a:cubicBezTo>
                  <a:pt x="542" y="451"/>
                  <a:pt x="540" y="450"/>
                  <a:pt x="540" y="449"/>
                </a:cubicBezTo>
                <a:cubicBezTo>
                  <a:pt x="540" y="450"/>
                  <a:pt x="540" y="450"/>
                  <a:pt x="540" y="450"/>
                </a:cubicBezTo>
                <a:cubicBezTo>
                  <a:pt x="539" y="450"/>
                  <a:pt x="539" y="449"/>
                  <a:pt x="537" y="449"/>
                </a:cubicBezTo>
                <a:cubicBezTo>
                  <a:pt x="537" y="449"/>
                  <a:pt x="537" y="449"/>
                  <a:pt x="537" y="448"/>
                </a:cubicBezTo>
                <a:cubicBezTo>
                  <a:pt x="537" y="448"/>
                  <a:pt x="538" y="448"/>
                  <a:pt x="538" y="447"/>
                </a:cubicBezTo>
                <a:cubicBezTo>
                  <a:pt x="538" y="448"/>
                  <a:pt x="537" y="448"/>
                  <a:pt x="537" y="448"/>
                </a:cubicBezTo>
                <a:cubicBezTo>
                  <a:pt x="537" y="449"/>
                  <a:pt x="537" y="449"/>
                  <a:pt x="537" y="450"/>
                </a:cubicBezTo>
                <a:cubicBezTo>
                  <a:pt x="539" y="450"/>
                  <a:pt x="543" y="452"/>
                  <a:pt x="543" y="453"/>
                </a:cubicBezTo>
                <a:cubicBezTo>
                  <a:pt x="543" y="454"/>
                  <a:pt x="543" y="454"/>
                  <a:pt x="542" y="455"/>
                </a:cubicBezTo>
                <a:cubicBezTo>
                  <a:pt x="542" y="454"/>
                  <a:pt x="542" y="454"/>
                  <a:pt x="542" y="454"/>
                </a:cubicBezTo>
                <a:cubicBezTo>
                  <a:pt x="541" y="454"/>
                  <a:pt x="541" y="453"/>
                  <a:pt x="540" y="452"/>
                </a:cubicBezTo>
                <a:cubicBezTo>
                  <a:pt x="541" y="454"/>
                  <a:pt x="541" y="454"/>
                  <a:pt x="543" y="455"/>
                </a:cubicBezTo>
                <a:cubicBezTo>
                  <a:pt x="543" y="455"/>
                  <a:pt x="543" y="455"/>
                  <a:pt x="543" y="455"/>
                </a:cubicBezTo>
                <a:cubicBezTo>
                  <a:pt x="543" y="456"/>
                  <a:pt x="543" y="456"/>
                  <a:pt x="543" y="457"/>
                </a:cubicBezTo>
                <a:cubicBezTo>
                  <a:pt x="543" y="457"/>
                  <a:pt x="543" y="457"/>
                  <a:pt x="543" y="457"/>
                </a:cubicBezTo>
                <a:cubicBezTo>
                  <a:pt x="543" y="456"/>
                  <a:pt x="542" y="456"/>
                  <a:pt x="542" y="456"/>
                </a:cubicBezTo>
                <a:cubicBezTo>
                  <a:pt x="542" y="456"/>
                  <a:pt x="542" y="457"/>
                  <a:pt x="542" y="457"/>
                </a:cubicBezTo>
                <a:cubicBezTo>
                  <a:pt x="542" y="457"/>
                  <a:pt x="542" y="457"/>
                  <a:pt x="542" y="457"/>
                </a:cubicBezTo>
                <a:cubicBezTo>
                  <a:pt x="541" y="457"/>
                  <a:pt x="541" y="456"/>
                  <a:pt x="540" y="456"/>
                </a:cubicBezTo>
                <a:cubicBezTo>
                  <a:pt x="541" y="457"/>
                  <a:pt x="542" y="457"/>
                  <a:pt x="543" y="458"/>
                </a:cubicBezTo>
                <a:cubicBezTo>
                  <a:pt x="543" y="458"/>
                  <a:pt x="543" y="459"/>
                  <a:pt x="543" y="459"/>
                </a:cubicBezTo>
                <a:cubicBezTo>
                  <a:pt x="542" y="459"/>
                  <a:pt x="542" y="459"/>
                  <a:pt x="542" y="459"/>
                </a:cubicBezTo>
                <a:cubicBezTo>
                  <a:pt x="541" y="458"/>
                  <a:pt x="541" y="457"/>
                  <a:pt x="540" y="457"/>
                </a:cubicBezTo>
                <a:cubicBezTo>
                  <a:pt x="539" y="457"/>
                  <a:pt x="539" y="457"/>
                  <a:pt x="539" y="457"/>
                </a:cubicBezTo>
                <a:cubicBezTo>
                  <a:pt x="539" y="457"/>
                  <a:pt x="539" y="457"/>
                  <a:pt x="539" y="457"/>
                </a:cubicBezTo>
                <a:cubicBezTo>
                  <a:pt x="540" y="458"/>
                  <a:pt x="542" y="458"/>
                  <a:pt x="542" y="460"/>
                </a:cubicBezTo>
                <a:cubicBezTo>
                  <a:pt x="544" y="459"/>
                  <a:pt x="545" y="459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ubicBezTo>
                  <a:pt x="545" y="461"/>
                  <a:pt x="545" y="461"/>
                  <a:pt x="545" y="461"/>
                </a:cubicBezTo>
                <a:cubicBezTo>
                  <a:pt x="545" y="461"/>
                  <a:pt x="545" y="461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ubicBezTo>
                  <a:pt x="545" y="462"/>
                  <a:pt x="545" y="462"/>
                  <a:pt x="544" y="462"/>
                </a:cubicBezTo>
                <a:cubicBezTo>
                  <a:pt x="545" y="463"/>
                  <a:pt x="546" y="464"/>
                  <a:pt x="546" y="465"/>
                </a:cubicBezTo>
                <a:cubicBezTo>
                  <a:pt x="546" y="465"/>
                  <a:pt x="546" y="465"/>
                  <a:pt x="545" y="465"/>
                </a:cubicBezTo>
                <a:cubicBezTo>
                  <a:pt x="545" y="465"/>
                  <a:pt x="545" y="464"/>
                  <a:pt x="545" y="464"/>
                </a:cubicBezTo>
                <a:cubicBezTo>
                  <a:pt x="545" y="464"/>
                  <a:pt x="544" y="464"/>
                  <a:pt x="543" y="464"/>
                </a:cubicBezTo>
                <a:cubicBezTo>
                  <a:pt x="544" y="464"/>
                  <a:pt x="544" y="464"/>
                  <a:pt x="544" y="465"/>
                </a:cubicBezTo>
                <a:cubicBezTo>
                  <a:pt x="544" y="465"/>
                  <a:pt x="544" y="465"/>
                  <a:pt x="544" y="465"/>
                </a:cubicBezTo>
                <a:cubicBezTo>
                  <a:pt x="544" y="465"/>
                  <a:pt x="544" y="465"/>
                  <a:pt x="543" y="465"/>
                </a:cubicBezTo>
                <a:cubicBezTo>
                  <a:pt x="543" y="465"/>
                  <a:pt x="543" y="465"/>
                  <a:pt x="542" y="464"/>
                </a:cubicBezTo>
                <a:cubicBezTo>
                  <a:pt x="542" y="465"/>
                  <a:pt x="542" y="465"/>
                  <a:pt x="542" y="465"/>
                </a:cubicBezTo>
                <a:cubicBezTo>
                  <a:pt x="542" y="465"/>
                  <a:pt x="542" y="465"/>
                  <a:pt x="541" y="466"/>
                </a:cubicBezTo>
                <a:cubicBezTo>
                  <a:pt x="541" y="465"/>
                  <a:pt x="541" y="465"/>
                  <a:pt x="541" y="465"/>
                </a:cubicBezTo>
                <a:cubicBezTo>
                  <a:pt x="540" y="464"/>
                  <a:pt x="541" y="464"/>
                  <a:pt x="540" y="464"/>
                </a:cubicBezTo>
                <a:cubicBezTo>
                  <a:pt x="540" y="464"/>
                  <a:pt x="540" y="464"/>
                  <a:pt x="540" y="464"/>
                </a:cubicBezTo>
                <a:cubicBezTo>
                  <a:pt x="540" y="465"/>
                  <a:pt x="541" y="465"/>
                  <a:pt x="540" y="466"/>
                </a:cubicBezTo>
                <a:cubicBezTo>
                  <a:pt x="542" y="466"/>
                  <a:pt x="543" y="466"/>
                  <a:pt x="544" y="466"/>
                </a:cubicBezTo>
                <a:cubicBezTo>
                  <a:pt x="544" y="466"/>
                  <a:pt x="544" y="466"/>
                  <a:pt x="545" y="466"/>
                </a:cubicBezTo>
                <a:cubicBezTo>
                  <a:pt x="544" y="467"/>
                  <a:pt x="544" y="467"/>
                  <a:pt x="544" y="468"/>
                </a:cubicBezTo>
                <a:cubicBezTo>
                  <a:pt x="544" y="468"/>
                  <a:pt x="544" y="468"/>
                  <a:pt x="544" y="468"/>
                </a:cubicBezTo>
                <a:cubicBezTo>
                  <a:pt x="545" y="467"/>
                  <a:pt x="545" y="466"/>
                  <a:pt x="545" y="466"/>
                </a:cubicBezTo>
                <a:cubicBezTo>
                  <a:pt x="546" y="466"/>
                  <a:pt x="545" y="466"/>
                  <a:pt x="546" y="466"/>
                </a:cubicBezTo>
                <a:cubicBezTo>
                  <a:pt x="546" y="466"/>
                  <a:pt x="546" y="467"/>
                  <a:pt x="546" y="468"/>
                </a:cubicBezTo>
                <a:cubicBezTo>
                  <a:pt x="546" y="468"/>
                  <a:pt x="546" y="468"/>
                  <a:pt x="546" y="468"/>
                </a:cubicBezTo>
                <a:cubicBezTo>
                  <a:pt x="545" y="468"/>
                  <a:pt x="545" y="468"/>
                  <a:pt x="545" y="468"/>
                </a:cubicBezTo>
                <a:cubicBezTo>
                  <a:pt x="545" y="469"/>
                  <a:pt x="544" y="470"/>
                  <a:pt x="544" y="470"/>
                </a:cubicBezTo>
                <a:cubicBezTo>
                  <a:pt x="542" y="470"/>
                  <a:pt x="542" y="469"/>
                  <a:pt x="541" y="469"/>
                </a:cubicBezTo>
                <a:cubicBezTo>
                  <a:pt x="541" y="469"/>
                  <a:pt x="541" y="469"/>
                  <a:pt x="541" y="469"/>
                </a:cubicBezTo>
                <a:cubicBezTo>
                  <a:pt x="541" y="469"/>
                  <a:pt x="541" y="469"/>
                  <a:pt x="541" y="470"/>
                </a:cubicBezTo>
                <a:cubicBezTo>
                  <a:pt x="540" y="469"/>
                  <a:pt x="539" y="469"/>
                  <a:pt x="539" y="469"/>
                </a:cubicBezTo>
                <a:cubicBezTo>
                  <a:pt x="539" y="469"/>
                  <a:pt x="539" y="469"/>
                  <a:pt x="539" y="469"/>
                </a:cubicBezTo>
                <a:cubicBezTo>
                  <a:pt x="540" y="469"/>
                  <a:pt x="541" y="470"/>
                  <a:pt x="542" y="471"/>
                </a:cubicBezTo>
                <a:cubicBezTo>
                  <a:pt x="542" y="471"/>
                  <a:pt x="542" y="471"/>
                  <a:pt x="542" y="471"/>
                </a:cubicBezTo>
                <a:cubicBezTo>
                  <a:pt x="541" y="471"/>
                  <a:pt x="541" y="472"/>
                  <a:pt x="540" y="472"/>
                </a:cubicBezTo>
                <a:cubicBezTo>
                  <a:pt x="539" y="472"/>
                  <a:pt x="539" y="472"/>
                  <a:pt x="539" y="471"/>
                </a:cubicBezTo>
                <a:cubicBezTo>
                  <a:pt x="539" y="472"/>
                  <a:pt x="539" y="472"/>
                  <a:pt x="539" y="472"/>
                </a:cubicBezTo>
                <a:cubicBezTo>
                  <a:pt x="539" y="473"/>
                  <a:pt x="540" y="473"/>
                  <a:pt x="540" y="473"/>
                </a:cubicBezTo>
                <a:cubicBezTo>
                  <a:pt x="541" y="473"/>
                  <a:pt x="542" y="472"/>
                  <a:pt x="542" y="472"/>
                </a:cubicBezTo>
                <a:cubicBezTo>
                  <a:pt x="542" y="473"/>
                  <a:pt x="542" y="472"/>
                  <a:pt x="543" y="473"/>
                </a:cubicBezTo>
                <a:cubicBezTo>
                  <a:pt x="543" y="473"/>
                  <a:pt x="543" y="473"/>
                  <a:pt x="543" y="473"/>
                </a:cubicBezTo>
                <a:cubicBezTo>
                  <a:pt x="542" y="473"/>
                  <a:pt x="542" y="474"/>
                  <a:pt x="541" y="474"/>
                </a:cubicBezTo>
                <a:cubicBezTo>
                  <a:pt x="540" y="474"/>
                  <a:pt x="538" y="475"/>
                  <a:pt x="537" y="475"/>
                </a:cubicBezTo>
                <a:cubicBezTo>
                  <a:pt x="536" y="477"/>
                  <a:pt x="534" y="478"/>
                  <a:pt x="533" y="480"/>
                </a:cubicBezTo>
                <a:cubicBezTo>
                  <a:pt x="532" y="481"/>
                  <a:pt x="529" y="480"/>
                  <a:pt x="528" y="481"/>
                </a:cubicBezTo>
                <a:cubicBezTo>
                  <a:pt x="526" y="482"/>
                  <a:pt x="526" y="484"/>
                  <a:pt x="525" y="485"/>
                </a:cubicBezTo>
                <a:cubicBezTo>
                  <a:pt x="524" y="488"/>
                  <a:pt x="521" y="489"/>
                  <a:pt x="518" y="489"/>
                </a:cubicBezTo>
                <a:cubicBezTo>
                  <a:pt x="517" y="491"/>
                  <a:pt x="515" y="493"/>
                  <a:pt x="514" y="495"/>
                </a:cubicBezTo>
                <a:cubicBezTo>
                  <a:pt x="514" y="497"/>
                  <a:pt x="513" y="499"/>
                  <a:pt x="512" y="501"/>
                </a:cubicBezTo>
                <a:cubicBezTo>
                  <a:pt x="511" y="506"/>
                  <a:pt x="516" y="511"/>
                  <a:pt x="518" y="515"/>
                </a:cubicBezTo>
                <a:cubicBezTo>
                  <a:pt x="518" y="516"/>
                  <a:pt x="518" y="518"/>
                  <a:pt x="518" y="520"/>
                </a:cubicBezTo>
                <a:cubicBezTo>
                  <a:pt x="519" y="522"/>
                  <a:pt x="520" y="523"/>
                  <a:pt x="521" y="525"/>
                </a:cubicBezTo>
                <a:cubicBezTo>
                  <a:pt x="522" y="529"/>
                  <a:pt x="519" y="534"/>
                  <a:pt x="518" y="537"/>
                </a:cubicBezTo>
                <a:cubicBezTo>
                  <a:pt x="518" y="537"/>
                  <a:pt x="518" y="537"/>
                  <a:pt x="518" y="537"/>
                </a:cubicBezTo>
                <a:cubicBezTo>
                  <a:pt x="518" y="537"/>
                  <a:pt x="518" y="536"/>
                  <a:pt x="518" y="536"/>
                </a:cubicBezTo>
                <a:cubicBezTo>
                  <a:pt x="517" y="536"/>
                  <a:pt x="516" y="536"/>
                  <a:pt x="515" y="537"/>
                </a:cubicBezTo>
                <a:cubicBezTo>
                  <a:pt x="514" y="536"/>
                  <a:pt x="513" y="533"/>
                  <a:pt x="513" y="532"/>
                </a:cubicBezTo>
                <a:cubicBezTo>
                  <a:pt x="510" y="532"/>
                  <a:pt x="511" y="530"/>
                  <a:pt x="510" y="528"/>
                </a:cubicBezTo>
                <a:cubicBezTo>
                  <a:pt x="510" y="528"/>
                  <a:pt x="509" y="528"/>
                  <a:pt x="509" y="527"/>
                </a:cubicBezTo>
                <a:cubicBezTo>
                  <a:pt x="509" y="527"/>
                  <a:pt x="509" y="526"/>
                  <a:pt x="508" y="526"/>
                </a:cubicBezTo>
                <a:cubicBezTo>
                  <a:pt x="508" y="526"/>
                  <a:pt x="508" y="526"/>
                  <a:pt x="507" y="526"/>
                </a:cubicBezTo>
                <a:cubicBezTo>
                  <a:pt x="507" y="524"/>
                  <a:pt x="506" y="523"/>
                  <a:pt x="505" y="521"/>
                </a:cubicBezTo>
                <a:cubicBezTo>
                  <a:pt x="506" y="521"/>
                  <a:pt x="506" y="521"/>
                  <a:pt x="507" y="520"/>
                </a:cubicBezTo>
                <a:cubicBezTo>
                  <a:pt x="507" y="520"/>
                  <a:pt x="507" y="519"/>
                  <a:pt x="507" y="519"/>
                </a:cubicBezTo>
                <a:cubicBezTo>
                  <a:pt x="506" y="519"/>
                  <a:pt x="505" y="520"/>
                  <a:pt x="505" y="520"/>
                </a:cubicBezTo>
                <a:cubicBezTo>
                  <a:pt x="505" y="519"/>
                  <a:pt x="504" y="519"/>
                  <a:pt x="504" y="519"/>
                </a:cubicBezTo>
                <a:cubicBezTo>
                  <a:pt x="505" y="517"/>
                  <a:pt x="505" y="515"/>
                  <a:pt x="506" y="512"/>
                </a:cubicBezTo>
                <a:cubicBezTo>
                  <a:pt x="505" y="511"/>
                  <a:pt x="504" y="511"/>
                  <a:pt x="503" y="510"/>
                </a:cubicBezTo>
                <a:cubicBezTo>
                  <a:pt x="501" y="509"/>
                  <a:pt x="499" y="504"/>
                  <a:pt x="496" y="505"/>
                </a:cubicBezTo>
                <a:cubicBezTo>
                  <a:pt x="495" y="505"/>
                  <a:pt x="494" y="506"/>
                  <a:pt x="493" y="507"/>
                </a:cubicBezTo>
                <a:cubicBezTo>
                  <a:pt x="492" y="507"/>
                  <a:pt x="491" y="507"/>
                  <a:pt x="490" y="508"/>
                </a:cubicBezTo>
                <a:cubicBezTo>
                  <a:pt x="489" y="507"/>
                  <a:pt x="489" y="505"/>
                  <a:pt x="488" y="504"/>
                </a:cubicBezTo>
                <a:cubicBezTo>
                  <a:pt x="486" y="504"/>
                  <a:pt x="485" y="504"/>
                  <a:pt x="484" y="502"/>
                </a:cubicBezTo>
                <a:cubicBezTo>
                  <a:pt x="481" y="503"/>
                  <a:pt x="480" y="503"/>
                  <a:pt x="478" y="503"/>
                </a:cubicBezTo>
                <a:cubicBezTo>
                  <a:pt x="478" y="503"/>
                  <a:pt x="478" y="503"/>
                  <a:pt x="478" y="503"/>
                </a:cubicBezTo>
                <a:cubicBezTo>
                  <a:pt x="477" y="504"/>
                  <a:pt x="476" y="504"/>
                  <a:pt x="475" y="504"/>
                </a:cubicBezTo>
                <a:cubicBezTo>
                  <a:pt x="475" y="503"/>
                  <a:pt x="474" y="502"/>
                  <a:pt x="474" y="501"/>
                </a:cubicBezTo>
                <a:cubicBezTo>
                  <a:pt x="474" y="501"/>
                  <a:pt x="474" y="501"/>
                  <a:pt x="474" y="501"/>
                </a:cubicBezTo>
                <a:cubicBezTo>
                  <a:pt x="474" y="502"/>
                  <a:pt x="473" y="503"/>
                  <a:pt x="473" y="503"/>
                </a:cubicBezTo>
                <a:cubicBezTo>
                  <a:pt x="472" y="503"/>
                  <a:pt x="468" y="502"/>
                  <a:pt x="467" y="503"/>
                </a:cubicBezTo>
                <a:cubicBezTo>
                  <a:pt x="466" y="503"/>
                  <a:pt x="465" y="504"/>
                  <a:pt x="464" y="504"/>
                </a:cubicBezTo>
                <a:cubicBezTo>
                  <a:pt x="463" y="505"/>
                  <a:pt x="462" y="502"/>
                  <a:pt x="460" y="503"/>
                </a:cubicBezTo>
                <a:cubicBezTo>
                  <a:pt x="460" y="504"/>
                  <a:pt x="460" y="504"/>
                  <a:pt x="460" y="504"/>
                </a:cubicBezTo>
                <a:cubicBezTo>
                  <a:pt x="461" y="506"/>
                  <a:pt x="462" y="505"/>
                  <a:pt x="463" y="505"/>
                </a:cubicBezTo>
                <a:cubicBezTo>
                  <a:pt x="464" y="505"/>
                  <a:pt x="465" y="505"/>
                  <a:pt x="466" y="506"/>
                </a:cubicBezTo>
                <a:cubicBezTo>
                  <a:pt x="465" y="507"/>
                  <a:pt x="465" y="507"/>
                  <a:pt x="464" y="507"/>
                </a:cubicBezTo>
                <a:cubicBezTo>
                  <a:pt x="464" y="510"/>
                  <a:pt x="467" y="510"/>
                  <a:pt x="468" y="511"/>
                </a:cubicBezTo>
                <a:cubicBezTo>
                  <a:pt x="467" y="511"/>
                  <a:pt x="466" y="511"/>
                  <a:pt x="465" y="511"/>
                </a:cubicBezTo>
                <a:cubicBezTo>
                  <a:pt x="465" y="510"/>
                  <a:pt x="462" y="509"/>
                  <a:pt x="461" y="508"/>
                </a:cubicBezTo>
                <a:cubicBezTo>
                  <a:pt x="461" y="509"/>
                  <a:pt x="461" y="509"/>
                  <a:pt x="461" y="509"/>
                </a:cubicBezTo>
                <a:cubicBezTo>
                  <a:pt x="461" y="510"/>
                  <a:pt x="461" y="510"/>
                  <a:pt x="461" y="510"/>
                </a:cubicBezTo>
                <a:cubicBezTo>
                  <a:pt x="461" y="510"/>
                  <a:pt x="461" y="510"/>
                  <a:pt x="462" y="510"/>
                </a:cubicBezTo>
                <a:cubicBezTo>
                  <a:pt x="462" y="510"/>
                  <a:pt x="462" y="510"/>
                  <a:pt x="462" y="511"/>
                </a:cubicBezTo>
                <a:cubicBezTo>
                  <a:pt x="461" y="511"/>
                  <a:pt x="461" y="511"/>
                  <a:pt x="461" y="511"/>
                </a:cubicBezTo>
                <a:cubicBezTo>
                  <a:pt x="461" y="511"/>
                  <a:pt x="461" y="511"/>
                  <a:pt x="461" y="511"/>
                </a:cubicBezTo>
                <a:cubicBezTo>
                  <a:pt x="460" y="511"/>
                  <a:pt x="460" y="510"/>
                  <a:pt x="460" y="510"/>
                </a:cubicBezTo>
                <a:cubicBezTo>
                  <a:pt x="459" y="510"/>
                  <a:pt x="458" y="511"/>
                  <a:pt x="457" y="511"/>
                </a:cubicBezTo>
                <a:cubicBezTo>
                  <a:pt x="457" y="511"/>
                  <a:pt x="456" y="510"/>
                  <a:pt x="455" y="510"/>
                </a:cubicBezTo>
                <a:cubicBezTo>
                  <a:pt x="455" y="509"/>
                  <a:pt x="454" y="509"/>
                  <a:pt x="454" y="508"/>
                </a:cubicBezTo>
                <a:cubicBezTo>
                  <a:pt x="453" y="508"/>
                  <a:pt x="452" y="507"/>
                  <a:pt x="451" y="506"/>
                </a:cubicBezTo>
                <a:cubicBezTo>
                  <a:pt x="450" y="507"/>
                  <a:pt x="450" y="507"/>
                  <a:pt x="449" y="507"/>
                </a:cubicBezTo>
                <a:cubicBezTo>
                  <a:pt x="449" y="507"/>
                  <a:pt x="449" y="507"/>
                  <a:pt x="449" y="507"/>
                </a:cubicBezTo>
                <a:cubicBezTo>
                  <a:pt x="450" y="507"/>
                  <a:pt x="450" y="508"/>
                  <a:pt x="451" y="508"/>
                </a:cubicBezTo>
                <a:cubicBezTo>
                  <a:pt x="451" y="508"/>
                  <a:pt x="451" y="508"/>
                  <a:pt x="450" y="508"/>
                </a:cubicBezTo>
                <a:cubicBezTo>
                  <a:pt x="450" y="509"/>
                  <a:pt x="448" y="508"/>
                  <a:pt x="447" y="508"/>
                </a:cubicBezTo>
                <a:cubicBezTo>
                  <a:pt x="444" y="508"/>
                  <a:pt x="441" y="506"/>
                  <a:pt x="438" y="507"/>
                </a:cubicBezTo>
                <a:cubicBezTo>
                  <a:pt x="436" y="508"/>
                  <a:pt x="436" y="509"/>
                  <a:pt x="434" y="508"/>
                </a:cubicBezTo>
                <a:cubicBezTo>
                  <a:pt x="434" y="508"/>
                  <a:pt x="434" y="507"/>
                  <a:pt x="434" y="507"/>
                </a:cubicBezTo>
                <a:cubicBezTo>
                  <a:pt x="433" y="507"/>
                  <a:pt x="433" y="507"/>
                  <a:pt x="433" y="507"/>
                </a:cubicBezTo>
                <a:cubicBezTo>
                  <a:pt x="433" y="508"/>
                  <a:pt x="434" y="509"/>
                  <a:pt x="434" y="510"/>
                </a:cubicBezTo>
                <a:cubicBezTo>
                  <a:pt x="431" y="511"/>
                  <a:pt x="430" y="513"/>
                  <a:pt x="427" y="514"/>
                </a:cubicBezTo>
                <a:cubicBezTo>
                  <a:pt x="425" y="515"/>
                  <a:pt x="423" y="513"/>
                  <a:pt x="422" y="514"/>
                </a:cubicBezTo>
                <a:cubicBezTo>
                  <a:pt x="423" y="515"/>
                  <a:pt x="423" y="515"/>
                  <a:pt x="424" y="516"/>
                </a:cubicBezTo>
                <a:cubicBezTo>
                  <a:pt x="422" y="518"/>
                  <a:pt x="420" y="517"/>
                  <a:pt x="418" y="519"/>
                </a:cubicBezTo>
                <a:cubicBezTo>
                  <a:pt x="418" y="519"/>
                  <a:pt x="418" y="519"/>
                  <a:pt x="418" y="519"/>
                </a:cubicBezTo>
                <a:cubicBezTo>
                  <a:pt x="419" y="519"/>
                  <a:pt x="419" y="520"/>
                  <a:pt x="420" y="520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9" y="521"/>
                  <a:pt x="418" y="522"/>
                  <a:pt x="417" y="523"/>
                </a:cubicBezTo>
                <a:cubicBezTo>
                  <a:pt x="416" y="526"/>
                  <a:pt x="419" y="529"/>
                  <a:pt x="419" y="532"/>
                </a:cubicBezTo>
                <a:cubicBezTo>
                  <a:pt x="418" y="534"/>
                  <a:pt x="417" y="535"/>
                  <a:pt x="416" y="537"/>
                </a:cubicBezTo>
                <a:cubicBezTo>
                  <a:pt x="416" y="538"/>
                  <a:pt x="415" y="540"/>
                  <a:pt x="415" y="542"/>
                </a:cubicBezTo>
                <a:cubicBezTo>
                  <a:pt x="414" y="548"/>
                  <a:pt x="415" y="557"/>
                  <a:pt x="417" y="561"/>
                </a:cubicBezTo>
                <a:cubicBezTo>
                  <a:pt x="419" y="564"/>
                  <a:pt x="421" y="566"/>
                  <a:pt x="422" y="569"/>
                </a:cubicBezTo>
                <a:cubicBezTo>
                  <a:pt x="424" y="571"/>
                  <a:pt x="425" y="574"/>
                  <a:pt x="427" y="576"/>
                </a:cubicBezTo>
                <a:cubicBezTo>
                  <a:pt x="428" y="576"/>
                  <a:pt x="430" y="576"/>
                  <a:pt x="431" y="576"/>
                </a:cubicBezTo>
                <a:cubicBezTo>
                  <a:pt x="433" y="577"/>
                  <a:pt x="433" y="579"/>
                  <a:pt x="435" y="579"/>
                </a:cubicBezTo>
                <a:cubicBezTo>
                  <a:pt x="438" y="579"/>
                  <a:pt x="445" y="576"/>
                  <a:pt x="449" y="576"/>
                </a:cubicBezTo>
                <a:cubicBezTo>
                  <a:pt x="449" y="576"/>
                  <a:pt x="449" y="577"/>
                  <a:pt x="449" y="577"/>
                </a:cubicBezTo>
                <a:cubicBezTo>
                  <a:pt x="450" y="577"/>
                  <a:pt x="451" y="578"/>
                  <a:pt x="451" y="578"/>
                </a:cubicBezTo>
                <a:cubicBezTo>
                  <a:pt x="451" y="577"/>
                  <a:pt x="452" y="577"/>
                  <a:pt x="452" y="577"/>
                </a:cubicBezTo>
                <a:cubicBezTo>
                  <a:pt x="452" y="576"/>
                  <a:pt x="452" y="576"/>
                  <a:pt x="451" y="575"/>
                </a:cubicBezTo>
                <a:cubicBezTo>
                  <a:pt x="451" y="575"/>
                  <a:pt x="451" y="575"/>
                  <a:pt x="451" y="575"/>
                </a:cubicBezTo>
                <a:cubicBezTo>
                  <a:pt x="452" y="574"/>
                  <a:pt x="455" y="574"/>
                  <a:pt x="456" y="572"/>
                </a:cubicBezTo>
                <a:cubicBezTo>
                  <a:pt x="456" y="571"/>
                  <a:pt x="456" y="571"/>
                  <a:pt x="456" y="570"/>
                </a:cubicBezTo>
                <a:cubicBezTo>
                  <a:pt x="456" y="569"/>
                  <a:pt x="457" y="569"/>
                  <a:pt x="457" y="569"/>
                </a:cubicBezTo>
                <a:cubicBezTo>
                  <a:pt x="457" y="567"/>
                  <a:pt x="457" y="566"/>
                  <a:pt x="457" y="565"/>
                </a:cubicBezTo>
                <a:cubicBezTo>
                  <a:pt x="457" y="564"/>
                  <a:pt x="458" y="563"/>
                  <a:pt x="458" y="562"/>
                </a:cubicBezTo>
                <a:cubicBezTo>
                  <a:pt x="464" y="560"/>
                  <a:pt x="474" y="556"/>
                  <a:pt x="479" y="560"/>
                </a:cubicBezTo>
                <a:cubicBezTo>
                  <a:pt x="479" y="561"/>
                  <a:pt x="479" y="562"/>
                  <a:pt x="479" y="562"/>
                </a:cubicBezTo>
                <a:cubicBezTo>
                  <a:pt x="478" y="564"/>
                  <a:pt x="477" y="565"/>
                  <a:pt x="476" y="566"/>
                </a:cubicBezTo>
                <a:cubicBezTo>
                  <a:pt x="475" y="566"/>
                  <a:pt x="474" y="571"/>
                  <a:pt x="474" y="571"/>
                </a:cubicBezTo>
                <a:cubicBezTo>
                  <a:pt x="474" y="571"/>
                  <a:pt x="474" y="571"/>
                  <a:pt x="474" y="571"/>
                </a:cubicBezTo>
                <a:cubicBezTo>
                  <a:pt x="474" y="571"/>
                  <a:pt x="475" y="571"/>
                  <a:pt x="475" y="571"/>
                </a:cubicBezTo>
                <a:cubicBezTo>
                  <a:pt x="475" y="573"/>
                  <a:pt x="474" y="576"/>
                  <a:pt x="474" y="578"/>
                </a:cubicBezTo>
                <a:cubicBezTo>
                  <a:pt x="474" y="578"/>
                  <a:pt x="474" y="578"/>
                  <a:pt x="473" y="578"/>
                </a:cubicBezTo>
                <a:cubicBezTo>
                  <a:pt x="473" y="577"/>
                  <a:pt x="472" y="576"/>
                  <a:pt x="472" y="575"/>
                </a:cubicBezTo>
                <a:cubicBezTo>
                  <a:pt x="472" y="575"/>
                  <a:pt x="472" y="575"/>
                  <a:pt x="471" y="576"/>
                </a:cubicBezTo>
                <a:cubicBezTo>
                  <a:pt x="471" y="576"/>
                  <a:pt x="471" y="576"/>
                  <a:pt x="471" y="576"/>
                </a:cubicBezTo>
                <a:cubicBezTo>
                  <a:pt x="471" y="577"/>
                  <a:pt x="471" y="578"/>
                  <a:pt x="471" y="578"/>
                </a:cubicBezTo>
                <a:cubicBezTo>
                  <a:pt x="471" y="578"/>
                  <a:pt x="472" y="578"/>
                  <a:pt x="472" y="578"/>
                </a:cubicBezTo>
                <a:cubicBezTo>
                  <a:pt x="472" y="579"/>
                  <a:pt x="472" y="579"/>
                  <a:pt x="472" y="579"/>
                </a:cubicBezTo>
                <a:cubicBezTo>
                  <a:pt x="471" y="583"/>
                  <a:pt x="472" y="586"/>
                  <a:pt x="471" y="589"/>
                </a:cubicBezTo>
                <a:cubicBezTo>
                  <a:pt x="470" y="591"/>
                  <a:pt x="468" y="591"/>
                  <a:pt x="467" y="593"/>
                </a:cubicBezTo>
                <a:cubicBezTo>
                  <a:pt x="468" y="594"/>
                  <a:pt x="468" y="594"/>
                  <a:pt x="469" y="594"/>
                </a:cubicBezTo>
                <a:cubicBezTo>
                  <a:pt x="469" y="594"/>
                  <a:pt x="469" y="594"/>
                  <a:pt x="469" y="594"/>
                </a:cubicBezTo>
                <a:cubicBezTo>
                  <a:pt x="469" y="594"/>
                  <a:pt x="469" y="593"/>
                  <a:pt x="469" y="593"/>
                </a:cubicBezTo>
                <a:cubicBezTo>
                  <a:pt x="470" y="593"/>
                  <a:pt x="471" y="594"/>
                  <a:pt x="472" y="594"/>
                </a:cubicBezTo>
                <a:cubicBezTo>
                  <a:pt x="475" y="592"/>
                  <a:pt x="479" y="594"/>
                  <a:pt x="483" y="594"/>
                </a:cubicBezTo>
                <a:cubicBezTo>
                  <a:pt x="484" y="593"/>
                  <a:pt x="484" y="593"/>
                  <a:pt x="485" y="593"/>
                </a:cubicBezTo>
                <a:cubicBezTo>
                  <a:pt x="486" y="593"/>
                  <a:pt x="486" y="593"/>
                  <a:pt x="487" y="593"/>
                </a:cubicBezTo>
                <a:cubicBezTo>
                  <a:pt x="489" y="593"/>
                  <a:pt x="491" y="593"/>
                  <a:pt x="493" y="593"/>
                </a:cubicBezTo>
                <a:cubicBezTo>
                  <a:pt x="494" y="593"/>
                  <a:pt x="495" y="594"/>
                  <a:pt x="495" y="594"/>
                </a:cubicBezTo>
                <a:cubicBezTo>
                  <a:pt x="495" y="596"/>
                  <a:pt x="495" y="595"/>
                  <a:pt x="496" y="596"/>
                </a:cubicBezTo>
                <a:cubicBezTo>
                  <a:pt x="497" y="597"/>
                  <a:pt x="498" y="597"/>
                  <a:pt x="499" y="597"/>
                </a:cubicBezTo>
                <a:cubicBezTo>
                  <a:pt x="500" y="599"/>
                  <a:pt x="501" y="602"/>
                  <a:pt x="500" y="604"/>
                </a:cubicBezTo>
                <a:cubicBezTo>
                  <a:pt x="499" y="605"/>
                  <a:pt x="499" y="606"/>
                  <a:pt x="498" y="606"/>
                </a:cubicBezTo>
                <a:cubicBezTo>
                  <a:pt x="498" y="609"/>
                  <a:pt x="498" y="612"/>
                  <a:pt x="498" y="614"/>
                </a:cubicBezTo>
                <a:cubicBezTo>
                  <a:pt x="497" y="616"/>
                  <a:pt x="496" y="619"/>
                  <a:pt x="497" y="621"/>
                </a:cubicBezTo>
                <a:cubicBezTo>
                  <a:pt x="498" y="625"/>
                  <a:pt x="503" y="629"/>
                  <a:pt x="506" y="632"/>
                </a:cubicBezTo>
                <a:cubicBezTo>
                  <a:pt x="506" y="632"/>
                  <a:pt x="507" y="633"/>
                  <a:pt x="507" y="634"/>
                </a:cubicBezTo>
                <a:cubicBezTo>
                  <a:pt x="509" y="636"/>
                  <a:pt x="510" y="633"/>
                  <a:pt x="511" y="635"/>
                </a:cubicBezTo>
                <a:cubicBezTo>
                  <a:pt x="514" y="636"/>
                  <a:pt x="515" y="634"/>
                  <a:pt x="518" y="633"/>
                </a:cubicBezTo>
                <a:cubicBezTo>
                  <a:pt x="519" y="633"/>
                  <a:pt x="519" y="633"/>
                  <a:pt x="520" y="633"/>
                </a:cubicBezTo>
                <a:cubicBezTo>
                  <a:pt x="521" y="632"/>
                  <a:pt x="522" y="631"/>
                  <a:pt x="523" y="631"/>
                </a:cubicBezTo>
                <a:cubicBezTo>
                  <a:pt x="523" y="631"/>
                  <a:pt x="525" y="631"/>
                  <a:pt x="526" y="632"/>
                </a:cubicBezTo>
                <a:cubicBezTo>
                  <a:pt x="527" y="632"/>
                  <a:pt x="529" y="632"/>
                  <a:pt x="530" y="632"/>
                </a:cubicBezTo>
                <a:cubicBezTo>
                  <a:pt x="534" y="633"/>
                  <a:pt x="535" y="637"/>
                  <a:pt x="537" y="640"/>
                </a:cubicBezTo>
                <a:cubicBezTo>
                  <a:pt x="536" y="641"/>
                  <a:pt x="535" y="642"/>
                  <a:pt x="534" y="643"/>
                </a:cubicBezTo>
                <a:cubicBezTo>
                  <a:pt x="534" y="643"/>
                  <a:pt x="534" y="643"/>
                  <a:pt x="534" y="643"/>
                </a:cubicBezTo>
                <a:cubicBezTo>
                  <a:pt x="534" y="642"/>
                  <a:pt x="534" y="642"/>
                  <a:pt x="533" y="642"/>
                </a:cubicBezTo>
                <a:cubicBezTo>
                  <a:pt x="534" y="643"/>
                  <a:pt x="533" y="643"/>
                  <a:pt x="533" y="644"/>
                </a:cubicBezTo>
                <a:cubicBezTo>
                  <a:pt x="534" y="644"/>
                  <a:pt x="534" y="643"/>
                  <a:pt x="535" y="643"/>
                </a:cubicBezTo>
                <a:cubicBezTo>
                  <a:pt x="537" y="642"/>
                  <a:pt x="538" y="638"/>
                  <a:pt x="541" y="639"/>
                </a:cubicBezTo>
                <a:cubicBezTo>
                  <a:pt x="542" y="640"/>
                  <a:pt x="543" y="641"/>
                  <a:pt x="543" y="642"/>
                </a:cubicBezTo>
                <a:cubicBezTo>
                  <a:pt x="543" y="642"/>
                  <a:pt x="543" y="642"/>
                  <a:pt x="542" y="643"/>
                </a:cubicBezTo>
                <a:cubicBezTo>
                  <a:pt x="540" y="643"/>
                  <a:pt x="538" y="643"/>
                  <a:pt x="538" y="644"/>
                </a:cubicBezTo>
                <a:cubicBezTo>
                  <a:pt x="538" y="646"/>
                  <a:pt x="539" y="648"/>
                  <a:pt x="539" y="650"/>
                </a:cubicBezTo>
                <a:cubicBezTo>
                  <a:pt x="538" y="651"/>
                  <a:pt x="537" y="653"/>
                  <a:pt x="537" y="655"/>
                </a:cubicBezTo>
                <a:cubicBezTo>
                  <a:pt x="538" y="656"/>
                  <a:pt x="539" y="658"/>
                  <a:pt x="540" y="659"/>
                </a:cubicBezTo>
                <a:cubicBezTo>
                  <a:pt x="541" y="659"/>
                  <a:pt x="542" y="659"/>
                  <a:pt x="543" y="658"/>
                </a:cubicBezTo>
                <a:cubicBezTo>
                  <a:pt x="544" y="656"/>
                  <a:pt x="541" y="650"/>
                  <a:pt x="540" y="650"/>
                </a:cubicBezTo>
                <a:cubicBezTo>
                  <a:pt x="540" y="649"/>
                  <a:pt x="540" y="649"/>
                  <a:pt x="541" y="649"/>
                </a:cubicBezTo>
                <a:cubicBezTo>
                  <a:pt x="540" y="649"/>
                  <a:pt x="540" y="648"/>
                  <a:pt x="540" y="648"/>
                </a:cubicBezTo>
                <a:cubicBezTo>
                  <a:pt x="542" y="648"/>
                  <a:pt x="550" y="645"/>
                  <a:pt x="551" y="644"/>
                </a:cubicBezTo>
                <a:cubicBezTo>
                  <a:pt x="550" y="644"/>
                  <a:pt x="550" y="644"/>
                  <a:pt x="550" y="643"/>
                </a:cubicBezTo>
                <a:cubicBezTo>
                  <a:pt x="549" y="644"/>
                  <a:pt x="549" y="644"/>
                  <a:pt x="548" y="644"/>
                </a:cubicBezTo>
                <a:cubicBezTo>
                  <a:pt x="548" y="643"/>
                  <a:pt x="548" y="643"/>
                  <a:pt x="547" y="642"/>
                </a:cubicBezTo>
                <a:cubicBezTo>
                  <a:pt x="548" y="641"/>
                  <a:pt x="548" y="641"/>
                  <a:pt x="550" y="641"/>
                </a:cubicBezTo>
                <a:cubicBezTo>
                  <a:pt x="550" y="642"/>
                  <a:pt x="551" y="644"/>
                  <a:pt x="551" y="645"/>
                </a:cubicBezTo>
                <a:cubicBezTo>
                  <a:pt x="555" y="645"/>
                  <a:pt x="558" y="645"/>
                  <a:pt x="559" y="648"/>
                </a:cubicBezTo>
                <a:cubicBezTo>
                  <a:pt x="559" y="649"/>
                  <a:pt x="559" y="650"/>
                  <a:pt x="560" y="650"/>
                </a:cubicBezTo>
                <a:cubicBezTo>
                  <a:pt x="563" y="652"/>
                  <a:pt x="567" y="650"/>
                  <a:pt x="570" y="650"/>
                </a:cubicBezTo>
                <a:cubicBezTo>
                  <a:pt x="573" y="650"/>
                  <a:pt x="575" y="654"/>
                  <a:pt x="580" y="653"/>
                </a:cubicBezTo>
                <a:cubicBezTo>
                  <a:pt x="582" y="653"/>
                  <a:pt x="583" y="651"/>
                  <a:pt x="584" y="650"/>
                </a:cubicBezTo>
                <a:cubicBezTo>
                  <a:pt x="587" y="649"/>
                  <a:pt x="593" y="649"/>
                  <a:pt x="595" y="650"/>
                </a:cubicBezTo>
                <a:cubicBezTo>
                  <a:pt x="595" y="650"/>
                  <a:pt x="595" y="650"/>
                  <a:pt x="595" y="650"/>
                </a:cubicBezTo>
                <a:cubicBezTo>
                  <a:pt x="595" y="650"/>
                  <a:pt x="595" y="650"/>
                  <a:pt x="595" y="651"/>
                </a:cubicBezTo>
                <a:cubicBezTo>
                  <a:pt x="595" y="651"/>
                  <a:pt x="595" y="651"/>
                  <a:pt x="594" y="651"/>
                </a:cubicBezTo>
                <a:cubicBezTo>
                  <a:pt x="593" y="651"/>
                  <a:pt x="592" y="651"/>
                  <a:pt x="591" y="651"/>
                </a:cubicBezTo>
                <a:cubicBezTo>
                  <a:pt x="591" y="651"/>
                  <a:pt x="591" y="651"/>
                  <a:pt x="591" y="652"/>
                </a:cubicBezTo>
                <a:cubicBezTo>
                  <a:pt x="593" y="652"/>
                  <a:pt x="594" y="653"/>
                  <a:pt x="595" y="656"/>
                </a:cubicBezTo>
                <a:cubicBezTo>
                  <a:pt x="595" y="655"/>
                  <a:pt x="595" y="655"/>
                  <a:pt x="595" y="655"/>
                </a:cubicBezTo>
                <a:cubicBezTo>
                  <a:pt x="595" y="655"/>
                  <a:pt x="595" y="654"/>
                  <a:pt x="596" y="654"/>
                </a:cubicBezTo>
                <a:cubicBezTo>
                  <a:pt x="596" y="654"/>
                  <a:pt x="598" y="654"/>
                  <a:pt x="599" y="655"/>
                </a:cubicBezTo>
                <a:cubicBezTo>
                  <a:pt x="599" y="655"/>
                  <a:pt x="600" y="656"/>
                  <a:pt x="600" y="656"/>
                </a:cubicBezTo>
                <a:cubicBezTo>
                  <a:pt x="601" y="657"/>
                  <a:pt x="602" y="657"/>
                  <a:pt x="603" y="658"/>
                </a:cubicBezTo>
                <a:cubicBezTo>
                  <a:pt x="603" y="658"/>
                  <a:pt x="603" y="658"/>
                  <a:pt x="603" y="658"/>
                </a:cubicBezTo>
                <a:cubicBezTo>
                  <a:pt x="601" y="659"/>
                  <a:pt x="602" y="661"/>
                  <a:pt x="598" y="662"/>
                </a:cubicBezTo>
                <a:cubicBezTo>
                  <a:pt x="598" y="662"/>
                  <a:pt x="598" y="662"/>
                  <a:pt x="598" y="662"/>
                </a:cubicBezTo>
                <a:cubicBezTo>
                  <a:pt x="599" y="663"/>
                  <a:pt x="601" y="663"/>
                  <a:pt x="602" y="663"/>
                </a:cubicBezTo>
                <a:cubicBezTo>
                  <a:pt x="603" y="662"/>
                  <a:pt x="605" y="662"/>
                  <a:pt x="607" y="662"/>
                </a:cubicBezTo>
                <a:cubicBezTo>
                  <a:pt x="610" y="663"/>
                  <a:pt x="615" y="666"/>
                  <a:pt x="616" y="669"/>
                </a:cubicBezTo>
                <a:cubicBezTo>
                  <a:pt x="616" y="671"/>
                  <a:pt x="617" y="672"/>
                  <a:pt x="617" y="674"/>
                </a:cubicBezTo>
                <a:cubicBezTo>
                  <a:pt x="617" y="674"/>
                  <a:pt x="617" y="674"/>
                  <a:pt x="617" y="674"/>
                </a:cubicBezTo>
                <a:cubicBezTo>
                  <a:pt x="617" y="674"/>
                  <a:pt x="617" y="673"/>
                  <a:pt x="618" y="673"/>
                </a:cubicBezTo>
                <a:cubicBezTo>
                  <a:pt x="621" y="672"/>
                  <a:pt x="624" y="676"/>
                  <a:pt x="625" y="679"/>
                </a:cubicBezTo>
                <a:cubicBezTo>
                  <a:pt x="626" y="678"/>
                  <a:pt x="626" y="678"/>
                  <a:pt x="626" y="678"/>
                </a:cubicBezTo>
                <a:cubicBezTo>
                  <a:pt x="626" y="678"/>
                  <a:pt x="626" y="678"/>
                  <a:pt x="626" y="678"/>
                </a:cubicBezTo>
                <a:cubicBezTo>
                  <a:pt x="628" y="678"/>
                  <a:pt x="630" y="679"/>
                  <a:pt x="632" y="679"/>
                </a:cubicBezTo>
                <a:cubicBezTo>
                  <a:pt x="632" y="678"/>
                  <a:pt x="632" y="678"/>
                  <a:pt x="633" y="678"/>
                </a:cubicBezTo>
                <a:cubicBezTo>
                  <a:pt x="636" y="677"/>
                  <a:pt x="641" y="678"/>
                  <a:pt x="642" y="679"/>
                </a:cubicBezTo>
                <a:cubicBezTo>
                  <a:pt x="645" y="680"/>
                  <a:pt x="647" y="680"/>
                  <a:pt x="649" y="681"/>
                </a:cubicBezTo>
                <a:cubicBezTo>
                  <a:pt x="651" y="682"/>
                  <a:pt x="657" y="688"/>
                  <a:pt x="657" y="688"/>
                </a:cubicBezTo>
                <a:cubicBezTo>
                  <a:pt x="658" y="688"/>
                  <a:pt x="658" y="688"/>
                  <a:pt x="659" y="688"/>
                </a:cubicBezTo>
                <a:cubicBezTo>
                  <a:pt x="660" y="688"/>
                  <a:pt x="660" y="690"/>
                  <a:pt x="660" y="691"/>
                </a:cubicBezTo>
                <a:cubicBezTo>
                  <a:pt x="662" y="696"/>
                  <a:pt x="662" y="702"/>
                  <a:pt x="667" y="703"/>
                </a:cubicBezTo>
                <a:cubicBezTo>
                  <a:pt x="668" y="704"/>
                  <a:pt x="668" y="705"/>
                  <a:pt x="667" y="706"/>
                </a:cubicBezTo>
                <a:cubicBezTo>
                  <a:pt x="665" y="707"/>
                  <a:pt x="665" y="710"/>
                  <a:pt x="663" y="711"/>
                </a:cubicBezTo>
                <a:cubicBezTo>
                  <a:pt x="662" y="713"/>
                  <a:pt x="659" y="714"/>
                  <a:pt x="658" y="716"/>
                </a:cubicBezTo>
                <a:cubicBezTo>
                  <a:pt x="657" y="718"/>
                  <a:pt x="656" y="720"/>
                  <a:pt x="654" y="722"/>
                </a:cubicBezTo>
                <a:cubicBezTo>
                  <a:pt x="655" y="722"/>
                  <a:pt x="655" y="722"/>
                  <a:pt x="655" y="722"/>
                </a:cubicBezTo>
                <a:cubicBezTo>
                  <a:pt x="657" y="723"/>
                  <a:pt x="659" y="720"/>
                  <a:pt x="661" y="720"/>
                </a:cubicBezTo>
                <a:cubicBezTo>
                  <a:pt x="662" y="721"/>
                  <a:pt x="663" y="723"/>
                  <a:pt x="663" y="724"/>
                </a:cubicBezTo>
                <a:cubicBezTo>
                  <a:pt x="666" y="725"/>
                  <a:pt x="669" y="724"/>
                  <a:pt x="671" y="724"/>
                </a:cubicBezTo>
                <a:cubicBezTo>
                  <a:pt x="671" y="725"/>
                  <a:pt x="670" y="725"/>
                  <a:pt x="670" y="727"/>
                </a:cubicBezTo>
                <a:cubicBezTo>
                  <a:pt x="671" y="727"/>
                  <a:pt x="671" y="727"/>
                  <a:pt x="671" y="727"/>
                </a:cubicBezTo>
                <a:cubicBezTo>
                  <a:pt x="672" y="724"/>
                  <a:pt x="675" y="724"/>
                  <a:pt x="676" y="722"/>
                </a:cubicBezTo>
                <a:cubicBezTo>
                  <a:pt x="677" y="720"/>
                  <a:pt x="677" y="718"/>
                  <a:pt x="679" y="718"/>
                </a:cubicBezTo>
                <a:cubicBezTo>
                  <a:pt x="680" y="717"/>
                  <a:pt x="682" y="717"/>
                  <a:pt x="683" y="717"/>
                </a:cubicBezTo>
                <a:cubicBezTo>
                  <a:pt x="684" y="718"/>
                  <a:pt x="685" y="719"/>
                  <a:pt x="686" y="719"/>
                </a:cubicBezTo>
                <a:cubicBezTo>
                  <a:pt x="690" y="720"/>
                  <a:pt x="693" y="720"/>
                  <a:pt x="694" y="723"/>
                </a:cubicBezTo>
                <a:cubicBezTo>
                  <a:pt x="694" y="723"/>
                  <a:pt x="695" y="723"/>
                  <a:pt x="695" y="723"/>
                </a:cubicBezTo>
                <a:cubicBezTo>
                  <a:pt x="695" y="723"/>
                  <a:pt x="696" y="723"/>
                  <a:pt x="696" y="722"/>
                </a:cubicBezTo>
                <a:cubicBezTo>
                  <a:pt x="697" y="723"/>
                  <a:pt x="700" y="725"/>
                  <a:pt x="700" y="727"/>
                </a:cubicBezTo>
                <a:cubicBezTo>
                  <a:pt x="699" y="729"/>
                  <a:pt x="698" y="727"/>
                  <a:pt x="699" y="731"/>
                </a:cubicBezTo>
                <a:cubicBezTo>
                  <a:pt x="701" y="730"/>
                  <a:pt x="704" y="728"/>
                  <a:pt x="707" y="727"/>
                </a:cubicBezTo>
                <a:cubicBezTo>
                  <a:pt x="709" y="727"/>
                  <a:pt x="711" y="729"/>
                  <a:pt x="712" y="730"/>
                </a:cubicBezTo>
                <a:cubicBezTo>
                  <a:pt x="714" y="730"/>
                  <a:pt x="716" y="730"/>
                  <a:pt x="718" y="730"/>
                </a:cubicBezTo>
                <a:cubicBezTo>
                  <a:pt x="722" y="731"/>
                  <a:pt x="724" y="729"/>
                  <a:pt x="727" y="731"/>
                </a:cubicBezTo>
                <a:cubicBezTo>
                  <a:pt x="733" y="733"/>
                  <a:pt x="737" y="739"/>
                  <a:pt x="742" y="742"/>
                </a:cubicBezTo>
                <a:cubicBezTo>
                  <a:pt x="745" y="744"/>
                  <a:pt x="748" y="743"/>
                  <a:pt x="751" y="744"/>
                </a:cubicBezTo>
                <a:cubicBezTo>
                  <a:pt x="753" y="744"/>
                  <a:pt x="756" y="756"/>
                  <a:pt x="756" y="759"/>
                </a:cubicBezTo>
                <a:cubicBezTo>
                  <a:pt x="754" y="767"/>
                  <a:pt x="751" y="772"/>
                  <a:pt x="745" y="776"/>
                </a:cubicBezTo>
                <a:cubicBezTo>
                  <a:pt x="744" y="777"/>
                  <a:pt x="743" y="777"/>
                  <a:pt x="742" y="777"/>
                </a:cubicBezTo>
                <a:cubicBezTo>
                  <a:pt x="741" y="778"/>
                  <a:pt x="742" y="779"/>
                  <a:pt x="741" y="781"/>
                </a:cubicBezTo>
                <a:cubicBezTo>
                  <a:pt x="740" y="784"/>
                  <a:pt x="737" y="788"/>
                  <a:pt x="735" y="790"/>
                </a:cubicBezTo>
                <a:cubicBezTo>
                  <a:pt x="735" y="790"/>
                  <a:pt x="735" y="790"/>
                  <a:pt x="735" y="790"/>
                </a:cubicBezTo>
                <a:cubicBezTo>
                  <a:pt x="734" y="789"/>
                  <a:pt x="734" y="789"/>
                  <a:pt x="734" y="788"/>
                </a:cubicBezTo>
                <a:cubicBezTo>
                  <a:pt x="733" y="788"/>
                  <a:pt x="733" y="788"/>
                  <a:pt x="733" y="788"/>
                </a:cubicBezTo>
                <a:cubicBezTo>
                  <a:pt x="733" y="791"/>
                  <a:pt x="732" y="794"/>
                  <a:pt x="731" y="797"/>
                </a:cubicBezTo>
                <a:cubicBezTo>
                  <a:pt x="731" y="800"/>
                  <a:pt x="732" y="804"/>
                  <a:pt x="732" y="807"/>
                </a:cubicBezTo>
                <a:cubicBezTo>
                  <a:pt x="732" y="810"/>
                  <a:pt x="731" y="812"/>
                  <a:pt x="730" y="815"/>
                </a:cubicBezTo>
                <a:cubicBezTo>
                  <a:pt x="730" y="816"/>
                  <a:pt x="731" y="818"/>
                  <a:pt x="731" y="819"/>
                </a:cubicBezTo>
                <a:cubicBezTo>
                  <a:pt x="728" y="820"/>
                  <a:pt x="727" y="822"/>
                  <a:pt x="727" y="826"/>
                </a:cubicBezTo>
                <a:cubicBezTo>
                  <a:pt x="727" y="827"/>
                  <a:pt x="727" y="828"/>
                  <a:pt x="727" y="829"/>
                </a:cubicBezTo>
                <a:cubicBezTo>
                  <a:pt x="727" y="831"/>
                  <a:pt x="726" y="831"/>
                  <a:pt x="725" y="832"/>
                </a:cubicBezTo>
                <a:cubicBezTo>
                  <a:pt x="724" y="834"/>
                  <a:pt x="724" y="835"/>
                  <a:pt x="723" y="836"/>
                </a:cubicBezTo>
                <a:cubicBezTo>
                  <a:pt x="722" y="838"/>
                  <a:pt x="720" y="840"/>
                  <a:pt x="720" y="842"/>
                </a:cubicBezTo>
                <a:cubicBezTo>
                  <a:pt x="720" y="843"/>
                  <a:pt x="720" y="844"/>
                  <a:pt x="720" y="845"/>
                </a:cubicBezTo>
                <a:cubicBezTo>
                  <a:pt x="717" y="846"/>
                  <a:pt x="714" y="847"/>
                  <a:pt x="714" y="850"/>
                </a:cubicBezTo>
                <a:cubicBezTo>
                  <a:pt x="711" y="851"/>
                  <a:pt x="708" y="852"/>
                  <a:pt x="704" y="851"/>
                </a:cubicBezTo>
                <a:cubicBezTo>
                  <a:pt x="703" y="851"/>
                  <a:pt x="701" y="851"/>
                  <a:pt x="699" y="851"/>
                </a:cubicBezTo>
                <a:cubicBezTo>
                  <a:pt x="698" y="853"/>
                  <a:pt x="697" y="853"/>
                  <a:pt x="695" y="854"/>
                </a:cubicBezTo>
                <a:cubicBezTo>
                  <a:pt x="695" y="855"/>
                  <a:pt x="694" y="855"/>
                  <a:pt x="694" y="856"/>
                </a:cubicBezTo>
                <a:cubicBezTo>
                  <a:pt x="693" y="856"/>
                  <a:pt x="692" y="855"/>
                  <a:pt x="691" y="855"/>
                </a:cubicBezTo>
                <a:cubicBezTo>
                  <a:pt x="689" y="856"/>
                  <a:pt x="681" y="862"/>
                  <a:pt x="679" y="863"/>
                </a:cubicBezTo>
                <a:cubicBezTo>
                  <a:pt x="678" y="865"/>
                  <a:pt x="678" y="866"/>
                  <a:pt x="675" y="866"/>
                </a:cubicBezTo>
                <a:cubicBezTo>
                  <a:pt x="675" y="866"/>
                  <a:pt x="675" y="866"/>
                  <a:pt x="675" y="867"/>
                </a:cubicBezTo>
                <a:cubicBezTo>
                  <a:pt x="677" y="868"/>
                  <a:pt x="675" y="871"/>
                  <a:pt x="674" y="872"/>
                </a:cubicBezTo>
                <a:cubicBezTo>
                  <a:pt x="675" y="873"/>
                  <a:pt x="675" y="874"/>
                  <a:pt x="675" y="875"/>
                </a:cubicBezTo>
                <a:cubicBezTo>
                  <a:pt x="677" y="886"/>
                  <a:pt x="671" y="887"/>
                  <a:pt x="667" y="893"/>
                </a:cubicBezTo>
                <a:cubicBezTo>
                  <a:pt x="666" y="895"/>
                  <a:pt x="665" y="897"/>
                  <a:pt x="664" y="900"/>
                </a:cubicBezTo>
                <a:cubicBezTo>
                  <a:pt x="663" y="902"/>
                  <a:pt x="660" y="905"/>
                  <a:pt x="658" y="907"/>
                </a:cubicBezTo>
                <a:cubicBezTo>
                  <a:pt x="659" y="903"/>
                  <a:pt x="664" y="901"/>
                  <a:pt x="663" y="897"/>
                </a:cubicBezTo>
                <a:cubicBezTo>
                  <a:pt x="663" y="897"/>
                  <a:pt x="663" y="897"/>
                  <a:pt x="663" y="897"/>
                </a:cubicBezTo>
                <a:cubicBezTo>
                  <a:pt x="662" y="898"/>
                  <a:pt x="661" y="897"/>
                  <a:pt x="660" y="897"/>
                </a:cubicBezTo>
                <a:cubicBezTo>
                  <a:pt x="660" y="897"/>
                  <a:pt x="660" y="897"/>
                  <a:pt x="660" y="897"/>
                </a:cubicBezTo>
                <a:cubicBezTo>
                  <a:pt x="659" y="899"/>
                  <a:pt x="659" y="900"/>
                  <a:pt x="659" y="902"/>
                </a:cubicBezTo>
                <a:cubicBezTo>
                  <a:pt x="658" y="903"/>
                  <a:pt x="655" y="904"/>
                  <a:pt x="655" y="906"/>
                </a:cubicBezTo>
                <a:cubicBezTo>
                  <a:pt x="654" y="908"/>
                  <a:pt x="654" y="910"/>
                  <a:pt x="653" y="913"/>
                </a:cubicBezTo>
                <a:cubicBezTo>
                  <a:pt x="652" y="916"/>
                  <a:pt x="649" y="918"/>
                  <a:pt x="647" y="921"/>
                </a:cubicBezTo>
                <a:cubicBezTo>
                  <a:pt x="645" y="923"/>
                  <a:pt x="643" y="926"/>
                  <a:pt x="640" y="927"/>
                </a:cubicBezTo>
                <a:cubicBezTo>
                  <a:pt x="638" y="928"/>
                  <a:pt x="636" y="927"/>
                  <a:pt x="635" y="927"/>
                </a:cubicBezTo>
                <a:cubicBezTo>
                  <a:pt x="633" y="927"/>
                  <a:pt x="632" y="928"/>
                  <a:pt x="630" y="928"/>
                </a:cubicBezTo>
                <a:cubicBezTo>
                  <a:pt x="627" y="925"/>
                  <a:pt x="625" y="925"/>
                  <a:pt x="621" y="925"/>
                </a:cubicBezTo>
                <a:cubicBezTo>
                  <a:pt x="620" y="924"/>
                  <a:pt x="619" y="923"/>
                  <a:pt x="618" y="923"/>
                </a:cubicBezTo>
                <a:cubicBezTo>
                  <a:pt x="617" y="923"/>
                  <a:pt x="617" y="924"/>
                  <a:pt x="617" y="924"/>
                </a:cubicBezTo>
                <a:cubicBezTo>
                  <a:pt x="617" y="924"/>
                  <a:pt x="617" y="925"/>
                  <a:pt x="617" y="925"/>
                </a:cubicBezTo>
                <a:cubicBezTo>
                  <a:pt x="619" y="928"/>
                  <a:pt x="622" y="928"/>
                  <a:pt x="624" y="931"/>
                </a:cubicBezTo>
                <a:cubicBezTo>
                  <a:pt x="624" y="932"/>
                  <a:pt x="624" y="932"/>
                  <a:pt x="623" y="933"/>
                </a:cubicBezTo>
                <a:cubicBezTo>
                  <a:pt x="622" y="936"/>
                  <a:pt x="625" y="937"/>
                  <a:pt x="627" y="938"/>
                </a:cubicBezTo>
                <a:cubicBezTo>
                  <a:pt x="627" y="939"/>
                  <a:pt x="628" y="940"/>
                  <a:pt x="627" y="941"/>
                </a:cubicBezTo>
                <a:cubicBezTo>
                  <a:pt x="627" y="943"/>
                  <a:pt x="625" y="945"/>
                  <a:pt x="624" y="946"/>
                </a:cubicBezTo>
                <a:cubicBezTo>
                  <a:pt x="623" y="947"/>
                  <a:pt x="623" y="949"/>
                  <a:pt x="622" y="950"/>
                </a:cubicBezTo>
                <a:cubicBezTo>
                  <a:pt x="620" y="953"/>
                  <a:pt x="612" y="954"/>
                  <a:pt x="608" y="954"/>
                </a:cubicBezTo>
                <a:cubicBezTo>
                  <a:pt x="605" y="955"/>
                  <a:pt x="601" y="955"/>
                  <a:pt x="598" y="955"/>
                </a:cubicBezTo>
                <a:cubicBezTo>
                  <a:pt x="597" y="955"/>
                  <a:pt x="595" y="954"/>
                  <a:pt x="594" y="954"/>
                </a:cubicBezTo>
                <a:cubicBezTo>
                  <a:pt x="593" y="956"/>
                  <a:pt x="595" y="958"/>
                  <a:pt x="596" y="959"/>
                </a:cubicBezTo>
                <a:cubicBezTo>
                  <a:pt x="595" y="960"/>
                  <a:pt x="594" y="962"/>
                  <a:pt x="594" y="964"/>
                </a:cubicBezTo>
                <a:cubicBezTo>
                  <a:pt x="593" y="965"/>
                  <a:pt x="595" y="966"/>
                  <a:pt x="595" y="967"/>
                </a:cubicBezTo>
                <a:cubicBezTo>
                  <a:pt x="594" y="968"/>
                  <a:pt x="593" y="968"/>
                  <a:pt x="592" y="969"/>
                </a:cubicBezTo>
                <a:cubicBezTo>
                  <a:pt x="591" y="970"/>
                  <a:pt x="588" y="971"/>
                  <a:pt x="585" y="970"/>
                </a:cubicBezTo>
                <a:cubicBezTo>
                  <a:pt x="583" y="969"/>
                  <a:pt x="581" y="967"/>
                  <a:pt x="578" y="968"/>
                </a:cubicBezTo>
                <a:cubicBezTo>
                  <a:pt x="578" y="968"/>
                  <a:pt x="578" y="968"/>
                  <a:pt x="578" y="969"/>
                </a:cubicBezTo>
                <a:cubicBezTo>
                  <a:pt x="578" y="971"/>
                  <a:pt x="579" y="972"/>
                  <a:pt x="579" y="973"/>
                </a:cubicBezTo>
                <a:cubicBezTo>
                  <a:pt x="579" y="975"/>
                  <a:pt x="579" y="976"/>
                  <a:pt x="579" y="977"/>
                </a:cubicBezTo>
                <a:cubicBezTo>
                  <a:pt x="580" y="978"/>
                  <a:pt x="581" y="980"/>
                  <a:pt x="583" y="979"/>
                </a:cubicBezTo>
                <a:cubicBezTo>
                  <a:pt x="583" y="979"/>
                  <a:pt x="584" y="979"/>
                  <a:pt x="584" y="979"/>
                </a:cubicBezTo>
                <a:cubicBezTo>
                  <a:pt x="583" y="978"/>
                  <a:pt x="583" y="978"/>
                  <a:pt x="583" y="977"/>
                </a:cubicBezTo>
                <a:cubicBezTo>
                  <a:pt x="584" y="977"/>
                  <a:pt x="585" y="977"/>
                  <a:pt x="586" y="976"/>
                </a:cubicBezTo>
                <a:cubicBezTo>
                  <a:pt x="586" y="977"/>
                  <a:pt x="586" y="977"/>
                  <a:pt x="586" y="977"/>
                </a:cubicBezTo>
                <a:cubicBezTo>
                  <a:pt x="586" y="978"/>
                  <a:pt x="587" y="979"/>
                  <a:pt x="587" y="981"/>
                </a:cubicBezTo>
                <a:cubicBezTo>
                  <a:pt x="587" y="981"/>
                  <a:pt x="587" y="981"/>
                  <a:pt x="587" y="981"/>
                </a:cubicBezTo>
                <a:cubicBezTo>
                  <a:pt x="586" y="982"/>
                  <a:pt x="585" y="982"/>
                  <a:pt x="584" y="982"/>
                </a:cubicBezTo>
                <a:cubicBezTo>
                  <a:pt x="584" y="981"/>
                  <a:pt x="584" y="981"/>
                  <a:pt x="583" y="980"/>
                </a:cubicBezTo>
                <a:cubicBezTo>
                  <a:pt x="582" y="980"/>
                  <a:pt x="579" y="981"/>
                  <a:pt x="578" y="981"/>
                </a:cubicBezTo>
                <a:cubicBezTo>
                  <a:pt x="578" y="982"/>
                  <a:pt x="579" y="982"/>
                  <a:pt x="579" y="982"/>
                </a:cubicBezTo>
                <a:cubicBezTo>
                  <a:pt x="580" y="982"/>
                  <a:pt x="581" y="983"/>
                  <a:pt x="583" y="983"/>
                </a:cubicBezTo>
                <a:cubicBezTo>
                  <a:pt x="583" y="983"/>
                  <a:pt x="583" y="983"/>
                  <a:pt x="582" y="983"/>
                </a:cubicBezTo>
                <a:cubicBezTo>
                  <a:pt x="580" y="984"/>
                  <a:pt x="578" y="985"/>
                  <a:pt x="577" y="987"/>
                </a:cubicBezTo>
                <a:cubicBezTo>
                  <a:pt x="577" y="991"/>
                  <a:pt x="578" y="992"/>
                  <a:pt x="575" y="995"/>
                </a:cubicBezTo>
                <a:cubicBezTo>
                  <a:pt x="575" y="996"/>
                  <a:pt x="576" y="996"/>
                  <a:pt x="576" y="997"/>
                </a:cubicBezTo>
                <a:cubicBezTo>
                  <a:pt x="574" y="997"/>
                  <a:pt x="572" y="997"/>
                  <a:pt x="570" y="997"/>
                </a:cubicBezTo>
                <a:cubicBezTo>
                  <a:pt x="567" y="999"/>
                  <a:pt x="562" y="1004"/>
                  <a:pt x="565" y="1008"/>
                </a:cubicBezTo>
                <a:cubicBezTo>
                  <a:pt x="566" y="1010"/>
                  <a:pt x="569" y="1012"/>
                  <a:pt x="571" y="1013"/>
                </a:cubicBezTo>
                <a:cubicBezTo>
                  <a:pt x="572" y="1013"/>
                  <a:pt x="573" y="1013"/>
                  <a:pt x="574" y="1014"/>
                </a:cubicBezTo>
                <a:cubicBezTo>
                  <a:pt x="576" y="1022"/>
                  <a:pt x="568" y="1022"/>
                  <a:pt x="565" y="1026"/>
                </a:cubicBezTo>
                <a:cubicBezTo>
                  <a:pt x="564" y="1027"/>
                  <a:pt x="563" y="1028"/>
                  <a:pt x="563" y="1029"/>
                </a:cubicBezTo>
                <a:cubicBezTo>
                  <a:pt x="562" y="1031"/>
                  <a:pt x="564" y="1033"/>
                  <a:pt x="562" y="1035"/>
                </a:cubicBezTo>
                <a:cubicBezTo>
                  <a:pt x="561" y="1036"/>
                  <a:pt x="557" y="1036"/>
                  <a:pt x="556" y="1038"/>
                </a:cubicBezTo>
                <a:cubicBezTo>
                  <a:pt x="551" y="1043"/>
                  <a:pt x="557" y="1050"/>
                  <a:pt x="559" y="1053"/>
                </a:cubicBezTo>
                <a:cubicBezTo>
                  <a:pt x="557" y="1054"/>
                  <a:pt x="555" y="1053"/>
                  <a:pt x="554" y="1052"/>
                </a:cubicBezTo>
                <a:cubicBezTo>
                  <a:pt x="553" y="1053"/>
                  <a:pt x="553" y="1053"/>
                  <a:pt x="553" y="1053"/>
                </a:cubicBezTo>
                <a:cubicBezTo>
                  <a:pt x="552" y="1053"/>
                  <a:pt x="551" y="1055"/>
                  <a:pt x="550" y="1055"/>
                </a:cubicBezTo>
                <a:cubicBezTo>
                  <a:pt x="548" y="1056"/>
                  <a:pt x="546" y="1055"/>
                  <a:pt x="545" y="1057"/>
                </a:cubicBezTo>
                <a:cubicBezTo>
                  <a:pt x="545" y="1057"/>
                  <a:pt x="545" y="1057"/>
                  <a:pt x="545" y="1057"/>
                </a:cubicBezTo>
                <a:cubicBezTo>
                  <a:pt x="543" y="1059"/>
                  <a:pt x="545" y="1062"/>
                  <a:pt x="543" y="1065"/>
                </a:cubicBezTo>
                <a:cubicBezTo>
                  <a:pt x="542" y="1065"/>
                  <a:pt x="542" y="1065"/>
                  <a:pt x="541" y="1065"/>
                </a:cubicBezTo>
                <a:cubicBezTo>
                  <a:pt x="540" y="1065"/>
                  <a:pt x="539" y="1064"/>
                  <a:pt x="538" y="1064"/>
                </a:cubicBezTo>
                <a:cubicBezTo>
                  <a:pt x="540" y="1062"/>
                  <a:pt x="541" y="1060"/>
                  <a:pt x="543" y="1058"/>
                </a:cubicBezTo>
                <a:cubicBezTo>
                  <a:pt x="543" y="1058"/>
                  <a:pt x="543" y="1058"/>
                  <a:pt x="543" y="1058"/>
                </a:cubicBezTo>
                <a:cubicBezTo>
                  <a:pt x="542" y="1058"/>
                  <a:pt x="541" y="1057"/>
                  <a:pt x="541" y="1057"/>
                </a:cubicBezTo>
                <a:cubicBezTo>
                  <a:pt x="539" y="1057"/>
                  <a:pt x="536" y="1059"/>
                  <a:pt x="533" y="1059"/>
                </a:cubicBezTo>
                <a:cubicBezTo>
                  <a:pt x="533" y="1058"/>
                  <a:pt x="533" y="1058"/>
                  <a:pt x="533" y="1057"/>
                </a:cubicBezTo>
                <a:cubicBezTo>
                  <a:pt x="535" y="1057"/>
                  <a:pt x="537" y="1056"/>
                  <a:pt x="539" y="1055"/>
                </a:cubicBezTo>
                <a:cubicBezTo>
                  <a:pt x="538" y="1055"/>
                  <a:pt x="536" y="1055"/>
                  <a:pt x="534" y="1055"/>
                </a:cubicBezTo>
                <a:cubicBezTo>
                  <a:pt x="534" y="1053"/>
                  <a:pt x="535" y="1053"/>
                  <a:pt x="535" y="1052"/>
                </a:cubicBezTo>
                <a:cubicBezTo>
                  <a:pt x="534" y="1051"/>
                  <a:pt x="533" y="1051"/>
                  <a:pt x="533" y="1050"/>
                </a:cubicBezTo>
                <a:cubicBezTo>
                  <a:pt x="532" y="1050"/>
                  <a:pt x="532" y="1051"/>
                  <a:pt x="531" y="1051"/>
                </a:cubicBezTo>
                <a:cubicBezTo>
                  <a:pt x="530" y="1051"/>
                  <a:pt x="530" y="1051"/>
                  <a:pt x="529" y="1050"/>
                </a:cubicBezTo>
                <a:cubicBezTo>
                  <a:pt x="529" y="1049"/>
                  <a:pt x="530" y="1049"/>
                  <a:pt x="530" y="1048"/>
                </a:cubicBezTo>
                <a:cubicBezTo>
                  <a:pt x="530" y="1048"/>
                  <a:pt x="530" y="1048"/>
                  <a:pt x="530" y="1048"/>
                </a:cubicBezTo>
                <a:cubicBezTo>
                  <a:pt x="529" y="1048"/>
                  <a:pt x="529" y="1048"/>
                  <a:pt x="528" y="1049"/>
                </a:cubicBezTo>
                <a:cubicBezTo>
                  <a:pt x="528" y="1048"/>
                  <a:pt x="527" y="1047"/>
                  <a:pt x="527" y="1047"/>
                </a:cubicBezTo>
                <a:cubicBezTo>
                  <a:pt x="527" y="1047"/>
                  <a:pt x="527" y="1046"/>
                  <a:pt x="527" y="1046"/>
                </a:cubicBezTo>
                <a:cubicBezTo>
                  <a:pt x="528" y="1046"/>
                  <a:pt x="528" y="1046"/>
                  <a:pt x="528" y="1045"/>
                </a:cubicBezTo>
                <a:cubicBezTo>
                  <a:pt x="528" y="1045"/>
                  <a:pt x="528" y="1045"/>
                  <a:pt x="527" y="1044"/>
                </a:cubicBezTo>
                <a:cubicBezTo>
                  <a:pt x="526" y="1044"/>
                  <a:pt x="525" y="1043"/>
                  <a:pt x="524" y="1042"/>
                </a:cubicBezTo>
                <a:cubicBezTo>
                  <a:pt x="527" y="1042"/>
                  <a:pt x="528" y="1040"/>
                  <a:pt x="528" y="1038"/>
                </a:cubicBezTo>
                <a:cubicBezTo>
                  <a:pt x="527" y="1038"/>
                  <a:pt x="526" y="1039"/>
                  <a:pt x="525" y="1038"/>
                </a:cubicBezTo>
                <a:cubicBezTo>
                  <a:pt x="525" y="1037"/>
                  <a:pt x="525" y="1037"/>
                  <a:pt x="525" y="1036"/>
                </a:cubicBezTo>
                <a:cubicBezTo>
                  <a:pt x="525" y="1035"/>
                  <a:pt x="526" y="1035"/>
                  <a:pt x="526" y="1035"/>
                </a:cubicBezTo>
                <a:cubicBezTo>
                  <a:pt x="525" y="1034"/>
                  <a:pt x="525" y="1033"/>
                  <a:pt x="524" y="1032"/>
                </a:cubicBezTo>
                <a:cubicBezTo>
                  <a:pt x="525" y="1031"/>
                  <a:pt x="526" y="1031"/>
                  <a:pt x="526" y="1030"/>
                </a:cubicBezTo>
                <a:cubicBezTo>
                  <a:pt x="526" y="1030"/>
                  <a:pt x="526" y="1029"/>
                  <a:pt x="526" y="1029"/>
                </a:cubicBezTo>
                <a:cubicBezTo>
                  <a:pt x="525" y="1029"/>
                  <a:pt x="525" y="1030"/>
                  <a:pt x="524" y="1030"/>
                </a:cubicBezTo>
                <a:cubicBezTo>
                  <a:pt x="524" y="1029"/>
                  <a:pt x="524" y="1027"/>
                  <a:pt x="524" y="1025"/>
                </a:cubicBezTo>
                <a:cubicBezTo>
                  <a:pt x="524" y="1024"/>
                  <a:pt x="525" y="1024"/>
                  <a:pt x="525" y="1023"/>
                </a:cubicBezTo>
                <a:cubicBezTo>
                  <a:pt x="525" y="1022"/>
                  <a:pt x="525" y="1021"/>
                  <a:pt x="524" y="1020"/>
                </a:cubicBezTo>
                <a:cubicBezTo>
                  <a:pt x="527" y="1020"/>
                  <a:pt x="527" y="1020"/>
                  <a:pt x="529" y="1021"/>
                </a:cubicBezTo>
                <a:cubicBezTo>
                  <a:pt x="529" y="1020"/>
                  <a:pt x="529" y="1020"/>
                  <a:pt x="529" y="1020"/>
                </a:cubicBezTo>
                <a:cubicBezTo>
                  <a:pt x="529" y="1020"/>
                  <a:pt x="529" y="1019"/>
                  <a:pt x="529" y="1019"/>
                </a:cubicBezTo>
                <a:cubicBezTo>
                  <a:pt x="529" y="1019"/>
                  <a:pt x="528" y="1018"/>
                  <a:pt x="527" y="1018"/>
                </a:cubicBezTo>
                <a:cubicBezTo>
                  <a:pt x="523" y="1018"/>
                  <a:pt x="523" y="1018"/>
                  <a:pt x="523" y="1018"/>
                </a:cubicBezTo>
                <a:cubicBezTo>
                  <a:pt x="523" y="1018"/>
                  <a:pt x="523" y="1017"/>
                  <a:pt x="523" y="1017"/>
                </a:cubicBezTo>
                <a:cubicBezTo>
                  <a:pt x="523" y="1016"/>
                  <a:pt x="523" y="1015"/>
                  <a:pt x="524" y="1014"/>
                </a:cubicBezTo>
                <a:cubicBezTo>
                  <a:pt x="525" y="1014"/>
                  <a:pt x="525" y="1014"/>
                  <a:pt x="525" y="1014"/>
                </a:cubicBezTo>
                <a:cubicBezTo>
                  <a:pt x="525" y="1013"/>
                  <a:pt x="526" y="1013"/>
                  <a:pt x="526" y="1012"/>
                </a:cubicBezTo>
                <a:cubicBezTo>
                  <a:pt x="524" y="1011"/>
                  <a:pt x="522" y="1011"/>
                  <a:pt x="520" y="1010"/>
                </a:cubicBezTo>
                <a:cubicBezTo>
                  <a:pt x="520" y="1010"/>
                  <a:pt x="520" y="1009"/>
                  <a:pt x="520" y="1009"/>
                </a:cubicBezTo>
                <a:cubicBezTo>
                  <a:pt x="519" y="1009"/>
                  <a:pt x="518" y="1009"/>
                  <a:pt x="517" y="1009"/>
                </a:cubicBezTo>
                <a:cubicBezTo>
                  <a:pt x="517" y="1009"/>
                  <a:pt x="517" y="1009"/>
                  <a:pt x="517" y="1008"/>
                </a:cubicBezTo>
                <a:cubicBezTo>
                  <a:pt x="520" y="1007"/>
                  <a:pt x="521" y="1006"/>
                  <a:pt x="522" y="1004"/>
                </a:cubicBezTo>
                <a:cubicBezTo>
                  <a:pt x="524" y="1004"/>
                  <a:pt x="524" y="1004"/>
                  <a:pt x="525" y="1004"/>
                </a:cubicBezTo>
                <a:cubicBezTo>
                  <a:pt x="525" y="1005"/>
                  <a:pt x="525" y="1005"/>
                  <a:pt x="525" y="1005"/>
                </a:cubicBezTo>
                <a:cubicBezTo>
                  <a:pt x="524" y="1006"/>
                  <a:pt x="523" y="1006"/>
                  <a:pt x="523" y="1007"/>
                </a:cubicBezTo>
                <a:cubicBezTo>
                  <a:pt x="523" y="1008"/>
                  <a:pt x="523" y="1008"/>
                  <a:pt x="523" y="1009"/>
                </a:cubicBezTo>
                <a:cubicBezTo>
                  <a:pt x="523" y="1009"/>
                  <a:pt x="523" y="1009"/>
                  <a:pt x="524" y="1009"/>
                </a:cubicBezTo>
                <a:cubicBezTo>
                  <a:pt x="524" y="1008"/>
                  <a:pt x="524" y="1007"/>
                  <a:pt x="525" y="1007"/>
                </a:cubicBezTo>
                <a:cubicBezTo>
                  <a:pt x="525" y="1007"/>
                  <a:pt x="526" y="1007"/>
                  <a:pt x="526" y="1007"/>
                </a:cubicBezTo>
                <a:cubicBezTo>
                  <a:pt x="526" y="1008"/>
                  <a:pt x="526" y="1009"/>
                  <a:pt x="526" y="1010"/>
                </a:cubicBezTo>
                <a:cubicBezTo>
                  <a:pt x="526" y="1010"/>
                  <a:pt x="526" y="1010"/>
                  <a:pt x="526" y="1010"/>
                </a:cubicBezTo>
                <a:cubicBezTo>
                  <a:pt x="527" y="1009"/>
                  <a:pt x="528" y="1007"/>
                  <a:pt x="528" y="1006"/>
                </a:cubicBezTo>
                <a:cubicBezTo>
                  <a:pt x="530" y="1002"/>
                  <a:pt x="527" y="1003"/>
                  <a:pt x="531" y="1000"/>
                </a:cubicBezTo>
                <a:cubicBezTo>
                  <a:pt x="530" y="1000"/>
                  <a:pt x="529" y="999"/>
                  <a:pt x="530" y="998"/>
                </a:cubicBezTo>
                <a:cubicBezTo>
                  <a:pt x="530" y="997"/>
                  <a:pt x="531" y="997"/>
                  <a:pt x="532" y="997"/>
                </a:cubicBezTo>
                <a:cubicBezTo>
                  <a:pt x="533" y="996"/>
                  <a:pt x="534" y="995"/>
                  <a:pt x="534" y="994"/>
                </a:cubicBezTo>
                <a:cubicBezTo>
                  <a:pt x="534" y="994"/>
                  <a:pt x="534" y="993"/>
                  <a:pt x="534" y="993"/>
                </a:cubicBezTo>
                <a:cubicBezTo>
                  <a:pt x="533" y="993"/>
                  <a:pt x="532" y="992"/>
                  <a:pt x="531" y="991"/>
                </a:cubicBezTo>
                <a:cubicBezTo>
                  <a:pt x="531" y="990"/>
                  <a:pt x="532" y="990"/>
                  <a:pt x="532" y="988"/>
                </a:cubicBezTo>
                <a:cubicBezTo>
                  <a:pt x="532" y="985"/>
                  <a:pt x="531" y="985"/>
                  <a:pt x="534" y="984"/>
                </a:cubicBezTo>
                <a:cubicBezTo>
                  <a:pt x="534" y="982"/>
                  <a:pt x="532" y="981"/>
                  <a:pt x="533" y="979"/>
                </a:cubicBezTo>
                <a:cubicBezTo>
                  <a:pt x="533" y="978"/>
                  <a:pt x="534" y="978"/>
                  <a:pt x="535" y="978"/>
                </a:cubicBezTo>
                <a:cubicBezTo>
                  <a:pt x="535" y="978"/>
                  <a:pt x="535" y="977"/>
                  <a:pt x="535" y="977"/>
                </a:cubicBezTo>
                <a:cubicBezTo>
                  <a:pt x="535" y="976"/>
                  <a:pt x="534" y="976"/>
                  <a:pt x="533" y="975"/>
                </a:cubicBezTo>
                <a:cubicBezTo>
                  <a:pt x="534" y="974"/>
                  <a:pt x="534" y="974"/>
                  <a:pt x="534" y="973"/>
                </a:cubicBezTo>
                <a:cubicBezTo>
                  <a:pt x="533" y="973"/>
                  <a:pt x="533" y="973"/>
                  <a:pt x="532" y="973"/>
                </a:cubicBezTo>
                <a:cubicBezTo>
                  <a:pt x="531" y="974"/>
                  <a:pt x="530" y="975"/>
                  <a:pt x="528" y="974"/>
                </a:cubicBezTo>
                <a:cubicBezTo>
                  <a:pt x="528" y="972"/>
                  <a:pt x="527" y="971"/>
                  <a:pt x="526" y="970"/>
                </a:cubicBezTo>
                <a:cubicBezTo>
                  <a:pt x="525" y="964"/>
                  <a:pt x="529" y="962"/>
                  <a:pt x="530" y="959"/>
                </a:cubicBezTo>
                <a:cubicBezTo>
                  <a:pt x="530" y="959"/>
                  <a:pt x="530" y="959"/>
                  <a:pt x="530" y="959"/>
                </a:cubicBezTo>
                <a:cubicBezTo>
                  <a:pt x="531" y="956"/>
                  <a:pt x="529" y="954"/>
                  <a:pt x="529" y="953"/>
                </a:cubicBezTo>
                <a:cubicBezTo>
                  <a:pt x="529" y="951"/>
                  <a:pt x="529" y="949"/>
                  <a:pt x="529" y="947"/>
                </a:cubicBezTo>
                <a:cubicBezTo>
                  <a:pt x="528" y="946"/>
                  <a:pt x="528" y="945"/>
                  <a:pt x="527" y="944"/>
                </a:cubicBezTo>
                <a:cubicBezTo>
                  <a:pt x="527" y="944"/>
                  <a:pt x="528" y="943"/>
                  <a:pt x="528" y="943"/>
                </a:cubicBezTo>
                <a:cubicBezTo>
                  <a:pt x="529" y="943"/>
                  <a:pt x="530" y="943"/>
                  <a:pt x="531" y="943"/>
                </a:cubicBezTo>
                <a:cubicBezTo>
                  <a:pt x="532" y="935"/>
                  <a:pt x="535" y="930"/>
                  <a:pt x="538" y="923"/>
                </a:cubicBezTo>
                <a:cubicBezTo>
                  <a:pt x="538" y="921"/>
                  <a:pt x="540" y="920"/>
                  <a:pt x="540" y="918"/>
                </a:cubicBezTo>
                <a:cubicBezTo>
                  <a:pt x="540" y="918"/>
                  <a:pt x="539" y="916"/>
                  <a:pt x="539" y="915"/>
                </a:cubicBezTo>
                <a:cubicBezTo>
                  <a:pt x="540" y="915"/>
                  <a:pt x="540" y="914"/>
                  <a:pt x="541" y="913"/>
                </a:cubicBezTo>
                <a:cubicBezTo>
                  <a:pt x="541" y="912"/>
                  <a:pt x="541" y="911"/>
                  <a:pt x="540" y="910"/>
                </a:cubicBezTo>
                <a:cubicBezTo>
                  <a:pt x="540" y="909"/>
                  <a:pt x="539" y="900"/>
                  <a:pt x="539" y="899"/>
                </a:cubicBezTo>
                <a:cubicBezTo>
                  <a:pt x="540" y="897"/>
                  <a:pt x="541" y="896"/>
                  <a:pt x="542" y="894"/>
                </a:cubicBezTo>
                <a:cubicBezTo>
                  <a:pt x="543" y="892"/>
                  <a:pt x="540" y="891"/>
                  <a:pt x="541" y="889"/>
                </a:cubicBezTo>
                <a:cubicBezTo>
                  <a:pt x="541" y="887"/>
                  <a:pt x="542" y="885"/>
                  <a:pt x="542" y="882"/>
                </a:cubicBezTo>
                <a:cubicBezTo>
                  <a:pt x="543" y="882"/>
                  <a:pt x="543" y="881"/>
                  <a:pt x="544" y="880"/>
                </a:cubicBezTo>
                <a:cubicBezTo>
                  <a:pt x="545" y="878"/>
                  <a:pt x="546" y="871"/>
                  <a:pt x="545" y="868"/>
                </a:cubicBezTo>
                <a:cubicBezTo>
                  <a:pt x="546" y="867"/>
                  <a:pt x="546" y="866"/>
                  <a:pt x="547" y="865"/>
                </a:cubicBezTo>
                <a:cubicBezTo>
                  <a:pt x="547" y="864"/>
                  <a:pt x="547" y="863"/>
                  <a:pt x="546" y="862"/>
                </a:cubicBezTo>
                <a:cubicBezTo>
                  <a:pt x="546" y="860"/>
                  <a:pt x="546" y="857"/>
                  <a:pt x="547" y="855"/>
                </a:cubicBezTo>
                <a:cubicBezTo>
                  <a:pt x="547" y="854"/>
                  <a:pt x="546" y="854"/>
                  <a:pt x="546" y="854"/>
                </a:cubicBezTo>
                <a:cubicBezTo>
                  <a:pt x="546" y="853"/>
                  <a:pt x="546" y="852"/>
                  <a:pt x="546" y="852"/>
                </a:cubicBezTo>
                <a:cubicBezTo>
                  <a:pt x="546" y="851"/>
                  <a:pt x="547" y="851"/>
                  <a:pt x="548" y="851"/>
                </a:cubicBezTo>
                <a:cubicBezTo>
                  <a:pt x="548" y="845"/>
                  <a:pt x="549" y="826"/>
                  <a:pt x="546" y="821"/>
                </a:cubicBezTo>
                <a:cubicBezTo>
                  <a:pt x="545" y="820"/>
                  <a:pt x="543" y="820"/>
                  <a:pt x="541" y="819"/>
                </a:cubicBezTo>
                <a:cubicBezTo>
                  <a:pt x="541" y="817"/>
                  <a:pt x="540" y="816"/>
                  <a:pt x="540" y="815"/>
                </a:cubicBezTo>
                <a:cubicBezTo>
                  <a:pt x="538" y="814"/>
                  <a:pt x="536" y="813"/>
                  <a:pt x="534" y="812"/>
                </a:cubicBezTo>
                <a:cubicBezTo>
                  <a:pt x="527" y="809"/>
                  <a:pt x="520" y="806"/>
                  <a:pt x="515" y="800"/>
                </a:cubicBezTo>
                <a:cubicBezTo>
                  <a:pt x="514" y="799"/>
                  <a:pt x="513" y="798"/>
                  <a:pt x="513" y="797"/>
                </a:cubicBezTo>
                <a:cubicBezTo>
                  <a:pt x="513" y="795"/>
                  <a:pt x="513" y="794"/>
                  <a:pt x="513" y="793"/>
                </a:cubicBezTo>
                <a:cubicBezTo>
                  <a:pt x="512" y="791"/>
                  <a:pt x="511" y="790"/>
                  <a:pt x="510" y="789"/>
                </a:cubicBezTo>
                <a:cubicBezTo>
                  <a:pt x="508" y="785"/>
                  <a:pt x="507" y="782"/>
                  <a:pt x="504" y="780"/>
                </a:cubicBezTo>
                <a:cubicBezTo>
                  <a:pt x="504" y="774"/>
                  <a:pt x="496" y="763"/>
                  <a:pt x="494" y="759"/>
                </a:cubicBezTo>
                <a:cubicBezTo>
                  <a:pt x="492" y="757"/>
                  <a:pt x="491" y="755"/>
                  <a:pt x="490" y="753"/>
                </a:cubicBezTo>
                <a:cubicBezTo>
                  <a:pt x="488" y="751"/>
                  <a:pt x="485" y="750"/>
                  <a:pt x="483" y="749"/>
                </a:cubicBezTo>
                <a:cubicBezTo>
                  <a:pt x="483" y="748"/>
                  <a:pt x="483" y="748"/>
                  <a:pt x="483" y="748"/>
                </a:cubicBezTo>
                <a:cubicBezTo>
                  <a:pt x="484" y="748"/>
                  <a:pt x="484" y="748"/>
                  <a:pt x="485" y="748"/>
                </a:cubicBezTo>
                <a:cubicBezTo>
                  <a:pt x="486" y="744"/>
                  <a:pt x="482" y="743"/>
                  <a:pt x="482" y="740"/>
                </a:cubicBezTo>
                <a:cubicBezTo>
                  <a:pt x="484" y="735"/>
                  <a:pt x="490" y="734"/>
                  <a:pt x="492" y="730"/>
                </a:cubicBezTo>
                <a:cubicBezTo>
                  <a:pt x="492" y="728"/>
                  <a:pt x="491" y="727"/>
                  <a:pt x="492" y="726"/>
                </a:cubicBezTo>
                <a:cubicBezTo>
                  <a:pt x="489" y="728"/>
                  <a:pt x="488" y="731"/>
                  <a:pt x="485" y="727"/>
                </a:cubicBezTo>
                <a:cubicBezTo>
                  <a:pt x="485" y="727"/>
                  <a:pt x="485" y="727"/>
                  <a:pt x="485" y="727"/>
                </a:cubicBezTo>
                <a:cubicBezTo>
                  <a:pt x="486" y="726"/>
                  <a:pt x="486" y="726"/>
                  <a:pt x="486" y="725"/>
                </a:cubicBezTo>
                <a:cubicBezTo>
                  <a:pt x="486" y="723"/>
                  <a:pt x="486" y="721"/>
                  <a:pt x="485" y="719"/>
                </a:cubicBezTo>
                <a:cubicBezTo>
                  <a:pt x="486" y="718"/>
                  <a:pt x="487" y="718"/>
                  <a:pt x="488" y="717"/>
                </a:cubicBezTo>
                <a:cubicBezTo>
                  <a:pt x="488" y="716"/>
                  <a:pt x="488" y="716"/>
                  <a:pt x="487" y="716"/>
                </a:cubicBezTo>
                <a:cubicBezTo>
                  <a:pt x="488" y="714"/>
                  <a:pt x="489" y="714"/>
                  <a:pt x="490" y="713"/>
                </a:cubicBezTo>
                <a:cubicBezTo>
                  <a:pt x="490" y="711"/>
                  <a:pt x="489" y="709"/>
                  <a:pt x="490" y="708"/>
                </a:cubicBezTo>
                <a:cubicBezTo>
                  <a:pt x="493" y="707"/>
                  <a:pt x="495" y="707"/>
                  <a:pt x="497" y="705"/>
                </a:cubicBezTo>
                <a:cubicBezTo>
                  <a:pt x="497" y="704"/>
                  <a:pt x="496" y="704"/>
                  <a:pt x="496" y="703"/>
                </a:cubicBezTo>
                <a:cubicBezTo>
                  <a:pt x="496" y="703"/>
                  <a:pt x="496" y="703"/>
                  <a:pt x="496" y="703"/>
                </a:cubicBezTo>
                <a:cubicBezTo>
                  <a:pt x="497" y="702"/>
                  <a:pt x="498" y="702"/>
                  <a:pt x="499" y="703"/>
                </a:cubicBezTo>
                <a:cubicBezTo>
                  <a:pt x="499" y="701"/>
                  <a:pt x="498" y="701"/>
                  <a:pt x="498" y="699"/>
                </a:cubicBezTo>
                <a:cubicBezTo>
                  <a:pt x="500" y="699"/>
                  <a:pt x="503" y="699"/>
                  <a:pt x="503" y="698"/>
                </a:cubicBezTo>
                <a:cubicBezTo>
                  <a:pt x="505" y="695"/>
                  <a:pt x="506" y="693"/>
                  <a:pt x="507" y="691"/>
                </a:cubicBezTo>
                <a:cubicBezTo>
                  <a:pt x="507" y="690"/>
                  <a:pt x="506" y="689"/>
                  <a:pt x="506" y="689"/>
                </a:cubicBezTo>
                <a:cubicBezTo>
                  <a:pt x="506" y="687"/>
                  <a:pt x="506" y="686"/>
                  <a:pt x="507" y="685"/>
                </a:cubicBezTo>
                <a:cubicBezTo>
                  <a:pt x="506" y="683"/>
                  <a:pt x="505" y="682"/>
                  <a:pt x="505" y="680"/>
                </a:cubicBezTo>
                <a:cubicBezTo>
                  <a:pt x="506" y="680"/>
                  <a:pt x="507" y="680"/>
                  <a:pt x="507" y="679"/>
                </a:cubicBezTo>
                <a:cubicBezTo>
                  <a:pt x="506" y="678"/>
                  <a:pt x="505" y="678"/>
                  <a:pt x="505" y="677"/>
                </a:cubicBezTo>
                <a:cubicBezTo>
                  <a:pt x="506" y="676"/>
                  <a:pt x="506" y="675"/>
                  <a:pt x="506" y="674"/>
                </a:cubicBezTo>
                <a:cubicBezTo>
                  <a:pt x="505" y="673"/>
                  <a:pt x="504" y="672"/>
                  <a:pt x="503" y="671"/>
                </a:cubicBezTo>
                <a:cubicBezTo>
                  <a:pt x="503" y="669"/>
                  <a:pt x="504" y="669"/>
                  <a:pt x="504" y="667"/>
                </a:cubicBezTo>
                <a:cubicBezTo>
                  <a:pt x="504" y="667"/>
                  <a:pt x="505" y="668"/>
                  <a:pt x="505" y="668"/>
                </a:cubicBezTo>
                <a:cubicBezTo>
                  <a:pt x="506" y="668"/>
                  <a:pt x="506" y="666"/>
                  <a:pt x="507" y="666"/>
                </a:cubicBezTo>
                <a:cubicBezTo>
                  <a:pt x="507" y="664"/>
                  <a:pt x="505" y="663"/>
                  <a:pt x="505" y="662"/>
                </a:cubicBezTo>
                <a:cubicBezTo>
                  <a:pt x="505" y="662"/>
                  <a:pt x="505" y="662"/>
                  <a:pt x="505" y="662"/>
                </a:cubicBezTo>
                <a:cubicBezTo>
                  <a:pt x="507" y="663"/>
                  <a:pt x="507" y="665"/>
                  <a:pt x="509" y="666"/>
                </a:cubicBezTo>
                <a:cubicBezTo>
                  <a:pt x="509" y="666"/>
                  <a:pt x="509" y="666"/>
                  <a:pt x="509" y="666"/>
                </a:cubicBezTo>
                <a:cubicBezTo>
                  <a:pt x="509" y="666"/>
                  <a:pt x="510" y="666"/>
                  <a:pt x="510" y="665"/>
                </a:cubicBezTo>
                <a:cubicBezTo>
                  <a:pt x="509" y="664"/>
                  <a:pt x="509" y="664"/>
                  <a:pt x="509" y="663"/>
                </a:cubicBezTo>
                <a:cubicBezTo>
                  <a:pt x="513" y="658"/>
                  <a:pt x="513" y="658"/>
                  <a:pt x="513" y="658"/>
                </a:cubicBezTo>
                <a:cubicBezTo>
                  <a:pt x="514" y="658"/>
                  <a:pt x="515" y="657"/>
                  <a:pt x="516" y="657"/>
                </a:cubicBezTo>
                <a:cubicBezTo>
                  <a:pt x="517" y="654"/>
                  <a:pt x="515" y="651"/>
                  <a:pt x="520" y="648"/>
                </a:cubicBezTo>
                <a:cubicBezTo>
                  <a:pt x="520" y="648"/>
                  <a:pt x="521" y="648"/>
                  <a:pt x="522" y="648"/>
                </a:cubicBezTo>
                <a:cubicBezTo>
                  <a:pt x="523" y="648"/>
                  <a:pt x="523" y="648"/>
                  <a:pt x="523" y="649"/>
                </a:cubicBezTo>
                <a:cubicBezTo>
                  <a:pt x="523" y="649"/>
                  <a:pt x="524" y="649"/>
                  <a:pt x="524" y="649"/>
                </a:cubicBezTo>
                <a:cubicBezTo>
                  <a:pt x="524" y="647"/>
                  <a:pt x="524" y="646"/>
                  <a:pt x="525" y="646"/>
                </a:cubicBezTo>
                <a:cubicBezTo>
                  <a:pt x="527" y="647"/>
                  <a:pt x="531" y="646"/>
                  <a:pt x="532" y="645"/>
                </a:cubicBezTo>
                <a:cubicBezTo>
                  <a:pt x="531" y="643"/>
                  <a:pt x="529" y="641"/>
                  <a:pt x="530" y="640"/>
                </a:cubicBezTo>
                <a:cubicBezTo>
                  <a:pt x="530" y="639"/>
                  <a:pt x="531" y="639"/>
                  <a:pt x="532" y="639"/>
                </a:cubicBezTo>
                <a:cubicBezTo>
                  <a:pt x="532" y="639"/>
                  <a:pt x="532" y="639"/>
                  <a:pt x="532" y="639"/>
                </a:cubicBezTo>
                <a:cubicBezTo>
                  <a:pt x="532" y="639"/>
                  <a:pt x="531" y="638"/>
                  <a:pt x="532" y="637"/>
                </a:cubicBezTo>
                <a:cubicBezTo>
                  <a:pt x="531" y="638"/>
                  <a:pt x="530" y="638"/>
                  <a:pt x="529" y="638"/>
                </a:cubicBezTo>
                <a:cubicBezTo>
                  <a:pt x="528" y="635"/>
                  <a:pt x="526" y="634"/>
                  <a:pt x="522" y="635"/>
                </a:cubicBezTo>
                <a:cubicBezTo>
                  <a:pt x="522" y="636"/>
                  <a:pt x="522" y="636"/>
                  <a:pt x="522" y="637"/>
                </a:cubicBezTo>
                <a:cubicBezTo>
                  <a:pt x="520" y="637"/>
                  <a:pt x="518" y="638"/>
                  <a:pt x="517" y="639"/>
                </a:cubicBezTo>
                <a:cubicBezTo>
                  <a:pt x="518" y="641"/>
                  <a:pt x="520" y="641"/>
                  <a:pt x="520" y="643"/>
                </a:cubicBezTo>
                <a:cubicBezTo>
                  <a:pt x="518" y="644"/>
                  <a:pt x="517" y="645"/>
                  <a:pt x="515" y="645"/>
                </a:cubicBezTo>
                <a:cubicBezTo>
                  <a:pt x="515" y="644"/>
                  <a:pt x="515" y="644"/>
                  <a:pt x="515" y="644"/>
                </a:cubicBezTo>
                <a:cubicBezTo>
                  <a:pt x="515" y="643"/>
                  <a:pt x="514" y="642"/>
                  <a:pt x="513" y="641"/>
                </a:cubicBezTo>
                <a:cubicBezTo>
                  <a:pt x="513" y="641"/>
                  <a:pt x="513" y="641"/>
                  <a:pt x="513" y="641"/>
                </a:cubicBezTo>
                <a:cubicBezTo>
                  <a:pt x="513" y="641"/>
                  <a:pt x="513" y="642"/>
                  <a:pt x="513" y="642"/>
                </a:cubicBezTo>
                <a:cubicBezTo>
                  <a:pt x="511" y="642"/>
                  <a:pt x="511" y="641"/>
                  <a:pt x="510" y="639"/>
                </a:cubicBezTo>
                <a:cubicBezTo>
                  <a:pt x="507" y="639"/>
                  <a:pt x="506" y="638"/>
                  <a:pt x="503" y="639"/>
                </a:cubicBezTo>
                <a:cubicBezTo>
                  <a:pt x="503" y="639"/>
                  <a:pt x="503" y="640"/>
                  <a:pt x="502" y="640"/>
                </a:cubicBezTo>
                <a:cubicBezTo>
                  <a:pt x="502" y="638"/>
                  <a:pt x="502" y="636"/>
                  <a:pt x="500" y="636"/>
                </a:cubicBezTo>
                <a:cubicBezTo>
                  <a:pt x="500" y="636"/>
                  <a:pt x="500" y="636"/>
                  <a:pt x="500" y="636"/>
                </a:cubicBezTo>
                <a:cubicBezTo>
                  <a:pt x="500" y="637"/>
                  <a:pt x="501" y="637"/>
                  <a:pt x="501" y="638"/>
                </a:cubicBezTo>
                <a:cubicBezTo>
                  <a:pt x="501" y="638"/>
                  <a:pt x="501" y="638"/>
                  <a:pt x="501" y="638"/>
                </a:cubicBezTo>
                <a:cubicBezTo>
                  <a:pt x="500" y="638"/>
                  <a:pt x="499" y="637"/>
                  <a:pt x="498" y="636"/>
                </a:cubicBezTo>
                <a:cubicBezTo>
                  <a:pt x="501" y="633"/>
                  <a:pt x="496" y="633"/>
                  <a:pt x="493" y="631"/>
                </a:cubicBezTo>
                <a:cubicBezTo>
                  <a:pt x="493" y="631"/>
                  <a:pt x="493" y="629"/>
                  <a:pt x="492" y="628"/>
                </a:cubicBezTo>
                <a:cubicBezTo>
                  <a:pt x="491" y="628"/>
                  <a:pt x="490" y="627"/>
                  <a:pt x="489" y="627"/>
                </a:cubicBezTo>
                <a:cubicBezTo>
                  <a:pt x="489" y="627"/>
                  <a:pt x="489" y="627"/>
                  <a:pt x="489" y="627"/>
                </a:cubicBezTo>
                <a:cubicBezTo>
                  <a:pt x="489" y="627"/>
                  <a:pt x="490" y="628"/>
                  <a:pt x="490" y="628"/>
                </a:cubicBezTo>
                <a:cubicBezTo>
                  <a:pt x="491" y="629"/>
                  <a:pt x="491" y="629"/>
                  <a:pt x="491" y="629"/>
                </a:cubicBezTo>
                <a:cubicBezTo>
                  <a:pt x="491" y="630"/>
                  <a:pt x="491" y="630"/>
                  <a:pt x="490" y="631"/>
                </a:cubicBezTo>
                <a:cubicBezTo>
                  <a:pt x="490" y="631"/>
                  <a:pt x="490" y="631"/>
                  <a:pt x="490" y="631"/>
                </a:cubicBezTo>
                <a:cubicBezTo>
                  <a:pt x="489" y="629"/>
                  <a:pt x="487" y="630"/>
                  <a:pt x="486" y="626"/>
                </a:cubicBezTo>
                <a:cubicBezTo>
                  <a:pt x="486" y="625"/>
                  <a:pt x="487" y="625"/>
                  <a:pt x="487" y="624"/>
                </a:cubicBezTo>
                <a:cubicBezTo>
                  <a:pt x="487" y="624"/>
                  <a:pt x="487" y="624"/>
                  <a:pt x="487" y="624"/>
                </a:cubicBezTo>
                <a:cubicBezTo>
                  <a:pt x="486" y="623"/>
                  <a:pt x="486" y="623"/>
                  <a:pt x="485" y="623"/>
                </a:cubicBezTo>
                <a:cubicBezTo>
                  <a:pt x="486" y="623"/>
                  <a:pt x="486" y="623"/>
                  <a:pt x="486" y="623"/>
                </a:cubicBezTo>
                <a:cubicBezTo>
                  <a:pt x="486" y="622"/>
                  <a:pt x="486" y="622"/>
                  <a:pt x="486" y="622"/>
                </a:cubicBezTo>
                <a:cubicBezTo>
                  <a:pt x="485" y="622"/>
                  <a:pt x="484" y="620"/>
                  <a:pt x="483" y="619"/>
                </a:cubicBezTo>
                <a:cubicBezTo>
                  <a:pt x="481" y="616"/>
                  <a:pt x="477" y="614"/>
                  <a:pt x="475" y="611"/>
                </a:cubicBezTo>
                <a:cubicBezTo>
                  <a:pt x="475" y="611"/>
                  <a:pt x="475" y="611"/>
                  <a:pt x="475" y="610"/>
                </a:cubicBezTo>
                <a:cubicBezTo>
                  <a:pt x="475" y="610"/>
                  <a:pt x="476" y="610"/>
                  <a:pt x="476" y="610"/>
                </a:cubicBezTo>
                <a:cubicBezTo>
                  <a:pt x="476" y="609"/>
                  <a:pt x="475" y="608"/>
                  <a:pt x="474" y="608"/>
                </a:cubicBezTo>
                <a:cubicBezTo>
                  <a:pt x="474" y="609"/>
                  <a:pt x="474" y="609"/>
                  <a:pt x="473" y="609"/>
                </a:cubicBezTo>
                <a:cubicBezTo>
                  <a:pt x="467" y="609"/>
                  <a:pt x="462" y="606"/>
                  <a:pt x="457" y="605"/>
                </a:cubicBezTo>
                <a:cubicBezTo>
                  <a:pt x="455" y="604"/>
                  <a:pt x="453" y="605"/>
                  <a:pt x="452" y="604"/>
                </a:cubicBezTo>
                <a:cubicBezTo>
                  <a:pt x="447" y="601"/>
                  <a:pt x="441" y="593"/>
                  <a:pt x="435" y="591"/>
                </a:cubicBezTo>
                <a:cubicBezTo>
                  <a:pt x="430" y="590"/>
                  <a:pt x="428" y="593"/>
                  <a:pt x="424" y="594"/>
                </a:cubicBezTo>
                <a:cubicBezTo>
                  <a:pt x="423" y="594"/>
                  <a:pt x="415" y="593"/>
                  <a:pt x="414" y="592"/>
                </a:cubicBezTo>
                <a:cubicBezTo>
                  <a:pt x="412" y="591"/>
                  <a:pt x="409" y="589"/>
                  <a:pt x="407" y="588"/>
                </a:cubicBezTo>
                <a:cubicBezTo>
                  <a:pt x="406" y="588"/>
                  <a:pt x="404" y="588"/>
                  <a:pt x="402" y="587"/>
                </a:cubicBezTo>
                <a:cubicBezTo>
                  <a:pt x="400" y="586"/>
                  <a:pt x="398" y="585"/>
                  <a:pt x="396" y="584"/>
                </a:cubicBezTo>
                <a:cubicBezTo>
                  <a:pt x="393" y="583"/>
                  <a:pt x="392" y="580"/>
                  <a:pt x="389" y="580"/>
                </a:cubicBezTo>
                <a:cubicBezTo>
                  <a:pt x="386" y="580"/>
                  <a:pt x="384" y="579"/>
                  <a:pt x="382" y="578"/>
                </a:cubicBezTo>
                <a:cubicBezTo>
                  <a:pt x="380" y="577"/>
                  <a:pt x="379" y="575"/>
                  <a:pt x="378" y="574"/>
                </a:cubicBezTo>
                <a:cubicBezTo>
                  <a:pt x="376" y="573"/>
                  <a:pt x="375" y="572"/>
                  <a:pt x="373" y="572"/>
                </a:cubicBezTo>
                <a:cubicBezTo>
                  <a:pt x="372" y="571"/>
                  <a:pt x="371" y="569"/>
                  <a:pt x="370" y="568"/>
                </a:cubicBezTo>
                <a:cubicBezTo>
                  <a:pt x="370" y="567"/>
                  <a:pt x="369" y="567"/>
                  <a:pt x="369" y="566"/>
                </a:cubicBezTo>
                <a:cubicBezTo>
                  <a:pt x="369" y="565"/>
                  <a:pt x="371" y="565"/>
                  <a:pt x="371" y="564"/>
                </a:cubicBezTo>
                <a:cubicBezTo>
                  <a:pt x="371" y="564"/>
                  <a:pt x="370" y="564"/>
                  <a:pt x="370" y="563"/>
                </a:cubicBezTo>
                <a:cubicBezTo>
                  <a:pt x="373" y="561"/>
                  <a:pt x="371" y="558"/>
                  <a:pt x="369" y="556"/>
                </a:cubicBezTo>
                <a:cubicBezTo>
                  <a:pt x="369" y="556"/>
                  <a:pt x="370" y="555"/>
                  <a:pt x="370" y="555"/>
                </a:cubicBezTo>
                <a:cubicBezTo>
                  <a:pt x="366" y="550"/>
                  <a:pt x="363" y="546"/>
                  <a:pt x="359" y="542"/>
                </a:cubicBezTo>
                <a:cubicBezTo>
                  <a:pt x="358" y="541"/>
                  <a:pt x="357" y="540"/>
                  <a:pt x="356" y="540"/>
                </a:cubicBezTo>
                <a:cubicBezTo>
                  <a:pt x="355" y="539"/>
                  <a:pt x="355" y="538"/>
                  <a:pt x="355" y="537"/>
                </a:cubicBezTo>
                <a:cubicBezTo>
                  <a:pt x="354" y="536"/>
                  <a:pt x="353" y="536"/>
                  <a:pt x="352" y="536"/>
                </a:cubicBezTo>
                <a:cubicBezTo>
                  <a:pt x="351" y="535"/>
                  <a:pt x="351" y="534"/>
                  <a:pt x="350" y="533"/>
                </a:cubicBezTo>
                <a:cubicBezTo>
                  <a:pt x="350" y="533"/>
                  <a:pt x="349" y="534"/>
                  <a:pt x="348" y="534"/>
                </a:cubicBezTo>
                <a:cubicBezTo>
                  <a:pt x="348" y="534"/>
                  <a:pt x="348" y="533"/>
                  <a:pt x="348" y="533"/>
                </a:cubicBezTo>
                <a:cubicBezTo>
                  <a:pt x="347" y="531"/>
                  <a:pt x="348" y="530"/>
                  <a:pt x="349" y="529"/>
                </a:cubicBezTo>
                <a:cubicBezTo>
                  <a:pt x="348" y="527"/>
                  <a:pt x="347" y="527"/>
                  <a:pt x="345" y="527"/>
                </a:cubicBezTo>
                <a:cubicBezTo>
                  <a:pt x="344" y="523"/>
                  <a:pt x="341" y="524"/>
                  <a:pt x="340" y="522"/>
                </a:cubicBezTo>
                <a:cubicBezTo>
                  <a:pt x="340" y="521"/>
                  <a:pt x="340" y="520"/>
                  <a:pt x="340" y="519"/>
                </a:cubicBezTo>
                <a:cubicBezTo>
                  <a:pt x="339" y="519"/>
                  <a:pt x="337" y="518"/>
                  <a:pt x="336" y="518"/>
                </a:cubicBezTo>
                <a:cubicBezTo>
                  <a:pt x="333" y="516"/>
                  <a:pt x="325" y="504"/>
                  <a:pt x="325" y="498"/>
                </a:cubicBezTo>
                <a:cubicBezTo>
                  <a:pt x="324" y="498"/>
                  <a:pt x="323" y="497"/>
                  <a:pt x="322" y="497"/>
                </a:cubicBezTo>
                <a:cubicBezTo>
                  <a:pt x="322" y="496"/>
                  <a:pt x="322" y="496"/>
                  <a:pt x="321" y="495"/>
                </a:cubicBezTo>
                <a:cubicBezTo>
                  <a:pt x="321" y="495"/>
                  <a:pt x="320" y="495"/>
                  <a:pt x="320" y="495"/>
                </a:cubicBezTo>
                <a:cubicBezTo>
                  <a:pt x="320" y="495"/>
                  <a:pt x="320" y="495"/>
                  <a:pt x="319" y="496"/>
                </a:cubicBezTo>
                <a:cubicBezTo>
                  <a:pt x="318" y="496"/>
                  <a:pt x="316" y="494"/>
                  <a:pt x="315" y="494"/>
                </a:cubicBezTo>
                <a:cubicBezTo>
                  <a:pt x="315" y="495"/>
                  <a:pt x="314" y="497"/>
                  <a:pt x="314" y="498"/>
                </a:cubicBezTo>
                <a:cubicBezTo>
                  <a:pt x="315" y="499"/>
                  <a:pt x="315" y="499"/>
                  <a:pt x="316" y="500"/>
                </a:cubicBezTo>
                <a:cubicBezTo>
                  <a:pt x="316" y="502"/>
                  <a:pt x="316" y="503"/>
                  <a:pt x="316" y="505"/>
                </a:cubicBezTo>
                <a:cubicBezTo>
                  <a:pt x="317" y="507"/>
                  <a:pt x="320" y="508"/>
                  <a:pt x="321" y="509"/>
                </a:cubicBezTo>
                <a:cubicBezTo>
                  <a:pt x="322" y="511"/>
                  <a:pt x="323" y="514"/>
                  <a:pt x="324" y="515"/>
                </a:cubicBezTo>
                <a:cubicBezTo>
                  <a:pt x="325" y="515"/>
                  <a:pt x="326" y="516"/>
                  <a:pt x="327" y="516"/>
                </a:cubicBezTo>
                <a:cubicBezTo>
                  <a:pt x="327" y="518"/>
                  <a:pt x="327" y="520"/>
                  <a:pt x="328" y="521"/>
                </a:cubicBezTo>
                <a:cubicBezTo>
                  <a:pt x="329" y="521"/>
                  <a:pt x="329" y="521"/>
                  <a:pt x="330" y="521"/>
                </a:cubicBezTo>
                <a:cubicBezTo>
                  <a:pt x="331" y="524"/>
                  <a:pt x="330" y="527"/>
                  <a:pt x="334" y="526"/>
                </a:cubicBezTo>
                <a:cubicBezTo>
                  <a:pt x="335" y="528"/>
                  <a:pt x="335" y="530"/>
                  <a:pt x="336" y="532"/>
                </a:cubicBezTo>
                <a:cubicBezTo>
                  <a:pt x="337" y="534"/>
                  <a:pt x="338" y="536"/>
                  <a:pt x="339" y="538"/>
                </a:cubicBezTo>
                <a:cubicBezTo>
                  <a:pt x="340" y="541"/>
                  <a:pt x="338" y="541"/>
                  <a:pt x="340" y="543"/>
                </a:cubicBezTo>
                <a:cubicBezTo>
                  <a:pt x="341" y="542"/>
                  <a:pt x="342" y="542"/>
                  <a:pt x="342" y="542"/>
                </a:cubicBezTo>
                <a:cubicBezTo>
                  <a:pt x="343" y="543"/>
                  <a:pt x="344" y="544"/>
                  <a:pt x="345" y="546"/>
                </a:cubicBezTo>
                <a:cubicBezTo>
                  <a:pt x="346" y="546"/>
                  <a:pt x="346" y="546"/>
                  <a:pt x="347" y="547"/>
                </a:cubicBezTo>
                <a:cubicBezTo>
                  <a:pt x="346" y="549"/>
                  <a:pt x="345" y="550"/>
                  <a:pt x="344" y="551"/>
                </a:cubicBezTo>
                <a:cubicBezTo>
                  <a:pt x="344" y="551"/>
                  <a:pt x="343" y="550"/>
                  <a:pt x="343" y="550"/>
                </a:cubicBezTo>
                <a:cubicBezTo>
                  <a:pt x="343" y="549"/>
                  <a:pt x="343" y="548"/>
                  <a:pt x="342" y="547"/>
                </a:cubicBezTo>
                <a:cubicBezTo>
                  <a:pt x="341" y="546"/>
                  <a:pt x="340" y="546"/>
                  <a:pt x="339" y="545"/>
                </a:cubicBezTo>
                <a:cubicBezTo>
                  <a:pt x="337" y="543"/>
                  <a:pt x="332" y="540"/>
                  <a:pt x="331" y="538"/>
                </a:cubicBezTo>
                <a:cubicBezTo>
                  <a:pt x="330" y="537"/>
                  <a:pt x="332" y="535"/>
                  <a:pt x="331" y="533"/>
                </a:cubicBezTo>
                <a:cubicBezTo>
                  <a:pt x="331" y="532"/>
                  <a:pt x="330" y="530"/>
                  <a:pt x="329" y="529"/>
                </a:cubicBezTo>
                <a:cubicBezTo>
                  <a:pt x="328" y="529"/>
                  <a:pt x="327" y="529"/>
                  <a:pt x="326" y="528"/>
                </a:cubicBezTo>
                <a:cubicBezTo>
                  <a:pt x="325" y="527"/>
                  <a:pt x="325" y="527"/>
                  <a:pt x="324" y="526"/>
                </a:cubicBezTo>
                <a:cubicBezTo>
                  <a:pt x="321" y="527"/>
                  <a:pt x="315" y="521"/>
                  <a:pt x="314" y="519"/>
                </a:cubicBezTo>
                <a:cubicBezTo>
                  <a:pt x="316" y="520"/>
                  <a:pt x="318" y="520"/>
                  <a:pt x="319" y="519"/>
                </a:cubicBezTo>
                <a:cubicBezTo>
                  <a:pt x="321" y="516"/>
                  <a:pt x="318" y="513"/>
                  <a:pt x="316" y="512"/>
                </a:cubicBezTo>
                <a:cubicBezTo>
                  <a:pt x="315" y="511"/>
                  <a:pt x="311" y="509"/>
                  <a:pt x="310" y="508"/>
                </a:cubicBezTo>
                <a:cubicBezTo>
                  <a:pt x="310" y="506"/>
                  <a:pt x="310" y="505"/>
                  <a:pt x="309" y="504"/>
                </a:cubicBezTo>
                <a:cubicBezTo>
                  <a:pt x="309" y="503"/>
                  <a:pt x="308" y="504"/>
                  <a:pt x="307" y="503"/>
                </a:cubicBezTo>
                <a:cubicBezTo>
                  <a:pt x="307" y="501"/>
                  <a:pt x="307" y="500"/>
                  <a:pt x="307" y="499"/>
                </a:cubicBezTo>
                <a:cubicBezTo>
                  <a:pt x="305" y="497"/>
                  <a:pt x="303" y="496"/>
                  <a:pt x="305" y="493"/>
                </a:cubicBezTo>
                <a:cubicBezTo>
                  <a:pt x="304" y="493"/>
                  <a:pt x="303" y="492"/>
                  <a:pt x="302" y="492"/>
                </a:cubicBezTo>
                <a:cubicBezTo>
                  <a:pt x="302" y="491"/>
                  <a:pt x="302" y="490"/>
                  <a:pt x="302" y="489"/>
                </a:cubicBezTo>
                <a:cubicBezTo>
                  <a:pt x="302" y="486"/>
                  <a:pt x="298" y="479"/>
                  <a:pt x="295" y="481"/>
                </a:cubicBezTo>
                <a:cubicBezTo>
                  <a:pt x="295" y="481"/>
                  <a:pt x="295" y="481"/>
                  <a:pt x="295" y="480"/>
                </a:cubicBezTo>
                <a:cubicBezTo>
                  <a:pt x="295" y="480"/>
                  <a:pt x="295" y="479"/>
                  <a:pt x="294" y="479"/>
                </a:cubicBezTo>
                <a:cubicBezTo>
                  <a:pt x="290" y="479"/>
                  <a:pt x="290" y="477"/>
                  <a:pt x="288" y="476"/>
                </a:cubicBezTo>
                <a:cubicBezTo>
                  <a:pt x="286" y="476"/>
                  <a:pt x="284" y="476"/>
                  <a:pt x="283" y="476"/>
                </a:cubicBezTo>
                <a:cubicBezTo>
                  <a:pt x="282" y="475"/>
                  <a:pt x="281" y="475"/>
                  <a:pt x="282" y="474"/>
                </a:cubicBezTo>
                <a:cubicBezTo>
                  <a:pt x="281" y="473"/>
                  <a:pt x="282" y="472"/>
                  <a:pt x="282" y="471"/>
                </a:cubicBezTo>
                <a:cubicBezTo>
                  <a:pt x="281" y="471"/>
                  <a:pt x="281" y="471"/>
                  <a:pt x="280" y="471"/>
                </a:cubicBezTo>
                <a:cubicBezTo>
                  <a:pt x="281" y="469"/>
                  <a:pt x="274" y="465"/>
                  <a:pt x="274" y="461"/>
                </a:cubicBezTo>
                <a:cubicBezTo>
                  <a:pt x="275" y="461"/>
                  <a:pt x="275" y="460"/>
                  <a:pt x="275" y="459"/>
                </a:cubicBezTo>
                <a:cubicBezTo>
                  <a:pt x="272" y="459"/>
                  <a:pt x="272" y="458"/>
                  <a:pt x="271" y="457"/>
                </a:cubicBezTo>
                <a:cubicBezTo>
                  <a:pt x="271" y="456"/>
                  <a:pt x="270" y="455"/>
                  <a:pt x="271" y="454"/>
                </a:cubicBezTo>
                <a:cubicBezTo>
                  <a:pt x="271" y="454"/>
                  <a:pt x="271" y="454"/>
                  <a:pt x="271" y="453"/>
                </a:cubicBezTo>
                <a:cubicBezTo>
                  <a:pt x="271" y="453"/>
                  <a:pt x="271" y="453"/>
                  <a:pt x="271" y="453"/>
                </a:cubicBezTo>
                <a:cubicBezTo>
                  <a:pt x="272" y="455"/>
                  <a:pt x="272" y="455"/>
                  <a:pt x="273" y="456"/>
                </a:cubicBezTo>
                <a:cubicBezTo>
                  <a:pt x="273" y="455"/>
                  <a:pt x="273" y="455"/>
                  <a:pt x="273" y="455"/>
                </a:cubicBezTo>
                <a:cubicBezTo>
                  <a:pt x="272" y="454"/>
                  <a:pt x="271" y="453"/>
                  <a:pt x="271" y="451"/>
                </a:cubicBezTo>
                <a:cubicBezTo>
                  <a:pt x="271" y="451"/>
                  <a:pt x="271" y="451"/>
                  <a:pt x="271" y="451"/>
                </a:cubicBezTo>
                <a:cubicBezTo>
                  <a:pt x="271" y="452"/>
                  <a:pt x="271" y="453"/>
                  <a:pt x="271" y="453"/>
                </a:cubicBezTo>
                <a:cubicBezTo>
                  <a:pt x="270" y="453"/>
                  <a:pt x="270" y="453"/>
                  <a:pt x="270" y="453"/>
                </a:cubicBezTo>
                <a:cubicBezTo>
                  <a:pt x="263" y="446"/>
                  <a:pt x="263" y="446"/>
                  <a:pt x="263" y="446"/>
                </a:cubicBezTo>
                <a:cubicBezTo>
                  <a:pt x="263" y="445"/>
                  <a:pt x="263" y="445"/>
                  <a:pt x="263" y="445"/>
                </a:cubicBezTo>
                <a:cubicBezTo>
                  <a:pt x="263" y="445"/>
                  <a:pt x="263" y="443"/>
                  <a:pt x="263" y="443"/>
                </a:cubicBezTo>
                <a:cubicBezTo>
                  <a:pt x="263" y="442"/>
                  <a:pt x="263" y="442"/>
                  <a:pt x="263" y="441"/>
                </a:cubicBezTo>
                <a:cubicBezTo>
                  <a:pt x="263" y="439"/>
                  <a:pt x="260" y="438"/>
                  <a:pt x="260" y="436"/>
                </a:cubicBezTo>
                <a:cubicBezTo>
                  <a:pt x="259" y="433"/>
                  <a:pt x="262" y="431"/>
                  <a:pt x="261" y="427"/>
                </a:cubicBezTo>
                <a:cubicBezTo>
                  <a:pt x="261" y="425"/>
                  <a:pt x="257" y="419"/>
                  <a:pt x="259" y="416"/>
                </a:cubicBezTo>
                <a:cubicBezTo>
                  <a:pt x="259" y="416"/>
                  <a:pt x="260" y="416"/>
                  <a:pt x="260" y="415"/>
                </a:cubicBezTo>
                <a:cubicBezTo>
                  <a:pt x="261" y="414"/>
                  <a:pt x="261" y="414"/>
                  <a:pt x="261" y="413"/>
                </a:cubicBezTo>
                <a:cubicBezTo>
                  <a:pt x="261" y="412"/>
                  <a:pt x="261" y="412"/>
                  <a:pt x="260" y="411"/>
                </a:cubicBezTo>
                <a:cubicBezTo>
                  <a:pt x="260" y="409"/>
                  <a:pt x="261" y="406"/>
                  <a:pt x="261" y="404"/>
                </a:cubicBezTo>
                <a:cubicBezTo>
                  <a:pt x="262" y="401"/>
                  <a:pt x="262" y="396"/>
                  <a:pt x="262" y="394"/>
                </a:cubicBezTo>
                <a:cubicBezTo>
                  <a:pt x="262" y="394"/>
                  <a:pt x="263" y="394"/>
                  <a:pt x="263" y="394"/>
                </a:cubicBezTo>
                <a:cubicBezTo>
                  <a:pt x="263" y="394"/>
                  <a:pt x="262" y="393"/>
                  <a:pt x="261" y="393"/>
                </a:cubicBezTo>
                <a:cubicBezTo>
                  <a:pt x="261" y="392"/>
                  <a:pt x="261" y="390"/>
                  <a:pt x="261" y="389"/>
                </a:cubicBezTo>
                <a:cubicBezTo>
                  <a:pt x="262" y="389"/>
                  <a:pt x="262" y="388"/>
                  <a:pt x="262" y="388"/>
                </a:cubicBezTo>
                <a:cubicBezTo>
                  <a:pt x="262" y="388"/>
                  <a:pt x="262" y="388"/>
                  <a:pt x="261" y="388"/>
                </a:cubicBezTo>
                <a:cubicBezTo>
                  <a:pt x="261" y="388"/>
                  <a:pt x="261" y="388"/>
                  <a:pt x="261" y="388"/>
                </a:cubicBezTo>
                <a:cubicBezTo>
                  <a:pt x="261" y="388"/>
                  <a:pt x="261" y="388"/>
                  <a:pt x="261" y="388"/>
                </a:cubicBezTo>
                <a:cubicBezTo>
                  <a:pt x="261" y="384"/>
                  <a:pt x="258" y="382"/>
                  <a:pt x="258" y="378"/>
                </a:cubicBezTo>
                <a:cubicBezTo>
                  <a:pt x="260" y="378"/>
                  <a:pt x="262" y="379"/>
                  <a:pt x="263" y="380"/>
                </a:cubicBezTo>
                <a:cubicBezTo>
                  <a:pt x="266" y="380"/>
                  <a:pt x="269" y="378"/>
                  <a:pt x="269" y="382"/>
                </a:cubicBezTo>
                <a:cubicBezTo>
                  <a:pt x="269" y="383"/>
                  <a:pt x="268" y="384"/>
                  <a:pt x="267" y="385"/>
                </a:cubicBezTo>
                <a:cubicBezTo>
                  <a:pt x="267" y="385"/>
                  <a:pt x="267" y="385"/>
                  <a:pt x="267" y="385"/>
                </a:cubicBezTo>
                <a:cubicBezTo>
                  <a:pt x="268" y="385"/>
                  <a:pt x="269" y="386"/>
                  <a:pt x="270" y="386"/>
                </a:cubicBezTo>
                <a:cubicBezTo>
                  <a:pt x="270" y="384"/>
                  <a:pt x="272" y="382"/>
                  <a:pt x="272" y="379"/>
                </a:cubicBezTo>
                <a:cubicBezTo>
                  <a:pt x="271" y="377"/>
                  <a:pt x="271" y="376"/>
                  <a:pt x="270" y="375"/>
                </a:cubicBezTo>
                <a:cubicBezTo>
                  <a:pt x="269" y="373"/>
                  <a:pt x="266" y="372"/>
                  <a:pt x="267" y="369"/>
                </a:cubicBezTo>
                <a:cubicBezTo>
                  <a:pt x="266" y="369"/>
                  <a:pt x="265" y="370"/>
                  <a:pt x="264" y="369"/>
                </a:cubicBezTo>
                <a:cubicBezTo>
                  <a:pt x="263" y="368"/>
                  <a:pt x="263" y="367"/>
                  <a:pt x="262" y="366"/>
                </a:cubicBezTo>
                <a:cubicBezTo>
                  <a:pt x="261" y="366"/>
                  <a:pt x="261" y="367"/>
                  <a:pt x="259" y="367"/>
                </a:cubicBezTo>
                <a:cubicBezTo>
                  <a:pt x="258" y="366"/>
                  <a:pt x="257" y="364"/>
                  <a:pt x="257" y="361"/>
                </a:cubicBezTo>
                <a:cubicBezTo>
                  <a:pt x="254" y="362"/>
                  <a:pt x="252" y="361"/>
                  <a:pt x="249" y="360"/>
                </a:cubicBezTo>
                <a:cubicBezTo>
                  <a:pt x="249" y="359"/>
                  <a:pt x="249" y="358"/>
                  <a:pt x="248" y="357"/>
                </a:cubicBezTo>
                <a:cubicBezTo>
                  <a:pt x="246" y="358"/>
                  <a:pt x="242" y="359"/>
                  <a:pt x="241" y="357"/>
                </a:cubicBezTo>
                <a:cubicBezTo>
                  <a:pt x="240" y="355"/>
                  <a:pt x="241" y="354"/>
                  <a:pt x="243" y="353"/>
                </a:cubicBezTo>
                <a:cubicBezTo>
                  <a:pt x="242" y="352"/>
                  <a:pt x="241" y="352"/>
                  <a:pt x="239" y="352"/>
                </a:cubicBezTo>
                <a:cubicBezTo>
                  <a:pt x="239" y="352"/>
                  <a:pt x="239" y="352"/>
                  <a:pt x="239" y="352"/>
                </a:cubicBezTo>
                <a:cubicBezTo>
                  <a:pt x="240" y="351"/>
                  <a:pt x="240" y="350"/>
                  <a:pt x="241" y="349"/>
                </a:cubicBezTo>
                <a:cubicBezTo>
                  <a:pt x="243" y="348"/>
                  <a:pt x="243" y="348"/>
                  <a:pt x="244" y="347"/>
                </a:cubicBezTo>
                <a:cubicBezTo>
                  <a:pt x="242" y="347"/>
                  <a:pt x="240" y="348"/>
                  <a:pt x="238" y="346"/>
                </a:cubicBezTo>
                <a:cubicBezTo>
                  <a:pt x="238" y="345"/>
                  <a:pt x="238" y="344"/>
                  <a:pt x="238" y="343"/>
                </a:cubicBezTo>
                <a:cubicBezTo>
                  <a:pt x="237" y="343"/>
                  <a:pt x="237" y="343"/>
                  <a:pt x="236" y="343"/>
                </a:cubicBezTo>
                <a:cubicBezTo>
                  <a:pt x="235" y="340"/>
                  <a:pt x="233" y="340"/>
                  <a:pt x="234" y="336"/>
                </a:cubicBezTo>
                <a:cubicBezTo>
                  <a:pt x="232" y="336"/>
                  <a:pt x="231" y="337"/>
                  <a:pt x="230" y="338"/>
                </a:cubicBezTo>
                <a:cubicBezTo>
                  <a:pt x="228" y="336"/>
                  <a:pt x="225" y="334"/>
                  <a:pt x="225" y="330"/>
                </a:cubicBezTo>
                <a:cubicBezTo>
                  <a:pt x="226" y="329"/>
                  <a:pt x="227" y="327"/>
                  <a:pt x="228" y="326"/>
                </a:cubicBezTo>
                <a:cubicBezTo>
                  <a:pt x="228" y="325"/>
                  <a:pt x="227" y="325"/>
                  <a:pt x="227" y="324"/>
                </a:cubicBezTo>
                <a:cubicBezTo>
                  <a:pt x="227" y="324"/>
                  <a:pt x="227" y="324"/>
                  <a:pt x="227" y="324"/>
                </a:cubicBezTo>
                <a:cubicBezTo>
                  <a:pt x="227" y="324"/>
                  <a:pt x="227" y="325"/>
                  <a:pt x="227" y="325"/>
                </a:cubicBezTo>
                <a:cubicBezTo>
                  <a:pt x="225" y="325"/>
                  <a:pt x="224" y="326"/>
                  <a:pt x="224" y="327"/>
                </a:cubicBezTo>
                <a:cubicBezTo>
                  <a:pt x="223" y="327"/>
                  <a:pt x="223" y="326"/>
                  <a:pt x="223" y="326"/>
                </a:cubicBezTo>
                <a:cubicBezTo>
                  <a:pt x="222" y="325"/>
                  <a:pt x="223" y="323"/>
                  <a:pt x="223" y="322"/>
                </a:cubicBezTo>
                <a:cubicBezTo>
                  <a:pt x="222" y="320"/>
                  <a:pt x="221" y="319"/>
                  <a:pt x="220" y="318"/>
                </a:cubicBezTo>
                <a:cubicBezTo>
                  <a:pt x="216" y="318"/>
                  <a:pt x="216" y="319"/>
                  <a:pt x="214" y="319"/>
                </a:cubicBezTo>
                <a:cubicBezTo>
                  <a:pt x="214" y="317"/>
                  <a:pt x="215" y="315"/>
                  <a:pt x="214" y="314"/>
                </a:cubicBezTo>
                <a:cubicBezTo>
                  <a:pt x="212" y="311"/>
                  <a:pt x="209" y="309"/>
                  <a:pt x="207" y="308"/>
                </a:cubicBezTo>
                <a:cubicBezTo>
                  <a:pt x="208" y="306"/>
                  <a:pt x="206" y="305"/>
                  <a:pt x="205" y="303"/>
                </a:cubicBezTo>
                <a:cubicBezTo>
                  <a:pt x="206" y="303"/>
                  <a:pt x="206" y="303"/>
                  <a:pt x="206" y="302"/>
                </a:cubicBezTo>
                <a:cubicBezTo>
                  <a:pt x="206" y="302"/>
                  <a:pt x="206" y="302"/>
                  <a:pt x="206" y="302"/>
                </a:cubicBezTo>
                <a:cubicBezTo>
                  <a:pt x="204" y="301"/>
                  <a:pt x="204" y="300"/>
                  <a:pt x="203" y="299"/>
                </a:cubicBezTo>
                <a:cubicBezTo>
                  <a:pt x="201" y="298"/>
                  <a:pt x="200" y="297"/>
                  <a:pt x="199" y="297"/>
                </a:cubicBezTo>
                <a:cubicBezTo>
                  <a:pt x="197" y="295"/>
                  <a:pt x="196" y="291"/>
                  <a:pt x="196" y="289"/>
                </a:cubicBezTo>
                <a:cubicBezTo>
                  <a:pt x="195" y="289"/>
                  <a:pt x="195" y="289"/>
                  <a:pt x="195" y="289"/>
                </a:cubicBezTo>
                <a:cubicBezTo>
                  <a:pt x="195" y="290"/>
                  <a:pt x="195" y="290"/>
                  <a:pt x="195" y="290"/>
                </a:cubicBezTo>
                <a:cubicBezTo>
                  <a:pt x="194" y="293"/>
                  <a:pt x="196" y="295"/>
                  <a:pt x="196" y="298"/>
                </a:cubicBezTo>
                <a:cubicBezTo>
                  <a:pt x="196" y="298"/>
                  <a:pt x="196" y="298"/>
                  <a:pt x="196" y="298"/>
                </a:cubicBezTo>
                <a:cubicBezTo>
                  <a:pt x="192" y="297"/>
                  <a:pt x="192" y="295"/>
                  <a:pt x="191" y="293"/>
                </a:cubicBezTo>
                <a:cubicBezTo>
                  <a:pt x="189" y="294"/>
                  <a:pt x="188" y="293"/>
                  <a:pt x="186" y="293"/>
                </a:cubicBezTo>
                <a:cubicBezTo>
                  <a:pt x="186" y="293"/>
                  <a:pt x="186" y="293"/>
                  <a:pt x="186" y="293"/>
                </a:cubicBezTo>
                <a:cubicBezTo>
                  <a:pt x="186" y="293"/>
                  <a:pt x="187" y="293"/>
                  <a:pt x="187" y="293"/>
                </a:cubicBezTo>
                <a:cubicBezTo>
                  <a:pt x="188" y="294"/>
                  <a:pt x="189" y="295"/>
                  <a:pt x="189" y="297"/>
                </a:cubicBezTo>
                <a:cubicBezTo>
                  <a:pt x="188" y="297"/>
                  <a:pt x="186" y="297"/>
                  <a:pt x="185" y="297"/>
                </a:cubicBezTo>
                <a:cubicBezTo>
                  <a:pt x="182" y="296"/>
                  <a:pt x="180" y="293"/>
                  <a:pt x="178" y="291"/>
                </a:cubicBezTo>
                <a:cubicBezTo>
                  <a:pt x="177" y="291"/>
                  <a:pt x="176" y="291"/>
                  <a:pt x="175" y="291"/>
                </a:cubicBezTo>
                <a:cubicBezTo>
                  <a:pt x="173" y="290"/>
                  <a:pt x="171" y="289"/>
                  <a:pt x="169" y="288"/>
                </a:cubicBezTo>
                <a:cubicBezTo>
                  <a:pt x="171" y="288"/>
                  <a:pt x="172" y="287"/>
                  <a:pt x="172" y="286"/>
                </a:cubicBezTo>
                <a:cubicBezTo>
                  <a:pt x="172" y="285"/>
                  <a:pt x="171" y="285"/>
                  <a:pt x="171" y="285"/>
                </a:cubicBezTo>
                <a:cubicBezTo>
                  <a:pt x="169" y="285"/>
                  <a:pt x="168" y="285"/>
                  <a:pt x="167" y="286"/>
                </a:cubicBezTo>
                <a:cubicBezTo>
                  <a:pt x="164" y="286"/>
                  <a:pt x="162" y="285"/>
                  <a:pt x="160" y="285"/>
                </a:cubicBezTo>
                <a:cubicBezTo>
                  <a:pt x="160" y="284"/>
                  <a:pt x="160" y="283"/>
                  <a:pt x="160" y="283"/>
                </a:cubicBezTo>
                <a:cubicBezTo>
                  <a:pt x="158" y="282"/>
                  <a:pt x="157" y="283"/>
                  <a:pt x="156" y="284"/>
                </a:cubicBezTo>
                <a:cubicBezTo>
                  <a:pt x="154" y="284"/>
                  <a:pt x="152" y="283"/>
                  <a:pt x="150" y="283"/>
                </a:cubicBezTo>
                <a:cubicBezTo>
                  <a:pt x="147" y="283"/>
                  <a:pt x="144" y="284"/>
                  <a:pt x="142" y="283"/>
                </a:cubicBezTo>
                <a:cubicBezTo>
                  <a:pt x="140" y="282"/>
                  <a:pt x="140" y="280"/>
                  <a:pt x="139" y="279"/>
                </a:cubicBezTo>
                <a:cubicBezTo>
                  <a:pt x="138" y="280"/>
                  <a:pt x="137" y="280"/>
                  <a:pt x="136" y="280"/>
                </a:cubicBezTo>
                <a:cubicBezTo>
                  <a:pt x="134" y="279"/>
                  <a:pt x="132" y="277"/>
                  <a:pt x="129" y="276"/>
                </a:cubicBezTo>
                <a:cubicBezTo>
                  <a:pt x="126" y="275"/>
                  <a:pt x="124" y="275"/>
                  <a:pt x="121" y="273"/>
                </a:cubicBezTo>
                <a:cubicBezTo>
                  <a:pt x="120" y="274"/>
                  <a:pt x="120" y="274"/>
                  <a:pt x="118" y="274"/>
                </a:cubicBezTo>
                <a:cubicBezTo>
                  <a:pt x="118" y="275"/>
                  <a:pt x="118" y="276"/>
                  <a:pt x="118" y="276"/>
                </a:cubicBezTo>
                <a:cubicBezTo>
                  <a:pt x="117" y="277"/>
                  <a:pt x="117" y="277"/>
                  <a:pt x="116" y="279"/>
                </a:cubicBezTo>
                <a:cubicBezTo>
                  <a:pt x="119" y="281"/>
                  <a:pt x="121" y="279"/>
                  <a:pt x="118" y="284"/>
                </a:cubicBezTo>
                <a:cubicBezTo>
                  <a:pt x="116" y="284"/>
                  <a:pt x="115" y="283"/>
                  <a:pt x="113" y="283"/>
                </a:cubicBezTo>
                <a:cubicBezTo>
                  <a:pt x="111" y="284"/>
                  <a:pt x="110" y="286"/>
                  <a:pt x="109" y="286"/>
                </a:cubicBezTo>
                <a:cubicBezTo>
                  <a:pt x="108" y="287"/>
                  <a:pt x="107" y="287"/>
                  <a:pt x="106" y="287"/>
                </a:cubicBezTo>
                <a:cubicBezTo>
                  <a:pt x="103" y="289"/>
                  <a:pt x="102" y="290"/>
                  <a:pt x="98" y="291"/>
                </a:cubicBezTo>
                <a:cubicBezTo>
                  <a:pt x="99" y="289"/>
                  <a:pt x="100" y="289"/>
                  <a:pt x="101" y="288"/>
                </a:cubicBezTo>
                <a:cubicBezTo>
                  <a:pt x="100" y="286"/>
                  <a:pt x="100" y="285"/>
                  <a:pt x="99" y="284"/>
                </a:cubicBezTo>
                <a:cubicBezTo>
                  <a:pt x="99" y="283"/>
                  <a:pt x="100" y="282"/>
                  <a:pt x="101" y="281"/>
                </a:cubicBezTo>
                <a:cubicBezTo>
                  <a:pt x="103" y="279"/>
                  <a:pt x="103" y="277"/>
                  <a:pt x="106" y="276"/>
                </a:cubicBezTo>
                <a:cubicBezTo>
                  <a:pt x="109" y="275"/>
                  <a:pt x="112" y="276"/>
                  <a:pt x="113" y="276"/>
                </a:cubicBezTo>
                <a:cubicBezTo>
                  <a:pt x="113" y="276"/>
                  <a:pt x="113" y="276"/>
                  <a:pt x="113" y="275"/>
                </a:cubicBezTo>
                <a:cubicBezTo>
                  <a:pt x="113" y="275"/>
                  <a:pt x="113" y="275"/>
                  <a:pt x="113" y="275"/>
                </a:cubicBezTo>
                <a:cubicBezTo>
                  <a:pt x="111" y="274"/>
                  <a:pt x="108" y="271"/>
                  <a:pt x="105" y="272"/>
                </a:cubicBezTo>
                <a:cubicBezTo>
                  <a:pt x="103" y="274"/>
                  <a:pt x="101" y="275"/>
                  <a:pt x="100" y="277"/>
                </a:cubicBezTo>
                <a:cubicBezTo>
                  <a:pt x="98" y="277"/>
                  <a:pt x="97" y="277"/>
                  <a:pt x="96" y="278"/>
                </a:cubicBezTo>
                <a:cubicBezTo>
                  <a:pt x="96" y="279"/>
                  <a:pt x="95" y="280"/>
                  <a:pt x="94" y="280"/>
                </a:cubicBezTo>
                <a:cubicBezTo>
                  <a:pt x="94" y="281"/>
                  <a:pt x="93" y="281"/>
                  <a:pt x="92" y="281"/>
                </a:cubicBezTo>
                <a:cubicBezTo>
                  <a:pt x="95" y="288"/>
                  <a:pt x="84" y="285"/>
                  <a:pt x="84" y="291"/>
                </a:cubicBezTo>
                <a:cubicBezTo>
                  <a:pt x="84" y="292"/>
                  <a:pt x="85" y="292"/>
                  <a:pt x="85" y="292"/>
                </a:cubicBezTo>
                <a:cubicBezTo>
                  <a:pt x="87" y="292"/>
                  <a:pt x="88" y="293"/>
                  <a:pt x="89" y="294"/>
                </a:cubicBezTo>
                <a:cubicBezTo>
                  <a:pt x="88" y="296"/>
                  <a:pt x="86" y="296"/>
                  <a:pt x="85" y="297"/>
                </a:cubicBezTo>
                <a:cubicBezTo>
                  <a:pt x="84" y="298"/>
                  <a:pt x="83" y="299"/>
                  <a:pt x="82" y="300"/>
                </a:cubicBezTo>
                <a:cubicBezTo>
                  <a:pt x="80" y="301"/>
                  <a:pt x="78" y="301"/>
                  <a:pt x="76" y="302"/>
                </a:cubicBezTo>
                <a:cubicBezTo>
                  <a:pt x="74" y="303"/>
                  <a:pt x="72" y="305"/>
                  <a:pt x="70" y="306"/>
                </a:cubicBezTo>
                <a:cubicBezTo>
                  <a:pt x="70" y="307"/>
                  <a:pt x="71" y="307"/>
                  <a:pt x="71" y="308"/>
                </a:cubicBezTo>
                <a:cubicBezTo>
                  <a:pt x="70" y="311"/>
                  <a:pt x="66" y="310"/>
                  <a:pt x="64" y="311"/>
                </a:cubicBezTo>
                <a:cubicBezTo>
                  <a:pt x="62" y="312"/>
                  <a:pt x="60" y="313"/>
                  <a:pt x="59" y="314"/>
                </a:cubicBezTo>
                <a:cubicBezTo>
                  <a:pt x="59" y="315"/>
                  <a:pt x="58" y="316"/>
                  <a:pt x="58" y="317"/>
                </a:cubicBezTo>
                <a:cubicBezTo>
                  <a:pt x="55" y="319"/>
                  <a:pt x="49" y="321"/>
                  <a:pt x="47" y="318"/>
                </a:cubicBezTo>
                <a:cubicBezTo>
                  <a:pt x="47" y="318"/>
                  <a:pt x="47" y="318"/>
                  <a:pt x="47" y="318"/>
                </a:cubicBezTo>
                <a:cubicBezTo>
                  <a:pt x="48" y="316"/>
                  <a:pt x="52" y="312"/>
                  <a:pt x="55" y="311"/>
                </a:cubicBezTo>
                <a:cubicBezTo>
                  <a:pt x="56" y="311"/>
                  <a:pt x="57" y="312"/>
                  <a:pt x="58" y="312"/>
                </a:cubicBezTo>
                <a:cubicBezTo>
                  <a:pt x="58" y="312"/>
                  <a:pt x="58" y="312"/>
                  <a:pt x="58" y="311"/>
                </a:cubicBezTo>
                <a:cubicBezTo>
                  <a:pt x="58" y="310"/>
                  <a:pt x="58" y="309"/>
                  <a:pt x="59" y="308"/>
                </a:cubicBezTo>
                <a:cubicBezTo>
                  <a:pt x="60" y="308"/>
                  <a:pt x="64" y="306"/>
                  <a:pt x="64" y="304"/>
                </a:cubicBezTo>
                <a:cubicBezTo>
                  <a:pt x="65" y="302"/>
                  <a:pt x="64" y="300"/>
                  <a:pt x="65" y="299"/>
                </a:cubicBezTo>
                <a:cubicBezTo>
                  <a:pt x="65" y="298"/>
                  <a:pt x="66" y="297"/>
                  <a:pt x="67" y="297"/>
                </a:cubicBezTo>
                <a:cubicBezTo>
                  <a:pt x="67" y="296"/>
                  <a:pt x="67" y="295"/>
                  <a:pt x="67" y="294"/>
                </a:cubicBezTo>
                <a:cubicBezTo>
                  <a:pt x="67" y="294"/>
                  <a:pt x="67" y="294"/>
                  <a:pt x="67" y="294"/>
                </a:cubicBezTo>
                <a:cubicBezTo>
                  <a:pt x="65" y="294"/>
                  <a:pt x="63" y="295"/>
                  <a:pt x="60" y="295"/>
                </a:cubicBezTo>
                <a:cubicBezTo>
                  <a:pt x="60" y="294"/>
                  <a:pt x="59" y="293"/>
                  <a:pt x="59" y="293"/>
                </a:cubicBezTo>
                <a:cubicBezTo>
                  <a:pt x="58" y="293"/>
                  <a:pt x="57" y="293"/>
                  <a:pt x="57" y="294"/>
                </a:cubicBezTo>
                <a:cubicBezTo>
                  <a:pt x="56" y="295"/>
                  <a:pt x="58" y="296"/>
                  <a:pt x="57" y="297"/>
                </a:cubicBezTo>
                <a:cubicBezTo>
                  <a:pt x="55" y="298"/>
                  <a:pt x="53" y="293"/>
                  <a:pt x="51" y="293"/>
                </a:cubicBezTo>
                <a:cubicBezTo>
                  <a:pt x="46" y="292"/>
                  <a:pt x="46" y="294"/>
                  <a:pt x="44" y="295"/>
                </a:cubicBezTo>
                <a:cubicBezTo>
                  <a:pt x="43" y="295"/>
                  <a:pt x="39" y="295"/>
                  <a:pt x="39" y="294"/>
                </a:cubicBezTo>
                <a:cubicBezTo>
                  <a:pt x="38" y="292"/>
                  <a:pt x="39" y="290"/>
                  <a:pt x="39" y="288"/>
                </a:cubicBezTo>
                <a:cubicBezTo>
                  <a:pt x="39" y="286"/>
                  <a:pt x="37" y="283"/>
                  <a:pt x="36" y="282"/>
                </a:cubicBezTo>
                <a:cubicBezTo>
                  <a:pt x="35" y="283"/>
                  <a:pt x="28" y="286"/>
                  <a:pt x="26" y="285"/>
                </a:cubicBezTo>
                <a:cubicBezTo>
                  <a:pt x="26" y="285"/>
                  <a:pt x="21" y="280"/>
                  <a:pt x="20" y="279"/>
                </a:cubicBezTo>
                <a:cubicBezTo>
                  <a:pt x="20" y="279"/>
                  <a:pt x="20" y="279"/>
                  <a:pt x="20" y="279"/>
                </a:cubicBezTo>
                <a:cubicBezTo>
                  <a:pt x="21" y="278"/>
                  <a:pt x="21" y="277"/>
                  <a:pt x="22" y="276"/>
                </a:cubicBezTo>
                <a:cubicBezTo>
                  <a:pt x="24" y="277"/>
                  <a:pt x="27" y="279"/>
                  <a:pt x="30" y="278"/>
                </a:cubicBezTo>
                <a:cubicBezTo>
                  <a:pt x="30" y="278"/>
                  <a:pt x="30" y="277"/>
                  <a:pt x="30" y="277"/>
                </a:cubicBezTo>
                <a:cubicBezTo>
                  <a:pt x="29" y="276"/>
                  <a:pt x="28" y="275"/>
                  <a:pt x="27" y="275"/>
                </a:cubicBezTo>
                <a:cubicBezTo>
                  <a:pt x="26" y="275"/>
                  <a:pt x="26" y="276"/>
                  <a:pt x="24" y="275"/>
                </a:cubicBezTo>
                <a:cubicBezTo>
                  <a:pt x="21" y="275"/>
                  <a:pt x="20" y="272"/>
                  <a:pt x="16" y="272"/>
                </a:cubicBezTo>
                <a:cubicBezTo>
                  <a:pt x="15" y="271"/>
                  <a:pt x="14" y="269"/>
                  <a:pt x="14" y="268"/>
                </a:cubicBezTo>
                <a:cubicBezTo>
                  <a:pt x="15" y="268"/>
                  <a:pt x="15" y="268"/>
                  <a:pt x="16" y="267"/>
                </a:cubicBezTo>
                <a:cubicBezTo>
                  <a:pt x="16" y="267"/>
                  <a:pt x="16" y="266"/>
                  <a:pt x="16" y="265"/>
                </a:cubicBezTo>
                <a:cubicBezTo>
                  <a:pt x="17" y="265"/>
                  <a:pt x="17" y="265"/>
                  <a:pt x="18" y="265"/>
                </a:cubicBezTo>
                <a:cubicBezTo>
                  <a:pt x="18" y="264"/>
                  <a:pt x="18" y="263"/>
                  <a:pt x="18" y="262"/>
                </a:cubicBezTo>
                <a:cubicBezTo>
                  <a:pt x="19" y="261"/>
                  <a:pt x="20" y="261"/>
                  <a:pt x="21" y="260"/>
                </a:cubicBezTo>
                <a:cubicBezTo>
                  <a:pt x="22" y="258"/>
                  <a:pt x="23" y="256"/>
                  <a:pt x="25" y="254"/>
                </a:cubicBezTo>
                <a:cubicBezTo>
                  <a:pt x="27" y="255"/>
                  <a:pt x="30" y="256"/>
                  <a:pt x="31" y="256"/>
                </a:cubicBezTo>
                <a:cubicBezTo>
                  <a:pt x="34" y="256"/>
                  <a:pt x="34" y="254"/>
                  <a:pt x="36" y="253"/>
                </a:cubicBezTo>
                <a:cubicBezTo>
                  <a:pt x="37" y="251"/>
                  <a:pt x="41" y="251"/>
                  <a:pt x="44" y="251"/>
                </a:cubicBezTo>
                <a:cubicBezTo>
                  <a:pt x="44" y="251"/>
                  <a:pt x="44" y="251"/>
                  <a:pt x="45" y="251"/>
                </a:cubicBezTo>
                <a:cubicBezTo>
                  <a:pt x="45" y="247"/>
                  <a:pt x="44" y="245"/>
                  <a:pt x="42" y="243"/>
                </a:cubicBezTo>
                <a:cubicBezTo>
                  <a:pt x="42" y="243"/>
                  <a:pt x="42" y="243"/>
                  <a:pt x="42" y="242"/>
                </a:cubicBezTo>
                <a:cubicBezTo>
                  <a:pt x="44" y="242"/>
                  <a:pt x="45" y="242"/>
                  <a:pt x="45" y="242"/>
                </a:cubicBezTo>
                <a:cubicBezTo>
                  <a:pt x="45" y="242"/>
                  <a:pt x="46" y="241"/>
                  <a:pt x="46" y="241"/>
                </a:cubicBezTo>
                <a:cubicBezTo>
                  <a:pt x="45" y="240"/>
                  <a:pt x="44" y="239"/>
                  <a:pt x="43" y="238"/>
                </a:cubicBezTo>
                <a:cubicBezTo>
                  <a:pt x="41" y="239"/>
                  <a:pt x="39" y="239"/>
                  <a:pt x="38" y="240"/>
                </a:cubicBezTo>
                <a:cubicBezTo>
                  <a:pt x="36" y="241"/>
                  <a:pt x="35" y="242"/>
                  <a:pt x="33" y="243"/>
                </a:cubicBezTo>
                <a:cubicBezTo>
                  <a:pt x="32" y="244"/>
                  <a:pt x="29" y="242"/>
                  <a:pt x="28" y="242"/>
                </a:cubicBezTo>
                <a:cubicBezTo>
                  <a:pt x="25" y="241"/>
                  <a:pt x="22" y="242"/>
                  <a:pt x="20" y="242"/>
                </a:cubicBezTo>
                <a:cubicBezTo>
                  <a:pt x="17" y="243"/>
                  <a:pt x="13" y="242"/>
                  <a:pt x="12" y="240"/>
                </a:cubicBezTo>
                <a:cubicBezTo>
                  <a:pt x="11" y="239"/>
                  <a:pt x="11" y="238"/>
                  <a:pt x="11" y="237"/>
                </a:cubicBezTo>
                <a:cubicBezTo>
                  <a:pt x="12" y="237"/>
                  <a:pt x="11" y="237"/>
                  <a:pt x="12" y="236"/>
                </a:cubicBezTo>
                <a:cubicBezTo>
                  <a:pt x="14" y="236"/>
                  <a:pt x="16" y="237"/>
                  <a:pt x="17" y="235"/>
                </a:cubicBezTo>
                <a:cubicBezTo>
                  <a:pt x="12" y="234"/>
                  <a:pt x="7" y="233"/>
                  <a:pt x="2" y="231"/>
                </a:cubicBezTo>
                <a:cubicBezTo>
                  <a:pt x="3" y="231"/>
                  <a:pt x="3" y="231"/>
                  <a:pt x="3" y="231"/>
                </a:cubicBezTo>
                <a:cubicBezTo>
                  <a:pt x="6" y="229"/>
                  <a:pt x="11" y="228"/>
                  <a:pt x="15" y="226"/>
                </a:cubicBezTo>
                <a:cubicBezTo>
                  <a:pt x="19" y="225"/>
                  <a:pt x="23" y="221"/>
                  <a:pt x="28" y="223"/>
                </a:cubicBezTo>
                <a:cubicBezTo>
                  <a:pt x="28" y="224"/>
                  <a:pt x="28" y="225"/>
                  <a:pt x="28" y="226"/>
                </a:cubicBezTo>
                <a:cubicBezTo>
                  <a:pt x="34" y="227"/>
                  <a:pt x="39" y="229"/>
                  <a:pt x="43" y="224"/>
                </a:cubicBezTo>
                <a:cubicBezTo>
                  <a:pt x="45" y="224"/>
                  <a:pt x="49" y="226"/>
                  <a:pt x="50" y="224"/>
                </a:cubicBezTo>
                <a:cubicBezTo>
                  <a:pt x="50" y="224"/>
                  <a:pt x="50" y="223"/>
                  <a:pt x="50" y="223"/>
                </a:cubicBezTo>
                <a:cubicBezTo>
                  <a:pt x="49" y="223"/>
                  <a:pt x="40" y="221"/>
                  <a:pt x="40" y="221"/>
                </a:cubicBezTo>
                <a:cubicBezTo>
                  <a:pt x="40" y="220"/>
                  <a:pt x="39" y="219"/>
                  <a:pt x="39" y="218"/>
                </a:cubicBezTo>
                <a:cubicBezTo>
                  <a:pt x="35" y="217"/>
                  <a:pt x="32" y="217"/>
                  <a:pt x="28" y="216"/>
                </a:cubicBezTo>
                <a:cubicBezTo>
                  <a:pt x="28" y="211"/>
                  <a:pt x="15" y="206"/>
                  <a:pt x="10" y="204"/>
                </a:cubicBezTo>
                <a:cubicBezTo>
                  <a:pt x="10" y="204"/>
                  <a:pt x="10" y="204"/>
                  <a:pt x="10" y="204"/>
                </a:cubicBezTo>
                <a:cubicBezTo>
                  <a:pt x="12" y="203"/>
                  <a:pt x="13" y="202"/>
                  <a:pt x="13" y="199"/>
                </a:cubicBezTo>
                <a:cubicBezTo>
                  <a:pt x="19" y="199"/>
                  <a:pt x="26" y="199"/>
                  <a:pt x="28" y="196"/>
                </a:cubicBezTo>
                <a:cubicBezTo>
                  <a:pt x="29" y="195"/>
                  <a:pt x="29" y="194"/>
                  <a:pt x="30" y="193"/>
                </a:cubicBezTo>
                <a:cubicBezTo>
                  <a:pt x="31" y="190"/>
                  <a:pt x="33" y="187"/>
                  <a:pt x="36" y="186"/>
                </a:cubicBezTo>
                <a:cubicBezTo>
                  <a:pt x="37" y="184"/>
                  <a:pt x="42" y="183"/>
                  <a:pt x="45" y="183"/>
                </a:cubicBezTo>
                <a:cubicBezTo>
                  <a:pt x="47" y="183"/>
                  <a:pt x="49" y="183"/>
                  <a:pt x="51" y="183"/>
                </a:cubicBezTo>
                <a:cubicBezTo>
                  <a:pt x="51" y="183"/>
                  <a:pt x="51" y="183"/>
                  <a:pt x="51" y="182"/>
                </a:cubicBezTo>
                <a:cubicBezTo>
                  <a:pt x="51" y="181"/>
                  <a:pt x="50" y="181"/>
                  <a:pt x="49" y="180"/>
                </a:cubicBezTo>
                <a:cubicBezTo>
                  <a:pt x="49" y="179"/>
                  <a:pt x="49" y="179"/>
                  <a:pt x="49" y="178"/>
                </a:cubicBezTo>
                <a:cubicBezTo>
                  <a:pt x="53" y="178"/>
                  <a:pt x="60" y="179"/>
                  <a:pt x="63" y="177"/>
                </a:cubicBezTo>
                <a:cubicBezTo>
                  <a:pt x="65" y="176"/>
                  <a:pt x="67" y="175"/>
                  <a:pt x="69" y="173"/>
                </a:cubicBezTo>
                <a:cubicBezTo>
                  <a:pt x="71" y="172"/>
                  <a:pt x="73" y="174"/>
                  <a:pt x="74" y="175"/>
                </a:cubicBezTo>
                <a:cubicBezTo>
                  <a:pt x="73" y="176"/>
                  <a:pt x="73" y="176"/>
                  <a:pt x="73" y="178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5" y="178"/>
                  <a:pt x="76" y="178"/>
                  <a:pt x="77" y="179"/>
                </a:cubicBezTo>
                <a:cubicBezTo>
                  <a:pt x="78" y="178"/>
                  <a:pt x="79" y="177"/>
                  <a:pt x="79" y="176"/>
                </a:cubicBezTo>
                <a:cubicBezTo>
                  <a:pt x="80" y="177"/>
                  <a:pt x="82" y="177"/>
                  <a:pt x="83" y="177"/>
                </a:cubicBezTo>
                <a:cubicBezTo>
                  <a:pt x="86" y="177"/>
                  <a:pt x="89" y="178"/>
                  <a:pt x="92" y="178"/>
                </a:cubicBezTo>
                <a:cubicBezTo>
                  <a:pt x="94" y="179"/>
                  <a:pt x="95" y="182"/>
                  <a:pt x="98" y="182"/>
                </a:cubicBezTo>
                <a:cubicBezTo>
                  <a:pt x="98" y="182"/>
                  <a:pt x="99" y="182"/>
                  <a:pt x="99" y="182"/>
                </a:cubicBezTo>
                <a:cubicBezTo>
                  <a:pt x="101" y="182"/>
                  <a:pt x="104" y="183"/>
                  <a:pt x="107" y="183"/>
                </a:cubicBezTo>
                <a:cubicBezTo>
                  <a:pt x="109" y="182"/>
                  <a:pt x="111" y="182"/>
                  <a:pt x="114" y="182"/>
                </a:cubicBezTo>
                <a:cubicBezTo>
                  <a:pt x="117" y="182"/>
                  <a:pt x="120" y="184"/>
                  <a:pt x="122" y="184"/>
                </a:cubicBezTo>
                <a:cubicBezTo>
                  <a:pt x="125" y="184"/>
                  <a:pt x="129" y="185"/>
                  <a:pt x="132" y="185"/>
                </a:cubicBezTo>
                <a:cubicBezTo>
                  <a:pt x="133" y="185"/>
                  <a:pt x="135" y="186"/>
                  <a:pt x="137" y="187"/>
                </a:cubicBezTo>
                <a:cubicBezTo>
                  <a:pt x="141" y="186"/>
                  <a:pt x="145" y="186"/>
                  <a:pt x="149" y="186"/>
                </a:cubicBezTo>
                <a:cubicBezTo>
                  <a:pt x="154" y="187"/>
                  <a:pt x="157" y="191"/>
                  <a:pt x="161" y="192"/>
                </a:cubicBezTo>
                <a:cubicBezTo>
                  <a:pt x="163" y="192"/>
                  <a:pt x="165" y="192"/>
                  <a:pt x="166" y="192"/>
                </a:cubicBezTo>
                <a:cubicBezTo>
                  <a:pt x="169" y="192"/>
                  <a:pt x="172" y="193"/>
                  <a:pt x="174" y="194"/>
                </a:cubicBezTo>
                <a:cubicBezTo>
                  <a:pt x="176" y="195"/>
                  <a:pt x="179" y="197"/>
                  <a:pt x="182" y="198"/>
                </a:cubicBezTo>
                <a:cubicBezTo>
                  <a:pt x="185" y="198"/>
                  <a:pt x="187" y="199"/>
                  <a:pt x="190" y="199"/>
                </a:cubicBezTo>
                <a:cubicBezTo>
                  <a:pt x="192" y="200"/>
                  <a:pt x="193" y="201"/>
                  <a:pt x="195" y="201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194" y="199"/>
                  <a:pt x="193" y="197"/>
                  <a:pt x="191" y="197"/>
                </a:cubicBezTo>
                <a:cubicBezTo>
                  <a:pt x="191" y="196"/>
                  <a:pt x="191" y="195"/>
                  <a:pt x="192" y="194"/>
                </a:cubicBezTo>
                <a:cubicBezTo>
                  <a:pt x="193" y="194"/>
                  <a:pt x="194" y="193"/>
                  <a:pt x="195" y="193"/>
                </a:cubicBezTo>
                <a:cubicBezTo>
                  <a:pt x="195" y="193"/>
                  <a:pt x="196" y="193"/>
                  <a:pt x="196" y="193"/>
                </a:cubicBezTo>
                <a:cubicBezTo>
                  <a:pt x="197" y="193"/>
                  <a:pt x="198" y="192"/>
                  <a:pt x="199" y="192"/>
                </a:cubicBezTo>
                <a:cubicBezTo>
                  <a:pt x="201" y="192"/>
                  <a:pt x="203" y="194"/>
                  <a:pt x="206" y="193"/>
                </a:cubicBezTo>
                <a:cubicBezTo>
                  <a:pt x="207" y="192"/>
                  <a:pt x="208" y="191"/>
                  <a:pt x="209" y="190"/>
                </a:cubicBezTo>
                <a:cubicBezTo>
                  <a:pt x="210" y="190"/>
                  <a:pt x="210" y="190"/>
                  <a:pt x="211" y="190"/>
                </a:cubicBezTo>
                <a:cubicBezTo>
                  <a:pt x="211" y="190"/>
                  <a:pt x="212" y="189"/>
                  <a:pt x="212" y="189"/>
                </a:cubicBezTo>
                <a:cubicBezTo>
                  <a:pt x="214" y="189"/>
                  <a:pt x="216" y="188"/>
                  <a:pt x="218" y="188"/>
                </a:cubicBezTo>
                <a:cubicBezTo>
                  <a:pt x="219" y="187"/>
                  <a:pt x="220" y="187"/>
                  <a:pt x="220" y="186"/>
                </a:cubicBezTo>
                <a:cubicBezTo>
                  <a:pt x="222" y="185"/>
                  <a:pt x="226" y="186"/>
                  <a:pt x="228" y="186"/>
                </a:cubicBezTo>
                <a:cubicBezTo>
                  <a:pt x="226" y="189"/>
                  <a:pt x="226" y="188"/>
                  <a:pt x="223" y="189"/>
                </a:cubicBezTo>
                <a:cubicBezTo>
                  <a:pt x="222" y="190"/>
                  <a:pt x="221" y="190"/>
                  <a:pt x="220" y="191"/>
                </a:cubicBezTo>
                <a:cubicBezTo>
                  <a:pt x="218" y="192"/>
                  <a:pt x="216" y="192"/>
                  <a:pt x="213" y="193"/>
                </a:cubicBezTo>
                <a:cubicBezTo>
                  <a:pt x="213" y="194"/>
                  <a:pt x="212" y="195"/>
                  <a:pt x="212" y="195"/>
                </a:cubicBezTo>
                <a:cubicBezTo>
                  <a:pt x="209" y="197"/>
                  <a:pt x="208" y="195"/>
                  <a:pt x="205" y="199"/>
                </a:cubicBezTo>
                <a:cubicBezTo>
                  <a:pt x="205" y="199"/>
                  <a:pt x="205" y="199"/>
                  <a:pt x="205" y="199"/>
                </a:cubicBezTo>
                <a:cubicBezTo>
                  <a:pt x="208" y="200"/>
                  <a:pt x="209" y="202"/>
                  <a:pt x="211" y="203"/>
                </a:cubicBezTo>
                <a:cubicBezTo>
                  <a:pt x="210" y="202"/>
                  <a:pt x="211" y="201"/>
                  <a:pt x="211" y="199"/>
                </a:cubicBezTo>
                <a:cubicBezTo>
                  <a:pt x="214" y="199"/>
                  <a:pt x="215" y="197"/>
                  <a:pt x="217" y="195"/>
                </a:cubicBezTo>
                <a:cubicBezTo>
                  <a:pt x="223" y="195"/>
                  <a:pt x="223" y="193"/>
                  <a:pt x="227" y="192"/>
                </a:cubicBezTo>
                <a:cubicBezTo>
                  <a:pt x="229" y="191"/>
                  <a:pt x="231" y="191"/>
                  <a:pt x="232" y="191"/>
                </a:cubicBezTo>
                <a:cubicBezTo>
                  <a:pt x="233" y="190"/>
                  <a:pt x="234" y="190"/>
                  <a:pt x="234" y="189"/>
                </a:cubicBezTo>
                <a:cubicBezTo>
                  <a:pt x="236" y="188"/>
                  <a:pt x="239" y="188"/>
                  <a:pt x="240" y="186"/>
                </a:cubicBezTo>
                <a:cubicBezTo>
                  <a:pt x="239" y="183"/>
                  <a:pt x="238" y="182"/>
                  <a:pt x="236" y="180"/>
                </a:cubicBezTo>
                <a:cubicBezTo>
                  <a:pt x="244" y="181"/>
                  <a:pt x="244" y="189"/>
                  <a:pt x="249" y="192"/>
                </a:cubicBezTo>
                <a:cubicBezTo>
                  <a:pt x="250" y="193"/>
                  <a:pt x="253" y="196"/>
                  <a:pt x="255" y="194"/>
                </a:cubicBezTo>
                <a:close/>
                <a:moveTo>
                  <a:pt x="545" y="462"/>
                </a:moveTo>
                <a:cubicBezTo>
                  <a:pt x="545" y="462"/>
                  <a:pt x="545" y="462"/>
                  <a:pt x="545" y="462"/>
                </a:cubicBezTo>
                <a:cubicBezTo>
                  <a:pt x="546" y="462"/>
                  <a:pt x="546" y="462"/>
                  <a:pt x="546" y="462"/>
                </a:cubicBezTo>
                <a:cubicBezTo>
                  <a:pt x="546" y="462"/>
                  <a:pt x="546" y="462"/>
                  <a:pt x="545" y="462"/>
                </a:cubicBezTo>
                <a:close/>
                <a:moveTo>
                  <a:pt x="545" y="462"/>
                </a:moveTo>
                <a:cubicBezTo>
                  <a:pt x="545" y="462"/>
                  <a:pt x="545" y="462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ubicBezTo>
                  <a:pt x="545" y="462"/>
                  <a:pt x="545" y="462"/>
                  <a:pt x="545" y="462"/>
                </a:cubicBezTo>
                <a:close/>
                <a:moveTo>
                  <a:pt x="4" y="340"/>
                </a:moveTo>
                <a:cubicBezTo>
                  <a:pt x="3" y="340"/>
                  <a:pt x="2" y="340"/>
                  <a:pt x="1" y="340"/>
                </a:cubicBezTo>
                <a:cubicBezTo>
                  <a:pt x="1" y="340"/>
                  <a:pt x="0" y="340"/>
                  <a:pt x="0" y="339"/>
                </a:cubicBezTo>
                <a:cubicBezTo>
                  <a:pt x="0" y="338"/>
                  <a:pt x="1" y="338"/>
                  <a:pt x="2" y="337"/>
                </a:cubicBezTo>
                <a:cubicBezTo>
                  <a:pt x="3" y="338"/>
                  <a:pt x="4" y="338"/>
                  <a:pt x="4" y="340"/>
                </a:cubicBezTo>
                <a:close/>
                <a:moveTo>
                  <a:pt x="10" y="334"/>
                </a:moveTo>
                <a:cubicBezTo>
                  <a:pt x="11" y="334"/>
                  <a:pt x="11" y="334"/>
                  <a:pt x="12" y="334"/>
                </a:cubicBezTo>
                <a:cubicBezTo>
                  <a:pt x="12" y="335"/>
                  <a:pt x="13" y="335"/>
                  <a:pt x="13" y="336"/>
                </a:cubicBezTo>
                <a:cubicBezTo>
                  <a:pt x="12" y="337"/>
                  <a:pt x="11" y="338"/>
                  <a:pt x="10" y="339"/>
                </a:cubicBezTo>
                <a:cubicBezTo>
                  <a:pt x="10" y="338"/>
                  <a:pt x="10" y="338"/>
                  <a:pt x="10" y="338"/>
                </a:cubicBezTo>
                <a:cubicBezTo>
                  <a:pt x="9" y="337"/>
                  <a:pt x="9" y="336"/>
                  <a:pt x="8" y="335"/>
                </a:cubicBezTo>
                <a:cubicBezTo>
                  <a:pt x="8" y="335"/>
                  <a:pt x="8" y="335"/>
                  <a:pt x="8" y="335"/>
                </a:cubicBezTo>
                <a:cubicBezTo>
                  <a:pt x="9" y="334"/>
                  <a:pt x="10" y="334"/>
                  <a:pt x="10" y="334"/>
                </a:cubicBezTo>
                <a:close/>
                <a:moveTo>
                  <a:pt x="28" y="326"/>
                </a:moveTo>
                <a:cubicBezTo>
                  <a:pt x="30" y="326"/>
                  <a:pt x="32" y="327"/>
                  <a:pt x="31" y="328"/>
                </a:cubicBezTo>
                <a:cubicBezTo>
                  <a:pt x="31" y="329"/>
                  <a:pt x="30" y="329"/>
                  <a:pt x="29" y="329"/>
                </a:cubicBezTo>
                <a:cubicBezTo>
                  <a:pt x="28" y="329"/>
                  <a:pt x="27" y="329"/>
                  <a:pt x="26" y="329"/>
                </a:cubicBezTo>
                <a:cubicBezTo>
                  <a:pt x="25" y="330"/>
                  <a:pt x="25" y="331"/>
                  <a:pt x="23" y="331"/>
                </a:cubicBezTo>
                <a:cubicBezTo>
                  <a:pt x="22" y="331"/>
                  <a:pt x="21" y="331"/>
                  <a:pt x="21" y="330"/>
                </a:cubicBezTo>
                <a:cubicBezTo>
                  <a:pt x="22" y="329"/>
                  <a:pt x="23" y="328"/>
                  <a:pt x="23" y="328"/>
                </a:cubicBezTo>
                <a:cubicBezTo>
                  <a:pt x="25" y="327"/>
                  <a:pt x="27" y="327"/>
                  <a:pt x="28" y="326"/>
                </a:cubicBezTo>
                <a:close/>
                <a:moveTo>
                  <a:pt x="31" y="325"/>
                </a:moveTo>
                <a:cubicBezTo>
                  <a:pt x="32" y="324"/>
                  <a:pt x="32" y="324"/>
                  <a:pt x="32" y="324"/>
                </a:cubicBezTo>
                <a:cubicBezTo>
                  <a:pt x="33" y="324"/>
                  <a:pt x="33" y="325"/>
                  <a:pt x="34" y="325"/>
                </a:cubicBezTo>
                <a:cubicBezTo>
                  <a:pt x="34" y="325"/>
                  <a:pt x="34" y="325"/>
                  <a:pt x="34" y="326"/>
                </a:cubicBezTo>
                <a:cubicBezTo>
                  <a:pt x="34" y="326"/>
                  <a:pt x="34" y="326"/>
                  <a:pt x="33" y="326"/>
                </a:cubicBezTo>
                <a:cubicBezTo>
                  <a:pt x="32" y="326"/>
                  <a:pt x="31" y="326"/>
                  <a:pt x="31" y="325"/>
                </a:cubicBezTo>
                <a:cubicBezTo>
                  <a:pt x="31" y="325"/>
                  <a:pt x="31" y="325"/>
                  <a:pt x="31" y="325"/>
                </a:cubicBezTo>
                <a:close/>
                <a:moveTo>
                  <a:pt x="40" y="320"/>
                </a:moveTo>
                <a:cubicBezTo>
                  <a:pt x="41" y="319"/>
                  <a:pt x="41" y="319"/>
                  <a:pt x="42" y="319"/>
                </a:cubicBezTo>
                <a:cubicBezTo>
                  <a:pt x="44" y="319"/>
                  <a:pt x="47" y="320"/>
                  <a:pt x="48" y="321"/>
                </a:cubicBezTo>
                <a:cubicBezTo>
                  <a:pt x="48" y="321"/>
                  <a:pt x="48" y="321"/>
                  <a:pt x="48" y="322"/>
                </a:cubicBezTo>
                <a:cubicBezTo>
                  <a:pt x="46" y="322"/>
                  <a:pt x="43" y="321"/>
                  <a:pt x="41" y="322"/>
                </a:cubicBezTo>
                <a:cubicBezTo>
                  <a:pt x="39" y="323"/>
                  <a:pt x="39" y="326"/>
                  <a:pt x="35" y="325"/>
                </a:cubicBezTo>
                <a:cubicBezTo>
                  <a:pt x="35" y="324"/>
                  <a:pt x="35" y="323"/>
                  <a:pt x="35" y="323"/>
                </a:cubicBezTo>
                <a:cubicBezTo>
                  <a:pt x="38" y="322"/>
                  <a:pt x="38" y="321"/>
                  <a:pt x="40" y="320"/>
                </a:cubicBezTo>
                <a:close/>
                <a:moveTo>
                  <a:pt x="61" y="558"/>
                </a:moveTo>
                <a:cubicBezTo>
                  <a:pt x="62" y="558"/>
                  <a:pt x="62" y="560"/>
                  <a:pt x="63" y="560"/>
                </a:cubicBezTo>
                <a:cubicBezTo>
                  <a:pt x="63" y="560"/>
                  <a:pt x="63" y="560"/>
                  <a:pt x="63" y="561"/>
                </a:cubicBezTo>
                <a:cubicBezTo>
                  <a:pt x="63" y="561"/>
                  <a:pt x="63" y="561"/>
                  <a:pt x="63" y="561"/>
                </a:cubicBezTo>
                <a:cubicBezTo>
                  <a:pt x="62" y="560"/>
                  <a:pt x="61" y="560"/>
                  <a:pt x="60" y="560"/>
                </a:cubicBezTo>
                <a:cubicBezTo>
                  <a:pt x="60" y="560"/>
                  <a:pt x="60" y="559"/>
                  <a:pt x="59" y="558"/>
                </a:cubicBezTo>
                <a:cubicBezTo>
                  <a:pt x="60" y="558"/>
                  <a:pt x="60" y="558"/>
                  <a:pt x="61" y="558"/>
                </a:cubicBezTo>
                <a:close/>
                <a:moveTo>
                  <a:pt x="73" y="563"/>
                </a:moveTo>
                <a:cubicBezTo>
                  <a:pt x="73" y="564"/>
                  <a:pt x="73" y="564"/>
                  <a:pt x="73" y="564"/>
                </a:cubicBezTo>
                <a:cubicBezTo>
                  <a:pt x="73" y="564"/>
                  <a:pt x="72" y="565"/>
                  <a:pt x="71" y="564"/>
                </a:cubicBezTo>
                <a:cubicBezTo>
                  <a:pt x="70" y="564"/>
                  <a:pt x="70" y="563"/>
                  <a:pt x="69" y="562"/>
                </a:cubicBezTo>
                <a:cubicBezTo>
                  <a:pt x="69" y="562"/>
                  <a:pt x="69" y="562"/>
                  <a:pt x="69" y="562"/>
                </a:cubicBezTo>
                <a:cubicBezTo>
                  <a:pt x="71" y="562"/>
                  <a:pt x="73" y="563"/>
                  <a:pt x="73" y="563"/>
                </a:cubicBezTo>
                <a:close/>
                <a:moveTo>
                  <a:pt x="74" y="567"/>
                </a:moveTo>
                <a:cubicBezTo>
                  <a:pt x="74" y="567"/>
                  <a:pt x="74" y="566"/>
                  <a:pt x="74" y="566"/>
                </a:cubicBezTo>
                <a:cubicBezTo>
                  <a:pt x="75" y="567"/>
                  <a:pt x="78" y="568"/>
                  <a:pt x="79" y="569"/>
                </a:cubicBezTo>
                <a:cubicBezTo>
                  <a:pt x="79" y="569"/>
                  <a:pt x="79" y="570"/>
                  <a:pt x="80" y="571"/>
                </a:cubicBezTo>
                <a:cubicBezTo>
                  <a:pt x="80" y="573"/>
                  <a:pt x="77" y="572"/>
                  <a:pt x="76" y="573"/>
                </a:cubicBezTo>
                <a:cubicBezTo>
                  <a:pt x="76" y="574"/>
                  <a:pt x="75" y="574"/>
                  <a:pt x="75" y="575"/>
                </a:cubicBezTo>
                <a:cubicBezTo>
                  <a:pt x="75" y="575"/>
                  <a:pt x="75" y="574"/>
                  <a:pt x="75" y="574"/>
                </a:cubicBezTo>
                <a:cubicBezTo>
                  <a:pt x="75" y="574"/>
                  <a:pt x="74" y="574"/>
                  <a:pt x="74" y="574"/>
                </a:cubicBezTo>
                <a:cubicBezTo>
                  <a:pt x="74" y="572"/>
                  <a:pt x="73" y="571"/>
                  <a:pt x="73" y="569"/>
                </a:cubicBezTo>
                <a:cubicBezTo>
                  <a:pt x="73" y="569"/>
                  <a:pt x="74" y="569"/>
                  <a:pt x="74" y="568"/>
                </a:cubicBezTo>
                <a:cubicBezTo>
                  <a:pt x="74" y="567"/>
                  <a:pt x="74" y="567"/>
                  <a:pt x="74" y="567"/>
                </a:cubicBezTo>
                <a:close/>
                <a:moveTo>
                  <a:pt x="88" y="305"/>
                </a:moveTo>
                <a:cubicBezTo>
                  <a:pt x="89" y="305"/>
                  <a:pt x="89" y="304"/>
                  <a:pt x="89" y="303"/>
                </a:cubicBezTo>
                <a:cubicBezTo>
                  <a:pt x="90" y="302"/>
                  <a:pt x="90" y="302"/>
                  <a:pt x="90" y="302"/>
                </a:cubicBezTo>
                <a:cubicBezTo>
                  <a:pt x="93" y="303"/>
                  <a:pt x="94" y="303"/>
                  <a:pt x="95" y="305"/>
                </a:cubicBezTo>
                <a:cubicBezTo>
                  <a:pt x="95" y="305"/>
                  <a:pt x="95" y="305"/>
                  <a:pt x="95" y="305"/>
                </a:cubicBezTo>
                <a:cubicBezTo>
                  <a:pt x="93" y="305"/>
                  <a:pt x="92" y="305"/>
                  <a:pt x="91" y="306"/>
                </a:cubicBezTo>
                <a:cubicBezTo>
                  <a:pt x="89" y="307"/>
                  <a:pt x="89" y="312"/>
                  <a:pt x="84" y="309"/>
                </a:cubicBezTo>
                <a:cubicBezTo>
                  <a:pt x="83" y="309"/>
                  <a:pt x="82" y="309"/>
                  <a:pt x="82" y="308"/>
                </a:cubicBezTo>
                <a:cubicBezTo>
                  <a:pt x="82" y="306"/>
                  <a:pt x="84" y="306"/>
                  <a:pt x="84" y="304"/>
                </a:cubicBezTo>
                <a:cubicBezTo>
                  <a:pt x="85" y="305"/>
                  <a:pt x="87" y="306"/>
                  <a:pt x="88" y="305"/>
                </a:cubicBezTo>
                <a:close/>
                <a:moveTo>
                  <a:pt x="191" y="299"/>
                </a:moveTo>
                <a:cubicBezTo>
                  <a:pt x="193" y="300"/>
                  <a:pt x="193" y="301"/>
                  <a:pt x="196" y="300"/>
                </a:cubicBezTo>
                <a:cubicBezTo>
                  <a:pt x="196" y="302"/>
                  <a:pt x="197" y="303"/>
                  <a:pt x="197" y="304"/>
                </a:cubicBezTo>
                <a:cubicBezTo>
                  <a:pt x="195" y="304"/>
                  <a:pt x="194" y="303"/>
                  <a:pt x="193" y="303"/>
                </a:cubicBezTo>
                <a:cubicBezTo>
                  <a:pt x="193" y="304"/>
                  <a:pt x="193" y="305"/>
                  <a:pt x="193" y="306"/>
                </a:cubicBezTo>
                <a:cubicBezTo>
                  <a:pt x="192" y="305"/>
                  <a:pt x="192" y="305"/>
                  <a:pt x="192" y="305"/>
                </a:cubicBezTo>
                <a:cubicBezTo>
                  <a:pt x="191" y="304"/>
                  <a:pt x="189" y="303"/>
                  <a:pt x="188" y="302"/>
                </a:cubicBezTo>
                <a:cubicBezTo>
                  <a:pt x="189" y="301"/>
                  <a:pt x="189" y="300"/>
                  <a:pt x="190" y="299"/>
                </a:cubicBezTo>
                <a:cubicBezTo>
                  <a:pt x="190" y="299"/>
                  <a:pt x="191" y="299"/>
                  <a:pt x="191" y="299"/>
                </a:cubicBezTo>
                <a:close/>
                <a:moveTo>
                  <a:pt x="198" y="307"/>
                </a:moveTo>
                <a:cubicBezTo>
                  <a:pt x="198" y="311"/>
                  <a:pt x="199" y="310"/>
                  <a:pt x="198" y="314"/>
                </a:cubicBezTo>
                <a:cubicBezTo>
                  <a:pt x="198" y="314"/>
                  <a:pt x="198" y="314"/>
                  <a:pt x="198" y="314"/>
                </a:cubicBezTo>
                <a:cubicBezTo>
                  <a:pt x="198" y="314"/>
                  <a:pt x="198" y="314"/>
                  <a:pt x="198" y="314"/>
                </a:cubicBezTo>
                <a:cubicBezTo>
                  <a:pt x="197" y="312"/>
                  <a:pt x="194" y="308"/>
                  <a:pt x="195" y="306"/>
                </a:cubicBezTo>
                <a:cubicBezTo>
                  <a:pt x="196" y="306"/>
                  <a:pt x="197" y="306"/>
                  <a:pt x="198" y="307"/>
                </a:cubicBezTo>
                <a:close/>
                <a:moveTo>
                  <a:pt x="211" y="319"/>
                </a:moveTo>
                <a:cubicBezTo>
                  <a:pt x="212" y="320"/>
                  <a:pt x="211" y="320"/>
                  <a:pt x="211" y="321"/>
                </a:cubicBezTo>
                <a:cubicBezTo>
                  <a:pt x="212" y="322"/>
                  <a:pt x="213" y="323"/>
                  <a:pt x="214" y="324"/>
                </a:cubicBezTo>
                <a:cubicBezTo>
                  <a:pt x="214" y="325"/>
                  <a:pt x="214" y="326"/>
                  <a:pt x="214" y="327"/>
                </a:cubicBezTo>
                <a:cubicBezTo>
                  <a:pt x="212" y="326"/>
                  <a:pt x="208" y="323"/>
                  <a:pt x="208" y="321"/>
                </a:cubicBezTo>
                <a:cubicBezTo>
                  <a:pt x="207" y="320"/>
                  <a:pt x="208" y="319"/>
                  <a:pt x="207" y="318"/>
                </a:cubicBezTo>
                <a:cubicBezTo>
                  <a:pt x="207" y="318"/>
                  <a:pt x="206" y="317"/>
                  <a:pt x="206" y="316"/>
                </a:cubicBezTo>
                <a:cubicBezTo>
                  <a:pt x="208" y="316"/>
                  <a:pt x="211" y="318"/>
                  <a:pt x="211" y="319"/>
                </a:cubicBezTo>
                <a:close/>
                <a:moveTo>
                  <a:pt x="216" y="335"/>
                </a:moveTo>
                <a:cubicBezTo>
                  <a:pt x="215" y="336"/>
                  <a:pt x="215" y="337"/>
                  <a:pt x="215" y="339"/>
                </a:cubicBezTo>
                <a:cubicBezTo>
                  <a:pt x="213" y="339"/>
                  <a:pt x="213" y="340"/>
                  <a:pt x="212" y="340"/>
                </a:cubicBezTo>
                <a:cubicBezTo>
                  <a:pt x="210" y="338"/>
                  <a:pt x="208" y="337"/>
                  <a:pt x="209" y="334"/>
                </a:cubicBezTo>
                <a:cubicBezTo>
                  <a:pt x="211" y="334"/>
                  <a:pt x="215" y="334"/>
                  <a:pt x="216" y="335"/>
                </a:cubicBezTo>
                <a:close/>
                <a:moveTo>
                  <a:pt x="238" y="359"/>
                </a:moveTo>
                <a:cubicBezTo>
                  <a:pt x="241" y="359"/>
                  <a:pt x="244" y="361"/>
                  <a:pt x="247" y="362"/>
                </a:cubicBezTo>
                <a:cubicBezTo>
                  <a:pt x="249" y="362"/>
                  <a:pt x="251" y="362"/>
                  <a:pt x="252" y="363"/>
                </a:cubicBezTo>
                <a:cubicBezTo>
                  <a:pt x="255" y="364"/>
                  <a:pt x="255" y="368"/>
                  <a:pt x="257" y="369"/>
                </a:cubicBezTo>
                <a:cubicBezTo>
                  <a:pt x="260" y="372"/>
                  <a:pt x="264" y="371"/>
                  <a:pt x="265" y="376"/>
                </a:cubicBezTo>
                <a:cubicBezTo>
                  <a:pt x="264" y="377"/>
                  <a:pt x="264" y="377"/>
                  <a:pt x="264" y="377"/>
                </a:cubicBezTo>
                <a:cubicBezTo>
                  <a:pt x="260" y="377"/>
                  <a:pt x="257" y="376"/>
                  <a:pt x="255" y="375"/>
                </a:cubicBezTo>
                <a:cubicBezTo>
                  <a:pt x="255" y="374"/>
                  <a:pt x="255" y="374"/>
                  <a:pt x="255" y="374"/>
                </a:cubicBezTo>
                <a:cubicBezTo>
                  <a:pt x="256" y="373"/>
                  <a:pt x="256" y="373"/>
                  <a:pt x="256" y="372"/>
                </a:cubicBezTo>
                <a:cubicBezTo>
                  <a:pt x="254" y="372"/>
                  <a:pt x="253" y="372"/>
                  <a:pt x="253" y="373"/>
                </a:cubicBezTo>
                <a:cubicBezTo>
                  <a:pt x="252" y="373"/>
                  <a:pt x="251" y="373"/>
                  <a:pt x="251" y="372"/>
                </a:cubicBezTo>
                <a:cubicBezTo>
                  <a:pt x="251" y="371"/>
                  <a:pt x="251" y="371"/>
                  <a:pt x="251" y="370"/>
                </a:cubicBezTo>
                <a:cubicBezTo>
                  <a:pt x="250" y="369"/>
                  <a:pt x="248" y="369"/>
                  <a:pt x="247" y="369"/>
                </a:cubicBezTo>
                <a:cubicBezTo>
                  <a:pt x="247" y="369"/>
                  <a:pt x="247" y="369"/>
                  <a:pt x="247" y="368"/>
                </a:cubicBezTo>
                <a:cubicBezTo>
                  <a:pt x="247" y="368"/>
                  <a:pt x="247" y="367"/>
                  <a:pt x="247" y="367"/>
                </a:cubicBezTo>
                <a:cubicBezTo>
                  <a:pt x="246" y="367"/>
                  <a:pt x="246" y="366"/>
                  <a:pt x="245" y="365"/>
                </a:cubicBezTo>
                <a:cubicBezTo>
                  <a:pt x="244" y="365"/>
                  <a:pt x="244" y="366"/>
                  <a:pt x="243" y="366"/>
                </a:cubicBezTo>
                <a:cubicBezTo>
                  <a:pt x="242" y="366"/>
                  <a:pt x="236" y="361"/>
                  <a:pt x="236" y="359"/>
                </a:cubicBezTo>
                <a:cubicBezTo>
                  <a:pt x="236" y="359"/>
                  <a:pt x="236" y="359"/>
                  <a:pt x="236" y="359"/>
                </a:cubicBezTo>
                <a:cubicBezTo>
                  <a:pt x="237" y="359"/>
                  <a:pt x="237" y="359"/>
                  <a:pt x="238" y="359"/>
                </a:cubicBezTo>
                <a:close/>
                <a:moveTo>
                  <a:pt x="532" y="1052"/>
                </a:moveTo>
                <a:cubicBezTo>
                  <a:pt x="532" y="1052"/>
                  <a:pt x="532" y="1052"/>
                  <a:pt x="532" y="1052"/>
                </a:cubicBezTo>
                <a:cubicBezTo>
                  <a:pt x="532" y="1055"/>
                  <a:pt x="532" y="1056"/>
                  <a:pt x="531" y="1058"/>
                </a:cubicBezTo>
                <a:cubicBezTo>
                  <a:pt x="531" y="1058"/>
                  <a:pt x="531" y="1058"/>
                  <a:pt x="531" y="1058"/>
                </a:cubicBezTo>
                <a:cubicBezTo>
                  <a:pt x="530" y="1058"/>
                  <a:pt x="530" y="1058"/>
                  <a:pt x="530" y="1058"/>
                </a:cubicBezTo>
                <a:cubicBezTo>
                  <a:pt x="530" y="1057"/>
                  <a:pt x="530" y="1056"/>
                  <a:pt x="530" y="1055"/>
                </a:cubicBezTo>
                <a:cubicBezTo>
                  <a:pt x="530" y="1055"/>
                  <a:pt x="530" y="1055"/>
                  <a:pt x="530" y="1055"/>
                </a:cubicBezTo>
                <a:cubicBezTo>
                  <a:pt x="529" y="1055"/>
                  <a:pt x="528" y="1055"/>
                  <a:pt x="528" y="1055"/>
                </a:cubicBezTo>
                <a:cubicBezTo>
                  <a:pt x="527" y="1054"/>
                  <a:pt x="528" y="1053"/>
                  <a:pt x="528" y="1052"/>
                </a:cubicBezTo>
                <a:cubicBezTo>
                  <a:pt x="530" y="1053"/>
                  <a:pt x="531" y="1053"/>
                  <a:pt x="532" y="1052"/>
                </a:cubicBezTo>
                <a:close/>
                <a:moveTo>
                  <a:pt x="553" y="1071"/>
                </a:moveTo>
                <a:cubicBezTo>
                  <a:pt x="554" y="1071"/>
                  <a:pt x="554" y="1071"/>
                  <a:pt x="555" y="1071"/>
                </a:cubicBezTo>
                <a:cubicBezTo>
                  <a:pt x="554" y="1070"/>
                  <a:pt x="553" y="1068"/>
                  <a:pt x="552" y="1068"/>
                </a:cubicBezTo>
                <a:cubicBezTo>
                  <a:pt x="550" y="1067"/>
                  <a:pt x="550" y="1067"/>
                  <a:pt x="548" y="1065"/>
                </a:cubicBezTo>
                <a:cubicBezTo>
                  <a:pt x="548" y="1065"/>
                  <a:pt x="548" y="1065"/>
                  <a:pt x="549" y="1064"/>
                </a:cubicBezTo>
                <a:cubicBezTo>
                  <a:pt x="550" y="1064"/>
                  <a:pt x="551" y="1063"/>
                  <a:pt x="553" y="1062"/>
                </a:cubicBezTo>
                <a:cubicBezTo>
                  <a:pt x="553" y="1062"/>
                  <a:pt x="553" y="1062"/>
                  <a:pt x="553" y="1061"/>
                </a:cubicBezTo>
                <a:cubicBezTo>
                  <a:pt x="553" y="1061"/>
                  <a:pt x="552" y="1061"/>
                  <a:pt x="552" y="1061"/>
                </a:cubicBezTo>
                <a:cubicBezTo>
                  <a:pt x="550" y="1061"/>
                  <a:pt x="548" y="1062"/>
                  <a:pt x="547" y="1061"/>
                </a:cubicBezTo>
                <a:cubicBezTo>
                  <a:pt x="547" y="1061"/>
                  <a:pt x="547" y="1061"/>
                  <a:pt x="547" y="1061"/>
                </a:cubicBezTo>
                <a:cubicBezTo>
                  <a:pt x="547" y="1058"/>
                  <a:pt x="551" y="1057"/>
                  <a:pt x="553" y="1055"/>
                </a:cubicBezTo>
                <a:cubicBezTo>
                  <a:pt x="554" y="1056"/>
                  <a:pt x="558" y="1056"/>
                  <a:pt x="559" y="1057"/>
                </a:cubicBezTo>
                <a:cubicBezTo>
                  <a:pt x="559" y="1057"/>
                  <a:pt x="559" y="1058"/>
                  <a:pt x="559" y="1058"/>
                </a:cubicBezTo>
                <a:cubicBezTo>
                  <a:pt x="558" y="1059"/>
                  <a:pt x="557" y="1060"/>
                  <a:pt x="558" y="1061"/>
                </a:cubicBezTo>
                <a:cubicBezTo>
                  <a:pt x="561" y="1061"/>
                  <a:pt x="562" y="1064"/>
                  <a:pt x="564" y="1066"/>
                </a:cubicBezTo>
                <a:cubicBezTo>
                  <a:pt x="567" y="1069"/>
                  <a:pt x="570" y="1072"/>
                  <a:pt x="577" y="1072"/>
                </a:cubicBezTo>
                <a:cubicBezTo>
                  <a:pt x="577" y="1072"/>
                  <a:pt x="577" y="1073"/>
                  <a:pt x="577" y="1073"/>
                </a:cubicBezTo>
                <a:cubicBezTo>
                  <a:pt x="577" y="1073"/>
                  <a:pt x="577" y="1073"/>
                  <a:pt x="577" y="1074"/>
                </a:cubicBezTo>
                <a:cubicBezTo>
                  <a:pt x="574" y="1074"/>
                  <a:pt x="571" y="1075"/>
                  <a:pt x="569" y="1075"/>
                </a:cubicBezTo>
                <a:cubicBezTo>
                  <a:pt x="568" y="1074"/>
                  <a:pt x="567" y="1074"/>
                  <a:pt x="566" y="1074"/>
                </a:cubicBezTo>
                <a:cubicBezTo>
                  <a:pt x="564" y="1073"/>
                  <a:pt x="562" y="1073"/>
                  <a:pt x="559" y="1073"/>
                </a:cubicBezTo>
                <a:cubicBezTo>
                  <a:pt x="558" y="1073"/>
                  <a:pt x="556" y="1074"/>
                  <a:pt x="554" y="1074"/>
                </a:cubicBezTo>
                <a:cubicBezTo>
                  <a:pt x="552" y="1074"/>
                  <a:pt x="552" y="1072"/>
                  <a:pt x="550" y="1072"/>
                </a:cubicBezTo>
                <a:cubicBezTo>
                  <a:pt x="548" y="1073"/>
                  <a:pt x="547" y="1074"/>
                  <a:pt x="545" y="1074"/>
                </a:cubicBezTo>
                <a:cubicBezTo>
                  <a:pt x="545" y="1074"/>
                  <a:pt x="545" y="1074"/>
                  <a:pt x="545" y="1074"/>
                </a:cubicBezTo>
                <a:cubicBezTo>
                  <a:pt x="545" y="1072"/>
                  <a:pt x="546" y="1071"/>
                  <a:pt x="546" y="1070"/>
                </a:cubicBezTo>
                <a:cubicBezTo>
                  <a:pt x="548" y="1070"/>
                  <a:pt x="552" y="1069"/>
                  <a:pt x="553" y="1071"/>
                </a:cubicBezTo>
                <a:close/>
                <a:moveTo>
                  <a:pt x="992" y="622"/>
                </a:moveTo>
                <a:cubicBezTo>
                  <a:pt x="993" y="622"/>
                  <a:pt x="993" y="623"/>
                  <a:pt x="994" y="623"/>
                </a:cubicBezTo>
                <a:cubicBezTo>
                  <a:pt x="992" y="624"/>
                  <a:pt x="993" y="626"/>
                  <a:pt x="991" y="626"/>
                </a:cubicBezTo>
                <a:cubicBezTo>
                  <a:pt x="991" y="626"/>
                  <a:pt x="990" y="626"/>
                  <a:pt x="990" y="626"/>
                </a:cubicBezTo>
                <a:cubicBezTo>
                  <a:pt x="990" y="625"/>
                  <a:pt x="990" y="625"/>
                  <a:pt x="990" y="624"/>
                </a:cubicBezTo>
                <a:cubicBezTo>
                  <a:pt x="991" y="624"/>
                  <a:pt x="991" y="623"/>
                  <a:pt x="992" y="622"/>
                </a:cubicBezTo>
                <a:close/>
                <a:moveTo>
                  <a:pt x="1199" y="771"/>
                </a:moveTo>
                <a:cubicBezTo>
                  <a:pt x="1200" y="770"/>
                  <a:pt x="1204" y="762"/>
                  <a:pt x="1204" y="760"/>
                </a:cubicBezTo>
                <a:cubicBezTo>
                  <a:pt x="1203" y="759"/>
                  <a:pt x="1202" y="759"/>
                  <a:pt x="1202" y="758"/>
                </a:cubicBezTo>
                <a:cubicBezTo>
                  <a:pt x="1202" y="757"/>
                  <a:pt x="1202" y="757"/>
                  <a:pt x="1203" y="756"/>
                </a:cubicBezTo>
                <a:cubicBezTo>
                  <a:pt x="1202" y="755"/>
                  <a:pt x="1200" y="750"/>
                  <a:pt x="1200" y="748"/>
                </a:cubicBezTo>
                <a:cubicBezTo>
                  <a:pt x="1201" y="745"/>
                  <a:pt x="1203" y="745"/>
                  <a:pt x="1203" y="740"/>
                </a:cubicBezTo>
                <a:cubicBezTo>
                  <a:pt x="1204" y="740"/>
                  <a:pt x="1205" y="740"/>
                  <a:pt x="1206" y="740"/>
                </a:cubicBezTo>
                <a:cubicBezTo>
                  <a:pt x="1206" y="740"/>
                  <a:pt x="1207" y="739"/>
                  <a:pt x="1207" y="739"/>
                </a:cubicBezTo>
                <a:cubicBezTo>
                  <a:pt x="1208" y="739"/>
                  <a:pt x="1209" y="740"/>
                  <a:pt x="1210" y="739"/>
                </a:cubicBezTo>
                <a:cubicBezTo>
                  <a:pt x="1210" y="739"/>
                  <a:pt x="1210" y="739"/>
                  <a:pt x="1211" y="738"/>
                </a:cubicBezTo>
                <a:cubicBezTo>
                  <a:pt x="1212" y="737"/>
                  <a:pt x="1213" y="739"/>
                  <a:pt x="1215" y="738"/>
                </a:cubicBezTo>
                <a:cubicBezTo>
                  <a:pt x="1215" y="738"/>
                  <a:pt x="1215" y="737"/>
                  <a:pt x="1215" y="737"/>
                </a:cubicBezTo>
                <a:cubicBezTo>
                  <a:pt x="1215" y="736"/>
                  <a:pt x="1216" y="736"/>
                  <a:pt x="1217" y="735"/>
                </a:cubicBezTo>
                <a:cubicBezTo>
                  <a:pt x="1218" y="735"/>
                  <a:pt x="1218" y="736"/>
                  <a:pt x="1219" y="735"/>
                </a:cubicBezTo>
                <a:cubicBezTo>
                  <a:pt x="1219" y="735"/>
                  <a:pt x="1219" y="735"/>
                  <a:pt x="1219" y="735"/>
                </a:cubicBezTo>
                <a:cubicBezTo>
                  <a:pt x="1219" y="734"/>
                  <a:pt x="1219" y="734"/>
                  <a:pt x="1219" y="734"/>
                </a:cubicBezTo>
                <a:cubicBezTo>
                  <a:pt x="1219" y="733"/>
                  <a:pt x="1220" y="732"/>
                  <a:pt x="1221" y="732"/>
                </a:cubicBezTo>
                <a:cubicBezTo>
                  <a:pt x="1221" y="732"/>
                  <a:pt x="1221" y="732"/>
                  <a:pt x="1221" y="732"/>
                </a:cubicBezTo>
                <a:cubicBezTo>
                  <a:pt x="1221" y="732"/>
                  <a:pt x="1221" y="733"/>
                  <a:pt x="1222" y="733"/>
                </a:cubicBezTo>
                <a:cubicBezTo>
                  <a:pt x="1222" y="732"/>
                  <a:pt x="1223" y="732"/>
                  <a:pt x="1223" y="731"/>
                </a:cubicBezTo>
                <a:cubicBezTo>
                  <a:pt x="1223" y="730"/>
                  <a:pt x="1222" y="730"/>
                  <a:pt x="1222" y="729"/>
                </a:cubicBezTo>
                <a:cubicBezTo>
                  <a:pt x="1222" y="729"/>
                  <a:pt x="1222" y="729"/>
                  <a:pt x="1222" y="729"/>
                </a:cubicBezTo>
                <a:cubicBezTo>
                  <a:pt x="1223" y="729"/>
                  <a:pt x="1224" y="729"/>
                  <a:pt x="1224" y="728"/>
                </a:cubicBezTo>
                <a:cubicBezTo>
                  <a:pt x="1224" y="728"/>
                  <a:pt x="1224" y="728"/>
                  <a:pt x="1224" y="728"/>
                </a:cubicBezTo>
                <a:cubicBezTo>
                  <a:pt x="1224" y="727"/>
                  <a:pt x="1223" y="726"/>
                  <a:pt x="1223" y="724"/>
                </a:cubicBezTo>
                <a:cubicBezTo>
                  <a:pt x="1224" y="724"/>
                  <a:pt x="1224" y="724"/>
                  <a:pt x="1225" y="724"/>
                </a:cubicBezTo>
                <a:cubicBezTo>
                  <a:pt x="1225" y="725"/>
                  <a:pt x="1225" y="726"/>
                  <a:pt x="1226" y="726"/>
                </a:cubicBezTo>
                <a:cubicBezTo>
                  <a:pt x="1226" y="725"/>
                  <a:pt x="1227" y="725"/>
                  <a:pt x="1228" y="724"/>
                </a:cubicBezTo>
                <a:cubicBezTo>
                  <a:pt x="1230" y="723"/>
                  <a:pt x="1230" y="720"/>
                  <a:pt x="1229" y="718"/>
                </a:cubicBezTo>
                <a:cubicBezTo>
                  <a:pt x="1231" y="717"/>
                  <a:pt x="1231" y="716"/>
                  <a:pt x="1232" y="718"/>
                </a:cubicBezTo>
                <a:cubicBezTo>
                  <a:pt x="1233" y="719"/>
                  <a:pt x="1234" y="719"/>
                  <a:pt x="1235" y="720"/>
                </a:cubicBezTo>
                <a:cubicBezTo>
                  <a:pt x="1236" y="722"/>
                  <a:pt x="1236" y="729"/>
                  <a:pt x="1237" y="732"/>
                </a:cubicBezTo>
                <a:cubicBezTo>
                  <a:pt x="1238" y="733"/>
                  <a:pt x="1238" y="734"/>
                  <a:pt x="1239" y="735"/>
                </a:cubicBezTo>
                <a:cubicBezTo>
                  <a:pt x="1239" y="736"/>
                  <a:pt x="1237" y="738"/>
                  <a:pt x="1237" y="739"/>
                </a:cubicBezTo>
                <a:cubicBezTo>
                  <a:pt x="1236" y="738"/>
                  <a:pt x="1235" y="736"/>
                  <a:pt x="1234" y="735"/>
                </a:cubicBezTo>
                <a:cubicBezTo>
                  <a:pt x="1234" y="735"/>
                  <a:pt x="1234" y="735"/>
                  <a:pt x="1234" y="735"/>
                </a:cubicBezTo>
                <a:cubicBezTo>
                  <a:pt x="1234" y="736"/>
                  <a:pt x="1234" y="736"/>
                  <a:pt x="1233" y="736"/>
                </a:cubicBezTo>
                <a:cubicBezTo>
                  <a:pt x="1233" y="738"/>
                  <a:pt x="1234" y="740"/>
                  <a:pt x="1235" y="741"/>
                </a:cubicBezTo>
                <a:cubicBezTo>
                  <a:pt x="1235" y="744"/>
                  <a:pt x="1233" y="745"/>
                  <a:pt x="1232" y="747"/>
                </a:cubicBezTo>
                <a:cubicBezTo>
                  <a:pt x="1232" y="749"/>
                  <a:pt x="1232" y="751"/>
                  <a:pt x="1232" y="753"/>
                </a:cubicBezTo>
                <a:cubicBezTo>
                  <a:pt x="1229" y="762"/>
                  <a:pt x="1226" y="772"/>
                  <a:pt x="1223" y="782"/>
                </a:cubicBezTo>
                <a:cubicBezTo>
                  <a:pt x="1222" y="785"/>
                  <a:pt x="1220" y="794"/>
                  <a:pt x="1217" y="795"/>
                </a:cubicBezTo>
                <a:cubicBezTo>
                  <a:pt x="1216" y="796"/>
                  <a:pt x="1215" y="796"/>
                  <a:pt x="1213" y="796"/>
                </a:cubicBezTo>
                <a:cubicBezTo>
                  <a:pt x="1211" y="797"/>
                  <a:pt x="1210" y="798"/>
                  <a:pt x="1207" y="798"/>
                </a:cubicBezTo>
                <a:cubicBezTo>
                  <a:pt x="1206" y="796"/>
                  <a:pt x="1202" y="797"/>
                  <a:pt x="1201" y="794"/>
                </a:cubicBezTo>
                <a:cubicBezTo>
                  <a:pt x="1200" y="793"/>
                  <a:pt x="1201" y="793"/>
                  <a:pt x="1200" y="792"/>
                </a:cubicBezTo>
                <a:cubicBezTo>
                  <a:pt x="1200" y="790"/>
                  <a:pt x="1198" y="790"/>
                  <a:pt x="1199" y="787"/>
                </a:cubicBezTo>
                <a:cubicBezTo>
                  <a:pt x="1199" y="786"/>
                  <a:pt x="1199" y="785"/>
                  <a:pt x="1199" y="784"/>
                </a:cubicBezTo>
                <a:cubicBezTo>
                  <a:pt x="1198" y="782"/>
                  <a:pt x="1197" y="780"/>
                  <a:pt x="1196" y="778"/>
                </a:cubicBezTo>
                <a:cubicBezTo>
                  <a:pt x="1196" y="777"/>
                  <a:pt x="1197" y="773"/>
                  <a:pt x="1198" y="772"/>
                </a:cubicBezTo>
                <a:cubicBezTo>
                  <a:pt x="1198" y="772"/>
                  <a:pt x="1199" y="772"/>
                  <a:pt x="1199" y="771"/>
                </a:cubicBezTo>
                <a:close/>
                <a:moveTo>
                  <a:pt x="1411" y="591"/>
                </a:moveTo>
                <a:cubicBezTo>
                  <a:pt x="1412" y="591"/>
                  <a:pt x="1412" y="591"/>
                  <a:pt x="1413" y="590"/>
                </a:cubicBezTo>
                <a:cubicBezTo>
                  <a:pt x="1413" y="589"/>
                  <a:pt x="1414" y="588"/>
                  <a:pt x="1413" y="586"/>
                </a:cubicBezTo>
                <a:cubicBezTo>
                  <a:pt x="1416" y="588"/>
                  <a:pt x="1418" y="590"/>
                  <a:pt x="1419" y="594"/>
                </a:cubicBezTo>
                <a:cubicBezTo>
                  <a:pt x="1420" y="595"/>
                  <a:pt x="1420" y="595"/>
                  <a:pt x="1421" y="597"/>
                </a:cubicBezTo>
                <a:cubicBezTo>
                  <a:pt x="1422" y="598"/>
                  <a:pt x="1423" y="600"/>
                  <a:pt x="1424" y="602"/>
                </a:cubicBezTo>
                <a:cubicBezTo>
                  <a:pt x="1424" y="606"/>
                  <a:pt x="1419" y="609"/>
                  <a:pt x="1414" y="608"/>
                </a:cubicBezTo>
                <a:cubicBezTo>
                  <a:pt x="1413" y="607"/>
                  <a:pt x="1412" y="604"/>
                  <a:pt x="1412" y="602"/>
                </a:cubicBezTo>
                <a:cubicBezTo>
                  <a:pt x="1412" y="600"/>
                  <a:pt x="1412" y="598"/>
                  <a:pt x="1412" y="596"/>
                </a:cubicBezTo>
                <a:cubicBezTo>
                  <a:pt x="1411" y="594"/>
                  <a:pt x="1411" y="594"/>
                  <a:pt x="1411" y="593"/>
                </a:cubicBezTo>
                <a:cubicBezTo>
                  <a:pt x="1411" y="592"/>
                  <a:pt x="1411" y="592"/>
                  <a:pt x="1411" y="592"/>
                </a:cubicBezTo>
                <a:cubicBezTo>
                  <a:pt x="1411" y="591"/>
                  <a:pt x="1411" y="591"/>
                  <a:pt x="1411" y="591"/>
                </a:cubicBezTo>
                <a:close/>
                <a:moveTo>
                  <a:pt x="1576" y="656"/>
                </a:moveTo>
                <a:cubicBezTo>
                  <a:pt x="1579" y="657"/>
                  <a:pt x="1581" y="656"/>
                  <a:pt x="1584" y="656"/>
                </a:cubicBezTo>
                <a:cubicBezTo>
                  <a:pt x="1585" y="658"/>
                  <a:pt x="1586" y="660"/>
                  <a:pt x="1588" y="661"/>
                </a:cubicBezTo>
                <a:cubicBezTo>
                  <a:pt x="1588" y="661"/>
                  <a:pt x="1588" y="662"/>
                  <a:pt x="1588" y="663"/>
                </a:cubicBezTo>
                <a:cubicBezTo>
                  <a:pt x="1590" y="664"/>
                  <a:pt x="1591" y="665"/>
                  <a:pt x="1592" y="666"/>
                </a:cubicBezTo>
                <a:cubicBezTo>
                  <a:pt x="1594" y="667"/>
                  <a:pt x="1596" y="668"/>
                  <a:pt x="1598" y="669"/>
                </a:cubicBezTo>
                <a:cubicBezTo>
                  <a:pt x="1598" y="670"/>
                  <a:pt x="1598" y="671"/>
                  <a:pt x="1598" y="671"/>
                </a:cubicBezTo>
                <a:cubicBezTo>
                  <a:pt x="1601" y="672"/>
                  <a:pt x="1602" y="674"/>
                  <a:pt x="1603" y="675"/>
                </a:cubicBezTo>
                <a:cubicBezTo>
                  <a:pt x="1604" y="675"/>
                  <a:pt x="1604" y="675"/>
                  <a:pt x="1604" y="675"/>
                </a:cubicBezTo>
                <a:cubicBezTo>
                  <a:pt x="1604" y="675"/>
                  <a:pt x="1604" y="674"/>
                  <a:pt x="1604" y="674"/>
                </a:cubicBezTo>
                <a:cubicBezTo>
                  <a:pt x="1604" y="674"/>
                  <a:pt x="1604" y="674"/>
                  <a:pt x="1604" y="674"/>
                </a:cubicBezTo>
                <a:cubicBezTo>
                  <a:pt x="1606" y="675"/>
                  <a:pt x="1606" y="676"/>
                  <a:pt x="1608" y="677"/>
                </a:cubicBezTo>
                <a:cubicBezTo>
                  <a:pt x="1609" y="678"/>
                  <a:pt x="1610" y="678"/>
                  <a:pt x="1611" y="679"/>
                </a:cubicBezTo>
                <a:cubicBezTo>
                  <a:pt x="1611" y="679"/>
                  <a:pt x="1611" y="679"/>
                  <a:pt x="1611" y="679"/>
                </a:cubicBezTo>
                <a:cubicBezTo>
                  <a:pt x="1611" y="679"/>
                  <a:pt x="1611" y="679"/>
                  <a:pt x="1611" y="679"/>
                </a:cubicBezTo>
                <a:cubicBezTo>
                  <a:pt x="1611" y="680"/>
                  <a:pt x="1612" y="681"/>
                  <a:pt x="1612" y="682"/>
                </a:cubicBezTo>
                <a:cubicBezTo>
                  <a:pt x="1613" y="683"/>
                  <a:pt x="1615" y="683"/>
                  <a:pt x="1617" y="683"/>
                </a:cubicBezTo>
                <a:cubicBezTo>
                  <a:pt x="1619" y="684"/>
                  <a:pt x="1620" y="685"/>
                  <a:pt x="1621" y="686"/>
                </a:cubicBezTo>
                <a:cubicBezTo>
                  <a:pt x="1621" y="688"/>
                  <a:pt x="1619" y="690"/>
                  <a:pt x="1618" y="690"/>
                </a:cubicBezTo>
                <a:cubicBezTo>
                  <a:pt x="1619" y="691"/>
                  <a:pt x="1620" y="693"/>
                  <a:pt x="1621" y="693"/>
                </a:cubicBezTo>
                <a:cubicBezTo>
                  <a:pt x="1622" y="693"/>
                  <a:pt x="1623" y="693"/>
                  <a:pt x="1624" y="693"/>
                </a:cubicBezTo>
                <a:cubicBezTo>
                  <a:pt x="1625" y="695"/>
                  <a:pt x="1624" y="698"/>
                  <a:pt x="1626" y="699"/>
                </a:cubicBezTo>
                <a:cubicBezTo>
                  <a:pt x="1626" y="699"/>
                  <a:pt x="1627" y="699"/>
                  <a:pt x="1627" y="699"/>
                </a:cubicBezTo>
                <a:cubicBezTo>
                  <a:pt x="1627" y="700"/>
                  <a:pt x="1626" y="701"/>
                  <a:pt x="1626" y="702"/>
                </a:cubicBezTo>
                <a:cubicBezTo>
                  <a:pt x="1626" y="702"/>
                  <a:pt x="1627" y="702"/>
                  <a:pt x="1627" y="702"/>
                </a:cubicBezTo>
                <a:cubicBezTo>
                  <a:pt x="1627" y="702"/>
                  <a:pt x="1628" y="701"/>
                  <a:pt x="1628" y="701"/>
                </a:cubicBezTo>
                <a:cubicBezTo>
                  <a:pt x="1629" y="701"/>
                  <a:pt x="1630" y="702"/>
                  <a:pt x="1631" y="702"/>
                </a:cubicBezTo>
                <a:cubicBezTo>
                  <a:pt x="1632" y="702"/>
                  <a:pt x="1632" y="705"/>
                  <a:pt x="1634" y="705"/>
                </a:cubicBezTo>
                <a:cubicBezTo>
                  <a:pt x="1634" y="707"/>
                  <a:pt x="1633" y="709"/>
                  <a:pt x="1632" y="711"/>
                </a:cubicBezTo>
                <a:cubicBezTo>
                  <a:pt x="1632" y="714"/>
                  <a:pt x="1635" y="719"/>
                  <a:pt x="1632" y="722"/>
                </a:cubicBezTo>
                <a:cubicBezTo>
                  <a:pt x="1631" y="721"/>
                  <a:pt x="1631" y="720"/>
                  <a:pt x="1630" y="719"/>
                </a:cubicBezTo>
                <a:cubicBezTo>
                  <a:pt x="1630" y="719"/>
                  <a:pt x="1630" y="719"/>
                  <a:pt x="1629" y="719"/>
                </a:cubicBezTo>
                <a:cubicBezTo>
                  <a:pt x="1629" y="720"/>
                  <a:pt x="1629" y="721"/>
                  <a:pt x="1629" y="721"/>
                </a:cubicBezTo>
                <a:cubicBezTo>
                  <a:pt x="1627" y="721"/>
                  <a:pt x="1627" y="720"/>
                  <a:pt x="1625" y="720"/>
                </a:cubicBezTo>
                <a:cubicBezTo>
                  <a:pt x="1626" y="720"/>
                  <a:pt x="1626" y="721"/>
                  <a:pt x="1626" y="722"/>
                </a:cubicBezTo>
                <a:cubicBezTo>
                  <a:pt x="1626" y="722"/>
                  <a:pt x="1618" y="714"/>
                  <a:pt x="1616" y="713"/>
                </a:cubicBezTo>
                <a:cubicBezTo>
                  <a:pt x="1615" y="712"/>
                  <a:pt x="1613" y="711"/>
                  <a:pt x="1612" y="710"/>
                </a:cubicBezTo>
                <a:cubicBezTo>
                  <a:pt x="1612" y="709"/>
                  <a:pt x="1612" y="708"/>
                  <a:pt x="1611" y="708"/>
                </a:cubicBezTo>
                <a:cubicBezTo>
                  <a:pt x="1609" y="706"/>
                  <a:pt x="1605" y="703"/>
                  <a:pt x="1604" y="700"/>
                </a:cubicBezTo>
                <a:cubicBezTo>
                  <a:pt x="1603" y="699"/>
                  <a:pt x="1604" y="697"/>
                  <a:pt x="1603" y="696"/>
                </a:cubicBezTo>
                <a:cubicBezTo>
                  <a:pt x="1601" y="693"/>
                  <a:pt x="1599" y="690"/>
                  <a:pt x="1597" y="687"/>
                </a:cubicBezTo>
                <a:cubicBezTo>
                  <a:pt x="1596" y="686"/>
                  <a:pt x="1594" y="686"/>
                  <a:pt x="1594" y="685"/>
                </a:cubicBezTo>
                <a:cubicBezTo>
                  <a:pt x="1593" y="684"/>
                  <a:pt x="1593" y="683"/>
                  <a:pt x="1593" y="682"/>
                </a:cubicBezTo>
                <a:cubicBezTo>
                  <a:pt x="1591" y="678"/>
                  <a:pt x="1591" y="674"/>
                  <a:pt x="1585" y="673"/>
                </a:cubicBezTo>
                <a:cubicBezTo>
                  <a:pt x="1584" y="669"/>
                  <a:pt x="1582" y="667"/>
                  <a:pt x="1580" y="665"/>
                </a:cubicBezTo>
                <a:cubicBezTo>
                  <a:pt x="1577" y="665"/>
                  <a:pt x="1577" y="664"/>
                  <a:pt x="1576" y="663"/>
                </a:cubicBezTo>
                <a:cubicBezTo>
                  <a:pt x="1575" y="661"/>
                  <a:pt x="1569" y="658"/>
                  <a:pt x="1571" y="654"/>
                </a:cubicBezTo>
                <a:cubicBezTo>
                  <a:pt x="1574" y="654"/>
                  <a:pt x="1574" y="655"/>
                  <a:pt x="1576" y="656"/>
                </a:cubicBezTo>
                <a:close/>
                <a:moveTo>
                  <a:pt x="1634" y="703"/>
                </a:moveTo>
                <a:cubicBezTo>
                  <a:pt x="1633" y="701"/>
                  <a:pt x="1634" y="701"/>
                  <a:pt x="1633" y="700"/>
                </a:cubicBezTo>
                <a:cubicBezTo>
                  <a:pt x="1632" y="699"/>
                  <a:pt x="1630" y="700"/>
                  <a:pt x="1630" y="699"/>
                </a:cubicBezTo>
                <a:cubicBezTo>
                  <a:pt x="1630" y="698"/>
                  <a:pt x="1630" y="697"/>
                  <a:pt x="1631" y="697"/>
                </a:cubicBezTo>
                <a:cubicBezTo>
                  <a:pt x="1631" y="697"/>
                  <a:pt x="1632" y="698"/>
                  <a:pt x="1632" y="698"/>
                </a:cubicBezTo>
                <a:cubicBezTo>
                  <a:pt x="1632" y="697"/>
                  <a:pt x="1633" y="697"/>
                  <a:pt x="1633" y="696"/>
                </a:cubicBezTo>
                <a:cubicBezTo>
                  <a:pt x="1635" y="699"/>
                  <a:pt x="1635" y="701"/>
                  <a:pt x="1638" y="702"/>
                </a:cubicBezTo>
                <a:cubicBezTo>
                  <a:pt x="1638" y="703"/>
                  <a:pt x="1638" y="703"/>
                  <a:pt x="1638" y="703"/>
                </a:cubicBezTo>
                <a:cubicBezTo>
                  <a:pt x="1637" y="703"/>
                  <a:pt x="1637" y="703"/>
                  <a:pt x="1637" y="704"/>
                </a:cubicBezTo>
                <a:cubicBezTo>
                  <a:pt x="1637" y="704"/>
                  <a:pt x="1637" y="705"/>
                  <a:pt x="1638" y="705"/>
                </a:cubicBezTo>
                <a:cubicBezTo>
                  <a:pt x="1636" y="705"/>
                  <a:pt x="1634" y="704"/>
                  <a:pt x="1634" y="703"/>
                </a:cubicBezTo>
                <a:close/>
                <a:moveTo>
                  <a:pt x="1591" y="533"/>
                </a:moveTo>
                <a:cubicBezTo>
                  <a:pt x="1590" y="533"/>
                  <a:pt x="1588" y="533"/>
                  <a:pt x="1587" y="534"/>
                </a:cubicBezTo>
                <a:cubicBezTo>
                  <a:pt x="1587" y="535"/>
                  <a:pt x="1586" y="535"/>
                  <a:pt x="1586" y="536"/>
                </a:cubicBezTo>
                <a:cubicBezTo>
                  <a:pt x="1584" y="535"/>
                  <a:pt x="1583" y="534"/>
                  <a:pt x="1581" y="534"/>
                </a:cubicBezTo>
                <a:cubicBezTo>
                  <a:pt x="1581" y="532"/>
                  <a:pt x="1580" y="530"/>
                  <a:pt x="1581" y="528"/>
                </a:cubicBezTo>
                <a:cubicBezTo>
                  <a:pt x="1583" y="528"/>
                  <a:pt x="1583" y="527"/>
                  <a:pt x="1586" y="526"/>
                </a:cubicBezTo>
                <a:cubicBezTo>
                  <a:pt x="1586" y="525"/>
                  <a:pt x="1586" y="525"/>
                  <a:pt x="1587" y="525"/>
                </a:cubicBezTo>
                <a:cubicBezTo>
                  <a:pt x="1588" y="525"/>
                  <a:pt x="1588" y="525"/>
                  <a:pt x="1589" y="525"/>
                </a:cubicBezTo>
                <a:cubicBezTo>
                  <a:pt x="1589" y="524"/>
                  <a:pt x="1591" y="525"/>
                  <a:pt x="1592" y="524"/>
                </a:cubicBezTo>
                <a:cubicBezTo>
                  <a:pt x="1593" y="524"/>
                  <a:pt x="1593" y="524"/>
                  <a:pt x="1593" y="524"/>
                </a:cubicBezTo>
                <a:cubicBezTo>
                  <a:pt x="1593" y="525"/>
                  <a:pt x="1594" y="525"/>
                  <a:pt x="1594" y="526"/>
                </a:cubicBezTo>
                <a:cubicBezTo>
                  <a:pt x="1594" y="526"/>
                  <a:pt x="1594" y="526"/>
                  <a:pt x="1594" y="526"/>
                </a:cubicBezTo>
                <a:cubicBezTo>
                  <a:pt x="1593" y="527"/>
                  <a:pt x="1591" y="529"/>
                  <a:pt x="1591" y="531"/>
                </a:cubicBezTo>
                <a:cubicBezTo>
                  <a:pt x="1591" y="532"/>
                  <a:pt x="1591" y="532"/>
                  <a:pt x="1591" y="533"/>
                </a:cubicBezTo>
                <a:close/>
                <a:moveTo>
                  <a:pt x="1636" y="589"/>
                </a:moveTo>
                <a:cubicBezTo>
                  <a:pt x="1636" y="590"/>
                  <a:pt x="1636" y="591"/>
                  <a:pt x="1635" y="591"/>
                </a:cubicBezTo>
                <a:cubicBezTo>
                  <a:pt x="1635" y="592"/>
                  <a:pt x="1632" y="594"/>
                  <a:pt x="1631" y="594"/>
                </a:cubicBezTo>
                <a:cubicBezTo>
                  <a:pt x="1631" y="594"/>
                  <a:pt x="1631" y="594"/>
                  <a:pt x="1631" y="594"/>
                </a:cubicBezTo>
                <a:cubicBezTo>
                  <a:pt x="1633" y="590"/>
                  <a:pt x="1637" y="588"/>
                  <a:pt x="1639" y="585"/>
                </a:cubicBezTo>
                <a:cubicBezTo>
                  <a:pt x="1639" y="586"/>
                  <a:pt x="1639" y="587"/>
                  <a:pt x="1639" y="587"/>
                </a:cubicBezTo>
                <a:cubicBezTo>
                  <a:pt x="1639" y="589"/>
                  <a:pt x="1638" y="589"/>
                  <a:pt x="1636" y="589"/>
                </a:cubicBezTo>
                <a:close/>
                <a:moveTo>
                  <a:pt x="1642" y="613"/>
                </a:moveTo>
                <a:cubicBezTo>
                  <a:pt x="1642" y="613"/>
                  <a:pt x="1642" y="614"/>
                  <a:pt x="1642" y="614"/>
                </a:cubicBezTo>
                <a:cubicBezTo>
                  <a:pt x="1641" y="614"/>
                  <a:pt x="1636" y="615"/>
                  <a:pt x="1636" y="615"/>
                </a:cubicBezTo>
                <a:cubicBezTo>
                  <a:pt x="1636" y="615"/>
                  <a:pt x="1636" y="615"/>
                  <a:pt x="1636" y="615"/>
                </a:cubicBezTo>
                <a:cubicBezTo>
                  <a:pt x="1636" y="616"/>
                  <a:pt x="1637" y="617"/>
                  <a:pt x="1639" y="618"/>
                </a:cubicBezTo>
                <a:cubicBezTo>
                  <a:pt x="1638" y="618"/>
                  <a:pt x="1638" y="618"/>
                  <a:pt x="1638" y="618"/>
                </a:cubicBezTo>
                <a:cubicBezTo>
                  <a:pt x="1637" y="620"/>
                  <a:pt x="1634" y="619"/>
                  <a:pt x="1634" y="620"/>
                </a:cubicBezTo>
                <a:cubicBezTo>
                  <a:pt x="1633" y="620"/>
                  <a:pt x="1624" y="618"/>
                  <a:pt x="1623" y="619"/>
                </a:cubicBezTo>
                <a:cubicBezTo>
                  <a:pt x="1621" y="620"/>
                  <a:pt x="1622" y="622"/>
                  <a:pt x="1622" y="625"/>
                </a:cubicBezTo>
                <a:cubicBezTo>
                  <a:pt x="1621" y="626"/>
                  <a:pt x="1620" y="626"/>
                  <a:pt x="1619" y="627"/>
                </a:cubicBezTo>
                <a:cubicBezTo>
                  <a:pt x="1619" y="628"/>
                  <a:pt x="1619" y="629"/>
                  <a:pt x="1619" y="630"/>
                </a:cubicBezTo>
                <a:cubicBezTo>
                  <a:pt x="1619" y="631"/>
                  <a:pt x="1617" y="634"/>
                  <a:pt x="1616" y="635"/>
                </a:cubicBezTo>
                <a:cubicBezTo>
                  <a:pt x="1615" y="635"/>
                  <a:pt x="1610" y="637"/>
                  <a:pt x="1609" y="637"/>
                </a:cubicBezTo>
                <a:cubicBezTo>
                  <a:pt x="1608" y="637"/>
                  <a:pt x="1605" y="634"/>
                  <a:pt x="1603" y="635"/>
                </a:cubicBezTo>
                <a:cubicBezTo>
                  <a:pt x="1601" y="636"/>
                  <a:pt x="1600" y="638"/>
                  <a:pt x="1598" y="639"/>
                </a:cubicBezTo>
                <a:cubicBezTo>
                  <a:pt x="1597" y="639"/>
                  <a:pt x="1596" y="639"/>
                  <a:pt x="1595" y="638"/>
                </a:cubicBezTo>
                <a:cubicBezTo>
                  <a:pt x="1594" y="639"/>
                  <a:pt x="1593" y="639"/>
                  <a:pt x="1592" y="639"/>
                </a:cubicBezTo>
                <a:cubicBezTo>
                  <a:pt x="1590" y="637"/>
                  <a:pt x="1587" y="636"/>
                  <a:pt x="1586" y="633"/>
                </a:cubicBezTo>
                <a:cubicBezTo>
                  <a:pt x="1587" y="633"/>
                  <a:pt x="1587" y="634"/>
                  <a:pt x="1588" y="634"/>
                </a:cubicBezTo>
                <a:cubicBezTo>
                  <a:pt x="1589" y="634"/>
                  <a:pt x="1590" y="634"/>
                  <a:pt x="1591" y="635"/>
                </a:cubicBezTo>
                <a:cubicBezTo>
                  <a:pt x="1592" y="635"/>
                  <a:pt x="1593" y="637"/>
                  <a:pt x="1595" y="636"/>
                </a:cubicBezTo>
                <a:cubicBezTo>
                  <a:pt x="1595" y="636"/>
                  <a:pt x="1595" y="636"/>
                  <a:pt x="1595" y="636"/>
                </a:cubicBezTo>
                <a:cubicBezTo>
                  <a:pt x="1595" y="636"/>
                  <a:pt x="1595" y="636"/>
                  <a:pt x="1595" y="635"/>
                </a:cubicBezTo>
                <a:cubicBezTo>
                  <a:pt x="1595" y="635"/>
                  <a:pt x="1594" y="635"/>
                  <a:pt x="1594" y="635"/>
                </a:cubicBezTo>
                <a:cubicBezTo>
                  <a:pt x="1595" y="634"/>
                  <a:pt x="1597" y="629"/>
                  <a:pt x="1597" y="628"/>
                </a:cubicBezTo>
                <a:cubicBezTo>
                  <a:pt x="1599" y="628"/>
                  <a:pt x="1600" y="627"/>
                  <a:pt x="1602" y="627"/>
                </a:cubicBezTo>
                <a:cubicBezTo>
                  <a:pt x="1603" y="626"/>
                  <a:pt x="1604" y="626"/>
                  <a:pt x="1605" y="626"/>
                </a:cubicBezTo>
                <a:cubicBezTo>
                  <a:pt x="1607" y="625"/>
                  <a:pt x="1607" y="623"/>
                  <a:pt x="1608" y="622"/>
                </a:cubicBezTo>
                <a:cubicBezTo>
                  <a:pt x="1608" y="622"/>
                  <a:pt x="1609" y="622"/>
                  <a:pt x="1609" y="621"/>
                </a:cubicBezTo>
                <a:cubicBezTo>
                  <a:pt x="1610" y="620"/>
                  <a:pt x="1611" y="618"/>
                  <a:pt x="1613" y="617"/>
                </a:cubicBezTo>
                <a:cubicBezTo>
                  <a:pt x="1613" y="617"/>
                  <a:pt x="1614" y="617"/>
                  <a:pt x="1615" y="617"/>
                </a:cubicBezTo>
                <a:cubicBezTo>
                  <a:pt x="1616" y="616"/>
                  <a:pt x="1616" y="615"/>
                  <a:pt x="1618" y="614"/>
                </a:cubicBezTo>
                <a:cubicBezTo>
                  <a:pt x="1618" y="614"/>
                  <a:pt x="1618" y="614"/>
                  <a:pt x="1618" y="614"/>
                </a:cubicBezTo>
                <a:cubicBezTo>
                  <a:pt x="1618" y="614"/>
                  <a:pt x="1618" y="615"/>
                  <a:pt x="1618" y="615"/>
                </a:cubicBezTo>
                <a:cubicBezTo>
                  <a:pt x="1618" y="615"/>
                  <a:pt x="1618" y="615"/>
                  <a:pt x="1618" y="615"/>
                </a:cubicBezTo>
                <a:cubicBezTo>
                  <a:pt x="1619" y="615"/>
                  <a:pt x="1620" y="615"/>
                  <a:pt x="1621" y="615"/>
                </a:cubicBezTo>
                <a:cubicBezTo>
                  <a:pt x="1621" y="614"/>
                  <a:pt x="1620" y="613"/>
                  <a:pt x="1620" y="613"/>
                </a:cubicBezTo>
                <a:cubicBezTo>
                  <a:pt x="1620" y="612"/>
                  <a:pt x="1620" y="612"/>
                  <a:pt x="1620" y="612"/>
                </a:cubicBezTo>
                <a:cubicBezTo>
                  <a:pt x="1620" y="612"/>
                  <a:pt x="1620" y="612"/>
                  <a:pt x="1620" y="611"/>
                </a:cubicBezTo>
                <a:cubicBezTo>
                  <a:pt x="1621" y="611"/>
                  <a:pt x="1622" y="611"/>
                  <a:pt x="1623" y="611"/>
                </a:cubicBezTo>
                <a:cubicBezTo>
                  <a:pt x="1623" y="609"/>
                  <a:pt x="1625" y="608"/>
                  <a:pt x="1626" y="606"/>
                </a:cubicBezTo>
                <a:cubicBezTo>
                  <a:pt x="1627" y="605"/>
                  <a:pt x="1627" y="604"/>
                  <a:pt x="1628" y="603"/>
                </a:cubicBezTo>
                <a:cubicBezTo>
                  <a:pt x="1628" y="603"/>
                  <a:pt x="1628" y="604"/>
                  <a:pt x="1629" y="604"/>
                </a:cubicBezTo>
                <a:cubicBezTo>
                  <a:pt x="1629" y="604"/>
                  <a:pt x="1629" y="604"/>
                  <a:pt x="1629" y="604"/>
                </a:cubicBezTo>
                <a:cubicBezTo>
                  <a:pt x="1630" y="604"/>
                  <a:pt x="1630" y="604"/>
                  <a:pt x="1631" y="603"/>
                </a:cubicBezTo>
                <a:cubicBezTo>
                  <a:pt x="1631" y="605"/>
                  <a:pt x="1632" y="605"/>
                  <a:pt x="1633" y="606"/>
                </a:cubicBezTo>
                <a:cubicBezTo>
                  <a:pt x="1633" y="608"/>
                  <a:pt x="1632" y="608"/>
                  <a:pt x="1632" y="609"/>
                </a:cubicBezTo>
                <a:cubicBezTo>
                  <a:pt x="1633" y="609"/>
                  <a:pt x="1634" y="609"/>
                  <a:pt x="1635" y="609"/>
                </a:cubicBezTo>
                <a:cubicBezTo>
                  <a:pt x="1635" y="609"/>
                  <a:pt x="1635" y="609"/>
                  <a:pt x="1635" y="609"/>
                </a:cubicBezTo>
                <a:cubicBezTo>
                  <a:pt x="1635" y="609"/>
                  <a:pt x="1636" y="609"/>
                  <a:pt x="1636" y="609"/>
                </a:cubicBezTo>
                <a:cubicBezTo>
                  <a:pt x="1635" y="610"/>
                  <a:pt x="1635" y="610"/>
                  <a:pt x="1635" y="611"/>
                </a:cubicBezTo>
                <a:cubicBezTo>
                  <a:pt x="1637" y="610"/>
                  <a:pt x="1641" y="611"/>
                  <a:pt x="1642" y="613"/>
                </a:cubicBezTo>
                <a:close/>
                <a:moveTo>
                  <a:pt x="1641" y="584"/>
                </a:moveTo>
                <a:cubicBezTo>
                  <a:pt x="1641" y="584"/>
                  <a:pt x="1640" y="584"/>
                  <a:pt x="1640" y="584"/>
                </a:cubicBezTo>
                <a:cubicBezTo>
                  <a:pt x="1640" y="584"/>
                  <a:pt x="1640" y="584"/>
                  <a:pt x="1640" y="584"/>
                </a:cubicBezTo>
                <a:cubicBezTo>
                  <a:pt x="1641" y="583"/>
                  <a:pt x="1642" y="582"/>
                  <a:pt x="1643" y="581"/>
                </a:cubicBezTo>
                <a:cubicBezTo>
                  <a:pt x="1643" y="580"/>
                  <a:pt x="1643" y="579"/>
                  <a:pt x="1644" y="578"/>
                </a:cubicBezTo>
                <a:cubicBezTo>
                  <a:pt x="1644" y="577"/>
                  <a:pt x="1644" y="577"/>
                  <a:pt x="1644" y="577"/>
                </a:cubicBezTo>
                <a:cubicBezTo>
                  <a:pt x="1644" y="577"/>
                  <a:pt x="1644" y="578"/>
                  <a:pt x="1645" y="578"/>
                </a:cubicBezTo>
                <a:cubicBezTo>
                  <a:pt x="1644" y="578"/>
                  <a:pt x="1644" y="578"/>
                  <a:pt x="1644" y="579"/>
                </a:cubicBezTo>
                <a:cubicBezTo>
                  <a:pt x="1644" y="580"/>
                  <a:pt x="1645" y="581"/>
                  <a:pt x="1645" y="582"/>
                </a:cubicBezTo>
                <a:cubicBezTo>
                  <a:pt x="1644" y="583"/>
                  <a:pt x="1643" y="584"/>
                  <a:pt x="1641" y="584"/>
                </a:cubicBezTo>
                <a:close/>
                <a:moveTo>
                  <a:pt x="1632" y="726"/>
                </a:moveTo>
                <a:cubicBezTo>
                  <a:pt x="1632" y="726"/>
                  <a:pt x="1632" y="725"/>
                  <a:pt x="1632" y="724"/>
                </a:cubicBezTo>
                <a:cubicBezTo>
                  <a:pt x="1633" y="725"/>
                  <a:pt x="1633" y="725"/>
                  <a:pt x="1633" y="725"/>
                </a:cubicBezTo>
                <a:cubicBezTo>
                  <a:pt x="1633" y="723"/>
                  <a:pt x="1634" y="723"/>
                  <a:pt x="1634" y="722"/>
                </a:cubicBezTo>
                <a:cubicBezTo>
                  <a:pt x="1635" y="722"/>
                  <a:pt x="1637" y="722"/>
                  <a:pt x="1638" y="723"/>
                </a:cubicBezTo>
                <a:cubicBezTo>
                  <a:pt x="1638" y="723"/>
                  <a:pt x="1638" y="724"/>
                  <a:pt x="1639" y="724"/>
                </a:cubicBezTo>
                <a:cubicBezTo>
                  <a:pt x="1639" y="724"/>
                  <a:pt x="1639" y="723"/>
                  <a:pt x="1639" y="723"/>
                </a:cubicBezTo>
                <a:cubicBezTo>
                  <a:pt x="1640" y="723"/>
                  <a:pt x="1640" y="723"/>
                  <a:pt x="1640" y="722"/>
                </a:cubicBezTo>
                <a:cubicBezTo>
                  <a:pt x="1642" y="723"/>
                  <a:pt x="1643" y="724"/>
                  <a:pt x="1645" y="724"/>
                </a:cubicBezTo>
                <a:cubicBezTo>
                  <a:pt x="1646" y="725"/>
                  <a:pt x="1647" y="724"/>
                  <a:pt x="1647" y="724"/>
                </a:cubicBezTo>
                <a:cubicBezTo>
                  <a:pt x="1648" y="725"/>
                  <a:pt x="1649" y="726"/>
                  <a:pt x="1649" y="727"/>
                </a:cubicBezTo>
                <a:cubicBezTo>
                  <a:pt x="1652" y="727"/>
                  <a:pt x="1659" y="729"/>
                  <a:pt x="1660" y="727"/>
                </a:cubicBezTo>
                <a:cubicBezTo>
                  <a:pt x="1661" y="726"/>
                  <a:pt x="1661" y="726"/>
                  <a:pt x="1661" y="725"/>
                </a:cubicBezTo>
                <a:cubicBezTo>
                  <a:pt x="1662" y="725"/>
                  <a:pt x="1662" y="725"/>
                  <a:pt x="1663" y="725"/>
                </a:cubicBezTo>
                <a:cubicBezTo>
                  <a:pt x="1663" y="726"/>
                  <a:pt x="1664" y="726"/>
                  <a:pt x="1664" y="727"/>
                </a:cubicBezTo>
                <a:cubicBezTo>
                  <a:pt x="1665" y="727"/>
                  <a:pt x="1666" y="727"/>
                  <a:pt x="1667" y="727"/>
                </a:cubicBezTo>
                <a:cubicBezTo>
                  <a:pt x="1670" y="728"/>
                  <a:pt x="1671" y="728"/>
                  <a:pt x="1673" y="729"/>
                </a:cubicBezTo>
                <a:cubicBezTo>
                  <a:pt x="1673" y="730"/>
                  <a:pt x="1673" y="730"/>
                  <a:pt x="1672" y="730"/>
                </a:cubicBezTo>
                <a:cubicBezTo>
                  <a:pt x="1675" y="734"/>
                  <a:pt x="1679" y="732"/>
                  <a:pt x="1683" y="733"/>
                </a:cubicBezTo>
                <a:cubicBezTo>
                  <a:pt x="1683" y="735"/>
                  <a:pt x="1681" y="736"/>
                  <a:pt x="1682" y="737"/>
                </a:cubicBezTo>
                <a:cubicBezTo>
                  <a:pt x="1683" y="737"/>
                  <a:pt x="1683" y="738"/>
                  <a:pt x="1683" y="738"/>
                </a:cubicBezTo>
                <a:cubicBezTo>
                  <a:pt x="1681" y="737"/>
                  <a:pt x="1678" y="737"/>
                  <a:pt x="1676" y="736"/>
                </a:cubicBezTo>
                <a:cubicBezTo>
                  <a:pt x="1674" y="735"/>
                  <a:pt x="1674" y="736"/>
                  <a:pt x="1673" y="737"/>
                </a:cubicBezTo>
                <a:cubicBezTo>
                  <a:pt x="1669" y="736"/>
                  <a:pt x="1666" y="736"/>
                  <a:pt x="1662" y="736"/>
                </a:cubicBezTo>
                <a:cubicBezTo>
                  <a:pt x="1659" y="735"/>
                  <a:pt x="1656" y="733"/>
                  <a:pt x="1652" y="732"/>
                </a:cubicBezTo>
                <a:cubicBezTo>
                  <a:pt x="1650" y="731"/>
                  <a:pt x="1649" y="733"/>
                  <a:pt x="1647" y="733"/>
                </a:cubicBezTo>
                <a:cubicBezTo>
                  <a:pt x="1645" y="733"/>
                  <a:pt x="1644" y="732"/>
                  <a:pt x="1642" y="731"/>
                </a:cubicBezTo>
                <a:cubicBezTo>
                  <a:pt x="1641" y="730"/>
                  <a:pt x="1638" y="731"/>
                  <a:pt x="1636" y="730"/>
                </a:cubicBezTo>
                <a:cubicBezTo>
                  <a:pt x="1636" y="730"/>
                  <a:pt x="1637" y="729"/>
                  <a:pt x="1637" y="729"/>
                </a:cubicBezTo>
                <a:cubicBezTo>
                  <a:pt x="1637" y="729"/>
                  <a:pt x="1637" y="729"/>
                  <a:pt x="1637" y="728"/>
                </a:cubicBezTo>
                <a:cubicBezTo>
                  <a:pt x="1636" y="728"/>
                  <a:pt x="1630" y="727"/>
                  <a:pt x="1629" y="727"/>
                </a:cubicBezTo>
                <a:cubicBezTo>
                  <a:pt x="1630" y="727"/>
                  <a:pt x="1631" y="727"/>
                  <a:pt x="1632" y="726"/>
                </a:cubicBezTo>
                <a:close/>
                <a:moveTo>
                  <a:pt x="1677" y="850"/>
                </a:moveTo>
                <a:cubicBezTo>
                  <a:pt x="1677" y="850"/>
                  <a:pt x="1677" y="850"/>
                  <a:pt x="1677" y="850"/>
                </a:cubicBezTo>
                <a:cubicBezTo>
                  <a:pt x="1676" y="849"/>
                  <a:pt x="1676" y="849"/>
                  <a:pt x="1676" y="848"/>
                </a:cubicBezTo>
                <a:cubicBezTo>
                  <a:pt x="1676" y="848"/>
                  <a:pt x="1675" y="848"/>
                  <a:pt x="1675" y="848"/>
                </a:cubicBezTo>
                <a:cubicBezTo>
                  <a:pt x="1675" y="848"/>
                  <a:pt x="1675" y="848"/>
                  <a:pt x="1676" y="848"/>
                </a:cubicBezTo>
                <a:cubicBezTo>
                  <a:pt x="1677" y="848"/>
                  <a:pt x="1678" y="848"/>
                  <a:pt x="1677" y="850"/>
                </a:cubicBezTo>
                <a:close/>
                <a:moveTo>
                  <a:pt x="1814" y="771"/>
                </a:moveTo>
                <a:cubicBezTo>
                  <a:pt x="1814" y="771"/>
                  <a:pt x="1813" y="771"/>
                  <a:pt x="1813" y="771"/>
                </a:cubicBezTo>
                <a:cubicBezTo>
                  <a:pt x="1813" y="771"/>
                  <a:pt x="1813" y="770"/>
                  <a:pt x="1813" y="770"/>
                </a:cubicBezTo>
                <a:cubicBezTo>
                  <a:pt x="1813" y="769"/>
                  <a:pt x="1813" y="769"/>
                  <a:pt x="1814" y="769"/>
                </a:cubicBezTo>
                <a:cubicBezTo>
                  <a:pt x="1815" y="769"/>
                  <a:pt x="1815" y="769"/>
                  <a:pt x="1815" y="769"/>
                </a:cubicBezTo>
                <a:cubicBezTo>
                  <a:pt x="1815" y="770"/>
                  <a:pt x="1816" y="771"/>
                  <a:pt x="1814" y="771"/>
                </a:cubicBezTo>
                <a:close/>
                <a:moveTo>
                  <a:pt x="1833" y="784"/>
                </a:moveTo>
                <a:cubicBezTo>
                  <a:pt x="1833" y="784"/>
                  <a:pt x="1833" y="784"/>
                  <a:pt x="1833" y="784"/>
                </a:cubicBezTo>
                <a:cubicBezTo>
                  <a:pt x="1832" y="784"/>
                  <a:pt x="1831" y="785"/>
                  <a:pt x="1830" y="785"/>
                </a:cubicBezTo>
                <a:cubicBezTo>
                  <a:pt x="1831" y="785"/>
                  <a:pt x="1831" y="784"/>
                  <a:pt x="1832" y="784"/>
                </a:cubicBezTo>
                <a:cubicBezTo>
                  <a:pt x="1832" y="784"/>
                  <a:pt x="1832" y="784"/>
                  <a:pt x="1833" y="784"/>
                </a:cubicBezTo>
                <a:cubicBezTo>
                  <a:pt x="1833" y="784"/>
                  <a:pt x="1833" y="784"/>
                  <a:pt x="1833" y="784"/>
                </a:cubicBezTo>
                <a:close/>
                <a:moveTo>
                  <a:pt x="1826" y="731"/>
                </a:moveTo>
                <a:cubicBezTo>
                  <a:pt x="1827" y="732"/>
                  <a:pt x="1827" y="732"/>
                  <a:pt x="1828" y="732"/>
                </a:cubicBezTo>
                <a:cubicBezTo>
                  <a:pt x="1827" y="734"/>
                  <a:pt x="1825" y="737"/>
                  <a:pt x="1824" y="737"/>
                </a:cubicBezTo>
                <a:cubicBezTo>
                  <a:pt x="1823" y="737"/>
                  <a:pt x="1822" y="737"/>
                  <a:pt x="1821" y="737"/>
                </a:cubicBezTo>
                <a:cubicBezTo>
                  <a:pt x="1821" y="736"/>
                  <a:pt x="1821" y="736"/>
                  <a:pt x="1821" y="736"/>
                </a:cubicBezTo>
                <a:cubicBezTo>
                  <a:pt x="1822" y="734"/>
                  <a:pt x="1823" y="732"/>
                  <a:pt x="1825" y="731"/>
                </a:cubicBezTo>
                <a:cubicBezTo>
                  <a:pt x="1826" y="731"/>
                  <a:pt x="1826" y="731"/>
                  <a:pt x="1826" y="731"/>
                </a:cubicBezTo>
                <a:close/>
                <a:moveTo>
                  <a:pt x="1779" y="755"/>
                </a:moveTo>
                <a:cubicBezTo>
                  <a:pt x="1780" y="755"/>
                  <a:pt x="1781" y="754"/>
                  <a:pt x="1782" y="755"/>
                </a:cubicBezTo>
                <a:cubicBezTo>
                  <a:pt x="1782" y="756"/>
                  <a:pt x="1781" y="757"/>
                  <a:pt x="1780" y="757"/>
                </a:cubicBezTo>
                <a:cubicBezTo>
                  <a:pt x="1780" y="758"/>
                  <a:pt x="1780" y="758"/>
                  <a:pt x="1779" y="758"/>
                </a:cubicBezTo>
                <a:cubicBezTo>
                  <a:pt x="1778" y="758"/>
                  <a:pt x="1777" y="758"/>
                  <a:pt x="1776" y="757"/>
                </a:cubicBezTo>
                <a:cubicBezTo>
                  <a:pt x="1776" y="757"/>
                  <a:pt x="1776" y="756"/>
                  <a:pt x="1775" y="755"/>
                </a:cubicBezTo>
                <a:cubicBezTo>
                  <a:pt x="1775" y="755"/>
                  <a:pt x="1776" y="755"/>
                  <a:pt x="1776" y="754"/>
                </a:cubicBezTo>
                <a:cubicBezTo>
                  <a:pt x="1776" y="755"/>
                  <a:pt x="1778" y="756"/>
                  <a:pt x="1779" y="755"/>
                </a:cubicBezTo>
                <a:close/>
                <a:moveTo>
                  <a:pt x="1775" y="758"/>
                </a:moveTo>
                <a:cubicBezTo>
                  <a:pt x="1775" y="758"/>
                  <a:pt x="1774" y="758"/>
                  <a:pt x="1774" y="757"/>
                </a:cubicBezTo>
                <a:cubicBezTo>
                  <a:pt x="1774" y="757"/>
                  <a:pt x="1774" y="757"/>
                  <a:pt x="1774" y="757"/>
                </a:cubicBezTo>
                <a:cubicBezTo>
                  <a:pt x="1774" y="757"/>
                  <a:pt x="1774" y="756"/>
                  <a:pt x="1774" y="755"/>
                </a:cubicBezTo>
                <a:cubicBezTo>
                  <a:pt x="1774" y="755"/>
                  <a:pt x="1774" y="755"/>
                  <a:pt x="1774" y="755"/>
                </a:cubicBezTo>
                <a:cubicBezTo>
                  <a:pt x="1775" y="755"/>
                  <a:pt x="1775" y="755"/>
                  <a:pt x="1775" y="755"/>
                </a:cubicBezTo>
                <a:cubicBezTo>
                  <a:pt x="1776" y="756"/>
                  <a:pt x="1776" y="757"/>
                  <a:pt x="1776" y="757"/>
                </a:cubicBezTo>
                <a:cubicBezTo>
                  <a:pt x="1776" y="757"/>
                  <a:pt x="1776" y="757"/>
                  <a:pt x="1776" y="757"/>
                </a:cubicBezTo>
                <a:cubicBezTo>
                  <a:pt x="1776" y="758"/>
                  <a:pt x="1776" y="758"/>
                  <a:pt x="1775" y="758"/>
                </a:cubicBezTo>
                <a:close/>
                <a:moveTo>
                  <a:pt x="1769" y="706"/>
                </a:moveTo>
                <a:cubicBezTo>
                  <a:pt x="1768" y="706"/>
                  <a:pt x="1767" y="707"/>
                  <a:pt x="1766" y="707"/>
                </a:cubicBezTo>
                <a:cubicBezTo>
                  <a:pt x="1765" y="706"/>
                  <a:pt x="1765" y="705"/>
                  <a:pt x="1764" y="704"/>
                </a:cubicBezTo>
                <a:cubicBezTo>
                  <a:pt x="1766" y="704"/>
                  <a:pt x="1769" y="705"/>
                  <a:pt x="1771" y="705"/>
                </a:cubicBezTo>
                <a:cubicBezTo>
                  <a:pt x="1772" y="705"/>
                  <a:pt x="1772" y="704"/>
                  <a:pt x="1773" y="704"/>
                </a:cubicBezTo>
                <a:cubicBezTo>
                  <a:pt x="1777" y="703"/>
                  <a:pt x="1779" y="706"/>
                  <a:pt x="1780" y="709"/>
                </a:cubicBezTo>
                <a:cubicBezTo>
                  <a:pt x="1780" y="709"/>
                  <a:pt x="1780" y="709"/>
                  <a:pt x="1780" y="709"/>
                </a:cubicBezTo>
                <a:cubicBezTo>
                  <a:pt x="1778" y="709"/>
                  <a:pt x="1776" y="707"/>
                  <a:pt x="1774" y="706"/>
                </a:cubicBezTo>
                <a:cubicBezTo>
                  <a:pt x="1774" y="706"/>
                  <a:pt x="1773" y="706"/>
                  <a:pt x="1773" y="706"/>
                </a:cubicBezTo>
                <a:cubicBezTo>
                  <a:pt x="1773" y="707"/>
                  <a:pt x="1773" y="707"/>
                  <a:pt x="1773" y="708"/>
                </a:cubicBezTo>
                <a:cubicBezTo>
                  <a:pt x="1771" y="708"/>
                  <a:pt x="1770" y="706"/>
                  <a:pt x="1769" y="706"/>
                </a:cubicBezTo>
                <a:close/>
                <a:moveTo>
                  <a:pt x="1760" y="680"/>
                </a:moveTo>
                <a:cubicBezTo>
                  <a:pt x="1761" y="678"/>
                  <a:pt x="1762" y="677"/>
                  <a:pt x="1762" y="675"/>
                </a:cubicBezTo>
                <a:cubicBezTo>
                  <a:pt x="1763" y="676"/>
                  <a:pt x="1764" y="677"/>
                  <a:pt x="1764" y="678"/>
                </a:cubicBezTo>
                <a:cubicBezTo>
                  <a:pt x="1763" y="679"/>
                  <a:pt x="1762" y="680"/>
                  <a:pt x="1762" y="682"/>
                </a:cubicBezTo>
                <a:cubicBezTo>
                  <a:pt x="1762" y="682"/>
                  <a:pt x="1762" y="682"/>
                  <a:pt x="1763" y="682"/>
                </a:cubicBezTo>
                <a:cubicBezTo>
                  <a:pt x="1763" y="682"/>
                  <a:pt x="1763" y="682"/>
                  <a:pt x="1763" y="682"/>
                </a:cubicBezTo>
                <a:cubicBezTo>
                  <a:pt x="1763" y="681"/>
                  <a:pt x="1765" y="678"/>
                  <a:pt x="1767" y="678"/>
                </a:cubicBezTo>
                <a:cubicBezTo>
                  <a:pt x="1767" y="679"/>
                  <a:pt x="1768" y="680"/>
                  <a:pt x="1767" y="681"/>
                </a:cubicBezTo>
                <a:cubicBezTo>
                  <a:pt x="1766" y="681"/>
                  <a:pt x="1765" y="682"/>
                  <a:pt x="1765" y="683"/>
                </a:cubicBezTo>
                <a:cubicBezTo>
                  <a:pt x="1766" y="683"/>
                  <a:pt x="1767" y="684"/>
                  <a:pt x="1768" y="684"/>
                </a:cubicBezTo>
                <a:cubicBezTo>
                  <a:pt x="1768" y="684"/>
                  <a:pt x="1768" y="685"/>
                  <a:pt x="1768" y="685"/>
                </a:cubicBezTo>
                <a:cubicBezTo>
                  <a:pt x="1766" y="685"/>
                  <a:pt x="1765" y="685"/>
                  <a:pt x="1764" y="684"/>
                </a:cubicBezTo>
                <a:cubicBezTo>
                  <a:pt x="1764" y="685"/>
                  <a:pt x="1763" y="685"/>
                  <a:pt x="1763" y="685"/>
                </a:cubicBezTo>
                <a:cubicBezTo>
                  <a:pt x="1763" y="688"/>
                  <a:pt x="1764" y="690"/>
                  <a:pt x="1766" y="692"/>
                </a:cubicBezTo>
                <a:cubicBezTo>
                  <a:pt x="1766" y="692"/>
                  <a:pt x="1766" y="692"/>
                  <a:pt x="1765" y="692"/>
                </a:cubicBezTo>
                <a:cubicBezTo>
                  <a:pt x="1764" y="692"/>
                  <a:pt x="1762" y="690"/>
                  <a:pt x="1761" y="688"/>
                </a:cubicBezTo>
                <a:cubicBezTo>
                  <a:pt x="1761" y="687"/>
                  <a:pt x="1761" y="687"/>
                  <a:pt x="1761" y="686"/>
                </a:cubicBezTo>
                <a:cubicBezTo>
                  <a:pt x="1761" y="685"/>
                  <a:pt x="1761" y="684"/>
                  <a:pt x="1760" y="684"/>
                </a:cubicBezTo>
                <a:cubicBezTo>
                  <a:pt x="1761" y="683"/>
                  <a:pt x="1761" y="682"/>
                  <a:pt x="1761" y="682"/>
                </a:cubicBezTo>
                <a:cubicBezTo>
                  <a:pt x="1761" y="681"/>
                  <a:pt x="1760" y="681"/>
                  <a:pt x="1760" y="680"/>
                </a:cubicBezTo>
                <a:close/>
                <a:moveTo>
                  <a:pt x="1708" y="440"/>
                </a:moveTo>
                <a:cubicBezTo>
                  <a:pt x="1708" y="439"/>
                  <a:pt x="1709" y="438"/>
                  <a:pt x="1709" y="437"/>
                </a:cubicBezTo>
                <a:cubicBezTo>
                  <a:pt x="1710" y="437"/>
                  <a:pt x="1710" y="437"/>
                  <a:pt x="1710" y="437"/>
                </a:cubicBezTo>
                <a:cubicBezTo>
                  <a:pt x="1711" y="437"/>
                  <a:pt x="1711" y="437"/>
                  <a:pt x="1712" y="437"/>
                </a:cubicBezTo>
                <a:cubicBezTo>
                  <a:pt x="1713" y="440"/>
                  <a:pt x="1714" y="439"/>
                  <a:pt x="1716" y="439"/>
                </a:cubicBezTo>
                <a:cubicBezTo>
                  <a:pt x="1716" y="439"/>
                  <a:pt x="1716" y="440"/>
                  <a:pt x="1717" y="440"/>
                </a:cubicBezTo>
                <a:cubicBezTo>
                  <a:pt x="1716" y="440"/>
                  <a:pt x="1715" y="441"/>
                  <a:pt x="1715" y="441"/>
                </a:cubicBezTo>
                <a:cubicBezTo>
                  <a:pt x="1716" y="442"/>
                  <a:pt x="1717" y="443"/>
                  <a:pt x="1717" y="444"/>
                </a:cubicBezTo>
                <a:cubicBezTo>
                  <a:pt x="1715" y="446"/>
                  <a:pt x="1716" y="448"/>
                  <a:pt x="1714" y="452"/>
                </a:cubicBezTo>
                <a:cubicBezTo>
                  <a:pt x="1714" y="452"/>
                  <a:pt x="1711" y="456"/>
                  <a:pt x="1711" y="456"/>
                </a:cubicBezTo>
                <a:cubicBezTo>
                  <a:pt x="1711" y="456"/>
                  <a:pt x="1710" y="456"/>
                  <a:pt x="1710" y="456"/>
                </a:cubicBezTo>
                <a:cubicBezTo>
                  <a:pt x="1710" y="454"/>
                  <a:pt x="1711" y="453"/>
                  <a:pt x="1711" y="452"/>
                </a:cubicBezTo>
                <a:cubicBezTo>
                  <a:pt x="1711" y="452"/>
                  <a:pt x="1711" y="452"/>
                  <a:pt x="1710" y="452"/>
                </a:cubicBezTo>
                <a:cubicBezTo>
                  <a:pt x="1710" y="452"/>
                  <a:pt x="1710" y="452"/>
                  <a:pt x="1710" y="452"/>
                </a:cubicBezTo>
                <a:cubicBezTo>
                  <a:pt x="1709" y="453"/>
                  <a:pt x="1709" y="454"/>
                  <a:pt x="1708" y="455"/>
                </a:cubicBezTo>
                <a:cubicBezTo>
                  <a:pt x="1708" y="455"/>
                  <a:pt x="1708" y="455"/>
                  <a:pt x="1708" y="455"/>
                </a:cubicBezTo>
                <a:cubicBezTo>
                  <a:pt x="1707" y="454"/>
                  <a:pt x="1708" y="454"/>
                  <a:pt x="1707" y="454"/>
                </a:cubicBezTo>
                <a:cubicBezTo>
                  <a:pt x="1707" y="453"/>
                  <a:pt x="1708" y="453"/>
                  <a:pt x="1708" y="451"/>
                </a:cubicBezTo>
                <a:cubicBezTo>
                  <a:pt x="1708" y="450"/>
                  <a:pt x="1707" y="449"/>
                  <a:pt x="1707" y="449"/>
                </a:cubicBezTo>
                <a:cubicBezTo>
                  <a:pt x="1708" y="448"/>
                  <a:pt x="1709" y="447"/>
                  <a:pt x="1710" y="446"/>
                </a:cubicBezTo>
                <a:cubicBezTo>
                  <a:pt x="1710" y="444"/>
                  <a:pt x="1709" y="444"/>
                  <a:pt x="1708" y="443"/>
                </a:cubicBezTo>
                <a:cubicBezTo>
                  <a:pt x="1708" y="443"/>
                  <a:pt x="1708" y="443"/>
                  <a:pt x="1707" y="443"/>
                </a:cubicBezTo>
                <a:cubicBezTo>
                  <a:pt x="1707" y="443"/>
                  <a:pt x="1706" y="444"/>
                  <a:pt x="1706" y="445"/>
                </a:cubicBezTo>
                <a:cubicBezTo>
                  <a:pt x="1705" y="444"/>
                  <a:pt x="1704" y="442"/>
                  <a:pt x="1703" y="441"/>
                </a:cubicBezTo>
                <a:cubicBezTo>
                  <a:pt x="1704" y="440"/>
                  <a:pt x="1706" y="440"/>
                  <a:pt x="1708" y="440"/>
                </a:cubicBezTo>
                <a:close/>
                <a:moveTo>
                  <a:pt x="1710" y="744"/>
                </a:moveTo>
                <a:cubicBezTo>
                  <a:pt x="1710" y="743"/>
                  <a:pt x="1710" y="743"/>
                  <a:pt x="1710" y="743"/>
                </a:cubicBezTo>
                <a:cubicBezTo>
                  <a:pt x="1711" y="742"/>
                  <a:pt x="1714" y="743"/>
                  <a:pt x="1715" y="742"/>
                </a:cubicBezTo>
                <a:cubicBezTo>
                  <a:pt x="1717" y="743"/>
                  <a:pt x="1719" y="745"/>
                  <a:pt x="1720" y="746"/>
                </a:cubicBezTo>
                <a:cubicBezTo>
                  <a:pt x="1720" y="747"/>
                  <a:pt x="1720" y="747"/>
                  <a:pt x="1719" y="748"/>
                </a:cubicBezTo>
                <a:cubicBezTo>
                  <a:pt x="1719" y="748"/>
                  <a:pt x="1711" y="744"/>
                  <a:pt x="1710" y="744"/>
                </a:cubicBezTo>
                <a:close/>
                <a:moveTo>
                  <a:pt x="1733" y="737"/>
                </a:moveTo>
                <a:cubicBezTo>
                  <a:pt x="1731" y="738"/>
                  <a:pt x="1729" y="738"/>
                  <a:pt x="1728" y="739"/>
                </a:cubicBezTo>
                <a:cubicBezTo>
                  <a:pt x="1727" y="739"/>
                  <a:pt x="1727" y="739"/>
                  <a:pt x="1727" y="740"/>
                </a:cubicBezTo>
                <a:cubicBezTo>
                  <a:pt x="1726" y="740"/>
                  <a:pt x="1725" y="739"/>
                  <a:pt x="1725" y="739"/>
                </a:cubicBezTo>
                <a:cubicBezTo>
                  <a:pt x="1724" y="740"/>
                  <a:pt x="1723" y="740"/>
                  <a:pt x="1723" y="740"/>
                </a:cubicBezTo>
                <a:cubicBezTo>
                  <a:pt x="1721" y="740"/>
                  <a:pt x="1719" y="739"/>
                  <a:pt x="1716" y="739"/>
                </a:cubicBezTo>
                <a:cubicBezTo>
                  <a:pt x="1716" y="739"/>
                  <a:pt x="1716" y="738"/>
                  <a:pt x="1716" y="738"/>
                </a:cubicBezTo>
                <a:cubicBezTo>
                  <a:pt x="1716" y="737"/>
                  <a:pt x="1716" y="737"/>
                  <a:pt x="1716" y="737"/>
                </a:cubicBezTo>
                <a:cubicBezTo>
                  <a:pt x="1718" y="736"/>
                  <a:pt x="1720" y="736"/>
                  <a:pt x="1723" y="737"/>
                </a:cubicBezTo>
                <a:cubicBezTo>
                  <a:pt x="1724" y="737"/>
                  <a:pt x="1724" y="738"/>
                  <a:pt x="1725" y="738"/>
                </a:cubicBezTo>
                <a:cubicBezTo>
                  <a:pt x="1727" y="737"/>
                  <a:pt x="1729" y="738"/>
                  <a:pt x="1731" y="737"/>
                </a:cubicBezTo>
                <a:cubicBezTo>
                  <a:pt x="1731" y="737"/>
                  <a:pt x="1731" y="737"/>
                  <a:pt x="1730" y="736"/>
                </a:cubicBezTo>
                <a:cubicBezTo>
                  <a:pt x="1732" y="736"/>
                  <a:pt x="1732" y="736"/>
                  <a:pt x="1733" y="735"/>
                </a:cubicBezTo>
                <a:cubicBezTo>
                  <a:pt x="1732" y="735"/>
                  <a:pt x="1732" y="735"/>
                  <a:pt x="1733" y="734"/>
                </a:cubicBezTo>
                <a:cubicBezTo>
                  <a:pt x="1733" y="734"/>
                  <a:pt x="1733" y="734"/>
                  <a:pt x="1733" y="734"/>
                </a:cubicBezTo>
                <a:cubicBezTo>
                  <a:pt x="1734" y="735"/>
                  <a:pt x="1734" y="735"/>
                  <a:pt x="1734" y="735"/>
                </a:cubicBezTo>
                <a:cubicBezTo>
                  <a:pt x="1734" y="736"/>
                  <a:pt x="1734" y="736"/>
                  <a:pt x="1734" y="736"/>
                </a:cubicBezTo>
                <a:cubicBezTo>
                  <a:pt x="1733" y="736"/>
                  <a:pt x="1733" y="737"/>
                  <a:pt x="1733" y="737"/>
                </a:cubicBezTo>
                <a:close/>
                <a:moveTo>
                  <a:pt x="1727" y="439"/>
                </a:moveTo>
                <a:cubicBezTo>
                  <a:pt x="1724" y="441"/>
                  <a:pt x="1725" y="443"/>
                  <a:pt x="1723" y="445"/>
                </a:cubicBezTo>
                <a:cubicBezTo>
                  <a:pt x="1721" y="444"/>
                  <a:pt x="1721" y="441"/>
                  <a:pt x="1719" y="440"/>
                </a:cubicBezTo>
                <a:cubicBezTo>
                  <a:pt x="1719" y="440"/>
                  <a:pt x="1719" y="440"/>
                  <a:pt x="1719" y="440"/>
                </a:cubicBezTo>
                <a:cubicBezTo>
                  <a:pt x="1721" y="439"/>
                  <a:pt x="1722" y="438"/>
                  <a:pt x="1723" y="436"/>
                </a:cubicBezTo>
                <a:cubicBezTo>
                  <a:pt x="1725" y="437"/>
                  <a:pt x="1728" y="436"/>
                  <a:pt x="1729" y="434"/>
                </a:cubicBezTo>
                <a:cubicBezTo>
                  <a:pt x="1730" y="434"/>
                  <a:pt x="1733" y="435"/>
                  <a:pt x="1734" y="436"/>
                </a:cubicBezTo>
                <a:cubicBezTo>
                  <a:pt x="1734" y="436"/>
                  <a:pt x="1734" y="436"/>
                  <a:pt x="1734" y="436"/>
                </a:cubicBezTo>
                <a:cubicBezTo>
                  <a:pt x="1733" y="438"/>
                  <a:pt x="1732" y="440"/>
                  <a:pt x="1730" y="441"/>
                </a:cubicBezTo>
                <a:cubicBezTo>
                  <a:pt x="1730" y="440"/>
                  <a:pt x="1729" y="439"/>
                  <a:pt x="1727" y="439"/>
                </a:cubicBezTo>
                <a:close/>
                <a:moveTo>
                  <a:pt x="1752" y="707"/>
                </a:moveTo>
                <a:cubicBezTo>
                  <a:pt x="1752" y="706"/>
                  <a:pt x="1753" y="706"/>
                  <a:pt x="1753" y="706"/>
                </a:cubicBezTo>
                <a:cubicBezTo>
                  <a:pt x="1754" y="706"/>
                  <a:pt x="1754" y="706"/>
                  <a:pt x="1755" y="705"/>
                </a:cubicBezTo>
                <a:cubicBezTo>
                  <a:pt x="1756" y="706"/>
                  <a:pt x="1756" y="706"/>
                  <a:pt x="1756" y="706"/>
                </a:cubicBezTo>
                <a:cubicBezTo>
                  <a:pt x="1757" y="706"/>
                  <a:pt x="1758" y="707"/>
                  <a:pt x="1759" y="708"/>
                </a:cubicBezTo>
                <a:cubicBezTo>
                  <a:pt x="1759" y="708"/>
                  <a:pt x="1759" y="708"/>
                  <a:pt x="1759" y="708"/>
                </a:cubicBezTo>
                <a:cubicBezTo>
                  <a:pt x="1757" y="711"/>
                  <a:pt x="1753" y="709"/>
                  <a:pt x="1752" y="707"/>
                </a:cubicBezTo>
                <a:close/>
                <a:moveTo>
                  <a:pt x="1759" y="737"/>
                </a:moveTo>
                <a:cubicBezTo>
                  <a:pt x="1755" y="740"/>
                  <a:pt x="1750" y="740"/>
                  <a:pt x="1746" y="743"/>
                </a:cubicBezTo>
                <a:cubicBezTo>
                  <a:pt x="1743" y="744"/>
                  <a:pt x="1742" y="748"/>
                  <a:pt x="1737" y="748"/>
                </a:cubicBezTo>
                <a:cubicBezTo>
                  <a:pt x="1737" y="747"/>
                  <a:pt x="1738" y="744"/>
                  <a:pt x="1738" y="744"/>
                </a:cubicBezTo>
                <a:cubicBezTo>
                  <a:pt x="1740" y="742"/>
                  <a:pt x="1743" y="742"/>
                  <a:pt x="1745" y="741"/>
                </a:cubicBezTo>
                <a:cubicBezTo>
                  <a:pt x="1746" y="740"/>
                  <a:pt x="1746" y="738"/>
                  <a:pt x="1747" y="738"/>
                </a:cubicBezTo>
                <a:cubicBezTo>
                  <a:pt x="1751" y="737"/>
                  <a:pt x="1754" y="738"/>
                  <a:pt x="1757" y="737"/>
                </a:cubicBezTo>
                <a:cubicBezTo>
                  <a:pt x="1758" y="737"/>
                  <a:pt x="1758" y="737"/>
                  <a:pt x="1759" y="737"/>
                </a:cubicBezTo>
                <a:cubicBezTo>
                  <a:pt x="1759" y="737"/>
                  <a:pt x="1759" y="737"/>
                  <a:pt x="1759" y="737"/>
                </a:cubicBezTo>
                <a:close/>
                <a:moveTo>
                  <a:pt x="1719" y="693"/>
                </a:moveTo>
                <a:cubicBezTo>
                  <a:pt x="1719" y="694"/>
                  <a:pt x="1720" y="695"/>
                  <a:pt x="1720" y="695"/>
                </a:cubicBezTo>
                <a:cubicBezTo>
                  <a:pt x="1721" y="695"/>
                  <a:pt x="1722" y="695"/>
                  <a:pt x="1723" y="696"/>
                </a:cubicBezTo>
                <a:cubicBezTo>
                  <a:pt x="1724" y="695"/>
                  <a:pt x="1725" y="693"/>
                  <a:pt x="1725" y="692"/>
                </a:cubicBezTo>
                <a:cubicBezTo>
                  <a:pt x="1726" y="692"/>
                  <a:pt x="1727" y="693"/>
                  <a:pt x="1727" y="693"/>
                </a:cubicBezTo>
                <a:cubicBezTo>
                  <a:pt x="1728" y="693"/>
                  <a:pt x="1732" y="692"/>
                  <a:pt x="1733" y="692"/>
                </a:cubicBezTo>
                <a:cubicBezTo>
                  <a:pt x="1733" y="691"/>
                  <a:pt x="1733" y="691"/>
                  <a:pt x="1734" y="691"/>
                </a:cubicBezTo>
                <a:cubicBezTo>
                  <a:pt x="1735" y="691"/>
                  <a:pt x="1735" y="691"/>
                  <a:pt x="1736" y="692"/>
                </a:cubicBezTo>
                <a:cubicBezTo>
                  <a:pt x="1736" y="692"/>
                  <a:pt x="1736" y="693"/>
                  <a:pt x="1736" y="694"/>
                </a:cubicBezTo>
                <a:cubicBezTo>
                  <a:pt x="1736" y="694"/>
                  <a:pt x="1736" y="694"/>
                  <a:pt x="1735" y="694"/>
                </a:cubicBezTo>
                <a:cubicBezTo>
                  <a:pt x="1735" y="693"/>
                  <a:pt x="1734" y="693"/>
                  <a:pt x="1733" y="693"/>
                </a:cubicBezTo>
                <a:cubicBezTo>
                  <a:pt x="1732" y="694"/>
                  <a:pt x="1731" y="695"/>
                  <a:pt x="1730" y="696"/>
                </a:cubicBezTo>
                <a:cubicBezTo>
                  <a:pt x="1728" y="697"/>
                  <a:pt x="1727" y="697"/>
                  <a:pt x="1726" y="698"/>
                </a:cubicBezTo>
                <a:cubicBezTo>
                  <a:pt x="1725" y="698"/>
                  <a:pt x="1725" y="698"/>
                  <a:pt x="1724" y="698"/>
                </a:cubicBezTo>
                <a:cubicBezTo>
                  <a:pt x="1724" y="698"/>
                  <a:pt x="1724" y="699"/>
                  <a:pt x="1724" y="699"/>
                </a:cubicBezTo>
                <a:cubicBezTo>
                  <a:pt x="1724" y="699"/>
                  <a:pt x="1724" y="699"/>
                  <a:pt x="1724" y="699"/>
                </a:cubicBezTo>
                <a:cubicBezTo>
                  <a:pt x="1726" y="700"/>
                  <a:pt x="1730" y="703"/>
                  <a:pt x="1730" y="706"/>
                </a:cubicBezTo>
                <a:cubicBezTo>
                  <a:pt x="1729" y="709"/>
                  <a:pt x="1730" y="711"/>
                  <a:pt x="1732" y="712"/>
                </a:cubicBezTo>
                <a:cubicBezTo>
                  <a:pt x="1732" y="712"/>
                  <a:pt x="1732" y="713"/>
                  <a:pt x="1732" y="713"/>
                </a:cubicBezTo>
                <a:cubicBezTo>
                  <a:pt x="1730" y="713"/>
                  <a:pt x="1728" y="713"/>
                  <a:pt x="1728" y="716"/>
                </a:cubicBezTo>
                <a:cubicBezTo>
                  <a:pt x="1726" y="716"/>
                  <a:pt x="1726" y="715"/>
                  <a:pt x="1725" y="715"/>
                </a:cubicBezTo>
                <a:cubicBezTo>
                  <a:pt x="1725" y="714"/>
                  <a:pt x="1725" y="713"/>
                  <a:pt x="1725" y="711"/>
                </a:cubicBezTo>
                <a:cubicBezTo>
                  <a:pt x="1724" y="710"/>
                  <a:pt x="1723" y="709"/>
                  <a:pt x="1721" y="708"/>
                </a:cubicBezTo>
                <a:cubicBezTo>
                  <a:pt x="1721" y="706"/>
                  <a:pt x="1724" y="705"/>
                  <a:pt x="1722" y="703"/>
                </a:cubicBezTo>
                <a:cubicBezTo>
                  <a:pt x="1720" y="703"/>
                  <a:pt x="1719" y="704"/>
                  <a:pt x="1718" y="704"/>
                </a:cubicBezTo>
                <a:cubicBezTo>
                  <a:pt x="1718" y="706"/>
                  <a:pt x="1719" y="707"/>
                  <a:pt x="1718" y="709"/>
                </a:cubicBezTo>
                <a:cubicBezTo>
                  <a:pt x="1718" y="710"/>
                  <a:pt x="1718" y="711"/>
                  <a:pt x="1718" y="713"/>
                </a:cubicBezTo>
                <a:cubicBezTo>
                  <a:pt x="1718" y="713"/>
                  <a:pt x="1718" y="714"/>
                  <a:pt x="1719" y="715"/>
                </a:cubicBezTo>
                <a:cubicBezTo>
                  <a:pt x="1718" y="716"/>
                  <a:pt x="1718" y="717"/>
                  <a:pt x="1717" y="718"/>
                </a:cubicBezTo>
                <a:cubicBezTo>
                  <a:pt x="1718" y="718"/>
                  <a:pt x="1718" y="719"/>
                  <a:pt x="1718" y="719"/>
                </a:cubicBezTo>
                <a:cubicBezTo>
                  <a:pt x="1717" y="720"/>
                  <a:pt x="1715" y="720"/>
                  <a:pt x="1713" y="721"/>
                </a:cubicBezTo>
                <a:cubicBezTo>
                  <a:pt x="1712" y="720"/>
                  <a:pt x="1714" y="711"/>
                  <a:pt x="1713" y="708"/>
                </a:cubicBezTo>
                <a:cubicBezTo>
                  <a:pt x="1712" y="708"/>
                  <a:pt x="1711" y="708"/>
                  <a:pt x="1710" y="708"/>
                </a:cubicBezTo>
                <a:cubicBezTo>
                  <a:pt x="1709" y="706"/>
                  <a:pt x="1709" y="705"/>
                  <a:pt x="1709" y="703"/>
                </a:cubicBezTo>
                <a:cubicBezTo>
                  <a:pt x="1710" y="702"/>
                  <a:pt x="1712" y="700"/>
                  <a:pt x="1712" y="698"/>
                </a:cubicBezTo>
                <a:cubicBezTo>
                  <a:pt x="1712" y="697"/>
                  <a:pt x="1712" y="696"/>
                  <a:pt x="1712" y="694"/>
                </a:cubicBezTo>
                <a:cubicBezTo>
                  <a:pt x="1712" y="694"/>
                  <a:pt x="1713" y="693"/>
                  <a:pt x="1713" y="692"/>
                </a:cubicBezTo>
                <a:cubicBezTo>
                  <a:pt x="1713" y="692"/>
                  <a:pt x="1714" y="692"/>
                  <a:pt x="1714" y="692"/>
                </a:cubicBezTo>
                <a:cubicBezTo>
                  <a:pt x="1714" y="687"/>
                  <a:pt x="1715" y="683"/>
                  <a:pt x="1718" y="682"/>
                </a:cubicBezTo>
                <a:cubicBezTo>
                  <a:pt x="1718" y="682"/>
                  <a:pt x="1719" y="682"/>
                  <a:pt x="1719" y="683"/>
                </a:cubicBezTo>
                <a:cubicBezTo>
                  <a:pt x="1720" y="682"/>
                  <a:pt x="1720" y="680"/>
                  <a:pt x="1721" y="680"/>
                </a:cubicBezTo>
                <a:cubicBezTo>
                  <a:pt x="1723" y="679"/>
                  <a:pt x="1725" y="681"/>
                  <a:pt x="1726" y="681"/>
                </a:cubicBezTo>
                <a:cubicBezTo>
                  <a:pt x="1727" y="681"/>
                  <a:pt x="1728" y="681"/>
                  <a:pt x="1730" y="681"/>
                </a:cubicBezTo>
                <a:cubicBezTo>
                  <a:pt x="1731" y="682"/>
                  <a:pt x="1732" y="682"/>
                  <a:pt x="1733" y="683"/>
                </a:cubicBezTo>
                <a:cubicBezTo>
                  <a:pt x="1733" y="682"/>
                  <a:pt x="1734" y="682"/>
                  <a:pt x="1734" y="682"/>
                </a:cubicBezTo>
                <a:cubicBezTo>
                  <a:pt x="1739" y="681"/>
                  <a:pt x="1740" y="683"/>
                  <a:pt x="1743" y="680"/>
                </a:cubicBezTo>
                <a:cubicBezTo>
                  <a:pt x="1743" y="680"/>
                  <a:pt x="1743" y="680"/>
                  <a:pt x="1743" y="679"/>
                </a:cubicBezTo>
                <a:cubicBezTo>
                  <a:pt x="1743" y="678"/>
                  <a:pt x="1745" y="677"/>
                  <a:pt x="1746" y="677"/>
                </a:cubicBezTo>
                <a:cubicBezTo>
                  <a:pt x="1746" y="679"/>
                  <a:pt x="1745" y="680"/>
                  <a:pt x="1744" y="682"/>
                </a:cubicBezTo>
                <a:cubicBezTo>
                  <a:pt x="1740" y="688"/>
                  <a:pt x="1736" y="684"/>
                  <a:pt x="1728" y="684"/>
                </a:cubicBezTo>
                <a:cubicBezTo>
                  <a:pt x="1723" y="684"/>
                  <a:pt x="1719" y="683"/>
                  <a:pt x="1717" y="687"/>
                </a:cubicBezTo>
                <a:cubicBezTo>
                  <a:pt x="1716" y="688"/>
                  <a:pt x="1716" y="689"/>
                  <a:pt x="1716" y="691"/>
                </a:cubicBezTo>
                <a:cubicBezTo>
                  <a:pt x="1717" y="692"/>
                  <a:pt x="1718" y="692"/>
                  <a:pt x="1719" y="693"/>
                </a:cubicBezTo>
                <a:close/>
                <a:moveTo>
                  <a:pt x="1705" y="739"/>
                </a:moveTo>
                <a:cubicBezTo>
                  <a:pt x="1702" y="739"/>
                  <a:pt x="1700" y="741"/>
                  <a:pt x="1697" y="740"/>
                </a:cubicBezTo>
                <a:cubicBezTo>
                  <a:pt x="1697" y="739"/>
                  <a:pt x="1697" y="738"/>
                  <a:pt x="1697" y="738"/>
                </a:cubicBezTo>
                <a:cubicBezTo>
                  <a:pt x="1698" y="737"/>
                  <a:pt x="1698" y="737"/>
                  <a:pt x="1699" y="737"/>
                </a:cubicBezTo>
                <a:cubicBezTo>
                  <a:pt x="1700" y="737"/>
                  <a:pt x="1700" y="737"/>
                  <a:pt x="1701" y="737"/>
                </a:cubicBezTo>
                <a:cubicBezTo>
                  <a:pt x="1703" y="737"/>
                  <a:pt x="1703" y="740"/>
                  <a:pt x="1705" y="737"/>
                </a:cubicBezTo>
                <a:cubicBezTo>
                  <a:pt x="1705" y="737"/>
                  <a:pt x="1705" y="737"/>
                  <a:pt x="1705" y="737"/>
                </a:cubicBezTo>
                <a:cubicBezTo>
                  <a:pt x="1704" y="737"/>
                  <a:pt x="1704" y="737"/>
                  <a:pt x="1703" y="736"/>
                </a:cubicBezTo>
                <a:cubicBezTo>
                  <a:pt x="1703" y="736"/>
                  <a:pt x="1703" y="736"/>
                  <a:pt x="1703" y="735"/>
                </a:cubicBezTo>
                <a:cubicBezTo>
                  <a:pt x="1703" y="735"/>
                  <a:pt x="1703" y="735"/>
                  <a:pt x="1704" y="735"/>
                </a:cubicBezTo>
                <a:cubicBezTo>
                  <a:pt x="1705" y="735"/>
                  <a:pt x="1705" y="735"/>
                  <a:pt x="1706" y="736"/>
                </a:cubicBezTo>
                <a:cubicBezTo>
                  <a:pt x="1706" y="735"/>
                  <a:pt x="1707" y="735"/>
                  <a:pt x="1708" y="736"/>
                </a:cubicBezTo>
                <a:cubicBezTo>
                  <a:pt x="1708" y="736"/>
                  <a:pt x="1708" y="737"/>
                  <a:pt x="1708" y="737"/>
                </a:cubicBezTo>
                <a:cubicBezTo>
                  <a:pt x="1708" y="737"/>
                  <a:pt x="1708" y="736"/>
                  <a:pt x="1709" y="736"/>
                </a:cubicBezTo>
                <a:cubicBezTo>
                  <a:pt x="1709" y="736"/>
                  <a:pt x="1710" y="736"/>
                  <a:pt x="1710" y="736"/>
                </a:cubicBezTo>
                <a:cubicBezTo>
                  <a:pt x="1710" y="737"/>
                  <a:pt x="1710" y="737"/>
                  <a:pt x="1710" y="738"/>
                </a:cubicBezTo>
                <a:cubicBezTo>
                  <a:pt x="1711" y="738"/>
                  <a:pt x="1710" y="738"/>
                  <a:pt x="1711" y="738"/>
                </a:cubicBezTo>
                <a:cubicBezTo>
                  <a:pt x="1711" y="738"/>
                  <a:pt x="1711" y="739"/>
                  <a:pt x="1711" y="739"/>
                </a:cubicBezTo>
                <a:cubicBezTo>
                  <a:pt x="1710" y="739"/>
                  <a:pt x="1710" y="738"/>
                  <a:pt x="1709" y="738"/>
                </a:cubicBezTo>
                <a:cubicBezTo>
                  <a:pt x="1708" y="739"/>
                  <a:pt x="1707" y="739"/>
                  <a:pt x="1706" y="739"/>
                </a:cubicBezTo>
                <a:cubicBezTo>
                  <a:pt x="1706" y="739"/>
                  <a:pt x="1706" y="739"/>
                  <a:pt x="1706" y="739"/>
                </a:cubicBezTo>
                <a:cubicBezTo>
                  <a:pt x="1706" y="739"/>
                  <a:pt x="1706" y="738"/>
                  <a:pt x="1706" y="738"/>
                </a:cubicBezTo>
                <a:cubicBezTo>
                  <a:pt x="1706" y="738"/>
                  <a:pt x="1706" y="738"/>
                  <a:pt x="1706" y="738"/>
                </a:cubicBezTo>
                <a:cubicBezTo>
                  <a:pt x="1706" y="739"/>
                  <a:pt x="1705" y="739"/>
                  <a:pt x="1705" y="739"/>
                </a:cubicBezTo>
                <a:close/>
                <a:moveTo>
                  <a:pt x="1688" y="735"/>
                </a:moveTo>
                <a:cubicBezTo>
                  <a:pt x="1688" y="735"/>
                  <a:pt x="1689" y="736"/>
                  <a:pt x="1690" y="737"/>
                </a:cubicBezTo>
                <a:cubicBezTo>
                  <a:pt x="1690" y="737"/>
                  <a:pt x="1690" y="737"/>
                  <a:pt x="1690" y="737"/>
                </a:cubicBezTo>
                <a:cubicBezTo>
                  <a:pt x="1689" y="737"/>
                  <a:pt x="1688" y="737"/>
                  <a:pt x="1688" y="738"/>
                </a:cubicBezTo>
                <a:cubicBezTo>
                  <a:pt x="1687" y="738"/>
                  <a:pt x="1685" y="737"/>
                  <a:pt x="1684" y="736"/>
                </a:cubicBezTo>
                <a:cubicBezTo>
                  <a:pt x="1684" y="736"/>
                  <a:pt x="1684" y="736"/>
                  <a:pt x="1684" y="735"/>
                </a:cubicBezTo>
                <a:cubicBezTo>
                  <a:pt x="1685" y="736"/>
                  <a:pt x="1687" y="735"/>
                  <a:pt x="1688" y="735"/>
                </a:cubicBezTo>
                <a:close/>
                <a:moveTo>
                  <a:pt x="1687" y="658"/>
                </a:moveTo>
                <a:cubicBezTo>
                  <a:pt x="1687" y="658"/>
                  <a:pt x="1687" y="658"/>
                  <a:pt x="1687" y="658"/>
                </a:cubicBezTo>
                <a:cubicBezTo>
                  <a:pt x="1688" y="659"/>
                  <a:pt x="1688" y="660"/>
                  <a:pt x="1688" y="661"/>
                </a:cubicBezTo>
                <a:cubicBezTo>
                  <a:pt x="1687" y="662"/>
                  <a:pt x="1685" y="662"/>
                  <a:pt x="1684" y="663"/>
                </a:cubicBezTo>
                <a:cubicBezTo>
                  <a:pt x="1683" y="662"/>
                  <a:pt x="1683" y="662"/>
                  <a:pt x="1682" y="662"/>
                </a:cubicBezTo>
                <a:cubicBezTo>
                  <a:pt x="1682" y="661"/>
                  <a:pt x="1682" y="661"/>
                  <a:pt x="1682" y="660"/>
                </a:cubicBezTo>
                <a:cubicBezTo>
                  <a:pt x="1684" y="659"/>
                  <a:pt x="1685" y="658"/>
                  <a:pt x="1686" y="657"/>
                </a:cubicBezTo>
                <a:cubicBezTo>
                  <a:pt x="1686" y="657"/>
                  <a:pt x="1686" y="658"/>
                  <a:pt x="1687" y="658"/>
                </a:cubicBezTo>
                <a:close/>
                <a:moveTo>
                  <a:pt x="1660" y="574"/>
                </a:moveTo>
                <a:cubicBezTo>
                  <a:pt x="1662" y="576"/>
                  <a:pt x="1662" y="576"/>
                  <a:pt x="1665" y="575"/>
                </a:cubicBezTo>
                <a:cubicBezTo>
                  <a:pt x="1665" y="576"/>
                  <a:pt x="1665" y="576"/>
                  <a:pt x="1665" y="577"/>
                </a:cubicBezTo>
                <a:cubicBezTo>
                  <a:pt x="1664" y="579"/>
                  <a:pt x="1661" y="581"/>
                  <a:pt x="1659" y="582"/>
                </a:cubicBezTo>
                <a:cubicBezTo>
                  <a:pt x="1659" y="579"/>
                  <a:pt x="1659" y="577"/>
                  <a:pt x="1660" y="574"/>
                </a:cubicBezTo>
                <a:close/>
                <a:moveTo>
                  <a:pt x="1665" y="590"/>
                </a:moveTo>
                <a:cubicBezTo>
                  <a:pt x="1664" y="589"/>
                  <a:pt x="1662" y="588"/>
                  <a:pt x="1661" y="587"/>
                </a:cubicBezTo>
                <a:cubicBezTo>
                  <a:pt x="1662" y="586"/>
                  <a:pt x="1662" y="586"/>
                  <a:pt x="1662" y="586"/>
                </a:cubicBezTo>
                <a:cubicBezTo>
                  <a:pt x="1664" y="584"/>
                  <a:pt x="1664" y="582"/>
                  <a:pt x="1665" y="579"/>
                </a:cubicBezTo>
                <a:cubicBezTo>
                  <a:pt x="1666" y="579"/>
                  <a:pt x="1666" y="579"/>
                  <a:pt x="1666" y="579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68" y="583"/>
                  <a:pt x="1664" y="585"/>
                  <a:pt x="1666" y="589"/>
                </a:cubicBezTo>
                <a:cubicBezTo>
                  <a:pt x="1666" y="590"/>
                  <a:pt x="1666" y="590"/>
                  <a:pt x="1665" y="590"/>
                </a:cubicBezTo>
                <a:close/>
                <a:moveTo>
                  <a:pt x="1655" y="565"/>
                </a:moveTo>
                <a:cubicBezTo>
                  <a:pt x="1657" y="567"/>
                  <a:pt x="1655" y="570"/>
                  <a:pt x="1654" y="571"/>
                </a:cubicBezTo>
                <a:cubicBezTo>
                  <a:pt x="1652" y="570"/>
                  <a:pt x="1652" y="567"/>
                  <a:pt x="1650" y="564"/>
                </a:cubicBezTo>
                <a:cubicBezTo>
                  <a:pt x="1650" y="564"/>
                  <a:pt x="1650" y="564"/>
                  <a:pt x="1650" y="564"/>
                </a:cubicBezTo>
                <a:cubicBezTo>
                  <a:pt x="1651" y="564"/>
                  <a:pt x="1651" y="564"/>
                  <a:pt x="1652" y="564"/>
                </a:cubicBezTo>
                <a:cubicBezTo>
                  <a:pt x="1654" y="564"/>
                  <a:pt x="1654" y="564"/>
                  <a:pt x="1655" y="565"/>
                </a:cubicBezTo>
                <a:close/>
                <a:moveTo>
                  <a:pt x="1653" y="508"/>
                </a:moveTo>
                <a:cubicBezTo>
                  <a:pt x="1653" y="509"/>
                  <a:pt x="1653" y="512"/>
                  <a:pt x="1651" y="512"/>
                </a:cubicBezTo>
                <a:cubicBezTo>
                  <a:pt x="1650" y="510"/>
                  <a:pt x="1648" y="508"/>
                  <a:pt x="1648" y="505"/>
                </a:cubicBezTo>
                <a:cubicBezTo>
                  <a:pt x="1647" y="503"/>
                  <a:pt x="1652" y="495"/>
                  <a:pt x="1653" y="494"/>
                </a:cubicBezTo>
                <a:cubicBezTo>
                  <a:pt x="1654" y="493"/>
                  <a:pt x="1655" y="493"/>
                  <a:pt x="1656" y="492"/>
                </a:cubicBezTo>
                <a:cubicBezTo>
                  <a:pt x="1657" y="493"/>
                  <a:pt x="1658" y="493"/>
                  <a:pt x="1658" y="494"/>
                </a:cubicBezTo>
                <a:cubicBezTo>
                  <a:pt x="1657" y="497"/>
                  <a:pt x="1657" y="500"/>
                  <a:pt x="1656" y="503"/>
                </a:cubicBezTo>
                <a:cubicBezTo>
                  <a:pt x="1655" y="505"/>
                  <a:pt x="1654" y="506"/>
                  <a:pt x="1653" y="508"/>
                </a:cubicBezTo>
                <a:close/>
                <a:moveTo>
                  <a:pt x="1670" y="567"/>
                </a:moveTo>
                <a:cubicBezTo>
                  <a:pt x="1669" y="567"/>
                  <a:pt x="1668" y="567"/>
                  <a:pt x="1667" y="566"/>
                </a:cubicBezTo>
                <a:cubicBezTo>
                  <a:pt x="1667" y="564"/>
                  <a:pt x="1664" y="562"/>
                  <a:pt x="1662" y="562"/>
                </a:cubicBezTo>
                <a:cubicBezTo>
                  <a:pt x="1662" y="562"/>
                  <a:pt x="1662" y="562"/>
                  <a:pt x="1662" y="562"/>
                </a:cubicBezTo>
                <a:cubicBezTo>
                  <a:pt x="1662" y="563"/>
                  <a:pt x="1662" y="563"/>
                  <a:pt x="1662" y="564"/>
                </a:cubicBezTo>
                <a:cubicBezTo>
                  <a:pt x="1662" y="564"/>
                  <a:pt x="1662" y="565"/>
                  <a:pt x="1662" y="565"/>
                </a:cubicBezTo>
                <a:cubicBezTo>
                  <a:pt x="1662" y="565"/>
                  <a:pt x="1662" y="565"/>
                  <a:pt x="1662" y="565"/>
                </a:cubicBezTo>
                <a:cubicBezTo>
                  <a:pt x="1660" y="563"/>
                  <a:pt x="1659" y="561"/>
                  <a:pt x="1657" y="561"/>
                </a:cubicBezTo>
                <a:cubicBezTo>
                  <a:pt x="1656" y="562"/>
                  <a:pt x="1655" y="563"/>
                  <a:pt x="1654" y="563"/>
                </a:cubicBezTo>
                <a:cubicBezTo>
                  <a:pt x="1653" y="562"/>
                  <a:pt x="1651" y="561"/>
                  <a:pt x="1651" y="560"/>
                </a:cubicBezTo>
                <a:cubicBezTo>
                  <a:pt x="1651" y="559"/>
                  <a:pt x="1652" y="559"/>
                  <a:pt x="1652" y="558"/>
                </a:cubicBezTo>
                <a:cubicBezTo>
                  <a:pt x="1653" y="559"/>
                  <a:pt x="1654" y="559"/>
                  <a:pt x="1655" y="559"/>
                </a:cubicBezTo>
                <a:cubicBezTo>
                  <a:pt x="1655" y="559"/>
                  <a:pt x="1655" y="559"/>
                  <a:pt x="1655" y="559"/>
                </a:cubicBezTo>
                <a:cubicBezTo>
                  <a:pt x="1655" y="558"/>
                  <a:pt x="1655" y="558"/>
                  <a:pt x="1655" y="558"/>
                </a:cubicBezTo>
                <a:cubicBezTo>
                  <a:pt x="1653" y="558"/>
                  <a:pt x="1652" y="556"/>
                  <a:pt x="1651" y="556"/>
                </a:cubicBezTo>
                <a:cubicBezTo>
                  <a:pt x="1650" y="556"/>
                  <a:pt x="1650" y="557"/>
                  <a:pt x="1650" y="557"/>
                </a:cubicBezTo>
                <a:cubicBezTo>
                  <a:pt x="1645" y="555"/>
                  <a:pt x="1648" y="551"/>
                  <a:pt x="1646" y="547"/>
                </a:cubicBezTo>
                <a:cubicBezTo>
                  <a:pt x="1646" y="547"/>
                  <a:pt x="1646" y="547"/>
                  <a:pt x="1646" y="546"/>
                </a:cubicBezTo>
                <a:cubicBezTo>
                  <a:pt x="1647" y="546"/>
                  <a:pt x="1647" y="547"/>
                  <a:pt x="1647" y="547"/>
                </a:cubicBezTo>
                <a:cubicBezTo>
                  <a:pt x="1648" y="547"/>
                  <a:pt x="1648" y="548"/>
                  <a:pt x="1649" y="548"/>
                </a:cubicBezTo>
                <a:cubicBezTo>
                  <a:pt x="1651" y="543"/>
                  <a:pt x="1648" y="536"/>
                  <a:pt x="1652" y="533"/>
                </a:cubicBezTo>
                <a:cubicBezTo>
                  <a:pt x="1654" y="533"/>
                  <a:pt x="1656" y="534"/>
                  <a:pt x="1657" y="535"/>
                </a:cubicBezTo>
                <a:cubicBezTo>
                  <a:pt x="1659" y="535"/>
                  <a:pt x="1659" y="534"/>
                  <a:pt x="1661" y="534"/>
                </a:cubicBezTo>
                <a:cubicBezTo>
                  <a:pt x="1661" y="534"/>
                  <a:pt x="1661" y="535"/>
                  <a:pt x="1661" y="535"/>
                </a:cubicBezTo>
                <a:cubicBezTo>
                  <a:pt x="1659" y="539"/>
                  <a:pt x="1660" y="540"/>
                  <a:pt x="1662" y="542"/>
                </a:cubicBezTo>
                <a:cubicBezTo>
                  <a:pt x="1661" y="546"/>
                  <a:pt x="1659" y="547"/>
                  <a:pt x="1656" y="549"/>
                </a:cubicBezTo>
                <a:cubicBezTo>
                  <a:pt x="1656" y="551"/>
                  <a:pt x="1655" y="552"/>
                  <a:pt x="1655" y="553"/>
                </a:cubicBezTo>
                <a:cubicBezTo>
                  <a:pt x="1657" y="555"/>
                  <a:pt x="1657" y="561"/>
                  <a:pt x="1660" y="561"/>
                </a:cubicBezTo>
                <a:cubicBezTo>
                  <a:pt x="1661" y="560"/>
                  <a:pt x="1661" y="559"/>
                  <a:pt x="1662" y="559"/>
                </a:cubicBezTo>
                <a:cubicBezTo>
                  <a:pt x="1663" y="559"/>
                  <a:pt x="1663" y="559"/>
                  <a:pt x="1664" y="559"/>
                </a:cubicBezTo>
                <a:cubicBezTo>
                  <a:pt x="1664" y="560"/>
                  <a:pt x="1665" y="562"/>
                  <a:pt x="1666" y="562"/>
                </a:cubicBezTo>
                <a:cubicBezTo>
                  <a:pt x="1666" y="562"/>
                  <a:pt x="1666" y="562"/>
                  <a:pt x="1666" y="562"/>
                </a:cubicBezTo>
                <a:cubicBezTo>
                  <a:pt x="1667" y="562"/>
                  <a:pt x="1667" y="561"/>
                  <a:pt x="1668" y="561"/>
                </a:cubicBezTo>
                <a:cubicBezTo>
                  <a:pt x="1668" y="561"/>
                  <a:pt x="1669" y="561"/>
                  <a:pt x="1670" y="562"/>
                </a:cubicBezTo>
                <a:cubicBezTo>
                  <a:pt x="1670" y="562"/>
                  <a:pt x="1670" y="562"/>
                  <a:pt x="1670" y="562"/>
                </a:cubicBezTo>
                <a:cubicBezTo>
                  <a:pt x="1670" y="562"/>
                  <a:pt x="1670" y="562"/>
                  <a:pt x="1670" y="562"/>
                </a:cubicBezTo>
                <a:cubicBezTo>
                  <a:pt x="1669" y="563"/>
                  <a:pt x="1669" y="563"/>
                  <a:pt x="1668" y="563"/>
                </a:cubicBezTo>
                <a:cubicBezTo>
                  <a:pt x="1669" y="565"/>
                  <a:pt x="1669" y="566"/>
                  <a:pt x="1670" y="567"/>
                </a:cubicBezTo>
                <a:cubicBezTo>
                  <a:pt x="1670" y="567"/>
                  <a:pt x="1670" y="567"/>
                  <a:pt x="1670" y="567"/>
                </a:cubicBezTo>
                <a:close/>
                <a:moveTo>
                  <a:pt x="1673" y="570"/>
                </a:moveTo>
                <a:cubicBezTo>
                  <a:pt x="1674" y="570"/>
                  <a:pt x="1675" y="570"/>
                  <a:pt x="1676" y="570"/>
                </a:cubicBezTo>
                <a:cubicBezTo>
                  <a:pt x="1677" y="570"/>
                  <a:pt x="1677" y="570"/>
                  <a:pt x="1678" y="570"/>
                </a:cubicBezTo>
                <a:cubicBezTo>
                  <a:pt x="1679" y="572"/>
                  <a:pt x="1680" y="575"/>
                  <a:pt x="1680" y="578"/>
                </a:cubicBezTo>
                <a:cubicBezTo>
                  <a:pt x="1680" y="578"/>
                  <a:pt x="1680" y="578"/>
                  <a:pt x="1680" y="578"/>
                </a:cubicBezTo>
                <a:cubicBezTo>
                  <a:pt x="1679" y="578"/>
                  <a:pt x="1679" y="578"/>
                  <a:pt x="1679" y="578"/>
                </a:cubicBezTo>
                <a:cubicBezTo>
                  <a:pt x="1678" y="577"/>
                  <a:pt x="1677" y="577"/>
                  <a:pt x="1677" y="576"/>
                </a:cubicBezTo>
                <a:cubicBezTo>
                  <a:pt x="1677" y="575"/>
                  <a:pt x="1677" y="574"/>
                  <a:pt x="1676" y="573"/>
                </a:cubicBezTo>
                <a:cubicBezTo>
                  <a:pt x="1675" y="573"/>
                  <a:pt x="1673" y="572"/>
                  <a:pt x="1673" y="570"/>
                </a:cubicBezTo>
                <a:close/>
                <a:moveTo>
                  <a:pt x="1685" y="601"/>
                </a:moveTo>
                <a:cubicBezTo>
                  <a:pt x="1685" y="602"/>
                  <a:pt x="1684" y="603"/>
                  <a:pt x="1684" y="604"/>
                </a:cubicBezTo>
                <a:cubicBezTo>
                  <a:pt x="1683" y="604"/>
                  <a:pt x="1683" y="604"/>
                  <a:pt x="1683" y="604"/>
                </a:cubicBezTo>
                <a:cubicBezTo>
                  <a:pt x="1683" y="603"/>
                  <a:pt x="1682" y="601"/>
                  <a:pt x="1681" y="601"/>
                </a:cubicBezTo>
                <a:cubicBezTo>
                  <a:pt x="1680" y="602"/>
                  <a:pt x="1680" y="603"/>
                  <a:pt x="1679" y="604"/>
                </a:cubicBezTo>
                <a:cubicBezTo>
                  <a:pt x="1679" y="607"/>
                  <a:pt x="1682" y="608"/>
                  <a:pt x="1679" y="611"/>
                </a:cubicBezTo>
                <a:cubicBezTo>
                  <a:pt x="1679" y="611"/>
                  <a:pt x="1679" y="611"/>
                  <a:pt x="1679" y="611"/>
                </a:cubicBezTo>
                <a:cubicBezTo>
                  <a:pt x="1678" y="611"/>
                  <a:pt x="1678" y="610"/>
                  <a:pt x="1678" y="610"/>
                </a:cubicBezTo>
                <a:cubicBezTo>
                  <a:pt x="1678" y="609"/>
                  <a:pt x="1678" y="609"/>
                  <a:pt x="1678" y="608"/>
                </a:cubicBezTo>
                <a:cubicBezTo>
                  <a:pt x="1678" y="608"/>
                  <a:pt x="1677" y="608"/>
                  <a:pt x="1677" y="608"/>
                </a:cubicBezTo>
                <a:cubicBezTo>
                  <a:pt x="1677" y="608"/>
                  <a:pt x="1677" y="609"/>
                  <a:pt x="1676" y="609"/>
                </a:cubicBezTo>
                <a:cubicBezTo>
                  <a:pt x="1674" y="609"/>
                  <a:pt x="1671" y="607"/>
                  <a:pt x="1671" y="605"/>
                </a:cubicBezTo>
                <a:cubicBezTo>
                  <a:pt x="1670" y="602"/>
                  <a:pt x="1673" y="601"/>
                  <a:pt x="1670" y="599"/>
                </a:cubicBezTo>
                <a:cubicBezTo>
                  <a:pt x="1670" y="598"/>
                  <a:pt x="1669" y="598"/>
                  <a:pt x="1667" y="598"/>
                </a:cubicBezTo>
                <a:cubicBezTo>
                  <a:pt x="1667" y="599"/>
                  <a:pt x="1666" y="600"/>
                  <a:pt x="1664" y="600"/>
                </a:cubicBezTo>
                <a:cubicBezTo>
                  <a:pt x="1664" y="599"/>
                  <a:pt x="1664" y="599"/>
                  <a:pt x="1664" y="598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0" y="601"/>
                  <a:pt x="1660" y="603"/>
                </a:cubicBezTo>
                <a:cubicBezTo>
                  <a:pt x="1660" y="603"/>
                  <a:pt x="1659" y="603"/>
                  <a:pt x="1659" y="603"/>
                </a:cubicBezTo>
                <a:cubicBezTo>
                  <a:pt x="1659" y="603"/>
                  <a:pt x="1659" y="602"/>
                  <a:pt x="1659" y="602"/>
                </a:cubicBezTo>
                <a:cubicBezTo>
                  <a:pt x="1659" y="600"/>
                  <a:pt x="1660" y="598"/>
                  <a:pt x="1661" y="597"/>
                </a:cubicBezTo>
                <a:cubicBezTo>
                  <a:pt x="1662" y="596"/>
                  <a:pt x="1663" y="597"/>
                  <a:pt x="1664" y="596"/>
                </a:cubicBezTo>
                <a:cubicBezTo>
                  <a:pt x="1665" y="594"/>
                  <a:pt x="1666" y="594"/>
                  <a:pt x="1668" y="593"/>
                </a:cubicBezTo>
                <a:cubicBezTo>
                  <a:pt x="1669" y="594"/>
                  <a:pt x="1669" y="595"/>
                  <a:pt x="1670" y="596"/>
                </a:cubicBezTo>
                <a:cubicBezTo>
                  <a:pt x="1670" y="596"/>
                  <a:pt x="1671" y="596"/>
                  <a:pt x="1672" y="595"/>
                </a:cubicBezTo>
                <a:cubicBezTo>
                  <a:pt x="1672" y="594"/>
                  <a:pt x="1673" y="593"/>
                  <a:pt x="1674" y="593"/>
                </a:cubicBezTo>
                <a:cubicBezTo>
                  <a:pt x="1674" y="593"/>
                  <a:pt x="1675" y="594"/>
                  <a:pt x="1675" y="594"/>
                </a:cubicBezTo>
                <a:cubicBezTo>
                  <a:pt x="1675" y="593"/>
                  <a:pt x="1676" y="591"/>
                  <a:pt x="1677" y="591"/>
                </a:cubicBezTo>
                <a:cubicBezTo>
                  <a:pt x="1677" y="591"/>
                  <a:pt x="1677" y="592"/>
                  <a:pt x="1677" y="592"/>
                </a:cubicBezTo>
                <a:cubicBezTo>
                  <a:pt x="1677" y="592"/>
                  <a:pt x="1677" y="592"/>
                  <a:pt x="1678" y="592"/>
                </a:cubicBezTo>
                <a:cubicBezTo>
                  <a:pt x="1678" y="590"/>
                  <a:pt x="1679" y="591"/>
                  <a:pt x="1680" y="590"/>
                </a:cubicBezTo>
                <a:cubicBezTo>
                  <a:pt x="1680" y="589"/>
                  <a:pt x="1680" y="588"/>
                  <a:pt x="1679" y="587"/>
                </a:cubicBezTo>
                <a:cubicBezTo>
                  <a:pt x="1680" y="586"/>
                  <a:pt x="1680" y="586"/>
                  <a:pt x="1680" y="586"/>
                </a:cubicBezTo>
                <a:cubicBezTo>
                  <a:pt x="1682" y="587"/>
                  <a:pt x="1684" y="591"/>
                  <a:pt x="1683" y="593"/>
                </a:cubicBezTo>
                <a:cubicBezTo>
                  <a:pt x="1683" y="594"/>
                  <a:pt x="1683" y="594"/>
                  <a:pt x="1683" y="594"/>
                </a:cubicBezTo>
                <a:cubicBezTo>
                  <a:pt x="1684" y="594"/>
                  <a:pt x="1684" y="594"/>
                  <a:pt x="1685" y="594"/>
                </a:cubicBezTo>
                <a:cubicBezTo>
                  <a:pt x="1685" y="594"/>
                  <a:pt x="1685" y="595"/>
                  <a:pt x="1685" y="595"/>
                </a:cubicBezTo>
                <a:cubicBezTo>
                  <a:pt x="1684" y="597"/>
                  <a:pt x="1686" y="598"/>
                  <a:pt x="1685" y="601"/>
                </a:cubicBezTo>
                <a:close/>
                <a:moveTo>
                  <a:pt x="1692" y="662"/>
                </a:moveTo>
                <a:cubicBezTo>
                  <a:pt x="1696" y="661"/>
                  <a:pt x="1700" y="662"/>
                  <a:pt x="1702" y="663"/>
                </a:cubicBezTo>
                <a:cubicBezTo>
                  <a:pt x="1702" y="664"/>
                  <a:pt x="1703" y="665"/>
                  <a:pt x="1703" y="665"/>
                </a:cubicBezTo>
                <a:cubicBezTo>
                  <a:pt x="1703" y="665"/>
                  <a:pt x="1703" y="665"/>
                  <a:pt x="1703" y="665"/>
                </a:cubicBezTo>
                <a:cubicBezTo>
                  <a:pt x="1702" y="665"/>
                  <a:pt x="1701" y="666"/>
                  <a:pt x="1700" y="666"/>
                </a:cubicBezTo>
                <a:cubicBezTo>
                  <a:pt x="1700" y="667"/>
                  <a:pt x="1700" y="667"/>
                  <a:pt x="1700" y="668"/>
                </a:cubicBezTo>
                <a:cubicBezTo>
                  <a:pt x="1702" y="669"/>
                  <a:pt x="1704" y="671"/>
                  <a:pt x="1704" y="673"/>
                </a:cubicBezTo>
                <a:cubicBezTo>
                  <a:pt x="1704" y="674"/>
                  <a:pt x="1703" y="675"/>
                  <a:pt x="1703" y="676"/>
                </a:cubicBezTo>
                <a:cubicBezTo>
                  <a:pt x="1703" y="676"/>
                  <a:pt x="1709" y="681"/>
                  <a:pt x="1709" y="682"/>
                </a:cubicBezTo>
                <a:cubicBezTo>
                  <a:pt x="1709" y="682"/>
                  <a:pt x="1709" y="682"/>
                  <a:pt x="1709" y="682"/>
                </a:cubicBezTo>
                <a:cubicBezTo>
                  <a:pt x="1707" y="682"/>
                  <a:pt x="1705" y="681"/>
                  <a:pt x="1703" y="682"/>
                </a:cubicBezTo>
                <a:cubicBezTo>
                  <a:pt x="1700" y="684"/>
                  <a:pt x="1702" y="688"/>
                  <a:pt x="1701" y="692"/>
                </a:cubicBezTo>
                <a:cubicBezTo>
                  <a:pt x="1701" y="692"/>
                  <a:pt x="1700" y="692"/>
                  <a:pt x="1699" y="692"/>
                </a:cubicBezTo>
                <a:cubicBezTo>
                  <a:pt x="1698" y="694"/>
                  <a:pt x="1696" y="696"/>
                  <a:pt x="1693" y="698"/>
                </a:cubicBezTo>
                <a:cubicBezTo>
                  <a:pt x="1694" y="698"/>
                  <a:pt x="1694" y="698"/>
                  <a:pt x="1694" y="699"/>
                </a:cubicBezTo>
                <a:cubicBezTo>
                  <a:pt x="1695" y="699"/>
                  <a:pt x="1695" y="700"/>
                  <a:pt x="1695" y="701"/>
                </a:cubicBezTo>
                <a:cubicBezTo>
                  <a:pt x="1695" y="701"/>
                  <a:pt x="1694" y="701"/>
                  <a:pt x="1693" y="701"/>
                </a:cubicBezTo>
                <a:cubicBezTo>
                  <a:pt x="1694" y="701"/>
                  <a:pt x="1695" y="702"/>
                  <a:pt x="1694" y="703"/>
                </a:cubicBezTo>
                <a:cubicBezTo>
                  <a:pt x="1694" y="705"/>
                  <a:pt x="1691" y="709"/>
                  <a:pt x="1689" y="710"/>
                </a:cubicBezTo>
                <a:cubicBezTo>
                  <a:pt x="1688" y="710"/>
                  <a:pt x="1685" y="712"/>
                  <a:pt x="1685" y="712"/>
                </a:cubicBezTo>
                <a:cubicBezTo>
                  <a:pt x="1683" y="710"/>
                  <a:pt x="1685" y="708"/>
                  <a:pt x="1682" y="706"/>
                </a:cubicBezTo>
                <a:cubicBezTo>
                  <a:pt x="1681" y="707"/>
                  <a:pt x="1680" y="707"/>
                  <a:pt x="1680" y="708"/>
                </a:cubicBezTo>
                <a:cubicBezTo>
                  <a:pt x="1679" y="708"/>
                  <a:pt x="1679" y="708"/>
                  <a:pt x="1679" y="708"/>
                </a:cubicBezTo>
                <a:cubicBezTo>
                  <a:pt x="1678" y="706"/>
                  <a:pt x="1676" y="705"/>
                  <a:pt x="1674" y="704"/>
                </a:cubicBezTo>
                <a:cubicBezTo>
                  <a:pt x="1674" y="704"/>
                  <a:pt x="1674" y="704"/>
                  <a:pt x="1674" y="704"/>
                </a:cubicBezTo>
                <a:cubicBezTo>
                  <a:pt x="1674" y="705"/>
                  <a:pt x="1673" y="706"/>
                  <a:pt x="1673" y="707"/>
                </a:cubicBezTo>
                <a:cubicBezTo>
                  <a:pt x="1670" y="707"/>
                  <a:pt x="1670" y="707"/>
                  <a:pt x="1668" y="708"/>
                </a:cubicBezTo>
                <a:cubicBezTo>
                  <a:pt x="1668" y="706"/>
                  <a:pt x="1668" y="705"/>
                  <a:pt x="1667" y="703"/>
                </a:cubicBezTo>
                <a:cubicBezTo>
                  <a:pt x="1666" y="704"/>
                  <a:pt x="1664" y="705"/>
                  <a:pt x="1662" y="705"/>
                </a:cubicBezTo>
                <a:cubicBezTo>
                  <a:pt x="1662" y="705"/>
                  <a:pt x="1662" y="704"/>
                  <a:pt x="1661" y="704"/>
                </a:cubicBezTo>
                <a:cubicBezTo>
                  <a:pt x="1660" y="704"/>
                  <a:pt x="1660" y="705"/>
                  <a:pt x="1658" y="705"/>
                </a:cubicBezTo>
                <a:cubicBezTo>
                  <a:pt x="1658" y="701"/>
                  <a:pt x="1658" y="697"/>
                  <a:pt x="1657" y="694"/>
                </a:cubicBezTo>
                <a:cubicBezTo>
                  <a:pt x="1656" y="693"/>
                  <a:pt x="1654" y="693"/>
                  <a:pt x="1653" y="692"/>
                </a:cubicBezTo>
                <a:cubicBezTo>
                  <a:pt x="1653" y="692"/>
                  <a:pt x="1653" y="691"/>
                  <a:pt x="1653" y="691"/>
                </a:cubicBezTo>
                <a:cubicBezTo>
                  <a:pt x="1654" y="691"/>
                  <a:pt x="1654" y="691"/>
                  <a:pt x="1654" y="691"/>
                </a:cubicBezTo>
                <a:cubicBezTo>
                  <a:pt x="1654" y="690"/>
                  <a:pt x="1653" y="690"/>
                  <a:pt x="1652" y="689"/>
                </a:cubicBezTo>
                <a:cubicBezTo>
                  <a:pt x="1653" y="687"/>
                  <a:pt x="1653" y="687"/>
                  <a:pt x="1652" y="685"/>
                </a:cubicBezTo>
                <a:cubicBezTo>
                  <a:pt x="1652" y="685"/>
                  <a:pt x="1651" y="685"/>
                  <a:pt x="1651" y="685"/>
                </a:cubicBezTo>
                <a:cubicBezTo>
                  <a:pt x="1650" y="682"/>
                  <a:pt x="1652" y="679"/>
                  <a:pt x="1653" y="677"/>
                </a:cubicBezTo>
                <a:cubicBezTo>
                  <a:pt x="1653" y="676"/>
                  <a:pt x="1653" y="676"/>
                  <a:pt x="1654" y="675"/>
                </a:cubicBezTo>
                <a:cubicBezTo>
                  <a:pt x="1654" y="675"/>
                  <a:pt x="1654" y="675"/>
                  <a:pt x="1655" y="676"/>
                </a:cubicBezTo>
                <a:cubicBezTo>
                  <a:pt x="1655" y="676"/>
                  <a:pt x="1655" y="677"/>
                  <a:pt x="1656" y="678"/>
                </a:cubicBezTo>
                <a:cubicBezTo>
                  <a:pt x="1657" y="680"/>
                  <a:pt x="1659" y="681"/>
                  <a:pt x="1661" y="682"/>
                </a:cubicBezTo>
                <a:cubicBezTo>
                  <a:pt x="1662" y="682"/>
                  <a:pt x="1663" y="681"/>
                  <a:pt x="1664" y="681"/>
                </a:cubicBezTo>
                <a:cubicBezTo>
                  <a:pt x="1665" y="681"/>
                  <a:pt x="1666" y="682"/>
                  <a:pt x="1667" y="682"/>
                </a:cubicBezTo>
                <a:cubicBezTo>
                  <a:pt x="1669" y="681"/>
                  <a:pt x="1670" y="679"/>
                  <a:pt x="1672" y="678"/>
                </a:cubicBezTo>
                <a:cubicBezTo>
                  <a:pt x="1675" y="677"/>
                  <a:pt x="1676" y="680"/>
                  <a:pt x="1679" y="680"/>
                </a:cubicBezTo>
                <a:cubicBezTo>
                  <a:pt x="1679" y="679"/>
                  <a:pt x="1680" y="679"/>
                  <a:pt x="1681" y="679"/>
                </a:cubicBezTo>
                <a:cubicBezTo>
                  <a:pt x="1682" y="678"/>
                  <a:pt x="1683" y="678"/>
                  <a:pt x="1684" y="678"/>
                </a:cubicBezTo>
                <a:cubicBezTo>
                  <a:pt x="1685" y="677"/>
                  <a:pt x="1687" y="674"/>
                  <a:pt x="1688" y="673"/>
                </a:cubicBezTo>
                <a:cubicBezTo>
                  <a:pt x="1688" y="672"/>
                  <a:pt x="1688" y="671"/>
                  <a:pt x="1688" y="670"/>
                </a:cubicBezTo>
                <a:cubicBezTo>
                  <a:pt x="1688" y="669"/>
                  <a:pt x="1690" y="669"/>
                  <a:pt x="1690" y="668"/>
                </a:cubicBezTo>
                <a:cubicBezTo>
                  <a:pt x="1690" y="665"/>
                  <a:pt x="1690" y="663"/>
                  <a:pt x="1692" y="662"/>
                </a:cubicBezTo>
                <a:close/>
                <a:moveTo>
                  <a:pt x="1749" y="418"/>
                </a:moveTo>
                <a:cubicBezTo>
                  <a:pt x="1751" y="416"/>
                  <a:pt x="1754" y="415"/>
                  <a:pt x="1757" y="413"/>
                </a:cubicBezTo>
                <a:cubicBezTo>
                  <a:pt x="1758" y="413"/>
                  <a:pt x="1758" y="411"/>
                  <a:pt x="1759" y="410"/>
                </a:cubicBezTo>
                <a:cubicBezTo>
                  <a:pt x="1760" y="410"/>
                  <a:pt x="1760" y="409"/>
                  <a:pt x="1761" y="409"/>
                </a:cubicBezTo>
                <a:cubicBezTo>
                  <a:pt x="1763" y="407"/>
                  <a:pt x="1766" y="401"/>
                  <a:pt x="1766" y="397"/>
                </a:cubicBezTo>
                <a:cubicBezTo>
                  <a:pt x="1765" y="397"/>
                  <a:pt x="1765" y="396"/>
                  <a:pt x="1764" y="396"/>
                </a:cubicBezTo>
                <a:cubicBezTo>
                  <a:pt x="1764" y="396"/>
                  <a:pt x="1765" y="396"/>
                  <a:pt x="1765" y="395"/>
                </a:cubicBezTo>
                <a:cubicBezTo>
                  <a:pt x="1765" y="395"/>
                  <a:pt x="1765" y="394"/>
                  <a:pt x="1765" y="394"/>
                </a:cubicBezTo>
                <a:cubicBezTo>
                  <a:pt x="1765" y="393"/>
                  <a:pt x="1765" y="392"/>
                  <a:pt x="1765" y="391"/>
                </a:cubicBezTo>
                <a:cubicBezTo>
                  <a:pt x="1767" y="390"/>
                  <a:pt x="1767" y="389"/>
                  <a:pt x="1768" y="388"/>
                </a:cubicBezTo>
                <a:cubicBezTo>
                  <a:pt x="1768" y="388"/>
                  <a:pt x="1768" y="388"/>
                  <a:pt x="1768" y="388"/>
                </a:cubicBezTo>
                <a:cubicBezTo>
                  <a:pt x="1769" y="388"/>
                  <a:pt x="1769" y="389"/>
                  <a:pt x="1769" y="390"/>
                </a:cubicBezTo>
                <a:cubicBezTo>
                  <a:pt x="1770" y="389"/>
                  <a:pt x="1772" y="389"/>
                  <a:pt x="1772" y="389"/>
                </a:cubicBezTo>
                <a:cubicBezTo>
                  <a:pt x="1772" y="388"/>
                  <a:pt x="1772" y="388"/>
                  <a:pt x="1772" y="387"/>
                </a:cubicBezTo>
                <a:cubicBezTo>
                  <a:pt x="1771" y="387"/>
                  <a:pt x="1771" y="387"/>
                  <a:pt x="1770" y="386"/>
                </a:cubicBezTo>
                <a:cubicBezTo>
                  <a:pt x="1770" y="386"/>
                  <a:pt x="1770" y="386"/>
                  <a:pt x="1770" y="386"/>
                </a:cubicBezTo>
                <a:cubicBezTo>
                  <a:pt x="1771" y="385"/>
                  <a:pt x="1771" y="385"/>
                  <a:pt x="1772" y="385"/>
                </a:cubicBezTo>
                <a:cubicBezTo>
                  <a:pt x="1773" y="385"/>
                  <a:pt x="1774" y="385"/>
                  <a:pt x="1774" y="386"/>
                </a:cubicBezTo>
                <a:cubicBezTo>
                  <a:pt x="1774" y="388"/>
                  <a:pt x="1774" y="389"/>
                  <a:pt x="1774" y="391"/>
                </a:cubicBezTo>
                <a:cubicBezTo>
                  <a:pt x="1775" y="392"/>
                  <a:pt x="1775" y="392"/>
                  <a:pt x="1775" y="392"/>
                </a:cubicBezTo>
                <a:cubicBezTo>
                  <a:pt x="1776" y="394"/>
                  <a:pt x="1778" y="397"/>
                  <a:pt x="1777" y="399"/>
                </a:cubicBezTo>
                <a:cubicBezTo>
                  <a:pt x="1777" y="401"/>
                  <a:pt x="1775" y="402"/>
                  <a:pt x="1775" y="404"/>
                </a:cubicBezTo>
                <a:cubicBezTo>
                  <a:pt x="1774" y="404"/>
                  <a:pt x="1774" y="405"/>
                  <a:pt x="1774" y="406"/>
                </a:cubicBezTo>
                <a:cubicBezTo>
                  <a:pt x="1768" y="408"/>
                  <a:pt x="1773" y="411"/>
                  <a:pt x="1771" y="416"/>
                </a:cubicBezTo>
                <a:cubicBezTo>
                  <a:pt x="1770" y="418"/>
                  <a:pt x="1766" y="421"/>
                  <a:pt x="1770" y="424"/>
                </a:cubicBezTo>
                <a:cubicBezTo>
                  <a:pt x="1770" y="424"/>
                  <a:pt x="1770" y="424"/>
                  <a:pt x="1770" y="424"/>
                </a:cubicBezTo>
                <a:cubicBezTo>
                  <a:pt x="1768" y="425"/>
                  <a:pt x="1768" y="426"/>
                  <a:pt x="1767" y="429"/>
                </a:cubicBezTo>
                <a:cubicBezTo>
                  <a:pt x="1766" y="429"/>
                  <a:pt x="1766" y="429"/>
                  <a:pt x="1765" y="430"/>
                </a:cubicBezTo>
                <a:cubicBezTo>
                  <a:pt x="1765" y="430"/>
                  <a:pt x="1764" y="430"/>
                  <a:pt x="1764" y="430"/>
                </a:cubicBezTo>
                <a:cubicBezTo>
                  <a:pt x="1764" y="428"/>
                  <a:pt x="1765" y="427"/>
                  <a:pt x="1766" y="426"/>
                </a:cubicBezTo>
                <a:cubicBezTo>
                  <a:pt x="1765" y="425"/>
                  <a:pt x="1765" y="425"/>
                  <a:pt x="1765" y="425"/>
                </a:cubicBezTo>
                <a:cubicBezTo>
                  <a:pt x="1764" y="426"/>
                  <a:pt x="1761" y="428"/>
                  <a:pt x="1760" y="429"/>
                </a:cubicBezTo>
                <a:cubicBezTo>
                  <a:pt x="1760" y="430"/>
                  <a:pt x="1760" y="431"/>
                  <a:pt x="1759" y="432"/>
                </a:cubicBezTo>
                <a:cubicBezTo>
                  <a:pt x="1759" y="432"/>
                  <a:pt x="1758" y="431"/>
                  <a:pt x="1758" y="431"/>
                </a:cubicBezTo>
                <a:cubicBezTo>
                  <a:pt x="1758" y="431"/>
                  <a:pt x="1758" y="430"/>
                  <a:pt x="1758" y="429"/>
                </a:cubicBezTo>
                <a:cubicBezTo>
                  <a:pt x="1758" y="429"/>
                  <a:pt x="1758" y="429"/>
                  <a:pt x="1758" y="429"/>
                </a:cubicBezTo>
                <a:cubicBezTo>
                  <a:pt x="1756" y="429"/>
                  <a:pt x="1756" y="431"/>
                  <a:pt x="1755" y="432"/>
                </a:cubicBezTo>
                <a:cubicBezTo>
                  <a:pt x="1752" y="432"/>
                  <a:pt x="1751" y="432"/>
                  <a:pt x="1749" y="432"/>
                </a:cubicBezTo>
                <a:cubicBezTo>
                  <a:pt x="1749" y="431"/>
                  <a:pt x="1747" y="429"/>
                  <a:pt x="1746" y="430"/>
                </a:cubicBezTo>
                <a:cubicBezTo>
                  <a:pt x="1746" y="431"/>
                  <a:pt x="1745" y="431"/>
                  <a:pt x="1745" y="432"/>
                </a:cubicBezTo>
                <a:cubicBezTo>
                  <a:pt x="1746" y="433"/>
                  <a:pt x="1747" y="433"/>
                  <a:pt x="1747" y="434"/>
                </a:cubicBezTo>
                <a:cubicBezTo>
                  <a:pt x="1747" y="434"/>
                  <a:pt x="1747" y="434"/>
                  <a:pt x="1747" y="434"/>
                </a:cubicBezTo>
                <a:cubicBezTo>
                  <a:pt x="1744" y="435"/>
                  <a:pt x="1742" y="436"/>
                  <a:pt x="1741" y="440"/>
                </a:cubicBezTo>
                <a:cubicBezTo>
                  <a:pt x="1739" y="439"/>
                  <a:pt x="1738" y="438"/>
                  <a:pt x="1736" y="437"/>
                </a:cubicBezTo>
                <a:cubicBezTo>
                  <a:pt x="1736" y="436"/>
                  <a:pt x="1736" y="435"/>
                  <a:pt x="1736" y="434"/>
                </a:cubicBezTo>
                <a:cubicBezTo>
                  <a:pt x="1737" y="434"/>
                  <a:pt x="1738" y="433"/>
                  <a:pt x="1738" y="432"/>
                </a:cubicBezTo>
                <a:cubicBezTo>
                  <a:pt x="1738" y="431"/>
                  <a:pt x="1738" y="431"/>
                  <a:pt x="1737" y="431"/>
                </a:cubicBezTo>
                <a:cubicBezTo>
                  <a:pt x="1736" y="432"/>
                  <a:pt x="1734" y="431"/>
                  <a:pt x="1733" y="431"/>
                </a:cubicBezTo>
                <a:cubicBezTo>
                  <a:pt x="1732" y="432"/>
                  <a:pt x="1730" y="432"/>
                  <a:pt x="1729" y="433"/>
                </a:cubicBezTo>
                <a:cubicBezTo>
                  <a:pt x="1729" y="433"/>
                  <a:pt x="1728" y="432"/>
                  <a:pt x="1728" y="433"/>
                </a:cubicBezTo>
                <a:cubicBezTo>
                  <a:pt x="1725" y="433"/>
                  <a:pt x="1723" y="434"/>
                  <a:pt x="1721" y="435"/>
                </a:cubicBezTo>
                <a:cubicBezTo>
                  <a:pt x="1721" y="434"/>
                  <a:pt x="1721" y="434"/>
                  <a:pt x="1721" y="434"/>
                </a:cubicBezTo>
                <a:cubicBezTo>
                  <a:pt x="1718" y="433"/>
                  <a:pt x="1719" y="435"/>
                  <a:pt x="1718" y="437"/>
                </a:cubicBezTo>
                <a:cubicBezTo>
                  <a:pt x="1717" y="436"/>
                  <a:pt x="1714" y="436"/>
                  <a:pt x="1712" y="436"/>
                </a:cubicBezTo>
                <a:cubicBezTo>
                  <a:pt x="1712" y="436"/>
                  <a:pt x="1712" y="436"/>
                  <a:pt x="1711" y="436"/>
                </a:cubicBezTo>
                <a:cubicBezTo>
                  <a:pt x="1711" y="435"/>
                  <a:pt x="1712" y="434"/>
                  <a:pt x="1712" y="434"/>
                </a:cubicBezTo>
                <a:cubicBezTo>
                  <a:pt x="1718" y="434"/>
                  <a:pt x="1719" y="428"/>
                  <a:pt x="1722" y="426"/>
                </a:cubicBezTo>
                <a:cubicBezTo>
                  <a:pt x="1724" y="426"/>
                  <a:pt x="1724" y="426"/>
                  <a:pt x="1724" y="427"/>
                </a:cubicBezTo>
                <a:cubicBezTo>
                  <a:pt x="1728" y="427"/>
                  <a:pt x="1733" y="425"/>
                  <a:pt x="1737" y="424"/>
                </a:cubicBezTo>
                <a:cubicBezTo>
                  <a:pt x="1737" y="426"/>
                  <a:pt x="1737" y="426"/>
                  <a:pt x="1738" y="427"/>
                </a:cubicBezTo>
                <a:cubicBezTo>
                  <a:pt x="1740" y="426"/>
                  <a:pt x="1741" y="425"/>
                  <a:pt x="1742" y="425"/>
                </a:cubicBezTo>
                <a:cubicBezTo>
                  <a:pt x="1742" y="420"/>
                  <a:pt x="1744" y="421"/>
                  <a:pt x="1746" y="418"/>
                </a:cubicBezTo>
                <a:cubicBezTo>
                  <a:pt x="1746" y="417"/>
                  <a:pt x="1746" y="415"/>
                  <a:pt x="1746" y="414"/>
                </a:cubicBezTo>
                <a:cubicBezTo>
                  <a:pt x="1747" y="413"/>
                  <a:pt x="1748" y="413"/>
                  <a:pt x="1750" y="412"/>
                </a:cubicBezTo>
                <a:cubicBezTo>
                  <a:pt x="1750" y="413"/>
                  <a:pt x="1750" y="413"/>
                  <a:pt x="1750" y="414"/>
                </a:cubicBezTo>
                <a:cubicBezTo>
                  <a:pt x="1749" y="414"/>
                  <a:pt x="1748" y="415"/>
                  <a:pt x="1748" y="415"/>
                </a:cubicBezTo>
                <a:cubicBezTo>
                  <a:pt x="1748" y="416"/>
                  <a:pt x="1748" y="417"/>
                  <a:pt x="1748" y="418"/>
                </a:cubicBezTo>
                <a:cubicBezTo>
                  <a:pt x="1748" y="418"/>
                  <a:pt x="1749" y="418"/>
                  <a:pt x="1749" y="418"/>
                </a:cubicBezTo>
                <a:close/>
                <a:moveTo>
                  <a:pt x="1785" y="315"/>
                </a:moveTo>
                <a:cubicBezTo>
                  <a:pt x="1786" y="318"/>
                  <a:pt x="1788" y="322"/>
                  <a:pt x="1789" y="325"/>
                </a:cubicBezTo>
                <a:cubicBezTo>
                  <a:pt x="1790" y="327"/>
                  <a:pt x="1791" y="329"/>
                  <a:pt x="1792" y="331"/>
                </a:cubicBezTo>
                <a:cubicBezTo>
                  <a:pt x="1789" y="330"/>
                  <a:pt x="1786" y="326"/>
                  <a:pt x="1782" y="328"/>
                </a:cubicBezTo>
                <a:cubicBezTo>
                  <a:pt x="1781" y="332"/>
                  <a:pt x="1779" y="336"/>
                  <a:pt x="1781" y="341"/>
                </a:cubicBezTo>
                <a:cubicBezTo>
                  <a:pt x="1782" y="344"/>
                  <a:pt x="1787" y="346"/>
                  <a:pt x="1785" y="351"/>
                </a:cubicBezTo>
                <a:cubicBezTo>
                  <a:pt x="1785" y="351"/>
                  <a:pt x="1785" y="351"/>
                  <a:pt x="1785" y="351"/>
                </a:cubicBezTo>
                <a:cubicBezTo>
                  <a:pt x="1784" y="349"/>
                  <a:pt x="1783" y="347"/>
                  <a:pt x="1780" y="346"/>
                </a:cubicBezTo>
                <a:cubicBezTo>
                  <a:pt x="1778" y="348"/>
                  <a:pt x="1778" y="350"/>
                  <a:pt x="1776" y="352"/>
                </a:cubicBezTo>
                <a:cubicBezTo>
                  <a:pt x="1776" y="352"/>
                  <a:pt x="1776" y="352"/>
                  <a:pt x="1776" y="352"/>
                </a:cubicBezTo>
                <a:cubicBezTo>
                  <a:pt x="1776" y="351"/>
                  <a:pt x="1774" y="349"/>
                  <a:pt x="1775" y="347"/>
                </a:cubicBezTo>
                <a:cubicBezTo>
                  <a:pt x="1775" y="346"/>
                  <a:pt x="1776" y="345"/>
                  <a:pt x="1776" y="344"/>
                </a:cubicBezTo>
                <a:cubicBezTo>
                  <a:pt x="1776" y="343"/>
                  <a:pt x="1776" y="342"/>
                  <a:pt x="1775" y="340"/>
                </a:cubicBezTo>
                <a:cubicBezTo>
                  <a:pt x="1776" y="339"/>
                  <a:pt x="1777" y="338"/>
                  <a:pt x="1777" y="337"/>
                </a:cubicBezTo>
                <a:cubicBezTo>
                  <a:pt x="1778" y="335"/>
                  <a:pt x="1776" y="332"/>
                  <a:pt x="1775" y="331"/>
                </a:cubicBezTo>
                <a:cubicBezTo>
                  <a:pt x="1778" y="329"/>
                  <a:pt x="1779" y="315"/>
                  <a:pt x="1777" y="311"/>
                </a:cubicBezTo>
                <a:cubicBezTo>
                  <a:pt x="1777" y="309"/>
                  <a:pt x="1775" y="309"/>
                  <a:pt x="1775" y="306"/>
                </a:cubicBezTo>
                <a:cubicBezTo>
                  <a:pt x="1774" y="302"/>
                  <a:pt x="1777" y="301"/>
                  <a:pt x="1775" y="297"/>
                </a:cubicBezTo>
                <a:cubicBezTo>
                  <a:pt x="1776" y="295"/>
                  <a:pt x="1779" y="295"/>
                  <a:pt x="1781" y="294"/>
                </a:cubicBezTo>
                <a:cubicBezTo>
                  <a:pt x="1782" y="294"/>
                  <a:pt x="1782" y="295"/>
                  <a:pt x="1782" y="296"/>
                </a:cubicBezTo>
                <a:cubicBezTo>
                  <a:pt x="1785" y="302"/>
                  <a:pt x="1781" y="304"/>
                  <a:pt x="1783" y="309"/>
                </a:cubicBezTo>
                <a:cubicBezTo>
                  <a:pt x="1783" y="312"/>
                  <a:pt x="1784" y="313"/>
                  <a:pt x="1785" y="315"/>
                </a:cubicBezTo>
                <a:close/>
                <a:moveTo>
                  <a:pt x="1797" y="372"/>
                </a:moveTo>
                <a:cubicBezTo>
                  <a:pt x="1796" y="374"/>
                  <a:pt x="1795" y="374"/>
                  <a:pt x="1792" y="375"/>
                </a:cubicBezTo>
                <a:cubicBezTo>
                  <a:pt x="1792" y="375"/>
                  <a:pt x="1791" y="374"/>
                  <a:pt x="1790" y="374"/>
                </a:cubicBezTo>
                <a:cubicBezTo>
                  <a:pt x="1787" y="375"/>
                  <a:pt x="1785" y="378"/>
                  <a:pt x="1785" y="381"/>
                </a:cubicBezTo>
                <a:cubicBezTo>
                  <a:pt x="1782" y="381"/>
                  <a:pt x="1777" y="376"/>
                  <a:pt x="1774" y="377"/>
                </a:cubicBezTo>
                <a:cubicBezTo>
                  <a:pt x="1773" y="378"/>
                  <a:pt x="1772" y="378"/>
                  <a:pt x="1771" y="379"/>
                </a:cubicBezTo>
                <a:cubicBezTo>
                  <a:pt x="1771" y="378"/>
                  <a:pt x="1770" y="378"/>
                  <a:pt x="1770" y="377"/>
                </a:cubicBezTo>
                <a:cubicBezTo>
                  <a:pt x="1768" y="377"/>
                  <a:pt x="1767" y="377"/>
                  <a:pt x="1767" y="379"/>
                </a:cubicBezTo>
                <a:cubicBezTo>
                  <a:pt x="1767" y="379"/>
                  <a:pt x="1767" y="379"/>
                  <a:pt x="1767" y="379"/>
                </a:cubicBezTo>
                <a:cubicBezTo>
                  <a:pt x="1769" y="380"/>
                  <a:pt x="1771" y="381"/>
                  <a:pt x="1772" y="382"/>
                </a:cubicBezTo>
                <a:cubicBezTo>
                  <a:pt x="1772" y="383"/>
                  <a:pt x="1772" y="383"/>
                  <a:pt x="1772" y="383"/>
                </a:cubicBezTo>
                <a:cubicBezTo>
                  <a:pt x="1771" y="383"/>
                  <a:pt x="1770" y="383"/>
                  <a:pt x="1769" y="383"/>
                </a:cubicBezTo>
                <a:cubicBezTo>
                  <a:pt x="1768" y="384"/>
                  <a:pt x="1768" y="385"/>
                  <a:pt x="1766" y="386"/>
                </a:cubicBezTo>
                <a:cubicBezTo>
                  <a:pt x="1766" y="386"/>
                  <a:pt x="1766" y="386"/>
                  <a:pt x="1766" y="386"/>
                </a:cubicBezTo>
                <a:cubicBezTo>
                  <a:pt x="1765" y="384"/>
                  <a:pt x="1767" y="383"/>
                  <a:pt x="1766" y="381"/>
                </a:cubicBezTo>
                <a:cubicBezTo>
                  <a:pt x="1765" y="381"/>
                  <a:pt x="1765" y="381"/>
                  <a:pt x="1764" y="380"/>
                </a:cubicBezTo>
                <a:cubicBezTo>
                  <a:pt x="1764" y="379"/>
                  <a:pt x="1764" y="378"/>
                  <a:pt x="1764" y="377"/>
                </a:cubicBezTo>
                <a:cubicBezTo>
                  <a:pt x="1765" y="376"/>
                  <a:pt x="1767" y="375"/>
                  <a:pt x="1769" y="374"/>
                </a:cubicBezTo>
                <a:cubicBezTo>
                  <a:pt x="1769" y="374"/>
                  <a:pt x="1769" y="374"/>
                  <a:pt x="1769" y="373"/>
                </a:cubicBezTo>
                <a:cubicBezTo>
                  <a:pt x="1768" y="373"/>
                  <a:pt x="1768" y="373"/>
                  <a:pt x="1768" y="372"/>
                </a:cubicBezTo>
                <a:cubicBezTo>
                  <a:pt x="1768" y="372"/>
                  <a:pt x="1768" y="371"/>
                  <a:pt x="1769" y="371"/>
                </a:cubicBezTo>
                <a:cubicBezTo>
                  <a:pt x="1770" y="372"/>
                  <a:pt x="1771" y="373"/>
                  <a:pt x="1773" y="372"/>
                </a:cubicBezTo>
                <a:cubicBezTo>
                  <a:pt x="1773" y="371"/>
                  <a:pt x="1773" y="370"/>
                  <a:pt x="1773" y="368"/>
                </a:cubicBezTo>
                <a:cubicBezTo>
                  <a:pt x="1774" y="368"/>
                  <a:pt x="1775" y="368"/>
                  <a:pt x="1776" y="367"/>
                </a:cubicBezTo>
                <a:cubicBezTo>
                  <a:pt x="1776" y="365"/>
                  <a:pt x="1776" y="364"/>
                  <a:pt x="1776" y="362"/>
                </a:cubicBezTo>
                <a:cubicBezTo>
                  <a:pt x="1775" y="359"/>
                  <a:pt x="1773" y="359"/>
                  <a:pt x="1776" y="356"/>
                </a:cubicBezTo>
                <a:cubicBezTo>
                  <a:pt x="1780" y="358"/>
                  <a:pt x="1787" y="370"/>
                  <a:pt x="1793" y="367"/>
                </a:cubicBezTo>
                <a:cubicBezTo>
                  <a:pt x="1795" y="367"/>
                  <a:pt x="1795" y="365"/>
                  <a:pt x="1797" y="365"/>
                </a:cubicBezTo>
                <a:cubicBezTo>
                  <a:pt x="1797" y="365"/>
                  <a:pt x="1797" y="365"/>
                  <a:pt x="1797" y="365"/>
                </a:cubicBezTo>
                <a:cubicBezTo>
                  <a:pt x="1796" y="366"/>
                  <a:pt x="1796" y="367"/>
                  <a:pt x="1795" y="368"/>
                </a:cubicBezTo>
                <a:cubicBezTo>
                  <a:pt x="1796" y="369"/>
                  <a:pt x="1798" y="372"/>
                  <a:pt x="1797" y="372"/>
                </a:cubicBezTo>
                <a:close/>
                <a:moveTo>
                  <a:pt x="1882" y="735"/>
                </a:moveTo>
                <a:cubicBezTo>
                  <a:pt x="1883" y="737"/>
                  <a:pt x="1883" y="739"/>
                  <a:pt x="1884" y="740"/>
                </a:cubicBezTo>
                <a:cubicBezTo>
                  <a:pt x="1886" y="740"/>
                  <a:pt x="1887" y="740"/>
                  <a:pt x="1889" y="740"/>
                </a:cubicBezTo>
                <a:cubicBezTo>
                  <a:pt x="1889" y="741"/>
                  <a:pt x="1889" y="741"/>
                  <a:pt x="1889" y="741"/>
                </a:cubicBezTo>
                <a:cubicBezTo>
                  <a:pt x="1888" y="741"/>
                  <a:pt x="1888" y="742"/>
                  <a:pt x="1888" y="742"/>
                </a:cubicBezTo>
                <a:cubicBezTo>
                  <a:pt x="1888" y="743"/>
                  <a:pt x="1892" y="743"/>
                  <a:pt x="1892" y="744"/>
                </a:cubicBezTo>
                <a:cubicBezTo>
                  <a:pt x="1892" y="744"/>
                  <a:pt x="1892" y="744"/>
                  <a:pt x="1892" y="744"/>
                </a:cubicBezTo>
                <a:cubicBezTo>
                  <a:pt x="1892" y="745"/>
                  <a:pt x="1891" y="745"/>
                  <a:pt x="1891" y="745"/>
                </a:cubicBezTo>
                <a:cubicBezTo>
                  <a:pt x="1891" y="745"/>
                  <a:pt x="1891" y="745"/>
                  <a:pt x="1891" y="745"/>
                </a:cubicBezTo>
                <a:cubicBezTo>
                  <a:pt x="1892" y="746"/>
                  <a:pt x="1894" y="747"/>
                  <a:pt x="1896" y="747"/>
                </a:cubicBezTo>
                <a:cubicBezTo>
                  <a:pt x="1896" y="748"/>
                  <a:pt x="1896" y="749"/>
                  <a:pt x="1896" y="750"/>
                </a:cubicBezTo>
                <a:cubicBezTo>
                  <a:pt x="1894" y="750"/>
                  <a:pt x="1893" y="750"/>
                  <a:pt x="1893" y="749"/>
                </a:cubicBezTo>
                <a:cubicBezTo>
                  <a:pt x="1892" y="749"/>
                  <a:pt x="1892" y="748"/>
                  <a:pt x="1892" y="748"/>
                </a:cubicBezTo>
                <a:cubicBezTo>
                  <a:pt x="1890" y="748"/>
                  <a:pt x="1887" y="747"/>
                  <a:pt x="1885" y="747"/>
                </a:cubicBezTo>
                <a:cubicBezTo>
                  <a:pt x="1883" y="746"/>
                  <a:pt x="1881" y="747"/>
                  <a:pt x="1879" y="746"/>
                </a:cubicBezTo>
                <a:cubicBezTo>
                  <a:pt x="1878" y="745"/>
                  <a:pt x="1878" y="745"/>
                  <a:pt x="1877" y="743"/>
                </a:cubicBezTo>
                <a:cubicBezTo>
                  <a:pt x="1876" y="743"/>
                  <a:pt x="1875" y="742"/>
                  <a:pt x="1873" y="741"/>
                </a:cubicBezTo>
                <a:cubicBezTo>
                  <a:pt x="1872" y="739"/>
                  <a:pt x="1870" y="737"/>
                  <a:pt x="1869" y="734"/>
                </a:cubicBezTo>
                <a:cubicBezTo>
                  <a:pt x="1867" y="734"/>
                  <a:pt x="1865" y="734"/>
                  <a:pt x="1863" y="733"/>
                </a:cubicBezTo>
                <a:cubicBezTo>
                  <a:pt x="1863" y="733"/>
                  <a:pt x="1862" y="733"/>
                  <a:pt x="1861" y="732"/>
                </a:cubicBezTo>
                <a:cubicBezTo>
                  <a:pt x="1860" y="732"/>
                  <a:pt x="1859" y="733"/>
                  <a:pt x="1858" y="733"/>
                </a:cubicBezTo>
                <a:cubicBezTo>
                  <a:pt x="1857" y="733"/>
                  <a:pt x="1857" y="732"/>
                  <a:pt x="1856" y="732"/>
                </a:cubicBezTo>
                <a:cubicBezTo>
                  <a:pt x="1856" y="733"/>
                  <a:pt x="1856" y="733"/>
                  <a:pt x="1857" y="734"/>
                </a:cubicBezTo>
                <a:cubicBezTo>
                  <a:pt x="1857" y="734"/>
                  <a:pt x="1856" y="734"/>
                  <a:pt x="1856" y="734"/>
                </a:cubicBezTo>
                <a:cubicBezTo>
                  <a:pt x="1856" y="735"/>
                  <a:pt x="1855" y="734"/>
                  <a:pt x="1854" y="734"/>
                </a:cubicBezTo>
                <a:cubicBezTo>
                  <a:pt x="1854" y="735"/>
                  <a:pt x="1854" y="735"/>
                  <a:pt x="1854" y="735"/>
                </a:cubicBezTo>
                <a:cubicBezTo>
                  <a:pt x="1854" y="735"/>
                  <a:pt x="1855" y="735"/>
                  <a:pt x="1855" y="736"/>
                </a:cubicBezTo>
                <a:cubicBezTo>
                  <a:pt x="1853" y="736"/>
                  <a:pt x="1848" y="735"/>
                  <a:pt x="1848" y="736"/>
                </a:cubicBezTo>
                <a:cubicBezTo>
                  <a:pt x="1848" y="736"/>
                  <a:pt x="1848" y="736"/>
                  <a:pt x="1848" y="736"/>
                </a:cubicBezTo>
                <a:cubicBezTo>
                  <a:pt x="1850" y="737"/>
                  <a:pt x="1853" y="737"/>
                  <a:pt x="1854" y="740"/>
                </a:cubicBezTo>
                <a:cubicBezTo>
                  <a:pt x="1853" y="740"/>
                  <a:pt x="1851" y="741"/>
                  <a:pt x="1850" y="742"/>
                </a:cubicBezTo>
                <a:cubicBezTo>
                  <a:pt x="1847" y="742"/>
                  <a:pt x="1843" y="741"/>
                  <a:pt x="1840" y="741"/>
                </a:cubicBezTo>
                <a:cubicBezTo>
                  <a:pt x="1838" y="739"/>
                  <a:pt x="1836" y="737"/>
                  <a:pt x="1834" y="735"/>
                </a:cubicBezTo>
                <a:cubicBezTo>
                  <a:pt x="1832" y="734"/>
                  <a:pt x="1830" y="736"/>
                  <a:pt x="1828" y="736"/>
                </a:cubicBezTo>
                <a:cubicBezTo>
                  <a:pt x="1828" y="734"/>
                  <a:pt x="1829" y="734"/>
                  <a:pt x="1829" y="732"/>
                </a:cubicBezTo>
                <a:cubicBezTo>
                  <a:pt x="1828" y="731"/>
                  <a:pt x="1827" y="730"/>
                  <a:pt x="1826" y="729"/>
                </a:cubicBezTo>
                <a:cubicBezTo>
                  <a:pt x="1827" y="728"/>
                  <a:pt x="1827" y="728"/>
                  <a:pt x="1828" y="728"/>
                </a:cubicBezTo>
                <a:cubicBezTo>
                  <a:pt x="1828" y="728"/>
                  <a:pt x="1828" y="727"/>
                  <a:pt x="1828" y="727"/>
                </a:cubicBezTo>
                <a:cubicBezTo>
                  <a:pt x="1824" y="726"/>
                  <a:pt x="1824" y="720"/>
                  <a:pt x="1821" y="718"/>
                </a:cubicBezTo>
                <a:cubicBezTo>
                  <a:pt x="1817" y="715"/>
                  <a:pt x="1809" y="715"/>
                  <a:pt x="1804" y="712"/>
                </a:cubicBezTo>
                <a:cubicBezTo>
                  <a:pt x="1804" y="711"/>
                  <a:pt x="1804" y="711"/>
                  <a:pt x="1803" y="710"/>
                </a:cubicBezTo>
                <a:cubicBezTo>
                  <a:pt x="1797" y="712"/>
                  <a:pt x="1799" y="706"/>
                  <a:pt x="1797" y="705"/>
                </a:cubicBezTo>
                <a:cubicBezTo>
                  <a:pt x="1795" y="707"/>
                  <a:pt x="1797" y="711"/>
                  <a:pt x="1793" y="712"/>
                </a:cubicBezTo>
                <a:cubicBezTo>
                  <a:pt x="1792" y="711"/>
                  <a:pt x="1792" y="710"/>
                  <a:pt x="1791" y="709"/>
                </a:cubicBezTo>
                <a:cubicBezTo>
                  <a:pt x="1792" y="709"/>
                  <a:pt x="1792" y="709"/>
                  <a:pt x="1792" y="708"/>
                </a:cubicBezTo>
                <a:cubicBezTo>
                  <a:pt x="1792" y="705"/>
                  <a:pt x="1789" y="706"/>
                  <a:pt x="1787" y="704"/>
                </a:cubicBezTo>
                <a:cubicBezTo>
                  <a:pt x="1787" y="704"/>
                  <a:pt x="1787" y="703"/>
                  <a:pt x="1787" y="703"/>
                </a:cubicBezTo>
                <a:cubicBezTo>
                  <a:pt x="1789" y="703"/>
                  <a:pt x="1791" y="704"/>
                  <a:pt x="1791" y="704"/>
                </a:cubicBezTo>
                <a:cubicBezTo>
                  <a:pt x="1793" y="703"/>
                  <a:pt x="1793" y="702"/>
                  <a:pt x="1794" y="702"/>
                </a:cubicBezTo>
                <a:cubicBezTo>
                  <a:pt x="1795" y="703"/>
                  <a:pt x="1797" y="703"/>
                  <a:pt x="1798" y="702"/>
                </a:cubicBezTo>
                <a:cubicBezTo>
                  <a:pt x="1798" y="701"/>
                  <a:pt x="1798" y="701"/>
                  <a:pt x="1798" y="700"/>
                </a:cubicBezTo>
                <a:cubicBezTo>
                  <a:pt x="1796" y="700"/>
                  <a:pt x="1791" y="701"/>
                  <a:pt x="1789" y="700"/>
                </a:cubicBezTo>
                <a:cubicBezTo>
                  <a:pt x="1787" y="700"/>
                  <a:pt x="1787" y="697"/>
                  <a:pt x="1786" y="696"/>
                </a:cubicBezTo>
                <a:cubicBezTo>
                  <a:pt x="1785" y="696"/>
                  <a:pt x="1783" y="696"/>
                  <a:pt x="1782" y="696"/>
                </a:cubicBezTo>
                <a:cubicBezTo>
                  <a:pt x="1782" y="696"/>
                  <a:pt x="1782" y="696"/>
                  <a:pt x="1782" y="695"/>
                </a:cubicBezTo>
                <a:cubicBezTo>
                  <a:pt x="1782" y="695"/>
                  <a:pt x="1782" y="695"/>
                  <a:pt x="1782" y="695"/>
                </a:cubicBezTo>
                <a:cubicBezTo>
                  <a:pt x="1782" y="694"/>
                  <a:pt x="1783" y="693"/>
                  <a:pt x="1783" y="692"/>
                </a:cubicBezTo>
                <a:cubicBezTo>
                  <a:pt x="1786" y="692"/>
                  <a:pt x="1787" y="690"/>
                  <a:pt x="1789" y="690"/>
                </a:cubicBezTo>
                <a:cubicBezTo>
                  <a:pt x="1790" y="689"/>
                  <a:pt x="1797" y="692"/>
                  <a:pt x="1799" y="693"/>
                </a:cubicBezTo>
                <a:cubicBezTo>
                  <a:pt x="1799" y="693"/>
                  <a:pt x="1799" y="694"/>
                  <a:pt x="1800" y="695"/>
                </a:cubicBezTo>
                <a:cubicBezTo>
                  <a:pt x="1800" y="696"/>
                  <a:pt x="1799" y="697"/>
                  <a:pt x="1799" y="698"/>
                </a:cubicBezTo>
                <a:cubicBezTo>
                  <a:pt x="1799" y="700"/>
                  <a:pt x="1801" y="704"/>
                  <a:pt x="1802" y="704"/>
                </a:cubicBezTo>
                <a:cubicBezTo>
                  <a:pt x="1802" y="704"/>
                  <a:pt x="1802" y="703"/>
                  <a:pt x="1802" y="703"/>
                </a:cubicBezTo>
                <a:cubicBezTo>
                  <a:pt x="1802" y="703"/>
                  <a:pt x="1802" y="703"/>
                  <a:pt x="1802" y="703"/>
                </a:cubicBezTo>
                <a:cubicBezTo>
                  <a:pt x="1803" y="705"/>
                  <a:pt x="1804" y="707"/>
                  <a:pt x="1806" y="707"/>
                </a:cubicBezTo>
                <a:cubicBezTo>
                  <a:pt x="1810" y="706"/>
                  <a:pt x="1811" y="703"/>
                  <a:pt x="1812" y="701"/>
                </a:cubicBezTo>
                <a:cubicBezTo>
                  <a:pt x="1814" y="701"/>
                  <a:pt x="1816" y="700"/>
                  <a:pt x="1817" y="700"/>
                </a:cubicBezTo>
                <a:cubicBezTo>
                  <a:pt x="1817" y="699"/>
                  <a:pt x="1817" y="698"/>
                  <a:pt x="1818" y="698"/>
                </a:cubicBezTo>
                <a:cubicBezTo>
                  <a:pt x="1819" y="697"/>
                  <a:pt x="1820" y="697"/>
                  <a:pt x="1821" y="696"/>
                </a:cubicBezTo>
                <a:cubicBezTo>
                  <a:pt x="1823" y="696"/>
                  <a:pt x="1830" y="699"/>
                  <a:pt x="1832" y="700"/>
                </a:cubicBezTo>
                <a:cubicBezTo>
                  <a:pt x="1838" y="703"/>
                  <a:pt x="1845" y="705"/>
                  <a:pt x="1852" y="707"/>
                </a:cubicBezTo>
                <a:cubicBezTo>
                  <a:pt x="1855" y="708"/>
                  <a:pt x="1857" y="710"/>
                  <a:pt x="1861" y="710"/>
                </a:cubicBezTo>
                <a:cubicBezTo>
                  <a:pt x="1862" y="713"/>
                  <a:pt x="1866" y="714"/>
                  <a:pt x="1868" y="716"/>
                </a:cubicBezTo>
                <a:cubicBezTo>
                  <a:pt x="1868" y="717"/>
                  <a:pt x="1867" y="718"/>
                  <a:pt x="1868" y="719"/>
                </a:cubicBezTo>
                <a:cubicBezTo>
                  <a:pt x="1870" y="720"/>
                  <a:pt x="1873" y="721"/>
                  <a:pt x="1875" y="722"/>
                </a:cubicBezTo>
                <a:cubicBezTo>
                  <a:pt x="1876" y="722"/>
                  <a:pt x="1877" y="722"/>
                  <a:pt x="1878" y="723"/>
                </a:cubicBezTo>
                <a:cubicBezTo>
                  <a:pt x="1879" y="723"/>
                  <a:pt x="1880" y="725"/>
                  <a:pt x="1880" y="726"/>
                </a:cubicBezTo>
                <a:cubicBezTo>
                  <a:pt x="1880" y="726"/>
                  <a:pt x="1880" y="726"/>
                  <a:pt x="1880" y="726"/>
                </a:cubicBezTo>
                <a:cubicBezTo>
                  <a:pt x="1878" y="727"/>
                  <a:pt x="1876" y="726"/>
                  <a:pt x="1875" y="728"/>
                </a:cubicBezTo>
                <a:cubicBezTo>
                  <a:pt x="1876" y="731"/>
                  <a:pt x="1877" y="732"/>
                  <a:pt x="1880" y="734"/>
                </a:cubicBezTo>
                <a:cubicBezTo>
                  <a:pt x="1880" y="734"/>
                  <a:pt x="1881" y="735"/>
                  <a:pt x="1882" y="735"/>
                </a:cubicBezTo>
                <a:close/>
                <a:moveTo>
                  <a:pt x="1905" y="713"/>
                </a:moveTo>
                <a:cubicBezTo>
                  <a:pt x="1905" y="713"/>
                  <a:pt x="1905" y="713"/>
                  <a:pt x="1905" y="712"/>
                </a:cubicBezTo>
                <a:cubicBezTo>
                  <a:pt x="1906" y="713"/>
                  <a:pt x="1906" y="714"/>
                  <a:pt x="1907" y="715"/>
                </a:cubicBezTo>
                <a:cubicBezTo>
                  <a:pt x="1906" y="715"/>
                  <a:pt x="1906" y="716"/>
                  <a:pt x="1906" y="716"/>
                </a:cubicBezTo>
                <a:cubicBezTo>
                  <a:pt x="1905" y="717"/>
                  <a:pt x="1904" y="717"/>
                  <a:pt x="1904" y="717"/>
                </a:cubicBezTo>
                <a:cubicBezTo>
                  <a:pt x="1904" y="718"/>
                  <a:pt x="1905" y="718"/>
                  <a:pt x="1905" y="719"/>
                </a:cubicBezTo>
                <a:cubicBezTo>
                  <a:pt x="1905" y="719"/>
                  <a:pt x="1905" y="720"/>
                  <a:pt x="1904" y="720"/>
                </a:cubicBezTo>
                <a:cubicBezTo>
                  <a:pt x="1903" y="720"/>
                  <a:pt x="1902" y="720"/>
                  <a:pt x="1901" y="720"/>
                </a:cubicBezTo>
                <a:cubicBezTo>
                  <a:pt x="1900" y="723"/>
                  <a:pt x="1894" y="724"/>
                  <a:pt x="1890" y="724"/>
                </a:cubicBezTo>
                <a:cubicBezTo>
                  <a:pt x="1890" y="724"/>
                  <a:pt x="1889" y="723"/>
                  <a:pt x="1889" y="723"/>
                </a:cubicBezTo>
                <a:cubicBezTo>
                  <a:pt x="1888" y="723"/>
                  <a:pt x="1888" y="723"/>
                  <a:pt x="1887" y="723"/>
                </a:cubicBezTo>
                <a:cubicBezTo>
                  <a:pt x="1886" y="722"/>
                  <a:pt x="1884" y="722"/>
                  <a:pt x="1883" y="721"/>
                </a:cubicBezTo>
                <a:cubicBezTo>
                  <a:pt x="1883" y="720"/>
                  <a:pt x="1883" y="720"/>
                  <a:pt x="1884" y="720"/>
                </a:cubicBezTo>
                <a:cubicBezTo>
                  <a:pt x="1886" y="720"/>
                  <a:pt x="1890" y="721"/>
                  <a:pt x="1892" y="720"/>
                </a:cubicBezTo>
                <a:cubicBezTo>
                  <a:pt x="1892" y="719"/>
                  <a:pt x="1892" y="719"/>
                  <a:pt x="1892" y="718"/>
                </a:cubicBezTo>
                <a:cubicBezTo>
                  <a:pt x="1892" y="718"/>
                  <a:pt x="1892" y="718"/>
                  <a:pt x="1893" y="718"/>
                </a:cubicBezTo>
                <a:cubicBezTo>
                  <a:pt x="1893" y="720"/>
                  <a:pt x="1897" y="721"/>
                  <a:pt x="1898" y="719"/>
                </a:cubicBezTo>
                <a:cubicBezTo>
                  <a:pt x="1899" y="718"/>
                  <a:pt x="1899" y="717"/>
                  <a:pt x="1900" y="717"/>
                </a:cubicBezTo>
                <a:cubicBezTo>
                  <a:pt x="1901" y="717"/>
                  <a:pt x="1902" y="717"/>
                  <a:pt x="1902" y="716"/>
                </a:cubicBezTo>
                <a:cubicBezTo>
                  <a:pt x="1902" y="716"/>
                  <a:pt x="1902" y="716"/>
                  <a:pt x="1902" y="716"/>
                </a:cubicBezTo>
                <a:cubicBezTo>
                  <a:pt x="1902" y="715"/>
                  <a:pt x="1902" y="714"/>
                  <a:pt x="1902" y="712"/>
                </a:cubicBezTo>
                <a:cubicBezTo>
                  <a:pt x="1903" y="713"/>
                  <a:pt x="1904" y="713"/>
                  <a:pt x="1905" y="713"/>
                </a:cubicBezTo>
                <a:close/>
                <a:moveTo>
                  <a:pt x="1913" y="845"/>
                </a:moveTo>
                <a:cubicBezTo>
                  <a:pt x="1913" y="844"/>
                  <a:pt x="1913" y="842"/>
                  <a:pt x="1913" y="842"/>
                </a:cubicBezTo>
                <a:cubicBezTo>
                  <a:pt x="1913" y="841"/>
                  <a:pt x="1914" y="841"/>
                  <a:pt x="1914" y="841"/>
                </a:cubicBezTo>
                <a:cubicBezTo>
                  <a:pt x="1914" y="841"/>
                  <a:pt x="1914" y="840"/>
                  <a:pt x="1914" y="840"/>
                </a:cubicBezTo>
                <a:cubicBezTo>
                  <a:pt x="1916" y="842"/>
                  <a:pt x="1913" y="844"/>
                  <a:pt x="1913" y="845"/>
                </a:cubicBezTo>
                <a:cubicBezTo>
                  <a:pt x="1913" y="845"/>
                  <a:pt x="1913" y="845"/>
                  <a:pt x="1913" y="845"/>
                </a:cubicBezTo>
                <a:close/>
                <a:moveTo>
                  <a:pt x="1672" y="848"/>
                </a:moveTo>
                <a:cubicBezTo>
                  <a:pt x="1673" y="848"/>
                  <a:pt x="1674" y="850"/>
                  <a:pt x="1674" y="851"/>
                </a:cubicBezTo>
                <a:cubicBezTo>
                  <a:pt x="1675" y="851"/>
                  <a:pt x="1675" y="851"/>
                  <a:pt x="1676" y="852"/>
                </a:cubicBezTo>
                <a:cubicBezTo>
                  <a:pt x="1677" y="852"/>
                  <a:pt x="1677" y="853"/>
                  <a:pt x="1678" y="853"/>
                </a:cubicBezTo>
                <a:cubicBezTo>
                  <a:pt x="1678" y="853"/>
                  <a:pt x="1678" y="853"/>
                  <a:pt x="1678" y="853"/>
                </a:cubicBezTo>
                <a:cubicBezTo>
                  <a:pt x="1678" y="853"/>
                  <a:pt x="1678" y="853"/>
                  <a:pt x="1678" y="852"/>
                </a:cubicBezTo>
                <a:cubicBezTo>
                  <a:pt x="1678" y="852"/>
                  <a:pt x="1678" y="851"/>
                  <a:pt x="1678" y="851"/>
                </a:cubicBezTo>
                <a:cubicBezTo>
                  <a:pt x="1678" y="851"/>
                  <a:pt x="1678" y="851"/>
                  <a:pt x="1678" y="851"/>
                </a:cubicBezTo>
                <a:cubicBezTo>
                  <a:pt x="1679" y="851"/>
                  <a:pt x="1679" y="852"/>
                  <a:pt x="1679" y="852"/>
                </a:cubicBezTo>
                <a:cubicBezTo>
                  <a:pt x="1680" y="852"/>
                  <a:pt x="1680" y="851"/>
                  <a:pt x="1680" y="851"/>
                </a:cubicBezTo>
                <a:cubicBezTo>
                  <a:pt x="1680" y="850"/>
                  <a:pt x="1680" y="849"/>
                  <a:pt x="1680" y="848"/>
                </a:cubicBezTo>
                <a:cubicBezTo>
                  <a:pt x="1679" y="846"/>
                  <a:pt x="1677" y="844"/>
                  <a:pt x="1676" y="842"/>
                </a:cubicBezTo>
                <a:cubicBezTo>
                  <a:pt x="1675" y="841"/>
                  <a:pt x="1675" y="841"/>
                  <a:pt x="1674" y="840"/>
                </a:cubicBezTo>
                <a:cubicBezTo>
                  <a:pt x="1674" y="837"/>
                  <a:pt x="1676" y="835"/>
                  <a:pt x="1677" y="833"/>
                </a:cubicBezTo>
                <a:cubicBezTo>
                  <a:pt x="1677" y="833"/>
                  <a:pt x="1676" y="832"/>
                  <a:pt x="1676" y="832"/>
                </a:cubicBezTo>
                <a:cubicBezTo>
                  <a:pt x="1676" y="831"/>
                  <a:pt x="1676" y="830"/>
                  <a:pt x="1676" y="829"/>
                </a:cubicBezTo>
                <a:cubicBezTo>
                  <a:pt x="1676" y="829"/>
                  <a:pt x="1676" y="829"/>
                  <a:pt x="1676" y="828"/>
                </a:cubicBezTo>
                <a:cubicBezTo>
                  <a:pt x="1676" y="827"/>
                  <a:pt x="1677" y="825"/>
                  <a:pt x="1677" y="824"/>
                </a:cubicBezTo>
                <a:cubicBezTo>
                  <a:pt x="1678" y="824"/>
                  <a:pt x="1678" y="824"/>
                  <a:pt x="1678" y="824"/>
                </a:cubicBezTo>
                <a:cubicBezTo>
                  <a:pt x="1678" y="825"/>
                  <a:pt x="1678" y="827"/>
                  <a:pt x="1680" y="827"/>
                </a:cubicBezTo>
                <a:cubicBezTo>
                  <a:pt x="1680" y="826"/>
                  <a:pt x="1680" y="826"/>
                  <a:pt x="1681" y="825"/>
                </a:cubicBezTo>
                <a:cubicBezTo>
                  <a:pt x="1681" y="824"/>
                  <a:pt x="1682" y="822"/>
                  <a:pt x="1683" y="822"/>
                </a:cubicBezTo>
                <a:cubicBezTo>
                  <a:pt x="1684" y="821"/>
                  <a:pt x="1684" y="821"/>
                  <a:pt x="1685" y="820"/>
                </a:cubicBezTo>
                <a:cubicBezTo>
                  <a:pt x="1686" y="820"/>
                  <a:pt x="1687" y="820"/>
                  <a:pt x="1687" y="819"/>
                </a:cubicBezTo>
                <a:cubicBezTo>
                  <a:pt x="1689" y="818"/>
                  <a:pt x="1690" y="816"/>
                  <a:pt x="1692" y="815"/>
                </a:cubicBezTo>
                <a:cubicBezTo>
                  <a:pt x="1694" y="814"/>
                  <a:pt x="1696" y="814"/>
                  <a:pt x="1698" y="814"/>
                </a:cubicBezTo>
                <a:cubicBezTo>
                  <a:pt x="1699" y="814"/>
                  <a:pt x="1700" y="813"/>
                  <a:pt x="1701" y="813"/>
                </a:cubicBezTo>
                <a:cubicBezTo>
                  <a:pt x="1701" y="812"/>
                  <a:pt x="1701" y="812"/>
                  <a:pt x="1702" y="812"/>
                </a:cubicBezTo>
                <a:cubicBezTo>
                  <a:pt x="1703" y="811"/>
                  <a:pt x="1705" y="811"/>
                  <a:pt x="1706" y="810"/>
                </a:cubicBezTo>
                <a:cubicBezTo>
                  <a:pt x="1707" y="810"/>
                  <a:pt x="1707" y="810"/>
                  <a:pt x="1707" y="809"/>
                </a:cubicBezTo>
                <a:cubicBezTo>
                  <a:pt x="1707" y="809"/>
                  <a:pt x="1708" y="809"/>
                  <a:pt x="1708" y="809"/>
                </a:cubicBezTo>
                <a:cubicBezTo>
                  <a:pt x="1709" y="808"/>
                  <a:pt x="1710" y="808"/>
                  <a:pt x="1711" y="809"/>
                </a:cubicBezTo>
                <a:cubicBezTo>
                  <a:pt x="1713" y="808"/>
                  <a:pt x="1715" y="807"/>
                  <a:pt x="1717" y="806"/>
                </a:cubicBezTo>
                <a:cubicBezTo>
                  <a:pt x="1718" y="806"/>
                  <a:pt x="1720" y="805"/>
                  <a:pt x="1721" y="804"/>
                </a:cubicBezTo>
                <a:cubicBezTo>
                  <a:pt x="1722" y="803"/>
                  <a:pt x="1722" y="801"/>
                  <a:pt x="1723" y="800"/>
                </a:cubicBezTo>
                <a:cubicBezTo>
                  <a:pt x="1723" y="799"/>
                  <a:pt x="1723" y="799"/>
                  <a:pt x="1724" y="799"/>
                </a:cubicBezTo>
                <a:cubicBezTo>
                  <a:pt x="1724" y="798"/>
                  <a:pt x="1724" y="798"/>
                  <a:pt x="1725" y="798"/>
                </a:cubicBezTo>
                <a:cubicBezTo>
                  <a:pt x="1725" y="798"/>
                  <a:pt x="1726" y="797"/>
                  <a:pt x="1726" y="796"/>
                </a:cubicBezTo>
                <a:cubicBezTo>
                  <a:pt x="1727" y="796"/>
                  <a:pt x="1727" y="796"/>
                  <a:pt x="1727" y="795"/>
                </a:cubicBezTo>
                <a:cubicBezTo>
                  <a:pt x="1727" y="795"/>
                  <a:pt x="1726" y="795"/>
                  <a:pt x="1726" y="795"/>
                </a:cubicBezTo>
                <a:cubicBezTo>
                  <a:pt x="1726" y="795"/>
                  <a:pt x="1726" y="794"/>
                  <a:pt x="1725" y="794"/>
                </a:cubicBezTo>
                <a:cubicBezTo>
                  <a:pt x="1725" y="793"/>
                  <a:pt x="1726" y="792"/>
                  <a:pt x="1726" y="791"/>
                </a:cubicBezTo>
                <a:cubicBezTo>
                  <a:pt x="1726" y="790"/>
                  <a:pt x="1726" y="790"/>
                  <a:pt x="1726" y="790"/>
                </a:cubicBezTo>
                <a:cubicBezTo>
                  <a:pt x="1727" y="789"/>
                  <a:pt x="1728" y="788"/>
                  <a:pt x="1729" y="788"/>
                </a:cubicBezTo>
                <a:cubicBezTo>
                  <a:pt x="1729" y="787"/>
                  <a:pt x="1730" y="786"/>
                  <a:pt x="1730" y="786"/>
                </a:cubicBezTo>
                <a:cubicBezTo>
                  <a:pt x="1730" y="787"/>
                  <a:pt x="1731" y="787"/>
                  <a:pt x="1731" y="787"/>
                </a:cubicBezTo>
                <a:cubicBezTo>
                  <a:pt x="1731" y="788"/>
                  <a:pt x="1731" y="788"/>
                  <a:pt x="1732" y="788"/>
                </a:cubicBezTo>
                <a:cubicBezTo>
                  <a:pt x="1733" y="789"/>
                  <a:pt x="1733" y="790"/>
                  <a:pt x="1733" y="791"/>
                </a:cubicBezTo>
                <a:cubicBezTo>
                  <a:pt x="1734" y="791"/>
                  <a:pt x="1734" y="792"/>
                  <a:pt x="1734" y="791"/>
                </a:cubicBezTo>
                <a:cubicBezTo>
                  <a:pt x="1735" y="791"/>
                  <a:pt x="1735" y="790"/>
                  <a:pt x="1735" y="789"/>
                </a:cubicBezTo>
                <a:cubicBezTo>
                  <a:pt x="1735" y="790"/>
                  <a:pt x="1736" y="790"/>
                  <a:pt x="1736" y="789"/>
                </a:cubicBezTo>
                <a:cubicBezTo>
                  <a:pt x="1736" y="789"/>
                  <a:pt x="1736" y="789"/>
                  <a:pt x="1736" y="788"/>
                </a:cubicBezTo>
                <a:cubicBezTo>
                  <a:pt x="1736" y="788"/>
                  <a:pt x="1735" y="788"/>
                  <a:pt x="1734" y="787"/>
                </a:cubicBezTo>
                <a:cubicBezTo>
                  <a:pt x="1734" y="786"/>
                  <a:pt x="1736" y="785"/>
                  <a:pt x="1734" y="785"/>
                </a:cubicBezTo>
                <a:cubicBezTo>
                  <a:pt x="1734" y="785"/>
                  <a:pt x="1734" y="785"/>
                  <a:pt x="1734" y="785"/>
                </a:cubicBezTo>
                <a:cubicBezTo>
                  <a:pt x="1735" y="784"/>
                  <a:pt x="1736" y="784"/>
                  <a:pt x="1737" y="784"/>
                </a:cubicBezTo>
                <a:cubicBezTo>
                  <a:pt x="1737" y="784"/>
                  <a:pt x="1737" y="784"/>
                  <a:pt x="1737" y="785"/>
                </a:cubicBezTo>
                <a:cubicBezTo>
                  <a:pt x="1738" y="785"/>
                  <a:pt x="1738" y="786"/>
                  <a:pt x="1739" y="785"/>
                </a:cubicBezTo>
                <a:cubicBezTo>
                  <a:pt x="1739" y="785"/>
                  <a:pt x="1739" y="785"/>
                  <a:pt x="1739" y="784"/>
                </a:cubicBezTo>
                <a:cubicBezTo>
                  <a:pt x="1740" y="784"/>
                  <a:pt x="1740" y="782"/>
                  <a:pt x="1741" y="782"/>
                </a:cubicBezTo>
                <a:cubicBezTo>
                  <a:pt x="1741" y="781"/>
                  <a:pt x="1741" y="781"/>
                  <a:pt x="1741" y="781"/>
                </a:cubicBezTo>
                <a:cubicBezTo>
                  <a:pt x="1740" y="781"/>
                  <a:pt x="1740" y="782"/>
                  <a:pt x="1739" y="782"/>
                </a:cubicBezTo>
                <a:cubicBezTo>
                  <a:pt x="1739" y="781"/>
                  <a:pt x="1739" y="781"/>
                  <a:pt x="1739" y="781"/>
                </a:cubicBezTo>
                <a:cubicBezTo>
                  <a:pt x="1739" y="780"/>
                  <a:pt x="1741" y="779"/>
                  <a:pt x="1741" y="779"/>
                </a:cubicBezTo>
                <a:cubicBezTo>
                  <a:pt x="1742" y="779"/>
                  <a:pt x="1742" y="779"/>
                  <a:pt x="1742" y="779"/>
                </a:cubicBezTo>
                <a:cubicBezTo>
                  <a:pt x="1742" y="779"/>
                  <a:pt x="1742" y="779"/>
                  <a:pt x="1742" y="779"/>
                </a:cubicBezTo>
                <a:cubicBezTo>
                  <a:pt x="1742" y="778"/>
                  <a:pt x="1742" y="778"/>
                  <a:pt x="1742" y="778"/>
                </a:cubicBezTo>
                <a:cubicBezTo>
                  <a:pt x="1742" y="778"/>
                  <a:pt x="1743" y="777"/>
                  <a:pt x="1743" y="777"/>
                </a:cubicBezTo>
                <a:cubicBezTo>
                  <a:pt x="1744" y="777"/>
                  <a:pt x="1745" y="778"/>
                  <a:pt x="1745" y="777"/>
                </a:cubicBezTo>
                <a:cubicBezTo>
                  <a:pt x="1745" y="777"/>
                  <a:pt x="1744" y="776"/>
                  <a:pt x="1744" y="776"/>
                </a:cubicBezTo>
                <a:cubicBezTo>
                  <a:pt x="1744" y="774"/>
                  <a:pt x="1745" y="775"/>
                  <a:pt x="1746" y="774"/>
                </a:cubicBezTo>
                <a:cubicBezTo>
                  <a:pt x="1746" y="774"/>
                  <a:pt x="1747" y="774"/>
                  <a:pt x="1747" y="773"/>
                </a:cubicBezTo>
                <a:cubicBezTo>
                  <a:pt x="1747" y="774"/>
                  <a:pt x="1748" y="774"/>
                  <a:pt x="1748" y="774"/>
                </a:cubicBezTo>
                <a:cubicBezTo>
                  <a:pt x="1748" y="774"/>
                  <a:pt x="1748" y="774"/>
                  <a:pt x="1748" y="774"/>
                </a:cubicBezTo>
                <a:cubicBezTo>
                  <a:pt x="1748" y="773"/>
                  <a:pt x="1749" y="773"/>
                  <a:pt x="1749" y="772"/>
                </a:cubicBezTo>
                <a:cubicBezTo>
                  <a:pt x="1749" y="772"/>
                  <a:pt x="1749" y="771"/>
                  <a:pt x="1749" y="771"/>
                </a:cubicBezTo>
                <a:cubicBezTo>
                  <a:pt x="1749" y="771"/>
                  <a:pt x="1749" y="771"/>
                  <a:pt x="1749" y="771"/>
                </a:cubicBezTo>
                <a:cubicBezTo>
                  <a:pt x="1750" y="771"/>
                  <a:pt x="1750" y="771"/>
                  <a:pt x="1751" y="771"/>
                </a:cubicBezTo>
                <a:cubicBezTo>
                  <a:pt x="1751" y="771"/>
                  <a:pt x="1751" y="771"/>
                  <a:pt x="1751" y="771"/>
                </a:cubicBezTo>
                <a:cubicBezTo>
                  <a:pt x="1751" y="771"/>
                  <a:pt x="1752" y="771"/>
                  <a:pt x="1752" y="772"/>
                </a:cubicBezTo>
                <a:cubicBezTo>
                  <a:pt x="1752" y="772"/>
                  <a:pt x="1752" y="772"/>
                  <a:pt x="1752" y="772"/>
                </a:cubicBezTo>
                <a:cubicBezTo>
                  <a:pt x="1752" y="771"/>
                  <a:pt x="1753" y="770"/>
                  <a:pt x="1754" y="769"/>
                </a:cubicBezTo>
                <a:cubicBezTo>
                  <a:pt x="1754" y="769"/>
                  <a:pt x="1755" y="770"/>
                  <a:pt x="1756" y="770"/>
                </a:cubicBezTo>
                <a:cubicBezTo>
                  <a:pt x="1758" y="770"/>
                  <a:pt x="1758" y="772"/>
                  <a:pt x="1760" y="773"/>
                </a:cubicBezTo>
                <a:cubicBezTo>
                  <a:pt x="1760" y="773"/>
                  <a:pt x="1761" y="773"/>
                  <a:pt x="1761" y="774"/>
                </a:cubicBezTo>
                <a:cubicBezTo>
                  <a:pt x="1762" y="774"/>
                  <a:pt x="1762" y="774"/>
                  <a:pt x="1762" y="774"/>
                </a:cubicBezTo>
                <a:cubicBezTo>
                  <a:pt x="1762" y="775"/>
                  <a:pt x="1762" y="775"/>
                  <a:pt x="1761" y="775"/>
                </a:cubicBezTo>
                <a:cubicBezTo>
                  <a:pt x="1761" y="775"/>
                  <a:pt x="1761" y="776"/>
                  <a:pt x="1761" y="776"/>
                </a:cubicBezTo>
                <a:cubicBezTo>
                  <a:pt x="1761" y="777"/>
                  <a:pt x="1761" y="777"/>
                  <a:pt x="1761" y="778"/>
                </a:cubicBezTo>
                <a:cubicBezTo>
                  <a:pt x="1763" y="778"/>
                  <a:pt x="1762" y="776"/>
                  <a:pt x="1763" y="776"/>
                </a:cubicBezTo>
                <a:cubicBezTo>
                  <a:pt x="1763" y="776"/>
                  <a:pt x="1763" y="775"/>
                  <a:pt x="1764" y="775"/>
                </a:cubicBezTo>
                <a:cubicBezTo>
                  <a:pt x="1765" y="775"/>
                  <a:pt x="1766" y="775"/>
                  <a:pt x="1767" y="775"/>
                </a:cubicBezTo>
                <a:cubicBezTo>
                  <a:pt x="1767" y="775"/>
                  <a:pt x="1768" y="776"/>
                  <a:pt x="1768" y="776"/>
                </a:cubicBezTo>
                <a:cubicBezTo>
                  <a:pt x="1768" y="776"/>
                  <a:pt x="1768" y="776"/>
                  <a:pt x="1768" y="776"/>
                </a:cubicBezTo>
                <a:cubicBezTo>
                  <a:pt x="1768" y="776"/>
                  <a:pt x="1768" y="776"/>
                  <a:pt x="1768" y="776"/>
                </a:cubicBezTo>
                <a:cubicBezTo>
                  <a:pt x="1769" y="776"/>
                  <a:pt x="1769" y="775"/>
                  <a:pt x="1770" y="776"/>
                </a:cubicBezTo>
                <a:cubicBezTo>
                  <a:pt x="1770" y="776"/>
                  <a:pt x="1770" y="776"/>
                  <a:pt x="1770" y="776"/>
                </a:cubicBezTo>
                <a:cubicBezTo>
                  <a:pt x="1772" y="776"/>
                  <a:pt x="1771" y="775"/>
                  <a:pt x="1772" y="774"/>
                </a:cubicBezTo>
                <a:cubicBezTo>
                  <a:pt x="1772" y="774"/>
                  <a:pt x="1772" y="773"/>
                  <a:pt x="1772" y="773"/>
                </a:cubicBezTo>
                <a:cubicBezTo>
                  <a:pt x="1771" y="772"/>
                  <a:pt x="1771" y="772"/>
                  <a:pt x="1770" y="772"/>
                </a:cubicBezTo>
                <a:cubicBezTo>
                  <a:pt x="1770" y="771"/>
                  <a:pt x="1771" y="770"/>
                  <a:pt x="1772" y="769"/>
                </a:cubicBezTo>
                <a:cubicBezTo>
                  <a:pt x="1772" y="768"/>
                  <a:pt x="1772" y="768"/>
                  <a:pt x="1772" y="767"/>
                </a:cubicBezTo>
                <a:cubicBezTo>
                  <a:pt x="1773" y="767"/>
                  <a:pt x="1775" y="767"/>
                  <a:pt x="1775" y="766"/>
                </a:cubicBezTo>
                <a:cubicBezTo>
                  <a:pt x="1775" y="766"/>
                  <a:pt x="1775" y="766"/>
                  <a:pt x="1775" y="766"/>
                </a:cubicBezTo>
                <a:cubicBezTo>
                  <a:pt x="1774" y="766"/>
                  <a:pt x="1774" y="765"/>
                  <a:pt x="1775" y="764"/>
                </a:cubicBezTo>
                <a:cubicBezTo>
                  <a:pt x="1775" y="764"/>
                  <a:pt x="1775" y="763"/>
                  <a:pt x="1776" y="763"/>
                </a:cubicBezTo>
                <a:cubicBezTo>
                  <a:pt x="1777" y="762"/>
                  <a:pt x="1777" y="762"/>
                  <a:pt x="1777" y="761"/>
                </a:cubicBezTo>
                <a:cubicBezTo>
                  <a:pt x="1777" y="761"/>
                  <a:pt x="1777" y="761"/>
                  <a:pt x="1777" y="761"/>
                </a:cubicBezTo>
                <a:cubicBezTo>
                  <a:pt x="1778" y="761"/>
                  <a:pt x="1778" y="761"/>
                  <a:pt x="1779" y="762"/>
                </a:cubicBezTo>
                <a:cubicBezTo>
                  <a:pt x="1779" y="761"/>
                  <a:pt x="1779" y="760"/>
                  <a:pt x="1779" y="760"/>
                </a:cubicBezTo>
                <a:cubicBezTo>
                  <a:pt x="1781" y="760"/>
                  <a:pt x="1783" y="760"/>
                  <a:pt x="1785" y="760"/>
                </a:cubicBezTo>
                <a:cubicBezTo>
                  <a:pt x="1786" y="759"/>
                  <a:pt x="1787" y="760"/>
                  <a:pt x="1787" y="760"/>
                </a:cubicBezTo>
                <a:cubicBezTo>
                  <a:pt x="1788" y="760"/>
                  <a:pt x="1788" y="760"/>
                  <a:pt x="1788" y="760"/>
                </a:cubicBezTo>
                <a:cubicBezTo>
                  <a:pt x="1788" y="759"/>
                  <a:pt x="1789" y="759"/>
                  <a:pt x="1790" y="759"/>
                </a:cubicBezTo>
                <a:cubicBezTo>
                  <a:pt x="1790" y="758"/>
                  <a:pt x="1790" y="758"/>
                  <a:pt x="1789" y="758"/>
                </a:cubicBezTo>
                <a:cubicBezTo>
                  <a:pt x="1789" y="757"/>
                  <a:pt x="1789" y="756"/>
                  <a:pt x="1788" y="756"/>
                </a:cubicBezTo>
                <a:cubicBezTo>
                  <a:pt x="1787" y="756"/>
                  <a:pt x="1785" y="756"/>
                  <a:pt x="1785" y="755"/>
                </a:cubicBezTo>
                <a:cubicBezTo>
                  <a:pt x="1785" y="755"/>
                  <a:pt x="1785" y="754"/>
                  <a:pt x="1785" y="754"/>
                </a:cubicBezTo>
                <a:cubicBezTo>
                  <a:pt x="1785" y="755"/>
                  <a:pt x="1786" y="755"/>
                  <a:pt x="1786" y="755"/>
                </a:cubicBezTo>
                <a:cubicBezTo>
                  <a:pt x="1787" y="755"/>
                  <a:pt x="1787" y="754"/>
                  <a:pt x="1788" y="754"/>
                </a:cubicBezTo>
                <a:cubicBezTo>
                  <a:pt x="1789" y="754"/>
                  <a:pt x="1789" y="755"/>
                  <a:pt x="1789" y="756"/>
                </a:cubicBezTo>
                <a:cubicBezTo>
                  <a:pt x="1789" y="756"/>
                  <a:pt x="1789" y="756"/>
                  <a:pt x="1789" y="756"/>
                </a:cubicBezTo>
                <a:cubicBezTo>
                  <a:pt x="1790" y="755"/>
                  <a:pt x="1790" y="755"/>
                  <a:pt x="1790" y="755"/>
                </a:cubicBezTo>
                <a:cubicBezTo>
                  <a:pt x="1791" y="755"/>
                  <a:pt x="1791" y="755"/>
                  <a:pt x="1792" y="756"/>
                </a:cubicBezTo>
                <a:cubicBezTo>
                  <a:pt x="1792" y="756"/>
                  <a:pt x="1793" y="757"/>
                  <a:pt x="1794" y="757"/>
                </a:cubicBezTo>
                <a:cubicBezTo>
                  <a:pt x="1795" y="758"/>
                  <a:pt x="1796" y="757"/>
                  <a:pt x="1797" y="757"/>
                </a:cubicBezTo>
                <a:cubicBezTo>
                  <a:pt x="1797" y="757"/>
                  <a:pt x="1797" y="758"/>
                  <a:pt x="1798" y="758"/>
                </a:cubicBezTo>
                <a:cubicBezTo>
                  <a:pt x="1798" y="758"/>
                  <a:pt x="1800" y="758"/>
                  <a:pt x="1801" y="758"/>
                </a:cubicBezTo>
                <a:cubicBezTo>
                  <a:pt x="1802" y="757"/>
                  <a:pt x="1804" y="760"/>
                  <a:pt x="1805" y="760"/>
                </a:cubicBezTo>
                <a:cubicBezTo>
                  <a:pt x="1807" y="760"/>
                  <a:pt x="1807" y="759"/>
                  <a:pt x="1809" y="758"/>
                </a:cubicBezTo>
                <a:cubicBezTo>
                  <a:pt x="1809" y="758"/>
                  <a:pt x="1809" y="758"/>
                  <a:pt x="1809" y="758"/>
                </a:cubicBezTo>
                <a:cubicBezTo>
                  <a:pt x="1809" y="759"/>
                  <a:pt x="1809" y="759"/>
                  <a:pt x="1808" y="760"/>
                </a:cubicBezTo>
                <a:cubicBezTo>
                  <a:pt x="1809" y="760"/>
                  <a:pt x="1810" y="759"/>
                  <a:pt x="1810" y="759"/>
                </a:cubicBezTo>
                <a:cubicBezTo>
                  <a:pt x="1810" y="760"/>
                  <a:pt x="1810" y="761"/>
                  <a:pt x="1811" y="761"/>
                </a:cubicBezTo>
                <a:cubicBezTo>
                  <a:pt x="1812" y="761"/>
                  <a:pt x="1812" y="761"/>
                  <a:pt x="1812" y="761"/>
                </a:cubicBezTo>
                <a:cubicBezTo>
                  <a:pt x="1812" y="760"/>
                  <a:pt x="1811" y="758"/>
                  <a:pt x="1812" y="758"/>
                </a:cubicBezTo>
                <a:cubicBezTo>
                  <a:pt x="1813" y="758"/>
                  <a:pt x="1813" y="759"/>
                  <a:pt x="1814" y="760"/>
                </a:cubicBezTo>
                <a:cubicBezTo>
                  <a:pt x="1814" y="760"/>
                  <a:pt x="1814" y="760"/>
                  <a:pt x="1814" y="760"/>
                </a:cubicBezTo>
                <a:cubicBezTo>
                  <a:pt x="1814" y="759"/>
                  <a:pt x="1814" y="759"/>
                  <a:pt x="1814" y="759"/>
                </a:cubicBezTo>
                <a:cubicBezTo>
                  <a:pt x="1815" y="759"/>
                  <a:pt x="1816" y="760"/>
                  <a:pt x="1816" y="761"/>
                </a:cubicBezTo>
                <a:cubicBezTo>
                  <a:pt x="1816" y="761"/>
                  <a:pt x="1815" y="762"/>
                  <a:pt x="1814" y="763"/>
                </a:cubicBezTo>
                <a:cubicBezTo>
                  <a:pt x="1814" y="763"/>
                  <a:pt x="1814" y="763"/>
                  <a:pt x="1814" y="764"/>
                </a:cubicBezTo>
                <a:cubicBezTo>
                  <a:pt x="1814" y="764"/>
                  <a:pt x="1814" y="764"/>
                  <a:pt x="1815" y="764"/>
                </a:cubicBezTo>
                <a:cubicBezTo>
                  <a:pt x="1815" y="764"/>
                  <a:pt x="1815" y="764"/>
                  <a:pt x="1815" y="764"/>
                </a:cubicBezTo>
                <a:cubicBezTo>
                  <a:pt x="1814" y="765"/>
                  <a:pt x="1814" y="765"/>
                  <a:pt x="1813" y="765"/>
                </a:cubicBezTo>
                <a:cubicBezTo>
                  <a:pt x="1813" y="763"/>
                  <a:pt x="1811" y="766"/>
                  <a:pt x="1810" y="766"/>
                </a:cubicBezTo>
                <a:cubicBezTo>
                  <a:pt x="1810" y="767"/>
                  <a:pt x="1809" y="768"/>
                  <a:pt x="1810" y="768"/>
                </a:cubicBezTo>
                <a:cubicBezTo>
                  <a:pt x="1810" y="769"/>
                  <a:pt x="1810" y="769"/>
                  <a:pt x="1810" y="770"/>
                </a:cubicBezTo>
                <a:cubicBezTo>
                  <a:pt x="1809" y="771"/>
                  <a:pt x="1808" y="773"/>
                  <a:pt x="1807" y="774"/>
                </a:cubicBezTo>
                <a:cubicBezTo>
                  <a:pt x="1807" y="774"/>
                  <a:pt x="1807" y="775"/>
                  <a:pt x="1807" y="775"/>
                </a:cubicBezTo>
                <a:cubicBezTo>
                  <a:pt x="1808" y="776"/>
                  <a:pt x="1809" y="776"/>
                  <a:pt x="1809" y="776"/>
                </a:cubicBezTo>
                <a:cubicBezTo>
                  <a:pt x="1810" y="777"/>
                  <a:pt x="1811" y="777"/>
                  <a:pt x="1812" y="778"/>
                </a:cubicBezTo>
                <a:cubicBezTo>
                  <a:pt x="1812" y="778"/>
                  <a:pt x="1812" y="778"/>
                  <a:pt x="1812" y="778"/>
                </a:cubicBezTo>
                <a:cubicBezTo>
                  <a:pt x="1812" y="778"/>
                  <a:pt x="1812" y="779"/>
                  <a:pt x="1813" y="779"/>
                </a:cubicBezTo>
                <a:cubicBezTo>
                  <a:pt x="1813" y="780"/>
                  <a:pt x="1815" y="780"/>
                  <a:pt x="1815" y="781"/>
                </a:cubicBezTo>
                <a:cubicBezTo>
                  <a:pt x="1817" y="780"/>
                  <a:pt x="1818" y="782"/>
                  <a:pt x="1819" y="782"/>
                </a:cubicBezTo>
                <a:cubicBezTo>
                  <a:pt x="1820" y="782"/>
                  <a:pt x="1820" y="782"/>
                  <a:pt x="1820" y="783"/>
                </a:cubicBezTo>
                <a:cubicBezTo>
                  <a:pt x="1821" y="783"/>
                  <a:pt x="1821" y="783"/>
                  <a:pt x="1822" y="783"/>
                </a:cubicBezTo>
                <a:cubicBezTo>
                  <a:pt x="1822" y="784"/>
                  <a:pt x="1823" y="785"/>
                  <a:pt x="1823" y="785"/>
                </a:cubicBezTo>
                <a:cubicBezTo>
                  <a:pt x="1824" y="785"/>
                  <a:pt x="1825" y="785"/>
                  <a:pt x="1825" y="785"/>
                </a:cubicBezTo>
                <a:cubicBezTo>
                  <a:pt x="1827" y="786"/>
                  <a:pt x="1829" y="786"/>
                  <a:pt x="1830" y="787"/>
                </a:cubicBezTo>
                <a:cubicBezTo>
                  <a:pt x="1830" y="787"/>
                  <a:pt x="1830" y="789"/>
                  <a:pt x="1831" y="790"/>
                </a:cubicBezTo>
                <a:cubicBezTo>
                  <a:pt x="1831" y="791"/>
                  <a:pt x="1832" y="790"/>
                  <a:pt x="1833" y="790"/>
                </a:cubicBezTo>
                <a:cubicBezTo>
                  <a:pt x="1833" y="790"/>
                  <a:pt x="1834" y="791"/>
                  <a:pt x="1835" y="791"/>
                </a:cubicBezTo>
                <a:cubicBezTo>
                  <a:pt x="1837" y="791"/>
                  <a:pt x="1839" y="791"/>
                  <a:pt x="1840" y="790"/>
                </a:cubicBezTo>
                <a:cubicBezTo>
                  <a:pt x="1841" y="790"/>
                  <a:pt x="1841" y="789"/>
                  <a:pt x="1841" y="787"/>
                </a:cubicBezTo>
                <a:cubicBezTo>
                  <a:pt x="1842" y="786"/>
                  <a:pt x="1843" y="784"/>
                  <a:pt x="1844" y="782"/>
                </a:cubicBezTo>
                <a:cubicBezTo>
                  <a:pt x="1844" y="782"/>
                  <a:pt x="1844" y="781"/>
                  <a:pt x="1844" y="780"/>
                </a:cubicBezTo>
                <a:cubicBezTo>
                  <a:pt x="1844" y="779"/>
                  <a:pt x="1844" y="778"/>
                  <a:pt x="1846" y="777"/>
                </a:cubicBezTo>
                <a:cubicBezTo>
                  <a:pt x="1845" y="776"/>
                  <a:pt x="1845" y="775"/>
                  <a:pt x="1845" y="774"/>
                </a:cubicBezTo>
                <a:cubicBezTo>
                  <a:pt x="1845" y="773"/>
                  <a:pt x="1845" y="772"/>
                  <a:pt x="1845" y="771"/>
                </a:cubicBezTo>
                <a:cubicBezTo>
                  <a:pt x="1845" y="770"/>
                  <a:pt x="1844" y="769"/>
                  <a:pt x="1845" y="768"/>
                </a:cubicBezTo>
                <a:cubicBezTo>
                  <a:pt x="1845" y="768"/>
                  <a:pt x="1846" y="767"/>
                  <a:pt x="1846" y="766"/>
                </a:cubicBezTo>
                <a:cubicBezTo>
                  <a:pt x="1846" y="766"/>
                  <a:pt x="1845" y="765"/>
                  <a:pt x="1845" y="765"/>
                </a:cubicBezTo>
                <a:cubicBezTo>
                  <a:pt x="1846" y="764"/>
                  <a:pt x="1847" y="764"/>
                  <a:pt x="1848" y="763"/>
                </a:cubicBezTo>
                <a:cubicBezTo>
                  <a:pt x="1847" y="762"/>
                  <a:pt x="1846" y="763"/>
                  <a:pt x="1845" y="762"/>
                </a:cubicBezTo>
                <a:cubicBezTo>
                  <a:pt x="1845" y="762"/>
                  <a:pt x="1846" y="761"/>
                  <a:pt x="1846" y="761"/>
                </a:cubicBezTo>
                <a:cubicBezTo>
                  <a:pt x="1846" y="761"/>
                  <a:pt x="1847" y="760"/>
                  <a:pt x="1847" y="759"/>
                </a:cubicBezTo>
                <a:cubicBezTo>
                  <a:pt x="1847" y="759"/>
                  <a:pt x="1848" y="759"/>
                  <a:pt x="1848" y="759"/>
                </a:cubicBezTo>
                <a:cubicBezTo>
                  <a:pt x="1849" y="757"/>
                  <a:pt x="1849" y="754"/>
                  <a:pt x="1850" y="753"/>
                </a:cubicBezTo>
                <a:cubicBezTo>
                  <a:pt x="1850" y="753"/>
                  <a:pt x="1851" y="753"/>
                  <a:pt x="1851" y="753"/>
                </a:cubicBezTo>
                <a:cubicBezTo>
                  <a:pt x="1851" y="753"/>
                  <a:pt x="1851" y="754"/>
                  <a:pt x="1852" y="754"/>
                </a:cubicBezTo>
                <a:cubicBezTo>
                  <a:pt x="1852" y="754"/>
                  <a:pt x="1852" y="755"/>
                  <a:pt x="1853" y="755"/>
                </a:cubicBezTo>
                <a:cubicBezTo>
                  <a:pt x="1853" y="755"/>
                  <a:pt x="1853" y="756"/>
                  <a:pt x="1853" y="756"/>
                </a:cubicBezTo>
                <a:cubicBezTo>
                  <a:pt x="1853" y="758"/>
                  <a:pt x="1854" y="759"/>
                  <a:pt x="1855" y="760"/>
                </a:cubicBezTo>
                <a:cubicBezTo>
                  <a:pt x="1855" y="760"/>
                  <a:pt x="1855" y="761"/>
                  <a:pt x="1854" y="761"/>
                </a:cubicBezTo>
                <a:cubicBezTo>
                  <a:pt x="1856" y="762"/>
                  <a:pt x="1857" y="763"/>
                  <a:pt x="1857" y="765"/>
                </a:cubicBezTo>
                <a:cubicBezTo>
                  <a:pt x="1858" y="767"/>
                  <a:pt x="1857" y="768"/>
                  <a:pt x="1858" y="770"/>
                </a:cubicBezTo>
                <a:cubicBezTo>
                  <a:pt x="1858" y="770"/>
                  <a:pt x="1858" y="771"/>
                  <a:pt x="1858" y="771"/>
                </a:cubicBezTo>
                <a:cubicBezTo>
                  <a:pt x="1858" y="772"/>
                  <a:pt x="1858" y="772"/>
                  <a:pt x="1858" y="772"/>
                </a:cubicBezTo>
                <a:cubicBezTo>
                  <a:pt x="1859" y="773"/>
                  <a:pt x="1859" y="774"/>
                  <a:pt x="1860" y="774"/>
                </a:cubicBezTo>
                <a:cubicBezTo>
                  <a:pt x="1861" y="773"/>
                  <a:pt x="1862" y="773"/>
                  <a:pt x="1863" y="773"/>
                </a:cubicBezTo>
                <a:cubicBezTo>
                  <a:pt x="1863" y="773"/>
                  <a:pt x="1863" y="772"/>
                  <a:pt x="1863" y="772"/>
                </a:cubicBezTo>
                <a:cubicBezTo>
                  <a:pt x="1864" y="773"/>
                  <a:pt x="1864" y="774"/>
                  <a:pt x="1864" y="774"/>
                </a:cubicBezTo>
                <a:cubicBezTo>
                  <a:pt x="1866" y="775"/>
                  <a:pt x="1866" y="777"/>
                  <a:pt x="1868" y="777"/>
                </a:cubicBezTo>
                <a:cubicBezTo>
                  <a:pt x="1867" y="778"/>
                  <a:pt x="1869" y="778"/>
                  <a:pt x="1868" y="779"/>
                </a:cubicBezTo>
                <a:cubicBezTo>
                  <a:pt x="1868" y="779"/>
                  <a:pt x="1868" y="779"/>
                  <a:pt x="1867" y="780"/>
                </a:cubicBezTo>
                <a:cubicBezTo>
                  <a:pt x="1868" y="780"/>
                  <a:pt x="1869" y="782"/>
                  <a:pt x="1869" y="783"/>
                </a:cubicBezTo>
                <a:cubicBezTo>
                  <a:pt x="1869" y="784"/>
                  <a:pt x="1868" y="785"/>
                  <a:pt x="1869" y="786"/>
                </a:cubicBezTo>
                <a:cubicBezTo>
                  <a:pt x="1869" y="787"/>
                  <a:pt x="1871" y="788"/>
                  <a:pt x="1872" y="789"/>
                </a:cubicBezTo>
                <a:cubicBezTo>
                  <a:pt x="1872" y="790"/>
                  <a:pt x="1872" y="790"/>
                  <a:pt x="1872" y="791"/>
                </a:cubicBezTo>
                <a:cubicBezTo>
                  <a:pt x="1873" y="792"/>
                  <a:pt x="1873" y="793"/>
                  <a:pt x="1873" y="793"/>
                </a:cubicBezTo>
                <a:cubicBezTo>
                  <a:pt x="1873" y="794"/>
                  <a:pt x="1873" y="794"/>
                  <a:pt x="1872" y="794"/>
                </a:cubicBezTo>
                <a:cubicBezTo>
                  <a:pt x="1872" y="796"/>
                  <a:pt x="1872" y="797"/>
                  <a:pt x="1873" y="797"/>
                </a:cubicBezTo>
                <a:cubicBezTo>
                  <a:pt x="1874" y="801"/>
                  <a:pt x="1873" y="801"/>
                  <a:pt x="1876" y="802"/>
                </a:cubicBezTo>
                <a:cubicBezTo>
                  <a:pt x="1877" y="803"/>
                  <a:pt x="1877" y="803"/>
                  <a:pt x="1878" y="803"/>
                </a:cubicBezTo>
                <a:cubicBezTo>
                  <a:pt x="1878" y="804"/>
                  <a:pt x="1879" y="804"/>
                  <a:pt x="1881" y="803"/>
                </a:cubicBezTo>
                <a:cubicBezTo>
                  <a:pt x="1881" y="804"/>
                  <a:pt x="1881" y="805"/>
                  <a:pt x="1880" y="805"/>
                </a:cubicBezTo>
                <a:cubicBezTo>
                  <a:pt x="1880" y="805"/>
                  <a:pt x="1880" y="805"/>
                  <a:pt x="1881" y="805"/>
                </a:cubicBezTo>
                <a:cubicBezTo>
                  <a:pt x="1881" y="806"/>
                  <a:pt x="1881" y="806"/>
                  <a:pt x="1882" y="806"/>
                </a:cubicBezTo>
                <a:cubicBezTo>
                  <a:pt x="1882" y="806"/>
                  <a:pt x="1882" y="806"/>
                  <a:pt x="1882" y="806"/>
                </a:cubicBezTo>
                <a:cubicBezTo>
                  <a:pt x="1883" y="806"/>
                  <a:pt x="1883" y="806"/>
                  <a:pt x="1883" y="807"/>
                </a:cubicBezTo>
                <a:cubicBezTo>
                  <a:pt x="1884" y="807"/>
                  <a:pt x="1885" y="808"/>
                  <a:pt x="1886" y="808"/>
                </a:cubicBezTo>
                <a:cubicBezTo>
                  <a:pt x="1887" y="808"/>
                  <a:pt x="1887" y="808"/>
                  <a:pt x="1887" y="809"/>
                </a:cubicBezTo>
                <a:cubicBezTo>
                  <a:pt x="1888" y="809"/>
                  <a:pt x="1889" y="810"/>
                  <a:pt x="1889" y="811"/>
                </a:cubicBezTo>
                <a:cubicBezTo>
                  <a:pt x="1889" y="811"/>
                  <a:pt x="1888" y="811"/>
                  <a:pt x="1888" y="811"/>
                </a:cubicBezTo>
                <a:cubicBezTo>
                  <a:pt x="1888" y="812"/>
                  <a:pt x="1888" y="813"/>
                  <a:pt x="1889" y="813"/>
                </a:cubicBezTo>
                <a:cubicBezTo>
                  <a:pt x="1889" y="813"/>
                  <a:pt x="1889" y="814"/>
                  <a:pt x="1889" y="814"/>
                </a:cubicBezTo>
                <a:cubicBezTo>
                  <a:pt x="1890" y="814"/>
                  <a:pt x="1890" y="814"/>
                  <a:pt x="1890" y="815"/>
                </a:cubicBezTo>
                <a:cubicBezTo>
                  <a:pt x="1891" y="815"/>
                  <a:pt x="1890" y="816"/>
                  <a:pt x="1890" y="816"/>
                </a:cubicBezTo>
                <a:cubicBezTo>
                  <a:pt x="1891" y="816"/>
                  <a:pt x="1892" y="818"/>
                  <a:pt x="1892" y="819"/>
                </a:cubicBezTo>
                <a:cubicBezTo>
                  <a:pt x="1892" y="819"/>
                  <a:pt x="1892" y="820"/>
                  <a:pt x="1892" y="820"/>
                </a:cubicBezTo>
                <a:cubicBezTo>
                  <a:pt x="1893" y="821"/>
                  <a:pt x="1892" y="822"/>
                  <a:pt x="1893" y="823"/>
                </a:cubicBezTo>
                <a:cubicBezTo>
                  <a:pt x="1893" y="823"/>
                  <a:pt x="1894" y="824"/>
                  <a:pt x="1895" y="824"/>
                </a:cubicBezTo>
                <a:cubicBezTo>
                  <a:pt x="1895" y="823"/>
                  <a:pt x="1895" y="822"/>
                  <a:pt x="1895" y="822"/>
                </a:cubicBezTo>
                <a:cubicBezTo>
                  <a:pt x="1895" y="822"/>
                  <a:pt x="1895" y="822"/>
                  <a:pt x="1895" y="822"/>
                </a:cubicBezTo>
                <a:cubicBezTo>
                  <a:pt x="1896" y="823"/>
                  <a:pt x="1897" y="824"/>
                  <a:pt x="1898" y="824"/>
                </a:cubicBezTo>
                <a:cubicBezTo>
                  <a:pt x="1898" y="825"/>
                  <a:pt x="1898" y="825"/>
                  <a:pt x="1899" y="825"/>
                </a:cubicBezTo>
                <a:cubicBezTo>
                  <a:pt x="1899" y="825"/>
                  <a:pt x="1899" y="824"/>
                  <a:pt x="1899" y="824"/>
                </a:cubicBezTo>
                <a:cubicBezTo>
                  <a:pt x="1899" y="824"/>
                  <a:pt x="1899" y="824"/>
                  <a:pt x="1899" y="824"/>
                </a:cubicBezTo>
                <a:cubicBezTo>
                  <a:pt x="1900" y="824"/>
                  <a:pt x="1900" y="825"/>
                  <a:pt x="1900" y="825"/>
                </a:cubicBezTo>
                <a:cubicBezTo>
                  <a:pt x="1900" y="825"/>
                  <a:pt x="1900" y="826"/>
                  <a:pt x="1900" y="826"/>
                </a:cubicBezTo>
                <a:cubicBezTo>
                  <a:pt x="1900" y="827"/>
                  <a:pt x="1900" y="830"/>
                  <a:pt x="1900" y="831"/>
                </a:cubicBezTo>
                <a:cubicBezTo>
                  <a:pt x="1901" y="831"/>
                  <a:pt x="1902" y="830"/>
                  <a:pt x="1903" y="831"/>
                </a:cubicBezTo>
                <a:cubicBezTo>
                  <a:pt x="1901" y="834"/>
                  <a:pt x="1905" y="835"/>
                  <a:pt x="1906" y="836"/>
                </a:cubicBezTo>
                <a:cubicBezTo>
                  <a:pt x="1907" y="836"/>
                  <a:pt x="1907" y="837"/>
                  <a:pt x="1907" y="837"/>
                </a:cubicBezTo>
                <a:cubicBezTo>
                  <a:pt x="1907" y="838"/>
                  <a:pt x="1908" y="838"/>
                  <a:pt x="1908" y="839"/>
                </a:cubicBezTo>
                <a:cubicBezTo>
                  <a:pt x="1909" y="839"/>
                  <a:pt x="1911" y="840"/>
                  <a:pt x="1910" y="842"/>
                </a:cubicBezTo>
                <a:cubicBezTo>
                  <a:pt x="1912" y="842"/>
                  <a:pt x="1912" y="844"/>
                  <a:pt x="1912" y="846"/>
                </a:cubicBezTo>
                <a:cubicBezTo>
                  <a:pt x="1912" y="846"/>
                  <a:pt x="1912" y="846"/>
                  <a:pt x="1912" y="847"/>
                </a:cubicBezTo>
                <a:cubicBezTo>
                  <a:pt x="1913" y="847"/>
                  <a:pt x="1913" y="848"/>
                  <a:pt x="1913" y="848"/>
                </a:cubicBezTo>
                <a:cubicBezTo>
                  <a:pt x="1913" y="848"/>
                  <a:pt x="1913" y="849"/>
                  <a:pt x="1913" y="849"/>
                </a:cubicBezTo>
                <a:cubicBezTo>
                  <a:pt x="1913" y="850"/>
                  <a:pt x="1913" y="851"/>
                  <a:pt x="1913" y="852"/>
                </a:cubicBezTo>
                <a:cubicBezTo>
                  <a:pt x="1913" y="853"/>
                  <a:pt x="1913" y="854"/>
                  <a:pt x="1913" y="855"/>
                </a:cubicBezTo>
                <a:cubicBezTo>
                  <a:pt x="1913" y="855"/>
                  <a:pt x="1912" y="855"/>
                  <a:pt x="1912" y="856"/>
                </a:cubicBezTo>
                <a:cubicBezTo>
                  <a:pt x="1913" y="856"/>
                  <a:pt x="1913" y="857"/>
                  <a:pt x="1913" y="857"/>
                </a:cubicBezTo>
                <a:cubicBezTo>
                  <a:pt x="1914" y="859"/>
                  <a:pt x="1914" y="860"/>
                  <a:pt x="1915" y="861"/>
                </a:cubicBezTo>
                <a:cubicBezTo>
                  <a:pt x="1915" y="862"/>
                  <a:pt x="1915" y="862"/>
                  <a:pt x="1916" y="863"/>
                </a:cubicBezTo>
                <a:cubicBezTo>
                  <a:pt x="1915" y="863"/>
                  <a:pt x="1915" y="864"/>
                  <a:pt x="1915" y="864"/>
                </a:cubicBezTo>
                <a:cubicBezTo>
                  <a:pt x="1915" y="865"/>
                  <a:pt x="1915" y="866"/>
                  <a:pt x="1915" y="867"/>
                </a:cubicBezTo>
                <a:cubicBezTo>
                  <a:pt x="1914" y="867"/>
                  <a:pt x="1914" y="868"/>
                  <a:pt x="1914" y="869"/>
                </a:cubicBezTo>
                <a:cubicBezTo>
                  <a:pt x="1913" y="870"/>
                  <a:pt x="1913" y="872"/>
                  <a:pt x="1913" y="874"/>
                </a:cubicBezTo>
                <a:cubicBezTo>
                  <a:pt x="1912" y="875"/>
                  <a:pt x="1912" y="875"/>
                  <a:pt x="1912" y="876"/>
                </a:cubicBezTo>
                <a:cubicBezTo>
                  <a:pt x="1912" y="876"/>
                  <a:pt x="1912" y="876"/>
                  <a:pt x="1911" y="877"/>
                </a:cubicBezTo>
                <a:cubicBezTo>
                  <a:pt x="1911" y="879"/>
                  <a:pt x="1911" y="881"/>
                  <a:pt x="1911" y="882"/>
                </a:cubicBezTo>
                <a:cubicBezTo>
                  <a:pt x="1910" y="883"/>
                  <a:pt x="1910" y="884"/>
                  <a:pt x="1910" y="885"/>
                </a:cubicBezTo>
                <a:cubicBezTo>
                  <a:pt x="1909" y="885"/>
                  <a:pt x="1909" y="885"/>
                  <a:pt x="1909" y="885"/>
                </a:cubicBezTo>
                <a:cubicBezTo>
                  <a:pt x="1909" y="886"/>
                  <a:pt x="1908" y="886"/>
                  <a:pt x="1908" y="886"/>
                </a:cubicBezTo>
                <a:cubicBezTo>
                  <a:pt x="1907" y="888"/>
                  <a:pt x="1908" y="891"/>
                  <a:pt x="1905" y="891"/>
                </a:cubicBezTo>
                <a:cubicBezTo>
                  <a:pt x="1904" y="892"/>
                  <a:pt x="1903" y="892"/>
                  <a:pt x="1902" y="893"/>
                </a:cubicBezTo>
                <a:cubicBezTo>
                  <a:pt x="1901" y="895"/>
                  <a:pt x="1900" y="897"/>
                  <a:pt x="1899" y="900"/>
                </a:cubicBezTo>
                <a:cubicBezTo>
                  <a:pt x="1898" y="901"/>
                  <a:pt x="1896" y="902"/>
                  <a:pt x="1898" y="903"/>
                </a:cubicBezTo>
                <a:cubicBezTo>
                  <a:pt x="1898" y="903"/>
                  <a:pt x="1898" y="903"/>
                  <a:pt x="1898" y="903"/>
                </a:cubicBezTo>
                <a:cubicBezTo>
                  <a:pt x="1897" y="904"/>
                  <a:pt x="1897" y="904"/>
                  <a:pt x="1897" y="905"/>
                </a:cubicBezTo>
                <a:cubicBezTo>
                  <a:pt x="1897" y="905"/>
                  <a:pt x="1897" y="905"/>
                  <a:pt x="1897" y="905"/>
                </a:cubicBezTo>
                <a:cubicBezTo>
                  <a:pt x="1896" y="905"/>
                  <a:pt x="1896" y="907"/>
                  <a:pt x="1895" y="907"/>
                </a:cubicBezTo>
                <a:cubicBezTo>
                  <a:pt x="1894" y="908"/>
                  <a:pt x="1893" y="910"/>
                  <a:pt x="1893" y="911"/>
                </a:cubicBezTo>
                <a:cubicBezTo>
                  <a:pt x="1892" y="913"/>
                  <a:pt x="1892" y="916"/>
                  <a:pt x="1891" y="918"/>
                </a:cubicBezTo>
                <a:cubicBezTo>
                  <a:pt x="1891" y="918"/>
                  <a:pt x="1891" y="918"/>
                  <a:pt x="1891" y="919"/>
                </a:cubicBezTo>
                <a:cubicBezTo>
                  <a:pt x="1891" y="919"/>
                  <a:pt x="1891" y="920"/>
                  <a:pt x="1891" y="920"/>
                </a:cubicBezTo>
                <a:cubicBezTo>
                  <a:pt x="1892" y="921"/>
                  <a:pt x="1892" y="922"/>
                  <a:pt x="1891" y="923"/>
                </a:cubicBezTo>
                <a:cubicBezTo>
                  <a:pt x="1891" y="923"/>
                  <a:pt x="1890" y="923"/>
                  <a:pt x="1890" y="923"/>
                </a:cubicBezTo>
                <a:cubicBezTo>
                  <a:pt x="1889" y="924"/>
                  <a:pt x="1889" y="924"/>
                  <a:pt x="1888" y="924"/>
                </a:cubicBezTo>
                <a:cubicBezTo>
                  <a:pt x="1885" y="925"/>
                  <a:pt x="1882" y="925"/>
                  <a:pt x="1878" y="925"/>
                </a:cubicBezTo>
                <a:cubicBezTo>
                  <a:pt x="1876" y="925"/>
                  <a:pt x="1876" y="928"/>
                  <a:pt x="1874" y="929"/>
                </a:cubicBezTo>
                <a:cubicBezTo>
                  <a:pt x="1873" y="929"/>
                  <a:pt x="1872" y="930"/>
                  <a:pt x="1871" y="930"/>
                </a:cubicBezTo>
                <a:cubicBezTo>
                  <a:pt x="1870" y="930"/>
                  <a:pt x="1869" y="930"/>
                  <a:pt x="1869" y="930"/>
                </a:cubicBezTo>
                <a:cubicBezTo>
                  <a:pt x="1869" y="931"/>
                  <a:pt x="1871" y="931"/>
                  <a:pt x="1871" y="932"/>
                </a:cubicBezTo>
                <a:cubicBezTo>
                  <a:pt x="1871" y="932"/>
                  <a:pt x="1870" y="933"/>
                  <a:pt x="1870" y="932"/>
                </a:cubicBezTo>
                <a:cubicBezTo>
                  <a:pt x="1869" y="932"/>
                  <a:pt x="1869" y="932"/>
                  <a:pt x="1869" y="931"/>
                </a:cubicBezTo>
                <a:cubicBezTo>
                  <a:pt x="1869" y="931"/>
                  <a:pt x="1868" y="931"/>
                  <a:pt x="1868" y="931"/>
                </a:cubicBezTo>
                <a:cubicBezTo>
                  <a:pt x="1867" y="930"/>
                  <a:pt x="1866" y="929"/>
                  <a:pt x="1865" y="928"/>
                </a:cubicBezTo>
                <a:cubicBezTo>
                  <a:pt x="1865" y="928"/>
                  <a:pt x="1865" y="927"/>
                  <a:pt x="1865" y="927"/>
                </a:cubicBezTo>
                <a:cubicBezTo>
                  <a:pt x="1865" y="926"/>
                  <a:pt x="1865" y="926"/>
                  <a:pt x="1864" y="926"/>
                </a:cubicBezTo>
                <a:cubicBezTo>
                  <a:pt x="1863" y="927"/>
                  <a:pt x="1862" y="928"/>
                  <a:pt x="1861" y="927"/>
                </a:cubicBezTo>
                <a:cubicBezTo>
                  <a:pt x="1863" y="926"/>
                  <a:pt x="1864" y="925"/>
                  <a:pt x="1863" y="924"/>
                </a:cubicBezTo>
                <a:cubicBezTo>
                  <a:pt x="1862" y="924"/>
                  <a:pt x="1862" y="923"/>
                  <a:pt x="1862" y="923"/>
                </a:cubicBezTo>
                <a:cubicBezTo>
                  <a:pt x="1861" y="923"/>
                  <a:pt x="1861" y="924"/>
                  <a:pt x="1860" y="924"/>
                </a:cubicBezTo>
                <a:cubicBezTo>
                  <a:pt x="1860" y="926"/>
                  <a:pt x="1859" y="925"/>
                  <a:pt x="1858" y="926"/>
                </a:cubicBezTo>
                <a:cubicBezTo>
                  <a:pt x="1858" y="926"/>
                  <a:pt x="1858" y="926"/>
                  <a:pt x="1858" y="926"/>
                </a:cubicBezTo>
                <a:cubicBezTo>
                  <a:pt x="1857" y="927"/>
                  <a:pt x="1856" y="929"/>
                  <a:pt x="1855" y="929"/>
                </a:cubicBezTo>
                <a:cubicBezTo>
                  <a:pt x="1854" y="930"/>
                  <a:pt x="1854" y="929"/>
                  <a:pt x="1853" y="929"/>
                </a:cubicBezTo>
                <a:cubicBezTo>
                  <a:pt x="1851" y="928"/>
                  <a:pt x="1850" y="927"/>
                  <a:pt x="1849" y="926"/>
                </a:cubicBezTo>
                <a:cubicBezTo>
                  <a:pt x="1848" y="926"/>
                  <a:pt x="1847" y="926"/>
                  <a:pt x="1847" y="926"/>
                </a:cubicBezTo>
                <a:cubicBezTo>
                  <a:pt x="1846" y="926"/>
                  <a:pt x="1846" y="926"/>
                  <a:pt x="1846" y="926"/>
                </a:cubicBezTo>
                <a:cubicBezTo>
                  <a:pt x="1845" y="924"/>
                  <a:pt x="1844" y="927"/>
                  <a:pt x="1842" y="926"/>
                </a:cubicBezTo>
                <a:cubicBezTo>
                  <a:pt x="1842" y="926"/>
                  <a:pt x="1841" y="924"/>
                  <a:pt x="1841" y="924"/>
                </a:cubicBezTo>
                <a:cubicBezTo>
                  <a:pt x="1841" y="924"/>
                  <a:pt x="1841" y="923"/>
                  <a:pt x="1841" y="923"/>
                </a:cubicBezTo>
                <a:cubicBezTo>
                  <a:pt x="1840" y="923"/>
                  <a:pt x="1840" y="923"/>
                  <a:pt x="1840" y="923"/>
                </a:cubicBezTo>
                <a:cubicBezTo>
                  <a:pt x="1839" y="923"/>
                  <a:pt x="1838" y="923"/>
                  <a:pt x="1837" y="922"/>
                </a:cubicBezTo>
                <a:cubicBezTo>
                  <a:pt x="1836" y="922"/>
                  <a:pt x="1836" y="921"/>
                  <a:pt x="1835" y="920"/>
                </a:cubicBezTo>
                <a:cubicBezTo>
                  <a:pt x="1834" y="918"/>
                  <a:pt x="1832" y="918"/>
                  <a:pt x="1832" y="915"/>
                </a:cubicBezTo>
                <a:cubicBezTo>
                  <a:pt x="1834" y="914"/>
                  <a:pt x="1833" y="912"/>
                  <a:pt x="1832" y="910"/>
                </a:cubicBezTo>
                <a:cubicBezTo>
                  <a:pt x="1832" y="909"/>
                  <a:pt x="1832" y="909"/>
                  <a:pt x="1832" y="909"/>
                </a:cubicBezTo>
                <a:cubicBezTo>
                  <a:pt x="1832" y="908"/>
                  <a:pt x="1831" y="908"/>
                  <a:pt x="1831" y="908"/>
                </a:cubicBezTo>
                <a:cubicBezTo>
                  <a:pt x="1831" y="908"/>
                  <a:pt x="1830" y="907"/>
                  <a:pt x="1830" y="907"/>
                </a:cubicBezTo>
                <a:cubicBezTo>
                  <a:pt x="1829" y="906"/>
                  <a:pt x="1829" y="905"/>
                  <a:pt x="1828" y="905"/>
                </a:cubicBezTo>
                <a:cubicBezTo>
                  <a:pt x="1827" y="904"/>
                  <a:pt x="1827" y="905"/>
                  <a:pt x="1826" y="905"/>
                </a:cubicBezTo>
                <a:cubicBezTo>
                  <a:pt x="1826" y="905"/>
                  <a:pt x="1825" y="905"/>
                  <a:pt x="1825" y="905"/>
                </a:cubicBezTo>
                <a:cubicBezTo>
                  <a:pt x="1825" y="905"/>
                  <a:pt x="1824" y="905"/>
                  <a:pt x="1824" y="905"/>
                </a:cubicBezTo>
                <a:cubicBezTo>
                  <a:pt x="1824" y="904"/>
                  <a:pt x="1825" y="903"/>
                  <a:pt x="1826" y="903"/>
                </a:cubicBezTo>
                <a:cubicBezTo>
                  <a:pt x="1826" y="902"/>
                  <a:pt x="1826" y="900"/>
                  <a:pt x="1826" y="899"/>
                </a:cubicBezTo>
                <a:cubicBezTo>
                  <a:pt x="1825" y="899"/>
                  <a:pt x="1825" y="898"/>
                  <a:pt x="1824" y="897"/>
                </a:cubicBezTo>
                <a:cubicBezTo>
                  <a:pt x="1824" y="897"/>
                  <a:pt x="1824" y="896"/>
                  <a:pt x="1823" y="896"/>
                </a:cubicBezTo>
                <a:cubicBezTo>
                  <a:pt x="1822" y="897"/>
                  <a:pt x="1822" y="899"/>
                  <a:pt x="1821" y="900"/>
                </a:cubicBezTo>
                <a:cubicBezTo>
                  <a:pt x="1821" y="901"/>
                  <a:pt x="1821" y="901"/>
                  <a:pt x="1821" y="902"/>
                </a:cubicBezTo>
                <a:cubicBezTo>
                  <a:pt x="1820" y="902"/>
                  <a:pt x="1820" y="901"/>
                  <a:pt x="1819" y="901"/>
                </a:cubicBezTo>
                <a:cubicBezTo>
                  <a:pt x="1818" y="902"/>
                  <a:pt x="1818" y="902"/>
                  <a:pt x="1816" y="902"/>
                </a:cubicBezTo>
                <a:cubicBezTo>
                  <a:pt x="1816" y="902"/>
                  <a:pt x="1816" y="902"/>
                  <a:pt x="1816" y="902"/>
                </a:cubicBezTo>
                <a:cubicBezTo>
                  <a:pt x="1816" y="901"/>
                  <a:pt x="1817" y="901"/>
                  <a:pt x="1817" y="900"/>
                </a:cubicBezTo>
                <a:cubicBezTo>
                  <a:pt x="1817" y="900"/>
                  <a:pt x="1818" y="900"/>
                  <a:pt x="1818" y="900"/>
                </a:cubicBezTo>
                <a:cubicBezTo>
                  <a:pt x="1819" y="899"/>
                  <a:pt x="1820" y="898"/>
                  <a:pt x="1820" y="897"/>
                </a:cubicBezTo>
                <a:cubicBezTo>
                  <a:pt x="1820" y="896"/>
                  <a:pt x="1820" y="896"/>
                  <a:pt x="1819" y="895"/>
                </a:cubicBezTo>
                <a:cubicBezTo>
                  <a:pt x="1820" y="894"/>
                  <a:pt x="1820" y="894"/>
                  <a:pt x="1820" y="893"/>
                </a:cubicBezTo>
                <a:cubicBezTo>
                  <a:pt x="1820" y="892"/>
                  <a:pt x="1822" y="892"/>
                  <a:pt x="1822" y="890"/>
                </a:cubicBezTo>
                <a:cubicBezTo>
                  <a:pt x="1823" y="890"/>
                  <a:pt x="1822" y="889"/>
                  <a:pt x="1821" y="889"/>
                </a:cubicBezTo>
                <a:cubicBezTo>
                  <a:pt x="1822" y="889"/>
                  <a:pt x="1823" y="888"/>
                  <a:pt x="1823" y="887"/>
                </a:cubicBezTo>
                <a:cubicBezTo>
                  <a:pt x="1823" y="887"/>
                  <a:pt x="1823" y="887"/>
                  <a:pt x="1823" y="887"/>
                </a:cubicBezTo>
                <a:cubicBezTo>
                  <a:pt x="1822" y="886"/>
                  <a:pt x="1822" y="886"/>
                  <a:pt x="1822" y="885"/>
                </a:cubicBezTo>
                <a:cubicBezTo>
                  <a:pt x="1822" y="885"/>
                  <a:pt x="1822" y="885"/>
                  <a:pt x="1822" y="884"/>
                </a:cubicBezTo>
                <a:cubicBezTo>
                  <a:pt x="1822" y="884"/>
                  <a:pt x="1822" y="884"/>
                  <a:pt x="1822" y="884"/>
                </a:cubicBezTo>
                <a:cubicBezTo>
                  <a:pt x="1822" y="886"/>
                  <a:pt x="1820" y="887"/>
                  <a:pt x="1820" y="888"/>
                </a:cubicBezTo>
                <a:cubicBezTo>
                  <a:pt x="1819" y="888"/>
                  <a:pt x="1819" y="889"/>
                  <a:pt x="1819" y="889"/>
                </a:cubicBezTo>
                <a:cubicBezTo>
                  <a:pt x="1818" y="890"/>
                  <a:pt x="1818" y="891"/>
                  <a:pt x="1818" y="891"/>
                </a:cubicBezTo>
                <a:cubicBezTo>
                  <a:pt x="1817" y="891"/>
                  <a:pt x="1816" y="892"/>
                  <a:pt x="1816" y="892"/>
                </a:cubicBezTo>
                <a:cubicBezTo>
                  <a:pt x="1814" y="892"/>
                  <a:pt x="1814" y="894"/>
                  <a:pt x="1813" y="894"/>
                </a:cubicBezTo>
                <a:cubicBezTo>
                  <a:pt x="1812" y="895"/>
                  <a:pt x="1812" y="896"/>
                  <a:pt x="1811" y="897"/>
                </a:cubicBezTo>
                <a:cubicBezTo>
                  <a:pt x="1811" y="898"/>
                  <a:pt x="1810" y="898"/>
                  <a:pt x="1810" y="898"/>
                </a:cubicBezTo>
                <a:cubicBezTo>
                  <a:pt x="1811" y="899"/>
                  <a:pt x="1811" y="899"/>
                  <a:pt x="1811" y="900"/>
                </a:cubicBezTo>
                <a:cubicBezTo>
                  <a:pt x="1811" y="901"/>
                  <a:pt x="1810" y="901"/>
                  <a:pt x="1809" y="900"/>
                </a:cubicBezTo>
                <a:cubicBezTo>
                  <a:pt x="1808" y="900"/>
                  <a:pt x="1807" y="898"/>
                  <a:pt x="1806" y="897"/>
                </a:cubicBezTo>
                <a:cubicBezTo>
                  <a:pt x="1806" y="897"/>
                  <a:pt x="1806" y="897"/>
                  <a:pt x="1806" y="897"/>
                </a:cubicBezTo>
                <a:cubicBezTo>
                  <a:pt x="1806" y="897"/>
                  <a:pt x="1807" y="897"/>
                  <a:pt x="1807" y="897"/>
                </a:cubicBezTo>
                <a:cubicBezTo>
                  <a:pt x="1807" y="897"/>
                  <a:pt x="1807" y="896"/>
                  <a:pt x="1807" y="896"/>
                </a:cubicBezTo>
                <a:cubicBezTo>
                  <a:pt x="1807" y="896"/>
                  <a:pt x="1807" y="895"/>
                  <a:pt x="1807" y="895"/>
                </a:cubicBezTo>
                <a:cubicBezTo>
                  <a:pt x="1806" y="894"/>
                  <a:pt x="1806" y="893"/>
                  <a:pt x="1805" y="892"/>
                </a:cubicBezTo>
                <a:cubicBezTo>
                  <a:pt x="1805" y="892"/>
                  <a:pt x="1805" y="891"/>
                  <a:pt x="1805" y="891"/>
                </a:cubicBezTo>
                <a:cubicBezTo>
                  <a:pt x="1804" y="891"/>
                  <a:pt x="1804" y="891"/>
                  <a:pt x="1804" y="891"/>
                </a:cubicBezTo>
                <a:cubicBezTo>
                  <a:pt x="1804" y="890"/>
                  <a:pt x="1804" y="889"/>
                  <a:pt x="1803" y="888"/>
                </a:cubicBezTo>
                <a:cubicBezTo>
                  <a:pt x="1802" y="888"/>
                  <a:pt x="1800" y="887"/>
                  <a:pt x="1800" y="886"/>
                </a:cubicBezTo>
                <a:cubicBezTo>
                  <a:pt x="1799" y="885"/>
                  <a:pt x="1801" y="884"/>
                  <a:pt x="1800" y="883"/>
                </a:cubicBezTo>
                <a:cubicBezTo>
                  <a:pt x="1799" y="883"/>
                  <a:pt x="1799" y="883"/>
                  <a:pt x="1798" y="883"/>
                </a:cubicBezTo>
                <a:cubicBezTo>
                  <a:pt x="1798" y="883"/>
                  <a:pt x="1798" y="882"/>
                  <a:pt x="1799" y="882"/>
                </a:cubicBezTo>
                <a:cubicBezTo>
                  <a:pt x="1798" y="881"/>
                  <a:pt x="1797" y="880"/>
                  <a:pt x="1796" y="880"/>
                </a:cubicBezTo>
                <a:cubicBezTo>
                  <a:pt x="1795" y="881"/>
                  <a:pt x="1795" y="881"/>
                  <a:pt x="1794" y="881"/>
                </a:cubicBezTo>
                <a:cubicBezTo>
                  <a:pt x="1793" y="880"/>
                  <a:pt x="1792" y="880"/>
                  <a:pt x="1791" y="879"/>
                </a:cubicBezTo>
                <a:cubicBezTo>
                  <a:pt x="1790" y="879"/>
                  <a:pt x="1789" y="880"/>
                  <a:pt x="1788" y="880"/>
                </a:cubicBezTo>
                <a:cubicBezTo>
                  <a:pt x="1787" y="879"/>
                  <a:pt x="1786" y="878"/>
                  <a:pt x="1785" y="877"/>
                </a:cubicBezTo>
                <a:cubicBezTo>
                  <a:pt x="1783" y="877"/>
                  <a:pt x="1781" y="878"/>
                  <a:pt x="1780" y="878"/>
                </a:cubicBezTo>
                <a:cubicBezTo>
                  <a:pt x="1779" y="878"/>
                  <a:pt x="1778" y="878"/>
                  <a:pt x="1777" y="878"/>
                </a:cubicBezTo>
                <a:cubicBezTo>
                  <a:pt x="1776" y="877"/>
                  <a:pt x="1774" y="878"/>
                  <a:pt x="1773" y="878"/>
                </a:cubicBezTo>
                <a:cubicBezTo>
                  <a:pt x="1771" y="878"/>
                  <a:pt x="1770" y="879"/>
                  <a:pt x="1768" y="879"/>
                </a:cubicBezTo>
                <a:cubicBezTo>
                  <a:pt x="1768" y="880"/>
                  <a:pt x="1767" y="880"/>
                  <a:pt x="1767" y="880"/>
                </a:cubicBezTo>
                <a:cubicBezTo>
                  <a:pt x="1767" y="881"/>
                  <a:pt x="1766" y="881"/>
                  <a:pt x="1766" y="881"/>
                </a:cubicBezTo>
                <a:cubicBezTo>
                  <a:pt x="1763" y="882"/>
                  <a:pt x="1761" y="883"/>
                  <a:pt x="1758" y="884"/>
                </a:cubicBezTo>
                <a:cubicBezTo>
                  <a:pt x="1756" y="884"/>
                  <a:pt x="1754" y="884"/>
                  <a:pt x="1752" y="884"/>
                </a:cubicBezTo>
                <a:cubicBezTo>
                  <a:pt x="1749" y="885"/>
                  <a:pt x="1747" y="887"/>
                  <a:pt x="1744" y="888"/>
                </a:cubicBezTo>
                <a:cubicBezTo>
                  <a:pt x="1744" y="888"/>
                  <a:pt x="1743" y="888"/>
                  <a:pt x="1743" y="888"/>
                </a:cubicBezTo>
                <a:cubicBezTo>
                  <a:pt x="1741" y="889"/>
                  <a:pt x="1741" y="891"/>
                  <a:pt x="1741" y="893"/>
                </a:cubicBezTo>
                <a:cubicBezTo>
                  <a:pt x="1740" y="893"/>
                  <a:pt x="1740" y="894"/>
                  <a:pt x="1740" y="894"/>
                </a:cubicBezTo>
                <a:cubicBezTo>
                  <a:pt x="1740" y="894"/>
                  <a:pt x="1740" y="894"/>
                  <a:pt x="1740" y="894"/>
                </a:cubicBezTo>
                <a:cubicBezTo>
                  <a:pt x="1739" y="895"/>
                  <a:pt x="1739" y="896"/>
                  <a:pt x="1738" y="896"/>
                </a:cubicBezTo>
                <a:cubicBezTo>
                  <a:pt x="1738" y="896"/>
                  <a:pt x="1737" y="896"/>
                  <a:pt x="1737" y="896"/>
                </a:cubicBezTo>
                <a:cubicBezTo>
                  <a:pt x="1736" y="896"/>
                  <a:pt x="1736" y="896"/>
                  <a:pt x="1735" y="895"/>
                </a:cubicBezTo>
                <a:cubicBezTo>
                  <a:pt x="1734" y="896"/>
                  <a:pt x="1733" y="896"/>
                  <a:pt x="1732" y="896"/>
                </a:cubicBezTo>
                <a:cubicBezTo>
                  <a:pt x="1732" y="896"/>
                  <a:pt x="1732" y="897"/>
                  <a:pt x="1731" y="897"/>
                </a:cubicBezTo>
                <a:cubicBezTo>
                  <a:pt x="1731" y="896"/>
                  <a:pt x="1730" y="896"/>
                  <a:pt x="1729" y="896"/>
                </a:cubicBezTo>
                <a:cubicBezTo>
                  <a:pt x="1728" y="895"/>
                  <a:pt x="1726" y="896"/>
                  <a:pt x="1725" y="896"/>
                </a:cubicBezTo>
                <a:cubicBezTo>
                  <a:pt x="1724" y="897"/>
                  <a:pt x="1723" y="897"/>
                  <a:pt x="1722" y="897"/>
                </a:cubicBezTo>
                <a:cubicBezTo>
                  <a:pt x="1722" y="897"/>
                  <a:pt x="1722" y="897"/>
                  <a:pt x="1721" y="897"/>
                </a:cubicBezTo>
                <a:cubicBezTo>
                  <a:pt x="1721" y="897"/>
                  <a:pt x="1721" y="897"/>
                  <a:pt x="1720" y="897"/>
                </a:cubicBezTo>
                <a:cubicBezTo>
                  <a:pt x="1719" y="898"/>
                  <a:pt x="1717" y="898"/>
                  <a:pt x="1716" y="898"/>
                </a:cubicBezTo>
                <a:cubicBezTo>
                  <a:pt x="1715" y="899"/>
                  <a:pt x="1715" y="900"/>
                  <a:pt x="1714" y="901"/>
                </a:cubicBezTo>
                <a:cubicBezTo>
                  <a:pt x="1714" y="901"/>
                  <a:pt x="1714" y="902"/>
                  <a:pt x="1714" y="902"/>
                </a:cubicBezTo>
                <a:cubicBezTo>
                  <a:pt x="1712" y="902"/>
                  <a:pt x="1711" y="902"/>
                  <a:pt x="1710" y="903"/>
                </a:cubicBezTo>
                <a:cubicBezTo>
                  <a:pt x="1710" y="903"/>
                  <a:pt x="1710" y="904"/>
                  <a:pt x="1710" y="904"/>
                </a:cubicBezTo>
                <a:cubicBezTo>
                  <a:pt x="1709" y="904"/>
                  <a:pt x="1709" y="904"/>
                  <a:pt x="1709" y="904"/>
                </a:cubicBezTo>
                <a:cubicBezTo>
                  <a:pt x="1709" y="905"/>
                  <a:pt x="1709" y="906"/>
                  <a:pt x="1708" y="906"/>
                </a:cubicBezTo>
                <a:cubicBezTo>
                  <a:pt x="1708" y="906"/>
                  <a:pt x="1707" y="906"/>
                  <a:pt x="1707" y="906"/>
                </a:cubicBezTo>
                <a:cubicBezTo>
                  <a:pt x="1706" y="906"/>
                  <a:pt x="1705" y="908"/>
                  <a:pt x="1705" y="907"/>
                </a:cubicBezTo>
                <a:cubicBezTo>
                  <a:pt x="1705" y="907"/>
                  <a:pt x="1705" y="907"/>
                  <a:pt x="1705" y="907"/>
                </a:cubicBezTo>
                <a:cubicBezTo>
                  <a:pt x="1704" y="908"/>
                  <a:pt x="1703" y="907"/>
                  <a:pt x="1702" y="907"/>
                </a:cubicBezTo>
                <a:cubicBezTo>
                  <a:pt x="1702" y="907"/>
                  <a:pt x="1702" y="907"/>
                  <a:pt x="1702" y="907"/>
                </a:cubicBezTo>
                <a:cubicBezTo>
                  <a:pt x="1699" y="907"/>
                  <a:pt x="1697" y="907"/>
                  <a:pt x="1695" y="906"/>
                </a:cubicBezTo>
                <a:cubicBezTo>
                  <a:pt x="1694" y="906"/>
                  <a:pt x="1694" y="906"/>
                  <a:pt x="1694" y="905"/>
                </a:cubicBezTo>
                <a:cubicBezTo>
                  <a:pt x="1693" y="905"/>
                  <a:pt x="1693" y="904"/>
                  <a:pt x="1692" y="904"/>
                </a:cubicBezTo>
                <a:cubicBezTo>
                  <a:pt x="1692" y="903"/>
                  <a:pt x="1691" y="903"/>
                  <a:pt x="1690" y="903"/>
                </a:cubicBezTo>
                <a:cubicBezTo>
                  <a:pt x="1690" y="903"/>
                  <a:pt x="1690" y="903"/>
                  <a:pt x="1689" y="903"/>
                </a:cubicBezTo>
                <a:cubicBezTo>
                  <a:pt x="1689" y="903"/>
                  <a:pt x="1689" y="902"/>
                  <a:pt x="1689" y="902"/>
                </a:cubicBezTo>
                <a:cubicBezTo>
                  <a:pt x="1689" y="901"/>
                  <a:pt x="1688" y="901"/>
                  <a:pt x="1688" y="900"/>
                </a:cubicBezTo>
                <a:cubicBezTo>
                  <a:pt x="1688" y="900"/>
                  <a:pt x="1688" y="899"/>
                  <a:pt x="1688" y="899"/>
                </a:cubicBezTo>
                <a:cubicBezTo>
                  <a:pt x="1689" y="899"/>
                  <a:pt x="1690" y="899"/>
                  <a:pt x="1691" y="898"/>
                </a:cubicBezTo>
                <a:cubicBezTo>
                  <a:pt x="1691" y="898"/>
                  <a:pt x="1692" y="897"/>
                  <a:pt x="1692" y="896"/>
                </a:cubicBezTo>
                <a:cubicBezTo>
                  <a:pt x="1693" y="895"/>
                  <a:pt x="1692" y="893"/>
                  <a:pt x="1692" y="893"/>
                </a:cubicBezTo>
                <a:cubicBezTo>
                  <a:pt x="1692" y="892"/>
                  <a:pt x="1692" y="892"/>
                  <a:pt x="1692" y="892"/>
                </a:cubicBezTo>
                <a:cubicBezTo>
                  <a:pt x="1692" y="889"/>
                  <a:pt x="1691" y="887"/>
                  <a:pt x="1691" y="885"/>
                </a:cubicBezTo>
                <a:cubicBezTo>
                  <a:pt x="1689" y="882"/>
                  <a:pt x="1688" y="879"/>
                  <a:pt x="1687" y="876"/>
                </a:cubicBezTo>
                <a:cubicBezTo>
                  <a:pt x="1686" y="874"/>
                  <a:pt x="1686" y="871"/>
                  <a:pt x="1686" y="869"/>
                </a:cubicBezTo>
                <a:cubicBezTo>
                  <a:pt x="1684" y="869"/>
                  <a:pt x="1684" y="867"/>
                  <a:pt x="1683" y="865"/>
                </a:cubicBezTo>
                <a:cubicBezTo>
                  <a:pt x="1683" y="865"/>
                  <a:pt x="1682" y="865"/>
                  <a:pt x="1682" y="864"/>
                </a:cubicBezTo>
                <a:cubicBezTo>
                  <a:pt x="1681" y="864"/>
                  <a:pt x="1681" y="863"/>
                  <a:pt x="1681" y="863"/>
                </a:cubicBezTo>
                <a:cubicBezTo>
                  <a:pt x="1680" y="861"/>
                  <a:pt x="1680" y="858"/>
                  <a:pt x="1679" y="857"/>
                </a:cubicBezTo>
                <a:cubicBezTo>
                  <a:pt x="1679" y="856"/>
                  <a:pt x="1678" y="856"/>
                  <a:pt x="1678" y="855"/>
                </a:cubicBezTo>
                <a:cubicBezTo>
                  <a:pt x="1676" y="854"/>
                  <a:pt x="1674" y="852"/>
                  <a:pt x="1673" y="850"/>
                </a:cubicBezTo>
                <a:cubicBezTo>
                  <a:pt x="1672" y="850"/>
                  <a:pt x="1672" y="849"/>
                  <a:pt x="1672" y="849"/>
                </a:cubicBezTo>
                <a:cubicBezTo>
                  <a:pt x="1672" y="848"/>
                  <a:pt x="1672" y="848"/>
                  <a:pt x="1672" y="848"/>
                </a:cubicBezTo>
                <a:close/>
                <a:moveTo>
                  <a:pt x="1820" y="905"/>
                </a:moveTo>
                <a:cubicBezTo>
                  <a:pt x="1820" y="905"/>
                  <a:pt x="1820" y="905"/>
                  <a:pt x="1820" y="905"/>
                </a:cubicBezTo>
                <a:cubicBezTo>
                  <a:pt x="1820" y="906"/>
                  <a:pt x="1822" y="905"/>
                  <a:pt x="1823" y="906"/>
                </a:cubicBezTo>
                <a:cubicBezTo>
                  <a:pt x="1823" y="907"/>
                  <a:pt x="1822" y="907"/>
                  <a:pt x="1821" y="907"/>
                </a:cubicBezTo>
                <a:cubicBezTo>
                  <a:pt x="1820" y="908"/>
                  <a:pt x="1820" y="908"/>
                  <a:pt x="1820" y="908"/>
                </a:cubicBezTo>
                <a:cubicBezTo>
                  <a:pt x="1819" y="908"/>
                  <a:pt x="1818" y="908"/>
                  <a:pt x="1818" y="907"/>
                </a:cubicBezTo>
                <a:cubicBezTo>
                  <a:pt x="1818" y="907"/>
                  <a:pt x="1817" y="908"/>
                  <a:pt x="1817" y="908"/>
                </a:cubicBezTo>
                <a:cubicBezTo>
                  <a:pt x="1816" y="907"/>
                  <a:pt x="1816" y="907"/>
                  <a:pt x="1815" y="907"/>
                </a:cubicBezTo>
                <a:cubicBezTo>
                  <a:pt x="1815" y="907"/>
                  <a:pt x="1815" y="907"/>
                  <a:pt x="1814" y="907"/>
                </a:cubicBezTo>
                <a:cubicBezTo>
                  <a:pt x="1814" y="907"/>
                  <a:pt x="1814" y="907"/>
                  <a:pt x="1814" y="906"/>
                </a:cubicBezTo>
                <a:cubicBezTo>
                  <a:pt x="1816" y="906"/>
                  <a:pt x="1818" y="905"/>
                  <a:pt x="1820" y="905"/>
                </a:cubicBezTo>
                <a:close/>
                <a:moveTo>
                  <a:pt x="1860" y="934"/>
                </a:moveTo>
                <a:cubicBezTo>
                  <a:pt x="1860" y="935"/>
                  <a:pt x="1859" y="936"/>
                  <a:pt x="1858" y="936"/>
                </a:cubicBezTo>
                <a:cubicBezTo>
                  <a:pt x="1858" y="935"/>
                  <a:pt x="1858" y="934"/>
                  <a:pt x="1859" y="933"/>
                </a:cubicBezTo>
                <a:cubicBezTo>
                  <a:pt x="1859" y="934"/>
                  <a:pt x="1859" y="934"/>
                  <a:pt x="1860" y="934"/>
                </a:cubicBezTo>
                <a:close/>
                <a:moveTo>
                  <a:pt x="1882" y="939"/>
                </a:moveTo>
                <a:cubicBezTo>
                  <a:pt x="1882" y="939"/>
                  <a:pt x="1882" y="939"/>
                  <a:pt x="1882" y="939"/>
                </a:cubicBezTo>
                <a:cubicBezTo>
                  <a:pt x="1882" y="937"/>
                  <a:pt x="1881" y="936"/>
                  <a:pt x="1881" y="935"/>
                </a:cubicBezTo>
                <a:cubicBezTo>
                  <a:pt x="1881" y="936"/>
                  <a:pt x="1883" y="938"/>
                  <a:pt x="1883" y="938"/>
                </a:cubicBezTo>
                <a:cubicBezTo>
                  <a:pt x="1883" y="938"/>
                  <a:pt x="1883" y="939"/>
                  <a:pt x="1882" y="939"/>
                </a:cubicBezTo>
                <a:close/>
                <a:moveTo>
                  <a:pt x="1862" y="946"/>
                </a:moveTo>
                <a:cubicBezTo>
                  <a:pt x="1862" y="945"/>
                  <a:pt x="1862" y="944"/>
                  <a:pt x="1862" y="943"/>
                </a:cubicBezTo>
                <a:cubicBezTo>
                  <a:pt x="1862" y="942"/>
                  <a:pt x="1862" y="942"/>
                  <a:pt x="1862" y="941"/>
                </a:cubicBezTo>
                <a:cubicBezTo>
                  <a:pt x="1864" y="941"/>
                  <a:pt x="1864" y="942"/>
                  <a:pt x="1865" y="941"/>
                </a:cubicBezTo>
                <a:cubicBezTo>
                  <a:pt x="1866" y="942"/>
                  <a:pt x="1867" y="942"/>
                  <a:pt x="1867" y="943"/>
                </a:cubicBezTo>
                <a:cubicBezTo>
                  <a:pt x="1869" y="944"/>
                  <a:pt x="1871" y="945"/>
                  <a:pt x="1873" y="945"/>
                </a:cubicBezTo>
                <a:cubicBezTo>
                  <a:pt x="1874" y="944"/>
                  <a:pt x="1875" y="944"/>
                  <a:pt x="1876" y="944"/>
                </a:cubicBezTo>
                <a:cubicBezTo>
                  <a:pt x="1877" y="944"/>
                  <a:pt x="1877" y="944"/>
                  <a:pt x="1878" y="944"/>
                </a:cubicBezTo>
                <a:cubicBezTo>
                  <a:pt x="1878" y="944"/>
                  <a:pt x="1878" y="944"/>
                  <a:pt x="1879" y="944"/>
                </a:cubicBezTo>
                <a:cubicBezTo>
                  <a:pt x="1879" y="944"/>
                  <a:pt x="1879" y="944"/>
                  <a:pt x="1879" y="944"/>
                </a:cubicBezTo>
                <a:cubicBezTo>
                  <a:pt x="1880" y="944"/>
                  <a:pt x="1880" y="944"/>
                  <a:pt x="1880" y="944"/>
                </a:cubicBezTo>
                <a:cubicBezTo>
                  <a:pt x="1881" y="943"/>
                  <a:pt x="1881" y="943"/>
                  <a:pt x="1881" y="943"/>
                </a:cubicBezTo>
                <a:cubicBezTo>
                  <a:pt x="1882" y="943"/>
                  <a:pt x="1883" y="944"/>
                  <a:pt x="1883" y="946"/>
                </a:cubicBezTo>
                <a:cubicBezTo>
                  <a:pt x="1882" y="946"/>
                  <a:pt x="1882" y="947"/>
                  <a:pt x="1883" y="947"/>
                </a:cubicBezTo>
                <a:cubicBezTo>
                  <a:pt x="1883" y="948"/>
                  <a:pt x="1883" y="948"/>
                  <a:pt x="1883" y="948"/>
                </a:cubicBezTo>
                <a:cubicBezTo>
                  <a:pt x="1883" y="949"/>
                  <a:pt x="1883" y="949"/>
                  <a:pt x="1883" y="950"/>
                </a:cubicBezTo>
                <a:cubicBezTo>
                  <a:pt x="1883" y="952"/>
                  <a:pt x="1882" y="953"/>
                  <a:pt x="1881" y="954"/>
                </a:cubicBezTo>
                <a:cubicBezTo>
                  <a:pt x="1881" y="955"/>
                  <a:pt x="1880" y="956"/>
                  <a:pt x="1880" y="957"/>
                </a:cubicBezTo>
                <a:cubicBezTo>
                  <a:pt x="1880" y="958"/>
                  <a:pt x="1880" y="959"/>
                  <a:pt x="1880" y="961"/>
                </a:cubicBezTo>
                <a:cubicBezTo>
                  <a:pt x="1880" y="961"/>
                  <a:pt x="1879" y="961"/>
                  <a:pt x="1879" y="961"/>
                </a:cubicBezTo>
                <a:cubicBezTo>
                  <a:pt x="1879" y="960"/>
                  <a:pt x="1879" y="960"/>
                  <a:pt x="1879" y="959"/>
                </a:cubicBezTo>
                <a:cubicBezTo>
                  <a:pt x="1876" y="959"/>
                  <a:pt x="1875" y="962"/>
                  <a:pt x="1874" y="963"/>
                </a:cubicBezTo>
                <a:cubicBezTo>
                  <a:pt x="1873" y="963"/>
                  <a:pt x="1870" y="964"/>
                  <a:pt x="1869" y="962"/>
                </a:cubicBezTo>
                <a:cubicBezTo>
                  <a:pt x="1869" y="962"/>
                  <a:pt x="1869" y="962"/>
                  <a:pt x="1869" y="962"/>
                </a:cubicBezTo>
                <a:cubicBezTo>
                  <a:pt x="1869" y="962"/>
                  <a:pt x="1870" y="962"/>
                  <a:pt x="1870" y="961"/>
                </a:cubicBezTo>
                <a:cubicBezTo>
                  <a:pt x="1869" y="959"/>
                  <a:pt x="1867" y="961"/>
                  <a:pt x="1867" y="959"/>
                </a:cubicBezTo>
                <a:cubicBezTo>
                  <a:pt x="1866" y="958"/>
                  <a:pt x="1866" y="957"/>
                  <a:pt x="1865" y="955"/>
                </a:cubicBezTo>
                <a:cubicBezTo>
                  <a:pt x="1865" y="955"/>
                  <a:pt x="1865" y="954"/>
                  <a:pt x="1865" y="954"/>
                </a:cubicBezTo>
                <a:cubicBezTo>
                  <a:pt x="1865" y="953"/>
                  <a:pt x="1865" y="953"/>
                  <a:pt x="1865" y="952"/>
                </a:cubicBezTo>
                <a:cubicBezTo>
                  <a:pt x="1865" y="950"/>
                  <a:pt x="1863" y="948"/>
                  <a:pt x="1862" y="946"/>
                </a:cubicBezTo>
                <a:close/>
              </a:path>
            </a:pathLst>
          </a:custGeom>
          <a:solidFill>
            <a:srgbClr val="A5ACB0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Text Placeholder 53"/>
          <p:cNvSpPr>
            <a:spLocks noGrp="1"/>
          </p:cNvSpPr>
          <p:nvPr>
            <p:ph type="body" sz="quarter" idx="15" hasCustomPrompt="1"/>
          </p:nvPr>
        </p:nvSpPr>
        <p:spPr>
          <a:xfrm>
            <a:off x="3581400" y="4648200"/>
            <a:ext cx="5105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719638" y="822325"/>
            <a:ext cx="2825750" cy="1268413"/>
            <a:chOff x="5100638" y="822325"/>
            <a:chExt cx="2825750" cy="1268413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00638" y="850900"/>
              <a:ext cx="2824162" cy="120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5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6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6410325" y="1663700"/>
              <a:ext cx="509587" cy="427038"/>
            </a:xfrm>
            <a:custGeom>
              <a:avLst/>
              <a:gdLst>
                <a:gd name="T0" fmla="*/ 198 w 227"/>
                <a:gd name="T1" fmla="*/ 61 h 189"/>
                <a:gd name="T2" fmla="*/ 227 w 227"/>
                <a:gd name="T3" fmla="*/ 0 h 189"/>
                <a:gd name="T4" fmla="*/ 212 w 227"/>
                <a:gd name="T5" fmla="*/ 28 h 189"/>
                <a:gd name="T6" fmla="*/ 50 w 227"/>
                <a:gd name="T7" fmla="*/ 135 h 189"/>
                <a:gd name="T8" fmla="*/ 33 w 227"/>
                <a:gd name="T9" fmla="*/ 14 h 189"/>
                <a:gd name="T10" fmla="*/ 36 w 227"/>
                <a:gd name="T11" fmla="*/ 168 h 189"/>
                <a:gd name="T12" fmla="*/ 198 w 227"/>
                <a:gd name="T13" fmla="*/ 6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7" h="189">
                  <a:moveTo>
                    <a:pt x="198" y="61"/>
                  </a:moveTo>
                  <a:cubicBezTo>
                    <a:pt x="211" y="40"/>
                    <a:pt x="220" y="20"/>
                    <a:pt x="227" y="0"/>
                  </a:cubicBezTo>
                  <a:cubicBezTo>
                    <a:pt x="222" y="9"/>
                    <a:pt x="217" y="18"/>
                    <a:pt x="212" y="28"/>
                  </a:cubicBezTo>
                  <a:cubicBezTo>
                    <a:pt x="164" y="107"/>
                    <a:pt x="91" y="156"/>
                    <a:pt x="50" y="135"/>
                  </a:cubicBezTo>
                  <a:cubicBezTo>
                    <a:pt x="19" y="120"/>
                    <a:pt x="14" y="71"/>
                    <a:pt x="33" y="14"/>
                  </a:cubicBezTo>
                  <a:cubicBezTo>
                    <a:pt x="0" y="84"/>
                    <a:pt x="0" y="150"/>
                    <a:pt x="36" y="168"/>
                  </a:cubicBezTo>
                  <a:cubicBezTo>
                    <a:pt x="77" y="189"/>
                    <a:pt x="150" y="141"/>
                    <a:pt x="198" y="61"/>
                  </a:cubicBez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6942138" y="822325"/>
              <a:ext cx="492125" cy="450850"/>
            </a:xfrm>
            <a:custGeom>
              <a:avLst/>
              <a:gdLst>
                <a:gd name="T0" fmla="*/ 192 w 219"/>
                <a:gd name="T1" fmla="*/ 171 h 200"/>
                <a:gd name="T2" fmla="*/ 175 w 219"/>
                <a:gd name="T3" fmla="*/ 17 h 200"/>
                <a:gd name="T4" fmla="*/ 23 w 219"/>
                <a:gd name="T5" fmla="*/ 137 h 200"/>
                <a:gd name="T6" fmla="*/ 0 w 219"/>
                <a:gd name="T7" fmla="*/ 200 h 200"/>
                <a:gd name="T8" fmla="*/ 13 w 219"/>
                <a:gd name="T9" fmla="*/ 171 h 200"/>
                <a:gd name="T10" fmla="*/ 164 w 219"/>
                <a:gd name="T11" fmla="*/ 51 h 200"/>
                <a:gd name="T12" fmla="*/ 192 w 219"/>
                <a:gd name="T13" fmla="*/ 17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9" h="200">
                  <a:moveTo>
                    <a:pt x="192" y="171"/>
                  </a:moveTo>
                  <a:cubicBezTo>
                    <a:pt x="219" y="98"/>
                    <a:pt x="213" y="33"/>
                    <a:pt x="175" y="17"/>
                  </a:cubicBezTo>
                  <a:cubicBezTo>
                    <a:pt x="131" y="0"/>
                    <a:pt x="64" y="54"/>
                    <a:pt x="23" y="137"/>
                  </a:cubicBezTo>
                  <a:cubicBezTo>
                    <a:pt x="13" y="158"/>
                    <a:pt x="5" y="180"/>
                    <a:pt x="0" y="200"/>
                  </a:cubicBezTo>
                  <a:cubicBezTo>
                    <a:pt x="4" y="191"/>
                    <a:pt x="8" y="181"/>
                    <a:pt x="13" y="171"/>
                  </a:cubicBezTo>
                  <a:cubicBezTo>
                    <a:pt x="53" y="88"/>
                    <a:pt x="121" y="34"/>
                    <a:pt x="164" y="51"/>
                  </a:cubicBezTo>
                  <a:cubicBezTo>
                    <a:pt x="196" y="64"/>
                    <a:pt x="206" y="113"/>
                    <a:pt x="192" y="171"/>
                  </a:cubicBez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9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10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12"/>
            <p:cNvSpPr>
              <a:spLocks noChangeShapeType="1"/>
            </p:cNvSpPr>
            <p:nvPr userDrawn="1"/>
          </p:nvSpPr>
          <p:spPr bwMode="auto">
            <a:xfrm>
              <a:off x="6473825" y="1254125"/>
              <a:ext cx="0" cy="0"/>
            </a:xfrm>
            <a:prstGeom prst="line">
              <a:avLst/>
            </a:prstGeom>
            <a:noFill/>
            <a:ln w="476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5100638" y="1281113"/>
              <a:ext cx="114300" cy="320675"/>
            </a:xfrm>
            <a:custGeom>
              <a:avLst/>
              <a:gdLst>
                <a:gd name="T0" fmla="*/ 72 w 72"/>
                <a:gd name="T1" fmla="*/ 0 h 202"/>
                <a:gd name="T2" fmla="*/ 55 w 72"/>
                <a:gd name="T3" fmla="*/ 202 h 202"/>
                <a:gd name="T4" fmla="*/ 0 w 72"/>
                <a:gd name="T5" fmla="*/ 202 h 202"/>
                <a:gd name="T6" fmla="*/ 17 w 72"/>
                <a:gd name="T7" fmla="*/ 0 h 202"/>
                <a:gd name="T8" fmla="*/ 72 w 72"/>
                <a:gd name="T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02">
                  <a:moveTo>
                    <a:pt x="72" y="0"/>
                  </a:moveTo>
                  <a:lnTo>
                    <a:pt x="55" y="202"/>
                  </a:lnTo>
                  <a:lnTo>
                    <a:pt x="0" y="202"/>
                  </a:lnTo>
                  <a:lnTo>
                    <a:pt x="17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"/>
            <p:cNvSpPr>
              <a:spLocks/>
            </p:cNvSpPr>
            <p:nvPr userDrawn="1"/>
          </p:nvSpPr>
          <p:spPr bwMode="auto">
            <a:xfrm>
              <a:off x="5210175" y="1335088"/>
              <a:ext cx="211137" cy="266700"/>
            </a:xfrm>
            <a:custGeom>
              <a:avLst/>
              <a:gdLst>
                <a:gd name="T0" fmla="*/ 48 w 94"/>
                <a:gd name="T1" fmla="*/ 2 h 118"/>
                <a:gd name="T2" fmla="*/ 47 w 94"/>
                <a:gd name="T3" fmla="*/ 12 h 118"/>
                <a:gd name="T4" fmla="*/ 57 w 94"/>
                <a:gd name="T5" fmla="*/ 3 h 118"/>
                <a:gd name="T6" fmla="*/ 71 w 94"/>
                <a:gd name="T7" fmla="*/ 0 h 118"/>
                <a:gd name="T8" fmla="*/ 87 w 94"/>
                <a:gd name="T9" fmla="*/ 4 h 118"/>
                <a:gd name="T10" fmla="*/ 94 w 94"/>
                <a:gd name="T11" fmla="*/ 15 h 118"/>
                <a:gd name="T12" fmla="*/ 93 w 94"/>
                <a:gd name="T13" fmla="*/ 37 h 118"/>
                <a:gd name="T14" fmla="*/ 86 w 94"/>
                <a:gd name="T15" fmla="*/ 118 h 118"/>
                <a:gd name="T16" fmla="*/ 49 w 94"/>
                <a:gd name="T17" fmla="*/ 118 h 118"/>
                <a:gd name="T18" fmla="*/ 56 w 94"/>
                <a:gd name="T19" fmla="*/ 37 h 118"/>
                <a:gd name="T20" fmla="*/ 56 w 94"/>
                <a:gd name="T21" fmla="*/ 23 h 118"/>
                <a:gd name="T22" fmla="*/ 52 w 94"/>
                <a:gd name="T23" fmla="*/ 20 h 118"/>
                <a:gd name="T24" fmla="*/ 47 w 94"/>
                <a:gd name="T25" fmla="*/ 23 h 118"/>
                <a:gd name="T26" fmla="*/ 44 w 94"/>
                <a:gd name="T27" fmla="*/ 39 h 118"/>
                <a:gd name="T28" fmla="*/ 37 w 94"/>
                <a:gd name="T29" fmla="*/ 118 h 118"/>
                <a:gd name="T30" fmla="*/ 0 w 94"/>
                <a:gd name="T31" fmla="*/ 118 h 118"/>
                <a:gd name="T32" fmla="*/ 10 w 94"/>
                <a:gd name="T33" fmla="*/ 2 h 118"/>
                <a:gd name="T34" fmla="*/ 48 w 94"/>
                <a:gd name="T3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18">
                  <a:moveTo>
                    <a:pt x="48" y="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8"/>
                    <a:pt x="53" y="5"/>
                    <a:pt x="57" y="3"/>
                  </a:cubicBezTo>
                  <a:cubicBezTo>
                    <a:pt x="61" y="1"/>
                    <a:pt x="66" y="0"/>
                    <a:pt x="71" y="0"/>
                  </a:cubicBezTo>
                  <a:cubicBezTo>
                    <a:pt x="78" y="0"/>
                    <a:pt x="83" y="1"/>
                    <a:pt x="87" y="4"/>
                  </a:cubicBezTo>
                  <a:cubicBezTo>
                    <a:pt x="90" y="7"/>
                    <a:pt x="93" y="10"/>
                    <a:pt x="94" y="15"/>
                  </a:cubicBezTo>
                  <a:cubicBezTo>
                    <a:pt x="94" y="19"/>
                    <a:pt x="94" y="26"/>
                    <a:pt x="93" y="37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29"/>
                    <a:pt x="57" y="25"/>
                    <a:pt x="56" y="23"/>
                  </a:cubicBezTo>
                  <a:cubicBezTo>
                    <a:pt x="56" y="21"/>
                    <a:pt x="54" y="20"/>
                    <a:pt x="52" y="20"/>
                  </a:cubicBezTo>
                  <a:cubicBezTo>
                    <a:pt x="49" y="20"/>
                    <a:pt x="47" y="21"/>
                    <a:pt x="47" y="23"/>
                  </a:cubicBezTo>
                  <a:cubicBezTo>
                    <a:pt x="46" y="25"/>
                    <a:pt x="45" y="31"/>
                    <a:pt x="44" y="39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5"/>
            <p:cNvSpPr>
              <a:spLocks/>
            </p:cNvSpPr>
            <p:nvPr userDrawn="1"/>
          </p:nvSpPr>
          <p:spPr bwMode="auto">
            <a:xfrm>
              <a:off x="5429250" y="1303338"/>
              <a:ext cx="127000" cy="298450"/>
            </a:xfrm>
            <a:custGeom>
              <a:avLst/>
              <a:gdLst>
                <a:gd name="T0" fmla="*/ 49 w 57"/>
                <a:gd name="T1" fmla="*/ 0 h 132"/>
                <a:gd name="T2" fmla="*/ 47 w 57"/>
                <a:gd name="T3" fmla="*/ 18 h 132"/>
                <a:gd name="T4" fmla="*/ 57 w 57"/>
                <a:gd name="T5" fmla="*/ 18 h 132"/>
                <a:gd name="T6" fmla="*/ 55 w 57"/>
                <a:gd name="T7" fmla="*/ 37 h 132"/>
                <a:gd name="T8" fmla="*/ 45 w 57"/>
                <a:gd name="T9" fmla="*/ 37 h 132"/>
                <a:gd name="T10" fmla="*/ 40 w 57"/>
                <a:gd name="T11" fmla="*/ 100 h 132"/>
                <a:gd name="T12" fmla="*/ 40 w 57"/>
                <a:gd name="T13" fmla="*/ 112 h 132"/>
                <a:gd name="T14" fmla="*/ 50 w 57"/>
                <a:gd name="T15" fmla="*/ 114 h 132"/>
                <a:gd name="T16" fmla="*/ 49 w 57"/>
                <a:gd name="T17" fmla="*/ 132 h 132"/>
                <a:gd name="T18" fmla="*/ 34 w 57"/>
                <a:gd name="T19" fmla="*/ 132 h 132"/>
                <a:gd name="T20" fmla="*/ 15 w 57"/>
                <a:gd name="T21" fmla="*/ 131 h 132"/>
                <a:gd name="T22" fmla="*/ 6 w 57"/>
                <a:gd name="T23" fmla="*/ 127 h 132"/>
                <a:gd name="T24" fmla="*/ 2 w 57"/>
                <a:gd name="T25" fmla="*/ 118 h 132"/>
                <a:gd name="T26" fmla="*/ 3 w 57"/>
                <a:gd name="T27" fmla="*/ 96 h 132"/>
                <a:gd name="T28" fmla="*/ 8 w 57"/>
                <a:gd name="T29" fmla="*/ 37 h 132"/>
                <a:gd name="T30" fmla="*/ 0 w 57"/>
                <a:gd name="T31" fmla="*/ 37 h 132"/>
                <a:gd name="T32" fmla="*/ 1 w 57"/>
                <a:gd name="T33" fmla="*/ 18 h 132"/>
                <a:gd name="T34" fmla="*/ 9 w 57"/>
                <a:gd name="T35" fmla="*/ 18 h 132"/>
                <a:gd name="T36" fmla="*/ 11 w 57"/>
                <a:gd name="T37" fmla="*/ 0 h 132"/>
                <a:gd name="T38" fmla="*/ 49 w 57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32">
                  <a:moveTo>
                    <a:pt x="49" y="0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39" y="107"/>
                    <a:pt x="39" y="112"/>
                    <a:pt x="40" y="112"/>
                  </a:cubicBezTo>
                  <a:cubicBezTo>
                    <a:pt x="41" y="113"/>
                    <a:pt x="44" y="114"/>
                    <a:pt x="50" y="114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5" y="132"/>
                    <a:pt x="19" y="132"/>
                    <a:pt x="15" y="131"/>
                  </a:cubicBezTo>
                  <a:cubicBezTo>
                    <a:pt x="12" y="131"/>
                    <a:pt x="9" y="129"/>
                    <a:pt x="6" y="127"/>
                  </a:cubicBezTo>
                  <a:cubicBezTo>
                    <a:pt x="4" y="124"/>
                    <a:pt x="2" y="121"/>
                    <a:pt x="2" y="118"/>
                  </a:cubicBezTo>
                  <a:cubicBezTo>
                    <a:pt x="1" y="115"/>
                    <a:pt x="2" y="108"/>
                    <a:pt x="3" y="9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6"/>
            <p:cNvSpPr>
              <a:spLocks noEditPoints="1"/>
            </p:cNvSpPr>
            <p:nvPr userDrawn="1"/>
          </p:nvSpPr>
          <p:spPr bwMode="auto">
            <a:xfrm>
              <a:off x="5545138" y="1335088"/>
              <a:ext cx="204787" cy="271463"/>
            </a:xfrm>
            <a:custGeom>
              <a:avLst/>
              <a:gdLst>
                <a:gd name="T0" fmla="*/ 89 w 91"/>
                <a:gd name="T1" fmla="*/ 62 h 120"/>
                <a:gd name="T2" fmla="*/ 40 w 91"/>
                <a:gd name="T3" fmla="*/ 62 h 120"/>
                <a:gd name="T4" fmla="*/ 38 w 91"/>
                <a:gd name="T5" fmla="*/ 87 h 120"/>
                <a:gd name="T6" fmla="*/ 38 w 91"/>
                <a:gd name="T7" fmla="*/ 97 h 120"/>
                <a:gd name="T8" fmla="*/ 43 w 91"/>
                <a:gd name="T9" fmla="*/ 100 h 120"/>
                <a:gd name="T10" fmla="*/ 49 w 91"/>
                <a:gd name="T11" fmla="*/ 97 h 120"/>
                <a:gd name="T12" fmla="*/ 51 w 91"/>
                <a:gd name="T13" fmla="*/ 85 h 120"/>
                <a:gd name="T14" fmla="*/ 52 w 91"/>
                <a:gd name="T15" fmla="*/ 69 h 120"/>
                <a:gd name="T16" fmla="*/ 88 w 91"/>
                <a:gd name="T17" fmla="*/ 69 h 120"/>
                <a:gd name="T18" fmla="*/ 87 w 91"/>
                <a:gd name="T19" fmla="*/ 78 h 120"/>
                <a:gd name="T20" fmla="*/ 84 w 91"/>
                <a:gd name="T21" fmla="*/ 95 h 120"/>
                <a:gd name="T22" fmla="*/ 76 w 91"/>
                <a:gd name="T23" fmla="*/ 107 h 120"/>
                <a:gd name="T24" fmla="*/ 62 w 91"/>
                <a:gd name="T25" fmla="*/ 117 h 120"/>
                <a:gd name="T26" fmla="*/ 41 w 91"/>
                <a:gd name="T27" fmla="*/ 120 h 120"/>
                <a:gd name="T28" fmla="*/ 21 w 91"/>
                <a:gd name="T29" fmla="*/ 117 h 120"/>
                <a:gd name="T30" fmla="*/ 7 w 91"/>
                <a:gd name="T31" fmla="*/ 108 h 120"/>
                <a:gd name="T32" fmla="*/ 1 w 91"/>
                <a:gd name="T33" fmla="*/ 96 h 120"/>
                <a:gd name="T34" fmla="*/ 1 w 91"/>
                <a:gd name="T35" fmla="*/ 76 h 120"/>
                <a:gd name="T36" fmla="*/ 4 w 91"/>
                <a:gd name="T37" fmla="*/ 42 h 120"/>
                <a:gd name="T38" fmla="*/ 11 w 91"/>
                <a:gd name="T39" fmla="*/ 18 h 120"/>
                <a:gd name="T40" fmla="*/ 26 w 91"/>
                <a:gd name="T41" fmla="*/ 4 h 120"/>
                <a:gd name="T42" fmla="*/ 49 w 91"/>
                <a:gd name="T43" fmla="*/ 0 h 120"/>
                <a:gd name="T44" fmla="*/ 75 w 91"/>
                <a:gd name="T45" fmla="*/ 5 h 120"/>
                <a:gd name="T46" fmla="*/ 88 w 91"/>
                <a:gd name="T47" fmla="*/ 20 h 120"/>
                <a:gd name="T48" fmla="*/ 90 w 91"/>
                <a:gd name="T49" fmla="*/ 46 h 120"/>
                <a:gd name="T50" fmla="*/ 89 w 91"/>
                <a:gd name="T51" fmla="*/ 62 h 120"/>
                <a:gd name="T52" fmla="*/ 53 w 91"/>
                <a:gd name="T53" fmla="*/ 43 h 120"/>
                <a:gd name="T54" fmla="*/ 53 w 91"/>
                <a:gd name="T55" fmla="*/ 34 h 120"/>
                <a:gd name="T56" fmla="*/ 53 w 91"/>
                <a:gd name="T57" fmla="*/ 23 h 120"/>
                <a:gd name="T58" fmla="*/ 49 w 91"/>
                <a:gd name="T59" fmla="*/ 20 h 120"/>
                <a:gd name="T60" fmla="*/ 44 w 91"/>
                <a:gd name="T61" fmla="*/ 22 h 120"/>
                <a:gd name="T62" fmla="*/ 42 w 91"/>
                <a:gd name="T63" fmla="*/ 34 h 120"/>
                <a:gd name="T64" fmla="*/ 42 w 91"/>
                <a:gd name="T65" fmla="*/ 43 h 120"/>
                <a:gd name="T66" fmla="*/ 53 w 91"/>
                <a:gd name="T67" fmla="*/ 4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20">
                  <a:moveTo>
                    <a:pt x="89" y="62"/>
                  </a:moveTo>
                  <a:cubicBezTo>
                    <a:pt x="40" y="62"/>
                    <a:pt x="40" y="62"/>
                    <a:pt x="40" y="62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7" y="92"/>
                    <a:pt x="37" y="96"/>
                    <a:pt x="38" y="97"/>
                  </a:cubicBezTo>
                  <a:cubicBezTo>
                    <a:pt x="39" y="99"/>
                    <a:pt x="40" y="100"/>
                    <a:pt x="43" y="100"/>
                  </a:cubicBezTo>
                  <a:cubicBezTo>
                    <a:pt x="45" y="100"/>
                    <a:pt x="47" y="99"/>
                    <a:pt x="49" y="97"/>
                  </a:cubicBezTo>
                  <a:cubicBezTo>
                    <a:pt x="50" y="95"/>
                    <a:pt x="50" y="91"/>
                    <a:pt x="51" y="85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85"/>
                    <a:pt x="86" y="91"/>
                    <a:pt x="84" y="95"/>
                  </a:cubicBezTo>
                  <a:cubicBezTo>
                    <a:pt x="83" y="99"/>
                    <a:pt x="80" y="103"/>
                    <a:pt x="76" y="107"/>
                  </a:cubicBezTo>
                  <a:cubicBezTo>
                    <a:pt x="73" y="111"/>
                    <a:pt x="68" y="115"/>
                    <a:pt x="62" y="117"/>
                  </a:cubicBezTo>
                  <a:cubicBezTo>
                    <a:pt x="57" y="119"/>
                    <a:pt x="50" y="120"/>
                    <a:pt x="41" y="120"/>
                  </a:cubicBezTo>
                  <a:cubicBezTo>
                    <a:pt x="34" y="120"/>
                    <a:pt x="27" y="119"/>
                    <a:pt x="21" y="117"/>
                  </a:cubicBezTo>
                  <a:cubicBezTo>
                    <a:pt x="15" y="115"/>
                    <a:pt x="10" y="112"/>
                    <a:pt x="7" y="108"/>
                  </a:cubicBezTo>
                  <a:cubicBezTo>
                    <a:pt x="4" y="104"/>
                    <a:pt x="2" y="100"/>
                    <a:pt x="1" y="96"/>
                  </a:cubicBezTo>
                  <a:cubicBezTo>
                    <a:pt x="1" y="91"/>
                    <a:pt x="0" y="85"/>
                    <a:pt x="1" y="76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32"/>
                    <a:pt x="7" y="24"/>
                    <a:pt x="11" y="18"/>
                  </a:cubicBezTo>
                  <a:cubicBezTo>
                    <a:pt x="14" y="12"/>
                    <a:pt x="19" y="7"/>
                    <a:pt x="26" y="4"/>
                  </a:cubicBezTo>
                  <a:cubicBezTo>
                    <a:pt x="33" y="1"/>
                    <a:pt x="41" y="0"/>
                    <a:pt x="49" y="0"/>
                  </a:cubicBezTo>
                  <a:cubicBezTo>
                    <a:pt x="60" y="0"/>
                    <a:pt x="68" y="1"/>
                    <a:pt x="75" y="5"/>
                  </a:cubicBezTo>
                  <a:cubicBezTo>
                    <a:pt x="82" y="9"/>
                    <a:pt x="86" y="14"/>
                    <a:pt x="88" y="20"/>
                  </a:cubicBezTo>
                  <a:cubicBezTo>
                    <a:pt x="90" y="26"/>
                    <a:pt x="91" y="35"/>
                    <a:pt x="90" y="46"/>
                  </a:cubicBezTo>
                  <a:lnTo>
                    <a:pt x="89" y="62"/>
                  </a:lnTo>
                  <a:close/>
                  <a:moveTo>
                    <a:pt x="53" y="43"/>
                  </a:moveTo>
                  <a:cubicBezTo>
                    <a:pt x="53" y="34"/>
                    <a:pt x="53" y="34"/>
                    <a:pt x="53" y="34"/>
                  </a:cubicBezTo>
                  <a:cubicBezTo>
                    <a:pt x="54" y="28"/>
                    <a:pt x="54" y="24"/>
                    <a:pt x="53" y="23"/>
                  </a:cubicBezTo>
                  <a:cubicBezTo>
                    <a:pt x="53" y="21"/>
                    <a:pt x="52" y="20"/>
                    <a:pt x="49" y="20"/>
                  </a:cubicBezTo>
                  <a:cubicBezTo>
                    <a:pt x="47" y="20"/>
                    <a:pt x="45" y="21"/>
                    <a:pt x="44" y="22"/>
                  </a:cubicBezTo>
                  <a:cubicBezTo>
                    <a:pt x="44" y="24"/>
                    <a:pt x="43" y="28"/>
                    <a:pt x="42" y="3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53" y="43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7"/>
            <p:cNvSpPr>
              <a:spLocks noEditPoints="1"/>
            </p:cNvSpPr>
            <p:nvPr userDrawn="1"/>
          </p:nvSpPr>
          <p:spPr bwMode="auto">
            <a:xfrm>
              <a:off x="5748338" y="1335088"/>
              <a:ext cx="217487" cy="314325"/>
            </a:xfrm>
            <a:custGeom>
              <a:avLst/>
              <a:gdLst>
                <a:gd name="T0" fmla="*/ 97 w 97"/>
                <a:gd name="T1" fmla="*/ 2 h 139"/>
                <a:gd name="T2" fmla="*/ 89 w 97"/>
                <a:gd name="T3" fmla="*/ 92 h 139"/>
                <a:gd name="T4" fmla="*/ 86 w 97"/>
                <a:gd name="T5" fmla="*/ 115 h 139"/>
                <a:gd name="T6" fmla="*/ 79 w 97"/>
                <a:gd name="T7" fmla="*/ 126 h 139"/>
                <a:gd name="T8" fmla="*/ 63 w 97"/>
                <a:gd name="T9" fmla="*/ 135 h 139"/>
                <a:gd name="T10" fmla="*/ 38 w 97"/>
                <a:gd name="T11" fmla="*/ 139 h 139"/>
                <a:gd name="T12" fmla="*/ 10 w 97"/>
                <a:gd name="T13" fmla="*/ 133 h 139"/>
                <a:gd name="T14" fmla="*/ 1 w 97"/>
                <a:gd name="T15" fmla="*/ 110 h 139"/>
                <a:gd name="T16" fmla="*/ 37 w 97"/>
                <a:gd name="T17" fmla="*/ 110 h 139"/>
                <a:gd name="T18" fmla="*/ 43 w 97"/>
                <a:gd name="T19" fmla="*/ 118 h 139"/>
                <a:gd name="T20" fmla="*/ 48 w 97"/>
                <a:gd name="T21" fmla="*/ 116 h 139"/>
                <a:gd name="T22" fmla="*/ 51 w 97"/>
                <a:gd name="T23" fmla="*/ 106 h 139"/>
                <a:gd name="T24" fmla="*/ 52 w 97"/>
                <a:gd name="T25" fmla="*/ 97 h 139"/>
                <a:gd name="T26" fmla="*/ 41 w 97"/>
                <a:gd name="T27" fmla="*/ 103 h 139"/>
                <a:gd name="T28" fmla="*/ 29 w 97"/>
                <a:gd name="T29" fmla="*/ 105 h 139"/>
                <a:gd name="T30" fmla="*/ 13 w 97"/>
                <a:gd name="T31" fmla="*/ 101 h 139"/>
                <a:gd name="T32" fmla="*/ 5 w 97"/>
                <a:gd name="T33" fmla="*/ 91 h 139"/>
                <a:gd name="T34" fmla="*/ 4 w 97"/>
                <a:gd name="T35" fmla="*/ 73 h 139"/>
                <a:gd name="T36" fmla="*/ 8 w 97"/>
                <a:gd name="T37" fmla="*/ 31 h 139"/>
                <a:gd name="T38" fmla="*/ 16 w 97"/>
                <a:gd name="T39" fmla="*/ 7 h 139"/>
                <a:gd name="T40" fmla="*/ 36 w 97"/>
                <a:gd name="T41" fmla="*/ 0 h 139"/>
                <a:gd name="T42" fmla="*/ 49 w 97"/>
                <a:gd name="T43" fmla="*/ 2 h 139"/>
                <a:gd name="T44" fmla="*/ 58 w 97"/>
                <a:gd name="T45" fmla="*/ 10 h 139"/>
                <a:gd name="T46" fmla="*/ 62 w 97"/>
                <a:gd name="T47" fmla="*/ 2 h 139"/>
                <a:gd name="T48" fmla="*/ 97 w 97"/>
                <a:gd name="T49" fmla="*/ 2 h 139"/>
                <a:gd name="T50" fmla="*/ 57 w 97"/>
                <a:gd name="T51" fmla="*/ 33 h 139"/>
                <a:gd name="T52" fmla="*/ 56 w 97"/>
                <a:gd name="T53" fmla="*/ 22 h 139"/>
                <a:gd name="T54" fmla="*/ 52 w 97"/>
                <a:gd name="T55" fmla="*/ 20 h 139"/>
                <a:gd name="T56" fmla="*/ 47 w 97"/>
                <a:gd name="T57" fmla="*/ 23 h 139"/>
                <a:gd name="T58" fmla="*/ 45 w 97"/>
                <a:gd name="T59" fmla="*/ 33 h 139"/>
                <a:gd name="T60" fmla="*/ 42 w 97"/>
                <a:gd name="T61" fmla="*/ 72 h 139"/>
                <a:gd name="T62" fmla="*/ 42 w 97"/>
                <a:gd name="T63" fmla="*/ 82 h 139"/>
                <a:gd name="T64" fmla="*/ 46 w 97"/>
                <a:gd name="T65" fmla="*/ 85 h 139"/>
                <a:gd name="T66" fmla="*/ 51 w 97"/>
                <a:gd name="T67" fmla="*/ 82 h 139"/>
                <a:gd name="T68" fmla="*/ 53 w 97"/>
                <a:gd name="T69" fmla="*/ 69 h 139"/>
                <a:gd name="T70" fmla="*/ 57 w 97"/>
                <a:gd name="T71" fmla="*/ 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39">
                  <a:moveTo>
                    <a:pt x="97" y="2"/>
                  </a:moveTo>
                  <a:cubicBezTo>
                    <a:pt x="89" y="92"/>
                    <a:pt x="89" y="92"/>
                    <a:pt x="89" y="92"/>
                  </a:cubicBezTo>
                  <a:cubicBezTo>
                    <a:pt x="88" y="104"/>
                    <a:pt x="87" y="112"/>
                    <a:pt x="86" y="115"/>
                  </a:cubicBezTo>
                  <a:cubicBezTo>
                    <a:pt x="85" y="119"/>
                    <a:pt x="83" y="122"/>
                    <a:pt x="79" y="126"/>
                  </a:cubicBezTo>
                  <a:cubicBezTo>
                    <a:pt x="75" y="130"/>
                    <a:pt x="69" y="133"/>
                    <a:pt x="63" y="135"/>
                  </a:cubicBezTo>
                  <a:cubicBezTo>
                    <a:pt x="56" y="138"/>
                    <a:pt x="48" y="139"/>
                    <a:pt x="38" y="139"/>
                  </a:cubicBezTo>
                  <a:cubicBezTo>
                    <a:pt x="26" y="139"/>
                    <a:pt x="17" y="137"/>
                    <a:pt x="10" y="133"/>
                  </a:cubicBezTo>
                  <a:cubicBezTo>
                    <a:pt x="3" y="129"/>
                    <a:pt x="0" y="121"/>
                    <a:pt x="1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7" y="115"/>
                    <a:pt x="39" y="118"/>
                    <a:pt x="43" y="118"/>
                  </a:cubicBezTo>
                  <a:cubicBezTo>
                    <a:pt x="45" y="118"/>
                    <a:pt x="47" y="117"/>
                    <a:pt x="48" y="116"/>
                  </a:cubicBezTo>
                  <a:cubicBezTo>
                    <a:pt x="50" y="114"/>
                    <a:pt x="50" y="111"/>
                    <a:pt x="51" y="106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48" y="100"/>
                    <a:pt x="44" y="102"/>
                    <a:pt x="41" y="103"/>
                  </a:cubicBezTo>
                  <a:cubicBezTo>
                    <a:pt x="37" y="105"/>
                    <a:pt x="33" y="105"/>
                    <a:pt x="29" y="105"/>
                  </a:cubicBezTo>
                  <a:cubicBezTo>
                    <a:pt x="23" y="105"/>
                    <a:pt x="17" y="104"/>
                    <a:pt x="13" y="101"/>
                  </a:cubicBezTo>
                  <a:cubicBezTo>
                    <a:pt x="9" y="99"/>
                    <a:pt x="6" y="95"/>
                    <a:pt x="5" y="91"/>
                  </a:cubicBezTo>
                  <a:cubicBezTo>
                    <a:pt x="4" y="87"/>
                    <a:pt x="3" y="81"/>
                    <a:pt x="4" y="73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0"/>
                    <a:pt x="11" y="12"/>
                    <a:pt x="16" y="7"/>
                  </a:cubicBezTo>
                  <a:cubicBezTo>
                    <a:pt x="21" y="2"/>
                    <a:pt x="27" y="0"/>
                    <a:pt x="36" y="0"/>
                  </a:cubicBezTo>
                  <a:cubicBezTo>
                    <a:pt x="41" y="0"/>
                    <a:pt x="45" y="0"/>
                    <a:pt x="49" y="2"/>
                  </a:cubicBezTo>
                  <a:cubicBezTo>
                    <a:pt x="52" y="4"/>
                    <a:pt x="56" y="7"/>
                    <a:pt x="58" y="10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97" y="2"/>
                  </a:lnTo>
                  <a:close/>
                  <a:moveTo>
                    <a:pt x="57" y="33"/>
                  </a:moveTo>
                  <a:cubicBezTo>
                    <a:pt x="57" y="27"/>
                    <a:pt x="57" y="24"/>
                    <a:pt x="56" y="22"/>
                  </a:cubicBezTo>
                  <a:cubicBezTo>
                    <a:pt x="56" y="21"/>
                    <a:pt x="54" y="20"/>
                    <a:pt x="52" y="20"/>
                  </a:cubicBezTo>
                  <a:cubicBezTo>
                    <a:pt x="50" y="20"/>
                    <a:pt x="48" y="21"/>
                    <a:pt x="47" y="23"/>
                  </a:cubicBezTo>
                  <a:cubicBezTo>
                    <a:pt x="46" y="24"/>
                    <a:pt x="46" y="28"/>
                    <a:pt x="45" y="3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1" y="77"/>
                    <a:pt x="41" y="81"/>
                    <a:pt x="42" y="82"/>
                  </a:cubicBezTo>
                  <a:cubicBezTo>
                    <a:pt x="42" y="84"/>
                    <a:pt x="44" y="85"/>
                    <a:pt x="46" y="85"/>
                  </a:cubicBezTo>
                  <a:cubicBezTo>
                    <a:pt x="48" y="85"/>
                    <a:pt x="50" y="84"/>
                    <a:pt x="51" y="82"/>
                  </a:cubicBezTo>
                  <a:cubicBezTo>
                    <a:pt x="52" y="80"/>
                    <a:pt x="53" y="76"/>
                    <a:pt x="53" y="69"/>
                  </a:cubicBezTo>
                  <a:lnTo>
                    <a:pt x="57" y="33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8"/>
            <p:cNvSpPr>
              <a:spLocks/>
            </p:cNvSpPr>
            <p:nvPr userDrawn="1"/>
          </p:nvSpPr>
          <p:spPr bwMode="auto">
            <a:xfrm>
              <a:off x="5961063" y="1335088"/>
              <a:ext cx="157162" cy="266700"/>
            </a:xfrm>
            <a:custGeom>
              <a:avLst/>
              <a:gdLst>
                <a:gd name="T0" fmla="*/ 48 w 70"/>
                <a:gd name="T1" fmla="*/ 2 h 118"/>
                <a:gd name="T2" fmla="*/ 45 w 70"/>
                <a:gd name="T3" fmla="*/ 17 h 118"/>
                <a:gd name="T4" fmla="*/ 70 w 70"/>
                <a:gd name="T5" fmla="*/ 0 h 118"/>
                <a:gd name="T6" fmla="*/ 67 w 70"/>
                <a:gd name="T7" fmla="*/ 41 h 118"/>
                <a:gd name="T8" fmla="*/ 51 w 70"/>
                <a:gd name="T9" fmla="*/ 43 h 118"/>
                <a:gd name="T10" fmla="*/ 45 w 70"/>
                <a:gd name="T11" fmla="*/ 51 h 118"/>
                <a:gd name="T12" fmla="*/ 42 w 70"/>
                <a:gd name="T13" fmla="*/ 72 h 118"/>
                <a:gd name="T14" fmla="*/ 38 w 70"/>
                <a:gd name="T15" fmla="*/ 118 h 118"/>
                <a:gd name="T16" fmla="*/ 0 w 70"/>
                <a:gd name="T17" fmla="*/ 118 h 118"/>
                <a:gd name="T18" fmla="*/ 11 w 70"/>
                <a:gd name="T19" fmla="*/ 2 h 118"/>
                <a:gd name="T20" fmla="*/ 48 w 70"/>
                <a:gd name="T21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18">
                  <a:moveTo>
                    <a:pt x="48" y="2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52" y="6"/>
                    <a:pt x="60" y="0"/>
                    <a:pt x="70" y="0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0" y="41"/>
                    <a:pt x="55" y="42"/>
                    <a:pt x="51" y="43"/>
                  </a:cubicBezTo>
                  <a:cubicBezTo>
                    <a:pt x="48" y="45"/>
                    <a:pt x="46" y="48"/>
                    <a:pt x="45" y="51"/>
                  </a:cubicBezTo>
                  <a:cubicBezTo>
                    <a:pt x="44" y="54"/>
                    <a:pt x="43" y="61"/>
                    <a:pt x="42" y="7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9"/>
            <p:cNvSpPr>
              <a:spLocks noEditPoints="1"/>
            </p:cNvSpPr>
            <p:nvPr userDrawn="1"/>
          </p:nvSpPr>
          <p:spPr bwMode="auto">
            <a:xfrm>
              <a:off x="6102350" y="1335088"/>
              <a:ext cx="204787" cy="271463"/>
            </a:xfrm>
            <a:custGeom>
              <a:avLst/>
              <a:gdLst>
                <a:gd name="T0" fmla="*/ 40 w 91"/>
                <a:gd name="T1" fmla="*/ 47 h 120"/>
                <a:gd name="T2" fmla="*/ 5 w 91"/>
                <a:gd name="T3" fmla="*/ 47 h 120"/>
                <a:gd name="T4" fmla="*/ 6 w 91"/>
                <a:gd name="T5" fmla="*/ 39 h 120"/>
                <a:gd name="T6" fmla="*/ 11 w 91"/>
                <a:gd name="T7" fmla="*/ 18 h 120"/>
                <a:gd name="T8" fmla="*/ 25 w 91"/>
                <a:gd name="T9" fmla="*/ 5 h 120"/>
                <a:gd name="T10" fmla="*/ 52 w 91"/>
                <a:gd name="T11" fmla="*/ 0 h 120"/>
                <a:gd name="T12" fmla="*/ 80 w 91"/>
                <a:gd name="T13" fmla="*/ 6 h 120"/>
                <a:gd name="T14" fmla="*/ 90 w 91"/>
                <a:gd name="T15" fmla="*/ 22 h 120"/>
                <a:gd name="T16" fmla="*/ 89 w 91"/>
                <a:gd name="T17" fmla="*/ 60 h 120"/>
                <a:gd name="T18" fmla="*/ 84 w 91"/>
                <a:gd name="T19" fmla="*/ 118 h 120"/>
                <a:gd name="T20" fmla="*/ 47 w 91"/>
                <a:gd name="T21" fmla="*/ 118 h 120"/>
                <a:gd name="T22" fmla="*/ 48 w 91"/>
                <a:gd name="T23" fmla="*/ 108 h 120"/>
                <a:gd name="T24" fmla="*/ 38 w 91"/>
                <a:gd name="T25" fmla="*/ 117 h 120"/>
                <a:gd name="T26" fmla="*/ 25 w 91"/>
                <a:gd name="T27" fmla="*/ 120 h 120"/>
                <a:gd name="T28" fmla="*/ 7 w 91"/>
                <a:gd name="T29" fmla="*/ 115 h 120"/>
                <a:gd name="T30" fmla="*/ 1 w 91"/>
                <a:gd name="T31" fmla="*/ 92 h 120"/>
                <a:gd name="T32" fmla="*/ 2 w 91"/>
                <a:gd name="T33" fmla="*/ 83 h 120"/>
                <a:gd name="T34" fmla="*/ 8 w 91"/>
                <a:gd name="T35" fmla="*/ 65 h 120"/>
                <a:gd name="T36" fmla="*/ 31 w 91"/>
                <a:gd name="T37" fmla="*/ 54 h 120"/>
                <a:gd name="T38" fmla="*/ 51 w 91"/>
                <a:gd name="T39" fmla="*/ 45 h 120"/>
                <a:gd name="T40" fmla="*/ 53 w 91"/>
                <a:gd name="T41" fmla="*/ 35 h 120"/>
                <a:gd name="T42" fmla="*/ 53 w 91"/>
                <a:gd name="T43" fmla="*/ 23 h 120"/>
                <a:gd name="T44" fmla="*/ 48 w 91"/>
                <a:gd name="T45" fmla="*/ 20 h 120"/>
                <a:gd name="T46" fmla="*/ 43 w 91"/>
                <a:gd name="T47" fmla="*/ 22 h 120"/>
                <a:gd name="T48" fmla="*/ 41 w 91"/>
                <a:gd name="T49" fmla="*/ 35 h 120"/>
                <a:gd name="T50" fmla="*/ 40 w 91"/>
                <a:gd name="T51" fmla="*/ 47 h 120"/>
                <a:gd name="T52" fmla="*/ 51 w 91"/>
                <a:gd name="T53" fmla="*/ 63 h 120"/>
                <a:gd name="T54" fmla="*/ 39 w 91"/>
                <a:gd name="T55" fmla="*/ 73 h 120"/>
                <a:gd name="T56" fmla="*/ 37 w 91"/>
                <a:gd name="T57" fmla="*/ 85 h 120"/>
                <a:gd name="T58" fmla="*/ 37 w 91"/>
                <a:gd name="T59" fmla="*/ 97 h 120"/>
                <a:gd name="T60" fmla="*/ 42 w 91"/>
                <a:gd name="T61" fmla="*/ 100 h 120"/>
                <a:gd name="T62" fmla="*/ 47 w 91"/>
                <a:gd name="T63" fmla="*/ 98 h 120"/>
                <a:gd name="T64" fmla="*/ 49 w 91"/>
                <a:gd name="T65" fmla="*/ 87 h 120"/>
                <a:gd name="T66" fmla="*/ 51 w 91"/>
                <a:gd name="T67" fmla="*/ 6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120">
                  <a:moveTo>
                    <a:pt x="40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0"/>
                    <a:pt x="8" y="23"/>
                    <a:pt x="11" y="18"/>
                  </a:cubicBezTo>
                  <a:cubicBezTo>
                    <a:pt x="13" y="13"/>
                    <a:pt x="18" y="9"/>
                    <a:pt x="25" y="5"/>
                  </a:cubicBezTo>
                  <a:cubicBezTo>
                    <a:pt x="32" y="1"/>
                    <a:pt x="41" y="0"/>
                    <a:pt x="52" y="0"/>
                  </a:cubicBezTo>
                  <a:cubicBezTo>
                    <a:pt x="64" y="0"/>
                    <a:pt x="74" y="2"/>
                    <a:pt x="80" y="6"/>
                  </a:cubicBezTo>
                  <a:cubicBezTo>
                    <a:pt x="86" y="10"/>
                    <a:pt x="89" y="15"/>
                    <a:pt x="90" y="22"/>
                  </a:cubicBezTo>
                  <a:cubicBezTo>
                    <a:pt x="91" y="28"/>
                    <a:pt x="90" y="40"/>
                    <a:pt x="89" y="6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5" y="112"/>
                    <a:pt x="42" y="115"/>
                    <a:pt x="38" y="117"/>
                  </a:cubicBezTo>
                  <a:cubicBezTo>
                    <a:pt x="34" y="119"/>
                    <a:pt x="30" y="120"/>
                    <a:pt x="25" y="120"/>
                  </a:cubicBezTo>
                  <a:cubicBezTo>
                    <a:pt x="18" y="120"/>
                    <a:pt x="12" y="119"/>
                    <a:pt x="7" y="115"/>
                  </a:cubicBezTo>
                  <a:cubicBezTo>
                    <a:pt x="2" y="112"/>
                    <a:pt x="0" y="104"/>
                    <a:pt x="1" y="92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" y="74"/>
                    <a:pt x="5" y="68"/>
                    <a:pt x="8" y="65"/>
                  </a:cubicBezTo>
                  <a:cubicBezTo>
                    <a:pt x="11" y="62"/>
                    <a:pt x="19" y="58"/>
                    <a:pt x="31" y="54"/>
                  </a:cubicBezTo>
                  <a:cubicBezTo>
                    <a:pt x="43" y="49"/>
                    <a:pt x="50" y="46"/>
                    <a:pt x="51" y="45"/>
                  </a:cubicBezTo>
                  <a:cubicBezTo>
                    <a:pt x="52" y="43"/>
                    <a:pt x="53" y="40"/>
                    <a:pt x="53" y="35"/>
                  </a:cubicBezTo>
                  <a:cubicBezTo>
                    <a:pt x="54" y="29"/>
                    <a:pt x="54" y="25"/>
                    <a:pt x="53" y="23"/>
                  </a:cubicBezTo>
                  <a:cubicBezTo>
                    <a:pt x="52" y="21"/>
                    <a:pt x="51" y="20"/>
                    <a:pt x="48" y="20"/>
                  </a:cubicBezTo>
                  <a:cubicBezTo>
                    <a:pt x="46" y="20"/>
                    <a:pt x="44" y="21"/>
                    <a:pt x="43" y="22"/>
                  </a:cubicBezTo>
                  <a:cubicBezTo>
                    <a:pt x="43" y="24"/>
                    <a:pt x="42" y="28"/>
                    <a:pt x="41" y="35"/>
                  </a:cubicBezTo>
                  <a:lnTo>
                    <a:pt x="40" y="47"/>
                  </a:lnTo>
                  <a:close/>
                  <a:moveTo>
                    <a:pt x="51" y="63"/>
                  </a:moveTo>
                  <a:cubicBezTo>
                    <a:pt x="44" y="67"/>
                    <a:pt x="41" y="71"/>
                    <a:pt x="39" y="73"/>
                  </a:cubicBezTo>
                  <a:cubicBezTo>
                    <a:pt x="38" y="76"/>
                    <a:pt x="37" y="80"/>
                    <a:pt x="37" y="85"/>
                  </a:cubicBezTo>
                  <a:cubicBezTo>
                    <a:pt x="36" y="91"/>
                    <a:pt x="36" y="95"/>
                    <a:pt x="37" y="97"/>
                  </a:cubicBezTo>
                  <a:cubicBezTo>
                    <a:pt x="38" y="99"/>
                    <a:pt x="39" y="100"/>
                    <a:pt x="42" y="100"/>
                  </a:cubicBezTo>
                  <a:cubicBezTo>
                    <a:pt x="44" y="100"/>
                    <a:pt x="46" y="99"/>
                    <a:pt x="47" y="98"/>
                  </a:cubicBezTo>
                  <a:cubicBezTo>
                    <a:pt x="48" y="96"/>
                    <a:pt x="48" y="93"/>
                    <a:pt x="49" y="87"/>
                  </a:cubicBezTo>
                  <a:lnTo>
                    <a:pt x="51" y="63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0"/>
            <p:cNvSpPr>
              <a:spLocks/>
            </p:cNvSpPr>
            <p:nvPr userDrawn="1"/>
          </p:nvSpPr>
          <p:spPr bwMode="auto">
            <a:xfrm>
              <a:off x="6313488" y="1303338"/>
              <a:ext cx="128587" cy="298450"/>
            </a:xfrm>
            <a:custGeom>
              <a:avLst/>
              <a:gdLst>
                <a:gd name="T0" fmla="*/ 49 w 57"/>
                <a:gd name="T1" fmla="*/ 0 h 132"/>
                <a:gd name="T2" fmla="*/ 47 w 57"/>
                <a:gd name="T3" fmla="*/ 18 h 132"/>
                <a:gd name="T4" fmla="*/ 57 w 57"/>
                <a:gd name="T5" fmla="*/ 18 h 132"/>
                <a:gd name="T6" fmla="*/ 56 w 57"/>
                <a:gd name="T7" fmla="*/ 37 h 132"/>
                <a:gd name="T8" fmla="*/ 46 w 57"/>
                <a:gd name="T9" fmla="*/ 37 h 132"/>
                <a:gd name="T10" fmla="*/ 40 w 57"/>
                <a:gd name="T11" fmla="*/ 100 h 132"/>
                <a:gd name="T12" fmla="*/ 40 w 57"/>
                <a:gd name="T13" fmla="*/ 112 h 132"/>
                <a:gd name="T14" fmla="*/ 51 w 57"/>
                <a:gd name="T15" fmla="*/ 114 h 132"/>
                <a:gd name="T16" fmla="*/ 49 w 57"/>
                <a:gd name="T17" fmla="*/ 132 h 132"/>
                <a:gd name="T18" fmla="*/ 34 w 57"/>
                <a:gd name="T19" fmla="*/ 132 h 132"/>
                <a:gd name="T20" fmla="*/ 16 w 57"/>
                <a:gd name="T21" fmla="*/ 131 h 132"/>
                <a:gd name="T22" fmla="*/ 7 w 57"/>
                <a:gd name="T23" fmla="*/ 127 h 132"/>
                <a:gd name="T24" fmla="*/ 2 w 57"/>
                <a:gd name="T25" fmla="*/ 118 h 132"/>
                <a:gd name="T26" fmla="*/ 3 w 57"/>
                <a:gd name="T27" fmla="*/ 96 h 132"/>
                <a:gd name="T28" fmla="*/ 8 w 57"/>
                <a:gd name="T29" fmla="*/ 37 h 132"/>
                <a:gd name="T30" fmla="*/ 0 w 57"/>
                <a:gd name="T31" fmla="*/ 37 h 132"/>
                <a:gd name="T32" fmla="*/ 2 w 57"/>
                <a:gd name="T33" fmla="*/ 18 h 132"/>
                <a:gd name="T34" fmla="*/ 10 w 57"/>
                <a:gd name="T35" fmla="*/ 18 h 132"/>
                <a:gd name="T36" fmla="*/ 11 w 57"/>
                <a:gd name="T37" fmla="*/ 0 h 132"/>
                <a:gd name="T38" fmla="*/ 49 w 57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32">
                  <a:moveTo>
                    <a:pt x="49" y="0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7"/>
                    <a:pt x="40" y="112"/>
                    <a:pt x="40" y="112"/>
                  </a:cubicBezTo>
                  <a:cubicBezTo>
                    <a:pt x="41" y="113"/>
                    <a:pt x="45" y="114"/>
                    <a:pt x="51" y="114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5" y="132"/>
                    <a:pt x="19" y="132"/>
                    <a:pt x="16" y="131"/>
                  </a:cubicBezTo>
                  <a:cubicBezTo>
                    <a:pt x="12" y="131"/>
                    <a:pt x="9" y="129"/>
                    <a:pt x="7" y="127"/>
                  </a:cubicBezTo>
                  <a:cubicBezTo>
                    <a:pt x="4" y="124"/>
                    <a:pt x="2" y="121"/>
                    <a:pt x="2" y="118"/>
                  </a:cubicBezTo>
                  <a:cubicBezTo>
                    <a:pt x="2" y="115"/>
                    <a:pt x="2" y="108"/>
                    <a:pt x="3" y="9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1"/>
            <p:cNvSpPr>
              <a:spLocks noEditPoints="1"/>
            </p:cNvSpPr>
            <p:nvPr userDrawn="1"/>
          </p:nvSpPr>
          <p:spPr bwMode="auto">
            <a:xfrm>
              <a:off x="6435725" y="1281113"/>
              <a:ext cx="114300" cy="320675"/>
            </a:xfrm>
            <a:custGeom>
              <a:avLst/>
              <a:gdLst>
                <a:gd name="T0" fmla="*/ 68 w 72"/>
                <a:gd name="T1" fmla="*/ 37 h 202"/>
                <a:gd name="T2" fmla="*/ 53 w 72"/>
                <a:gd name="T3" fmla="*/ 202 h 202"/>
                <a:gd name="T4" fmla="*/ 0 w 72"/>
                <a:gd name="T5" fmla="*/ 202 h 202"/>
                <a:gd name="T6" fmla="*/ 14 w 72"/>
                <a:gd name="T7" fmla="*/ 37 h 202"/>
                <a:gd name="T8" fmla="*/ 68 w 72"/>
                <a:gd name="T9" fmla="*/ 37 h 202"/>
                <a:gd name="T10" fmla="*/ 72 w 72"/>
                <a:gd name="T11" fmla="*/ 0 h 202"/>
                <a:gd name="T12" fmla="*/ 69 w 72"/>
                <a:gd name="T13" fmla="*/ 27 h 202"/>
                <a:gd name="T14" fmla="*/ 15 w 72"/>
                <a:gd name="T15" fmla="*/ 27 h 202"/>
                <a:gd name="T16" fmla="*/ 17 w 72"/>
                <a:gd name="T17" fmla="*/ 0 h 202"/>
                <a:gd name="T18" fmla="*/ 72 w 72"/>
                <a:gd name="T1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02">
                  <a:moveTo>
                    <a:pt x="68" y="37"/>
                  </a:moveTo>
                  <a:lnTo>
                    <a:pt x="53" y="202"/>
                  </a:lnTo>
                  <a:lnTo>
                    <a:pt x="0" y="202"/>
                  </a:lnTo>
                  <a:lnTo>
                    <a:pt x="14" y="37"/>
                  </a:lnTo>
                  <a:lnTo>
                    <a:pt x="68" y="37"/>
                  </a:lnTo>
                  <a:close/>
                  <a:moveTo>
                    <a:pt x="72" y="0"/>
                  </a:moveTo>
                  <a:lnTo>
                    <a:pt x="69" y="27"/>
                  </a:lnTo>
                  <a:lnTo>
                    <a:pt x="15" y="27"/>
                  </a:lnTo>
                  <a:lnTo>
                    <a:pt x="17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2"/>
            <p:cNvSpPr>
              <a:spLocks noEditPoints="1"/>
            </p:cNvSpPr>
            <p:nvPr userDrawn="1"/>
          </p:nvSpPr>
          <p:spPr bwMode="auto">
            <a:xfrm>
              <a:off x="6538913" y="1335088"/>
              <a:ext cx="204787" cy="271463"/>
            </a:xfrm>
            <a:custGeom>
              <a:avLst/>
              <a:gdLst>
                <a:gd name="T0" fmla="*/ 90 w 91"/>
                <a:gd name="T1" fmla="*/ 43 h 120"/>
                <a:gd name="T2" fmla="*/ 87 w 91"/>
                <a:gd name="T3" fmla="*/ 71 h 120"/>
                <a:gd name="T4" fmla="*/ 84 w 91"/>
                <a:gd name="T5" fmla="*/ 94 h 120"/>
                <a:gd name="T6" fmla="*/ 75 w 91"/>
                <a:gd name="T7" fmla="*/ 108 h 120"/>
                <a:gd name="T8" fmla="*/ 60 w 91"/>
                <a:gd name="T9" fmla="*/ 117 h 120"/>
                <a:gd name="T10" fmla="*/ 40 w 91"/>
                <a:gd name="T11" fmla="*/ 120 h 120"/>
                <a:gd name="T12" fmla="*/ 20 w 91"/>
                <a:gd name="T13" fmla="*/ 118 h 120"/>
                <a:gd name="T14" fmla="*/ 7 w 91"/>
                <a:gd name="T15" fmla="*/ 110 h 120"/>
                <a:gd name="T16" fmla="*/ 1 w 91"/>
                <a:gd name="T17" fmla="*/ 97 h 120"/>
                <a:gd name="T18" fmla="*/ 1 w 91"/>
                <a:gd name="T19" fmla="*/ 75 h 120"/>
                <a:gd name="T20" fmla="*/ 4 w 91"/>
                <a:gd name="T21" fmla="*/ 45 h 120"/>
                <a:gd name="T22" fmla="*/ 10 w 91"/>
                <a:gd name="T23" fmla="*/ 20 h 120"/>
                <a:gd name="T24" fmla="*/ 24 w 91"/>
                <a:gd name="T25" fmla="*/ 5 h 120"/>
                <a:gd name="T26" fmla="*/ 49 w 91"/>
                <a:gd name="T27" fmla="*/ 0 h 120"/>
                <a:gd name="T28" fmla="*/ 71 w 91"/>
                <a:gd name="T29" fmla="*/ 3 h 120"/>
                <a:gd name="T30" fmla="*/ 84 w 91"/>
                <a:gd name="T31" fmla="*/ 12 h 120"/>
                <a:gd name="T32" fmla="*/ 90 w 91"/>
                <a:gd name="T33" fmla="*/ 24 h 120"/>
                <a:gd name="T34" fmla="*/ 90 w 91"/>
                <a:gd name="T35" fmla="*/ 43 h 120"/>
                <a:gd name="T36" fmla="*/ 53 w 91"/>
                <a:gd name="T37" fmla="*/ 34 h 120"/>
                <a:gd name="T38" fmla="*/ 53 w 91"/>
                <a:gd name="T39" fmla="*/ 22 h 120"/>
                <a:gd name="T40" fmla="*/ 49 w 91"/>
                <a:gd name="T41" fmla="*/ 20 h 120"/>
                <a:gd name="T42" fmla="*/ 44 w 91"/>
                <a:gd name="T43" fmla="*/ 22 h 120"/>
                <a:gd name="T44" fmla="*/ 42 w 91"/>
                <a:gd name="T45" fmla="*/ 34 h 120"/>
                <a:gd name="T46" fmla="*/ 38 w 91"/>
                <a:gd name="T47" fmla="*/ 86 h 120"/>
                <a:gd name="T48" fmla="*/ 38 w 91"/>
                <a:gd name="T49" fmla="*/ 97 h 120"/>
                <a:gd name="T50" fmla="*/ 42 w 91"/>
                <a:gd name="T51" fmla="*/ 100 h 120"/>
                <a:gd name="T52" fmla="*/ 47 w 91"/>
                <a:gd name="T53" fmla="*/ 97 h 120"/>
                <a:gd name="T54" fmla="*/ 49 w 91"/>
                <a:gd name="T55" fmla="*/ 88 h 120"/>
                <a:gd name="T56" fmla="*/ 53 w 91"/>
                <a:gd name="T57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1" h="120">
                  <a:moveTo>
                    <a:pt x="90" y="4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7" y="82"/>
                    <a:pt x="85" y="89"/>
                    <a:pt x="84" y="94"/>
                  </a:cubicBezTo>
                  <a:cubicBezTo>
                    <a:pt x="82" y="99"/>
                    <a:pt x="79" y="104"/>
                    <a:pt x="75" y="108"/>
                  </a:cubicBezTo>
                  <a:cubicBezTo>
                    <a:pt x="71" y="112"/>
                    <a:pt x="66" y="115"/>
                    <a:pt x="60" y="117"/>
                  </a:cubicBezTo>
                  <a:cubicBezTo>
                    <a:pt x="55" y="119"/>
                    <a:pt x="48" y="120"/>
                    <a:pt x="40" y="120"/>
                  </a:cubicBezTo>
                  <a:cubicBezTo>
                    <a:pt x="32" y="120"/>
                    <a:pt x="25" y="119"/>
                    <a:pt x="20" y="118"/>
                  </a:cubicBezTo>
                  <a:cubicBezTo>
                    <a:pt x="14" y="116"/>
                    <a:pt x="10" y="113"/>
                    <a:pt x="7" y="110"/>
                  </a:cubicBezTo>
                  <a:cubicBezTo>
                    <a:pt x="4" y="106"/>
                    <a:pt x="2" y="102"/>
                    <a:pt x="1" y="97"/>
                  </a:cubicBezTo>
                  <a:cubicBezTo>
                    <a:pt x="0" y="92"/>
                    <a:pt x="0" y="85"/>
                    <a:pt x="1" y="7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34"/>
                    <a:pt x="7" y="26"/>
                    <a:pt x="10" y="20"/>
                  </a:cubicBezTo>
                  <a:cubicBezTo>
                    <a:pt x="13" y="14"/>
                    <a:pt x="17" y="9"/>
                    <a:pt x="24" y="5"/>
                  </a:cubicBezTo>
                  <a:cubicBezTo>
                    <a:pt x="31" y="1"/>
                    <a:pt x="39" y="0"/>
                    <a:pt x="49" y="0"/>
                  </a:cubicBezTo>
                  <a:cubicBezTo>
                    <a:pt x="58" y="0"/>
                    <a:pt x="65" y="1"/>
                    <a:pt x="71" y="3"/>
                  </a:cubicBezTo>
                  <a:cubicBezTo>
                    <a:pt x="77" y="5"/>
                    <a:pt x="81" y="9"/>
                    <a:pt x="84" y="12"/>
                  </a:cubicBezTo>
                  <a:cubicBezTo>
                    <a:pt x="87" y="16"/>
                    <a:pt x="89" y="20"/>
                    <a:pt x="90" y="24"/>
                  </a:cubicBezTo>
                  <a:cubicBezTo>
                    <a:pt x="91" y="28"/>
                    <a:pt x="91" y="34"/>
                    <a:pt x="90" y="43"/>
                  </a:cubicBezTo>
                  <a:close/>
                  <a:moveTo>
                    <a:pt x="53" y="34"/>
                  </a:moveTo>
                  <a:cubicBezTo>
                    <a:pt x="54" y="28"/>
                    <a:pt x="54" y="24"/>
                    <a:pt x="53" y="22"/>
                  </a:cubicBezTo>
                  <a:cubicBezTo>
                    <a:pt x="53" y="21"/>
                    <a:pt x="51" y="20"/>
                    <a:pt x="49" y="20"/>
                  </a:cubicBezTo>
                  <a:cubicBezTo>
                    <a:pt x="47" y="20"/>
                    <a:pt x="45" y="21"/>
                    <a:pt x="44" y="22"/>
                  </a:cubicBezTo>
                  <a:cubicBezTo>
                    <a:pt x="43" y="24"/>
                    <a:pt x="43" y="28"/>
                    <a:pt x="42" y="34"/>
                  </a:cubicBezTo>
                  <a:cubicBezTo>
                    <a:pt x="38" y="86"/>
                    <a:pt x="38" y="86"/>
                    <a:pt x="38" y="86"/>
                  </a:cubicBezTo>
                  <a:cubicBezTo>
                    <a:pt x="37" y="92"/>
                    <a:pt x="37" y="96"/>
                    <a:pt x="38" y="97"/>
                  </a:cubicBezTo>
                  <a:cubicBezTo>
                    <a:pt x="38" y="99"/>
                    <a:pt x="40" y="100"/>
                    <a:pt x="42" y="100"/>
                  </a:cubicBezTo>
                  <a:cubicBezTo>
                    <a:pt x="44" y="100"/>
                    <a:pt x="46" y="99"/>
                    <a:pt x="47" y="97"/>
                  </a:cubicBezTo>
                  <a:cubicBezTo>
                    <a:pt x="47" y="96"/>
                    <a:pt x="48" y="93"/>
                    <a:pt x="49" y="8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3"/>
            <p:cNvSpPr>
              <a:spLocks/>
            </p:cNvSpPr>
            <p:nvPr userDrawn="1"/>
          </p:nvSpPr>
          <p:spPr bwMode="auto">
            <a:xfrm>
              <a:off x="6735763" y="1335088"/>
              <a:ext cx="214312" cy="266700"/>
            </a:xfrm>
            <a:custGeom>
              <a:avLst/>
              <a:gdLst>
                <a:gd name="T0" fmla="*/ 49 w 95"/>
                <a:gd name="T1" fmla="*/ 2 h 118"/>
                <a:gd name="T2" fmla="*/ 47 w 95"/>
                <a:gd name="T3" fmla="*/ 12 h 118"/>
                <a:gd name="T4" fmla="*/ 58 w 95"/>
                <a:gd name="T5" fmla="*/ 3 h 118"/>
                <a:gd name="T6" fmla="*/ 72 w 95"/>
                <a:gd name="T7" fmla="*/ 0 h 118"/>
                <a:gd name="T8" fmla="*/ 87 w 95"/>
                <a:gd name="T9" fmla="*/ 4 h 118"/>
                <a:gd name="T10" fmla="*/ 94 w 95"/>
                <a:gd name="T11" fmla="*/ 15 h 118"/>
                <a:gd name="T12" fmla="*/ 94 w 95"/>
                <a:gd name="T13" fmla="*/ 37 h 118"/>
                <a:gd name="T14" fmla="*/ 87 w 95"/>
                <a:gd name="T15" fmla="*/ 118 h 118"/>
                <a:gd name="T16" fmla="*/ 49 w 95"/>
                <a:gd name="T17" fmla="*/ 118 h 118"/>
                <a:gd name="T18" fmla="*/ 56 w 95"/>
                <a:gd name="T19" fmla="*/ 37 h 118"/>
                <a:gd name="T20" fmla="*/ 57 w 95"/>
                <a:gd name="T21" fmla="*/ 23 h 118"/>
                <a:gd name="T22" fmla="*/ 53 w 95"/>
                <a:gd name="T23" fmla="*/ 20 h 118"/>
                <a:gd name="T24" fmla="*/ 47 w 95"/>
                <a:gd name="T25" fmla="*/ 23 h 118"/>
                <a:gd name="T26" fmla="*/ 45 w 95"/>
                <a:gd name="T27" fmla="*/ 39 h 118"/>
                <a:gd name="T28" fmla="*/ 38 w 95"/>
                <a:gd name="T29" fmla="*/ 118 h 118"/>
                <a:gd name="T30" fmla="*/ 0 w 95"/>
                <a:gd name="T31" fmla="*/ 118 h 118"/>
                <a:gd name="T32" fmla="*/ 11 w 95"/>
                <a:gd name="T33" fmla="*/ 2 h 118"/>
                <a:gd name="T34" fmla="*/ 49 w 95"/>
                <a:gd name="T3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18">
                  <a:moveTo>
                    <a:pt x="49" y="2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8"/>
                    <a:pt x="54" y="5"/>
                    <a:pt x="58" y="3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78" y="0"/>
                    <a:pt x="83" y="1"/>
                    <a:pt x="87" y="4"/>
                  </a:cubicBezTo>
                  <a:cubicBezTo>
                    <a:pt x="91" y="7"/>
                    <a:pt x="93" y="10"/>
                    <a:pt x="94" y="15"/>
                  </a:cubicBezTo>
                  <a:cubicBezTo>
                    <a:pt x="95" y="19"/>
                    <a:pt x="95" y="26"/>
                    <a:pt x="94" y="37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7" y="29"/>
                    <a:pt x="57" y="25"/>
                    <a:pt x="57" y="23"/>
                  </a:cubicBezTo>
                  <a:cubicBezTo>
                    <a:pt x="57" y="21"/>
                    <a:pt x="55" y="20"/>
                    <a:pt x="53" y="20"/>
                  </a:cubicBezTo>
                  <a:cubicBezTo>
                    <a:pt x="50" y="20"/>
                    <a:pt x="48" y="21"/>
                    <a:pt x="47" y="23"/>
                  </a:cubicBezTo>
                  <a:cubicBezTo>
                    <a:pt x="46" y="25"/>
                    <a:pt x="46" y="31"/>
                    <a:pt x="45" y="3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49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4"/>
            <p:cNvSpPr>
              <a:spLocks noEditPoints="1"/>
            </p:cNvSpPr>
            <p:nvPr userDrawn="1"/>
          </p:nvSpPr>
          <p:spPr bwMode="auto">
            <a:xfrm>
              <a:off x="6946900" y="1281113"/>
              <a:ext cx="211137" cy="320675"/>
            </a:xfrm>
            <a:custGeom>
              <a:avLst/>
              <a:gdLst>
                <a:gd name="T0" fmla="*/ 12 w 94"/>
                <a:gd name="T1" fmla="*/ 0 h 142"/>
                <a:gd name="T2" fmla="*/ 51 w 94"/>
                <a:gd name="T3" fmla="*/ 0 h 142"/>
                <a:gd name="T4" fmla="*/ 76 w 94"/>
                <a:gd name="T5" fmla="*/ 3 h 142"/>
                <a:gd name="T6" fmla="*/ 88 w 94"/>
                <a:gd name="T7" fmla="*/ 10 h 142"/>
                <a:gd name="T8" fmla="*/ 93 w 94"/>
                <a:gd name="T9" fmla="*/ 20 h 142"/>
                <a:gd name="T10" fmla="*/ 93 w 94"/>
                <a:gd name="T11" fmla="*/ 40 h 142"/>
                <a:gd name="T12" fmla="*/ 92 w 94"/>
                <a:gd name="T13" fmla="*/ 52 h 142"/>
                <a:gd name="T14" fmla="*/ 87 w 94"/>
                <a:gd name="T15" fmla="*/ 72 h 142"/>
                <a:gd name="T16" fmla="*/ 75 w 94"/>
                <a:gd name="T17" fmla="*/ 82 h 142"/>
                <a:gd name="T18" fmla="*/ 54 w 94"/>
                <a:gd name="T19" fmla="*/ 85 h 142"/>
                <a:gd name="T20" fmla="*/ 44 w 94"/>
                <a:gd name="T21" fmla="*/ 85 h 142"/>
                <a:gd name="T22" fmla="*/ 39 w 94"/>
                <a:gd name="T23" fmla="*/ 142 h 142"/>
                <a:gd name="T24" fmla="*/ 0 w 94"/>
                <a:gd name="T25" fmla="*/ 142 h 142"/>
                <a:gd name="T26" fmla="*/ 12 w 94"/>
                <a:gd name="T27" fmla="*/ 0 h 142"/>
                <a:gd name="T28" fmla="*/ 49 w 94"/>
                <a:gd name="T29" fmla="*/ 25 h 142"/>
                <a:gd name="T30" fmla="*/ 46 w 94"/>
                <a:gd name="T31" fmla="*/ 61 h 142"/>
                <a:gd name="T32" fmla="*/ 49 w 94"/>
                <a:gd name="T33" fmla="*/ 61 h 142"/>
                <a:gd name="T34" fmla="*/ 56 w 94"/>
                <a:gd name="T35" fmla="*/ 59 h 142"/>
                <a:gd name="T36" fmla="*/ 59 w 94"/>
                <a:gd name="T37" fmla="*/ 48 h 142"/>
                <a:gd name="T38" fmla="*/ 60 w 94"/>
                <a:gd name="T39" fmla="*/ 36 h 142"/>
                <a:gd name="T40" fmla="*/ 59 w 94"/>
                <a:gd name="T41" fmla="*/ 27 h 142"/>
                <a:gd name="T42" fmla="*/ 49 w 94"/>
                <a:gd name="T43" fmla="*/ 2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142">
                  <a:moveTo>
                    <a:pt x="12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1"/>
                    <a:pt x="76" y="3"/>
                  </a:cubicBezTo>
                  <a:cubicBezTo>
                    <a:pt x="81" y="4"/>
                    <a:pt x="85" y="7"/>
                    <a:pt x="88" y="10"/>
                  </a:cubicBezTo>
                  <a:cubicBezTo>
                    <a:pt x="91" y="13"/>
                    <a:pt x="92" y="16"/>
                    <a:pt x="93" y="20"/>
                  </a:cubicBezTo>
                  <a:cubicBezTo>
                    <a:pt x="94" y="25"/>
                    <a:pt x="93" y="31"/>
                    <a:pt x="93" y="40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1" y="62"/>
                    <a:pt x="89" y="68"/>
                    <a:pt x="87" y="72"/>
                  </a:cubicBezTo>
                  <a:cubicBezTo>
                    <a:pt x="85" y="76"/>
                    <a:pt x="81" y="80"/>
                    <a:pt x="75" y="82"/>
                  </a:cubicBezTo>
                  <a:cubicBezTo>
                    <a:pt x="70" y="84"/>
                    <a:pt x="63" y="85"/>
                    <a:pt x="5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39" y="142"/>
                    <a:pt x="39" y="142"/>
                    <a:pt x="39" y="142"/>
                  </a:cubicBezTo>
                  <a:cubicBezTo>
                    <a:pt x="0" y="142"/>
                    <a:pt x="0" y="142"/>
                    <a:pt x="0" y="142"/>
                  </a:cubicBezTo>
                  <a:lnTo>
                    <a:pt x="12" y="0"/>
                  </a:lnTo>
                  <a:close/>
                  <a:moveTo>
                    <a:pt x="49" y="25"/>
                  </a:moveTo>
                  <a:cubicBezTo>
                    <a:pt x="46" y="61"/>
                    <a:pt x="46" y="61"/>
                    <a:pt x="46" y="61"/>
                  </a:cubicBezTo>
                  <a:cubicBezTo>
                    <a:pt x="47" y="61"/>
                    <a:pt x="48" y="61"/>
                    <a:pt x="49" y="61"/>
                  </a:cubicBezTo>
                  <a:cubicBezTo>
                    <a:pt x="52" y="61"/>
                    <a:pt x="55" y="60"/>
                    <a:pt x="56" y="59"/>
                  </a:cubicBezTo>
                  <a:cubicBezTo>
                    <a:pt x="58" y="57"/>
                    <a:pt x="59" y="53"/>
                    <a:pt x="59" y="48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1"/>
                    <a:pt x="60" y="28"/>
                    <a:pt x="59" y="27"/>
                  </a:cubicBezTo>
                  <a:cubicBezTo>
                    <a:pt x="57" y="25"/>
                    <a:pt x="54" y="25"/>
                    <a:pt x="49" y="25"/>
                  </a:cubicBez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5"/>
            <p:cNvSpPr>
              <a:spLocks noEditPoints="1"/>
            </p:cNvSpPr>
            <p:nvPr userDrawn="1"/>
          </p:nvSpPr>
          <p:spPr bwMode="auto">
            <a:xfrm>
              <a:off x="7146925" y="1335088"/>
              <a:ext cx="203200" cy="271463"/>
            </a:xfrm>
            <a:custGeom>
              <a:avLst/>
              <a:gdLst>
                <a:gd name="T0" fmla="*/ 90 w 90"/>
                <a:gd name="T1" fmla="*/ 43 h 120"/>
                <a:gd name="T2" fmla="*/ 87 w 90"/>
                <a:gd name="T3" fmla="*/ 71 h 120"/>
                <a:gd name="T4" fmla="*/ 84 w 90"/>
                <a:gd name="T5" fmla="*/ 94 h 120"/>
                <a:gd name="T6" fmla="*/ 75 w 90"/>
                <a:gd name="T7" fmla="*/ 108 h 120"/>
                <a:gd name="T8" fmla="*/ 60 w 90"/>
                <a:gd name="T9" fmla="*/ 117 h 120"/>
                <a:gd name="T10" fmla="*/ 40 w 90"/>
                <a:gd name="T11" fmla="*/ 120 h 120"/>
                <a:gd name="T12" fmla="*/ 19 w 90"/>
                <a:gd name="T13" fmla="*/ 118 h 120"/>
                <a:gd name="T14" fmla="*/ 7 w 90"/>
                <a:gd name="T15" fmla="*/ 110 h 120"/>
                <a:gd name="T16" fmla="*/ 1 w 90"/>
                <a:gd name="T17" fmla="*/ 97 h 120"/>
                <a:gd name="T18" fmla="*/ 1 w 90"/>
                <a:gd name="T19" fmla="*/ 75 h 120"/>
                <a:gd name="T20" fmla="*/ 3 w 90"/>
                <a:gd name="T21" fmla="*/ 45 h 120"/>
                <a:gd name="T22" fmla="*/ 9 w 90"/>
                <a:gd name="T23" fmla="*/ 20 h 120"/>
                <a:gd name="T24" fmla="*/ 24 w 90"/>
                <a:gd name="T25" fmla="*/ 5 h 120"/>
                <a:gd name="T26" fmla="*/ 49 w 90"/>
                <a:gd name="T27" fmla="*/ 0 h 120"/>
                <a:gd name="T28" fmla="*/ 71 w 90"/>
                <a:gd name="T29" fmla="*/ 3 h 120"/>
                <a:gd name="T30" fmla="*/ 84 w 90"/>
                <a:gd name="T31" fmla="*/ 13 h 120"/>
                <a:gd name="T32" fmla="*/ 90 w 90"/>
                <a:gd name="T33" fmla="*/ 24 h 120"/>
                <a:gd name="T34" fmla="*/ 90 w 90"/>
                <a:gd name="T35" fmla="*/ 43 h 120"/>
                <a:gd name="T36" fmla="*/ 53 w 90"/>
                <a:gd name="T37" fmla="*/ 34 h 120"/>
                <a:gd name="T38" fmla="*/ 53 w 90"/>
                <a:gd name="T39" fmla="*/ 23 h 120"/>
                <a:gd name="T40" fmla="*/ 49 w 90"/>
                <a:gd name="T41" fmla="*/ 20 h 120"/>
                <a:gd name="T42" fmla="*/ 44 w 90"/>
                <a:gd name="T43" fmla="*/ 23 h 120"/>
                <a:gd name="T44" fmla="*/ 42 w 90"/>
                <a:gd name="T45" fmla="*/ 34 h 120"/>
                <a:gd name="T46" fmla="*/ 37 w 90"/>
                <a:gd name="T47" fmla="*/ 86 h 120"/>
                <a:gd name="T48" fmla="*/ 37 w 90"/>
                <a:gd name="T49" fmla="*/ 97 h 120"/>
                <a:gd name="T50" fmla="*/ 42 w 90"/>
                <a:gd name="T51" fmla="*/ 100 h 120"/>
                <a:gd name="T52" fmla="*/ 46 w 90"/>
                <a:gd name="T53" fmla="*/ 97 h 120"/>
                <a:gd name="T54" fmla="*/ 48 w 90"/>
                <a:gd name="T55" fmla="*/ 88 h 120"/>
                <a:gd name="T56" fmla="*/ 53 w 90"/>
                <a:gd name="T57" fmla="*/ 3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0" h="120">
                  <a:moveTo>
                    <a:pt x="90" y="43"/>
                  </a:moveTo>
                  <a:cubicBezTo>
                    <a:pt x="87" y="71"/>
                    <a:pt x="87" y="71"/>
                    <a:pt x="87" y="71"/>
                  </a:cubicBezTo>
                  <a:cubicBezTo>
                    <a:pt x="86" y="82"/>
                    <a:pt x="85" y="89"/>
                    <a:pt x="84" y="94"/>
                  </a:cubicBezTo>
                  <a:cubicBezTo>
                    <a:pt x="82" y="99"/>
                    <a:pt x="79" y="104"/>
                    <a:pt x="75" y="108"/>
                  </a:cubicBezTo>
                  <a:cubicBezTo>
                    <a:pt x="71" y="112"/>
                    <a:pt x="66" y="115"/>
                    <a:pt x="60" y="117"/>
                  </a:cubicBezTo>
                  <a:cubicBezTo>
                    <a:pt x="54" y="119"/>
                    <a:pt x="48" y="120"/>
                    <a:pt x="40" y="120"/>
                  </a:cubicBezTo>
                  <a:cubicBezTo>
                    <a:pt x="32" y="120"/>
                    <a:pt x="25" y="119"/>
                    <a:pt x="19" y="118"/>
                  </a:cubicBezTo>
                  <a:cubicBezTo>
                    <a:pt x="14" y="116"/>
                    <a:pt x="9" y="113"/>
                    <a:pt x="7" y="110"/>
                  </a:cubicBezTo>
                  <a:cubicBezTo>
                    <a:pt x="4" y="106"/>
                    <a:pt x="2" y="102"/>
                    <a:pt x="1" y="97"/>
                  </a:cubicBezTo>
                  <a:cubicBezTo>
                    <a:pt x="0" y="92"/>
                    <a:pt x="0" y="85"/>
                    <a:pt x="1" y="7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35"/>
                    <a:pt x="6" y="26"/>
                    <a:pt x="9" y="20"/>
                  </a:cubicBezTo>
                  <a:cubicBezTo>
                    <a:pt x="12" y="14"/>
                    <a:pt x="17" y="9"/>
                    <a:pt x="24" y="5"/>
                  </a:cubicBezTo>
                  <a:cubicBezTo>
                    <a:pt x="31" y="2"/>
                    <a:pt x="39" y="0"/>
                    <a:pt x="49" y="0"/>
                  </a:cubicBezTo>
                  <a:cubicBezTo>
                    <a:pt x="58" y="0"/>
                    <a:pt x="65" y="1"/>
                    <a:pt x="71" y="3"/>
                  </a:cubicBezTo>
                  <a:cubicBezTo>
                    <a:pt x="76" y="6"/>
                    <a:pt x="81" y="9"/>
                    <a:pt x="84" y="13"/>
                  </a:cubicBezTo>
                  <a:cubicBezTo>
                    <a:pt x="87" y="16"/>
                    <a:pt x="89" y="20"/>
                    <a:pt x="90" y="24"/>
                  </a:cubicBezTo>
                  <a:cubicBezTo>
                    <a:pt x="90" y="28"/>
                    <a:pt x="90" y="35"/>
                    <a:pt x="90" y="43"/>
                  </a:cubicBezTo>
                  <a:close/>
                  <a:moveTo>
                    <a:pt x="53" y="34"/>
                  </a:moveTo>
                  <a:cubicBezTo>
                    <a:pt x="53" y="28"/>
                    <a:pt x="53" y="24"/>
                    <a:pt x="53" y="23"/>
                  </a:cubicBezTo>
                  <a:cubicBezTo>
                    <a:pt x="52" y="21"/>
                    <a:pt x="51" y="20"/>
                    <a:pt x="49" y="20"/>
                  </a:cubicBezTo>
                  <a:cubicBezTo>
                    <a:pt x="46" y="20"/>
                    <a:pt x="45" y="21"/>
                    <a:pt x="44" y="23"/>
                  </a:cubicBezTo>
                  <a:cubicBezTo>
                    <a:pt x="43" y="24"/>
                    <a:pt x="42" y="28"/>
                    <a:pt x="42" y="34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92"/>
                    <a:pt x="37" y="96"/>
                    <a:pt x="37" y="97"/>
                  </a:cubicBezTo>
                  <a:cubicBezTo>
                    <a:pt x="38" y="99"/>
                    <a:pt x="39" y="100"/>
                    <a:pt x="42" y="100"/>
                  </a:cubicBezTo>
                  <a:cubicBezTo>
                    <a:pt x="44" y="100"/>
                    <a:pt x="45" y="99"/>
                    <a:pt x="46" y="97"/>
                  </a:cubicBezTo>
                  <a:cubicBezTo>
                    <a:pt x="47" y="96"/>
                    <a:pt x="48" y="93"/>
                    <a:pt x="48" y="8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6"/>
            <p:cNvSpPr>
              <a:spLocks noEditPoints="1"/>
            </p:cNvSpPr>
            <p:nvPr userDrawn="1"/>
          </p:nvSpPr>
          <p:spPr bwMode="auto">
            <a:xfrm>
              <a:off x="7351713" y="1281113"/>
              <a:ext cx="114300" cy="320675"/>
            </a:xfrm>
            <a:custGeom>
              <a:avLst/>
              <a:gdLst>
                <a:gd name="T0" fmla="*/ 68 w 72"/>
                <a:gd name="T1" fmla="*/ 37 h 202"/>
                <a:gd name="T2" fmla="*/ 54 w 72"/>
                <a:gd name="T3" fmla="*/ 202 h 202"/>
                <a:gd name="T4" fmla="*/ 0 w 72"/>
                <a:gd name="T5" fmla="*/ 202 h 202"/>
                <a:gd name="T6" fmla="*/ 14 w 72"/>
                <a:gd name="T7" fmla="*/ 37 h 202"/>
                <a:gd name="T8" fmla="*/ 68 w 72"/>
                <a:gd name="T9" fmla="*/ 37 h 202"/>
                <a:gd name="T10" fmla="*/ 72 w 72"/>
                <a:gd name="T11" fmla="*/ 0 h 202"/>
                <a:gd name="T12" fmla="*/ 69 w 72"/>
                <a:gd name="T13" fmla="*/ 27 h 202"/>
                <a:gd name="T14" fmla="*/ 16 w 72"/>
                <a:gd name="T15" fmla="*/ 27 h 202"/>
                <a:gd name="T16" fmla="*/ 17 w 72"/>
                <a:gd name="T17" fmla="*/ 0 h 202"/>
                <a:gd name="T18" fmla="*/ 72 w 72"/>
                <a:gd name="T1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202">
                  <a:moveTo>
                    <a:pt x="68" y="37"/>
                  </a:moveTo>
                  <a:lnTo>
                    <a:pt x="54" y="202"/>
                  </a:lnTo>
                  <a:lnTo>
                    <a:pt x="0" y="202"/>
                  </a:lnTo>
                  <a:lnTo>
                    <a:pt x="14" y="37"/>
                  </a:lnTo>
                  <a:lnTo>
                    <a:pt x="68" y="37"/>
                  </a:lnTo>
                  <a:close/>
                  <a:moveTo>
                    <a:pt x="72" y="0"/>
                  </a:moveTo>
                  <a:lnTo>
                    <a:pt x="69" y="27"/>
                  </a:lnTo>
                  <a:lnTo>
                    <a:pt x="16" y="27"/>
                  </a:lnTo>
                  <a:lnTo>
                    <a:pt x="17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7"/>
            <p:cNvSpPr>
              <a:spLocks/>
            </p:cNvSpPr>
            <p:nvPr userDrawn="1"/>
          </p:nvSpPr>
          <p:spPr bwMode="auto">
            <a:xfrm>
              <a:off x="7458075" y="1335088"/>
              <a:ext cx="212725" cy="266700"/>
            </a:xfrm>
            <a:custGeom>
              <a:avLst/>
              <a:gdLst>
                <a:gd name="T0" fmla="*/ 49 w 95"/>
                <a:gd name="T1" fmla="*/ 2 h 118"/>
                <a:gd name="T2" fmla="*/ 47 w 95"/>
                <a:gd name="T3" fmla="*/ 13 h 118"/>
                <a:gd name="T4" fmla="*/ 58 w 95"/>
                <a:gd name="T5" fmla="*/ 3 h 118"/>
                <a:gd name="T6" fmla="*/ 72 w 95"/>
                <a:gd name="T7" fmla="*/ 0 h 118"/>
                <a:gd name="T8" fmla="*/ 87 w 95"/>
                <a:gd name="T9" fmla="*/ 4 h 118"/>
                <a:gd name="T10" fmla="*/ 94 w 95"/>
                <a:gd name="T11" fmla="*/ 15 h 118"/>
                <a:gd name="T12" fmla="*/ 94 w 95"/>
                <a:gd name="T13" fmla="*/ 37 h 118"/>
                <a:gd name="T14" fmla="*/ 87 w 95"/>
                <a:gd name="T15" fmla="*/ 118 h 118"/>
                <a:gd name="T16" fmla="*/ 49 w 95"/>
                <a:gd name="T17" fmla="*/ 118 h 118"/>
                <a:gd name="T18" fmla="*/ 56 w 95"/>
                <a:gd name="T19" fmla="*/ 38 h 118"/>
                <a:gd name="T20" fmla="*/ 57 w 95"/>
                <a:gd name="T21" fmla="*/ 23 h 118"/>
                <a:gd name="T22" fmla="*/ 52 w 95"/>
                <a:gd name="T23" fmla="*/ 20 h 118"/>
                <a:gd name="T24" fmla="*/ 47 w 95"/>
                <a:gd name="T25" fmla="*/ 23 h 118"/>
                <a:gd name="T26" fmla="*/ 45 w 95"/>
                <a:gd name="T27" fmla="*/ 40 h 118"/>
                <a:gd name="T28" fmla="*/ 38 w 95"/>
                <a:gd name="T29" fmla="*/ 118 h 118"/>
                <a:gd name="T30" fmla="*/ 0 w 95"/>
                <a:gd name="T31" fmla="*/ 118 h 118"/>
                <a:gd name="T32" fmla="*/ 10 w 95"/>
                <a:gd name="T33" fmla="*/ 2 h 118"/>
                <a:gd name="T34" fmla="*/ 49 w 95"/>
                <a:gd name="T35" fmla="*/ 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18">
                  <a:moveTo>
                    <a:pt x="49" y="2"/>
                  </a:moveTo>
                  <a:cubicBezTo>
                    <a:pt x="47" y="13"/>
                    <a:pt x="47" y="13"/>
                    <a:pt x="47" y="13"/>
                  </a:cubicBezTo>
                  <a:cubicBezTo>
                    <a:pt x="50" y="8"/>
                    <a:pt x="54" y="5"/>
                    <a:pt x="58" y="3"/>
                  </a:cubicBezTo>
                  <a:cubicBezTo>
                    <a:pt x="62" y="1"/>
                    <a:pt x="67" y="0"/>
                    <a:pt x="72" y="0"/>
                  </a:cubicBezTo>
                  <a:cubicBezTo>
                    <a:pt x="78" y="0"/>
                    <a:pt x="83" y="1"/>
                    <a:pt x="87" y="4"/>
                  </a:cubicBezTo>
                  <a:cubicBezTo>
                    <a:pt x="91" y="7"/>
                    <a:pt x="93" y="11"/>
                    <a:pt x="94" y="15"/>
                  </a:cubicBezTo>
                  <a:cubicBezTo>
                    <a:pt x="95" y="19"/>
                    <a:pt x="95" y="27"/>
                    <a:pt x="94" y="37"/>
                  </a:cubicBezTo>
                  <a:cubicBezTo>
                    <a:pt x="87" y="118"/>
                    <a:pt x="87" y="118"/>
                    <a:pt x="87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7" y="30"/>
                    <a:pt x="57" y="25"/>
                    <a:pt x="57" y="23"/>
                  </a:cubicBezTo>
                  <a:cubicBezTo>
                    <a:pt x="56" y="21"/>
                    <a:pt x="55" y="20"/>
                    <a:pt x="52" y="20"/>
                  </a:cubicBezTo>
                  <a:cubicBezTo>
                    <a:pt x="50" y="20"/>
                    <a:pt x="48" y="21"/>
                    <a:pt x="47" y="23"/>
                  </a:cubicBezTo>
                  <a:cubicBezTo>
                    <a:pt x="46" y="25"/>
                    <a:pt x="45" y="31"/>
                    <a:pt x="45" y="40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49" y="2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8"/>
            <p:cNvSpPr>
              <a:spLocks/>
            </p:cNvSpPr>
            <p:nvPr userDrawn="1"/>
          </p:nvSpPr>
          <p:spPr bwMode="auto">
            <a:xfrm>
              <a:off x="7675563" y="1303338"/>
              <a:ext cx="130175" cy="298450"/>
            </a:xfrm>
            <a:custGeom>
              <a:avLst/>
              <a:gdLst>
                <a:gd name="T0" fmla="*/ 49 w 58"/>
                <a:gd name="T1" fmla="*/ 0 h 132"/>
                <a:gd name="T2" fmla="*/ 47 w 58"/>
                <a:gd name="T3" fmla="*/ 19 h 132"/>
                <a:gd name="T4" fmla="*/ 58 w 58"/>
                <a:gd name="T5" fmla="*/ 19 h 132"/>
                <a:gd name="T6" fmla="*/ 56 w 58"/>
                <a:gd name="T7" fmla="*/ 37 h 132"/>
                <a:gd name="T8" fmla="*/ 46 w 58"/>
                <a:gd name="T9" fmla="*/ 37 h 132"/>
                <a:gd name="T10" fmla="*/ 40 w 58"/>
                <a:gd name="T11" fmla="*/ 100 h 132"/>
                <a:gd name="T12" fmla="*/ 40 w 58"/>
                <a:gd name="T13" fmla="*/ 112 h 132"/>
                <a:gd name="T14" fmla="*/ 51 w 58"/>
                <a:gd name="T15" fmla="*/ 114 h 132"/>
                <a:gd name="T16" fmla="*/ 49 w 58"/>
                <a:gd name="T17" fmla="*/ 132 h 132"/>
                <a:gd name="T18" fmla="*/ 34 w 58"/>
                <a:gd name="T19" fmla="*/ 132 h 132"/>
                <a:gd name="T20" fmla="*/ 16 w 58"/>
                <a:gd name="T21" fmla="*/ 131 h 132"/>
                <a:gd name="T22" fmla="*/ 7 w 58"/>
                <a:gd name="T23" fmla="*/ 127 h 132"/>
                <a:gd name="T24" fmla="*/ 2 w 58"/>
                <a:gd name="T25" fmla="*/ 118 h 132"/>
                <a:gd name="T26" fmla="*/ 3 w 58"/>
                <a:gd name="T27" fmla="*/ 96 h 132"/>
                <a:gd name="T28" fmla="*/ 8 w 58"/>
                <a:gd name="T29" fmla="*/ 37 h 132"/>
                <a:gd name="T30" fmla="*/ 0 w 58"/>
                <a:gd name="T31" fmla="*/ 37 h 132"/>
                <a:gd name="T32" fmla="*/ 2 w 58"/>
                <a:gd name="T33" fmla="*/ 19 h 132"/>
                <a:gd name="T34" fmla="*/ 10 w 58"/>
                <a:gd name="T35" fmla="*/ 19 h 132"/>
                <a:gd name="T36" fmla="*/ 12 w 58"/>
                <a:gd name="T37" fmla="*/ 0 h 132"/>
                <a:gd name="T38" fmla="*/ 49 w 58"/>
                <a:gd name="T3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132">
                  <a:moveTo>
                    <a:pt x="49" y="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7"/>
                    <a:pt x="40" y="112"/>
                    <a:pt x="40" y="112"/>
                  </a:cubicBezTo>
                  <a:cubicBezTo>
                    <a:pt x="41" y="113"/>
                    <a:pt x="45" y="114"/>
                    <a:pt x="51" y="114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26" y="132"/>
                    <a:pt x="20" y="132"/>
                    <a:pt x="16" y="131"/>
                  </a:cubicBezTo>
                  <a:cubicBezTo>
                    <a:pt x="12" y="131"/>
                    <a:pt x="9" y="129"/>
                    <a:pt x="7" y="127"/>
                  </a:cubicBezTo>
                  <a:cubicBezTo>
                    <a:pt x="4" y="124"/>
                    <a:pt x="3" y="121"/>
                    <a:pt x="2" y="118"/>
                  </a:cubicBezTo>
                  <a:cubicBezTo>
                    <a:pt x="2" y="115"/>
                    <a:pt x="2" y="108"/>
                    <a:pt x="3" y="9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7A242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9"/>
            <p:cNvSpPr>
              <a:spLocks noEditPoints="1"/>
            </p:cNvSpPr>
            <p:nvPr userDrawn="1"/>
          </p:nvSpPr>
          <p:spPr bwMode="auto">
            <a:xfrm>
              <a:off x="7843838" y="1187450"/>
              <a:ext cx="82550" cy="85725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  <a:gd name="T10" fmla="*/ 19 w 37"/>
                <a:gd name="T11" fmla="*/ 3 h 38"/>
                <a:gd name="T12" fmla="*/ 4 w 37"/>
                <a:gd name="T13" fmla="*/ 19 h 38"/>
                <a:gd name="T14" fmla="*/ 19 w 37"/>
                <a:gd name="T15" fmla="*/ 35 h 38"/>
                <a:gd name="T16" fmla="*/ 34 w 37"/>
                <a:gd name="T17" fmla="*/ 19 h 38"/>
                <a:gd name="T18" fmla="*/ 19 w 37"/>
                <a:gd name="T19" fmla="*/ 3 h 38"/>
                <a:gd name="T20" fmla="*/ 15 w 37"/>
                <a:gd name="T21" fmla="*/ 30 h 38"/>
                <a:gd name="T22" fmla="*/ 12 w 37"/>
                <a:gd name="T23" fmla="*/ 30 h 38"/>
                <a:gd name="T24" fmla="*/ 12 w 37"/>
                <a:gd name="T25" fmla="*/ 9 h 38"/>
                <a:gd name="T26" fmla="*/ 18 w 37"/>
                <a:gd name="T27" fmla="*/ 9 h 38"/>
                <a:gd name="T28" fmla="*/ 24 w 37"/>
                <a:gd name="T29" fmla="*/ 10 h 38"/>
                <a:gd name="T30" fmla="*/ 26 w 37"/>
                <a:gd name="T31" fmla="*/ 15 h 38"/>
                <a:gd name="T32" fmla="*/ 22 w 37"/>
                <a:gd name="T33" fmla="*/ 20 h 38"/>
                <a:gd name="T34" fmla="*/ 22 w 37"/>
                <a:gd name="T35" fmla="*/ 20 h 38"/>
                <a:gd name="T36" fmla="*/ 26 w 37"/>
                <a:gd name="T37" fmla="*/ 25 h 38"/>
                <a:gd name="T38" fmla="*/ 27 w 37"/>
                <a:gd name="T39" fmla="*/ 30 h 38"/>
                <a:gd name="T40" fmla="*/ 24 w 37"/>
                <a:gd name="T41" fmla="*/ 30 h 38"/>
                <a:gd name="T42" fmla="*/ 22 w 37"/>
                <a:gd name="T43" fmla="*/ 25 h 38"/>
                <a:gd name="T44" fmla="*/ 18 w 37"/>
                <a:gd name="T45" fmla="*/ 21 h 38"/>
                <a:gd name="T46" fmla="*/ 15 w 37"/>
                <a:gd name="T47" fmla="*/ 21 h 38"/>
                <a:gd name="T48" fmla="*/ 15 w 37"/>
                <a:gd name="T49" fmla="*/ 30 h 38"/>
                <a:gd name="T50" fmla="*/ 15 w 37"/>
                <a:gd name="T51" fmla="*/ 19 h 38"/>
                <a:gd name="T52" fmla="*/ 18 w 37"/>
                <a:gd name="T53" fmla="*/ 19 h 38"/>
                <a:gd name="T54" fmla="*/ 23 w 37"/>
                <a:gd name="T55" fmla="*/ 15 h 38"/>
                <a:gd name="T56" fmla="*/ 18 w 37"/>
                <a:gd name="T57" fmla="*/ 11 h 38"/>
                <a:gd name="T58" fmla="*/ 15 w 37"/>
                <a:gd name="T59" fmla="*/ 11 h 38"/>
                <a:gd name="T60" fmla="*/ 15 w 37"/>
                <a:gd name="T61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38">
                  <a:moveTo>
                    <a:pt x="19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30"/>
                    <a:pt x="2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  <a:moveTo>
                    <a:pt x="19" y="3"/>
                  </a:moveTo>
                  <a:cubicBezTo>
                    <a:pt x="10" y="3"/>
                    <a:pt x="4" y="10"/>
                    <a:pt x="4" y="19"/>
                  </a:cubicBezTo>
                  <a:cubicBezTo>
                    <a:pt x="4" y="28"/>
                    <a:pt x="10" y="35"/>
                    <a:pt x="19" y="35"/>
                  </a:cubicBezTo>
                  <a:cubicBezTo>
                    <a:pt x="27" y="35"/>
                    <a:pt x="34" y="28"/>
                    <a:pt x="34" y="19"/>
                  </a:cubicBezTo>
                  <a:cubicBezTo>
                    <a:pt x="34" y="10"/>
                    <a:pt x="27" y="3"/>
                    <a:pt x="19" y="3"/>
                  </a:cubicBezTo>
                  <a:close/>
                  <a:moveTo>
                    <a:pt x="15" y="30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4" y="9"/>
                    <a:pt x="15" y="9"/>
                    <a:pt x="18" y="9"/>
                  </a:cubicBezTo>
                  <a:cubicBezTo>
                    <a:pt x="21" y="9"/>
                    <a:pt x="23" y="9"/>
                    <a:pt x="24" y="10"/>
                  </a:cubicBezTo>
                  <a:cubicBezTo>
                    <a:pt x="26" y="11"/>
                    <a:pt x="26" y="13"/>
                    <a:pt x="26" y="15"/>
                  </a:cubicBezTo>
                  <a:cubicBezTo>
                    <a:pt x="26" y="17"/>
                    <a:pt x="24" y="19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2"/>
                    <a:pt x="26" y="25"/>
                  </a:cubicBezTo>
                  <a:cubicBezTo>
                    <a:pt x="26" y="28"/>
                    <a:pt x="27" y="30"/>
                    <a:pt x="27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0"/>
                    <a:pt x="23" y="28"/>
                    <a:pt x="22" y="25"/>
                  </a:cubicBezTo>
                  <a:cubicBezTo>
                    <a:pt x="22" y="22"/>
                    <a:pt x="20" y="21"/>
                    <a:pt x="18" y="21"/>
                  </a:cubicBezTo>
                  <a:cubicBezTo>
                    <a:pt x="15" y="21"/>
                    <a:pt x="15" y="21"/>
                    <a:pt x="15" y="21"/>
                  </a:cubicBezTo>
                  <a:lnTo>
                    <a:pt x="15" y="30"/>
                  </a:lnTo>
                  <a:close/>
                  <a:moveTo>
                    <a:pt x="15" y="19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20" y="19"/>
                    <a:pt x="23" y="18"/>
                    <a:pt x="23" y="15"/>
                  </a:cubicBezTo>
                  <a:cubicBezTo>
                    <a:pt x="23" y="13"/>
                    <a:pt x="21" y="11"/>
                    <a:pt x="18" y="11"/>
                  </a:cubicBezTo>
                  <a:cubicBezTo>
                    <a:pt x="17" y="11"/>
                    <a:pt x="16" y="11"/>
                    <a:pt x="15" y="11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581400" y="48768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74767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53"/>
          <p:cNvSpPr>
            <a:spLocks noGrp="1"/>
          </p:cNvSpPr>
          <p:nvPr>
            <p:ph type="body" sz="quarter" idx="17" hasCustomPrompt="1"/>
          </p:nvPr>
        </p:nvSpPr>
        <p:spPr>
          <a:xfrm>
            <a:off x="3581400" y="5105400"/>
            <a:ext cx="5105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581400" y="53340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74767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9" name="Text Placeholder 53"/>
          <p:cNvSpPr>
            <a:spLocks noGrp="1"/>
          </p:cNvSpPr>
          <p:nvPr>
            <p:ph type="body" sz="quarter" idx="19" hasCustomPrompt="1"/>
          </p:nvPr>
        </p:nvSpPr>
        <p:spPr>
          <a:xfrm>
            <a:off x="3581400" y="5562600"/>
            <a:ext cx="5105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581400" y="57912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74767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1" name="Text Placeholder 53"/>
          <p:cNvSpPr>
            <a:spLocks noGrp="1"/>
          </p:cNvSpPr>
          <p:nvPr>
            <p:ph type="body" sz="quarter" idx="21" hasCustomPrompt="1"/>
          </p:nvPr>
        </p:nvSpPr>
        <p:spPr>
          <a:xfrm>
            <a:off x="3581400" y="6019800"/>
            <a:ext cx="51054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3581400" y="6248400"/>
            <a:ext cx="51054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rgbClr val="74767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3581400" y="3429000"/>
            <a:ext cx="5105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86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8683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9342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32520" y="6611779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853D517-CACA-42CE-A81D-079249E56F44}" type="slidenum">
              <a:rPr lang="en-US" sz="1200" b="1" smtClean="0">
                <a:solidFill>
                  <a:schemeClr val="tx1"/>
                </a:solidFill>
                <a:latin typeface="Arial" pitchFamily="34" charset="0"/>
                <a:ea typeface="Segoe UI" pitchFamily="34" charset="0"/>
                <a:cs typeface="Arial" pitchFamily="34" charset="0"/>
              </a:rPr>
              <a:pPr/>
              <a:t>‹#›</a:t>
            </a:fld>
            <a:endParaRPr lang="en-US" sz="1200" b="1" dirty="0" smtClean="0">
              <a:solidFill>
                <a:schemeClr val="tx1"/>
              </a:solidFill>
              <a:latin typeface="Arial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6" r:id="rId4"/>
    <p:sldLayoutId id="214748369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700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perry@IntegrationPoint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352800" y="3048000"/>
            <a:ext cx="5334000" cy="381000"/>
          </a:xfrm>
        </p:spPr>
        <p:txBody>
          <a:bodyPr/>
          <a:lstStyle/>
          <a:p>
            <a:r>
              <a:rPr lang="en-US" sz="2400" dirty="0"/>
              <a:t>Leveraging Zone Programs Around the World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2015 ICPA Bangkok / Shanghai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smtClean="0"/>
              <a:t>09 November / 12 November 2015</a:t>
            </a:r>
            <a:r>
              <a:rPr lang="en-US" sz="2400" b="0" dirty="0"/>
              <a:t/>
            </a:r>
            <a:br>
              <a:rPr lang="en-US" sz="2400" b="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Clay Perry</a:t>
            </a:r>
            <a:br>
              <a:rPr lang="en-US" sz="2400" dirty="0"/>
            </a:br>
            <a:r>
              <a:rPr lang="en-US" sz="2400" b="0" dirty="0"/>
              <a:t>SVP-Global Markets</a:t>
            </a:r>
            <a:br>
              <a:rPr lang="en-US" sz="2400" b="0" dirty="0"/>
            </a:br>
            <a:r>
              <a:rPr lang="en-US" sz="2400" b="0" dirty="0"/>
              <a:t>Integration Point</a:t>
            </a:r>
            <a:endParaRPr lang="en-US" sz="1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What is an FTZ?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An FTZ is an area within the United States, in or near a U.S. Customs port of entry, where foreign and domestic merchandise is considered to be outside the country, or at least, outside of U.S. Customs territory.</a:t>
            </a:r>
          </a:p>
          <a:p>
            <a:pPr lvl="2"/>
            <a:endParaRPr lang="en-US" sz="2000" dirty="0"/>
          </a:p>
          <a:p>
            <a:r>
              <a:rPr lang="en-US" sz="2000" dirty="0"/>
              <a:t>Certain types of merchandise can be imported into a Zone without going through formal Customs entry procedures or paying import duties.</a:t>
            </a:r>
          </a:p>
          <a:p>
            <a:pPr lvl="2"/>
            <a:endParaRPr lang="en-US" sz="2000" dirty="0"/>
          </a:p>
          <a:p>
            <a:r>
              <a:rPr lang="en-US" sz="2000" dirty="0"/>
              <a:t>Customs duties and excise taxes are due only at the time of transfer from the FTZ for U.S. consumption.</a:t>
            </a:r>
          </a:p>
          <a:p>
            <a:pPr lvl="2"/>
            <a:endParaRPr lang="en-US" sz="2000" dirty="0"/>
          </a:p>
          <a:p>
            <a:r>
              <a:rPr lang="en-US" sz="2000" dirty="0"/>
              <a:t>If the merchandise never enters the U.S. commerce (exported or destroyed), then no duties or taxes are paid on those items.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FTZ Processing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50820" y="1828801"/>
            <a:ext cx="7475314" cy="4190999"/>
            <a:chOff x="0" y="1219200"/>
            <a:chExt cx="8924522" cy="511492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219200"/>
              <a:ext cx="8248650" cy="511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276600" y="2438400"/>
              <a:ext cx="3042491" cy="27098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FTZ</a:t>
              </a:r>
            </a:p>
          </p:txBody>
        </p:sp>
        <p:sp>
          <p:nvSpPr>
            <p:cNvPr id="10" name="TextBox 72"/>
            <p:cNvSpPr txBox="1">
              <a:spLocks noChangeArrowheads="1"/>
            </p:cNvSpPr>
            <p:nvPr/>
          </p:nvSpPr>
          <p:spPr bwMode="auto">
            <a:xfrm>
              <a:off x="863600" y="2133600"/>
              <a:ext cx="894114" cy="3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7030A0"/>
                  </a:solidFill>
                </a:rPr>
                <a:t>US Port</a:t>
              </a:r>
            </a:p>
          </p:txBody>
        </p:sp>
        <p:cxnSp>
          <p:nvCxnSpPr>
            <p:cNvPr id="11" name="Straight Arrow Connector 10"/>
            <p:cNvCxnSpPr>
              <a:endCxn id="15" idx="1"/>
            </p:cNvCxnSpPr>
            <p:nvPr/>
          </p:nvCxnSpPr>
          <p:spPr>
            <a:xfrm>
              <a:off x="798514" y="2539999"/>
              <a:ext cx="2478086" cy="2055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74"/>
            <p:cNvSpPr txBox="1">
              <a:spLocks noChangeArrowheads="1"/>
            </p:cNvSpPr>
            <p:nvPr/>
          </p:nvSpPr>
          <p:spPr bwMode="auto">
            <a:xfrm>
              <a:off x="1801813" y="2244291"/>
              <a:ext cx="1024250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Move In Bond</a:t>
              </a:r>
            </a:p>
            <a:p>
              <a:pPr eaLnBrk="1" hangingPunct="1"/>
              <a:r>
                <a:rPr lang="en-US" sz="800" dirty="0"/>
                <a:t>No duty paid</a:t>
              </a:r>
            </a:p>
          </p:txBody>
        </p:sp>
        <p:cxnSp>
          <p:nvCxnSpPr>
            <p:cNvPr id="13" name="Straight Arrow Connector 75"/>
            <p:cNvCxnSpPr>
              <a:cxnSpLocks noChangeShapeType="1"/>
            </p:cNvCxnSpPr>
            <p:nvPr/>
          </p:nvCxnSpPr>
          <p:spPr bwMode="auto">
            <a:xfrm>
              <a:off x="257175" y="1828800"/>
              <a:ext cx="123825" cy="457200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76"/>
            <p:cNvSpPr txBox="1">
              <a:spLocks noChangeArrowheads="1"/>
            </p:cNvSpPr>
            <p:nvPr/>
          </p:nvSpPr>
          <p:spPr bwMode="auto">
            <a:xfrm>
              <a:off x="0" y="1295400"/>
              <a:ext cx="957269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7030A0"/>
                  </a:solidFill>
                </a:rPr>
                <a:t>Foreign</a:t>
              </a:r>
            </a:p>
            <a:p>
              <a:pPr eaLnBrk="1" hangingPunct="1"/>
              <a:r>
                <a:rPr lang="en-US" sz="1200" dirty="0">
                  <a:solidFill>
                    <a:srgbClr val="7030A0"/>
                  </a:solidFill>
                </a:rPr>
                <a:t>Supplier</a:t>
              </a:r>
            </a:p>
          </p:txBody>
        </p:sp>
        <p:sp>
          <p:nvSpPr>
            <p:cNvPr id="15" name="TextBox 77"/>
            <p:cNvSpPr txBox="1">
              <a:spLocks noChangeArrowheads="1"/>
            </p:cNvSpPr>
            <p:nvPr/>
          </p:nvSpPr>
          <p:spPr bwMode="auto">
            <a:xfrm>
              <a:off x="3276599" y="2463800"/>
              <a:ext cx="993629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Admit on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E214 Foreign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Status</a:t>
              </a:r>
            </a:p>
          </p:txBody>
        </p:sp>
        <p:sp>
          <p:nvSpPr>
            <p:cNvPr id="16" name="TextBox 78"/>
            <p:cNvSpPr txBox="1">
              <a:spLocks noChangeArrowheads="1"/>
            </p:cNvSpPr>
            <p:nvPr/>
          </p:nvSpPr>
          <p:spPr bwMode="auto">
            <a:xfrm>
              <a:off x="3276600" y="2057400"/>
              <a:ext cx="10525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Receipts</a:t>
              </a:r>
            </a:p>
          </p:txBody>
        </p:sp>
        <p:sp>
          <p:nvSpPr>
            <p:cNvPr id="17" name="TextBox 79"/>
            <p:cNvSpPr txBox="1">
              <a:spLocks noChangeArrowheads="1"/>
            </p:cNvSpPr>
            <p:nvPr/>
          </p:nvSpPr>
          <p:spPr bwMode="auto">
            <a:xfrm>
              <a:off x="5029200" y="2057400"/>
              <a:ext cx="12668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</a:rPr>
                <a:t>Shipments</a:t>
              </a:r>
            </a:p>
          </p:txBody>
        </p:sp>
        <p:cxnSp>
          <p:nvCxnSpPr>
            <p:cNvPr id="18" name="Straight Arrow Connector 17"/>
            <p:cNvCxnSpPr>
              <a:endCxn id="19" idx="1"/>
            </p:cNvCxnSpPr>
            <p:nvPr/>
          </p:nvCxnSpPr>
          <p:spPr>
            <a:xfrm>
              <a:off x="798514" y="2539999"/>
              <a:ext cx="2478086" cy="7389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81"/>
            <p:cNvSpPr txBox="1">
              <a:spLocks noChangeArrowheads="1"/>
            </p:cNvSpPr>
            <p:nvPr/>
          </p:nvSpPr>
          <p:spPr bwMode="auto">
            <a:xfrm>
              <a:off x="3276599" y="2997200"/>
              <a:ext cx="1278782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Admit into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 Zone in Domestic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Status No Form</a:t>
              </a:r>
            </a:p>
          </p:txBody>
        </p:sp>
        <p:sp>
          <p:nvSpPr>
            <p:cNvPr id="20" name="TextBox 82"/>
            <p:cNvSpPr txBox="1">
              <a:spLocks noChangeArrowheads="1"/>
            </p:cNvSpPr>
            <p:nvPr/>
          </p:nvSpPr>
          <p:spPr bwMode="auto">
            <a:xfrm>
              <a:off x="914400" y="2830513"/>
              <a:ext cx="1255817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Duty Paid does</a:t>
              </a:r>
            </a:p>
            <a:p>
              <a:pPr eaLnBrk="1" hangingPunct="1"/>
              <a:r>
                <a:rPr lang="en-US" sz="800" dirty="0"/>
                <a:t>Not move in bond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973263" y="4310063"/>
              <a:ext cx="328612" cy="304800"/>
            </a:xfrm>
            <a:prstGeom prst="ellipse">
              <a:avLst/>
            </a:prstGeom>
            <a:solidFill>
              <a:srgbClr val="808080"/>
            </a:solidFill>
            <a:ln w="25400" algn="ctr">
              <a:solidFill>
                <a:srgbClr val="333333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2" name="TextBox 84"/>
            <p:cNvSpPr txBox="1">
              <a:spLocks noChangeArrowheads="1"/>
            </p:cNvSpPr>
            <p:nvPr/>
          </p:nvSpPr>
          <p:spPr bwMode="auto">
            <a:xfrm>
              <a:off x="1479550" y="4005263"/>
              <a:ext cx="1263472" cy="3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7030A0"/>
                  </a:solidFill>
                </a:rPr>
                <a:t>US Supplier</a:t>
              </a:r>
            </a:p>
          </p:txBody>
        </p:sp>
        <p:sp>
          <p:nvSpPr>
            <p:cNvPr id="23" name="TextBox 85"/>
            <p:cNvSpPr txBox="1">
              <a:spLocks noChangeArrowheads="1"/>
            </p:cNvSpPr>
            <p:nvPr/>
          </p:nvSpPr>
          <p:spPr bwMode="auto">
            <a:xfrm>
              <a:off x="3276599" y="4114800"/>
              <a:ext cx="1244334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Admit into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Zone in Domestic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Status no Form</a:t>
              </a:r>
            </a:p>
          </p:txBody>
        </p:sp>
        <p:cxnSp>
          <p:nvCxnSpPr>
            <p:cNvPr id="24" name="Straight Arrow Connector 23"/>
            <p:cNvCxnSpPr>
              <a:stCxn id="21" idx="6"/>
              <a:endCxn id="23" idx="1"/>
            </p:cNvCxnSpPr>
            <p:nvPr/>
          </p:nvCxnSpPr>
          <p:spPr>
            <a:xfrm flipV="1">
              <a:off x="2301875" y="4396521"/>
              <a:ext cx="974725" cy="65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87"/>
            <p:cNvSpPr txBox="1">
              <a:spLocks noChangeArrowheads="1"/>
            </p:cNvSpPr>
            <p:nvPr/>
          </p:nvSpPr>
          <p:spPr bwMode="auto">
            <a:xfrm>
              <a:off x="2270709" y="4419600"/>
              <a:ext cx="1018510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Does not</a:t>
              </a:r>
            </a:p>
            <a:p>
              <a:pPr eaLnBrk="1" hangingPunct="1"/>
              <a:r>
                <a:rPr lang="en-US" sz="800" dirty="0"/>
                <a:t>move in bond</a:t>
              </a:r>
            </a:p>
          </p:txBody>
        </p:sp>
        <p:sp>
          <p:nvSpPr>
            <p:cNvPr id="26" name="TextBox 89"/>
            <p:cNvSpPr txBox="1">
              <a:spLocks noChangeArrowheads="1"/>
            </p:cNvSpPr>
            <p:nvPr/>
          </p:nvSpPr>
          <p:spPr bwMode="auto">
            <a:xfrm>
              <a:off x="7010400" y="1752600"/>
              <a:ext cx="1382125" cy="3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7030A0"/>
                  </a:solidFill>
                </a:rPr>
                <a:t>US Customer</a:t>
              </a:r>
            </a:p>
          </p:txBody>
        </p:sp>
        <p:sp>
          <p:nvSpPr>
            <p:cNvPr id="27" name="TextBox 90"/>
            <p:cNvSpPr txBox="1">
              <a:spLocks noChangeArrowheads="1"/>
            </p:cNvSpPr>
            <p:nvPr/>
          </p:nvSpPr>
          <p:spPr bwMode="auto">
            <a:xfrm>
              <a:off x="5257799" y="2438400"/>
              <a:ext cx="1217541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Ship to US </a:t>
              </a:r>
            </a:p>
            <a:p>
              <a:pPr eaLnBrk="1" hangingPunct="1"/>
              <a:r>
                <a:rPr lang="en-US" sz="800" dirty="0" err="1">
                  <a:solidFill>
                    <a:schemeClr val="bg1"/>
                  </a:solidFill>
                </a:rPr>
                <a:t>Cust</a:t>
              </a:r>
              <a:r>
                <a:rPr lang="en-US" sz="800" dirty="0">
                  <a:solidFill>
                    <a:schemeClr val="bg1"/>
                  </a:solidFill>
                </a:rPr>
                <a:t> on  CF7501 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Duty Paid</a:t>
              </a:r>
            </a:p>
          </p:txBody>
        </p:sp>
        <p:cxnSp>
          <p:nvCxnSpPr>
            <p:cNvPr id="28" name="Straight Arrow Connector 27"/>
            <p:cNvCxnSpPr>
              <a:stCxn id="27" idx="3"/>
            </p:cNvCxnSpPr>
            <p:nvPr/>
          </p:nvCxnSpPr>
          <p:spPr>
            <a:xfrm flipV="1">
              <a:off x="6475341" y="2209800"/>
              <a:ext cx="1449458" cy="51032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93"/>
            <p:cNvSpPr txBox="1">
              <a:spLocks noChangeArrowheads="1"/>
            </p:cNvSpPr>
            <p:nvPr/>
          </p:nvSpPr>
          <p:spPr bwMode="auto">
            <a:xfrm>
              <a:off x="7848599" y="4953000"/>
              <a:ext cx="1075923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7030A0"/>
                  </a:solidFill>
                </a:rPr>
                <a:t>Foreign</a:t>
              </a:r>
            </a:p>
            <a:p>
              <a:pPr eaLnBrk="1" hangingPunct="1"/>
              <a:r>
                <a:rPr lang="en-US" sz="1200">
                  <a:solidFill>
                    <a:srgbClr val="7030A0"/>
                  </a:solidFill>
                </a:rPr>
                <a:t>Customer</a:t>
              </a:r>
            </a:p>
          </p:txBody>
        </p:sp>
        <p:sp>
          <p:nvSpPr>
            <p:cNvPr id="30" name="TextBox 94"/>
            <p:cNvSpPr txBox="1">
              <a:spLocks noChangeArrowheads="1"/>
            </p:cNvSpPr>
            <p:nvPr/>
          </p:nvSpPr>
          <p:spPr bwMode="auto">
            <a:xfrm>
              <a:off x="5257799" y="3505200"/>
              <a:ext cx="1217541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Ship to Foreign</a:t>
              </a:r>
            </a:p>
            <a:p>
              <a:pPr eaLnBrk="1" hangingPunct="1"/>
              <a:r>
                <a:rPr lang="en-US" sz="800" dirty="0" err="1">
                  <a:solidFill>
                    <a:schemeClr val="bg1"/>
                  </a:solidFill>
                </a:rPr>
                <a:t>Cust</a:t>
              </a:r>
              <a:r>
                <a:rPr lang="en-US" sz="800" dirty="0">
                  <a:solidFill>
                    <a:schemeClr val="bg1"/>
                  </a:solidFill>
                </a:rPr>
                <a:t> on  CF7512 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No Duty Paid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324600" y="3810000"/>
              <a:ext cx="1219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96"/>
            <p:cNvSpPr txBox="1">
              <a:spLocks noChangeArrowheads="1"/>
            </p:cNvSpPr>
            <p:nvPr/>
          </p:nvSpPr>
          <p:spPr bwMode="auto">
            <a:xfrm>
              <a:off x="6400799" y="3886200"/>
              <a:ext cx="1219200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Move In Bond</a:t>
              </a:r>
            </a:p>
            <a:p>
              <a:pPr eaLnBrk="1" hangingPunct="1"/>
              <a:r>
                <a:rPr lang="en-US" sz="800" dirty="0"/>
                <a:t>No </a:t>
              </a:r>
              <a:r>
                <a:rPr lang="en-US" sz="700" dirty="0"/>
                <a:t>duty</a:t>
              </a:r>
              <a:r>
                <a:rPr lang="en-US" sz="800" dirty="0"/>
                <a:t> paid</a:t>
              </a:r>
            </a:p>
          </p:txBody>
        </p:sp>
        <p:sp>
          <p:nvSpPr>
            <p:cNvPr id="33" name="TextBox 97"/>
            <p:cNvSpPr txBox="1">
              <a:spLocks noChangeArrowheads="1"/>
            </p:cNvSpPr>
            <p:nvPr/>
          </p:nvSpPr>
          <p:spPr bwMode="auto">
            <a:xfrm>
              <a:off x="3289300" y="4691063"/>
              <a:ext cx="1068268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+ Adjustments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Admit on e214</a:t>
              </a:r>
            </a:p>
          </p:txBody>
        </p:sp>
        <p:sp>
          <p:nvSpPr>
            <p:cNvPr id="34" name="TextBox 98"/>
            <p:cNvSpPr txBox="1">
              <a:spLocks noChangeArrowheads="1"/>
            </p:cNvSpPr>
            <p:nvPr/>
          </p:nvSpPr>
          <p:spPr bwMode="auto">
            <a:xfrm>
              <a:off x="5257799" y="4648200"/>
              <a:ext cx="1066800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en-US" sz="800" dirty="0">
                  <a:solidFill>
                    <a:schemeClr val="bg1"/>
                  </a:solidFill>
                </a:rPr>
                <a:t>Adjustments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(CF7501) Duty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Paid</a:t>
              </a:r>
            </a:p>
          </p:txBody>
        </p:sp>
        <p:sp>
          <p:nvSpPr>
            <p:cNvPr id="35" name="TextBox 99"/>
            <p:cNvSpPr txBox="1">
              <a:spLocks noChangeArrowheads="1"/>
            </p:cNvSpPr>
            <p:nvPr/>
          </p:nvSpPr>
          <p:spPr bwMode="auto">
            <a:xfrm>
              <a:off x="5257799" y="4191000"/>
              <a:ext cx="1089025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Scrap (CF216)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No Duty Paid</a:t>
              </a:r>
            </a:p>
          </p:txBody>
        </p:sp>
        <p:sp>
          <p:nvSpPr>
            <p:cNvPr id="36" name="TextBox 105"/>
            <p:cNvSpPr txBox="1">
              <a:spLocks noChangeArrowheads="1"/>
            </p:cNvSpPr>
            <p:nvPr/>
          </p:nvSpPr>
          <p:spPr bwMode="auto">
            <a:xfrm>
              <a:off x="1143000" y="3327400"/>
              <a:ext cx="559204" cy="3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7030A0"/>
                  </a:solidFill>
                </a:rPr>
                <a:t>FTZ</a:t>
              </a:r>
            </a:p>
          </p:txBody>
        </p:sp>
        <p:cxnSp>
          <p:nvCxnSpPr>
            <p:cNvPr id="37" name="Straight Arrow Connector 36"/>
            <p:cNvCxnSpPr>
              <a:endCxn id="38" idx="1"/>
            </p:cNvCxnSpPr>
            <p:nvPr/>
          </p:nvCxnSpPr>
          <p:spPr>
            <a:xfrm>
              <a:off x="1619250" y="3810000"/>
              <a:ext cx="1657350" cy="531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09"/>
            <p:cNvSpPr txBox="1">
              <a:spLocks noChangeArrowheads="1"/>
            </p:cNvSpPr>
            <p:nvPr/>
          </p:nvSpPr>
          <p:spPr bwMode="auto">
            <a:xfrm>
              <a:off x="3276599" y="3581400"/>
              <a:ext cx="993629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Admit on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E214 Foreign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Status</a:t>
              </a:r>
            </a:p>
          </p:txBody>
        </p:sp>
        <p:sp>
          <p:nvSpPr>
            <p:cNvPr id="39" name="TextBox 112"/>
            <p:cNvSpPr txBox="1">
              <a:spLocks noChangeArrowheads="1"/>
            </p:cNvSpPr>
            <p:nvPr/>
          </p:nvSpPr>
          <p:spPr bwMode="auto">
            <a:xfrm>
              <a:off x="1981200" y="3428999"/>
              <a:ext cx="1024250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Move In Bond</a:t>
              </a:r>
            </a:p>
            <a:p>
              <a:pPr eaLnBrk="1" hangingPunct="1"/>
              <a:r>
                <a:rPr lang="en-US" sz="800" dirty="0"/>
                <a:t>No duty paid</a:t>
              </a:r>
            </a:p>
          </p:txBody>
        </p:sp>
        <p:sp>
          <p:nvSpPr>
            <p:cNvPr id="40" name="TextBox 114"/>
            <p:cNvSpPr txBox="1">
              <a:spLocks noChangeArrowheads="1"/>
            </p:cNvSpPr>
            <p:nvPr/>
          </p:nvSpPr>
          <p:spPr bwMode="auto">
            <a:xfrm>
              <a:off x="7086600" y="2743200"/>
              <a:ext cx="559204" cy="3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7030A0"/>
                  </a:solidFill>
                </a:rPr>
                <a:t>FTZ</a:t>
              </a:r>
            </a:p>
          </p:txBody>
        </p:sp>
        <p:sp>
          <p:nvSpPr>
            <p:cNvPr id="41" name="TextBox 115"/>
            <p:cNvSpPr txBox="1">
              <a:spLocks noChangeArrowheads="1"/>
            </p:cNvSpPr>
            <p:nvPr/>
          </p:nvSpPr>
          <p:spPr bwMode="auto">
            <a:xfrm>
              <a:off x="5257799" y="2971800"/>
              <a:ext cx="1066800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Ship to FTZ on  CF7512 No</a:t>
              </a:r>
            </a:p>
            <a:p>
              <a:pPr eaLnBrk="1" hangingPunct="1"/>
              <a:r>
                <a:rPr lang="en-US" sz="800" dirty="0">
                  <a:solidFill>
                    <a:schemeClr val="bg1"/>
                  </a:solidFill>
                </a:rPr>
                <a:t>Duty Pay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324600" y="3124200"/>
              <a:ext cx="8382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22"/>
            <p:cNvSpPr txBox="1">
              <a:spLocks noChangeArrowheads="1"/>
            </p:cNvSpPr>
            <p:nvPr/>
          </p:nvSpPr>
          <p:spPr bwMode="auto">
            <a:xfrm>
              <a:off x="6324600" y="3124199"/>
              <a:ext cx="1219200" cy="56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Move In</a:t>
              </a:r>
            </a:p>
            <a:p>
              <a:pPr eaLnBrk="1" hangingPunct="1"/>
              <a:r>
                <a:rPr lang="en-US" sz="800" dirty="0"/>
                <a:t>Bond No </a:t>
              </a:r>
            </a:p>
            <a:p>
              <a:pPr eaLnBrk="1" hangingPunct="1"/>
              <a:r>
                <a:rPr lang="en-US" sz="800" dirty="0"/>
                <a:t>duty paid</a:t>
              </a:r>
            </a:p>
          </p:txBody>
        </p:sp>
        <p:sp>
          <p:nvSpPr>
            <p:cNvPr id="44" name="TextBox 125"/>
            <p:cNvSpPr txBox="1">
              <a:spLocks noChangeArrowheads="1"/>
            </p:cNvSpPr>
            <p:nvPr/>
          </p:nvSpPr>
          <p:spPr bwMode="auto">
            <a:xfrm>
              <a:off x="8001000" y="4114800"/>
              <a:ext cx="894114" cy="338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200">
                  <a:solidFill>
                    <a:srgbClr val="7030A0"/>
                  </a:solidFill>
                </a:rPr>
                <a:t>US Port</a:t>
              </a:r>
            </a:p>
          </p:txBody>
        </p:sp>
        <p:cxnSp>
          <p:nvCxnSpPr>
            <p:cNvPr id="45" name="Straight Arrow Connector 44"/>
            <p:cNvCxnSpPr>
              <a:endCxn id="29" idx="0"/>
            </p:cNvCxnSpPr>
            <p:nvPr/>
          </p:nvCxnSpPr>
          <p:spPr>
            <a:xfrm>
              <a:off x="7824789" y="4070350"/>
              <a:ext cx="561772" cy="8826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135"/>
            <p:cNvSpPr txBox="1">
              <a:spLocks noChangeArrowheads="1"/>
            </p:cNvSpPr>
            <p:nvPr/>
          </p:nvSpPr>
          <p:spPr bwMode="auto">
            <a:xfrm>
              <a:off x="7239000" y="2362200"/>
              <a:ext cx="1100800" cy="413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800" dirty="0"/>
                <a:t>Does not move</a:t>
              </a:r>
            </a:p>
            <a:p>
              <a:pPr eaLnBrk="1" hangingPunct="1"/>
              <a:r>
                <a:rPr lang="en-US" sz="800" dirty="0"/>
                <a:t>in bond</a:t>
              </a:r>
            </a:p>
          </p:txBody>
        </p:sp>
        <p:sp>
          <p:nvSpPr>
            <p:cNvPr id="47" name="Rectangle 2102"/>
            <p:cNvSpPr>
              <a:spLocks noChangeArrowheads="1"/>
            </p:cNvSpPr>
            <p:nvPr/>
          </p:nvSpPr>
          <p:spPr bwMode="auto">
            <a:xfrm>
              <a:off x="1219200" y="3657600"/>
              <a:ext cx="381000" cy="3048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103"/>
            <p:cNvSpPr>
              <a:spLocks noChangeArrowheads="1"/>
            </p:cNvSpPr>
            <p:nvPr/>
          </p:nvSpPr>
          <p:spPr bwMode="auto">
            <a:xfrm>
              <a:off x="7162800" y="3048000"/>
              <a:ext cx="381000" cy="30480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2104"/>
            <p:cNvSpPr>
              <a:spLocks noChangeArrowheads="1"/>
            </p:cNvSpPr>
            <p:nvPr/>
          </p:nvSpPr>
          <p:spPr bwMode="auto">
            <a:xfrm>
              <a:off x="7924800" y="2057400"/>
              <a:ext cx="381000" cy="304800"/>
            </a:xfrm>
            <a:prstGeom prst="star5">
              <a:avLst/>
            </a:prstGeom>
            <a:solidFill>
              <a:srgbClr val="FFCC00"/>
            </a:solidFill>
            <a:ln w="254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50" name="Picture 2107" descr="C:\Users\owner\Pictures\containershi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7" b="7542"/>
            <a:stretch>
              <a:fillRect/>
            </a:stretch>
          </p:blipFill>
          <p:spPr bwMode="auto">
            <a:xfrm>
              <a:off x="0" y="2286000"/>
              <a:ext cx="7620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108" descr="C:\Users\owner\Pictures\containershi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7" b="7542"/>
            <a:stretch>
              <a:fillRect/>
            </a:stretch>
          </p:blipFill>
          <p:spPr bwMode="auto">
            <a:xfrm>
              <a:off x="7543800" y="3657600"/>
              <a:ext cx="762000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1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US FTZ Benefit Summary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Duty Deferral – Paying duty later</a:t>
            </a:r>
          </a:p>
          <a:p>
            <a:pPr lvl="1"/>
            <a:endParaRPr lang="en-US" sz="2000" dirty="0"/>
          </a:p>
          <a:p>
            <a:r>
              <a:rPr lang="en-US" sz="2000" dirty="0"/>
              <a:t>Duty Avoidance – Never paying duty</a:t>
            </a:r>
          </a:p>
          <a:p>
            <a:pPr lvl="1"/>
            <a:r>
              <a:rPr lang="en-US" sz="2000" dirty="0" smtClean="0"/>
              <a:t>1. Exports</a:t>
            </a:r>
            <a:endParaRPr lang="en-US" sz="2000" dirty="0"/>
          </a:p>
          <a:p>
            <a:pPr lvl="1"/>
            <a:r>
              <a:rPr lang="en-US" sz="2000" dirty="0" smtClean="0"/>
              <a:t>2. Scrap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Duty Inversion – Paying lower duty on </a:t>
            </a:r>
            <a:r>
              <a:rPr lang="en-US" sz="2000" dirty="0" smtClean="0"/>
              <a:t>manufactured </a:t>
            </a:r>
            <a:r>
              <a:rPr lang="en-US" sz="2000" dirty="0"/>
              <a:t>goods</a:t>
            </a:r>
          </a:p>
          <a:p>
            <a:pPr lvl="1"/>
            <a:endParaRPr lang="en-US" sz="2000" dirty="0"/>
          </a:p>
          <a:p>
            <a:r>
              <a:rPr lang="en-US" sz="2000" dirty="0"/>
              <a:t>Other Savings / Distributor Benefits</a:t>
            </a:r>
          </a:p>
          <a:p>
            <a:pPr lvl="1"/>
            <a:r>
              <a:rPr lang="en-US" sz="2000" dirty="0" smtClean="0"/>
              <a:t>1. MPF </a:t>
            </a:r>
            <a:r>
              <a:rPr lang="en-US" sz="2000" dirty="0"/>
              <a:t>Savings</a:t>
            </a:r>
          </a:p>
          <a:p>
            <a:pPr lvl="1"/>
            <a:r>
              <a:rPr lang="en-US" sz="2000" dirty="0" smtClean="0"/>
              <a:t>2. Broker </a:t>
            </a:r>
            <a:r>
              <a:rPr lang="en-US" sz="2000" dirty="0"/>
              <a:t>Fee Savings</a:t>
            </a:r>
          </a:p>
          <a:p>
            <a:pPr lvl="1"/>
            <a:r>
              <a:rPr lang="en-US" sz="2000" dirty="0" smtClean="0"/>
              <a:t>3. Direct </a:t>
            </a:r>
            <a:r>
              <a:rPr lang="en-US" sz="2000" dirty="0"/>
              <a:t>Delivery (Reduced Lead Times)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932113"/>
            <a:ext cx="7315199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Zones Program Comparison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pic>
        <p:nvPicPr>
          <p:cNvPr id="4" name="Picture 2" descr="C:\Users\Clay Perry\Documents\IP\Associations\ICPA\2013 Annual (Hawaii)\WCP Presentation\usa-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98" y="1445242"/>
            <a:ext cx="130380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Clay Perry\Documents\IP\Associations\ICPA\2013 Annual (Hawaii)\WCP Presentation\mexico-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37279"/>
            <a:ext cx="1433353" cy="8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Clay Perry\Documents\IP\Associations\ICPA\2013 Annual (Hawaii)\WCP Presentation\europe-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3" y="4737279"/>
            <a:ext cx="1227053" cy="8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Clay Perry\Documents\IP\Associations\ICPA\2013 Annual (Hawaii)\WCP Presentation\china-fl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50" y="1378920"/>
            <a:ext cx="1227053" cy="81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Clay Perry\Documents\IP\Associations\ICPA\2013 Annual (Hawaii)\WCP Presentation\brazil-fla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452" y="4734059"/>
            <a:ext cx="1178407" cy="8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g of Thailand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55" y="1356342"/>
            <a:ext cx="1295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1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Types and Forms</a:t>
            </a:r>
            <a:endParaRPr lang="en-US" dirty="0"/>
          </a:p>
        </p:txBody>
      </p:sp>
      <p:graphicFrame>
        <p:nvGraphicFramePr>
          <p:cNvPr id="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142406"/>
              </p:ext>
            </p:extLst>
          </p:nvPr>
        </p:nvGraphicFramePr>
        <p:xfrm>
          <a:off x="533400" y="1092200"/>
          <a:ext cx="8229600" cy="546100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United States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Europe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Thailand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Foreign-Trade Zone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(Subzone / General Purpose Zone)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Bonded Warehouse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IMMEX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(Maquiladora)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pt-BR" sz="1400" dirty="0" smtClean="0">
                          <a:latin typeface="Calibri" panose="020F0502020204030204" pitchFamily="34" charset="0"/>
                        </a:rPr>
                        <a:t>Deposito Fiscal (Automotive, Fiscalizado and Regular Deposito Fiscal)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Customs Warehousing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Out/Inward Processing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Proc. Under Customs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Ctrl.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Drawback Suspension Integrado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(Tolling)</a:t>
                      </a:r>
                      <a:endParaRPr lang="en-US" sz="1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0" dirty="0" smtClean="0">
                          <a:latin typeface="Calibri" panose="020F0502020204030204" pitchFamily="34" charset="0"/>
                        </a:rPr>
                        <a:t>Free Trade Zones</a:t>
                      </a:r>
                      <a:endParaRPr lang="en-US" sz="1400" b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1400" b="1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Board of Investment (BOI)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Economic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Zones</a:t>
                      </a:r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EPZ,IBZ,FTZ,BLP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latin typeface="Calibri" panose="020F0502020204030204" pitchFamily="34" charset="0"/>
                        </a:rPr>
                        <a:t>Processing</a:t>
                      </a:r>
                      <a:r>
                        <a:rPr lang="en-US" sz="1400" b="1" baseline="0" dirty="0" smtClean="0">
                          <a:latin typeface="Calibri" panose="020F0502020204030204" pitchFamily="34" charset="0"/>
                        </a:rPr>
                        <a:t> Trade (PTR)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Bonded Warehouse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CF214 – FTZ Admission (Inbound)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CF7501-06 –Weekly Entry (Domestic Outbound)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CF7512 – Bonded Withdrawal (Outbound Export)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Pedimento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(Per individual import/export operation)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Pedimento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Consolidado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(Weekly or Monthly)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COVE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(Electronic invoicing to VUCEM)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Single Admin. Document (SAD) - Imp/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Exp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Supplementary Declaration Import (SDI) -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Simplified Proc.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Supplementary Declaration Warehouse (SDW) - Export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Drawback Authorization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Shipment Authorization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Nota Fiscal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Import Declaration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Export Declaration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BOI Authorization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Shipment Authorization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Import Declaration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Export Declaration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Import Clearance Sheet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+ Application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Export Clearance Sheet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+ Application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Bonded Material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Domestic Sales Application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 rot="16200000">
            <a:off x="-690592" y="2215186"/>
            <a:ext cx="1965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Types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137613" y="4790749"/>
            <a:ext cx="28803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Main Forms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Timing, Allocation, and Recon</a:t>
            </a:r>
            <a:endParaRPr lang="en-US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407292"/>
              </p:ext>
            </p:extLst>
          </p:nvPr>
        </p:nvGraphicFramePr>
        <p:xfrm>
          <a:off x="533400" y="1066800"/>
          <a:ext cx="8229600" cy="533908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United States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Europe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Calibri"/>
                          <a:ea typeface="+mn-ea"/>
                          <a:cs typeface="+mn-cs"/>
                        </a:rPr>
                        <a:t>Thailand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Inbound - Daily after warehouse arrival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Outbound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(Dom) -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Weekly summary of all withdrawals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Outbound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Exp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Daily at time of withdrawal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Regular Pedimento: Time of crossing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Consolidated Pedimento: Weekly or Monthly 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SAD: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Time of procedure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SDI:  4th day following month in which the goods released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SDW: 4th day following month of entry into the records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Drawback Authorization</a:t>
                      </a:r>
                      <a:endParaRPr lang="en-US" sz="1400" baseline="0" dirty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(Periodic Approval)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Shipment Auth.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(At Port)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Import Declaration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(At warehouse)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All clearances done in advance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of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warehouse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Exports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in advance with BOM analysis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All clearances need to be done before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warehouse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can receive goods*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*Special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post declaration reporting is hard to obtain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First In / First Out (FIFO)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Lot Allocation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Petroleum Producibility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Primero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Entrada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Primero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Salida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(PEPS)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PEPS by Lot Allocation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First In / First Out (FIFO)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As agreed through authorisation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Primero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Entrada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Primero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Salida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 (PEPS)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Project-based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Part Number Identification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FIFO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or Specific Identification)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FIFO (logical/ multi-cycle)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Batch/Lot Allocation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Annual Reconciliation Report to CBP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Selection Basis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(Use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GLOSA comparison)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As agreed through authorisation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Tolling Based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(Remain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within Authorization)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As agreed through BOI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authorization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6 month Handbook Reconciliation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rot="16200000">
            <a:off x="-995392" y="2535525"/>
            <a:ext cx="257555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Timing</a:t>
            </a:r>
            <a:endParaRPr lang="en-US" sz="20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469613" y="4692133"/>
            <a:ext cx="152400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Allocation</a:t>
            </a:r>
            <a:endParaRPr lang="en-US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64813" y="5850523"/>
            <a:ext cx="91440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Recon</a:t>
            </a:r>
            <a:endParaRPr lang="en-US" sz="1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Savings, Fees, and Time Limits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052590"/>
              </p:ext>
            </p:extLst>
          </p:nvPr>
        </p:nvGraphicFramePr>
        <p:xfrm>
          <a:off x="533400" y="990600"/>
          <a:ext cx="8229600" cy="533908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United States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Europe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Thailand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Duty Deferral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Duty Avoidance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Duty Inversion 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MPF/Broker Savings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Personal Property Tax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Duty Deferral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Duty Avoidance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VAT Elimination for Temp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orary Imports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Deferral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Lower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or zero duty rate after processing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Deferral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Avoidance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Inversion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Regional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Tax Exemptions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Deferral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Inversion (Raw Materials)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Duty on Machinery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Income Tax Reduction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Deferral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Duty Avoidance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VAT Exemption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Merchandise Processing Fee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Harbor Maintenance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Insurance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and Processing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Fees Only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Guarantees (UK flexible)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VAT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IPI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PIS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COFINS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ICMS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Documentation Fees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PGA Fees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Documentation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Merchandise Processing Fee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No Time Limit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18 Months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(Non-certified)</a:t>
                      </a:r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36 Months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(Certified)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6 months to 1 year depending on authorisation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Drawback Authorization Period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Per BOI Authorization</a:t>
                      </a:r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Per Authorization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919192" y="2342186"/>
            <a:ext cx="24231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 Savings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249880" y="4398318"/>
            <a:ext cx="1104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Fees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245417" y="5503217"/>
            <a:ext cx="1104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Time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</a:t>
            </a:r>
            <a:r>
              <a:rPr lang="en-US" dirty="0" smtClean="0">
                <a:latin typeface="Arial" charset="0"/>
                <a:cs typeface="Arial" charset="0"/>
              </a:rPr>
              <a:t>-Filing</a:t>
            </a:r>
            <a:r>
              <a:rPr lang="en-US" dirty="0">
                <a:latin typeface="Arial" charset="0"/>
                <a:cs typeface="Arial" charset="0"/>
              </a:rPr>
              <a:t>, Special </a:t>
            </a:r>
            <a:r>
              <a:rPr lang="en-US" dirty="0" smtClean="0">
                <a:latin typeface="Arial" charset="0"/>
                <a:cs typeface="Arial" charset="0"/>
              </a:rPr>
              <a:t>Notes, </a:t>
            </a:r>
            <a:r>
              <a:rPr lang="en-US" dirty="0">
                <a:latin typeface="Arial" charset="0"/>
                <a:cs typeface="Arial" charset="0"/>
              </a:rPr>
              <a:t>and Reference </a:t>
            </a:r>
            <a:r>
              <a:rPr lang="en-US" dirty="0" smtClean="0">
                <a:latin typeface="Arial" charset="0"/>
                <a:cs typeface="Arial" charset="0"/>
              </a:rPr>
              <a:t>Sites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064606"/>
              </p:ext>
            </p:extLst>
          </p:nvPr>
        </p:nvGraphicFramePr>
        <p:xfrm>
          <a:off x="533400" y="1092200"/>
          <a:ext cx="8229600" cy="512572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United States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Europe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Thailand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/>
                        <a:t>China</a:t>
                      </a:r>
                      <a:endParaRPr lang="en-US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ACS/ACE via ABI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(Admissions and Withdrawals)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SAAI (Import/Export Pedimento)</a:t>
                      </a:r>
                    </a:p>
                    <a:p>
                      <a:pPr algn="ctr"/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VUCEM (COVE filings)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GB = CHIEF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NL=</a:t>
                      </a:r>
                      <a:r>
                        <a:rPr lang="en-US" sz="1400" dirty="0" err="1" smtClean="0">
                          <a:latin typeface="Calibri" panose="020F0502020204030204" pitchFamily="34" charset="0"/>
                        </a:rPr>
                        <a:t>Sagitta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/AGS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DE = ATLAS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FR – DELTA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BE – PLDA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IT - AIDA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SISCOMEX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</a:rPr>
                        <a:t>Sistema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US" sz="1400" baseline="0" dirty="0" err="1" smtClean="0">
                          <a:latin typeface="Calibri" panose="020F0502020204030204" pitchFamily="34" charset="0"/>
                        </a:rPr>
                        <a:t>Comercio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Exterior</a:t>
                      </a:r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Long Term Solution Being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Evaluated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H2000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(E-Handbook &amp; Declarations)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PF vs. NPF Status allows lowest duty rate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No duty on items destroyed in the zone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Track and Defer Duty on Fixed Assets/Equip.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Cert. Maquilas have reduced processing times and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border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reviews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Retrospection (within 1 year)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For some countries like UK, duty is paid on scrap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Special regional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tax benefits may be obtained</a:t>
                      </a:r>
                    </a:p>
                    <a:p>
                      <a:pPr algn="ctr"/>
                      <a:endParaRPr lang="en-US" sz="1400" baseline="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Cannot exceed authorized tolling amounts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Allow Skilled Workers from Abroad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Permit to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Own Land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Currency Flexibility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Statistical BOM Allocation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Many Types of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Handbook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s </a:t>
                      </a:r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B/C/E/K/J/W/H</a:t>
                      </a:r>
                    </a:p>
                    <a:p>
                      <a:pPr algn="ctr"/>
                      <a:endParaRPr lang="en-US" sz="1400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Lack of Uniformity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http://ia.ita.doc.gov/ ftzpage/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www.aduanas.sat.gob.mx/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http://ec.europa.eu/taxation_customs/customs/procedural_aspects/imports/index_en.htm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www.desenvolvimento.gov.br.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www.boi.go.th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http://english.customs.gov.cn/tabid/47800/Default.aspx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rot="16200000">
            <a:off x="-385792" y="1910386"/>
            <a:ext cx="135636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 Filing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-668980" y="3560118"/>
            <a:ext cx="19431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Special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435917" y="5274617"/>
            <a:ext cx="148589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charset="0"/>
              </a:rPr>
              <a:t>Ref.</a:t>
            </a:r>
            <a:endParaRPr lang="en-US" sz="24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932113"/>
            <a:ext cx="7315199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Other Zones Programs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8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Other Regional Examples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2954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Russia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16 Federal Economic Zones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FEZs are regulated by Federal Law # 116 FZ on July 22, 2005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South Korea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6 Free Economic Zones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Korean FEZs are designated by law to facilitate foreign investment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Kenya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40 Export Processing Zone (EPZ) in place with 40,000 workers and 10.7% of exports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To transform the economy from import substitution to a path of export led growth</a:t>
            </a: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prstClr val="black"/>
                </a:solidFill>
                <a:latin typeface="Verdana" pitchFamily="34" charset="0"/>
                <a:ea typeface="+mn-ea"/>
              </a:rPr>
              <a:t>Philippines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200+ Economic Zones (</a:t>
            </a:r>
            <a:r>
              <a:rPr lang="en-US" sz="1600" dirty="0" err="1">
                <a:solidFill>
                  <a:prstClr val="black"/>
                </a:solidFill>
                <a:latin typeface="Verdana" pitchFamily="34" charset="0"/>
                <a:ea typeface="+mn-ea"/>
              </a:rPr>
              <a:t>ecozones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+mn-ea"/>
              </a:rPr>
              <a:t>Collections of industries, brought together geographically for the purpose of promoting economic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Integration Point Network</a:t>
            </a:r>
            <a:endParaRPr lang="en-US" dirty="0"/>
          </a:p>
        </p:txBody>
      </p:sp>
      <p:sp>
        <p:nvSpPr>
          <p:cNvPr id="368" name="Freeform 367"/>
          <p:cNvSpPr>
            <a:spLocks noEditPoints="1"/>
          </p:cNvSpPr>
          <p:nvPr/>
        </p:nvSpPr>
        <p:spPr bwMode="auto">
          <a:xfrm>
            <a:off x="76200" y="1833563"/>
            <a:ext cx="8905876" cy="4643438"/>
          </a:xfrm>
          <a:custGeom>
            <a:avLst/>
            <a:gdLst>
              <a:gd name="T0" fmla="*/ 1049 w 2164"/>
              <a:gd name="T1" fmla="*/ 274 h 1127"/>
              <a:gd name="T2" fmla="*/ 1950 w 2164"/>
              <a:gd name="T3" fmla="*/ 246 h 1127"/>
              <a:gd name="T4" fmla="*/ 1714 w 2164"/>
              <a:gd name="T5" fmla="*/ 424 h 1127"/>
              <a:gd name="T6" fmla="*/ 1607 w 2164"/>
              <a:gd name="T7" fmla="*/ 622 h 1127"/>
              <a:gd name="T8" fmla="*/ 1411 w 2164"/>
              <a:gd name="T9" fmla="*/ 528 h 1127"/>
              <a:gd name="T10" fmla="*/ 1211 w 2164"/>
              <a:gd name="T11" fmla="*/ 437 h 1127"/>
              <a:gd name="T12" fmla="*/ 1186 w 2164"/>
              <a:gd name="T13" fmla="*/ 363 h 1127"/>
              <a:gd name="T14" fmla="*/ 1074 w 2164"/>
              <a:gd name="T15" fmla="*/ 373 h 1127"/>
              <a:gd name="T16" fmla="*/ 984 w 2164"/>
              <a:gd name="T17" fmla="*/ 376 h 1127"/>
              <a:gd name="T18" fmla="*/ 1103 w 2164"/>
              <a:gd name="T19" fmla="*/ 302 h 1127"/>
              <a:gd name="T20" fmla="*/ 1103 w 2164"/>
              <a:gd name="T21" fmla="*/ 257 h 1127"/>
              <a:gd name="T22" fmla="*/ 1059 w 2164"/>
              <a:gd name="T23" fmla="*/ 209 h 1127"/>
              <a:gd name="T24" fmla="*/ 1318 w 2164"/>
              <a:gd name="T25" fmla="*/ 169 h 1127"/>
              <a:gd name="T26" fmla="*/ 1578 w 2164"/>
              <a:gd name="T27" fmla="*/ 77 h 1127"/>
              <a:gd name="T28" fmla="*/ 2039 w 2164"/>
              <a:gd name="T29" fmla="*/ 154 h 1127"/>
              <a:gd name="T30" fmla="*/ 1351 w 2164"/>
              <a:gd name="T31" fmla="*/ 97 h 1127"/>
              <a:gd name="T32" fmla="*/ 1088 w 2164"/>
              <a:gd name="T33" fmla="*/ 39 h 1127"/>
              <a:gd name="T34" fmla="*/ 925 w 2164"/>
              <a:gd name="T35" fmla="*/ 322 h 1127"/>
              <a:gd name="T36" fmla="*/ 1002 w 2164"/>
              <a:gd name="T37" fmla="*/ 439 h 1127"/>
              <a:gd name="T38" fmla="*/ 1232 w 2164"/>
              <a:gd name="T39" fmla="*/ 779 h 1127"/>
              <a:gd name="T40" fmla="*/ 908 w 2164"/>
              <a:gd name="T41" fmla="*/ 622 h 1127"/>
              <a:gd name="T42" fmla="*/ 848 w 2164"/>
              <a:gd name="T43" fmla="*/ 124 h 1127"/>
              <a:gd name="T44" fmla="*/ 782 w 2164"/>
              <a:gd name="T45" fmla="*/ 223 h 1127"/>
              <a:gd name="T46" fmla="*/ 723 w 2164"/>
              <a:gd name="T47" fmla="*/ 262 h 1127"/>
              <a:gd name="T48" fmla="*/ 695 w 2164"/>
              <a:gd name="T49" fmla="*/ 202 h 1127"/>
              <a:gd name="T50" fmla="*/ 701 w 2164"/>
              <a:gd name="T51" fmla="*/ 153 h 1127"/>
              <a:gd name="T52" fmla="*/ 639 w 2164"/>
              <a:gd name="T53" fmla="*/ 77 h 1127"/>
              <a:gd name="T54" fmla="*/ 732 w 2164"/>
              <a:gd name="T55" fmla="*/ 3 h 1127"/>
              <a:gd name="T56" fmla="*/ 815 w 2164"/>
              <a:gd name="T57" fmla="*/ 46 h 1127"/>
              <a:gd name="T58" fmla="*/ 829 w 2164"/>
              <a:gd name="T59" fmla="*/ 108 h 1127"/>
              <a:gd name="T60" fmla="*/ 842 w 2164"/>
              <a:gd name="T61" fmla="*/ 101 h 1127"/>
              <a:gd name="T62" fmla="*/ 509 w 2164"/>
              <a:gd name="T63" fmla="*/ 103 h 1127"/>
              <a:gd name="T64" fmla="*/ 464 w 2164"/>
              <a:gd name="T65" fmla="*/ 89 h 1127"/>
              <a:gd name="T66" fmla="*/ 364 w 2164"/>
              <a:gd name="T67" fmla="*/ 100 h 1127"/>
              <a:gd name="T68" fmla="*/ 408 w 2164"/>
              <a:gd name="T69" fmla="*/ 209 h 1127"/>
              <a:gd name="T70" fmla="*/ 658 w 2164"/>
              <a:gd name="T71" fmla="*/ 229 h 1127"/>
              <a:gd name="T72" fmla="*/ 489 w 2164"/>
              <a:gd name="T73" fmla="*/ 172 h 1127"/>
              <a:gd name="T74" fmla="*/ 563 w 2164"/>
              <a:gd name="T75" fmla="*/ 610 h 1127"/>
              <a:gd name="T76" fmla="*/ 696 w 2164"/>
              <a:gd name="T77" fmla="*/ 406 h 1127"/>
              <a:gd name="T78" fmla="*/ 452 w 2164"/>
              <a:gd name="T79" fmla="*/ 176 h 1127"/>
              <a:gd name="T80" fmla="*/ 599 w 2164"/>
              <a:gd name="T81" fmla="*/ 286 h 1127"/>
              <a:gd name="T82" fmla="*/ 640 w 2164"/>
              <a:gd name="T83" fmla="*/ 432 h 1127"/>
              <a:gd name="T84" fmla="*/ 570 w 2164"/>
              <a:gd name="T85" fmla="*/ 470 h 1127"/>
              <a:gd name="T86" fmla="*/ 538 w 2164"/>
              <a:gd name="T87" fmla="*/ 557 h 1127"/>
              <a:gd name="T88" fmla="*/ 557 w 2164"/>
              <a:gd name="T89" fmla="*/ 663 h 1127"/>
              <a:gd name="T90" fmla="*/ 696 w 2164"/>
              <a:gd name="T91" fmla="*/ 941 h 1127"/>
              <a:gd name="T92" fmla="*/ 558 w 2164"/>
              <a:gd name="T93" fmla="*/ 1049 h 1127"/>
              <a:gd name="T94" fmla="*/ 517 w 2164"/>
              <a:gd name="T95" fmla="*/ 659 h 1127"/>
              <a:gd name="T96" fmla="*/ 275 w 2164"/>
              <a:gd name="T97" fmla="*/ 424 h 1127"/>
              <a:gd name="T98" fmla="*/ 71 w 2164"/>
              <a:gd name="T99" fmla="*/ 308 h 1127"/>
              <a:gd name="T100" fmla="*/ 573 w 2164"/>
              <a:gd name="T101" fmla="*/ 485 h 1127"/>
              <a:gd name="T102" fmla="*/ 257 w 2164"/>
              <a:gd name="T103" fmla="*/ 383 h 1127"/>
              <a:gd name="T104" fmla="*/ 1684 w 2164"/>
              <a:gd name="T105" fmla="*/ 708 h 1127"/>
              <a:gd name="T106" fmla="*/ 1717 w 2164"/>
              <a:gd name="T107" fmla="*/ 638 h 1127"/>
              <a:gd name="T108" fmla="*/ 1848 w 2164"/>
              <a:gd name="T109" fmla="*/ 713 h 1127"/>
              <a:gd name="T110" fmla="*/ 1819 w 2164"/>
              <a:gd name="T111" fmla="*/ 716 h 1127"/>
              <a:gd name="T112" fmla="*/ 1763 w 2164"/>
              <a:gd name="T113" fmla="*/ 606 h 1127"/>
              <a:gd name="T114" fmla="*/ 1860 w 2164"/>
              <a:gd name="T115" fmla="*/ 436 h 1127"/>
              <a:gd name="T116" fmla="*/ 1948 w 2164"/>
              <a:gd name="T117" fmla="*/ 767 h 1127"/>
              <a:gd name="T118" fmla="*/ 1796 w 2164"/>
              <a:gd name="T119" fmla="*/ 848 h 1127"/>
              <a:gd name="T120" fmla="*/ 1900 w 2164"/>
              <a:gd name="T121" fmla="*/ 814 h 1127"/>
              <a:gd name="T122" fmla="*/ 1986 w 2164"/>
              <a:gd name="T123" fmla="*/ 964 h 1127"/>
              <a:gd name="T124" fmla="*/ 1792 w 2164"/>
              <a:gd name="T125" fmla="*/ 95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64" h="1127">
                <a:moveTo>
                  <a:pt x="2163" y="972"/>
                </a:moveTo>
                <a:cubicBezTo>
                  <a:pt x="2162" y="972"/>
                  <a:pt x="2161" y="972"/>
                  <a:pt x="2160" y="972"/>
                </a:cubicBezTo>
                <a:cubicBezTo>
                  <a:pt x="2160" y="973"/>
                  <a:pt x="2160" y="974"/>
                  <a:pt x="2160" y="975"/>
                </a:cubicBezTo>
                <a:cubicBezTo>
                  <a:pt x="2157" y="975"/>
                  <a:pt x="2156" y="975"/>
                  <a:pt x="2154" y="976"/>
                </a:cubicBezTo>
                <a:cubicBezTo>
                  <a:pt x="2155" y="978"/>
                  <a:pt x="2155" y="979"/>
                  <a:pt x="2155" y="980"/>
                </a:cubicBezTo>
                <a:cubicBezTo>
                  <a:pt x="2153" y="982"/>
                  <a:pt x="2147" y="993"/>
                  <a:pt x="2144" y="993"/>
                </a:cubicBezTo>
                <a:cubicBezTo>
                  <a:pt x="2138" y="990"/>
                  <a:pt x="2145" y="986"/>
                  <a:pt x="2144" y="983"/>
                </a:cubicBezTo>
                <a:cubicBezTo>
                  <a:pt x="2142" y="980"/>
                  <a:pt x="2135" y="979"/>
                  <a:pt x="2135" y="976"/>
                </a:cubicBezTo>
                <a:cubicBezTo>
                  <a:pt x="2136" y="975"/>
                  <a:pt x="2138" y="974"/>
                  <a:pt x="2140" y="973"/>
                </a:cubicBezTo>
                <a:cubicBezTo>
                  <a:pt x="2140" y="972"/>
                  <a:pt x="2140" y="969"/>
                  <a:pt x="2140" y="968"/>
                </a:cubicBezTo>
                <a:cubicBezTo>
                  <a:pt x="2141" y="967"/>
                  <a:pt x="2141" y="967"/>
                  <a:pt x="2142" y="966"/>
                </a:cubicBezTo>
                <a:cubicBezTo>
                  <a:pt x="2141" y="965"/>
                  <a:pt x="2141" y="964"/>
                  <a:pt x="2140" y="963"/>
                </a:cubicBezTo>
                <a:cubicBezTo>
                  <a:pt x="2140" y="962"/>
                  <a:pt x="2140" y="962"/>
                  <a:pt x="2141" y="961"/>
                </a:cubicBezTo>
                <a:cubicBezTo>
                  <a:pt x="2139" y="959"/>
                  <a:pt x="2138" y="958"/>
                  <a:pt x="2137" y="956"/>
                </a:cubicBezTo>
                <a:cubicBezTo>
                  <a:pt x="2137" y="955"/>
                  <a:pt x="2137" y="954"/>
                  <a:pt x="2137" y="954"/>
                </a:cubicBezTo>
                <a:cubicBezTo>
                  <a:pt x="2136" y="953"/>
                  <a:pt x="2135" y="953"/>
                  <a:pt x="2135" y="952"/>
                </a:cubicBezTo>
                <a:cubicBezTo>
                  <a:pt x="2135" y="953"/>
                  <a:pt x="2136" y="954"/>
                  <a:pt x="2136" y="955"/>
                </a:cubicBezTo>
                <a:cubicBezTo>
                  <a:pt x="2136" y="955"/>
                  <a:pt x="2136" y="955"/>
                  <a:pt x="2136" y="955"/>
                </a:cubicBezTo>
                <a:cubicBezTo>
                  <a:pt x="2135" y="952"/>
                  <a:pt x="2132" y="951"/>
                  <a:pt x="2131" y="948"/>
                </a:cubicBezTo>
                <a:cubicBezTo>
                  <a:pt x="2130" y="947"/>
                  <a:pt x="2130" y="946"/>
                  <a:pt x="2130" y="945"/>
                </a:cubicBezTo>
                <a:cubicBezTo>
                  <a:pt x="2129" y="944"/>
                  <a:pt x="2128" y="943"/>
                  <a:pt x="2127" y="942"/>
                </a:cubicBezTo>
                <a:cubicBezTo>
                  <a:pt x="2127" y="942"/>
                  <a:pt x="2127" y="942"/>
                  <a:pt x="2128" y="942"/>
                </a:cubicBezTo>
                <a:cubicBezTo>
                  <a:pt x="2128" y="942"/>
                  <a:pt x="2129" y="942"/>
                  <a:pt x="2130" y="942"/>
                </a:cubicBezTo>
                <a:cubicBezTo>
                  <a:pt x="2130" y="944"/>
                  <a:pt x="2130" y="944"/>
                  <a:pt x="2132" y="945"/>
                </a:cubicBezTo>
                <a:cubicBezTo>
                  <a:pt x="2133" y="945"/>
                  <a:pt x="2135" y="946"/>
                  <a:pt x="2136" y="947"/>
                </a:cubicBezTo>
                <a:cubicBezTo>
                  <a:pt x="2136" y="947"/>
                  <a:pt x="2136" y="948"/>
                  <a:pt x="2137" y="948"/>
                </a:cubicBezTo>
                <a:cubicBezTo>
                  <a:pt x="2137" y="947"/>
                  <a:pt x="2137" y="948"/>
                  <a:pt x="2137" y="947"/>
                </a:cubicBezTo>
                <a:cubicBezTo>
                  <a:pt x="2137" y="947"/>
                  <a:pt x="2138" y="947"/>
                  <a:pt x="2138" y="947"/>
                </a:cubicBezTo>
                <a:cubicBezTo>
                  <a:pt x="2138" y="949"/>
                  <a:pt x="2139" y="949"/>
                  <a:pt x="2139" y="951"/>
                </a:cubicBezTo>
                <a:cubicBezTo>
                  <a:pt x="2139" y="951"/>
                  <a:pt x="2139" y="951"/>
                  <a:pt x="2139" y="952"/>
                </a:cubicBezTo>
                <a:cubicBezTo>
                  <a:pt x="2139" y="952"/>
                  <a:pt x="2138" y="952"/>
                  <a:pt x="2138" y="951"/>
                </a:cubicBezTo>
                <a:cubicBezTo>
                  <a:pt x="2138" y="952"/>
                  <a:pt x="2138" y="952"/>
                  <a:pt x="2138" y="952"/>
                </a:cubicBezTo>
                <a:cubicBezTo>
                  <a:pt x="2140" y="952"/>
                  <a:pt x="2141" y="954"/>
                  <a:pt x="2141" y="956"/>
                </a:cubicBezTo>
                <a:cubicBezTo>
                  <a:pt x="2141" y="955"/>
                  <a:pt x="2141" y="955"/>
                  <a:pt x="2140" y="955"/>
                </a:cubicBezTo>
                <a:cubicBezTo>
                  <a:pt x="2141" y="956"/>
                  <a:pt x="2141" y="957"/>
                  <a:pt x="2142" y="958"/>
                </a:cubicBezTo>
                <a:cubicBezTo>
                  <a:pt x="2141" y="957"/>
                  <a:pt x="2140" y="957"/>
                  <a:pt x="2140" y="957"/>
                </a:cubicBezTo>
                <a:cubicBezTo>
                  <a:pt x="2140" y="958"/>
                  <a:pt x="2140" y="958"/>
                  <a:pt x="2140" y="958"/>
                </a:cubicBezTo>
                <a:cubicBezTo>
                  <a:pt x="2141" y="958"/>
                  <a:pt x="2141" y="959"/>
                  <a:pt x="2142" y="959"/>
                </a:cubicBezTo>
                <a:cubicBezTo>
                  <a:pt x="2141" y="959"/>
                  <a:pt x="2141" y="959"/>
                  <a:pt x="2141" y="960"/>
                </a:cubicBezTo>
                <a:cubicBezTo>
                  <a:pt x="2142" y="960"/>
                  <a:pt x="2143" y="960"/>
                  <a:pt x="2144" y="960"/>
                </a:cubicBezTo>
                <a:cubicBezTo>
                  <a:pt x="2144" y="960"/>
                  <a:pt x="2144" y="961"/>
                  <a:pt x="2144" y="961"/>
                </a:cubicBezTo>
                <a:cubicBezTo>
                  <a:pt x="2144" y="961"/>
                  <a:pt x="2145" y="962"/>
                  <a:pt x="2146" y="962"/>
                </a:cubicBezTo>
                <a:cubicBezTo>
                  <a:pt x="2146" y="961"/>
                  <a:pt x="2145" y="960"/>
                  <a:pt x="2145" y="959"/>
                </a:cubicBezTo>
                <a:cubicBezTo>
                  <a:pt x="2146" y="959"/>
                  <a:pt x="2146" y="959"/>
                  <a:pt x="2146" y="959"/>
                </a:cubicBezTo>
                <a:cubicBezTo>
                  <a:pt x="2148" y="960"/>
                  <a:pt x="2148" y="963"/>
                  <a:pt x="2149" y="965"/>
                </a:cubicBezTo>
                <a:cubicBezTo>
                  <a:pt x="2151" y="966"/>
                  <a:pt x="2154" y="968"/>
                  <a:pt x="2157" y="968"/>
                </a:cubicBezTo>
                <a:cubicBezTo>
                  <a:pt x="2159" y="967"/>
                  <a:pt x="2160" y="965"/>
                  <a:pt x="2163" y="965"/>
                </a:cubicBezTo>
                <a:cubicBezTo>
                  <a:pt x="2164" y="965"/>
                  <a:pt x="2164" y="965"/>
                  <a:pt x="2164" y="966"/>
                </a:cubicBezTo>
                <a:cubicBezTo>
                  <a:pt x="2164" y="968"/>
                  <a:pt x="2163" y="970"/>
                  <a:pt x="2163" y="972"/>
                </a:cubicBezTo>
                <a:close/>
                <a:moveTo>
                  <a:pt x="2131" y="992"/>
                </a:moveTo>
                <a:cubicBezTo>
                  <a:pt x="2132" y="991"/>
                  <a:pt x="2133" y="990"/>
                  <a:pt x="2134" y="990"/>
                </a:cubicBezTo>
                <a:cubicBezTo>
                  <a:pt x="2135" y="990"/>
                  <a:pt x="2135" y="990"/>
                  <a:pt x="2136" y="990"/>
                </a:cubicBezTo>
                <a:cubicBezTo>
                  <a:pt x="2136" y="991"/>
                  <a:pt x="2137" y="991"/>
                  <a:pt x="2137" y="992"/>
                </a:cubicBezTo>
                <a:cubicBezTo>
                  <a:pt x="2137" y="992"/>
                  <a:pt x="2136" y="993"/>
                  <a:pt x="2136" y="993"/>
                </a:cubicBezTo>
                <a:cubicBezTo>
                  <a:pt x="2136" y="994"/>
                  <a:pt x="2137" y="994"/>
                  <a:pt x="2137" y="996"/>
                </a:cubicBezTo>
                <a:cubicBezTo>
                  <a:pt x="2135" y="998"/>
                  <a:pt x="2134" y="1001"/>
                  <a:pt x="2131" y="1003"/>
                </a:cubicBezTo>
                <a:cubicBezTo>
                  <a:pt x="2130" y="1004"/>
                  <a:pt x="2127" y="1005"/>
                  <a:pt x="2126" y="1007"/>
                </a:cubicBezTo>
                <a:cubicBezTo>
                  <a:pt x="2127" y="1008"/>
                  <a:pt x="2128" y="1008"/>
                  <a:pt x="2130" y="1009"/>
                </a:cubicBezTo>
                <a:cubicBezTo>
                  <a:pt x="2130" y="1009"/>
                  <a:pt x="2130" y="1009"/>
                  <a:pt x="2130" y="1009"/>
                </a:cubicBezTo>
                <a:cubicBezTo>
                  <a:pt x="2129" y="1009"/>
                  <a:pt x="2128" y="1010"/>
                  <a:pt x="2128" y="1010"/>
                </a:cubicBezTo>
                <a:cubicBezTo>
                  <a:pt x="2127" y="1009"/>
                  <a:pt x="2127" y="1009"/>
                  <a:pt x="2126" y="1009"/>
                </a:cubicBezTo>
                <a:cubicBezTo>
                  <a:pt x="2124" y="1009"/>
                  <a:pt x="2121" y="1011"/>
                  <a:pt x="2120" y="1013"/>
                </a:cubicBezTo>
                <a:cubicBezTo>
                  <a:pt x="2119" y="1012"/>
                  <a:pt x="2118" y="1012"/>
                  <a:pt x="2117" y="1012"/>
                </a:cubicBezTo>
                <a:cubicBezTo>
                  <a:pt x="2118" y="1013"/>
                  <a:pt x="2118" y="1014"/>
                  <a:pt x="2119" y="1014"/>
                </a:cubicBezTo>
                <a:cubicBezTo>
                  <a:pt x="2118" y="1015"/>
                  <a:pt x="2118" y="1016"/>
                  <a:pt x="2118" y="1017"/>
                </a:cubicBezTo>
                <a:cubicBezTo>
                  <a:pt x="2118" y="1017"/>
                  <a:pt x="2116" y="1017"/>
                  <a:pt x="2115" y="1017"/>
                </a:cubicBezTo>
                <a:cubicBezTo>
                  <a:pt x="2115" y="1017"/>
                  <a:pt x="2115" y="1017"/>
                  <a:pt x="2115" y="1017"/>
                </a:cubicBezTo>
                <a:cubicBezTo>
                  <a:pt x="2116" y="1018"/>
                  <a:pt x="2117" y="1018"/>
                  <a:pt x="2117" y="1018"/>
                </a:cubicBezTo>
                <a:cubicBezTo>
                  <a:pt x="2117" y="1021"/>
                  <a:pt x="2116" y="1023"/>
                  <a:pt x="2115" y="1025"/>
                </a:cubicBezTo>
                <a:cubicBezTo>
                  <a:pt x="2114" y="1027"/>
                  <a:pt x="2109" y="1030"/>
                  <a:pt x="2107" y="1031"/>
                </a:cubicBezTo>
                <a:cubicBezTo>
                  <a:pt x="2103" y="1031"/>
                  <a:pt x="2100" y="1029"/>
                  <a:pt x="2096" y="1028"/>
                </a:cubicBezTo>
                <a:cubicBezTo>
                  <a:pt x="2096" y="1028"/>
                  <a:pt x="2096" y="1027"/>
                  <a:pt x="2096" y="1027"/>
                </a:cubicBezTo>
                <a:cubicBezTo>
                  <a:pt x="2095" y="1027"/>
                  <a:pt x="2095" y="1027"/>
                  <a:pt x="2094" y="1027"/>
                </a:cubicBezTo>
                <a:cubicBezTo>
                  <a:pt x="2093" y="1028"/>
                  <a:pt x="2090" y="1029"/>
                  <a:pt x="2089" y="1026"/>
                </a:cubicBezTo>
                <a:cubicBezTo>
                  <a:pt x="2089" y="1026"/>
                  <a:pt x="2089" y="1026"/>
                  <a:pt x="2089" y="1026"/>
                </a:cubicBezTo>
                <a:cubicBezTo>
                  <a:pt x="2090" y="1026"/>
                  <a:pt x="2090" y="1026"/>
                  <a:pt x="2090" y="1026"/>
                </a:cubicBezTo>
                <a:cubicBezTo>
                  <a:pt x="2090" y="1026"/>
                  <a:pt x="2090" y="1026"/>
                  <a:pt x="2090" y="1025"/>
                </a:cubicBezTo>
                <a:cubicBezTo>
                  <a:pt x="2090" y="1025"/>
                  <a:pt x="2091" y="1025"/>
                  <a:pt x="2091" y="1025"/>
                </a:cubicBezTo>
                <a:cubicBezTo>
                  <a:pt x="2091" y="1025"/>
                  <a:pt x="2091" y="1025"/>
                  <a:pt x="2091" y="1024"/>
                </a:cubicBezTo>
                <a:cubicBezTo>
                  <a:pt x="2091" y="1024"/>
                  <a:pt x="2091" y="1024"/>
                  <a:pt x="2090" y="1023"/>
                </a:cubicBezTo>
                <a:cubicBezTo>
                  <a:pt x="2090" y="1023"/>
                  <a:pt x="2091" y="1023"/>
                  <a:pt x="2091" y="1023"/>
                </a:cubicBezTo>
                <a:cubicBezTo>
                  <a:pt x="2091" y="1024"/>
                  <a:pt x="2092" y="1024"/>
                  <a:pt x="2092" y="1024"/>
                </a:cubicBezTo>
                <a:cubicBezTo>
                  <a:pt x="2092" y="1023"/>
                  <a:pt x="2092" y="1023"/>
                  <a:pt x="2091" y="1022"/>
                </a:cubicBezTo>
                <a:cubicBezTo>
                  <a:pt x="2091" y="1022"/>
                  <a:pt x="2092" y="1022"/>
                  <a:pt x="2092" y="1022"/>
                </a:cubicBezTo>
                <a:cubicBezTo>
                  <a:pt x="2093" y="1022"/>
                  <a:pt x="2094" y="1022"/>
                  <a:pt x="2094" y="1022"/>
                </a:cubicBezTo>
                <a:cubicBezTo>
                  <a:pt x="2094" y="1021"/>
                  <a:pt x="2093" y="1020"/>
                  <a:pt x="2093" y="1019"/>
                </a:cubicBezTo>
                <a:cubicBezTo>
                  <a:pt x="2093" y="1019"/>
                  <a:pt x="2094" y="1019"/>
                  <a:pt x="2094" y="1019"/>
                </a:cubicBezTo>
                <a:cubicBezTo>
                  <a:pt x="2095" y="1018"/>
                  <a:pt x="2097" y="1016"/>
                  <a:pt x="2098" y="1015"/>
                </a:cubicBezTo>
                <a:cubicBezTo>
                  <a:pt x="2098" y="1015"/>
                  <a:pt x="2098" y="1014"/>
                  <a:pt x="2099" y="1014"/>
                </a:cubicBezTo>
                <a:cubicBezTo>
                  <a:pt x="2100" y="1012"/>
                  <a:pt x="2103" y="1012"/>
                  <a:pt x="2105" y="1010"/>
                </a:cubicBezTo>
                <a:cubicBezTo>
                  <a:pt x="2107" y="1009"/>
                  <a:pt x="2110" y="1008"/>
                  <a:pt x="2111" y="1007"/>
                </a:cubicBezTo>
                <a:cubicBezTo>
                  <a:pt x="2111" y="1006"/>
                  <a:pt x="2111" y="1005"/>
                  <a:pt x="2112" y="1005"/>
                </a:cubicBezTo>
                <a:cubicBezTo>
                  <a:pt x="2113" y="1004"/>
                  <a:pt x="2114" y="1004"/>
                  <a:pt x="2115" y="1004"/>
                </a:cubicBezTo>
                <a:cubicBezTo>
                  <a:pt x="2116" y="1003"/>
                  <a:pt x="2119" y="1000"/>
                  <a:pt x="2120" y="999"/>
                </a:cubicBezTo>
                <a:cubicBezTo>
                  <a:pt x="2120" y="999"/>
                  <a:pt x="2120" y="996"/>
                  <a:pt x="2120" y="995"/>
                </a:cubicBezTo>
                <a:cubicBezTo>
                  <a:pt x="2121" y="995"/>
                  <a:pt x="2123" y="994"/>
                  <a:pt x="2124" y="993"/>
                </a:cubicBezTo>
                <a:cubicBezTo>
                  <a:pt x="2125" y="992"/>
                  <a:pt x="2124" y="990"/>
                  <a:pt x="2125" y="989"/>
                </a:cubicBezTo>
                <a:cubicBezTo>
                  <a:pt x="2125" y="988"/>
                  <a:pt x="2126" y="987"/>
                  <a:pt x="2126" y="986"/>
                </a:cubicBezTo>
                <a:cubicBezTo>
                  <a:pt x="2130" y="987"/>
                  <a:pt x="2129" y="990"/>
                  <a:pt x="2131" y="992"/>
                </a:cubicBezTo>
                <a:close/>
                <a:moveTo>
                  <a:pt x="1065" y="294"/>
                </a:moveTo>
                <a:cubicBezTo>
                  <a:pt x="1065" y="294"/>
                  <a:pt x="1065" y="294"/>
                  <a:pt x="1065" y="294"/>
                </a:cubicBezTo>
                <a:cubicBezTo>
                  <a:pt x="1064" y="295"/>
                  <a:pt x="1063" y="296"/>
                  <a:pt x="1062" y="297"/>
                </a:cubicBezTo>
                <a:cubicBezTo>
                  <a:pt x="1062" y="296"/>
                  <a:pt x="1062" y="295"/>
                  <a:pt x="1061" y="295"/>
                </a:cubicBezTo>
                <a:cubicBezTo>
                  <a:pt x="1060" y="295"/>
                  <a:pt x="1059" y="295"/>
                  <a:pt x="1058" y="294"/>
                </a:cubicBezTo>
                <a:cubicBezTo>
                  <a:pt x="1056" y="291"/>
                  <a:pt x="1058" y="291"/>
                  <a:pt x="1060" y="289"/>
                </a:cubicBezTo>
                <a:cubicBezTo>
                  <a:pt x="1060" y="289"/>
                  <a:pt x="1060" y="289"/>
                  <a:pt x="1060" y="289"/>
                </a:cubicBezTo>
                <a:cubicBezTo>
                  <a:pt x="1061" y="290"/>
                  <a:pt x="1061" y="291"/>
                  <a:pt x="1062" y="291"/>
                </a:cubicBezTo>
                <a:cubicBezTo>
                  <a:pt x="1063" y="291"/>
                  <a:pt x="1063" y="288"/>
                  <a:pt x="1064" y="288"/>
                </a:cubicBezTo>
                <a:cubicBezTo>
                  <a:pt x="1064" y="288"/>
                  <a:pt x="1065" y="288"/>
                  <a:pt x="1065" y="288"/>
                </a:cubicBezTo>
                <a:cubicBezTo>
                  <a:pt x="1066" y="290"/>
                  <a:pt x="1065" y="292"/>
                  <a:pt x="1064" y="293"/>
                </a:cubicBezTo>
                <a:cubicBezTo>
                  <a:pt x="1064" y="293"/>
                  <a:pt x="1064" y="293"/>
                  <a:pt x="1064" y="293"/>
                </a:cubicBezTo>
                <a:cubicBezTo>
                  <a:pt x="1064" y="294"/>
                  <a:pt x="1065" y="294"/>
                  <a:pt x="1065" y="294"/>
                </a:cubicBezTo>
                <a:close/>
                <a:moveTo>
                  <a:pt x="1052" y="279"/>
                </a:moveTo>
                <a:cubicBezTo>
                  <a:pt x="1049" y="279"/>
                  <a:pt x="1046" y="279"/>
                  <a:pt x="1043" y="279"/>
                </a:cubicBezTo>
                <a:cubicBezTo>
                  <a:pt x="1043" y="281"/>
                  <a:pt x="1042" y="281"/>
                  <a:pt x="1041" y="283"/>
                </a:cubicBezTo>
                <a:cubicBezTo>
                  <a:pt x="1040" y="282"/>
                  <a:pt x="1040" y="281"/>
                  <a:pt x="1039" y="281"/>
                </a:cubicBezTo>
                <a:cubicBezTo>
                  <a:pt x="1040" y="280"/>
                  <a:pt x="1040" y="278"/>
                  <a:pt x="1041" y="278"/>
                </a:cubicBezTo>
                <a:cubicBezTo>
                  <a:pt x="1043" y="278"/>
                  <a:pt x="1044" y="278"/>
                  <a:pt x="1046" y="277"/>
                </a:cubicBezTo>
                <a:cubicBezTo>
                  <a:pt x="1048" y="277"/>
                  <a:pt x="1048" y="275"/>
                  <a:pt x="1049" y="274"/>
                </a:cubicBezTo>
                <a:cubicBezTo>
                  <a:pt x="1050" y="273"/>
                  <a:pt x="1052" y="273"/>
                  <a:pt x="1053" y="273"/>
                </a:cubicBezTo>
                <a:cubicBezTo>
                  <a:pt x="1053" y="273"/>
                  <a:pt x="1053" y="272"/>
                  <a:pt x="1053" y="272"/>
                </a:cubicBezTo>
                <a:cubicBezTo>
                  <a:pt x="1053" y="272"/>
                  <a:pt x="1054" y="272"/>
                  <a:pt x="1054" y="272"/>
                </a:cubicBezTo>
                <a:cubicBezTo>
                  <a:pt x="1053" y="274"/>
                  <a:pt x="1053" y="274"/>
                  <a:pt x="1053" y="277"/>
                </a:cubicBezTo>
                <a:cubicBezTo>
                  <a:pt x="1052" y="277"/>
                  <a:pt x="1052" y="278"/>
                  <a:pt x="1052" y="279"/>
                </a:cubicBezTo>
                <a:close/>
                <a:moveTo>
                  <a:pt x="2094" y="205"/>
                </a:moveTo>
                <a:cubicBezTo>
                  <a:pt x="2094" y="206"/>
                  <a:pt x="2093" y="206"/>
                  <a:pt x="2093" y="207"/>
                </a:cubicBezTo>
                <a:cubicBezTo>
                  <a:pt x="2091" y="208"/>
                  <a:pt x="2086" y="207"/>
                  <a:pt x="2084" y="207"/>
                </a:cubicBezTo>
                <a:cubicBezTo>
                  <a:pt x="2084" y="205"/>
                  <a:pt x="2084" y="205"/>
                  <a:pt x="2083" y="204"/>
                </a:cubicBezTo>
                <a:cubicBezTo>
                  <a:pt x="2083" y="204"/>
                  <a:pt x="2082" y="204"/>
                  <a:pt x="2082" y="204"/>
                </a:cubicBezTo>
                <a:cubicBezTo>
                  <a:pt x="2082" y="204"/>
                  <a:pt x="2082" y="204"/>
                  <a:pt x="2082" y="204"/>
                </a:cubicBezTo>
                <a:cubicBezTo>
                  <a:pt x="2081" y="205"/>
                  <a:pt x="2080" y="205"/>
                  <a:pt x="2078" y="205"/>
                </a:cubicBezTo>
                <a:cubicBezTo>
                  <a:pt x="2077" y="204"/>
                  <a:pt x="2077" y="204"/>
                  <a:pt x="2075" y="204"/>
                </a:cubicBezTo>
                <a:cubicBezTo>
                  <a:pt x="2076" y="205"/>
                  <a:pt x="2077" y="206"/>
                  <a:pt x="2076" y="206"/>
                </a:cubicBezTo>
                <a:cubicBezTo>
                  <a:pt x="2076" y="207"/>
                  <a:pt x="2075" y="207"/>
                  <a:pt x="2075" y="207"/>
                </a:cubicBezTo>
                <a:cubicBezTo>
                  <a:pt x="2076" y="208"/>
                  <a:pt x="2077" y="208"/>
                  <a:pt x="2079" y="209"/>
                </a:cubicBezTo>
                <a:cubicBezTo>
                  <a:pt x="2079" y="208"/>
                  <a:pt x="2080" y="208"/>
                  <a:pt x="2080" y="207"/>
                </a:cubicBezTo>
                <a:cubicBezTo>
                  <a:pt x="2081" y="207"/>
                  <a:pt x="2082" y="207"/>
                  <a:pt x="2082" y="208"/>
                </a:cubicBezTo>
                <a:cubicBezTo>
                  <a:pt x="2083" y="210"/>
                  <a:pt x="2083" y="211"/>
                  <a:pt x="2085" y="212"/>
                </a:cubicBezTo>
                <a:cubicBezTo>
                  <a:pt x="2086" y="212"/>
                  <a:pt x="2087" y="211"/>
                  <a:pt x="2088" y="211"/>
                </a:cubicBezTo>
                <a:cubicBezTo>
                  <a:pt x="2088" y="211"/>
                  <a:pt x="2087" y="212"/>
                  <a:pt x="2087" y="212"/>
                </a:cubicBezTo>
                <a:cubicBezTo>
                  <a:pt x="2088" y="212"/>
                  <a:pt x="2088" y="212"/>
                  <a:pt x="2089" y="211"/>
                </a:cubicBezTo>
                <a:cubicBezTo>
                  <a:pt x="2089" y="213"/>
                  <a:pt x="2090" y="214"/>
                  <a:pt x="2090" y="216"/>
                </a:cubicBezTo>
                <a:cubicBezTo>
                  <a:pt x="2090" y="217"/>
                  <a:pt x="2089" y="218"/>
                  <a:pt x="2089" y="218"/>
                </a:cubicBezTo>
                <a:cubicBezTo>
                  <a:pt x="2091" y="218"/>
                  <a:pt x="2092" y="221"/>
                  <a:pt x="2094" y="222"/>
                </a:cubicBezTo>
                <a:cubicBezTo>
                  <a:pt x="2094" y="223"/>
                  <a:pt x="2094" y="224"/>
                  <a:pt x="2094" y="225"/>
                </a:cubicBezTo>
                <a:cubicBezTo>
                  <a:pt x="2094" y="225"/>
                  <a:pt x="2095" y="224"/>
                  <a:pt x="2096" y="224"/>
                </a:cubicBezTo>
                <a:cubicBezTo>
                  <a:pt x="2095" y="231"/>
                  <a:pt x="2092" y="229"/>
                  <a:pt x="2087" y="228"/>
                </a:cubicBezTo>
                <a:cubicBezTo>
                  <a:pt x="2085" y="228"/>
                  <a:pt x="2083" y="228"/>
                  <a:pt x="2082" y="227"/>
                </a:cubicBezTo>
                <a:cubicBezTo>
                  <a:pt x="2083" y="226"/>
                  <a:pt x="2083" y="226"/>
                  <a:pt x="2083" y="226"/>
                </a:cubicBezTo>
                <a:cubicBezTo>
                  <a:pt x="2082" y="226"/>
                  <a:pt x="2081" y="225"/>
                  <a:pt x="2081" y="226"/>
                </a:cubicBezTo>
                <a:cubicBezTo>
                  <a:pt x="2080" y="227"/>
                  <a:pt x="2079" y="228"/>
                  <a:pt x="2079" y="229"/>
                </a:cubicBezTo>
                <a:cubicBezTo>
                  <a:pt x="2076" y="230"/>
                  <a:pt x="2073" y="231"/>
                  <a:pt x="2071" y="232"/>
                </a:cubicBezTo>
                <a:cubicBezTo>
                  <a:pt x="2069" y="233"/>
                  <a:pt x="2068" y="233"/>
                  <a:pt x="2066" y="233"/>
                </a:cubicBezTo>
                <a:cubicBezTo>
                  <a:pt x="2065" y="234"/>
                  <a:pt x="2064" y="235"/>
                  <a:pt x="2063" y="236"/>
                </a:cubicBezTo>
                <a:cubicBezTo>
                  <a:pt x="2061" y="236"/>
                  <a:pt x="2060" y="236"/>
                  <a:pt x="2059" y="236"/>
                </a:cubicBezTo>
                <a:cubicBezTo>
                  <a:pt x="2058" y="237"/>
                  <a:pt x="2058" y="239"/>
                  <a:pt x="2057" y="239"/>
                </a:cubicBezTo>
                <a:cubicBezTo>
                  <a:pt x="2056" y="239"/>
                  <a:pt x="2055" y="239"/>
                  <a:pt x="2054" y="239"/>
                </a:cubicBezTo>
                <a:cubicBezTo>
                  <a:pt x="2052" y="240"/>
                  <a:pt x="2052" y="242"/>
                  <a:pt x="2051" y="243"/>
                </a:cubicBezTo>
                <a:cubicBezTo>
                  <a:pt x="2049" y="244"/>
                  <a:pt x="2048" y="244"/>
                  <a:pt x="2046" y="245"/>
                </a:cubicBezTo>
                <a:cubicBezTo>
                  <a:pt x="2046" y="246"/>
                  <a:pt x="2046" y="246"/>
                  <a:pt x="2045" y="247"/>
                </a:cubicBezTo>
                <a:cubicBezTo>
                  <a:pt x="2044" y="248"/>
                  <a:pt x="2042" y="247"/>
                  <a:pt x="2041" y="248"/>
                </a:cubicBezTo>
                <a:cubicBezTo>
                  <a:pt x="2040" y="249"/>
                  <a:pt x="2040" y="250"/>
                  <a:pt x="2040" y="251"/>
                </a:cubicBezTo>
                <a:cubicBezTo>
                  <a:pt x="2040" y="251"/>
                  <a:pt x="2039" y="252"/>
                  <a:pt x="2039" y="252"/>
                </a:cubicBezTo>
                <a:cubicBezTo>
                  <a:pt x="2039" y="252"/>
                  <a:pt x="2038" y="252"/>
                  <a:pt x="2038" y="252"/>
                </a:cubicBezTo>
                <a:cubicBezTo>
                  <a:pt x="2035" y="251"/>
                  <a:pt x="2036" y="248"/>
                  <a:pt x="2034" y="247"/>
                </a:cubicBezTo>
                <a:cubicBezTo>
                  <a:pt x="2031" y="246"/>
                  <a:pt x="2022" y="248"/>
                  <a:pt x="2020" y="248"/>
                </a:cubicBezTo>
                <a:cubicBezTo>
                  <a:pt x="2018" y="250"/>
                  <a:pt x="2016" y="252"/>
                  <a:pt x="2014" y="254"/>
                </a:cubicBezTo>
                <a:cubicBezTo>
                  <a:pt x="2014" y="254"/>
                  <a:pt x="2014" y="253"/>
                  <a:pt x="2013" y="253"/>
                </a:cubicBezTo>
                <a:cubicBezTo>
                  <a:pt x="2014" y="251"/>
                  <a:pt x="2014" y="250"/>
                  <a:pt x="2015" y="248"/>
                </a:cubicBezTo>
                <a:cubicBezTo>
                  <a:pt x="2015" y="248"/>
                  <a:pt x="2015" y="248"/>
                  <a:pt x="2015" y="248"/>
                </a:cubicBezTo>
                <a:cubicBezTo>
                  <a:pt x="2014" y="248"/>
                  <a:pt x="2013" y="248"/>
                  <a:pt x="2012" y="248"/>
                </a:cubicBezTo>
                <a:cubicBezTo>
                  <a:pt x="2011" y="250"/>
                  <a:pt x="2009" y="250"/>
                  <a:pt x="2007" y="251"/>
                </a:cubicBezTo>
                <a:cubicBezTo>
                  <a:pt x="2007" y="252"/>
                  <a:pt x="2007" y="253"/>
                  <a:pt x="2007" y="253"/>
                </a:cubicBezTo>
                <a:cubicBezTo>
                  <a:pt x="2006" y="254"/>
                  <a:pt x="2006" y="254"/>
                  <a:pt x="2005" y="254"/>
                </a:cubicBezTo>
                <a:cubicBezTo>
                  <a:pt x="2004" y="253"/>
                  <a:pt x="2004" y="251"/>
                  <a:pt x="2002" y="250"/>
                </a:cubicBezTo>
                <a:cubicBezTo>
                  <a:pt x="2001" y="251"/>
                  <a:pt x="2000" y="252"/>
                  <a:pt x="2000" y="253"/>
                </a:cubicBezTo>
                <a:cubicBezTo>
                  <a:pt x="2000" y="252"/>
                  <a:pt x="2000" y="252"/>
                  <a:pt x="2000" y="252"/>
                </a:cubicBezTo>
                <a:cubicBezTo>
                  <a:pt x="1997" y="252"/>
                  <a:pt x="1997" y="254"/>
                  <a:pt x="1995" y="256"/>
                </a:cubicBezTo>
                <a:cubicBezTo>
                  <a:pt x="1996" y="257"/>
                  <a:pt x="1997" y="257"/>
                  <a:pt x="1997" y="258"/>
                </a:cubicBezTo>
                <a:cubicBezTo>
                  <a:pt x="1996" y="259"/>
                  <a:pt x="1995" y="259"/>
                  <a:pt x="1994" y="260"/>
                </a:cubicBezTo>
                <a:cubicBezTo>
                  <a:pt x="1994" y="261"/>
                  <a:pt x="1994" y="261"/>
                  <a:pt x="1995" y="261"/>
                </a:cubicBezTo>
                <a:cubicBezTo>
                  <a:pt x="1992" y="264"/>
                  <a:pt x="1988" y="265"/>
                  <a:pt x="1988" y="270"/>
                </a:cubicBezTo>
                <a:cubicBezTo>
                  <a:pt x="1990" y="272"/>
                  <a:pt x="1993" y="272"/>
                  <a:pt x="1996" y="272"/>
                </a:cubicBezTo>
                <a:cubicBezTo>
                  <a:pt x="1996" y="273"/>
                  <a:pt x="1996" y="273"/>
                  <a:pt x="1996" y="273"/>
                </a:cubicBezTo>
                <a:cubicBezTo>
                  <a:pt x="1995" y="275"/>
                  <a:pt x="1993" y="276"/>
                  <a:pt x="1992" y="278"/>
                </a:cubicBezTo>
                <a:cubicBezTo>
                  <a:pt x="1993" y="279"/>
                  <a:pt x="1993" y="281"/>
                  <a:pt x="1994" y="282"/>
                </a:cubicBezTo>
                <a:cubicBezTo>
                  <a:pt x="1994" y="282"/>
                  <a:pt x="1995" y="282"/>
                  <a:pt x="1996" y="282"/>
                </a:cubicBezTo>
                <a:cubicBezTo>
                  <a:pt x="1996" y="283"/>
                  <a:pt x="1997" y="285"/>
                  <a:pt x="1996" y="286"/>
                </a:cubicBezTo>
                <a:cubicBezTo>
                  <a:pt x="1996" y="287"/>
                  <a:pt x="1994" y="288"/>
                  <a:pt x="1994" y="287"/>
                </a:cubicBezTo>
                <a:cubicBezTo>
                  <a:pt x="1993" y="287"/>
                  <a:pt x="1993" y="287"/>
                  <a:pt x="1992" y="287"/>
                </a:cubicBezTo>
                <a:cubicBezTo>
                  <a:pt x="1992" y="286"/>
                  <a:pt x="1993" y="285"/>
                  <a:pt x="1993" y="284"/>
                </a:cubicBezTo>
                <a:cubicBezTo>
                  <a:pt x="1993" y="284"/>
                  <a:pt x="1993" y="284"/>
                  <a:pt x="1993" y="284"/>
                </a:cubicBezTo>
                <a:cubicBezTo>
                  <a:pt x="1993" y="284"/>
                  <a:pt x="1993" y="284"/>
                  <a:pt x="1992" y="284"/>
                </a:cubicBezTo>
                <a:cubicBezTo>
                  <a:pt x="1990" y="285"/>
                  <a:pt x="1985" y="292"/>
                  <a:pt x="1987" y="295"/>
                </a:cubicBezTo>
                <a:cubicBezTo>
                  <a:pt x="1987" y="296"/>
                  <a:pt x="1989" y="297"/>
                  <a:pt x="1989" y="298"/>
                </a:cubicBezTo>
                <a:cubicBezTo>
                  <a:pt x="1987" y="302"/>
                  <a:pt x="1985" y="299"/>
                  <a:pt x="1981" y="300"/>
                </a:cubicBezTo>
                <a:cubicBezTo>
                  <a:pt x="1978" y="301"/>
                  <a:pt x="1974" y="304"/>
                  <a:pt x="1975" y="308"/>
                </a:cubicBezTo>
                <a:cubicBezTo>
                  <a:pt x="1975" y="308"/>
                  <a:pt x="1976" y="309"/>
                  <a:pt x="1976" y="309"/>
                </a:cubicBezTo>
                <a:cubicBezTo>
                  <a:pt x="1976" y="310"/>
                  <a:pt x="1976" y="310"/>
                  <a:pt x="1976" y="311"/>
                </a:cubicBezTo>
                <a:cubicBezTo>
                  <a:pt x="1973" y="312"/>
                  <a:pt x="1970" y="313"/>
                  <a:pt x="1967" y="314"/>
                </a:cubicBezTo>
                <a:cubicBezTo>
                  <a:pt x="1967" y="316"/>
                  <a:pt x="1967" y="317"/>
                  <a:pt x="1967" y="319"/>
                </a:cubicBezTo>
                <a:cubicBezTo>
                  <a:pt x="1966" y="322"/>
                  <a:pt x="1959" y="328"/>
                  <a:pt x="1956" y="329"/>
                </a:cubicBezTo>
                <a:cubicBezTo>
                  <a:pt x="1956" y="327"/>
                  <a:pt x="1955" y="324"/>
                  <a:pt x="1954" y="322"/>
                </a:cubicBezTo>
                <a:cubicBezTo>
                  <a:pt x="1954" y="321"/>
                  <a:pt x="1954" y="320"/>
                  <a:pt x="1954" y="318"/>
                </a:cubicBezTo>
                <a:cubicBezTo>
                  <a:pt x="1954" y="317"/>
                  <a:pt x="1953" y="316"/>
                  <a:pt x="1952" y="314"/>
                </a:cubicBezTo>
                <a:cubicBezTo>
                  <a:pt x="1951" y="310"/>
                  <a:pt x="1951" y="307"/>
                  <a:pt x="1950" y="303"/>
                </a:cubicBezTo>
                <a:cubicBezTo>
                  <a:pt x="1949" y="298"/>
                  <a:pt x="1948" y="294"/>
                  <a:pt x="1949" y="288"/>
                </a:cubicBezTo>
                <a:cubicBezTo>
                  <a:pt x="1949" y="287"/>
                  <a:pt x="1949" y="286"/>
                  <a:pt x="1950" y="284"/>
                </a:cubicBezTo>
                <a:cubicBezTo>
                  <a:pt x="1951" y="282"/>
                  <a:pt x="1954" y="281"/>
                  <a:pt x="1956" y="278"/>
                </a:cubicBezTo>
                <a:cubicBezTo>
                  <a:pt x="1956" y="277"/>
                  <a:pt x="1957" y="276"/>
                  <a:pt x="1958" y="275"/>
                </a:cubicBezTo>
                <a:cubicBezTo>
                  <a:pt x="1957" y="274"/>
                  <a:pt x="1957" y="273"/>
                  <a:pt x="1957" y="273"/>
                </a:cubicBezTo>
                <a:cubicBezTo>
                  <a:pt x="1963" y="271"/>
                  <a:pt x="1969" y="268"/>
                  <a:pt x="1973" y="264"/>
                </a:cubicBezTo>
                <a:cubicBezTo>
                  <a:pt x="1974" y="262"/>
                  <a:pt x="1974" y="261"/>
                  <a:pt x="1975" y="260"/>
                </a:cubicBezTo>
                <a:cubicBezTo>
                  <a:pt x="1979" y="257"/>
                  <a:pt x="1982" y="254"/>
                  <a:pt x="1986" y="252"/>
                </a:cubicBezTo>
                <a:cubicBezTo>
                  <a:pt x="1987" y="251"/>
                  <a:pt x="1987" y="249"/>
                  <a:pt x="1988" y="248"/>
                </a:cubicBezTo>
                <a:cubicBezTo>
                  <a:pt x="1990" y="246"/>
                  <a:pt x="1995" y="247"/>
                  <a:pt x="1997" y="245"/>
                </a:cubicBezTo>
                <a:cubicBezTo>
                  <a:pt x="1997" y="245"/>
                  <a:pt x="1997" y="245"/>
                  <a:pt x="1997" y="244"/>
                </a:cubicBezTo>
                <a:cubicBezTo>
                  <a:pt x="1998" y="244"/>
                  <a:pt x="2000" y="240"/>
                  <a:pt x="2000" y="240"/>
                </a:cubicBezTo>
                <a:cubicBezTo>
                  <a:pt x="2000" y="239"/>
                  <a:pt x="1999" y="239"/>
                  <a:pt x="1999" y="239"/>
                </a:cubicBezTo>
                <a:cubicBezTo>
                  <a:pt x="2000" y="237"/>
                  <a:pt x="2000" y="236"/>
                  <a:pt x="2001" y="235"/>
                </a:cubicBezTo>
                <a:cubicBezTo>
                  <a:pt x="2001" y="233"/>
                  <a:pt x="2001" y="232"/>
                  <a:pt x="2002" y="231"/>
                </a:cubicBezTo>
                <a:cubicBezTo>
                  <a:pt x="2004" y="230"/>
                  <a:pt x="2006" y="230"/>
                  <a:pt x="2009" y="229"/>
                </a:cubicBezTo>
                <a:cubicBezTo>
                  <a:pt x="2009" y="229"/>
                  <a:pt x="2008" y="228"/>
                  <a:pt x="2008" y="228"/>
                </a:cubicBezTo>
                <a:cubicBezTo>
                  <a:pt x="2006" y="228"/>
                  <a:pt x="2004" y="227"/>
                  <a:pt x="2002" y="227"/>
                </a:cubicBezTo>
                <a:cubicBezTo>
                  <a:pt x="2000" y="228"/>
                  <a:pt x="1998" y="228"/>
                  <a:pt x="1995" y="229"/>
                </a:cubicBezTo>
                <a:cubicBezTo>
                  <a:pt x="1995" y="232"/>
                  <a:pt x="1994" y="233"/>
                  <a:pt x="1994" y="236"/>
                </a:cubicBezTo>
                <a:cubicBezTo>
                  <a:pt x="1994" y="236"/>
                  <a:pt x="1994" y="236"/>
                  <a:pt x="1993" y="236"/>
                </a:cubicBezTo>
                <a:cubicBezTo>
                  <a:pt x="1992" y="236"/>
                  <a:pt x="1991" y="237"/>
                  <a:pt x="1991" y="237"/>
                </a:cubicBezTo>
                <a:cubicBezTo>
                  <a:pt x="1987" y="239"/>
                  <a:pt x="1981" y="246"/>
                  <a:pt x="1977" y="246"/>
                </a:cubicBezTo>
                <a:cubicBezTo>
                  <a:pt x="1977" y="244"/>
                  <a:pt x="1978" y="243"/>
                  <a:pt x="1978" y="242"/>
                </a:cubicBezTo>
                <a:cubicBezTo>
                  <a:pt x="1977" y="242"/>
                  <a:pt x="1976" y="242"/>
                  <a:pt x="1976" y="242"/>
                </a:cubicBezTo>
                <a:cubicBezTo>
                  <a:pt x="1975" y="241"/>
                  <a:pt x="1975" y="241"/>
                  <a:pt x="1975" y="241"/>
                </a:cubicBezTo>
                <a:cubicBezTo>
                  <a:pt x="1976" y="239"/>
                  <a:pt x="1978" y="237"/>
                  <a:pt x="1977" y="235"/>
                </a:cubicBezTo>
                <a:cubicBezTo>
                  <a:pt x="1975" y="235"/>
                  <a:pt x="1974" y="236"/>
                  <a:pt x="1972" y="237"/>
                </a:cubicBezTo>
                <a:cubicBezTo>
                  <a:pt x="1970" y="232"/>
                  <a:pt x="1957" y="236"/>
                  <a:pt x="1955" y="238"/>
                </a:cubicBezTo>
                <a:cubicBezTo>
                  <a:pt x="1955" y="239"/>
                  <a:pt x="1954" y="240"/>
                  <a:pt x="1954" y="241"/>
                </a:cubicBezTo>
                <a:cubicBezTo>
                  <a:pt x="1953" y="241"/>
                  <a:pt x="1951" y="243"/>
                  <a:pt x="1950" y="244"/>
                </a:cubicBezTo>
                <a:cubicBezTo>
                  <a:pt x="1950" y="245"/>
                  <a:pt x="1950" y="245"/>
                  <a:pt x="1950" y="246"/>
                </a:cubicBezTo>
                <a:cubicBezTo>
                  <a:pt x="1948" y="247"/>
                  <a:pt x="1937" y="252"/>
                  <a:pt x="1939" y="256"/>
                </a:cubicBezTo>
                <a:cubicBezTo>
                  <a:pt x="1940" y="258"/>
                  <a:pt x="1943" y="257"/>
                  <a:pt x="1945" y="258"/>
                </a:cubicBezTo>
                <a:cubicBezTo>
                  <a:pt x="1945" y="258"/>
                  <a:pt x="1945" y="259"/>
                  <a:pt x="1945" y="259"/>
                </a:cubicBezTo>
                <a:cubicBezTo>
                  <a:pt x="1945" y="259"/>
                  <a:pt x="1945" y="259"/>
                  <a:pt x="1945" y="259"/>
                </a:cubicBezTo>
                <a:cubicBezTo>
                  <a:pt x="1944" y="259"/>
                  <a:pt x="1940" y="261"/>
                  <a:pt x="1939" y="261"/>
                </a:cubicBezTo>
                <a:cubicBezTo>
                  <a:pt x="1937" y="261"/>
                  <a:pt x="1935" y="260"/>
                  <a:pt x="1933" y="260"/>
                </a:cubicBezTo>
                <a:cubicBezTo>
                  <a:pt x="1932" y="261"/>
                  <a:pt x="1931" y="262"/>
                  <a:pt x="1931" y="262"/>
                </a:cubicBezTo>
                <a:cubicBezTo>
                  <a:pt x="1930" y="262"/>
                  <a:pt x="1930" y="262"/>
                  <a:pt x="1930" y="262"/>
                </a:cubicBezTo>
                <a:cubicBezTo>
                  <a:pt x="1930" y="262"/>
                  <a:pt x="1929" y="261"/>
                  <a:pt x="1929" y="261"/>
                </a:cubicBezTo>
                <a:cubicBezTo>
                  <a:pt x="1926" y="262"/>
                  <a:pt x="1923" y="264"/>
                  <a:pt x="1921" y="262"/>
                </a:cubicBezTo>
                <a:cubicBezTo>
                  <a:pt x="1922" y="260"/>
                  <a:pt x="1925" y="260"/>
                  <a:pt x="1926" y="260"/>
                </a:cubicBezTo>
                <a:cubicBezTo>
                  <a:pt x="1926" y="260"/>
                  <a:pt x="1926" y="259"/>
                  <a:pt x="1926" y="259"/>
                </a:cubicBezTo>
                <a:cubicBezTo>
                  <a:pt x="1925" y="257"/>
                  <a:pt x="1923" y="255"/>
                  <a:pt x="1919" y="256"/>
                </a:cubicBezTo>
                <a:cubicBezTo>
                  <a:pt x="1918" y="256"/>
                  <a:pt x="1917" y="257"/>
                  <a:pt x="1916" y="257"/>
                </a:cubicBezTo>
                <a:cubicBezTo>
                  <a:pt x="1915" y="256"/>
                  <a:pt x="1914" y="255"/>
                  <a:pt x="1913" y="255"/>
                </a:cubicBezTo>
                <a:cubicBezTo>
                  <a:pt x="1911" y="255"/>
                  <a:pt x="1909" y="255"/>
                  <a:pt x="1907" y="256"/>
                </a:cubicBezTo>
                <a:cubicBezTo>
                  <a:pt x="1907" y="257"/>
                  <a:pt x="1907" y="257"/>
                  <a:pt x="1907" y="258"/>
                </a:cubicBezTo>
                <a:cubicBezTo>
                  <a:pt x="1906" y="259"/>
                  <a:pt x="1906" y="259"/>
                  <a:pt x="1905" y="259"/>
                </a:cubicBezTo>
                <a:cubicBezTo>
                  <a:pt x="1904" y="259"/>
                  <a:pt x="1903" y="258"/>
                  <a:pt x="1902" y="258"/>
                </a:cubicBezTo>
                <a:cubicBezTo>
                  <a:pt x="1901" y="258"/>
                  <a:pt x="1899" y="258"/>
                  <a:pt x="1897" y="258"/>
                </a:cubicBezTo>
                <a:cubicBezTo>
                  <a:pt x="1895" y="259"/>
                  <a:pt x="1893" y="257"/>
                  <a:pt x="1891" y="258"/>
                </a:cubicBezTo>
                <a:cubicBezTo>
                  <a:pt x="1890" y="259"/>
                  <a:pt x="1890" y="259"/>
                  <a:pt x="1890" y="260"/>
                </a:cubicBezTo>
                <a:cubicBezTo>
                  <a:pt x="1887" y="260"/>
                  <a:pt x="1888" y="259"/>
                  <a:pt x="1886" y="257"/>
                </a:cubicBezTo>
                <a:cubicBezTo>
                  <a:pt x="1882" y="257"/>
                  <a:pt x="1873" y="257"/>
                  <a:pt x="1869" y="258"/>
                </a:cubicBezTo>
                <a:cubicBezTo>
                  <a:pt x="1867" y="259"/>
                  <a:pt x="1864" y="261"/>
                  <a:pt x="1863" y="263"/>
                </a:cubicBezTo>
                <a:cubicBezTo>
                  <a:pt x="1862" y="263"/>
                  <a:pt x="1862" y="264"/>
                  <a:pt x="1862" y="265"/>
                </a:cubicBezTo>
                <a:cubicBezTo>
                  <a:pt x="1860" y="266"/>
                  <a:pt x="1857" y="266"/>
                  <a:pt x="1856" y="267"/>
                </a:cubicBezTo>
                <a:cubicBezTo>
                  <a:pt x="1855" y="269"/>
                  <a:pt x="1854" y="271"/>
                  <a:pt x="1853" y="272"/>
                </a:cubicBezTo>
                <a:cubicBezTo>
                  <a:pt x="1851" y="274"/>
                  <a:pt x="1848" y="276"/>
                  <a:pt x="1846" y="277"/>
                </a:cubicBezTo>
                <a:cubicBezTo>
                  <a:pt x="1842" y="280"/>
                  <a:pt x="1839" y="284"/>
                  <a:pt x="1836" y="287"/>
                </a:cubicBezTo>
                <a:cubicBezTo>
                  <a:pt x="1834" y="288"/>
                  <a:pt x="1833" y="289"/>
                  <a:pt x="1832" y="291"/>
                </a:cubicBezTo>
                <a:cubicBezTo>
                  <a:pt x="1829" y="293"/>
                  <a:pt x="1822" y="294"/>
                  <a:pt x="1822" y="299"/>
                </a:cubicBezTo>
                <a:cubicBezTo>
                  <a:pt x="1822" y="300"/>
                  <a:pt x="1822" y="300"/>
                  <a:pt x="1823" y="300"/>
                </a:cubicBezTo>
                <a:cubicBezTo>
                  <a:pt x="1826" y="300"/>
                  <a:pt x="1829" y="300"/>
                  <a:pt x="1831" y="300"/>
                </a:cubicBezTo>
                <a:cubicBezTo>
                  <a:pt x="1831" y="302"/>
                  <a:pt x="1831" y="304"/>
                  <a:pt x="1831" y="307"/>
                </a:cubicBezTo>
                <a:cubicBezTo>
                  <a:pt x="1831" y="307"/>
                  <a:pt x="1831" y="307"/>
                  <a:pt x="1831" y="307"/>
                </a:cubicBezTo>
                <a:cubicBezTo>
                  <a:pt x="1834" y="307"/>
                  <a:pt x="1834" y="304"/>
                  <a:pt x="1837" y="306"/>
                </a:cubicBezTo>
                <a:cubicBezTo>
                  <a:pt x="1837" y="306"/>
                  <a:pt x="1837" y="306"/>
                  <a:pt x="1837" y="306"/>
                </a:cubicBezTo>
                <a:cubicBezTo>
                  <a:pt x="1836" y="306"/>
                  <a:pt x="1836" y="307"/>
                  <a:pt x="1835" y="308"/>
                </a:cubicBezTo>
                <a:cubicBezTo>
                  <a:pt x="1835" y="308"/>
                  <a:pt x="1835" y="308"/>
                  <a:pt x="1835" y="308"/>
                </a:cubicBezTo>
                <a:cubicBezTo>
                  <a:pt x="1839" y="309"/>
                  <a:pt x="1842" y="309"/>
                  <a:pt x="1843" y="306"/>
                </a:cubicBezTo>
                <a:cubicBezTo>
                  <a:pt x="1843" y="305"/>
                  <a:pt x="1843" y="304"/>
                  <a:pt x="1844" y="303"/>
                </a:cubicBezTo>
                <a:cubicBezTo>
                  <a:pt x="1847" y="304"/>
                  <a:pt x="1850" y="303"/>
                  <a:pt x="1852" y="304"/>
                </a:cubicBezTo>
                <a:cubicBezTo>
                  <a:pt x="1855" y="306"/>
                  <a:pt x="1856" y="310"/>
                  <a:pt x="1860" y="312"/>
                </a:cubicBezTo>
                <a:cubicBezTo>
                  <a:pt x="1860" y="312"/>
                  <a:pt x="1860" y="312"/>
                  <a:pt x="1860" y="312"/>
                </a:cubicBezTo>
                <a:cubicBezTo>
                  <a:pt x="1860" y="313"/>
                  <a:pt x="1859" y="313"/>
                  <a:pt x="1858" y="314"/>
                </a:cubicBezTo>
                <a:cubicBezTo>
                  <a:pt x="1859" y="314"/>
                  <a:pt x="1859" y="315"/>
                  <a:pt x="1860" y="315"/>
                </a:cubicBezTo>
                <a:cubicBezTo>
                  <a:pt x="1860" y="316"/>
                  <a:pt x="1859" y="317"/>
                  <a:pt x="1859" y="319"/>
                </a:cubicBezTo>
                <a:cubicBezTo>
                  <a:pt x="1860" y="319"/>
                  <a:pt x="1861" y="319"/>
                  <a:pt x="1861" y="320"/>
                </a:cubicBezTo>
                <a:cubicBezTo>
                  <a:pt x="1859" y="324"/>
                  <a:pt x="1856" y="327"/>
                  <a:pt x="1855" y="333"/>
                </a:cubicBezTo>
                <a:cubicBezTo>
                  <a:pt x="1856" y="334"/>
                  <a:pt x="1856" y="335"/>
                  <a:pt x="1856" y="336"/>
                </a:cubicBezTo>
                <a:cubicBezTo>
                  <a:pt x="1855" y="340"/>
                  <a:pt x="1855" y="345"/>
                  <a:pt x="1854" y="349"/>
                </a:cubicBezTo>
                <a:cubicBezTo>
                  <a:pt x="1852" y="351"/>
                  <a:pt x="1850" y="353"/>
                  <a:pt x="1848" y="355"/>
                </a:cubicBezTo>
                <a:cubicBezTo>
                  <a:pt x="1847" y="356"/>
                  <a:pt x="1848" y="357"/>
                  <a:pt x="1847" y="359"/>
                </a:cubicBezTo>
                <a:cubicBezTo>
                  <a:pt x="1846" y="360"/>
                  <a:pt x="1844" y="361"/>
                  <a:pt x="1843" y="362"/>
                </a:cubicBezTo>
                <a:cubicBezTo>
                  <a:pt x="1842" y="363"/>
                  <a:pt x="1841" y="365"/>
                  <a:pt x="1841" y="367"/>
                </a:cubicBezTo>
                <a:cubicBezTo>
                  <a:pt x="1838" y="370"/>
                  <a:pt x="1835" y="373"/>
                  <a:pt x="1832" y="376"/>
                </a:cubicBezTo>
                <a:cubicBezTo>
                  <a:pt x="1830" y="379"/>
                  <a:pt x="1830" y="380"/>
                  <a:pt x="1827" y="382"/>
                </a:cubicBezTo>
                <a:cubicBezTo>
                  <a:pt x="1825" y="383"/>
                  <a:pt x="1824" y="386"/>
                  <a:pt x="1822" y="387"/>
                </a:cubicBezTo>
                <a:cubicBezTo>
                  <a:pt x="1820" y="390"/>
                  <a:pt x="1817" y="391"/>
                  <a:pt x="1814" y="392"/>
                </a:cubicBezTo>
                <a:cubicBezTo>
                  <a:pt x="1813" y="393"/>
                  <a:pt x="1810" y="394"/>
                  <a:pt x="1809" y="394"/>
                </a:cubicBezTo>
                <a:cubicBezTo>
                  <a:pt x="1809" y="393"/>
                  <a:pt x="1809" y="393"/>
                  <a:pt x="1809" y="392"/>
                </a:cubicBezTo>
                <a:cubicBezTo>
                  <a:pt x="1806" y="392"/>
                  <a:pt x="1806" y="392"/>
                  <a:pt x="1805" y="390"/>
                </a:cubicBezTo>
                <a:cubicBezTo>
                  <a:pt x="1804" y="390"/>
                  <a:pt x="1803" y="391"/>
                  <a:pt x="1802" y="391"/>
                </a:cubicBezTo>
                <a:cubicBezTo>
                  <a:pt x="1802" y="391"/>
                  <a:pt x="1802" y="391"/>
                  <a:pt x="1802" y="391"/>
                </a:cubicBezTo>
                <a:cubicBezTo>
                  <a:pt x="1802" y="391"/>
                  <a:pt x="1802" y="390"/>
                  <a:pt x="1803" y="389"/>
                </a:cubicBezTo>
                <a:cubicBezTo>
                  <a:pt x="1802" y="389"/>
                  <a:pt x="1802" y="390"/>
                  <a:pt x="1801" y="390"/>
                </a:cubicBezTo>
                <a:cubicBezTo>
                  <a:pt x="1801" y="390"/>
                  <a:pt x="1790" y="401"/>
                  <a:pt x="1790" y="402"/>
                </a:cubicBezTo>
                <a:cubicBezTo>
                  <a:pt x="1789" y="403"/>
                  <a:pt x="1790" y="408"/>
                  <a:pt x="1789" y="409"/>
                </a:cubicBezTo>
                <a:cubicBezTo>
                  <a:pt x="1788" y="409"/>
                  <a:pt x="1787" y="409"/>
                  <a:pt x="1787" y="409"/>
                </a:cubicBezTo>
                <a:cubicBezTo>
                  <a:pt x="1785" y="411"/>
                  <a:pt x="1784" y="412"/>
                  <a:pt x="1783" y="413"/>
                </a:cubicBezTo>
                <a:cubicBezTo>
                  <a:pt x="1780" y="415"/>
                  <a:pt x="1777" y="413"/>
                  <a:pt x="1776" y="418"/>
                </a:cubicBezTo>
                <a:cubicBezTo>
                  <a:pt x="1776" y="418"/>
                  <a:pt x="1775" y="419"/>
                  <a:pt x="1775" y="420"/>
                </a:cubicBezTo>
                <a:cubicBezTo>
                  <a:pt x="1776" y="421"/>
                  <a:pt x="1779" y="422"/>
                  <a:pt x="1780" y="424"/>
                </a:cubicBezTo>
                <a:cubicBezTo>
                  <a:pt x="1782" y="426"/>
                  <a:pt x="1785" y="430"/>
                  <a:pt x="1786" y="433"/>
                </a:cubicBezTo>
                <a:cubicBezTo>
                  <a:pt x="1788" y="435"/>
                  <a:pt x="1786" y="440"/>
                  <a:pt x="1787" y="443"/>
                </a:cubicBezTo>
                <a:cubicBezTo>
                  <a:pt x="1788" y="443"/>
                  <a:pt x="1788" y="443"/>
                  <a:pt x="1789" y="443"/>
                </a:cubicBezTo>
                <a:cubicBezTo>
                  <a:pt x="1788" y="445"/>
                  <a:pt x="1787" y="448"/>
                  <a:pt x="1785" y="449"/>
                </a:cubicBezTo>
                <a:cubicBezTo>
                  <a:pt x="1784" y="449"/>
                  <a:pt x="1784" y="449"/>
                  <a:pt x="1783" y="449"/>
                </a:cubicBezTo>
                <a:cubicBezTo>
                  <a:pt x="1782" y="449"/>
                  <a:pt x="1781" y="450"/>
                  <a:pt x="1780" y="451"/>
                </a:cubicBezTo>
                <a:cubicBezTo>
                  <a:pt x="1779" y="451"/>
                  <a:pt x="1779" y="450"/>
                  <a:pt x="1778" y="450"/>
                </a:cubicBezTo>
                <a:cubicBezTo>
                  <a:pt x="1775" y="450"/>
                  <a:pt x="1774" y="453"/>
                  <a:pt x="1772" y="453"/>
                </a:cubicBezTo>
                <a:cubicBezTo>
                  <a:pt x="1771" y="454"/>
                  <a:pt x="1771" y="454"/>
                  <a:pt x="1770" y="455"/>
                </a:cubicBezTo>
                <a:cubicBezTo>
                  <a:pt x="1770" y="455"/>
                  <a:pt x="1770" y="455"/>
                  <a:pt x="1770" y="455"/>
                </a:cubicBezTo>
                <a:cubicBezTo>
                  <a:pt x="1769" y="452"/>
                  <a:pt x="1769" y="450"/>
                  <a:pt x="1769" y="448"/>
                </a:cubicBezTo>
                <a:cubicBezTo>
                  <a:pt x="1769" y="446"/>
                  <a:pt x="1771" y="445"/>
                  <a:pt x="1771" y="443"/>
                </a:cubicBezTo>
                <a:cubicBezTo>
                  <a:pt x="1770" y="442"/>
                  <a:pt x="1770" y="441"/>
                  <a:pt x="1769" y="441"/>
                </a:cubicBezTo>
                <a:cubicBezTo>
                  <a:pt x="1769" y="440"/>
                  <a:pt x="1769" y="439"/>
                  <a:pt x="1769" y="438"/>
                </a:cubicBezTo>
                <a:cubicBezTo>
                  <a:pt x="1769" y="438"/>
                  <a:pt x="1768" y="437"/>
                  <a:pt x="1767" y="437"/>
                </a:cubicBezTo>
                <a:cubicBezTo>
                  <a:pt x="1767" y="437"/>
                  <a:pt x="1767" y="437"/>
                  <a:pt x="1767" y="437"/>
                </a:cubicBezTo>
                <a:cubicBezTo>
                  <a:pt x="1768" y="437"/>
                  <a:pt x="1769" y="436"/>
                  <a:pt x="1769" y="436"/>
                </a:cubicBezTo>
                <a:cubicBezTo>
                  <a:pt x="1770" y="436"/>
                  <a:pt x="1771" y="436"/>
                  <a:pt x="1771" y="436"/>
                </a:cubicBezTo>
                <a:cubicBezTo>
                  <a:pt x="1772" y="436"/>
                  <a:pt x="1772" y="436"/>
                  <a:pt x="1772" y="436"/>
                </a:cubicBezTo>
                <a:cubicBezTo>
                  <a:pt x="1772" y="434"/>
                  <a:pt x="1770" y="431"/>
                  <a:pt x="1768" y="430"/>
                </a:cubicBezTo>
                <a:cubicBezTo>
                  <a:pt x="1768" y="431"/>
                  <a:pt x="1767" y="431"/>
                  <a:pt x="1766" y="432"/>
                </a:cubicBezTo>
                <a:cubicBezTo>
                  <a:pt x="1766" y="430"/>
                  <a:pt x="1766" y="430"/>
                  <a:pt x="1764" y="429"/>
                </a:cubicBezTo>
                <a:cubicBezTo>
                  <a:pt x="1764" y="430"/>
                  <a:pt x="1763" y="431"/>
                  <a:pt x="1762" y="432"/>
                </a:cubicBezTo>
                <a:cubicBezTo>
                  <a:pt x="1762" y="430"/>
                  <a:pt x="1760" y="429"/>
                  <a:pt x="1759" y="427"/>
                </a:cubicBezTo>
                <a:cubicBezTo>
                  <a:pt x="1760" y="425"/>
                  <a:pt x="1762" y="425"/>
                  <a:pt x="1763" y="424"/>
                </a:cubicBezTo>
                <a:cubicBezTo>
                  <a:pt x="1762" y="423"/>
                  <a:pt x="1762" y="423"/>
                  <a:pt x="1761" y="423"/>
                </a:cubicBezTo>
                <a:cubicBezTo>
                  <a:pt x="1761" y="421"/>
                  <a:pt x="1763" y="419"/>
                  <a:pt x="1762" y="418"/>
                </a:cubicBezTo>
                <a:cubicBezTo>
                  <a:pt x="1761" y="415"/>
                  <a:pt x="1757" y="419"/>
                  <a:pt x="1755" y="415"/>
                </a:cubicBezTo>
                <a:cubicBezTo>
                  <a:pt x="1754" y="415"/>
                  <a:pt x="1752" y="415"/>
                  <a:pt x="1750" y="416"/>
                </a:cubicBezTo>
                <a:cubicBezTo>
                  <a:pt x="1747" y="417"/>
                  <a:pt x="1744" y="419"/>
                  <a:pt x="1741" y="420"/>
                </a:cubicBezTo>
                <a:cubicBezTo>
                  <a:pt x="1740" y="421"/>
                  <a:pt x="1739" y="423"/>
                  <a:pt x="1737" y="423"/>
                </a:cubicBezTo>
                <a:cubicBezTo>
                  <a:pt x="1738" y="421"/>
                  <a:pt x="1739" y="420"/>
                  <a:pt x="1740" y="419"/>
                </a:cubicBezTo>
                <a:cubicBezTo>
                  <a:pt x="1739" y="419"/>
                  <a:pt x="1739" y="418"/>
                  <a:pt x="1738" y="419"/>
                </a:cubicBezTo>
                <a:cubicBezTo>
                  <a:pt x="1738" y="418"/>
                  <a:pt x="1738" y="418"/>
                  <a:pt x="1738" y="418"/>
                </a:cubicBezTo>
                <a:cubicBezTo>
                  <a:pt x="1738" y="418"/>
                  <a:pt x="1738" y="418"/>
                  <a:pt x="1738" y="417"/>
                </a:cubicBezTo>
                <a:cubicBezTo>
                  <a:pt x="1740" y="415"/>
                  <a:pt x="1741" y="413"/>
                  <a:pt x="1743" y="411"/>
                </a:cubicBezTo>
                <a:cubicBezTo>
                  <a:pt x="1743" y="409"/>
                  <a:pt x="1740" y="407"/>
                  <a:pt x="1736" y="408"/>
                </a:cubicBezTo>
                <a:cubicBezTo>
                  <a:pt x="1735" y="409"/>
                  <a:pt x="1733" y="411"/>
                  <a:pt x="1732" y="413"/>
                </a:cubicBezTo>
                <a:cubicBezTo>
                  <a:pt x="1730" y="414"/>
                  <a:pt x="1728" y="414"/>
                  <a:pt x="1727" y="415"/>
                </a:cubicBezTo>
                <a:cubicBezTo>
                  <a:pt x="1725" y="416"/>
                  <a:pt x="1725" y="418"/>
                  <a:pt x="1724" y="419"/>
                </a:cubicBezTo>
                <a:cubicBezTo>
                  <a:pt x="1723" y="420"/>
                  <a:pt x="1722" y="419"/>
                  <a:pt x="1721" y="420"/>
                </a:cubicBezTo>
                <a:cubicBezTo>
                  <a:pt x="1720" y="420"/>
                  <a:pt x="1720" y="421"/>
                  <a:pt x="1719" y="421"/>
                </a:cubicBezTo>
                <a:cubicBezTo>
                  <a:pt x="1719" y="420"/>
                  <a:pt x="1718" y="420"/>
                  <a:pt x="1718" y="419"/>
                </a:cubicBezTo>
                <a:cubicBezTo>
                  <a:pt x="1717" y="419"/>
                  <a:pt x="1717" y="419"/>
                  <a:pt x="1717" y="419"/>
                </a:cubicBezTo>
                <a:cubicBezTo>
                  <a:pt x="1715" y="420"/>
                  <a:pt x="1715" y="423"/>
                  <a:pt x="1714" y="424"/>
                </a:cubicBezTo>
                <a:cubicBezTo>
                  <a:pt x="1714" y="425"/>
                  <a:pt x="1715" y="425"/>
                  <a:pt x="1715" y="426"/>
                </a:cubicBezTo>
                <a:cubicBezTo>
                  <a:pt x="1717" y="428"/>
                  <a:pt x="1721" y="427"/>
                  <a:pt x="1723" y="429"/>
                </a:cubicBezTo>
                <a:cubicBezTo>
                  <a:pt x="1723" y="431"/>
                  <a:pt x="1723" y="433"/>
                  <a:pt x="1724" y="435"/>
                </a:cubicBezTo>
                <a:cubicBezTo>
                  <a:pt x="1725" y="435"/>
                  <a:pt x="1726" y="435"/>
                  <a:pt x="1727" y="435"/>
                </a:cubicBezTo>
                <a:cubicBezTo>
                  <a:pt x="1730" y="434"/>
                  <a:pt x="1731" y="429"/>
                  <a:pt x="1734" y="430"/>
                </a:cubicBezTo>
                <a:cubicBezTo>
                  <a:pt x="1736" y="431"/>
                  <a:pt x="1737" y="433"/>
                  <a:pt x="1739" y="433"/>
                </a:cubicBezTo>
                <a:cubicBezTo>
                  <a:pt x="1741" y="433"/>
                  <a:pt x="1743" y="432"/>
                  <a:pt x="1745" y="433"/>
                </a:cubicBezTo>
                <a:cubicBezTo>
                  <a:pt x="1744" y="434"/>
                  <a:pt x="1744" y="435"/>
                  <a:pt x="1744" y="437"/>
                </a:cubicBezTo>
                <a:cubicBezTo>
                  <a:pt x="1740" y="436"/>
                  <a:pt x="1736" y="437"/>
                  <a:pt x="1733" y="440"/>
                </a:cubicBezTo>
                <a:cubicBezTo>
                  <a:pt x="1733" y="441"/>
                  <a:pt x="1733" y="441"/>
                  <a:pt x="1733" y="442"/>
                </a:cubicBezTo>
                <a:cubicBezTo>
                  <a:pt x="1733" y="442"/>
                  <a:pt x="1732" y="442"/>
                  <a:pt x="1732" y="443"/>
                </a:cubicBezTo>
                <a:cubicBezTo>
                  <a:pt x="1731" y="442"/>
                  <a:pt x="1731" y="442"/>
                  <a:pt x="1731" y="441"/>
                </a:cubicBezTo>
                <a:cubicBezTo>
                  <a:pt x="1730" y="441"/>
                  <a:pt x="1730" y="441"/>
                  <a:pt x="1730" y="442"/>
                </a:cubicBezTo>
                <a:cubicBezTo>
                  <a:pt x="1731" y="446"/>
                  <a:pt x="1724" y="447"/>
                  <a:pt x="1724" y="452"/>
                </a:cubicBezTo>
                <a:cubicBezTo>
                  <a:pt x="1727" y="452"/>
                  <a:pt x="1730" y="455"/>
                  <a:pt x="1731" y="457"/>
                </a:cubicBezTo>
                <a:cubicBezTo>
                  <a:pt x="1731" y="459"/>
                  <a:pt x="1732" y="460"/>
                  <a:pt x="1732" y="461"/>
                </a:cubicBezTo>
                <a:cubicBezTo>
                  <a:pt x="1733" y="462"/>
                  <a:pt x="1734" y="463"/>
                  <a:pt x="1734" y="463"/>
                </a:cubicBezTo>
                <a:cubicBezTo>
                  <a:pt x="1735" y="464"/>
                  <a:pt x="1734" y="466"/>
                  <a:pt x="1734" y="467"/>
                </a:cubicBezTo>
                <a:cubicBezTo>
                  <a:pt x="1735" y="467"/>
                  <a:pt x="1736" y="467"/>
                  <a:pt x="1737" y="468"/>
                </a:cubicBezTo>
                <a:cubicBezTo>
                  <a:pt x="1737" y="468"/>
                  <a:pt x="1737" y="469"/>
                  <a:pt x="1738" y="470"/>
                </a:cubicBezTo>
                <a:cubicBezTo>
                  <a:pt x="1738" y="471"/>
                  <a:pt x="1739" y="470"/>
                  <a:pt x="1740" y="472"/>
                </a:cubicBezTo>
                <a:cubicBezTo>
                  <a:pt x="1740" y="472"/>
                  <a:pt x="1740" y="473"/>
                  <a:pt x="1740" y="473"/>
                </a:cubicBezTo>
                <a:cubicBezTo>
                  <a:pt x="1739" y="473"/>
                  <a:pt x="1739" y="474"/>
                  <a:pt x="1738" y="474"/>
                </a:cubicBezTo>
                <a:cubicBezTo>
                  <a:pt x="1739" y="475"/>
                  <a:pt x="1741" y="476"/>
                  <a:pt x="1740" y="479"/>
                </a:cubicBezTo>
                <a:cubicBezTo>
                  <a:pt x="1737" y="480"/>
                  <a:pt x="1732" y="482"/>
                  <a:pt x="1730" y="483"/>
                </a:cubicBezTo>
                <a:cubicBezTo>
                  <a:pt x="1730" y="483"/>
                  <a:pt x="1730" y="483"/>
                  <a:pt x="1730" y="483"/>
                </a:cubicBezTo>
                <a:cubicBezTo>
                  <a:pt x="1733" y="485"/>
                  <a:pt x="1734" y="483"/>
                  <a:pt x="1737" y="482"/>
                </a:cubicBezTo>
                <a:cubicBezTo>
                  <a:pt x="1738" y="484"/>
                  <a:pt x="1739" y="485"/>
                  <a:pt x="1741" y="485"/>
                </a:cubicBezTo>
                <a:cubicBezTo>
                  <a:pt x="1741" y="485"/>
                  <a:pt x="1741" y="485"/>
                  <a:pt x="1741" y="485"/>
                </a:cubicBezTo>
                <a:cubicBezTo>
                  <a:pt x="1740" y="486"/>
                  <a:pt x="1739" y="487"/>
                  <a:pt x="1739" y="488"/>
                </a:cubicBezTo>
                <a:cubicBezTo>
                  <a:pt x="1739" y="488"/>
                  <a:pt x="1739" y="488"/>
                  <a:pt x="1739" y="488"/>
                </a:cubicBezTo>
                <a:cubicBezTo>
                  <a:pt x="1739" y="488"/>
                  <a:pt x="1740" y="488"/>
                  <a:pt x="1740" y="488"/>
                </a:cubicBezTo>
                <a:cubicBezTo>
                  <a:pt x="1740" y="489"/>
                  <a:pt x="1738" y="496"/>
                  <a:pt x="1737" y="496"/>
                </a:cubicBezTo>
                <a:cubicBezTo>
                  <a:pt x="1737" y="496"/>
                  <a:pt x="1737" y="496"/>
                  <a:pt x="1736" y="496"/>
                </a:cubicBezTo>
                <a:cubicBezTo>
                  <a:pt x="1736" y="496"/>
                  <a:pt x="1736" y="496"/>
                  <a:pt x="1736" y="496"/>
                </a:cubicBezTo>
                <a:cubicBezTo>
                  <a:pt x="1735" y="498"/>
                  <a:pt x="1731" y="505"/>
                  <a:pt x="1730" y="506"/>
                </a:cubicBezTo>
                <a:cubicBezTo>
                  <a:pt x="1729" y="506"/>
                  <a:pt x="1727" y="506"/>
                  <a:pt x="1727" y="507"/>
                </a:cubicBezTo>
                <a:cubicBezTo>
                  <a:pt x="1727" y="508"/>
                  <a:pt x="1727" y="512"/>
                  <a:pt x="1726" y="513"/>
                </a:cubicBezTo>
                <a:cubicBezTo>
                  <a:pt x="1726" y="514"/>
                  <a:pt x="1725" y="514"/>
                  <a:pt x="1724" y="514"/>
                </a:cubicBezTo>
                <a:cubicBezTo>
                  <a:pt x="1724" y="516"/>
                  <a:pt x="1723" y="517"/>
                  <a:pt x="1723" y="518"/>
                </a:cubicBezTo>
                <a:cubicBezTo>
                  <a:pt x="1723" y="518"/>
                  <a:pt x="1720" y="520"/>
                  <a:pt x="1720" y="521"/>
                </a:cubicBezTo>
                <a:cubicBezTo>
                  <a:pt x="1719" y="520"/>
                  <a:pt x="1718" y="520"/>
                  <a:pt x="1717" y="520"/>
                </a:cubicBezTo>
                <a:cubicBezTo>
                  <a:pt x="1717" y="520"/>
                  <a:pt x="1717" y="520"/>
                  <a:pt x="1717" y="520"/>
                </a:cubicBezTo>
                <a:cubicBezTo>
                  <a:pt x="1716" y="521"/>
                  <a:pt x="1717" y="523"/>
                  <a:pt x="1717" y="524"/>
                </a:cubicBezTo>
                <a:cubicBezTo>
                  <a:pt x="1716" y="524"/>
                  <a:pt x="1715" y="525"/>
                  <a:pt x="1714" y="526"/>
                </a:cubicBezTo>
                <a:cubicBezTo>
                  <a:pt x="1712" y="527"/>
                  <a:pt x="1710" y="528"/>
                  <a:pt x="1708" y="529"/>
                </a:cubicBezTo>
                <a:cubicBezTo>
                  <a:pt x="1708" y="530"/>
                  <a:pt x="1708" y="530"/>
                  <a:pt x="1708" y="531"/>
                </a:cubicBezTo>
                <a:cubicBezTo>
                  <a:pt x="1706" y="531"/>
                  <a:pt x="1704" y="531"/>
                  <a:pt x="1704" y="533"/>
                </a:cubicBezTo>
                <a:cubicBezTo>
                  <a:pt x="1703" y="532"/>
                  <a:pt x="1702" y="532"/>
                  <a:pt x="1701" y="532"/>
                </a:cubicBezTo>
                <a:cubicBezTo>
                  <a:pt x="1699" y="533"/>
                  <a:pt x="1699" y="534"/>
                  <a:pt x="1696" y="534"/>
                </a:cubicBezTo>
                <a:cubicBezTo>
                  <a:pt x="1696" y="533"/>
                  <a:pt x="1696" y="533"/>
                  <a:pt x="1696" y="533"/>
                </a:cubicBezTo>
                <a:cubicBezTo>
                  <a:pt x="1692" y="533"/>
                  <a:pt x="1693" y="535"/>
                  <a:pt x="1690" y="532"/>
                </a:cubicBezTo>
                <a:cubicBezTo>
                  <a:pt x="1690" y="532"/>
                  <a:pt x="1690" y="532"/>
                  <a:pt x="1690" y="532"/>
                </a:cubicBezTo>
                <a:cubicBezTo>
                  <a:pt x="1689" y="534"/>
                  <a:pt x="1690" y="536"/>
                  <a:pt x="1688" y="537"/>
                </a:cubicBezTo>
                <a:cubicBezTo>
                  <a:pt x="1687" y="537"/>
                  <a:pt x="1686" y="537"/>
                  <a:pt x="1686" y="536"/>
                </a:cubicBezTo>
                <a:cubicBezTo>
                  <a:pt x="1686" y="537"/>
                  <a:pt x="1686" y="538"/>
                  <a:pt x="1685" y="538"/>
                </a:cubicBezTo>
                <a:cubicBezTo>
                  <a:pt x="1684" y="539"/>
                  <a:pt x="1683" y="539"/>
                  <a:pt x="1682" y="539"/>
                </a:cubicBezTo>
                <a:cubicBezTo>
                  <a:pt x="1681" y="539"/>
                  <a:pt x="1680" y="539"/>
                  <a:pt x="1679" y="539"/>
                </a:cubicBezTo>
                <a:cubicBezTo>
                  <a:pt x="1679" y="539"/>
                  <a:pt x="1678" y="540"/>
                  <a:pt x="1678" y="540"/>
                </a:cubicBezTo>
                <a:cubicBezTo>
                  <a:pt x="1677" y="540"/>
                  <a:pt x="1676" y="540"/>
                  <a:pt x="1675" y="540"/>
                </a:cubicBezTo>
                <a:cubicBezTo>
                  <a:pt x="1673" y="540"/>
                  <a:pt x="1673" y="542"/>
                  <a:pt x="1671" y="542"/>
                </a:cubicBezTo>
                <a:cubicBezTo>
                  <a:pt x="1671" y="542"/>
                  <a:pt x="1670" y="541"/>
                  <a:pt x="1670" y="541"/>
                </a:cubicBezTo>
                <a:cubicBezTo>
                  <a:pt x="1670" y="541"/>
                  <a:pt x="1670" y="542"/>
                  <a:pt x="1670" y="542"/>
                </a:cubicBezTo>
                <a:cubicBezTo>
                  <a:pt x="1669" y="542"/>
                  <a:pt x="1669" y="543"/>
                  <a:pt x="1669" y="544"/>
                </a:cubicBezTo>
                <a:cubicBezTo>
                  <a:pt x="1670" y="545"/>
                  <a:pt x="1670" y="546"/>
                  <a:pt x="1671" y="546"/>
                </a:cubicBezTo>
                <a:cubicBezTo>
                  <a:pt x="1671" y="547"/>
                  <a:pt x="1671" y="547"/>
                  <a:pt x="1671" y="547"/>
                </a:cubicBezTo>
                <a:cubicBezTo>
                  <a:pt x="1670" y="547"/>
                  <a:pt x="1669" y="548"/>
                  <a:pt x="1668" y="548"/>
                </a:cubicBezTo>
                <a:cubicBezTo>
                  <a:pt x="1667" y="547"/>
                  <a:pt x="1666" y="545"/>
                  <a:pt x="1666" y="544"/>
                </a:cubicBezTo>
                <a:cubicBezTo>
                  <a:pt x="1665" y="542"/>
                  <a:pt x="1667" y="542"/>
                  <a:pt x="1667" y="540"/>
                </a:cubicBezTo>
                <a:cubicBezTo>
                  <a:pt x="1666" y="540"/>
                  <a:pt x="1666" y="540"/>
                  <a:pt x="1665" y="539"/>
                </a:cubicBezTo>
                <a:cubicBezTo>
                  <a:pt x="1665" y="540"/>
                  <a:pt x="1664" y="540"/>
                  <a:pt x="1664" y="541"/>
                </a:cubicBezTo>
                <a:cubicBezTo>
                  <a:pt x="1661" y="541"/>
                  <a:pt x="1661" y="539"/>
                  <a:pt x="1659" y="538"/>
                </a:cubicBezTo>
                <a:cubicBezTo>
                  <a:pt x="1659" y="538"/>
                  <a:pt x="1659" y="538"/>
                  <a:pt x="1659" y="538"/>
                </a:cubicBezTo>
                <a:cubicBezTo>
                  <a:pt x="1659" y="539"/>
                  <a:pt x="1659" y="539"/>
                  <a:pt x="1658" y="540"/>
                </a:cubicBezTo>
                <a:cubicBezTo>
                  <a:pt x="1657" y="540"/>
                  <a:pt x="1656" y="540"/>
                  <a:pt x="1655" y="540"/>
                </a:cubicBezTo>
                <a:cubicBezTo>
                  <a:pt x="1654" y="541"/>
                  <a:pt x="1653" y="541"/>
                  <a:pt x="1652" y="542"/>
                </a:cubicBezTo>
                <a:cubicBezTo>
                  <a:pt x="1653" y="543"/>
                  <a:pt x="1653" y="543"/>
                  <a:pt x="1652" y="544"/>
                </a:cubicBezTo>
                <a:cubicBezTo>
                  <a:pt x="1651" y="544"/>
                  <a:pt x="1649" y="544"/>
                  <a:pt x="1648" y="544"/>
                </a:cubicBezTo>
                <a:cubicBezTo>
                  <a:pt x="1649" y="548"/>
                  <a:pt x="1645" y="548"/>
                  <a:pt x="1643" y="550"/>
                </a:cubicBezTo>
                <a:cubicBezTo>
                  <a:pt x="1642" y="552"/>
                  <a:pt x="1641" y="555"/>
                  <a:pt x="1641" y="557"/>
                </a:cubicBezTo>
                <a:cubicBezTo>
                  <a:pt x="1643" y="559"/>
                  <a:pt x="1644" y="561"/>
                  <a:pt x="1646" y="562"/>
                </a:cubicBezTo>
                <a:cubicBezTo>
                  <a:pt x="1647" y="564"/>
                  <a:pt x="1646" y="565"/>
                  <a:pt x="1647" y="567"/>
                </a:cubicBezTo>
                <a:cubicBezTo>
                  <a:pt x="1648" y="567"/>
                  <a:pt x="1649" y="568"/>
                  <a:pt x="1651" y="569"/>
                </a:cubicBezTo>
                <a:cubicBezTo>
                  <a:pt x="1652" y="570"/>
                  <a:pt x="1653" y="572"/>
                  <a:pt x="1655" y="573"/>
                </a:cubicBezTo>
                <a:cubicBezTo>
                  <a:pt x="1656" y="574"/>
                  <a:pt x="1657" y="574"/>
                  <a:pt x="1657" y="575"/>
                </a:cubicBezTo>
                <a:cubicBezTo>
                  <a:pt x="1658" y="576"/>
                  <a:pt x="1658" y="577"/>
                  <a:pt x="1658" y="578"/>
                </a:cubicBezTo>
                <a:cubicBezTo>
                  <a:pt x="1659" y="579"/>
                  <a:pt x="1660" y="580"/>
                  <a:pt x="1661" y="581"/>
                </a:cubicBezTo>
                <a:cubicBezTo>
                  <a:pt x="1662" y="585"/>
                  <a:pt x="1663" y="590"/>
                  <a:pt x="1664" y="594"/>
                </a:cubicBezTo>
                <a:cubicBezTo>
                  <a:pt x="1664" y="595"/>
                  <a:pt x="1663" y="596"/>
                  <a:pt x="1663" y="597"/>
                </a:cubicBezTo>
                <a:cubicBezTo>
                  <a:pt x="1663" y="599"/>
                  <a:pt x="1663" y="601"/>
                  <a:pt x="1663" y="603"/>
                </a:cubicBezTo>
                <a:cubicBezTo>
                  <a:pt x="1662" y="606"/>
                  <a:pt x="1658" y="606"/>
                  <a:pt x="1656" y="607"/>
                </a:cubicBezTo>
                <a:cubicBezTo>
                  <a:pt x="1654" y="609"/>
                  <a:pt x="1652" y="613"/>
                  <a:pt x="1649" y="609"/>
                </a:cubicBezTo>
                <a:cubicBezTo>
                  <a:pt x="1648" y="609"/>
                  <a:pt x="1648" y="609"/>
                  <a:pt x="1648" y="609"/>
                </a:cubicBezTo>
                <a:cubicBezTo>
                  <a:pt x="1648" y="611"/>
                  <a:pt x="1649" y="615"/>
                  <a:pt x="1647" y="616"/>
                </a:cubicBezTo>
                <a:cubicBezTo>
                  <a:pt x="1646" y="616"/>
                  <a:pt x="1646" y="616"/>
                  <a:pt x="1645" y="616"/>
                </a:cubicBezTo>
                <a:cubicBezTo>
                  <a:pt x="1645" y="616"/>
                  <a:pt x="1644" y="617"/>
                  <a:pt x="1643" y="618"/>
                </a:cubicBezTo>
                <a:cubicBezTo>
                  <a:pt x="1643" y="618"/>
                  <a:pt x="1642" y="618"/>
                  <a:pt x="1641" y="619"/>
                </a:cubicBezTo>
                <a:cubicBezTo>
                  <a:pt x="1639" y="620"/>
                  <a:pt x="1639" y="622"/>
                  <a:pt x="1636" y="622"/>
                </a:cubicBezTo>
                <a:cubicBezTo>
                  <a:pt x="1636" y="619"/>
                  <a:pt x="1636" y="615"/>
                  <a:pt x="1637" y="614"/>
                </a:cubicBezTo>
                <a:cubicBezTo>
                  <a:pt x="1637" y="613"/>
                  <a:pt x="1637" y="613"/>
                  <a:pt x="1637" y="612"/>
                </a:cubicBezTo>
                <a:cubicBezTo>
                  <a:pt x="1635" y="612"/>
                  <a:pt x="1634" y="611"/>
                  <a:pt x="1632" y="610"/>
                </a:cubicBezTo>
                <a:cubicBezTo>
                  <a:pt x="1631" y="610"/>
                  <a:pt x="1630" y="610"/>
                  <a:pt x="1629" y="610"/>
                </a:cubicBezTo>
                <a:cubicBezTo>
                  <a:pt x="1629" y="610"/>
                  <a:pt x="1628" y="610"/>
                  <a:pt x="1628" y="610"/>
                </a:cubicBezTo>
                <a:cubicBezTo>
                  <a:pt x="1629" y="608"/>
                  <a:pt x="1629" y="608"/>
                  <a:pt x="1628" y="606"/>
                </a:cubicBezTo>
                <a:cubicBezTo>
                  <a:pt x="1627" y="607"/>
                  <a:pt x="1627" y="607"/>
                  <a:pt x="1625" y="607"/>
                </a:cubicBezTo>
                <a:cubicBezTo>
                  <a:pt x="1625" y="607"/>
                  <a:pt x="1625" y="607"/>
                  <a:pt x="1625" y="607"/>
                </a:cubicBezTo>
                <a:cubicBezTo>
                  <a:pt x="1624" y="604"/>
                  <a:pt x="1624" y="602"/>
                  <a:pt x="1623" y="600"/>
                </a:cubicBezTo>
                <a:cubicBezTo>
                  <a:pt x="1622" y="600"/>
                  <a:pt x="1622" y="599"/>
                  <a:pt x="1621" y="599"/>
                </a:cubicBezTo>
                <a:cubicBezTo>
                  <a:pt x="1620" y="598"/>
                  <a:pt x="1619" y="597"/>
                  <a:pt x="1618" y="597"/>
                </a:cubicBezTo>
                <a:cubicBezTo>
                  <a:pt x="1617" y="596"/>
                  <a:pt x="1616" y="597"/>
                  <a:pt x="1614" y="597"/>
                </a:cubicBezTo>
                <a:cubicBezTo>
                  <a:pt x="1614" y="597"/>
                  <a:pt x="1613" y="596"/>
                  <a:pt x="1612" y="596"/>
                </a:cubicBezTo>
                <a:cubicBezTo>
                  <a:pt x="1612" y="594"/>
                  <a:pt x="1612" y="593"/>
                  <a:pt x="1612" y="591"/>
                </a:cubicBezTo>
                <a:cubicBezTo>
                  <a:pt x="1609" y="591"/>
                  <a:pt x="1608" y="591"/>
                  <a:pt x="1606" y="592"/>
                </a:cubicBezTo>
                <a:cubicBezTo>
                  <a:pt x="1607" y="594"/>
                  <a:pt x="1606" y="595"/>
                  <a:pt x="1606" y="597"/>
                </a:cubicBezTo>
                <a:cubicBezTo>
                  <a:pt x="1606" y="598"/>
                  <a:pt x="1606" y="599"/>
                  <a:pt x="1606" y="600"/>
                </a:cubicBezTo>
                <a:cubicBezTo>
                  <a:pt x="1604" y="604"/>
                  <a:pt x="1599" y="612"/>
                  <a:pt x="1602" y="618"/>
                </a:cubicBezTo>
                <a:cubicBezTo>
                  <a:pt x="1603" y="618"/>
                  <a:pt x="1604" y="618"/>
                  <a:pt x="1606" y="617"/>
                </a:cubicBezTo>
                <a:cubicBezTo>
                  <a:pt x="1606" y="619"/>
                  <a:pt x="1605" y="621"/>
                  <a:pt x="1607" y="622"/>
                </a:cubicBezTo>
                <a:cubicBezTo>
                  <a:pt x="1607" y="622"/>
                  <a:pt x="1607" y="622"/>
                  <a:pt x="1607" y="622"/>
                </a:cubicBezTo>
                <a:cubicBezTo>
                  <a:pt x="1609" y="628"/>
                  <a:pt x="1608" y="633"/>
                  <a:pt x="1616" y="633"/>
                </a:cubicBezTo>
                <a:cubicBezTo>
                  <a:pt x="1617" y="634"/>
                  <a:pt x="1618" y="636"/>
                  <a:pt x="1619" y="637"/>
                </a:cubicBezTo>
                <a:cubicBezTo>
                  <a:pt x="1620" y="637"/>
                  <a:pt x="1620" y="637"/>
                  <a:pt x="1621" y="637"/>
                </a:cubicBezTo>
                <a:cubicBezTo>
                  <a:pt x="1622" y="639"/>
                  <a:pt x="1624" y="641"/>
                  <a:pt x="1625" y="642"/>
                </a:cubicBezTo>
                <a:cubicBezTo>
                  <a:pt x="1626" y="643"/>
                  <a:pt x="1626" y="644"/>
                  <a:pt x="1627" y="645"/>
                </a:cubicBezTo>
                <a:cubicBezTo>
                  <a:pt x="1627" y="649"/>
                  <a:pt x="1627" y="653"/>
                  <a:pt x="1627" y="657"/>
                </a:cubicBezTo>
                <a:cubicBezTo>
                  <a:pt x="1627" y="659"/>
                  <a:pt x="1629" y="659"/>
                  <a:pt x="1630" y="661"/>
                </a:cubicBezTo>
                <a:cubicBezTo>
                  <a:pt x="1631" y="663"/>
                  <a:pt x="1632" y="664"/>
                  <a:pt x="1632" y="666"/>
                </a:cubicBezTo>
                <a:cubicBezTo>
                  <a:pt x="1631" y="666"/>
                  <a:pt x="1629" y="666"/>
                  <a:pt x="1627" y="666"/>
                </a:cubicBezTo>
                <a:cubicBezTo>
                  <a:pt x="1625" y="664"/>
                  <a:pt x="1622" y="662"/>
                  <a:pt x="1620" y="661"/>
                </a:cubicBezTo>
                <a:cubicBezTo>
                  <a:pt x="1618" y="660"/>
                  <a:pt x="1617" y="659"/>
                  <a:pt x="1615" y="658"/>
                </a:cubicBezTo>
                <a:cubicBezTo>
                  <a:pt x="1614" y="657"/>
                  <a:pt x="1614" y="654"/>
                  <a:pt x="1613" y="653"/>
                </a:cubicBezTo>
                <a:cubicBezTo>
                  <a:pt x="1612" y="652"/>
                  <a:pt x="1611" y="651"/>
                  <a:pt x="1611" y="651"/>
                </a:cubicBezTo>
                <a:cubicBezTo>
                  <a:pt x="1610" y="649"/>
                  <a:pt x="1611" y="648"/>
                  <a:pt x="1610" y="647"/>
                </a:cubicBezTo>
                <a:cubicBezTo>
                  <a:pt x="1610" y="646"/>
                  <a:pt x="1609" y="645"/>
                  <a:pt x="1609" y="644"/>
                </a:cubicBezTo>
                <a:cubicBezTo>
                  <a:pt x="1608" y="641"/>
                  <a:pt x="1607" y="637"/>
                  <a:pt x="1608" y="634"/>
                </a:cubicBezTo>
                <a:cubicBezTo>
                  <a:pt x="1608" y="634"/>
                  <a:pt x="1608" y="634"/>
                  <a:pt x="1608" y="634"/>
                </a:cubicBezTo>
                <a:cubicBezTo>
                  <a:pt x="1607" y="634"/>
                  <a:pt x="1606" y="635"/>
                  <a:pt x="1605" y="634"/>
                </a:cubicBezTo>
                <a:cubicBezTo>
                  <a:pt x="1605" y="634"/>
                  <a:pt x="1605" y="634"/>
                  <a:pt x="1604" y="633"/>
                </a:cubicBezTo>
                <a:cubicBezTo>
                  <a:pt x="1604" y="631"/>
                  <a:pt x="1604" y="630"/>
                  <a:pt x="1603" y="629"/>
                </a:cubicBezTo>
                <a:cubicBezTo>
                  <a:pt x="1603" y="629"/>
                  <a:pt x="1602" y="629"/>
                  <a:pt x="1602" y="629"/>
                </a:cubicBezTo>
                <a:cubicBezTo>
                  <a:pt x="1601" y="626"/>
                  <a:pt x="1599" y="625"/>
                  <a:pt x="1597" y="624"/>
                </a:cubicBezTo>
                <a:cubicBezTo>
                  <a:pt x="1597" y="624"/>
                  <a:pt x="1596" y="624"/>
                  <a:pt x="1596" y="624"/>
                </a:cubicBezTo>
                <a:cubicBezTo>
                  <a:pt x="1595" y="620"/>
                  <a:pt x="1597" y="616"/>
                  <a:pt x="1598" y="612"/>
                </a:cubicBezTo>
                <a:cubicBezTo>
                  <a:pt x="1598" y="612"/>
                  <a:pt x="1597" y="612"/>
                  <a:pt x="1597" y="611"/>
                </a:cubicBezTo>
                <a:cubicBezTo>
                  <a:pt x="1596" y="610"/>
                  <a:pt x="1599" y="604"/>
                  <a:pt x="1599" y="603"/>
                </a:cubicBezTo>
                <a:cubicBezTo>
                  <a:pt x="1599" y="603"/>
                  <a:pt x="1598" y="603"/>
                  <a:pt x="1598" y="602"/>
                </a:cubicBezTo>
                <a:cubicBezTo>
                  <a:pt x="1598" y="599"/>
                  <a:pt x="1598" y="596"/>
                  <a:pt x="1597" y="593"/>
                </a:cubicBezTo>
                <a:cubicBezTo>
                  <a:pt x="1596" y="590"/>
                  <a:pt x="1594" y="587"/>
                  <a:pt x="1593" y="584"/>
                </a:cubicBezTo>
                <a:cubicBezTo>
                  <a:pt x="1592" y="580"/>
                  <a:pt x="1592" y="576"/>
                  <a:pt x="1591" y="572"/>
                </a:cubicBezTo>
                <a:cubicBezTo>
                  <a:pt x="1589" y="572"/>
                  <a:pt x="1589" y="568"/>
                  <a:pt x="1587" y="567"/>
                </a:cubicBezTo>
                <a:cubicBezTo>
                  <a:pt x="1587" y="567"/>
                  <a:pt x="1587" y="567"/>
                  <a:pt x="1587" y="567"/>
                </a:cubicBezTo>
                <a:cubicBezTo>
                  <a:pt x="1586" y="573"/>
                  <a:pt x="1584" y="571"/>
                  <a:pt x="1580" y="574"/>
                </a:cubicBezTo>
                <a:cubicBezTo>
                  <a:pt x="1579" y="575"/>
                  <a:pt x="1579" y="578"/>
                  <a:pt x="1577" y="576"/>
                </a:cubicBezTo>
                <a:cubicBezTo>
                  <a:pt x="1577" y="576"/>
                  <a:pt x="1577" y="576"/>
                  <a:pt x="1577" y="575"/>
                </a:cubicBezTo>
                <a:cubicBezTo>
                  <a:pt x="1576" y="575"/>
                  <a:pt x="1576" y="576"/>
                  <a:pt x="1575" y="576"/>
                </a:cubicBezTo>
                <a:cubicBezTo>
                  <a:pt x="1575" y="576"/>
                  <a:pt x="1575" y="576"/>
                  <a:pt x="1575" y="576"/>
                </a:cubicBezTo>
                <a:cubicBezTo>
                  <a:pt x="1575" y="576"/>
                  <a:pt x="1574" y="576"/>
                  <a:pt x="1574" y="576"/>
                </a:cubicBezTo>
                <a:cubicBezTo>
                  <a:pt x="1574" y="575"/>
                  <a:pt x="1574" y="574"/>
                  <a:pt x="1574" y="574"/>
                </a:cubicBezTo>
                <a:cubicBezTo>
                  <a:pt x="1573" y="574"/>
                  <a:pt x="1572" y="575"/>
                  <a:pt x="1571" y="576"/>
                </a:cubicBezTo>
                <a:cubicBezTo>
                  <a:pt x="1571" y="575"/>
                  <a:pt x="1571" y="575"/>
                  <a:pt x="1570" y="575"/>
                </a:cubicBezTo>
                <a:cubicBezTo>
                  <a:pt x="1570" y="572"/>
                  <a:pt x="1572" y="570"/>
                  <a:pt x="1572" y="567"/>
                </a:cubicBezTo>
                <a:cubicBezTo>
                  <a:pt x="1573" y="563"/>
                  <a:pt x="1571" y="558"/>
                  <a:pt x="1569" y="555"/>
                </a:cubicBezTo>
                <a:cubicBezTo>
                  <a:pt x="1569" y="555"/>
                  <a:pt x="1569" y="555"/>
                  <a:pt x="1569" y="555"/>
                </a:cubicBezTo>
                <a:cubicBezTo>
                  <a:pt x="1569" y="555"/>
                  <a:pt x="1569" y="556"/>
                  <a:pt x="1568" y="556"/>
                </a:cubicBezTo>
                <a:cubicBezTo>
                  <a:pt x="1568" y="556"/>
                  <a:pt x="1567" y="555"/>
                  <a:pt x="1566" y="555"/>
                </a:cubicBezTo>
                <a:cubicBezTo>
                  <a:pt x="1567" y="555"/>
                  <a:pt x="1568" y="555"/>
                  <a:pt x="1568" y="554"/>
                </a:cubicBezTo>
                <a:cubicBezTo>
                  <a:pt x="1568" y="554"/>
                  <a:pt x="1568" y="554"/>
                  <a:pt x="1568" y="554"/>
                </a:cubicBezTo>
                <a:cubicBezTo>
                  <a:pt x="1568" y="553"/>
                  <a:pt x="1567" y="550"/>
                  <a:pt x="1565" y="549"/>
                </a:cubicBezTo>
                <a:cubicBezTo>
                  <a:pt x="1565" y="549"/>
                  <a:pt x="1564" y="550"/>
                  <a:pt x="1563" y="549"/>
                </a:cubicBezTo>
                <a:cubicBezTo>
                  <a:pt x="1563" y="548"/>
                  <a:pt x="1563" y="548"/>
                  <a:pt x="1563" y="547"/>
                </a:cubicBezTo>
                <a:cubicBezTo>
                  <a:pt x="1562" y="547"/>
                  <a:pt x="1562" y="547"/>
                  <a:pt x="1561" y="547"/>
                </a:cubicBezTo>
                <a:cubicBezTo>
                  <a:pt x="1556" y="546"/>
                  <a:pt x="1557" y="535"/>
                  <a:pt x="1553" y="532"/>
                </a:cubicBezTo>
                <a:cubicBezTo>
                  <a:pt x="1553" y="533"/>
                  <a:pt x="1552" y="533"/>
                  <a:pt x="1550" y="533"/>
                </a:cubicBezTo>
                <a:cubicBezTo>
                  <a:pt x="1550" y="532"/>
                  <a:pt x="1549" y="531"/>
                  <a:pt x="1548" y="530"/>
                </a:cubicBezTo>
                <a:cubicBezTo>
                  <a:pt x="1548" y="530"/>
                  <a:pt x="1548" y="531"/>
                  <a:pt x="1548" y="531"/>
                </a:cubicBezTo>
                <a:cubicBezTo>
                  <a:pt x="1548" y="531"/>
                  <a:pt x="1548" y="532"/>
                  <a:pt x="1548" y="532"/>
                </a:cubicBezTo>
                <a:cubicBezTo>
                  <a:pt x="1548" y="534"/>
                  <a:pt x="1549" y="535"/>
                  <a:pt x="1549" y="536"/>
                </a:cubicBezTo>
                <a:cubicBezTo>
                  <a:pt x="1547" y="537"/>
                  <a:pt x="1547" y="537"/>
                  <a:pt x="1547" y="538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5" y="537"/>
                  <a:pt x="1545" y="537"/>
                  <a:pt x="1544" y="536"/>
                </a:cubicBezTo>
                <a:cubicBezTo>
                  <a:pt x="1544" y="536"/>
                  <a:pt x="1544" y="536"/>
                  <a:pt x="1544" y="536"/>
                </a:cubicBezTo>
                <a:cubicBezTo>
                  <a:pt x="1544" y="537"/>
                  <a:pt x="1543" y="538"/>
                  <a:pt x="1543" y="539"/>
                </a:cubicBezTo>
                <a:cubicBezTo>
                  <a:pt x="1543" y="539"/>
                  <a:pt x="1542" y="539"/>
                  <a:pt x="1542" y="539"/>
                </a:cubicBezTo>
                <a:cubicBezTo>
                  <a:pt x="1542" y="538"/>
                  <a:pt x="1542" y="538"/>
                  <a:pt x="1542" y="537"/>
                </a:cubicBezTo>
                <a:cubicBezTo>
                  <a:pt x="1541" y="537"/>
                  <a:pt x="1541" y="537"/>
                  <a:pt x="1541" y="538"/>
                </a:cubicBezTo>
                <a:cubicBezTo>
                  <a:pt x="1541" y="538"/>
                  <a:pt x="1540" y="539"/>
                  <a:pt x="1540" y="539"/>
                </a:cubicBezTo>
                <a:cubicBezTo>
                  <a:pt x="1540" y="539"/>
                  <a:pt x="1539" y="539"/>
                  <a:pt x="1539" y="538"/>
                </a:cubicBezTo>
                <a:cubicBezTo>
                  <a:pt x="1539" y="539"/>
                  <a:pt x="1539" y="539"/>
                  <a:pt x="1539" y="540"/>
                </a:cubicBezTo>
                <a:cubicBezTo>
                  <a:pt x="1538" y="540"/>
                  <a:pt x="1538" y="540"/>
                  <a:pt x="1537" y="540"/>
                </a:cubicBezTo>
                <a:cubicBezTo>
                  <a:pt x="1537" y="539"/>
                  <a:pt x="1537" y="538"/>
                  <a:pt x="1536" y="537"/>
                </a:cubicBezTo>
                <a:cubicBezTo>
                  <a:pt x="1536" y="538"/>
                  <a:pt x="1536" y="538"/>
                  <a:pt x="1536" y="538"/>
                </a:cubicBezTo>
                <a:cubicBezTo>
                  <a:pt x="1535" y="538"/>
                  <a:pt x="1535" y="539"/>
                  <a:pt x="1535" y="540"/>
                </a:cubicBezTo>
                <a:cubicBezTo>
                  <a:pt x="1534" y="540"/>
                  <a:pt x="1534" y="539"/>
                  <a:pt x="1534" y="539"/>
                </a:cubicBezTo>
                <a:cubicBezTo>
                  <a:pt x="1534" y="538"/>
                  <a:pt x="1533" y="538"/>
                  <a:pt x="1533" y="537"/>
                </a:cubicBezTo>
                <a:cubicBezTo>
                  <a:pt x="1532" y="538"/>
                  <a:pt x="1531" y="539"/>
                  <a:pt x="1531" y="539"/>
                </a:cubicBezTo>
                <a:cubicBezTo>
                  <a:pt x="1529" y="541"/>
                  <a:pt x="1526" y="541"/>
                  <a:pt x="1525" y="542"/>
                </a:cubicBezTo>
                <a:cubicBezTo>
                  <a:pt x="1525" y="543"/>
                  <a:pt x="1526" y="544"/>
                  <a:pt x="1526" y="545"/>
                </a:cubicBezTo>
                <a:cubicBezTo>
                  <a:pt x="1524" y="547"/>
                  <a:pt x="1523" y="550"/>
                  <a:pt x="1521" y="551"/>
                </a:cubicBezTo>
                <a:cubicBezTo>
                  <a:pt x="1519" y="552"/>
                  <a:pt x="1516" y="552"/>
                  <a:pt x="1515" y="553"/>
                </a:cubicBezTo>
                <a:cubicBezTo>
                  <a:pt x="1513" y="555"/>
                  <a:pt x="1511" y="558"/>
                  <a:pt x="1509" y="560"/>
                </a:cubicBezTo>
                <a:cubicBezTo>
                  <a:pt x="1508" y="561"/>
                  <a:pt x="1507" y="561"/>
                  <a:pt x="1506" y="562"/>
                </a:cubicBezTo>
                <a:cubicBezTo>
                  <a:pt x="1504" y="563"/>
                  <a:pt x="1504" y="565"/>
                  <a:pt x="1502" y="566"/>
                </a:cubicBezTo>
                <a:cubicBezTo>
                  <a:pt x="1501" y="566"/>
                  <a:pt x="1499" y="567"/>
                  <a:pt x="1498" y="568"/>
                </a:cubicBezTo>
                <a:cubicBezTo>
                  <a:pt x="1497" y="569"/>
                  <a:pt x="1497" y="571"/>
                  <a:pt x="1496" y="572"/>
                </a:cubicBezTo>
                <a:cubicBezTo>
                  <a:pt x="1495" y="573"/>
                  <a:pt x="1492" y="573"/>
                  <a:pt x="1491" y="573"/>
                </a:cubicBezTo>
                <a:cubicBezTo>
                  <a:pt x="1491" y="575"/>
                  <a:pt x="1490" y="576"/>
                  <a:pt x="1489" y="577"/>
                </a:cubicBezTo>
                <a:cubicBezTo>
                  <a:pt x="1487" y="576"/>
                  <a:pt x="1486" y="576"/>
                  <a:pt x="1485" y="577"/>
                </a:cubicBezTo>
                <a:cubicBezTo>
                  <a:pt x="1484" y="578"/>
                  <a:pt x="1484" y="579"/>
                  <a:pt x="1484" y="580"/>
                </a:cubicBezTo>
                <a:cubicBezTo>
                  <a:pt x="1483" y="584"/>
                  <a:pt x="1485" y="587"/>
                  <a:pt x="1484" y="590"/>
                </a:cubicBezTo>
                <a:cubicBezTo>
                  <a:pt x="1487" y="594"/>
                  <a:pt x="1482" y="599"/>
                  <a:pt x="1481" y="604"/>
                </a:cubicBezTo>
                <a:cubicBezTo>
                  <a:pt x="1481" y="606"/>
                  <a:pt x="1482" y="609"/>
                  <a:pt x="1482" y="611"/>
                </a:cubicBezTo>
                <a:cubicBezTo>
                  <a:pt x="1480" y="611"/>
                  <a:pt x="1479" y="611"/>
                  <a:pt x="1478" y="612"/>
                </a:cubicBezTo>
                <a:cubicBezTo>
                  <a:pt x="1478" y="613"/>
                  <a:pt x="1477" y="615"/>
                  <a:pt x="1476" y="616"/>
                </a:cubicBezTo>
                <a:cubicBezTo>
                  <a:pt x="1477" y="617"/>
                  <a:pt x="1477" y="617"/>
                  <a:pt x="1478" y="617"/>
                </a:cubicBezTo>
                <a:cubicBezTo>
                  <a:pt x="1476" y="618"/>
                  <a:pt x="1474" y="619"/>
                  <a:pt x="1472" y="619"/>
                </a:cubicBezTo>
                <a:cubicBezTo>
                  <a:pt x="1472" y="620"/>
                  <a:pt x="1472" y="621"/>
                  <a:pt x="1472" y="622"/>
                </a:cubicBezTo>
                <a:cubicBezTo>
                  <a:pt x="1471" y="624"/>
                  <a:pt x="1468" y="625"/>
                  <a:pt x="1466" y="625"/>
                </a:cubicBezTo>
                <a:cubicBezTo>
                  <a:pt x="1465" y="624"/>
                  <a:pt x="1464" y="622"/>
                  <a:pt x="1463" y="621"/>
                </a:cubicBezTo>
                <a:cubicBezTo>
                  <a:pt x="1462" y="619"/>
                  <a:pt x="1461" y="616"/>
                  <a:pt x="1461" y="614"/>
                </a:cubicBezTo>
                <a:cubicBezTo>
                  <a:pt x="1459" y="610"/>
                  <a:pt x="1457" y="607"/>
                  <a:pt x="1456" y="603"/>
                </a:cubicBezTo>
                <a:cubicBezTo>
                  <a:pt x="1455" y="602"/>
                  <a:pt x="1454" y="601"/>
                  <a:pt x="1453" y="600"/>
                </a:cubicBezTo>
                <a:cubicBezTo>
                  <a:pt x="1453" y="598"/>
                  <a:pt x="1453" y="597"/>
                  <a:pt x="1452" y="595"/>
                </a:cubicBezTo>
                <a:cubicBezTo>
                  <a:pt x="1451" y="592"/>
                  <a:pt x="1450" y="588"/>
                  <a:pt x="1449" y="585"/>
                </a:cubicBezTo>
                <a:cubicBezTo>
                  <a:pt x="1447" y="581"/>
                  <a:pt x="1444" y="577"/>
                  <a:pt x="1442" y="571"/>
                </a:cubicBezTo>
                <a:cubicBezTo>
                  <a:pt x="1441" y="567"/>
                  <a:pt x="1441" y="563"/>
                  <a:pt x="1440" y="558"/>
                </a:cubicBezTo>
                <a:cubicBezTo>
                  <a:pt x="1439" y="555"/>
                  <a:pt x="1439" y="552"/>
                  <a:pt x="1438" y="549"/>
                </a:cubicBezTo>
                <a:cubicBezTo>
                  <a:pt x="1438" y="548"/>
                  <a:pt x="1440" y="546"/>
                  <a:pt x="1440" y="545"/>
                </a:cubicBezTo>
                <a:cubicBezTo>
                  <a:pt x="1441" y="544"/>
                  <a:pt x="1439" y="543"/>
                  <a:pt x="1438" y="542"/>
                </a:cubicBezTo>
                <a:cubicBezTo>
                  <a:pt x="1438" y="540"/>
                  <a:pt x="1438" y="538"/>
                  <a:pt x="1438" y="536"/>
                </a:cubicBezTo>
                <a:cubicBezTo>
                  <a:pt x="1437" y="536"/>
                  <a:pt x="1436" y="536"/>
                  <a:pt x="1435" y="536"/>
                </a:cubicBezTo>
                <a:cubicBezTo>
                  <a:pt x="1435" y="537"/>
                  <a:pt x="1435" y="538"/>
                  <a:pt x="1434" y="538"/>
                </a:cubicBezTo>
                <a:cubicBezTo>
                  <a:pt x="1437" y="542"/>
                  <a:pt x="1432" y="544"/>
                  <a:pt x="1429" y="545"/>
                </a:cubicBezTo>
                <a:cubicBezTo>
                  <a:pt x="1428" y="545"/>
                  <a:pt x="1427" y="545"/>
                  <a:pt x="1427" y="546"/>
                </a:cubicBezTo>
                <a:cubicBezTo>
                  <a:pt x="1424" y="545"/>
                  <a:pt x="1415" y="537"/>
                  <a:pt x="1414" y="535"/>
                </a:cubicBezTo>
                <a:cubicBezTo>
                  <a:pt x="1415" y="535"/>
                  <a:pt x="1415" y="535"/>
                  <a:pt x="1415" y="535"/>
                </a:cubicBezTo>
                <a:cubicBezTo>
                  <a:pt x="1418" y="534"/>
                  <a:pt x="1420" y="536"/>
                  <a:pt x="1423" y="533"/>
                </a:cubicBezTo>
                <a:cubicBezTo>
                  <a:pt x="1423" y="533"/>
                  <a:pt x="1424" y="532"/>
                  <a:pt x="1424" y="531"/>
                </a:cubicBezTo>
                <a:cubicBezTo>
                  <a:pt x="1419" y="533"/>
                  <a:pt x="1413" y="531"/>
                  <a:pt x="1411" y="528"/>
                </a:cubicBezTo>
                <a:cubicBezTo>
                  <a:pt x="1410" y="527"/>
                  <a:pt x="1410" y="526"/>
                  <a:pt x="1409" y="525"/>
                </a:cubicBezTo>
                <a:cubicBezTo>
                  <a:pt x="1407" y="524"/>
                  <a:pt x="1406" y="525"/>
                  <a:pt x="1405" y="524"/>
                </a:cubicBezTo>
                <a:cubicBezTo>
                  <a:pt x="1405" y="522"/>
                  <a:pt x="1404" y="521"/>
                  <a:pt x="1404" y="519"/>
                </a:cubicBezTo>
                <a:cubicBezTo>
                  <a:pt x="1403" y="519"/>
                  <a:pt x="1402" y="519"/>
                  <a:pt x="1401" y="519"/>
                </a:cubicBezTo>
                <a:cubicBezTo>
                  <a:pt x="1401" y="516"/>
                  <a:pt x="1401" y="515"/>
                  <a:pt x="1399" y="514"/>
                </a:cubicBezTo>
                <a:cubicBezTo>
                  <a:pt x="1396" y="514"/>
                  <a:pt x="1386" y="518"/>
                  <a:pt x="1385" y="515"/>
                </a:cubicBezTo>
                <a:cubicBezTo>
                  <a:pt x="1383" y="515"/>
                  <a:pt x="1382" y="516"/>
                  <a:pt x="1381" y="516"/>
                </a:cubicBezTo>
                <a:cubicBezTo>
                  <a:pt x="1379" y="516"/>
                  <a:pt x="1377" y="516"/>
                  <a:pt x="1375" y="516"/>
                </a:cubicBezTo>
                <a:cubicBezTo>
                  <a:pt x="1372" y="516"/>
                  <a:pt x="1370" y="517"/>
                  <a:pt x="1367" y="517"/>
                </a:cubicBezTo>
                <a:cubicBezTo>
                  <a:pt x="1365" y="517"/>
                  <a:pt x="1364" y="516"/>
                  <a:pt x="1362" y="515"/>
                </a:cubicBezTo>
                <a:cubicBezTo>
                  <a:pt x="1359" y="515"/>
                  <a:pt x="1356" y="515"/>
                  <a:pt x="1353" y="515"/>
                </a:cubicBezTo>
                <a:cubicBezTo>
                  <a:pt x="1353" y="515"/>
                  <a:pt x="1352" y="514"/>
                  <a:pt x="1352" y="514"/>
                </a:cubicBezTo>
                <a:cubicBezTo>
                  <a:pt x="1350" y="514"/>
                  <a:pt x="1348" y="514"/>
                  <a:pt x="1346" y="514"/>
                </a:cubicBezTo>
                <a:cubicBezTo>
                  <a:pt x="1345" y="513"/>
                  <a:pt x="1344" y="512"/>
                  <a:pt x="1343" y="512"/>
                </a:cubicBezTo>
                <a:cubicBezTo>
                  <a:pt x="1343" y="510"/>
                  <a:pt x="1341" y="509"/>
                  <a:pt x="1341" y="508"/>
                </a:cubicBezTo>
                <a:cubicBezTo>
                  <a:pt x="1340" y="506"/>
                  <a:pt x="1340" y="505"/>
                  <a:pt x="1340" y="504"/>
                </a:cubicBezTo>
                <a:cubicBezTo>
                  <a:pt x="1339" y="504"/>
                  <a:pt x="1339" y="504"/>
                  <a:pt x="1338" y="503"/>
                </a:cubicBezTo>
                <a:cubicBezTo>
                  <a:pt x="1335" y="503"/>
                  <a:pt x="1333" y="504"/>
                  <a:pt x="1331" y="504"/>
                </a:cubicBezTo>
                <a:cubicBezTo>
                  <a:pt x="1331" y="505"/>
                  <a:pt x="1328" y="507"/>
                  <a:pt x="1327" y="508"/>
                </a:cubicBezTo>
                <a:cubicBezTo>
                  <a:pt x="1325" y="508"/>
                  <a:pt x="1324" y="506"/>
                  <a:pt x="1323" y="506"/>
                </a:cubicBezTo>
                <a:cubicBezTo>
                  <a:pt x="1320" y="505"/>
                  <a:pt x="1318" y="505"/>
                  <a:pt x="1316" y="504"/>
                </a:cubicBezTo>
                <a:cubicBezTo>
                  <a:pt x="1315" y="503"/>
                  <a:pt x="1314" y="501"/>
                  <a:pt x="1313" y="500"/>
                </a:cubicBezTo>
                <a:cubicBezTo>
                  <a:pt x="1311" y="499"/>
                  <a:pt x="1307" y="499"/>
                  <a:pt x="1306" y="497"/>
                </a:cubicBezTo>
                <a:cubicBezTo>
                  <a:pt x="1305" y="495"/>
                  <a:pt x="1303" y="492"/>
                  <a:pt x="1302" y="490"/>
                </a:cubicBezTo>
                <a:cubicBezTo>
                  <a:pt x="1302" y="489"/>
                  <a:pt x="1302" y="488"/>
                  <a:pt x="1302" y="488"/>
                </a:cubicBezTo>
                <a:cubicBezTo>
                  <a:pt x="1301" y="486"/>
                  <a:pt x="1299" y="485"/>
                  <a:pt x="1298" y="483"/>
                </a:cubicBezTo>
                <a:cubicBezTo>
                  <a:pt x="1297" y="484"/>
                  <a:pt x="1294" y="484"/>
                  <a:pt x="1293" y="483"/>
                </a:cubicBezTo>
                <a:cubicBezTo>
                  <a:pt x="1293" y="482"/>
                  <a:pt x="1293" y="481"/>
                  <a:pt x="1293" y="481"/>
                </a:cubicBezTo>
                <a:cubicBezTo>
                  <a:pt x="1293" y="481"/>
                  <a:pt x="1293" y="481"/>
                  <a:pt x="1293" y="481"/>
                </a:cubicBezTo>
                <a:cubicBezTo>
                  <a:pt x="1291" y="481"/>
                  <a:pt x="1291" y="483"/>
                  <a:pt x="1290" y="484"/>
                </a:cubicBezTo>
                <a:cubicBezTo>
                  <a:pt x="1288" y="484"/>
                  <a:pt x="1285" y="484"/>
                  <a:pt x="1285" y="485"/>
                </a:cubicBezTo>
                <a:cubicBezTo>
                  <a:pt x="1285" y="486"/>
                  <a:pt x="1285" y="486"/>
                  <a:pt x="1285" y="487"/>
                </a:cubicBezTo>
                <a:cubicBezTo>
                  <a:pt x="1285" y="487"/>
                  <a:pt x="1285" y="487"/>
                  <a:pt x="1284" y="487"/>
                </a:cubicBezTo>
                <a:cubicBezTo>
                  <a:pt x="1284" y="488"/>
                  <a:pt x="1284" y="488"/>
                  <a:pt x="1283" y="489"/>
                </a:cubicBezTo>
                <a:cubicBezTo>
                  <a:pt x="1283" y="489"/>
                  <a:pt x="1284" y="489"/>
                  <a:pt x="1284" y="489"/>
                </a:cubicBezTo>
                <a:cubicBezTo>
                  <a:pt x="1285" y="489"/>
                  <a:pt x="1285" y="489"/>
                  <a:pt x="1286" y="489"/>
                </a:cubicBezTo>
                <a:cubicBezTo>
                  <a:pt x="1287" y="493"/>
                  <a:pt x="1289" y="496"/>
                  <a:pt x="1291" y="500"/>
                </a:cubicBezTo>
                <a:cubicBezTo>
                  <a:pt x="1292" y="500"/>
                  <a:pt x="1292" y="500"/>
                  <a:pt x="1293" y="501"/>
                </a:cubicBezTo>
                <a:cubicBezTo>
                  <a:pt x="1293" y="501"/>
                  <a:pt x="1292" y="501"/>
                  <a:pt x="1293" y="502"/>
                </a:cubicBezTo>
                <a:cubicBezTo>
                  <a:pt x="1294" y="504"/>
                  <a:pt x="1297" y="504"/>
                  <a:pt x="1298" y="506"/>
                </a:cubicBezTo>
                <a:cubicBezTo>
                  <a:pt x="1298" y="507"/>
                  <a:pt x="1298" y="507"/>
                  <a:pt x="1297" y="507"/>
                </a:cubicBezTo>
                <a:cubicBezTo>
                  <a:pt x="1298" y="508"/>
                  <a:pt x="1298" y="508"/>
                  <a:pt x="1298" y="509"/>
                </a:cubicBezTo>
                <a:cubicBezTo>
                  <a:pt x="1297" y="511"/>
                  <a:pt x="1298" y="511"/>
                  <a:pt x="1299" y="513"/>
                </a:cubicBezTo>
                <a:cubicBezTo>
                  <a:pt x="1299" y="513"/>
                  <a:pt x="1299" y="514"/>
                  <a:pt x="1300" y="514"/>
                </a:cubicBezTo>
                <a:cubicBezTo>
                  <a:pt x="1300" y="516"/>
                  <a:pt x="1302" y="519"/>
                  <a:pt x="1303" y="521"/>
                </a:cubicBezTo>
                <a:cubicBezTo>
                  <a:pt x="1304" y="521"/>
                  <a:pt x="1304" y="520"/>
                  <a:pt x="1304" y="519"/>
                </a:cubicBezTo>
                <a:cubicBezTo>
                  <a:pt x="1303" y="516"/>
                  <a:pt x="1303" y="511"/>
                  <a:pt x="1305" y="510"/>
                </a:cubicBezTo>
                <a:cubicBezTo>
                  <a:pt x="1305" y="510"/>
                  <a:pt x="1306" y="510"/>
                  <a:pt x="1306" y="510"/>
                </a:cubicBezTo>
                <a:cubicBezTo>
                  <a:pt x="1306" y="511"/>
                  <a:pt x="1307" y="511"/>
                  <a:pt x="1307" y="512"/>
                </a:cubicBezTo>
                <a:cubicBezTo>
                  <a:pt x="1307" y="512"/>
                  <a:pt x="1308" y="517"/>
                  <a:pt x="1308" y="517"/>
                </a:cubicBezTo>
                <a:cubicBezTo>
                  <a:pt x="1308" y="519"/>
                  <a:pt x="1305" y="520"/>
                  <a:pt x="1306" y="522"/>
                </a:cubicBezTo>
                <a:cubicBezTo>
                  <a:pt x="1307" y="522"/>
                  <a:pt x="1308" y="522"/>
                  <a:pt x="1307" y="524"/>
                </a:cubicBezTo>
                <a:cubicBezTo>
                  <a:pt x="1309" y="524"/>
                  <a:pt x="1310" y="524"/>
                  <a:pt x="1312" y="524"/>
                </a:cubicBezTo>
                <a:cubicBezTo>
                  <a:pt x="1312" y="523"/>
                  <a:pt x="1312" y="523"/>
                  <a:pt x="1312" y="523"/>
                </a:cubicBezTo>
                <a:cubicBezTo>
                  <a:pt x="1314" y="524"/>
                  <a:pt x="1321" y="524"/>
                  <a:pt x="1322" y="523"/>
                </a:cubicBezTo>
                <a:cubicBezTo>
                  <a:pt x="1323" y="523"/>
                  <a:pt x="1323" y="523"/>
                  <a:pt x="1323" y="523"/>
                </a:cubicBezTo>
                <a:cubicBezTo>
                  <a:pt x="1323" y="523"/>
                  <a:pt x="1324" y="523"/>
                  <a:pt x="1325" y="523"/>
                </a:cubicBezTo>
                <a:cubicBezTo>
                  <a:pt x="1325" y="522"/>
                  <a:pt x="1325" y="522"/>
                  <a:pt x="1326" y="521"/>
                </a:cubicBezTo>
                <a:cubicBezTo>
                  <a:pt x="1327" y="520"/>
                  <a:pt x="1327" y="519"/>
                  <a:pt x="1328" y="518"/>
                </a:cubicBezTo>
                <a:cubicBezTo>
                  <a:pt x="1330" y="516"/>
                  <a:pt x="1332" y="515"/>
                  <a:pt x="1334" y="513"/>
                </a:cubicBezTo>
                <a:cubicBezTo>
                  <a:pt x="1335" y="512"/>
                  <a:pt x="1336" y="510"/>
                  <a:pt x="1337" y="509"/>
                </a:cubicBezTo>
                <a:cubicBezTo>
                  <a:pt x="1337" y="509"/>
                  <a:pt x="1337" y="509"/>
                  <a:pt x="1337" y="509"/>
                </a:cubicBezTo>
                <a:cubicBezTo>
                  <a:pt x="1337" y="512"/>
                  <a:pt x="1337" y="513"/>
                  <a:pt x="1336" y="514"/>
                </a:cubicBezTo>
                <a:cubicBezTo>
                  <a:pt x="1337" y="514"/>
                  <a:pt x="1337" y="514"/>
                  <a:pt x="1337" y="514"/>
                </a:cubicBezTo>
                <a:cubicBezTo>
                  <a:pt x="1338" y="515"/>
                  <a:pt x="1337" y="517"/>
                  <a:pt x="1337" y="519"/>
                </a:cubicBezTo>
                <a:cubicBezTo>
                  <a:pt x="1338" y="521"/>
                  <a:pt x="1340" y="523"/>
                  <a:pt x="1342" y="524"/>
                </a:cubicBezTo>
                <a:cubicBezTo>
                  <a:pt x="1344" y="525"/>
                  <a:pt x="1346" y="526"/>
                  <a:pt x="1347" y="527"/>
                </a:cubicBezTo>
                <a:cubicBezTo>
                  <a:pt x="1349" y="527"/>
                  <a:pt x="1350" y="526"/>
                  <a:pt x="1351" y="527"/>
                </a:cubicBezTo>
                <a:cubicBezTo>
                  <a:pt x="1352" y="529"/>
                  <a:pt x="1354" y="531"/>
                  <a:pt x="1355" y="532"/>
                </a:cubicBezTo>
                <a:cubicBezTo>
                  <a:pt x="1356" y="533"/>
                  <a:pt x="1358" y="534"/>
                  <a:pt x="1358" y="535"/>
                </a:cubicBezTo>
                <a:cubicBezTo>
                  <a:pt x="1357" y="537"/>
                  <a:pt x="1356" y="538"/>
                  <a:pt x="1355" y="540"/>
                </a:cubicBezTo>
                <a:cubicBezTo>
                  <a:pt x="1354" y="541"/>
                  <a:pt x="1353" y="542"/>
                  <a:pt x="1352" y="543"/>
                </a:cubicBezTo>
                <a:cubicBezTo>
                  <a:pt x="1352" y="544"/>
                  <a:pt x="1351" y="546"/>
                  <a:pt x="1350" y="547"/>
                </a:cubicBezTo>
                <a:cubicBezTo>
                  <a:pt x="1349" y="548"/>
                  <a:pt x="1348" y="547"/>
                  <a:pt x="1347" y="547"/>
                </a:cubicBezTo>
                <a:cubicBezTo>
                  <a:pt x="1346" y="550"/>
                  <a:pt x="1346" y="554"/>
                  <a:pt x="1346" y="556"/>
                </a:cubicBezTo>
                <a:cubicBezTo>
                  <a:pt x="1343" y="556"/>
                  <a:pt x="1340" y="557"/>
                  <a:pt x="1339" y="559"/>
                </a:cubicBezTo>
                <a:cubicBezTo>
                  <a:pt x="1338" y="560"/>
                  <a:pt x="1338" y="561"/>
                  <a:pt x="1338" y="562"/>
                </a:cubicBezTo>
                <a:cubicBezTo>
                  <a:pt x="1336" y="563"/>
                  <a:pt x="1334" y="562"/>
                  <a:pt x="1332" y="563"/>
                </a:cubicBezTo>
                <a:cubicBezTo>
                  <a:pt x="1330" y="564"/>
                  <a:pt x="1331" y="566"/>
                  <a:pt x="1330" y="568"/>
                </a:cubicBezTo>
                <a:cubicBezTo>
                  <a:pt x="1329" y="568"/>
                  <a:pt x="1329" y="569"/>
                  <a:pt x="1328" y="569"/>
                </a:cubicBezTo>
                <a:cubicBezTo>
                  <a:pt x="1327" y="569"/>
                  <a:pt x="1325" y="569"/>
                  <a:pt x="1324" y="569"/>
                </a:cubicBezTo>
                <a:cubicBezTo>
                  <a:pt x="1321" y="569"/>
                  <a:pt x="1318" y="570"/>
                  <a:pt x="1316" y="571"/>
                </a:cubicBezTo>
                <a:cubicBezTo>
                  <a:pt x="1314" y="572"/>
                  <a:pt x="1312" y="573"/>
                  <a:pt x="1311" y="575"/>
                </a:cubicBezTo>
                <a:cubicBezTo>
                  <a:pt x="1311" y="576"/>
                  <a:pt x="1311" y="577"/>
                  <a:pt x="1310" y="578"/>
                </a:cubicBezTo>
                <a:cubicBezTo>
                  <a:pt x="1305" y="581"/>
                  <a:pt x="1299" y="581"/>
                  <a:pt x="1294" y="584"/>
                </a:cubicBezTo>
                <a:cubicBezTo>
                  <a:pt x="1292" y="584"/>
                  <a:pt x="1292" y="586"/>
                  <a:pt x="1290" y="587"/>
                </a:cubicBezTo>
                <a:cubicBezTo>
                  <a:pt x="1289" y="588"/>
                  <a:pt x="1287" y="587"/>
                  <a:pt x="1286" y="587"/>
                </a:cubicBezTo>
                <a:cubicBezTo>
                  <a:pt x="1283" y="588"/>
                  <a:pt x="1281" y="590"/>
                  <a:pt x="1278" y="591"/>
                </a:cubicBezTo>
                <a:cubicBezTo>
                  <a:pt x="1277" y="592"/>
                  <a:pt x="1274" y="591"/>
                  <a:pt x="1272" y="591"/>
                </a:cubicBezTo>
                <a:cubicBezTo>
                  <a:pt x="1271" y="592"/>
                  <a:pt x="1270" y="593"/>
                  <a:pt x="1268" y="594"/>
                </a:cubicBezTo>
                <a:cubicBezTo>
                  <a:pt x="1265" y="597"/>
                  <a:pt x="1259" y="597"/>
                  <a:pt x="1257" y="593"/>
                </a:cubicBezTo>
                <a:cubicBezTo>
                  <a:pt x="1257" y="592"/>
                  <a:pt x="1257" y="590"/>
                  <a:pt x="1257" y="589"/>
                </a:cubicBezTo>
                <a:cubicBezTo>
                  <a:pt x="1255" y="586"/>
                  <a:pt x="1254" y="582"/>
                  <a:pt x="1253" y="578"/>
                </a:cubicBezTo>
                <a:cubicBezTo>
                  <a:pt x="1253" y="577"/>
                  <a:pt x="1254" y="576"/>
                  <a:pt x="1254" y="575"/>
                </a:cubicBezTo>
                <a:cubicBezTo>
                  <a:pt x="1254" y="574"/>
                  <a:pt x="1253" y="573"/>
                  <a:pt x="1253" y="571"/>
                </a:cubicBezTo>
                <a:cubicBezTo>
                  <a:pt x="1252" y="569"/>
                  <a:pt x="1250" y="565"/>
                  <a:pt x="1248" y="564"/>
                </a:cubicBezTo>
                <a:cubicBezTo>
                  <a:pt x="1247" y="563"/>
                  <a:pt x="1247" y="563"/>
                  <a:pt x="1246" y="562"/>
                </a:cubicBezTo>
                <a:cubicBezTo>
                  <a:pt x="1244" y="558"/>
                  <a:pt x="1242" y="555"/>
                  <a:pt x="1240" y="551"/>
                </a:cubicBezTo>
                <a:cubicBezTo>
                  <a:pt x="1239" y="549"/>
                  <a:pt x="1235" y="548"/>
                  <a:pt x="1234" y="546"/>
                </a:cubicBezTo>
                <a:cubicBezTo>
                  <a:pt x="1233" y="545"/>
                  <a:pt x="1232" y="543"/>
                  <a:pt x="1231" y="542"/>
                </a:cubicBezTo>
                <a:cubicBezTo>
                  <a:pt x="1230" y="539"/>
                  <a:pt x="1231" y="535"/>
                  <a:pt x="1230" y="532"/>
                </a:cubicBezTo>
                <a:cubicBezTo>
                  <a:pt x="1228" y="530"/>
                  <a:pt x="1227" y="527"/>
                  <a:pt x="1226" y="525"/>
                </a:cubicBezTo>
                <a:cubicBezTo>
                  <a:pt x="1223" y="523"/>
                  <a:pt x="1220" y="522"/>
                  <a:pt x="1219" y="519"/>
                </a:cubicBezTo>
                <a:cubicBezTo>
                  <a:pt x="1220" y="515"/>
                  <a:pt x="1217" y="513"/>
                  <a:pt x="1215" y="511"/>
                </a:cubicBezTo>
                <a:cubicBezTo>
                  <a:pt x="1213" y="507"/>
                  <a:pt x="1211" y="504"/>
                  <a:pt x="1209" y="501"/>
                </a:cubicBezTo>
                <a:cubicBezTo>
                  <a:pt x="1208" y="499"/>
                  <a:pt x="1207" y="498"/>
                  <a:pt x="1206" y="497"/>
                </a:cubicBezTo>
                <a:cubicBezTo>
                  <a:pt x="1205" y="497"/>
                  <a:pt x="1204" y="497"/>
                  <a:pt x="1204" y="497"/>
                </a:cubicBezTo>
                <a:cubicBezTo>
                  <a:pt x="1204" y="494"/>
                  <a:pt x="1205" y="491"/>
                  <a:pt x="1206" y="488"/>
                </a:cubicBezTo>
                <a:cubicBezTo>
                  <a:pt x="1205" y="488"/>
                  <a:pt x="1205" y="488"/>
                  <a:pt x="1205" y="487"/>
                </a:cubicBezTo>
                <a:cubicBezTo>
                  <a:pt x="1203" y="483"/>
                  <a:pt x="1201" y="479"/>
                  <a:pt x="1200" y="476"/>
                </a:cubicBezTo>
                <a:cubicBezTo>
                  <a:pt x="1202" y="474"/>
                  <a:pt x="1203" y="471"/>
                  <a:pt x="1203" y="468"/>
                </a:cubicBezTo>
                <a:cubicBezTo>
                  <a:pt x="1204" y="468"/>
                  <a:pt x="1204" y="467"/>
                  <a:pt x="1204" y="466"/>
                </a:cubicBezTo>
                <a:cubicBezTo>
                  <a:pt x="1206" y="462"/>
                  <a:pt x="1207" y="457"/>
                  <a:pt x="1210" y="453"/>
                </a:cubicBezTo>
                <a:cubicBezTo>
                  <a:pt x="1209" y="451"/>
                  <a:pt x="1211" y="449"/>
                  <a:pt x="1209" y="446"/>
                </a:cubicBezTo>
                <a:cubicBezTo>
                  <a:pt x="1209" y="446"/>
                  <a:pt x="1210" y="444"/>
                  <a:pt x="1210" y="443"/>
                </a:cubicBezTo>
                <a:cubicBezTo>
                  <a:pt x="1210" y="443"/>
                  <a:pt x="1209" y="442"/>
                  <a:pt x="1209" y="441"/>
                </a:cubicBezTo>
                <a:cubicBezTo>
                  <a:pt x="1210" y="440"/>
                  <a:pt x="1211" y="440"/>
                  <a:pt x="1212" y="439"/>
                </a:cubicBezTo>
                <a:cubicBezTo>
                  <a:pt x="1212" y="439"/>
                  <a:pt x="1212" y="438"/>
                  <a:pt x="1212" y="438"/>
                </a:cubicBezTo>
                <a:cubicBezTo>
                  <a:pt x="1211" y="438"/>
                  <a:pt x="1211" y="437"/>
                  <a:pt x="1211" y="437"/>
                </a:cubicBezTo>
                <a:cubicBezTo>
                  <a:pt x="1211" y="437"/>
                  <a:pt x="1211" y="437"/>
                  <a:pt x="1210" y="437"/>
                </a:cubicBezTo>
                <a:cubicBezTo>
                  <a:pt x="1210" y="438"/>
                  <a:pt x="1209" y="439"/>
                  <a:pt x="1208" y="439"/>
                </a:cubicBezTo>
                <a:cubicBezTo>
                  <a:pt x="1205" y="439"/>
                  <a:pt x="1205" y="438"/>
                  <a:pt x="1202" y="438"/>
                </a:cubicBezTo>
                <a:cubicBezTo>
                  <a:pt x="1201" y="439"/>
                  <a:pt x="1199" y="440"/>
                  <a:pt x="1198" y="442"/>
                </a:cubicBezTo>
                <a:cubicBezTo>
                  <a:pt x="1197" y="442"/>
                  <a:pt x="1193" y="443"/>
                  <a:pt x="1190" y="442"/>
                </a:cubicBezTo>
                <a:cubicBezTo>
                  <a:pt x="1188" y="442"/>
                  <a:pt x="1188" y="440"/>
                  <a:pt x="1186" y="439"/>
                </a:cubicBezTo>
                <a:cubicBezTo>
                  <a:pt x="1184" y="437"/>
                  <a:pt x="1181" y="437"/>
                  <a:pt x="1178" y="437"/>
                </a:cubicBezTo>
                <a:cubicBezTo>
                  <a:pt x="1177" y="439"/>
                  <a:pt x="1177" y="440"/>
                  <a:pt x="1177" y="442"/>
                </a:cubicBezTo>
                <a:cubicBezTo>
                  <a:pt x="1177" y="442"/>
                  <a:pt x="1176" y="442"/>
                  <a:pt x="1176" y="442"/>
                </a:cubicBezTo>
                <a:cubicBezTo>
                  <a:pt x="1175" y="441"/>
                  <a:pt x="1172" y="442"/>
                  <a:pt x="1170" y="441"/>
                </a:cubicBezTo>
                <a:cubicBezTo>
                  <a:pt x="1169" y="440"/>
                  <a:pt x="1169" y="439"/>
                  <a:pt x="1168" y="438"/>
                </a:cubicBezTo>
                <a:cubicBezTo>
                  <a:pt x="1168" y="438"/>
                  <a:pt x="1167" y="439"/>
                  <a:pt x="1167" y="438"/>
                </a:cubicBezTo>
                <a:cubicBezTo>
                  <a:pt x="1165" y="438"/>
                  <a:pt x="1165" y="437"/>
                  <a:pt x="1163" y="437"/>
                </a:cubicBezTo>
                <a:cubicBezTo>
                  <a:pt x="1163" y="438"/>
                  <a:pt x="1163" y="438"/>
                  <a:pt x="1162" y="439"/>
                </a:cubicBezTo>
                <a:cubicBezTo>
                  <a:pt x="1162" y="439"/>
                  <a:pt x="1162" y="439"/>
                  <a:pt x="1162" y="439"/>
                </a:cubicBezTo>
                <a:cubicBezTo>
                  <a:pt x="1162" y="438"/>
                  <a:pt x="1162" y="438"/>
                  <a:pt x="1161" y="438"/>
                </a:cubicBezTo>
                <a:cubicBezTo>
                  <a:pt x="1162" y="437"/>
                  <a:pt x="1162" y="437"/>
                  <a:pt x="1162" y="437"/>
                </a:cubicBezTo>
                <a:cubicBezTo>
                  <a:pt x="1162" y="436"/>
                  <a:pt x="1162" y="436"/>
                  <a:pt x="1162" y="436"/>
                </a:cubicBezTo>
                <a:cubicBezTo>
                  <a:pt x="1161" y="436"/>
                  <a:pt x="1159" y="436"/>
                  <a:pt x="1158" y="436"/>
                </a:cubicBezTo>
                <a:cubicBezTo>
                  <a:pt x="1158" y="436"/>
                  <a:pt x="1157" y="435"/>
                  <a:pt x="1157" y="435"/>
                </a:cubicBezTo>
                <a:cubicBezTo>
                  <a:pt x="1158" y="435"/>
                  <a:pt x="1158" y="435"/>
                  <a:pt x="1159" y="434"/>
                </a:cubicBezTo>
                <a:cubicBezTo>
                  <a:pt x="1159" y="434"/>
                  <a:pt x="1159" y="434"/>
                  <a:pt x="1159" y="434"/>
                </a:cubicBezTo>
                <a:cubicBezTo>
                  <a:pt x="1158" y="433"/>
                  <a:pt x="1157" y="433"/>
                  <a:pt x="1157" y="433"/>
                </a:cubicBezTo>
                <a:cubicBezTo>
                  <a:pt x="1156" y="432"/>
                  <a:pt x="1157" y="430"/>
                  <a:pt x="1157" y="429"/>
                </a:cubicBezTo>
                <a:cubicBezTo>
                  <a:pt x="1155" y="429"/>
                  <a:pt x="1154" y="428"/>
                  <a:pt x="1152" y="428"/>
                </a:cubicBezTo>
                <a:cubicBezTo>
                  <a:pt x="1152" y="427"/>
                  <a:pt x="1152" y="427"/>
                  <a:pt x="1152" y="427"/>
                </a:cubicBezTo>
                <a:cubicBezTo>
                  <a:pt x="1152" y="426"/>
                  <a:pt x="1152" y="426"/>
                  <a:pt x="1153" y="425"/>
                </a:cubicBezTo>
                <a:cubicBezTo>
                  <a:pt x="1153" y="426"/>
                  <a:pt x="1154" y="426"/>
                  <a:pt x="1154" y="426"/>
                </a:cubicBezTo>
                <a:cubicBezTo>
                  <a:pt x="1155" y="425"/>
                  <a:pt x="1156" y="426"/>
                  <a:pt x="1155" y="425"/>
                </a:cubicBezTo>
                <a:cubicBezTo>
                  <a:pt x="1154" y="424"/>
                  <a:pt x="1154" y="424"/>
                  <a:pt x="1154" y="423"/>
                </a:cubicBezTo>
                <a:cubicBezTo>
                  <a:pt x="1155" y="423"/>
                  <a:pt x="1155" y="423"/>
                  <a:pt x="1156" y="422"/>
                </a:cubicBezTo>
                <a:cubicBezTo>
                  <a:pt x="1156" y="422"/>
                  <a:pt x="1156" y="422"/>
                  <a:pt x="1155" y="422"/>
                </a:cubicBezTo>
                <a:cubicBezTo>
                  <a:pt x="1155" y="422"/>
                  <a:pt x="1155" y="422"/>
                  <a:pt x="1154" y="422"/>
                </a:cubicBezTo>
                <a:cubicBezTo>
                  <a:pt x="1154" y="421"/>
                  <a:pt x="1155" y="421"/>
                  <a:pt x="1155" y="420"/>
                </a:cubicBezTo>
                <a:cubicBezTo>
                  <a:pt x="1154" y="420"/>
                  <a:pt x="1154" y="419"/>
                  <a:pt x="1153" y="419"/>
                </a:cubicBezTo>
                <a:cubicBezTo>
                  <a:pt x="1154" y="419"/>
                  <a:pt x="1154" y="419"/>
                  <a:pt x="1154" y="418"/>
                </a:cubicBezTo>
                <a:cubicBezTo>
                  <a:pt x="1155" y="418"/>
                  <a:pt x="1155" y="418"/>
                  <a:pt x="1155" y="417"/>
                </a:cubicBezTo>
                <a:cubicBezTo>
                  <a:pt x="1155" y="417"/>
                  <a:pt x="1155" y="417"/>
                  <a:pt x="1155" y="417"/>
                </a:cubicBezTo>
                <a:cubicBezTo>
                  <a:pt x="1154" y="417"/>
                  <a:pt x="1152" y="418"/>
                  <a:pt x="1150" y="418"/>
                </a:cubicBezTo>
                <a:cubicBezTo>
                  <a:pt x="1150" y="417"/>
                  <a:pt x="1150" y="415"/>
                  <a:pt x="1151" y="414"/>
                </a:cubicBezTo>
                <a:cubicBezTo>
                  <a:pt x="1152" y="414"/>
                  <a:pt x="1151" y="413"/>
                  <a:pt x="1152" y="412"/>
                </a:cubicBezTo>
                <a:cubicBezTo>
                  <a:pt x="1153" y="411"/>
                  <a:pt x="1155" y="411"/>
                  <a:pt x="1157" y="410"/>
                </a:cubicBezTo>
                <a:cubicBezTo>
                  <a:pt x="1158" y="412"/>
                  <a:pt x="1159" y="412"/>
                  <a:pt x="1161" y="411"/>
                </a:cubicBezTo>
                <a:cubicBezTo>
                  <a:pt x="1161" y="411"/>
                  <a:pt x="1161" y="411"/>
                  <a:pt x="1161" y="411"/>
                </a:cubicBezTo>
                <a:cubicBezTo>
                  <a:pt x="1160" y="411"/>
                  <a:pt x="1160" y="411"/>
                  <a:pt x="1160" y="411"/>
                </a:cubicBezTo>
                <a:cubicBezTo>
                  <a:pt x="1160" y="411"/>
                  <a:pt x="1160" y="410"/>
                  <a:pt x="1160" y="410"/>
                </a:cubicBezTo>
                <a:cubicBezTo>
                  <a:pt x="1161" y="410"/>
                  <a:pt x="1161" y="410"/>
                  <a:pt x="1162" y="410"/>
                </a:cubicBezTo>
                <a:cubicBezTo>
                  <a:pt x="1162" y="411"/>
                  <a:pt x="1161" y="411"/>
                  <a:pt x="1161" y="411"/>
                </a:cubicBezTo>
                <a:cubicBezTo>
                  <a:pt x="1164" y="411"/>
                  <a:pt x="1166" y="411"/>
                  <a:pt x="1168" y="411"/>
                </a:cubicBezTo>
                <a:cubicBezTo>
                  <a:pt x="1169" y="411"/>
                  <a:pt x="1169" y="411"/>
                  <a:pt x="1169" y="411"/>
                </a:cubicBezTo>
                <a:cubicBezTo>
                  <a:pt x="1169" y="411"/>
                  <a:pt x="1169" y="411"/>
                  <a:pt x="1168" y="411"/>
                </a:cubicBezTo>
                <a:cubicBezTo>
                  <a:pt x="1168" y="410"/>
                  <a:pt x="1167" y="410"/>
                  <a:pt x="1167" y="410"/>
                </a:cubicBezTo>
                <a:cubicBezTo>
                  <a:pt x="1167" y="410"/>
                  <a:pt x="1167" y="410"/>
                  <a:pt x="1167" y="409"/>
                </a:cubicBezTo>
                <a:cubicBezTo>
                  <a:pt x="1169" y="409"/>
                  <a:pt x="1172" y="409"/>
                  <a:pt x="1173" y="408"/>
                </a:cubicBezTo>
                <a:cubicBezTo>
                  <a:pt x="1173" y="408"/>
                  <a:pt x="1173" y="408"/>
                  <a:pt x="1173" y="408"/>
                </a:cubicBezTo>
                <a:cubicBezTo>
                  <a:pt x="1172" y="408"/>
                  <a:pt x="1171" y="408"/>
                  <a:pt x="1170" y="408"/>
                </a:cubicBezTo>
                <a:cubicBezTo>
                  <a:pt x="1170" y="407"/>
                  <a:pt x="1169" y="407"/>
                  <a:pt x="1168" y="407"/>
                </a:cubicBezTo>
                <a:cubicBezTo>
                  <a:pt x="1168" y="406"/>
                  <a:pt x="1169" y="405"/>
                  <a:pt x="1169" y="405"/>
                </a:cubicBezTo>
                <a:cubicBezTo>
                  <a:pt x="1171" y="405"/>
                  <a:pt x="1173" y="405"/>
                  <a:pt x="1175" y="405"/>
                </a:cubicBezTo>
                <a:cubicBezTo>
                  <a:pt x="1175" y="405"/>
                  <a:pt x="1176" y="405"/>
                  <a:pt x="1176" y="405"/>
                </a:cubicBezTo>
                <a:cubicBezTo>
                  <a:pt x="1179" y="406"/>
                  <a:pt x="1180" y="407"/>
                  <a:pt x="1183" y="405"/>
                </a:cubicBezTo>
                <a:cubicBezTo>
                  <a:pt x="1183" y="405"/>
                  <a:pt x="1183" y="405"/>
                  <a:pt x="1183" y="404"/>
                </a:cubicBezTo>
                <a:cubicBezTo>
                  <a:pt x="1186" y="403"/>
                  <a:pt x="1189" y="400"/>
                  <a:pt x="1194" y="399"/>
                </a:cubicBezTo>
                <a:cubicBezTo>
                  <a:pt x="1198" y="398"/>
                  <a:pt x="1201" y="401"/>
                  <a:pt x="1205" y="399"/>
                </a:cubicBezTo>
                <a:cubicBezTo>
                  <a:pt x="1206" y="400"/>
                  <a:pt x="1206" y="401"/>
                  <a:pt x="1208" y="402"/>
                </a:cubicBezTo>
                <a:cubicBezTo>
                  <a:pt x="1209" y="402"/>
                  <a:pt x="1211" y="401"/>
                  <a:pt x="1211" y="402"/>
                </a:cubicBezTo>
                <a:cubicBezTo>
                  <a:pt x="1212" y="403"/>
                  <a:pt x="1212" y="404"/>
                  <a:pt x="1214" y="405"/>
                </a:cubicBezTo>
                <a:cubicBezTo>
                  <a:pt x="1217" y="404"/>
                  <a:pt x="1217" y="406"/>
                  <a:pt x="1220" y="406"/>
                </a:cubicBezTo>
                <a:cubicBezTo>
                  <a:pt x="1222" y="407"/>
                  <a:pt x="1226" y="408"/>
                  <a:pt x="1228" y="407"/>
                </a:cubicBezTo>
                <a:cubicBezTo>
                  <a:pt x="1229" y="407"/>
                  <a:pt x="1230" y="406"/>
                  <a:pt x="1231" y="406"/>
                </a:cubicBezTo>
                <a:cubicBezTo>
                  <a:pt x="1234" y="406"/>
                  <a:pt x="1236" y="407"/>
                  <a:pt x="1238" y="407"/>
                </a:cubicBezTo>
                <a:cubicBezTo>
                  <a:pt x="1243" y="406"/>
                  <a:pt x="1247" y="403"/>
                  <a:pt x="1245" y="397"/>
                </a:cubicBezTo>
                <a:cubicBezTo>
                  <a:pt x="1245" y="396"/>
                  <a:pt x="1245" y="395"/>
                  <a:pt x="1244" y="394"/>
                </a:cubicBezTo>
                <a:cubicBezTo>
                  <a:pt x="1243" y="392"/>
                  <a:pt x="1238" y="391"/>
                  <a:pt x="1236" y="389"/>
                </a:cubicBezTo>
                <a:cubicBezTo>
                  <a:pt x="1236" y="389"/>
                  <a:pt x="1236" y="389"/>
                  <a:pt x="1237" y="388"/>
                </a:cubicBezTo>
                <a:cubicBezTo>
                  <a:pt x="1235" y="388"/>
                  <a:pt x="1234" y="386"/>
                  <a:pt x="1233" y="385"/>
                </a:cubicBezTo>
                <a:cubicBezTo>
                  <a:pt x="1231" y="384"/>
                  <a:pt x="1229" y="382"/>
                  <a:pt x="1227" y="381"/>
                </a:cubicBezTo>
                <a:cubicBezTo>
                  <a:pt x="1226" y="381"/>
                  <a:pt x="1225" y="380"/>
                  <a:pt x="1224" y="380"/>
                </a:cubicBezTo>
                <a:cubicBezTo>
                  <a:pt x="1223" y="380"/>
                  <a:pt x="1223" y="379"/>
                  <a:pt x="1222" y="378"/>
                </a:cubicBezTo>
                <a:cubicBezTo>
                  <a:pt x="1221" y="379"/>
                  <a:pt x="1221" y="379"/>
                  <a:pt x="1220" y="379"/>
                </a:cubicBezTo>
                <a:cubicBezTo>
                  <a:pt x="1219" y="378"/>
                  <a:pt x="1218" y="376"/>
                  <a:pt x="1217" y="374"/>
                </a:cubicBezTo>
                <a:cubicBezTo>
                  <a:pt x="1218" y="374"/>
                  <a:pt x="1220" y="374"/>
                  <a:pt x="1221" y="373"/>
                </a:cubicBezTo>
                <a:cubicBezTo>
                  <a:pt x="1221" y="371"/>
                  <a:pt x="1223" y="370"/>
                  <a:pt x="1223" y="369"/>
                </a:cubicBezTo>
                <a:cubicBezTo>
                  <a:pt x="1224" y="369"/>
                  <a:pt x="1225" y="368"/>
                  <a:pt x="1226" y="368"/>
                </a:cubicBezTo>
                <a:cubicBezTo>
                  <a:pt x="1225" y="366"/>
                  <a:pt x="1223" y="365"/>
                  <a:pt x="1222" y="364"/>
                </a:cubicBezTo>
                <a:cubicBezTo>
                  <a:pt x="1222" y="364"/>
                  <a:pt x="1222" y="364"/>
                  <a:pt x="1222" y="363"/>
                </a:cubicBezTo>
                <a:cubicBezTo>
                  <a:pt x="1226" y="363"/>
                  <a:pt x="1229" y="362"/>
                  <a:pt x="1231" y="360"/>
                </a:cubicBezTo>
                <a:cubicBezTo>
                  <a:pt x="1231" y="360"/>
                  <a:pt x="1231" y="359"/>
                  <a:pt x="1231" y="359"/>
                </a:cubicBezTo>
                <a:cubicBezTo>
                  <a:pt x="1229" y="359"/>
                  <a:pt x="1227" y="360"/>
                  <a:pt x="1225" y="360"/>
                </a:cubicBezTo>
                <a:cubicBezTo>
                  <a:pt x="1224" y="360"/>
                  <a:pt x="1225" y="360"/>
                  <a:pt x="1224" y="360"/>
                </a:cubicBezTo>
                <a:cubicBezTo>
                  <a:pt x="1223" y="361"/>
                  <a:pt x="1221" y="361"/>
                  <a:pt x="1220" y="361"/>
                </a:cubicBezTo>
                <a:cubicBezTo>
                  <a:pt x="1219" y="362"/>
                  <a:pt x="1219" y="362"/>
                  <a:pt x="1218" y="363"/>
                </a:cubicBezTo>
                <a:cubicBezTo>
                  <a:pt x="1215" y="363"/>
                  <a:pt x="1213" y="364"/>
                  <a:pt x="1210" y="364"/>
                </a:cubicBezTo>
                <a:cubicBezTo>
                  <a:pt x="1209" y="364"/>
                  <a:pt x="1209" y="365"/>
                  <a:pt x="1208" y="365"/>
                </a:cubicBezTo>
                <a:cubicBezTo>
                  <a:pt x="1208" y="366"/>
                  <a:pt x="1208" y="366"/>
                  <a:pt x="1207" y="365"/>
                </a:cubicBezTo>
                <a:cubicBezTo>
                  <a:pt x="1207" y="365"/>
                  <a:pt x="1206" y="365"/>
                  <a:pt x="1206" y="365"/>
                </a:cubicBezTo>
                <a:cubicBezTo>
                  <a:pt x="1206" y="365"/>
                  <a:pt x="1206" y="365"/>
                  <a:pt x="1206" y="365"/>
                </a:cubicBezTo>
                <a:cubicBezTo>
                  <a:pt x="1206" y="366"/>
                  <a:pt x="1205" y="367"/>
                  <a:pt x="1204" y="367"/>
                </a:cubicBezTo>
                <a:cubicBezTo>
                  <a:pt x="1202" y="368"/>
                  <a:pt x="1200" y="367"/>
                  <a:pt x="1198" y="368"/>
                </a:cubicBezTo>
                <a:cubicBezTo>
                  <a:pt x="1198" y="368"/>
                  <a:pt x="1198" y="368"/>
                  <a:pt x="1198" y="368"/>
                </a:cubicBezTo>
                <a:cubicBezTo>
                  <a:pt x="1201" y="369"/>
                  <a:pt x="1204" y="372"/>
                  <a:pt x="1205" y="374"/>
                </a:cubicBezTo>
                <a:cubicBezTo>
                  <a:pt x="1207" y="375"/>
                  <a:pt x="1208" y="374"/>
                  <a:pt x="1210" y="374"/>
                </a:cubicBezTo>
                <a:cubicBezTo>
                  <a:pt x="1211" y="374"/>
                  <a:pt x="1213" y="374"/>
                  <a:pt x="1214" y="374"/>
                </a:cubicBezTo>
                <a:cubicBezTo>
                  <a:pt x="1214" y="375"/>
                  <a:pt x="1213" y="376"/>
                  <a:pt x="1213" y="377"/>
                </a:cubicBezTo>
                <a:cubicBezTo>
                  <a:pt x="1212" y="377"/>
                  <a:pt x="1211" y="377"/>
                  <a:pt x="1210" y="377"/>
                </a:cubicBezTo>
                <a:cubicBezTo>
                  <a:pt x="1209" y="377"/>
                  <a:pt x="1209" y="376"/>
                  <a:pt x="1207" y="376"/>
                </a:cubicBezTo>
                <a:cubicBezTo>
                  <a:pt x="1207" y="377"/>
                  <a:pt x="1206" y="378"/>
                  <a:pt x="1205" y="378"/>
                </a:cubicBezTo>
                <a:cubicBezTo>
                  <a:pt x="1204" y="378"/>
                  <a:pt x="1203" y="378"/>
                  <a:pt x="1202" y="378"/>
                </a:cubicBezTo>
                <a:cubicBezTo>
                  <a:pt x="1198" y="380"/>
                  <a:pt x="1201" y="381"/>
                  <a:pt x="1195" y="380"/>
                </a:cubicBezTo>
                <a:cubicBezTo>
                  <a:pt x="1195" y="380"/>
                  <a:pt x="1195" y="380"/>
                  <a:pt x="1195" y="380"/>
                </a:cubicBezTo>
                <a:cubicBezTo>
                  <a:pt x="1197" y="374"/>
                  <a:pt x="1194" y="375"/>
                  <a:pt x="1190" y="374"/>
                </a:cubicBezTo>
                <a:cubicBezTo>
                  <a:pt x="1189" y="374"/>
                  <a:pt x="1189" y="374"/>
                  <a:pt x="1189" y="374"/>
                </a:cubicBezTo>
                <a:cubicBezTo>
                  <a:pt x="1191" y="372"/>
                  <a:pt x="1195" y="371"/>
                  <a:pt x="1196" y="370"/>
                </a:cubicBezTo>
                <a:cubicBezTo>
                  <a:pt x="1196" y="369"/>
                  <a:pt x="1196" y="369"/>
                  <a:pt x="1195" y="368"/>
                </a:cubicBezTo>
                <a:cubicBezTo>
                  <a:pt x="1191" y="368"/>
                  <a:pt x="1188" y="369"/>
                  <a:pt x="1186" y="366"/>
                </a:cubicBezTo>
                <a:cubicBezTo>
                  <a:pt x="1186" y="366"/>
                  <a:pt x="1186" y="366"/>
                  <a:pt x="1186" y="366"/>
                </a:cubicBezTo>
                <a:cubicBezTo>
                  <a:pt x="1186" y="366"/>
                  <a:pt x="1187" y="365"/>
                  <a:pt x="1187" y="365"/>
                </a:cubicBezTo>
                <a:cubicBezTo>
                  <a:pt x="1187" y="365"/>
                  <a:pt x="1187" y="365"/>
                  <a:pt x="1187" y="364"/>
                </a:cubicBezTo>
                <a:cubicBezTo>
                  <a:pt x="1187" y="364"/>
                  <a:pt x="1186" y="363"/>
                  <a:pt x="1186" y="363"/>
                </a:cubicBezTo>
                <a:cubicBezTo>
                  <a:pt x="1186" y="363"/>
                  <a:pt x="1186" y="363"/>
                  <a:pt x="1185" y="363"/>
                </a:cubicBezTo>
                <a:cubicBezTo>
                  <a:pt x="1185" y="363"/>
                  <a:pt x="1185" y="364"/>
                  <a:pt x="1185" y="364"/>
                </a:cubicBezTo>
                <a:cubicBezTo>
                  <a:pt x="1176" y="364"/>
                  <a:pt x="1178" y="368"/>
                  <a:pt x="1174" y="371"/>
                </a:cubicBezTo>
                <a:cubicBezTo>
                  <a:pt x="1173" y="371"/>
                  <a:pt x="1170" y="371"/>
                  <a:pt x="1171" y="374"/>
                </a:cubicBezTo>
                <a:cubicBezTo>
                  <a:pt x="1171" y="374"/>
                  <a:pt x="1172" y="374"/>
                  <a:pt x="1172" y="375"/>
                </a:cubicBezTo>
                <a:cubicBezTo>
                  <a:pt x="1172" y="376"/>
                  <a:pt x="1171" y="377"/>
                  <a:pt x="1171" y="378"/>
                </a:cubicBezTo>
                <a:cubicBezTo>
                  <a:pt x="1166" y="378"/>
                  <a:pt x="1165" y="382"/>
                  <a:pt x="1164" y="386"/>
                </a:cubicBezTo>
                <a:cubicBezTo>
                  <a:pt x="1164" y="387"/>
                  <a:pt x="1164" y="388"/>
                  <a:pt x="1164" y="389"/>
                </a:cubicBezTo>
                <a:cubicBezTo>
                  <a:pt x="1164" y="389"/>
                  <a:pt x="1162" y="389"/>
                  <a:pt x="1162" y="389"/>
                </a:cubicBezTo>
                <a:cubicBezTo>
                  <a:pt x="1161" y="391"/>
                  <a:pt x="1161" y="392"/>
                  <a:pt x="1161" y="394"/>
                </a:cubicBezTo>
                <a:cubicBezTo>
                  <a:pt x="1159" y="395"/>
                  <a:pt x="1159" y="395"/>
                  <a:pt x="1158" y="396"/>
                </a:cubicBezTo>
                <a:cubicBezTo>
                  <a:pt x="1158" y="396"/>
                  <a:pt x="1158" y="397"/>
                  <a:pt x="1158" y="397"/>
                </a:cubicBezTo>
                <a:cubicBezTo>
                  <a:pt x="1160" y="397"/>
                  <a:pt x="1162" y="402"/>
                  <a:pt x="1164" y="403"/>
                </a:cubicBezTo>
                <a:cubicBezTo>
                  <a:pt x="1166" y="404"/>
                  <a:pt x="1168" y="404"/>
                  <a:pt x="1169" y="405"/>
                </a:cubicBezTo>
                <a:cubicBezTo>
                  <a:pt x="1168" y="406"/>
                  <a:pt x="1168" y="406"/>
                  <a:pt x="1167" y="407"/>
                </a:cubicBezTo>
                <a:cubicBezTo>
                  <a:pt x="1164" y="407"/>
                  <a:pt x="1164" y="406"/>
                  <a:pt x="1161" y="407"/>
                </a:cubicBezTo>
                <a:cubicBezTo>
                  <a:pt x="1160" y="407"/>
                  <a:pt x="1159" y="407"/>
                  <a:pt x="1158" y="407"/>
                </a:cubicBezTo>
                <a:cubicBezTo>
                  <a:pt x="1158" y="408"/>
                  <a:pt x="1158" y="408"/>
                  <a:pt x="1157" y="409"/>
                </a:cubicBezTo>
                <a:cubicBezTo>
                  <a:pt x="1156" y="410"/>
                  <a:pt x="1155" y="410"/>
                  <a:pt x="1153" y="411"/>
                </a:cubicBezTo>
                <a:cubicBezTo>
                  <a:pt x="1152" y="412"/>
                  <a:pt x="1152" y="413"/>
                  <a:pt x="1150" y="413"/>
                </a:cubicBezTo>
                <a:cubicBezTo>
                  <a:pt x="1151" y="413"/>
                  <a:pt x="1151" y="412"/>
                  <a:pt x="1151" y="411"/>
                </a:cubicBezTo>
                <a:cubicBezTo>
                  <a:pt x="1152" y="411"/>
                  <a:pt x="1152" y="411"/>
                  <a:pt x="1153" y="410"/>
                </a:cubicBezTo>
                <a:cubicBezTo>
                  <a:pt x="1153" y="410"/>
                  <a:pt x="1153" y="410"/>
                  <a:pt x="1153" y="410"/>
                </a:cubicBezTo>
                <a:cubicBezTo>
                  <a:pt x="1152" y="410"/>
                  <a:pt x="1150" y="409"/>
                  <a:pt x="1150" y="409"/>
                </a:cubicBezTo>
                <a:cubicBezTo>
                  <a:pt x="1150" y="409"/>
                  <a:pt x="1149" y="409"/>
                  <a:pt x="1149" y="410"/>
                </a:cubicBezTo>
                <a:cubicBezTo>
                  <a:pt x="1149" y="407"/>
                  <a:pt x="1144" y="409"/>
                  <a:pt x="1143" y="407"/>
                </a:cubicBezTo>
                <a:cubicBezTo>
                  <a:pt x="1142" y="408"/>
                  <a:pt x="1142" y="408"/>
                  <a:pt x="1140" y="408"/>
                </a:cubicBezTo>
                <a:cubicBezTo>
                  <a:pt x="1140" y="407"/>
                  <a:pt x="1140" y="407"/>
                  <a:pt x="1139" y="407"/>
                </a:cubicBezTo>
                <a:cubicBezTo>
                  <a:pt x="1137" y="409"/>
                  <a:pt x="1137" y="408"/>
                  <a:pt x="1135" y="409"/>
                </a:cubicBezTo>
                <a:cubicBezTo>
                  <a:pt x="1135" y="409"/>
                  <a:pt x="1135" y="409"/>
                  <a:pt x="1135" y="409"/>
                </a:cubicBezTo>
                <a:cubicBezTo>
                  <a:pt x="1135" y="411"/>
                  <a:pt x="1137" y="412"/>
                  <a:pt x="1139" y="413"/>
                </a:cubicBezTo>
                <a:cubicBezTo>
                  <a:pt x="1139" y="413"/>
                  <a:pt x="1139" y="413"/>
                  <a:pt x="1139" y="413"/>
                </a:cubicBezTo>
                <a:cubicBezTo>
                  <a:pt x="1138" y="413"/>
                  <a:pt x="1138" y="413"/>
                  <a:pt x="1138" y="414"/>
                </a:cubicBezTo>
                <a:cubicBezTo>
                  <a:pt x="1138" y="413"/>
                  <a:pt x="1137" y="413"/>
                  <a:pt x="1137" y="413"/>
                </a:cubicBezTo>
                <a:cubicBezTo>
                  <a:pt x="1137" y="412"/>
                  <a:pt x="1136" y="412"/>
                  <a:pt x="1135" y="412"/>
                </a:cubicBezTo>
                <a:cubicBezTo>
                  <a:pt x="1135" y="412"/>
                  <a:pt x="1135" y="412"/>
                  <a:pt x="1135" y="412"/>
                </a:cubicBezTo>
                <a:cubicBezTo>
                  <a:pt x="1135" y="413"/>
                  <a:pt x="1136" y="413"/>
                  <a:pt x="1136" y="414"/>
                </a:cubicBezTo>
                <a:cubicBezTo>
                  <a:pt x="1136" y="414"/>
                  <a:pt x="1136" y="414"/>
                  <a:pt x="1136" y="414"/>
                </a:cubicBezTo>
                <a:cubicBezTo>
                  <a:pt x="1136" y="415"/>
                  <a:pt x="1136" y="415"/>
                  <a:pt x="1135" y="415"/>
                </a:cubicBezTo>
                <a:cubicBezTo>
                  <a:pt x="1135" y="414"/>
                  <a:pt x="1134" y="413"/>
                  <a:pt x="1132" y="412"/>
                </a:cubicBezTo>
                <a:cubicBezTo>
                  <a:pt x="1132" y="413"/>
                  <a:pt x="1132" y="413"/>
                  <a:pt x="1132" y="413"/>
                </a:cubicBezTo>
                <a:cubicBezTo>
                  <a:pt x="1133" y="414"/>
                  <a:pt x="1134" y="414"/>
                  <a:pt x="1135" y="415"/>
                </a:cubicBezTo>
                <a:cubicBezTo>
                  <a:pt x="1134" y="415"/>
                  <a:pt x="1134" y="415"/>
                  <a:pt x="1134" y="415"/>
                </a:cubicBezTo>
                <a:cubicBezTo>
                  <a:pt x="1134" y="415"/>
                  <a:pt x="1133" y="415"/>
                  <a:pt x="1132" y="415"/>
                </a:cubicBezTo>
                <a:cubicBezTo>
                  <a:pt x="1132" y="412"/>
                  <a:pt x="1130" y="412"/>
                  <a:pt x="1129" y="411"/>
                </a:cubicBezTo>
                <a:cubicBezTo>
                  <a:pt x="1129" y="411"/>
                  <a:pt x="1130" y="410"/>
                  <a:pt x="1130" y="410"/>
                </a:cubicBezTo>
                <a:cubicBezTo>
                  <a:pt x="1130" y="410"/>
                  <a:pt x="1130" y="410"/>
                  <a:pt x="1130" y="410"/>
                </a:cubicBezTo>
                <a:cubicBezTo>
                  <a:pt x="1129" y="410"/>
                  <a:pt x="1129" y="410"/>
                  <a:pt x="1129" y="410"/>
                </a:cubicBezTo>
                <a:cubicBezTo>
                  <a:pt x="1129" y="410"/>
                  <a:pt x="1128" y="411"/>
                  <a:pt x="1128" y="411"/>
                </a:cubicBezTo>
                <a:cubicBezTo>
                  <a:pt x="1128" y="411"/>
                  <a:pt x="1128" y="411"/>
                  <a:pt x="1128" y="412"/>
                </a:cubicBezTo>
                <a:cubicBezTo>
                  <a:pt x="1128" y="412"/>
                  <a:pt x="1127" y="413"/>
                  <a:pt x="1127" y="414"/>
                </a:cubicBezTo>
                <a:cubicBezTo>
                  <a:pt x="1129" y="416"/>
                  <a:pt x="1130" y="418"/>
                  <a:pt x="1132" y="420"/>
                </a:cubicBezTo>
                <a:cubicBezTo>
                  <a:pt x="1132" y="420"/>
                  <a:pt x="1132" y="421"/>
                  <a:pt x="1132" y="421"/>
                </a:cubicBezTo>
                <a:cubicBezTo>
                  <a:pt x="1131" y="421"/>
                  <a:pt x="1131" y="421"/>
                  <a:pt x="1131" y="421"/>
                </a:cubicBezTo>
                <a:cubicBezTo>
                  <a:pt x="1131" y="421"/>
                  <a:pt x="1131" y="421"/>
                  <a:pt x="1131" y="421"/>
                </a:cubicBezTo>
                <a:cubicBezTo>
                  <a:pt x="1131" y="420"/>
                  <a:pt x="1131" y="420"/>
                  <a:pt x="1131" y="419"/>
                </a:cubicBezTo>
                <a:cubicBezTo>
                  <a:pt x="1130" y="419"/>
                  <a:pt x="1130" y="419"/>
                  <a:pt x="1129" y="420"/>
                </a:cubicBezTo>
                <a:cubicBezTo>
                  <a:pt x="1129" y="420"/>
                  <a:pt x="1129" y="420"/>
                  <a:pt x="1129" y="420"/>
                </a:cubicBezTo>
                <a:cubicBezTo>
                  <a:pt x="1129" y="420"/>
                  <a:pt x="1130" y="421"/>
                  <a:pt x="1130" y="422"/>
                </a:cubicBezTo>
                <a:cubicBezTo>
                  <a:pt x="1129" y="422"/>
                  <a:pt x="1129" y="422"/>
                  <a:pt x="1128" y="423"/>
                </a:cubicBezTo>
                <a:cubicBezTo>
                  <a:pt x="1128" y="423"/>
                  <a:pt x="1128" y="423"/>
                  <a:pt x="1128" y="423"/>
                </a:cubicBezTo>
                <a:cubicBezTo>
                  <a:pt x="1129" y="423"/>
                  <a:pt x="1136" y="427"/>
                  <a:pt x="1137" y="428"/>
                </a:cubicBezTo>
                <a:cubicBezTo>
                  <a:pt x="1136" y="428"/>
                  <a:pt x="1136" y="428"/>
                  <a:pt x="1136" y="428"/>
                </a:cubicBezTo>
                <a:cubicBezTo>
                  <a:pt x="1136" y="429"/>
                  <a:pt x="1137" y="430"/>
                  <a:pt x="1137" y="431"/>
                </a:cubicBezTo>
                <a:cubicBezTo>
                  <a:pt x="1137" y="431"/>
                  <a:pt x="1136" y="431"/>
                  <a:pt x="1136" y="431"/>
                </a:cubicBezTo>
                <a:cubicBezTo>
                  <a:pt x="1136" y="431"/>
                  <a:pt x="1136" y="431"/>
                  <a:pt x="1136" y="431"/>
                </a:cubicBezTo>
                <a:cubicBezTo>
                  <a:pt x="1135" y="430"/>
                  <a:pt x="1134" y="429"/>
                  <a:pt x="1133" y="428"/>
                </a:cubicBezTo>
                <a:cubicBezTo>
                  <a:pt x="1132" y="429"/>
                  <a:pt x="1131" y="429"/>
                  <a:pt x="1130" y="429"/>
                </a:cubicBezTo>
                <a:cubicBezTo>
                  <a:pt x="1131" y="430"/>
                  <a:pt x="1131" y="431"/>
                  <a:pt x="1131" y="432"/>
                </a:cubicBezTo>
                <a:cubicBezTo>
                  <a:pt x="1132" y="432"/>
                  <a:pt x="1132" y="432"/>
                  <a:pt x="1133" y="431"/>
                </a:cubicBezTo>
                <a:cubicBezTo>
                  <a:pt x="1133" y="432"/>
                  <a:pt x="1133" y="432"/>
                  <a:pt x="1133" y="433"/>
                </a:cubicBezTo>
                <a:cubicBezTo>
                  <a:pt x="1132" y="433"/>
                  <a:pt x="1132" y="433"/>
                  <a:pt x="1131" y="434"/>
                </a:cubicBezTo>
                <a:cubicBezTo>
                  <a:pt x="1131" y="434"/>
                  <a:pt x="1131" y="433"/>
                  <a:pt x="1130" y="433"/>
                </a:cubicBezTo>
                <a:cubicBezTo>
                  <a:pt x="1130" y="433"/>
                  <a:pt x="1131" y="433"/>
                  <a:pt x="1131" y="433"/>
                </a:cubicBezTo>
                <a:cubicBezTo>
                  <a:pt x="1131" y="433"/>
                  <a:pt x="1131" y="433"/>
                  <a:pt x="1130" y="433"/>
                </a:cubicBezTo>
                <a:cubicBezTo>
                  <a:pt x="1130" y="432"/>
                  <a:pt x="1129" y="432"/>
                  <a:pt x="1128" y="432"/>
                </a:cubicBezTo>
                <a:cubicBezTo>
                  <a:pt x="1128" y="432"/>
                  <a:pt x="1128" y="432"/>
                  <a:pt x="1128" y="433"/>
                </a:cubicBezTo>
                <a:cubicBezTo>
                  <a:pt x="1129" y="435"/>
                  <a:pt x="1130" y="436"/>
                  <a:pt x="1130" y="439"/>
                </a:cubicBezTo>
                <a:cubicBezTo>
                  <a:pt x="1129" y="438"/>
                  <a:pt x="1129" y="438"/>
                  <a:pt x="1127" y="438"/>
                </a:cubicBezTo>
                <a:cubicBezTo>
                  <a:pt x="1127" y="439"/>
                  <a:pt x="1127" y="439"/>
                  <a:pt x="1127" y="439"/>
                </a:cubicBezTo>
                <a:cubicBezTo>
                  <a:pt x="1127" y="439"/>
                  <a:pt x="1127" y="439"/>
                  <a:pt x="1126" y="439"/>
                </a:cubicBezTo>
                <a:cubicBezTo>
                  <a:pt x="1126" y="438"/>
                  <a:pt x="1125" y="436"/>
                  <a:pt x="1124" y="436"/>
                </a:cubicBezTo>
                <a:cubicBezTo>
                  <a:pt x="1124" y="437"/>
                  <a:pt x="1123" y="437"/>
                  <a:pt x="1123" y="437"/>
                </a:cubicBezTo>
                <a:cubicBezTo>
                  <a:pt x="1123" y="437"/>
                  <a:pt x="1122" y="436"/>
                  <a:pt x="1122" y="436"/>
                </a:cubicBezTo>
                <a:cubicBezTo>
                  <a:pt x="1122" y="435"/>
                  <a:pt x="1122" y="434"/>
                  <a:pt x="1122" y="433"/>
                </a:cubicBezTo>
                <a:cubicBezTo>
                  <a:pt x="1121" y="432"/>
                  <a:pt x="1120" y="431"/>
                  <a:pt x="1120" y="430"/>
                </a:cubicBezTo>
                <a:cubicBezTo>
                  <a:pt x="1120" y="429"/>
                  <a:pt x="1120" y="428"/>
                  <a:pt x="1121" y="428"/>
                </a:cubicBezTo>
                <a:cubicBezTo>
                  <a:pt x="1123" y="428"/>
                  <a:pt x="1123" y="427"/>
                  <a:pt x="1124" y="427"/>
                </a:cubicBezTo>
                <a:cubicBezTo>
                  <a:pt x="1127" y="427"/>
                  <a:pt x="1129" y="431"/>
                  <a:pt x="1131" y="428"/>
                </a:cubicBezTo>
                <a:cubicBezTo>
                  <a:pt x="1131" y="428"/>
                  <a:pt x="1131" y="428"/>
                  <a:pt x="1131" y="428"/>
                </a:cubicBezTo>
                <a:cubicBezTo>
                  <a:pt x="1129" y="428"/>
                  <a:pt x="1128" y="426"/>
                  <a:pt x="1126" y="426"/>
                </a:cubicBezTo>
                <a:cubicBezTo>
                  <a:pt x="1124" y="425"/>
                  <a:pt x="1121" y="426"/>
                  <a:pt x="1119" y="426"/>
                </a:cubicBezTo>
                <a:cubicBezTo>
                  <a:pt x="1118" y="425"/>
                  <a:pt x="1118" y="424"/>
                  <a:pt x="1117" y="423"/>
                </a:cubicBezTo>
                <a:cubicBezTo>
                  <a:pt x="1117" y="423"/>
                  <a:pt x="1117" y="423"/>
                  <a:pt x="1117" y="423"/>
                </a:cubicBezTo>
                <a:cubicBezTo>
                  <a:pt x="1118" y="423"/>
                  <a:pt x="1118" y="423"/>
                  <a:pt x="1119" y="422"/>
                </a:cubicBezTo>
                <a:cubicBezTo>
                  <a:pt x="1119" y="422"/>
                  <a:pt x="1119" y="422"/>
                  <a:pt x="1119" y="422"/>
                </a:cubicBezTo>
                <a:cubicBezTo>
                  <a:pt x="1119" y="421"/>
                  <a:pt x="1119" y="421"/>
                  <a:pt x="1119" y="421"/>
                </a:cubicBezTo>
                <a:cubicBezTo>
                  <a:pt x="1116" y="422"/>
                  <a:pt x="1113" y="420"/>
                  <a:pt x="1113" y="417"/>
                </a:cubicBezTo>
                <a:cubicBezTo>
                  <a:pt x="1112" y="417"/>
                  <a:pt x="1112" y="416"/>
                  <a:pt x="1112" y="416"/>
                </a:cubicBezTo>
                <a:cubicBezTo>
                  <a:pt x="1111" y="414"/>
                  <a:pt x="1109" y="414"/>
                  <a:pt x="1108" y="412"/>
                </a:cubicBezTo>
                <a:cubicBezTo>
                  <a:pt x="1108" y="412"/>
                  <a:pt x="1109" y="412"/>
                  <a:pt x="1109" y="412"/>
                </a:cubicBezTo>
                <a:cubicBezTo>
                  <a:pt x="1109" y="411"/>
                  <a:pt x="1108" y="411"/>
                  <a:pt x="1108" y="410"/>
                </a:cubicBezTo>
                <a:cubicBezTo>
                  <a:pt x="1108" y="410"/>
                  <a:pt x="1109" y="409"/>
                  <a:pt x="1109" y="408"/>
                </a:cubicBezTo>
                <a:cubicBezTo>
                  <a:pt x="1109" y="408"/>
                  <a:pt x="1109" y="404"/>
                  <a:pt x="1109" y="403"/>
                </a:cubicBezTo>
                <a:cubicBezTo>
                  <a:pt x="1110" y="403"/>
                  <a:pt x="1110" y="403"/>
                  <a:pt x="1110" y="402"/>
                </a:cubicBezTo>
                <a:cubicBezTo>
                  <a:pt x="1109" y="401"/>
                  <a:pt x="1108" y="401"/>
                  <a:pt x="1107" y="400"/>
                </a:cubicBezTo>
                <a:cubicBezTo>
                  <a:pt x="1106" y="400"/>
                  <a:pt x="1106" y="399"/>
                  <a:pt x="1105" y="398"/>
                </a:cubicBezTo>
                <a:cubicBezTo>
                  <a:pt x="1102" y="396"/>
                  <a:pt x="1099" y="395"/>
                  <a:pt x="1096" y="393"/>
                </a:cubicBezTo>
                <a:cubicBezTo>
                  <a:pt x="1095" y="392"/>
                  <a:pt x="1095" y="391"/>
                  <a:pt x="1093" y="390"/>
                </a:cubicBezTo>
                <a:cubicBezTo>
                  <a:pt x="1093" y="390"/>
                  <a:pt x="1090" y="389"/>
                  <a:pt x="1090" y="389"/>
                </a:cubicBezTo>
                <a:cubicBezTo>
                  <a:pt x="1089" y="388"/>
                  <a:pt x="1088" y="389"/>
                  <a:pt x="1088" y="389"/>
                </a:cubicBezTo>
                <a:cubicBezTo>
                  <a:pt x="1086" y="387"/>
                  <a:pt x="1084" y="385"/>
                  <a:pt x="1082" y="383"/>
                </a:cubicBezTo>
                <a:cubicBezTo>
                  <a:pt x="1082" y="383"/>
                  <a:pt x="1082" y="383"/>
                  <a:pt x="1082" y="383"/>
                </a:cubicBezTo>
                <a:cubicBezTo>
                  <a:pt x="1083" y="383"/>
                  <a:pt x="1084" y="383"/>
                  <a:pt x="1084" y="383"/>
                </a:cubicBezTo>
                <a:cubicBezTo>
                  <a:pt x="1079" y="381"/>
                  <a:pt x="1083" y="377"/>
                  <a:pt x="1077" y="375"/>
                </a:cubicBezTo>
                <a:cubicBezTo>
                  <a:pt x="1077" y="376"/>
                  <a:pt x="1076" y="377"/>
                  <a:pt x="1076" y="378"/>
                </a:cubicBezTo>
                <a:cubicBezTo>
                  <a:pt x="1075" y="378"/>
                  <a:pt x="1075" y="379"/>
                  <a:pt x="1074" y="379"/>
                </a:cubicBezTo>
                <a:cubicBezTo>
                  <a:pt x="1074" y="377"/>
                  <a:pt x="1073" y="376"/>
                  <a:pt x="1072" y="374"/>
                </a:cubicBezTo>
                <a:cubicBezTo>
                  <a:pt x="1073" y="374"/>
                  <a:pt x="1073" y="373"/>
                  <a:pt x="1074" y="373"/>
                </a:cubicBezTo>
                <a:cubicBezTo>
                  <a:pt x="1074" y="372"/>
                  <a:pt x="1073" y="372"/>
                  <a:pt x="1073" y="372"/>
                </a:cubicBezTo>
                <a:cubicBezTo>
                  <a:pt x="1072" y="372"/>
                  <a:pt x="1071" y="372"/>
                  <a:pt x="1070" y="372"/>
                </a:cubicBezTo>
                <a:cubicBezTo>
                  <a:pt x="1070" y="372"/>
                  <a:pt x="1070" y="372"/>
                  <a:pt x="1070" y="373"/>
                </a:cubicBezTo>
                <a:cubicBezTo>
                  <a:pt x="1068" y="373"/>
                  <a:pt x="1065" y="374"/>
                  <a:pt x="1064" y="374"/>
                </a:cubicBezTo>
                <a:cubicBezTo>
                  <a:pt x="1064" y="375"/>
                  <a:pt x="1064" y="375"/>
                  <a:pt x="1064" y="376"/>
                </a:cubicBezTo>
                <a:cubicBezTo>
                  <a:pt x="1064" y="376"/>
                  <a:pt x="1064" y="376"/>
                  <a:pt x="1065" y="376"/>
                </a:cubicBezTo>
                <a:cubicBezTo>
                  <a:pt x="1065" y="377"/>
                  <a:pt x="1065" y="377"/>
                  <a:pt x="1066" y="378"/>
                </a:cubicBezTo>
                <a:cubicBezTo>
                  <a:pt x="1065" y="379"/>
                  <a:pt x="1065" y="379"/>
                  <a:pt x="1064" y="380"/>
                </a:cubicBezTo>
                <a:cubicBezTo>
                  <a:pt x="1065" y="384"/>
                  <a:pt x="1067" y="385"/>
                  <a:pt x="1070" y="387"/>
                </a:cubicBezTo>
                <a:cubicBezTo>
                  <a:pt x="1071" y="388"/>
                  <a:pt x="1072" y="388"/>
                  <a:pt x="1073" y="389"/>
                </a:cubicBezTo>
                <a:cubicBezTo>
                  <a:pt x="1074" y="390"/>
                  <a:pt x="1074" y="392"/>
                  <a:pt x="1074" y="393"/>
                </a:cubicBezTo>
                <a:cubicBezTo>
                  <a:pt x="1075" y="395"/>
                  <a:pt x="1078" y="398"/>
                  <a:pt x="1080" y="400"/>
                </a:cubicBezTo>
                <a:cubicBezTo>
                  <a:pt x="1081" y="401"/>
                  <a:pt x="1087" y="400"/>
                  <a:pt x="1088" y="401"/>
                </a:cubicBezTo>
                <a:cubicBezTo>
                  <a:pt x="1088" y="401"/>
                  <a:pt x="1088" y="402"/>
                  <a:pt x="1089" y="402"/>
                </a:cubicBezTo>
                <a:cubicBezTo>
                  <a:pt x="1088" y="402"/>
                  <a:pt x="1087" y="403"/>
                  <a:pt x="1087" y="403"/>
                </a:cubicBezTo>
                <a:cubicBezTo>
                  <a:pt x="1087" y="404"/>
                  <a:pt x="1087" y="404"/>
                  <a:pt x="1087" y="404"/>
                </a:cubicBezTo>
                <a:cubicBezTo>
                  <a:pt x="1094" y="406"/>
                  <a:pt x="1099" y="409"/>
                  <a:pt x="1103" y="413"/>
                </a:cubicBezTo>
                <a:cubicBezTo>
                  <a:pt x="1103" y="414"/>
                  <a:pt x="1102" y="415"/>
                  <a:pt x="1102" y="416"/>
                </a:cubicBezTo>
                <a:cubicBezTo>
                  <a:pt x="1101" y="416"/>
                  <a:pt x="1100" y="415"/>
                  <a:pt x="1100" y="415"/>
                </a:cubicBezTo>
                <a:cubicBezTo>
                  <a:pt x="1099" y="414"/>
                  <a:pt x="1100" y="414"/>
                  <a:pt x="1099" y="413"/>
                </a:cubicBezTo>
                <a:cubicBezTo>
                  <a:pt x="1098" y="412"/>
                  <a:pt x="1095" y="413"/>
                  <a:pt x="1095" y="411"/>
                </a:cubicBezTo>
                <a:cubicBezTo>
                  <a:pt x="1092" y="411"/>
                  <a:pt x="1091" y="414"/>
                  <a:pt x="1091" y="417"/>
                </a:cubicBezTo>
                <a:cubicBezTo>
                  <a:pt x="1092" y="417"/>
                  <a:pt x="1093" y="418"/>
                  <a:pt x="1095" y="419"/>
                </a:cubicBezTo>
                <a:cubicBezTo>
                  <a:pt x="1094" y="420"/>
                  <a:pt x="1094" y="421"/>
                  <a:pt x="1095" y="421"/>
                </a:cubicBezTo>
                <a:cubicBezTo>
                  <a:pt x="1094" y="422"/>
                  <a:pt x="1094" y="422"/>
                  <a:pt x="1094" y="422"/>
                </a:cubicBezTo>
                <a:cubicBezTo>
                  <a:pt x="1092" y="422"/>
                  <a:pt x="1092" y="423"/>
                  <a:pt x="1091" y="424"/>
                </a:cubicBezTo>
                <a:cubicBezTo>
                  <a:pt x="1091" y="425"/>
                  <a:pt x="1091" y="425"/>
                  <a:pt x="1091" y="426"/>
                </a:cubicBezTo>
                <a:cubicBezTo>
                  <a:pt x="1089" y="426"/>
                  <a:pt x="1088" y="428"/>
                  <a:pt x="1088" y="429"/>
                </a:cubicBezTo>
                <a:cubicBezTo>
                  <a:pt x="1087" y="429"/>
                  <a:pt x="1086" y="429"/>
                  <a:pt x="1086" y="429"/>
                </a:cubicBezTo>
                <a:cubicBezTo>
                  <a:pt x="1086" y="429"/>
                  <a:pt x="1085" y="429"/>
                  <a:pt x="1085" y="429"/>
                </a:cubicBezTo>
                <a:cubicBezTo>
                  <a:pt x="1085" y="428"/>
                  <a:pt x="1085" y="428"/>
                  <a:pt x="1085" y="427"/>
                </a:cubicBezTo>
                <a:cubicBezTo>
                  <a:pt x="1086" y="427"/>
                  <a:pt x="1087" y="426"/>
                  <a:pt x="1086" y="424"/>
                </a:cubicBezTo>
                <a:cubicBezTo>
                  <a:pt x="1087" y="424"/>
                  <a:pt x="1087" y="424"/>
                  <a:pt x="1087" y="424"/>
                </a:cubicBezTo>
                <a:cubicBezTo>
                  <a:pt x="1088" y="424"/>
                  <a:pt x="1088" y="424"/>
                  <a:pt x="1089" y="424"/>
                </a:cubicBezTo>
                <a:cubicBezTo>
                  <a:pt x="1089" y="424"/>
                  <a:pt x="1089" y="424"/>
                  <a:pt x="1089" y="424"/>
                </a:cubicBezTo>
                <a:cubicBezTo>
                  <a:pt x="1089" y="423"/>
                  <a:pt x="1086" y="414"/>
                  <a:pt x="1085" y="414"/>
                </a:cubicBezTo>
                <a:cubicBezTo>
                  <a:pt x="1084" y="414"/>
                  <a:pt x="1084" y="415"/>
                  <a:pt x="1083" y="414"/>
                </a:cubicBezTo>
                <a:cubicBezTo>
                  <a:pt x="1082" y="414"/>
                  <a:pt x="1082" y="413"/>
                  <a:pt x="1081" y="413"/>
                </a:cubicBezTo>
                <a:cubicBezTo>
                  <a:pt x="1081" y="412"/>
                  <a:pt x="1081" y="411"/>
                  <a:pt x="1081" y="411"/>
                </a:cubicBezTo>
                <a:cubicBezTo>
                  <a:pt x="1080" y="410"/>
                  <a:pt x="1080" y="410"/>
                  <a:pt x="1080" y="409"/>
                </a:cubicBezTo>
                <a:cubicBezTo>
                  <a:pt x="1079" y="410"/>
                  <a:pt x="1078" y="410"/>
                  <a:pt x="1077" y="410"/>
                </a:cubicBezTo>
                <a:cubicBezTo>
                  <a:pt x="1077" y="410"/>
                  <a:pt x="1077" y="410"/>
                  <a:pt x="1077" y="410"/>
                </a:cubicBezTo>
                <a:cubicBezTo>
                  <a:pt x="1078" y="409"/>
                  <a:pt x="1078" y="409"/>
                  <a:pt x="1078" y="409"/>
                </a:cubicBezTo>
                <a:cubicBezTo>
                  <a:pt x="1078" y="409"/>
                  <a:pt x="1077" y="409"/>
                  <a:pt x="1077" y="408"/>
                </a:cubicBezTo>
                <a:cubicBezTo>
                  <a:pt x="1077" y="408"/>
                  <a:pt x="1077" y="408"/>
                  <a:pt x="1077" y="408"/>
                </a:cubicBezTo>
                <a:cubicBezTo>
                  <a:pt x="1076" y="408"/>
                  <a:pt x="1076" y="409"/>
                  <a:pt x="1075" y="409"/>
                </a:cubicBezTo>
                <a:cubicBezTo>
                  <a:pt x="1074" y="405"/>
                  <a:pt x="1071" y="406"/>
                  <a:pt x="1068" y="404"/>
                </a:cubicBezTo>
                <a:cubicBezTo>
                  <a:pt x="1064" y="402"/>
                  <a:pt x="1061" y="398"/>
                  <a:pt x="1057" y="396"/>
                </a:cubicBezTo>
                <a:cubicBezTo>
                  <a:pt x="1053" y="393"/>
                  <a:pt x="1053" y="385"/>
                  <a:pt x="1048" y="383"/>
                </a:cubicBezTo>
                <a:cubicBezTo>
                  <a:pt x="1045" y="381"/>
                  <a:pt x="1042" y="381"/>
                  <a:pt x="1039" y="383"/>
                </a:cubicBezTo>
                <a:cubicBezTo>
                  <a:pt x="1039" y="384"/>
                  <a:pt x="1038" y="385"/>
                  <a:pt x="1038" y="385"/>
                </a:cubicBezTo>
                <a:cubicBezTo>
                  <a:pt x="1037" y="385"/>
                  <a:pt x="1036" y="386"/>
                  <a:pt x="1035" y="386"/>
                </a:cubicBezTo>
                <a:cubicBezTo>
                  <a:pt x="1031" y="388"/>
                  <a:pt x="1030" y="391"/>
                  <a:pt x="1025" y="392"/>
                </a:cubicBezTo>
                <a:cubicBezTo>
                  <a:pt x="1022" y="393"/>
                  <a:pt x="1021" y="390"/>
                  <a:pt x="1020" y="390"/>
                </a:cubicBezTo>
                <a:cubicBezTo>
                  <a:pt x="1019" y="389"/>
                  <a:pt x="1018" y="390"/>
                  <a:pt x="1017" y="390"/>
                </a:cubicBezTo>
                <a:cubicBezTo>
                  <a:pt x="1014" y="390"/>
                  <a:pt x="1013" y="387"/>
                  <a:pt x="1010" y="390"/>
                </a:cubicBezTo>
                <a:cubicBezTo>
                  <a:pt x="1005" y="394"/>
                  <a:pt x="1009" y="396"/>
                  <a:pt x="1008" y="401"/>
                </a:cubicBezTo>
                <a:cubicBezTo>
                  <a:pt x="1007" y="402"/>
                  <a:pt x="1004" y="402"/>
                  <a:pt x="1002" y="404"/>
                </a:cubicBezTo>
                <a:cubicBezTo>
                  <a:pt x="1002" y="404"/>
                  <a:pt x="1002" y="405"/>
                  <a:pt x="1001" y="405"/>
                </a:cubicBezTo>
                <a:cubicBezTo>
                  <a:pt x="999" y="407"/>
                  <a:pt x="995" y="405"/>
                  <a:pt x="993" y="408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4" y="409"/>
                  <a:pt x="994" y="410"/>
                </a:cubicBezTo>
                <a:cubicBezTo>
                  <a:pt x="991" y="411"/>
                  <a:pt x="987" y="416"/>
                  <a:pt x="986" y="419"/>
                </a:cubicBezTo>
                <a:cubicBezTo>
                  <a:pt x="987" y="420"/>
                  <a:pt x="987" y="421"/>
                  <a:pt x="988" y="422"/>
                </a:cubicBezTo>
                <a:cubicBezTo>
                  <a:pt x="988" y="423"/>
                  <a:pt x="989" y="423"/>
                  <a:pt x="990" y="423"/>
                </a:cubicBezTo>
                <a:cubicBezTo>
                  <a:pt x="990" y="423"/>
                  <a:pt x="990" y="424"/>
                  <a:pt x="990" y="424"/>
                </a:cubicBezTo>
                <a:cubicBezTo>
                  <a:pt x="987" y="425"/>
                  <a:pt x="984" y="427"/>
                  <a:pt x="983" y="430"/>
                </a:cubicBezTo>
                <a:cubicBezTo>
                  <a:pt x="983" y="431"/>
                  <a:pt x="984" y="431"/>
                  <a:pt x="983" y="432"/>
                </a:cubicBezTo>
                <a:cubicBezTo>
                  <a:pt x="981" y="432"/>
                  <a:pt x="978" y="432"/>
                  <a:pt x="977" y="434"/>
                </a:cubicBezTo>
                <a:cubicBezTo>
                  <a:pt x="976" y="436"/>
                  <a:pt x="976" y="437"/>
                  <a:pt x="975" y="438"/>
                </a:cubicBezTo>
                <a:cubicBezTo>
                  <a:pt x="974" y="438"/>
                  <a:pt x="974" y="437"/>
                  <a:pt x="974" y="437"/>
                </a:cubicBezTo>
                <a:cubicBezTo>
                  <a:pt x="973" y="437"/>
                  <a:pt x="972" y="438"/>
                  <a:pt x="972" y="438"/>
                </a:cubicBezTo>
                <a:cubicBezTo>
                  <a:pt x="968" y="438"/>
                  <a:pt x="964" y="438"/>
                  <a:pt x="961" y="438"/>
                </a:cubicBezTo>
                <a:cubicBezTo>
                  <a:pt x="960" y="439"/>
                  <a:pt x="960" y="439"/>
                  <a:pt x="959" y="440"/>
                </a:cubicBezTo>
                <a:cubicBezTo>
                  <a:pt x="957" y="441"/>
                  <a:pt x="956" y="440"/>
                  <a:pt x="955" y="443"/>
                </a:cubicBezTo>
                <a:cubicBezTo>
                  <a:pt x="955" y="443"/>
                  <a:pt x="955" y="443"/>
                  <a:pt x="955" y="443"/>
                </a:cubicBezTo>
                <a:cubicBezTo>
                  <a:pt x="955" y="442"/>
                  <a:pt x="955" y="442"/>
                  <a:pt x="955" y="442"/>
                </a:cubicBezTo>
                <a:cubicBezTo>
                  <a:pt x="955" y="442"/>
                  <a:pt x="955" y="442"/>
                  <a:pt x="955" y="442"/>
                </a:cubicBezTo>
                <a:cubicBezTo>
                  <a:pt x="955" y="442"/>
                  <a:pt x="955" y="442"/>
                  <a:pt x="954" y="443"/>
                </a:cubicBezTo>
                <a:cubicBezTo>
                  <a:pt x="952" y="443"/>
                  <a:pt x="950" y="441"/>
                  <a:pt x="950" y="439"/>
                </a:cubicBezTo>
                <a:cubicBezTo>
                  <a:pt x="949" y="439"/>
                  <a:pt x="949" y="439"/>
                  <a:pt x="949" y="439"/>
                </a:cubicBezTo>
                <a:cubicBezTo>
                  <a:pt x="949" y="436"/>
                  <a:pt x="946" y="434"/>
                  <a:pt x="942" y="435"/>
                </a:cubicBezTo>
                <a:cubicBezTo>
                  <a:pt x="942" y="435"/>
                  <a:pt x="941" y="435"/>
                  <a:pt x="940" y="436"/>
                </a:cubicBezTo>
                <a:cubicBezTo>
                  <a:pt x="939" y="436"/>
                  <a:pt x="938" y="435"/>
                  <a:pt x="938" y="435"/>
                </a:cubicBezTo>
                <a:cubicBezTo>
                  <a:pt x="935" y="435"/>
                  <a:pt x="934" y="436"/>
                  <a:pt x="933" y="436"/>
                </a:cubicBezTo>
                <a:cubicBezTo>
                  <a:pt x="933" y="436"/>
                  <a:pt x="933" y="436"/>
                  <a:pt x="933" y="436"/>
                </a:cubicBezTo>
                <a:cubicBezTo>
                  <a:pt x="933" y="435"/>
                  <a:pt x="934" y="433"/>
                  <a:pt x="934" y="433"/>
                </a:cubicBezTo>
                <a:cubicBezTo>
                  <a:pt x="934" y="431"/>
                  <a:pt x="934" y="430"/>
                  <a:pt x="933" y="429"/>
                </a:cubicBezTo>
                <a:cubicBezTo>
                  <a:pt x="933" y="429"/>
                  <a:pt x="933" y="429"/>
                  <a:pt x="933" y="429"/>
                </a:cubicBezTo>
                <a:cubicBezTo>
                  <a:pt x="934" y="428"/>
                  <a:pt x="934" y="427"/>
                  <a:pt x="934" y="426"/>
                </a:cubicBezTo>
                <a:cubicBezTo>
                  <a:pt x="934" y="425"/>
                  <a:pt x="934" y="425"/>
                  <a:pt x="934" y="425"/>
                </a:cubicBezTo>
                <a:cubicBezTo>
                  <a:pt x="933" y="426"/>
                  <a:pt x="932" y="426"/>
                  <a:pt x="931" y="426"/>
                </a:cubicBezTo>
                <a:cubicBezTo>
                  <a:pt x="931" y="425"/>
                  <a:pt x="931" y="425"/>
                  <a:pt x="931" y="425"/>
                </a:cubicBezTo>
                <a:cubicBezTo>
                  <a:pt x="931" y="425"/>
                  <a:pt x="931" y="424"/>
                  <a:pt x="931" y="424"/>
                </a:cubicBezTo>
                <a:cubicBezTo>
                  <a:pt x="932" y="424"/>
                  <a:pt x="933" y="424"/>
                  <a:pt x="933" y="424"/>
                </a:cubicBezTo>
                <a:cubicBezTo>
                  <a:pt x="933" y="423"/>
                  <a:pt x="933" y="423"/>
                  <a:pt x="933" y="422"/>
                </a:cubicBezTo>
                <a:cubicBezTo>
                  <a:pt x="933" y="423"/>
                  <a:pt x="933" y="423"/>
                  <a:pt x="932" y="423"/>
                </a:cubicBezTo>
                <a:cubicBezTo>
                  <a:pt x="932" y="424"/>
                  <a:pt x="931" y="424"/>
                  <a:pt x="931" y="424"/>
                </a:cubicBezTo>
                <a:cubicBezTo>
                  <a:pt x="930" y="424"/>
                  <a:pt x="930" y="424"/>
                  <a:pt x="930" y="423"/>
                </a:cubicBezTo>
                <a:cubicBezTo>
                  <a:pt x="930" y="422"/>
                  <a:pt x="931" y="421"/>
                  <a:pt x="930" y="419"/>
                </a:cubicBezTo>
                <a:cubicBezTo>
                  <a:pt x="934" y="417"/>
                  <a:pt x="935" y="406"/>
                  <a:pt x="933" y="402"/>
                </a:cubicBezTo>
                <a:cubicBezTo>
                  <a:pt x="934" y="401"/>
                  <a:pt x="935" y="397"/>
                  <a:pt x="935" y="396"/>
                </a:cubicBezTo>
                <a:cubicBezTo>
                  <a:pt x="934" y="395"/>
                  <a:pt x="933" y="394"/>
                  <a:pt x="931" y="393"/>
                </a:cubicBezTo>
                <a:cubicBezTo>
                  <a:pt x="931" y="393"/>
                  <a:pt x="931" y="392"/>
                  <a:pt x="931" y="392"/>
                </a:cubicBezTo>
                <a:cubicBezTo>
                  <a:pt x="932" y="390"/>
                  <a:pt x="933" y="390"/>
                  <a:pt x="936" y="390"/>
                </a:cubicBezTo>
                <a:cubicBezTo>
                  <a:pt x="936" y="390"/>
                  <a:pt x="937" y="390"/>
                  <a:pt x="937" y="390"/>
                </a:cubicBezTo>
                <a:cubicBezTo>
                  <a:pt x="938" y="389"/>
                  <a:pt x="938" y="388"/>
                  <a:pt x="938" y="387"/>
                </a:cubicBezTo>
                <a:cubicBezTo>
                  <a:pt x="941" y="386"/>
                  <a:pt x="943" y="388"/>
                  <a:pt x="946" y="388"/>
                </a:cubicBezTo>
                <a:cubicBezTo>
                  <a:pt x="948" y="389"/>
                  <a:pt x="950" y="387"/>
                  <a:pt x="952" y="387"/>
                </a:cubicBezTo>
                <a:cubicBezTo>
                  <a:pt x="952" y="387"/>
                  <a:pt x="957" y="388"/>
                  <a:pt x="959" y="389"/>
                </a:cubicBezTo>
                <a:cubicBezTo>
                  <a:pt x="963" y="389"/>
                  <a:pt x="968" y="390"/>
                  <a:pt x="970" y="388"/>
                </a:cubicBezTo>
                <a:cubicBezTo>
                  <a:pt x="973" y="389"/>
                  <a:pt x="974" y="390"/>
                  <a:pt x="978" y="390"/>
                </a:cubicBezTo>
                <a:cubicBezTo>
                  <a:pt x="979" y="387"/>
                  <a:pt x="980" y="384"/>
                  <a:pt x="980" y="381"/>
                </a:cubicBezTo>
                <a:cubicBezTo>
                  <a:pt x="981" y="380"/>
                  <a:pt x="981" y="380"/>
                  <a:pt x="981" y="380"/>
                </a:cubicBezTo>
                <a:cubicBezTo>
                  <a:pt x="981" y="380"/>
                  <a:pt x="981" y="380"/>
                  <a:pt x="981" y="379"/>
                </a:cubicBezTo>
                <a:cubicBezTo>
                  <a:pt x="981" y="380"/>
                  <a:pt x="981" y="380"/>
                  <a:pt x="980" y="380"/>
                </a:cubicBezTo>
                <a:cubicBezTo>
                  <a:pt x="980" y="378"/>
                  <a:pt x="981" y="375"/>
                  <a:pt x="981" y="374"/>
                </a:cubicBezTo>
                <a:cubicBezTo>
                  <a:pt x="981" y="374"/>
                  <a:pt x="981" y="374"/>
                  <a:pt x="981" y="374"/>
                </a:cubicBezTo>
                <a:cubicBezTo>
                  <a:pt x="982" y="374"/>
                  <a:pt x="983" y="375"/>
                  <a:pt x="984" y="376"/>
                </a:cubicBezTo>
                <a:cubicBezTo>
                  <a:pt x="983" y="374"/>
                  <a:pt x="982" y="373"/>
                  <a:pt x="981" y="372"/>
                </a:cubicBezTo>
                <a:cubicBezTo>
                  <a:pt x="981" y="371"/>
                  <a:pt x="981" y="370"/>
                  <a:pt x="982" y="369"/>
                </a:cubicBezTo>
                <a:cubicBezTo>
                  <a:pt x="980" y="366"/>
                  <a:pt x="981" y="367"/>
                  <a:pt x="978" y="366"/>
                </a:cubicBezTo>
                <a:cubicBezTo>
                  <a:pt x="977" y="365"/>
                  <a:pt x="976" y="364"/>
                  <a:pt x="975" y="363"/>
                </a:cubicBezTo>
                <a:cubicBezTo>
                  <a:pt x="976" y="362"/>
                  <a:pt x="976" y="362"/>
                  <a:pt x="976" y="361"/>
                </a:cubicBezTo>
                <a:cubicBezTo>
                  <a:pt x="975" y="361"/>
                  <a:pt x="973" y="360"/>
                  <a:pt x="973" y="359"/>
                </a:cubicBezTo>
                <a:cubicBezTo>
                  <a:pt x="973" y="359"/>
                  <a:pt x="973" y="358"/>
                  <a:pt x="973" y="358"/>
                </a:cubicBezTo>
                <a:cubicBezTo>
                  <a:pt x="973" y="358"/>
                  <a:pt x="973" y="358"/>
                  <a:pt x="973" y="357"/>
                </a:cubicBezTo>
                <a:cubicBezTo>
                  <a:pt x="972" y="358"/>
                  <a:pt x="971" y="358"/>
                  <a:pt x="971" y="358"/>
                </a:cubicBezTo>
                <a:cubicBezTo>
                  <a:pt x="969" y="356"/>
                  <a:pt x="965" y="355"/>
                  <a:pt x="961" y="355"/>
                </a:cubicBezTo>
                <a:cubicBezTo>
                  <a:pt x="961" y="355"/>
                  <a:pt x="961" y="355"/>
                  <a:pt x="961" y="355"/>
                </a:cubicBezTo>
                <a:cubicBezTo>
                  <a:pt x="961" y="354"/>
                  <a:pt x="960" y="354"/>
                  <a:pt x="959" y="353"/>
                </a:cubicBezTo>
                <a:cubicBezTo>
                  <a:pt x="960" y="353"/>
                  <a:pt x="961" y="353"/>
                  <a:pt x="962" y="353"/>
                </a:cubicBezTo>
                <a:cubicBezTo>
                  <a:pt x="962" y="353"/>
                  <a:pt x="962" y="353"/>
                  <a:pt x="962" y="353"/>
                </a:cubicBezTo>
                <a:cubicBezTo>
                  <a:pt x="962" y="353"/>
                  <a:pt x="962" y="352"/>
                  <a:pt x="962" y="352"/>
                </a:cubicBezTo>
                <a:cubicBezTo>
                  <a:pt x="961" y="352"/>
                  <a:pt x="960" y="352"/>
                  <a:pt x="961" y="352"/>
                </a:cubicBezTo>
                <a:cubicBezTo>
                  <a:pt x="961" y="352"/>
                  <a:pt x="961" y="351"/>
                  <a:pt x="962" y="351"/>
                </a:cubicBezTo>
                <a:cubicBezTo>
                  <a:pt x="961" y="351"/>
                  <a:pt x="960" y="351"/>
                  <a:pt x="959" y="351"/>
                </a:cubicBezTo>
                <a:cubicBezTo>
                  <a:pt x="959" y="351"/>
                  <a:pt x="959" y="350"/>
                  <a:pt x="959" y="349"/>
                </a:cubicBezTo>
                <a:cubicBezTo>
                  <a:pt x="961" y="349"/>
                  <a:pt x="962" y="348"/>
                  <a:pt x="964" y="348"/>
                </a:cubicBezTo>
                <a:cubicBezTo>
                  <a:pt x="964" y="348"/>
                  <a:pt x="964" y="348"/>
                  <a:pt x="964" y="348"/>
                </a:cubicBezTo>
                <a:cubicBezTo>
                  <a:pt x="964" y="348"/>
                  <a:pt x="966" y="349"/>
                  <a:pt x="966" y="348"/>
                </a:cubicBezTo>
                <a:cubicBezTo>
                  <a:pt x="966" y="348"/>
                  <a:pt x="967" y="348"/>
                  <a:pt x="967" y="347"/>
                </a:cubicBezTo>
                <a:cubicBezTo>
                  <a:pt x="968" y="347"/>
                  <a:pt x="969" y="347"/>
                  <a:pt x="970" y="347"/>
                </a:cubicBezTo>
                <a:cubicBezTo>
                  <a:pt x="970" y="348"/>
                  <a:pt x="971" y="349"/>
                  <a:pt x="971" y="349"/>
                </a:cubicBezTo>
                <a:cubicBezTo>
                  <a:pt x="973" y="349"/>
                  <a:pt x="976" y="349"/>
                  <a:pt x="977" y="348"/>
                </a:cubicBezTo>
                <a:cubicBezTo>
                  <a:pt x="977" y="348"/>
                  <a:pt x="977" y="349"/>
                  <a:pt x="977" y="349"/>
                </a:cubicBezTo>
                <a:cubicBezTo>
                  <a:pt x="978" y="349"/>
                  <a:pt x="979" y="349"/>
                  <a:pt x="979" y="348"/>
                </a:cubicBezTo>
                <a:cubicBezTo>
                  <a:pt x="979" y="347"/>
                  <a:pt x="979" y="346"/>
                  <a:pt x="979" y="344"/>
                </a:cubicBezTo>
                <a:cubicBezTo>
                  <a:pt x="978" y="344"/>
                  <a:pt x="977" y="342"/>
                  <a:pt x="977" y="340"/>
                </a:cubicBezTo>
                <a:cubicBezTo>
                  <a:pt x="978" y="340"/>
                  <a:pt x="979" y="341"/>
                  <a:pt x="981" y="340"/>
                </a:cubicBezTo>
                <a:cubicBezTo>
                  <a:pt x="981" y="342"/>
                  <a:pt x="981" y="342"/>
                  <a:pt x="981" y="343"/>
                </a:cubicBezTo>
                <a:cubicBezTo>
                  <a:pt x="984" y="342"/>
                  <a:pt x="988" y="345"/>
                  <a:pt x="990" y="342"/>
                </a:cubicBezTo>
                <a:cubicBezTo>
                  <a:pt x="990" y="342"/>
                  <a:pt x="989" y="342"/>
                  <a:pt x="989" y="342"/>
                </a:cubicBezTo>
                <a:cubicBezTo>
                  <a:pt x="989" y="342"/>
                  <a:pt x="989" y="341"/>
                  <a:pt x="989" y="341"/>
                </a:cubicBezTo>
                <a:cubicBezTo>
                  <a:pt x="991" y="339"/>
                  <a:pt x="994" y="339"/>
                  <a:pt x="997" y="338"/>
                </a:cubicBezTo>
                <a:cubicBezTo>
                  <a:pt x="999" y="336"/>
                  <a:pt x="998" y="334"/>
                  <a:pt x="998" y="331"/>
                </a:cubicBezTo>
                <a:cubicBezTo>
                  <a:pt x="999" y="331"/>
                  <a:pt x="1000" y="330"/>
                  <a:pt x="1001" y="330"/>
                </a:cubicBezTo>
                <a:cubicBezTo>
                  <a:pt x="1002" y="330"/>
                  <a:pt x="1003" y="329"/>
                  <a:pt x="1004" y="329"/>
                </a:cubicBezTo>
                <a:cubicBezTo>
                  <a:pt x="1005" y="329"/>
                  <a:pt x="1006" y="328"/>
                  <a:pt x="1007" y="327"/>
                </a:cubicBezTo>
                <a:cubicBezTo>
                  <a:pt x="1009" y="326"/>
                  <a:pt x="1011" y="328"/>
                  <a:pt x="1012" y="327"/>
                </a:cubicBezTo>
                <a:cubicBezTo>
                  <a:pt x="1011" y="326"/>
                  <a:pt x="1011" y="325"/>
                  <a:pt x="1010" y="325"/>
                </a:cubicBezTo>
                <a:cubicBezTo>
                  <a:pt x="1012" y="324"/>
                  <a:pt x="1013" y="322"/>
                  <a:pt x="1015" y="321"/>
                </a:cubicBezTo>
                <a:cubicBezTo>
                  <a:pt x="1016" y="319"/>
                  <a:pt x="1017" y="317"/>
                  <a:pt x="1017" y="315"/>
                </a:cubicBezTo>
                <a:cubicBezTo>
                  <a:pt x="1018" y="315"/>
                  <a:pt x="1019" y="315"/>
                  <a:pt x="1019" y="314"/>
                </a:cubicBezTo>
                <a:cubicBezTo>
                  <a:pt x="1020" y="315"/>
                  <a:pt x="1021" y="315"/>
                  <a:pt x="1021" y="316"/>
                </a:cubicBezTo>
                <a:cubicBezTo>
                  <a:pt x="1021" y="316"/>
                  <a:pt x="1021" y="317"/>
                  <a:pt x="1020" y="317"/>
                </a:cubicBezTo>
                <a:cubicBezTo>
                  <a:pt x="1020" y="317"/>
                  <a:pt x="1020" y="317"/>
                  <a:pt x="1020" y="317"/>
                </a:cubicBezTo>
                <a:cubicBezTo>
                  <a:pt x="1020" y="318"/>
                  <a:pt x="1020" y="319"/>
                  <a:pt x="1019" y="319"/>
                </a:cubicBezTo>
                <a:cubicBezTo>
                  <a:pt x="1021" y="320"/>
                  <a:pt x="1022" y="320"/>
                  <a:pt x="1023" y="320"/>
                </a:cubicBezTo>
                <a:cubicBezTo>
                  <a:pt x="1023" y="319"/>
                  <a:pt x="1024" y="319"/>
                  <a:pt x="1024" y="317"/>
                </a:cubicBezTo>
                <a:cubicBezTo>
                  <a:pt x="1023" y="317"/>
                  <a:pt x="1023" y="317"/>
                  <a:pt x="1023" y="317"/>
                </a:cubicBezTo>
                <a:cubicBezTo>
                  <a:pt x="1023" y="316"/>
                  <a:pt x="1023" y="316"/>
                  <a:pt x="1023" y="315"/>
                </a:cubicBezTo>
                <a:cubicBezTo>
                  <a:pt x="1023" y="315"/>
                  <a:pt x="1022" y="315"/>
                  <a:pt x="1022" y="315"/>
                </a:cubicBezTo>
                <a:cubicBezTo>
                  <a:pt x="1022" y="314"/>
                  <a:pt x="1022" y="313"/>
                  <a:pt x="1022" y="312"/>
                </a:cubicBezTo>
                <a:cubicBezTo>
                  <a:pt x="1024" y="311"/>
                  <a:pt x="1028" y="309"/>
                  <a:pt x="1031" y="310"/>
                </a:cubicBezTo>
                <a:cubicBezTo>
                  <a:pt x="1031" y="311"/>
                  <a:pt x="1032" y="311"/>
                  <a:pt x="1032" y="312"/>
                </a:cubicBezTo>
                <a:cubicBezTo>
                  <a:pt x="1032" y="312"/>
                  <a:pt x="1033" y="312"/>
                  <a:pt x="1033" y="312"/>
                </a:cubicBezTo>
                <a:cubicBezTo>
                  <a:pt x="1033" y="312"/>
                  <a:pt x="1033" y="312"/>
                  <a:pt x="1033" y="312"/>
                </a:cubicBezTo>
                <a:cubicBezTo>
                  <a:pt x="1032" y="311"/>
                  <a:pt x="1032" y="311"/>
                  <a:pt x="1032" y="310"/>
                </a:cubicBezTo>
                <a:cubicBezTo>
                  <a:pt x="1032" y="310"/>
                  <a:pt x="1032" y="309"/>
                  <a:pt x="1032" y="309"/>
                </a:cubicBezTo>
                <a:cubicBezTo>
                  <a:pt x="1033" y="308"/>
                  <a:pt x="1036" y="308"/>
                  <a:pt x="1038" y="308"/>
                </a:cubicBezTo>
                <a:cubicBezTo>
                  <a:pt x="1038" y="309"/>
                  <a:pt x="1038" y="309"/>
                  <a:pt x="1038" y="310"/>
                </a:cubicBezTo>
                <a:cubicBezTo>
                  <a:pt x="1039" y="310"/>
                  <a:pt x="1039" y="311"/>
                  <a:pt x="1039" y="311"/>
                </a:cubicBezTo>
                <a:cubicBezTo>
                  <a:pt x="1039" y="311"/>
                  <a:pt x="1039" y="311"/>
                  <a:pt x="1039" y="310"/>
                </a:cubicBezTo>
                <a:cubicBezTo>
                  <a:pt x="1039" y="310"/>
                  <a:pt x="1039" y="310"/>
                  <a:pt x="1040" y="310"/>
                </a:cubicBezTo>
                <a:cubicBezTo>
                  <a:pt x="1039" y="310"/>
                  <a:pt x="1039" y="309"/>
                  <a:pt x="1039" y="309"/>
                </a:cubicBezTo>
                <a:cubicBezTo>
                  <a:pt x="1040" y="309"/>
                  <a:pt x="1040" y="309"/>
                  <a:pt x="1041" y="309"/>
                </a:cubicBezTo>
                <a:cubicBezTo>
                  <a:pt x="1040" y="308"/>
                  <a:pt x="1041" y="308"/>
                  <a:pt x="1041" y="307"/>
                </a:cubicBezTo>
                <a:cubicBezTo>
                  <a:pt x="1042" y="307"/>
                  <a:pt x="1044" y="307"/>
                  <a:pt x="1045" y="307"/>
                </a:cubicBezTo>
                <a:cubicBezTo>
                  <a:pt x="1044" y="306"/>
                  <a:pt x="1044" y="306"/>
                  <a:pt x="1043" y="306"/>
                </a:cubicBezTo>
                <a:cubicBezTo>
                  <a:pt x="1043" y="306"/>
                  <a:pt x="1043" y="305"/>
                  <a:pt x="1043" y="305"/>
                </a:cubicBezTo>
                <a:cubicBezTo>
                  <a:pt x="1043" y="305"/>
                  <a:pt x="1043" y="305"/>
                  <a:pt x="1044" y="305"/>
                </a:cubicBezTo>
                <a:cubicBezTo>
                  <a:pt x="1043" y="304"/>
                  <a:pt x="1043" y="304"/>
                  <a:pt x="1043" y="304"/>
                </a:cubicBezTo>
                <a:cubicBezTo>
                  <a:pt x="1043" y="303"/>
                  <a:pt x="1043" y="303"/>
                  <a:pt x="1043" y="303"/>
                </a:cubicBezTo>
                <a:cubicBezTo>
                  <a:pt x="1042" y="303"/>
                  <a:pt x="1042" y="303"/>
                  <a:pt x="1041" y="303"/>
                </a:cubicBezTo>
                <a:cubicBezTo>
                  <a:pt x="1042" y="302"/>
                  <a:pt x="1043" y="302"/>
                  <a:pt x="1044" y="301"/>
                </a:cubicBezTo>
                <a:cubicBezTo>
                  <a:pt x="1043" y="300"/>
                  <a:pt x="1042" y="299"/>
                  <a:pt x="1042" y="298"/>
                </a:cubicBezTo>
                <a:cubicBezTo>
                  <a:pt x="1041" y="297"/>
                  <a:pt x="1042" y="295"/>
                  <a:pt x="1041" y="293"/>
                </a:cubicBezTo>
                <a:cubicBezTo>
                  <a:pt x="1040" y="293"/>
                  <a:pt x="1040" y="293"/>
                  <a:pt x="1040" y="292"/>
                </a:cubicBezTo>
                <a:cubicBezTo>
                  <a:pt x="1040" y="292"/>
                  <a:pt x="1039" y="293"/>
                  <a:pt x="1039" y="293"/>
                </a:cubicBezTo>
                <a:cubicBezTo>
                  <a:pt x="1039" y="293"/>
                  <a:pt x="1038" y="292"/>
                  <a:pt x="1038" y="292"/>
                </a:cubicBezTo>
                <a:cubicBezTo>
                  <a:pt x="1039" y="291"/>
                  <a:pt x="1039" y="291"/>
                  <a:pt x="1040" y="290"/>
                </a:cubicBezTo>
                <a:cubicBezTo>
                  <a:pt x="1040" y="288"/>
                  <a:pt x="1038" y="286"/>
                  <a:pt x="1039" y="284"/>
                </a:cubicBezTo>
                <a:cubicBezTo>
                  <a:pt x="1040" y="284"/>
                  <a:pt x="1041" y="285"/>
                  <a:pt x="1042" y="284"/>
                </a:cubicBezTo>
                <a:cubicBezTo>
                  <a:pt x="1043" y="284"/>
                  <a:pt x="1043" y="282"/>
                  <a:pt x="1044" y="282"/>
                </a:cubicBezTo>
                <a:cubicBezTo>
                  <a:pt x="1044" y="282"/>
                  <a:pt x="1045" y="283"/>
                  <a:pt x="1045" y="284"/>
                </a:cubicBezTo>
                <a:cubicBezTo>
                  <a:pt x="1045" y="284"/>
                  <a:pt x="1046" y="284"/>
                  <a:pt x="1046" y="283"/>
                </a:cubicBezTo>
                <a:cubicBezTo>
                  <a:pt x="1046" y="282"/>
                  <a:pt x="1046" y="281"/>
                  <a:pt x="1046" y="280"/>
                </a:cubicBezTo>
                <a:cubicBezTo>
                  <a:pt x="1048" y="280"/>
                  <a:pt x="1050" y="280"/>
                  <a:pt x="1052" y="280"/>
                </a:cubicBezTo>
                <a:cubicBezTo>
                  <a:pt x="1052" y="281"/>
                  <a:pt x="1052" y="283"/>
                  <a:pt x="1052" y="284"/>
                </a:cubicBezTo>
                <a:cubicBezTo>
                  <a:pt x="1053" y="284"/>
                  <a:pt x="1055" y="284"/>
                  <a:pt x="1056" y="284"/>
                </a:cubicBezTo>
                <a:cubicBezTo>
                  <a:pt x="1056" y="284"/>
                  <a:pt x="1055" y="287"/>
                  <a:pt x="1055" y="287"/>
                </a:cubicBezTo>
                <a:cubicBezTo>
                  <a:pt x="1054" y="287"/>
                  <a:pt x="1054" y="287"/>
                  <a:pt x="1054" y="287"/>
                </a:cubicBezTo>
                <a:cubicBezTo>
                  <a:pt x="1053" y="287"/>
                  <a:pt x="1053" y="287"/>
                  <a:pt x="1053" y="286"/>
                </a:cubicBezTo>
                <a:cubicBezTo>
                  <a:pt x="1052" y="287"/>
                  <a:pt x="1052" y="287"/>
                  <a:pt x="1051" y="287"/>
                </a:cubicBezTo>
                <a:cubicBezTo>
                  <a:pt x="1052" y="289"/>
                  <a:pt x="1051" y="289"/>
                  <a:pt x="1050" y="291"/>
                </a:cubicBezTo>
                <a:cubicBezTo>
                  <a:pt x="1049" y="291"/>
                  <a:pt x="1049" y="291"/>
                  <a:pt x="1048" y="291"/>
                </a:cubicBezTo>
                <a:cubicBezTo>
                  <a:pt x="1048" y="291"/>
                  <a:pt x="1049" y="292"/>
                  <a:pt x="1049" y="292"/>
                </a:cubicBezTo>
                <a:cubicBezTo>
                  <a:pt x="1048" y="293"/>
                  <a:pt x="1047" y="295"/>
                  <a:pt x="1047" y="297"/>
                </a:cubicBezTo>
                <a:cubicBezTo>
                  <a:pt x="1048" y="297"/>
                  <a:pt x="1051" y="299"/>
                  <a:pt x="1050" y="301"/>
                </a:cubicBezTo>
                <a:cubicBezTo>
                  <a:pt x="1051" y="301"/>
                  <a:pt x="1051" y="301"/>
                  <a:pt x="1051" y="302"/>
                </a:cubicBezTo>
                <a:cubicBezTo>
                  <a:pt x="1052" y="301"/>
                  <a:pt x="1052" y="302"/>
                  <a:pt x="1054" y="303"/>
                </a:cubicBezTo>
                <a:cubicBezTo>
                  <a:pt x="1055" y="302"/>
                  <a:pt x="1056" y="302"/>
                  <a:pt x="1057" y="302"/>
                </a:cubicBezTo>
                <a:cubicBezTo>
                  <a:pt x="1057" y="303"/>
                  <a:pt x="1057" y="303"/>
                  <a:pt x="1057" y="303"/>
                </a:cubicBezTo>
                <a:cubicBezTo>
                  <a:pt x="1056" y="304"/>
                  <a:pt x="1056" y="304"/>
                  <a:pt x="1055" y="305"/>
                </a:cubicBezTo>
                <a:cubicBezTo>
                  <a:pt x="1055" y="305"/>
                  <a:pt x="1055" y="305"/>
                  <a:pt x="1055" y="306"/>
                </a:cubicBezTo>
                <a:cubicBezTo>
                  <a:pt x="1056" y="306"/>
                  <a:pt x="1057" y="306"/>
                  <a:pt x="1057" y="305"/>
                </a:cubicBezTo>
                <a:cubicBezTo>
                  <a:pt x="1057" y="305"/>
                  <a:pt x="1057" y="305"/>
                  <a:pt x="1057" y="305"/>
                </a:cubicBezTo>
                <a:cubicBezTo>
                  <a:pt x="1057" y="306"/>
                  <a:pt x="1058" y="306"/>
                  <a:pt x="1058" y="306"/>
                </a:cubicBezTo>
                <a:cubicBezTo>
                  <a:pt x="1058" y="306"/>
                  <a:pt x="1059" y="306"/>
                  <a:pt x="1059" y="306"/>
                </a:cubicBezTo>
                <a:cubicBezTo>
                  <a:pt x="1060" y="305"/>
                  <a:pt x="1068" y="302"/>
                  <a:pt x="1069" y="302"/>
                </a:cubicBezTo>
                <a:cubicBezTo>
                  <a:pt x="1070" y="305"/>
                  <a:pt x="1072" y="304"/>
                  <a:pt x="1073" y="305"/>
                </a:cubicBezTo>
                <a:cubicBezTo>
                  <a:pt x="1074" y="305"/>
                  <a:pt x="1074" y="306"/>
                  <a:pt x="1074" y="307"/>
                </a:cubicBezTo>
                <a:cubicBezTo>
                  <a:pt x="1075" y="307"/>
                  <a:pt x="1076" y="308"/>
                  <a:pt x="1078" y="309"/>
                </a:cubicBezTo>
                <a:cubicBezTo>
                  <a:pt x="1078" y="307"/>
                  <a:pt x="1078" y="307"/>
                  <a:pt x="1078" y="305"/>
                </a:cubicBezTo>
                <a:cubicBezTo>
                  <a:pt x="1085" y="305"/>
                  <a:pt x="1090" y="301"/>
                  <a:pt x="1096" y="299"/>
                </a:cubicBezTo>
                <a:cubicBezTo>
                  <a:pt x="1097" y="299"/>
                  <a:pt x="1102" y="298"/>
                  <a:pt x="1102" y="300"/>
                </a:cubicBezTo>
                <a:cubicBezTo>
                  <a:pt x="1102" y="300"/>
                  <a:pt x="1103" y="301"/>
                  <a:pt x="1103" y="302"/>
                </a:cubicBezTo>
                <a:cubicBezTo>
                  <a:pt x="1107" y="304"/>
                  <a:pt x="1108" y="302"/>
                  <a:pt x="1111" y="300"/>
                </a:cubicBezTo>
                <a:cubicBezTo>
                  <a:pt x="1111" y="299"/>
                  <a:pt x="1111" y="298"/>
                  <a:pt x="1112" y="297"/>
                </a:cubicBezTo>
                <a:cubicBezTo>
                  <a:pt x="1114" y="297"/>
                  <a:pt x="1118" y="298"/>
                  <a:pt x="1119" y="297"/>
                </a:cubicBezTo>
                <a:cubicBezTo>
                  <a:pt x="1119" y="296"/>
                  <a:pt x="1119" y="295"/>
                  <a:pt x="1119" y="295"/>
                </a:cubicBezTo>
                <a:cubicBezTo>
                  <a:pt x="1119" y="295"/>
                  <a:pt x="1119" y="295"/>
                  <a:pt x="1120" y="295"/>
                </a:cubicBezTo>
                <a:cubicBezTo>
                  <a:pt x="1119" y="294"/>
                  <a:pt x="1119" y="295"/>
                  <a:pt x="1119" y="294"/>
                </a:cubicBezTo>
                <a:cubicBezTo>
                  <a:pt x="1119" y="292"/>
                  <a:pt x="1117" y="285"/>
                  <a:pt x="1118" y="282"/>
                </a:cubicBezTo>
                <a:cubicBezTo>
                  <a:pt x="1119" y="281"/>
                  <a:pt x="1119" y="281"/>
                  <a:pt x="1120" y="280"/>
                </a:cubicBezTo>
                <a:cubicBezTo>
                  <a:pt x="1120" y="279"/>
                  <a:pt x="1120" y="278"/>
                  <a:pt x="1120" y="277"/>
                </a:cubicBezTo>
                <a:cubicBezTo>
                  <a:pt x="1121" y="276"/>
                  <a:pt x="1122" y="276"/>
                  <a:pt x="1122" y="275"/>
                </a:cubicBezTo>
                <a:cubicBezTo>
                  <a:pt x="1125" y="275"/>
                  <a:pt x="1126" y="274"/>
                  <a:pt x="1128" y="273"/>
                </a:cubicBezTo>
                <a:cubicBezTo>
                  <a:pt x="1128" y="274"/>
                  <a:pt x="1128" y="274"/>
                  <a:pt x="1128" y="274"/>
                </a:cubicBezTo>
                <a:cubicBezTo>
                  <a:pt x="1129" y="275"/>
                  <a:pt x="1130" y="276"/>
                  <a:pt x="1131" y="277"/>
                </a:cubicBezTo>
                <a:cubicBezTo>
                  <a:pt x="1131" y="277"/>
                  <a:pt x="1132" y="278"/>
                  <a:pt x="1132" y="279"/>
                </a:cubicBezTo>
                <a:cubicBezTo>
                  <a:pt x="1134" y="281"/>
                  <a:pt x="1138" y="280"/>
                  <a:pt x="1139" y="278"/>
                </a:cubicBezTo>
                <a:cubicBezTo>
                  <a:pt x="1138" y="274"/>
                  <a:pt x="1139" y="271"/>
                  <a:pt x="1140" y="268"/>
                </a:cubicBezTo>
                <a:cubicBezTo>
                  <a:pt x="1139" y="268"/>
                  <a:pt x="1139" y="268"/>
                  <a:pt x="1139" y="267"/>
                </a:cubicBezTo>
                <a:cubicBezTo>
                  <a:pt x="1138" y="268"/>
                  <a:pt x="1138" y="268"/>
                  <a:pt x="1137" y="269"/>
                </a:cubicBezTo>
                <a:cubicBezTo>
                  <a:pt x="1136" y="269"/>
                  <a:pt x="1136" y="268"/>
                  <a:pt x="1135" y="268"/>
                </a:cubicBezTo>
                <a:cubicBezTo>
                  <a:pt x="1135" y="267"/>
                  <a:pt x="1135" y="265"/>
                  <a:pt x="1135" y="264"/>
                </a:cubicBezTo>
                <a:cubicBezTo>
                  <a:pt x="1134" y="265"/>
                  <a:pt x="1134" y="265"/>
                  <a:pt x="1134" y="265"/>
                </a:cubicBezTo>
                <a:cubicBezTo>
                  <a:pt x="1133" y="263"/>
                  <a:pt x="1133" y="263"/>
                  <a:pt x="1133" y="261"/>
                </a:cubicBezTo>
                <a:cubicBezTo>
                  <a:pt x="1133" y="261"/>
                  <a:pt x="1133" y="261"/>
                  <a:pt x="1133" y="260"/>
                </a:cubicBezTo>
                <a:cubicBezTo>
                  <a:pt x="1136" y="260"/>
                  <a:pt x="1137" y="259"/>
                  <a:pt x="1139" y="258"/>
                </a:cubicBezTo>
                <a:cubicBezTo>
                  <a:pt x="1140" y="258"/>
                  <a:pt x="1140" y="258"/>
                  <a:pt x="1141" y="258"/>
                </a:cubicBezTo>
                <a:cubicBezTo>
                  <a:pt x="1141" y="257"/>
                  <a:pt x="1141" y="257"/>
                  <a:pt x="1141" y="257"/>
                </a:cubicBezTo>
                <a:cubicBezTo>
                  <a:pt x="1143" y="257"/>
                  <a:pt x="1144" y="257"/>
                  <a:pt x="1145" y="257"/>
                </a:cubicBezTo>
                <a:cubicBezTo>
                  <a:pt x="1145" y="257"/>
                  <a:pt x="1145" y="257"/>
                  <a:pt x="1146" y="257"/>
                </a:cubicBezTo>
                <a:cubicBezTo>
                  <a:pt x="1146" y="257"/>
                  <a:pt x="1148" y="256"/>
                  <a:pt x="1150" y="257"/>
                </a:cubicBezTo>
                <a:cubicBezTo>
                  <a:pt x="1153" y="257"/>
                  <a:pt x="1156" y="258"/>
                  <a:pt x="1160" y="258"/>
                </a:cubicBezTo>
                <a:cubicBezTo>
                  <a:pt x="1161" y="258"/>
                  <a:pt x="1161" y="257"/>
                  <a:pt x="1162" y="257"/>
                </a:cubicBezTo>
                <a:cubicBezTo>
                  <a:pt x="1162" y="257"/>
                  <a:pt x="1162" y="257"/>
                  <a:pt x="1162" y="257"/>
                </a:cubicBezTo>
                <a:cubicBezTo>
                  <a:pt x="1162" y="256"/>
                  <a:pt x="1162" y="256"/>
                  <a:pt x="1161" y="255"/>
                </a:cubicBezTo>
                <a:cubicBezTo>
                  <a:pt x="1161" y="255"/>
                  <a:pt x="1161" y="254"/>
                  <a:pt x="1161" y="254"/>
                </a:cubicBezTo>
                <a:cubicBezTo>
                  <a:pt x="1162" y="254"/>
                  <a:pt x="1162" y="254"/>
                  <a:pt x="1162" y="254"/>
                </a:cubicBezTo>
                <a:cubicBezTo>
                  <a:pt x="1163" y="255"/>
                  <a:pt x="1163" y="255"/>
                  <a:pt x="1164" y="255"/>
                </a:cubicBezTo>
                <a:cubicBezTo>
                  <a:pt x="1164" y="254"/>
                  <a:pt x="1163" y="254"/>
                  <a:pt x="1164" y="254"/>
                </a:cubicBezTo>
                <a:cubicBezTo>
                  <a:pt x="1165" y="253"/>
                  <a:pt x="1165" y="254"/>
                  <a:pt x="1166" y="254"/>
                </a:cubicBezTo>
                <a:cubicBezTo>
                  <a:pt x="1167" y="253"/>
                  <a:pt x="1167" y="252"/>
                  <a:pt x="1169" y="252"/>
                </a:cubicBezTo>
                <a:cubicBezTo>
                  <a:pt x="1171" y="252"/>
                  <a:pt x="1172" y="253"/>
                  <a:pt x="1174" y="253"/>
                </a:cubicBezTo>
                <a:cubicBezTo>
                  <a:pt x="1174" y="253"/>
                  <a:pt x="1174" y="253"/>
                  <a:pt x="1175" y="253"/>
                </a:cubicBezTo>
                <a:cubicBezTo>
                  <a:pt x="1172" y="247"/>
                  <a:pt x="1167" y="252"/>
                  <a:pt x="1164" y="248"/>
                </a:cubicBezTo>
                <a:cubicBezTo>
                  <a:pt x="1164" y="247"/>
                  <a:pt x="1165" y="245"/>
                  <a:pt x="1165" y="245"/>
                </a:cubicBezTo>
                <a:cubicBezTo>
                  <a:pt x="1164" y="246"/>
                  <a:pt x="1164" y="246"/>
                  <a:pt x="1164" y="246"/>
                </a:cubicBezTo>
                <a:cubicBezTo>
                  <a:pt x="1162" y="247"/>
                  <a:pt x="1159" y="247"/>
                  <a:pt x="1158" y="249"/>
                </a:cubicBezTo>
                <a:cubicBezTo>
                  <a:pt x="1157" y="248"/>
                  <a:pt x="1157" y="248"/>
                  <a:pt x="1156" y="248"/>
                </a:cubicBezTo>
                <a:cubicBezTo>
                  <a:pt x="1155" y="248"/>
                  <a:pt x="1155" y="248"/>
                  <a:pt x="1155" y="249"/>
                </a:cubicBezTo>
                <a:cubicBezTo>
                  <a:pt x="1154" y="249"/>
                  <a:pt x="1153" y="248"/>
                  <a:pt x="1152" y="248"/>
                </a:cubicBezTo>
                <a:cubicBezTo>
                  <a:pt x="1152" y="248"/>
                  <a:pt x="1152" y="247"/>
                  <a:pt x="1152" y="247"/>
                </a:cubicBezTo>
                <a:cubicBezTo>
                  <a:pt x="1152" y="248"/>
                  <a:pt x="1152" y="249"/>
                  <a:pt x="1151" y="249"/>
                </a:cubicBezTo>
                <a:cubicBezTo>
                  <a:pt x="1150" y="250"/>
                  <a:pt x="1149" y="249"/>
                  <a:pt x="1148" y="251"/>
                </a:cubicBezTo>
                <a:cubicBezTo>
                  <a:pt x="1148" y="251"/>
                  <a:pt x="1148" y="251"/>
                  <a:pt x="1148" y="251"/>
                </a:cubicBezTo>
                <a:cubicBezTo>
                  <a:pt x="1148" y="250"/>
                  <a:pt x="1147" y="250"/>
                  <a:pt x="1146" y="249"/>
                </a:cubicBezTo>
                <a:cubicBezTo>
                  <a:pt x="1146" y="251"/>
                  <a:pt x="1144" y="251"/>
                  <a:pt x="1143" y="251"/>
                </a:cubicBezTo>
                <a:cubicBezTo>
                  <a:pt x="1143" y="251"/>
                  <a:pt x="1143" y="251"/>
                  <a:pt x="1143" y="251"/>
                </a:cubicBezTo>
                <a:cubicBezTo>
                  <a:pt x="1141" y="251"/>
                  <a:pt x="1140" y="252"/>
                  <a:pt x="1139" y="253"/>
                </a:cubicBezTo>
                <a:cubicBezTo>
                  <a:pt x="1138" y="252"/>
                  <a:pt x="1138" y="253"/>
                  <a:pt x="1137" y="253"/>
                </a:cubicBezTo>
                <a:cubicBezTo>
                  <a:pt x="1137" y="253"/>
                  <a:pt x="1137" y="253"/>
                  <a:pt x="1137" y="252"/>
                </a:cubicBezTo>
                <a:cubicBezTo>
                  <a:pt x="1136" y="253"/>
                  <a:pt x="1133" y="254"/>
                  <a:pt x="1132" y="253"/>
                </a:cubicBezTo>
                <a:cubicBezTo>
                  <a:pt x="1131" y="253"/>
                  <a:pt x="1130" y="252"/>
                  <a:pt x="1130" y="251"/>
                </a:cubicBezTo>
                <a:cubicBezTo>
                  <a:pt x="1130" y="251"/>
                  <a:pt x="1130" y="250"/>
                  <a:pt x="1130" y="250"/>
                </a:cubicBezTo>
                <a:cubicBezTo>
                  <a:pt x="1129" y="250"/>
                  <a:pt x="1128" y="250"/>
                  <a:pt x="1127" y="251"/>
                </a:cubicBezTo>
                <a:cubicBezTo>
                  <a:pt x="1127" y="250"/>
                  <a:pt x="1127" y="250"/>
                  <a:pt x="1127" y="249"/>
                </a:cubicBezTo>
                <a:cubicBezTo>
                  <a:pt x="1125" y="250"/>
                  <a:pt x="1125" y="249"/>
                  <a:pt x="1124" y="248"/>
                </a:cubicBezTo>
                <a:cubicBezTo>
                  <a:pt x="1121" y="247"/>
                  <a:pt x="1120" y="244"/>
                  <a:pt x="1121" y="240"/>
                </a:cubicBezTo>
                <a:cubicBezTo>
                  <a:pt x="1121" y="239"/>
                  <a:pt x="1122" y="238"/>
                  <a:pt x="1122" y="238"/>
                </a:cubicBezTo>
                <a:cubicBezTo>
                  <a:pt x="1121" y="236"/>
                  <a:pt x="1120" y="235"/>
                  <a:pt x="1120" y="234"/>
                </a:cubicBezTo>
                <a:cubicBezTo>
                  <a:pt x="1120" y="233"/>
                  <a:pt x="1120" y="232"/>
                  <a:pt x="1120" y="230"/>
                </a:cubicBezTo>
                <a:cubicBezTo>
                  <a:pt x="1120" y="229"/>
                  <a:pt x="1119" y="229"/>
                  <a:pt x="1118" y="228"/>
                </a:cubicBezTo>
                <a:cubicBezTo>
                  <a:pt x="1119" y="226"/>
                  <a:pt x="1120" y="225"/>
                  <a:pt x="1122" y="224"/>
                </a:cubicBezTo>
                <a:cubicBezTo>
                  <a:pt x="1122" y="223"/>
                  <a:pt x="1121" y="223"/>
                  <a:pt x="1121" y="222"/>
                </a:cubicBezTo>
                <a:cubicBezTo>
                  <a:pt x="1123" y="222"/>
                  <a:pt x="1123" y="222"/>
                  <a:pt x="1125" y="222"/>
                </a:cubicBezTo>
                <a:cubicBezTo>
                  <a:pt x="1128" y="221"/>
                  <a:pt x="1126" y="218"/>
                  <a:pt x="1128" y="216"/>
                </a:cubicBezTo>
                <a:cubicBezTo>
                  <a:pt x="1128" y="216"/>
                  <a:pt x="1128" y="217"/>
                  <a:pt x="1128" y="217"/>
                </a:cubicBezTo>
                <a:cubicBezTo>
                  <a:pt x="1128" y="217"/>
                  <a:pt x="1129" y="217"/>
                  <a:pt x="1129" y="218"/>
                </a:cubicBezTo>
                <a:cubicBezTo>
                  <a:pt x="1129" y="218"/>
                  <a:pt x="1129" y="218"/>
                  <a:pt x="1130" y="218"/>
                </a:cubicBezTo>
                <a:cubicBezTo>
                  <a:pt x="1131" y="216"/>
                  <a:pt x="1140" y="206"/>
                  <a:pt x="1142" y="205"/>
                </a:cubicBezTo>
                <a:cubicBezTo>
                  <a:pt x="1143" y="206"/>
                  <a:pt x="1144" y="206"/>
                  <a:pt x="1145" y="206"/>
                </a:cubicBezTo>
                <a:cubicBezTo>
                  <a:pt x="1145" y="205"/>
                  <a:pt x="1145" y="204"/>
                  <a:pt x="1145" y="204"/>
                </a:cubicBezTo>
                <a:cubicBezTo>
                  <a:pt x="1145" y="204"/>
                  <a:pt x="1144" y="203"/>
                  <a:pt x="1144" y="203"/>
                </a:cubicBezTo>
                <a:cubicBezTo>
                  <a:pt x="1144" y="202"/>
                  <a:pt x="1144" y="200"/>
                  <a:pt x="1144" y="199"/>
                </a:cubicBezTo>
                <a:cubicBezTo>
                  <a:pt x="1144" y="199"/>
                  <a:pt x="1144" y="199"/>
                  <a:pt x="1144" y="198"/>
                </a:cubicBezTo>
                <a:cubicBezTo>
                  <a:pt x="1140" y="198"/>
                  <a:pt x="1140" y="197"/>
                  <a:pt x="1138" y="196"/>
                </a:cubicBezTo>
                <a:cubicBezTo>
                  <a:pt x="1136" y="196"/>
                  <a:pt x="1132" y="197"/>
                  <a:pt x="1132" y="196"/>
                </a:cubicBezTo>
                <a:cubicBezTo>
                  <a:pt x="1130" y="196"/>
                  <a:pt x="1129" y="195"/>
                  <a:pt x="1128" y="194"/>
                </a:cubicBezTo>
                <a:cubicBezTo>
                  <a:pt x="1126" y="195"/>
                  <a:pt x="1126" y="198"/>
                  <a:pt x="1124" y="200"/>
                </a:cubicBezTo>
                <a:cubicBezTo>
                  <a:pt x="1122" y="201"/>
                  <a:pt x="1122" y="199"/>
                  <a:pt x="1120" y="202"/>
                </a:cubicBezTo>
                <a:cubicBezTo>
                  <a:pt x="1120" y="202"/>
                  <a:pt x="1121" y="203"/>
                  <a:pt x="1121" y="204"/>
                </a:cubicBezTo>
                <a:cubicBezTo>
                  <a:pt x="1120" y="205"/>
                  <a:pt x="1119" y="206"/>
                  <a:pt x="1118" y="207"/>
                </a:cubicBezTo>
                <a:cubicBezTo>
                  <a:pt x="1118" y="207"/>
                  <a:pt x="1118" y="207"/>
                  <a:pt x="1118" y="207"/>
                </a:cubicBezTo>
                <a:cubicBezTo>
                  <a:pt x="1119" y="208"/>
                  <a:pt x="1120" y="209"/>
                  <a:pt x="1121" y="210"/>
                </a:cubicBezTo>
                <a:cubicBezTo>
                  <a:pt x="1121" y="210"/>
                  <a:pt x="1120" y="210"/>
                  <a:pt x="1120" y="210"/>
                </a:cubicBezTo>
                <a:cubicBezTo>
                  <a:pt x="1118" y="211"/>
                  <a:pt x="1118" y="214"/>
                  <a:pt x="1116" y="215"/>
                </a:cubicBezTo>
                <a:cubicBezTo>
                  <a:pt x="1114" y="217"/>
                  <a:pt x="1112" y="218"/>
                  <a:pt x="1110" y="220"/>
                </a:cubicBezTo>
                <a:cubicBezTo>
                  <a:pt x="1110" y="219"/>
                  <a:pt x="1109" y="219"/>
                  <a:pt x="1109" y="219"/>
                </a:cubicBezTo>
                <a:cubicBezTo>
                  <a:pt x="1107" y="219"/>
                  <a:pt x="1107" y="221"/>
                  <a:pt x="1106" y="221"/>
                </a:cubicBezTo>
                <a:cubicBezTo>
                  <a:pt x="1104" y="223"/>
                  <a:pt x="1103" y="223"/>
                  <a:pt x="1102" y="226"/>
                </a:cubicBezTo>
                <a:cubicBezTo>
                  <a:pt x="1101" y="226"/>
                  <a:pt x="1100" y="226"/>
                  <a:pt x="1099" y="226"/>
                </a:cubicBezTo>
                <a:cubicBezTo>
                  <a:pt x="1099" y="226"/>
                  <a:pt x="1099" y="227"/>
                  <a:pt x="1099" y="228"/>
                </a:cubicBezTo>
                <a:cubicBezTo>
                  <a:pt x="1099" y="229"/>
                  <a:pt x="1098" y="229"/>
                  <a:pt x="1098" y="230"/>
                </a:cubicBezTo>
                <a:cubicBezTo>
                  <a:pt x="1097" y="229"/>
                  <a:pt x="1096" y="229"/>
                  <a:pt x="1095" y="229"/>
                </a:cubicBezTo>
                <a:cubicBezTo>
                  <a:pt x="1096" y="232"/>
                  <a:pt x="1097" y="233"/>
                  <a:pt x="1096" y="236"/>
                </a:cubicBezTo>
                <a:cubicBezTo>
                  <a:pt x="1095" y="237"/>
                  <a:pt x="1095" y="237"/>
                  <a:pt x="1094" y="237"/>
                </a:cubicBezTo>
                <a:cubicBezTo>
                  <a:pt x="1094" y="239"/>
                  <a:pt x="1096" y="244"/>
                  <a:pt x="1095" y="245"/>
                </a:cubicBezTo>
                <a:cubicBezTo>
                  <a:pt x="1095" y="245"/>
                  <a:pt x="1095" y="245"/>
                  <a:pt x="1095" y="246"/>
                </a:cubicBezTo>
                <a:cubicBezTo>
                  <a:pt x="1096" y="246"/>
                  <a:pt x="1097" y="246"/>
                  <a:pt x="1098" y="246"/>
                </a:cubicBezTo>
                <a:cubicBezTo>
                  <a:pt x="1098" y="246"/>
                  <a:pt x="1099" y="246"/>
                  <a:pt x="1099" y="246"/>
                </a:cubicBezTo>
                <a:cubicBezTo>
                  <a:pt x="1100" y="248"/>
                  <a:pt x="1102" y="250"/>
                  <a:pt x="1105" y="251"/>
                </a:cubicBezTo>
                <a:cubicBezTo>
                  <a:pt x="1105" y="252"/>
                  <a:pt x="1106" y="252"/>
                  <a:pt x="1106" y="254"/>
                </a:cubicBezTo>
                <a:cubicBezTo>
                  <a:pt x="1106" y="254"/>
                  <a:pt x="1105" y="254"/>
                  <a:pt x="1105" y="254"/>
                </a:cubicBezTo>
                <a:cubicBezTo>
                  <a:pt x="1104" y="255"/>
                  <a:pt x="1100" y="259"/>
                  <a:pt x="1098" y="258"/>
                </a:cubicBezTo>
                <a:cubicBezTo>
                  <a:pt x="1097" y="257"/>
                  <a:pt x="1091" y="255"/>
                  <a:pt x="1091" y="256"/>
                </a:cubicBezTo>
                <a:cubicBezTo>
                  <a:pt x="1090" y="256"/>
                  <a:pt x="1090" y="257"/>
                  <a:pt x="1090" y="257"/>
                </a:cubicBezTo>
                <a:cubicBezTo>
                  <a:pt x="1090" y="257"/>
                  <a:pt x="1090" y="257"/>
                  <a:pt x="1090" y="257"/>
                </a:cubicBezTo>
                <a:cubicBezTo>
                  <a:pt x="1093" y="256"/>
                  <a:pt x="1094" y="258"/>
                  <a:pt x="1096" y="259"/>
                </a:cubicBezTo>
                <a:cubicBezTo>
                  <a:pt x="1099" y="259"/>
                  <a:pt x="1100" y="257"/>
                  <a:pt x="1102" y="258"/>
                </a:cubicBezTo>
                <a:cubicBezTo>
                  <a:pt x="1102" y="258"/>
                  <a:pt x="1102" y="257"/>
                  <a:pt x="1102" y="257"/>
                </a:cubicBezTo>
                <a:cubicBezTo>
                  <a:pt x="1103" y="257"/>
                  <a:pt x="1103" y="257"/>
                  <a:pt x="1103" y="257"/>
                </a:cubicBezTo>
                <a:cubicBezTo>
                  <a:pt x="1103" y="257"/>
                  <a:pt x="1103" y="257"/>
                  <a:pt x="1103" y="257"/>
                </a:cubicBezTo>
                <a:cubicBezTo>
                  <a:pt x="1103" y="258"/>
                  <a:pt x="1103" y="258"/>
                  <a:pt x="1103" y="258"/>
                </a:cubicBezTo>
                <a:cubicBezTo>
                  <a:pt x="1103" y="258"/>
                  <a:pt x="1102" y="258"/>
                  <a:pt x="1102" y="258"/>
                </a:cubicBezTo>
                <a:cubicBezTo>
                  <a:pt x="1102" y="259"/>
                  <a:pt x="1102" y="259"/>
                  <a:pt x="1102" y="260"/>
                </a:cubicBezTo>
                <a:cubicBezTo>
                  <a:pt x="1101" y="260"/>
                  <a:pt x="1100" y="260"/>
                  <a:pt x="1099" y="262"/>
                </a:cubicBezTo>
                <a:cubicBezTo>
                  <a:pt x="1099" y="262"/>
                  <a:pt x="1099" y="262"/>
                  <a:pt x="1098" y="262"/>
                </a:cubicBezTo>
                <a:cubicBezTo>
                  <a:pt x="1098" y="262"/>
                  <a:pt x="1098" y="262"/>
                  <a:pt x="1098" y="262"/>
                </a:cubicBezTo>
                <a:cubicBezTo>
                  <a:pt x="1098" y="261"/>
                  <a:pt x="1098" y="261"/>
                  <a:pt x="1098" y="260"/>
                </a:cubicBezTo>
                <a:cubicBezTo>
                  <a:pt x="1096" y="261"/>
                  <a:pt x="1098" y="264"/>
                  <a:pt x="1094" y="263"/>
                </a:cubicBezTo>
                <a:cubicBezTo>
                  <a:pt x="1094" y="264"/>
                  <a:pt x="1094" y="264"/>
                  <a:pt x="1094" y="264"/>
                </a:cubicBezTo>
                <a:cubicBezTo>
                  <a:pt x="1093" y="264"/>
                  <a:pt x="1091" y="264"/>
                  <a:pt x="1090" y="264"/>
                </a:cubicBezTo>
                <a:cubicBezTo>
                  <a:pt x="1090" y="266"/>
                  <a:pt x="1094" y="270"/>
                  <a:pt x="1092" y="271"/>
                </a:cubicBezTo>
                <a:cubicBezTo>
                  <a:pt x="1091" y="271"/>
                  <a:pt x="1091" y="271"/>
                  <a:pt x="1090" y="271"/>
                </a:cubicBezTo>
                <a:cubicBezTo>
                  <a:pt x="1090" y="272"/>
                  <a:pt x="1090" y="272"/>
                  <a:pt x="1090" y="273"/>
                </a:cubicBezTo>
                <a:cubicBezTo>
                  <a:pt x="1091" y="273"/>
                  <a:pt x="1091" y="273"/>
                  <a:pt x="1091" y="273"/>
                </a:cubicBezTo>
                <a:cubicBezTo>
                  <a:pt x="1091" y="274"/>
                  <a:pt x="1091" y="275"/>
                  <a:pt x="1091" y="275"/>
                </a:cubicBezTo>
                <a:cubicBezTo>
                  <a:pt x="1091" y="276"/>
                  <a:pt x="1090" y="277"/>
                  <a:pt x="1090" y="278"/>
                </a:cubicBezTo>
                <a:cubicBezTo>
                  <a:pt x="1090" y="279"/>
                  <a:pt x="1090" y="280"/>
                  <a:pt x="1090" y="281"/>
                </a:cubicBezTo>
                <a:cubicBezTo>
                  <a:pt x="1088" y="283"/>
                  <a:pt x="1087" y="285"/>
                  <a:pt x="1086" y="287"/>
                </a:cubicBezTo>
                <a:cubicBezTo>
                  <a:pt x="1086" y="287"/>
                  <a:pt x="1086" y="287"/>
                  <a:pt x="1086" y="287"/>
                </a:cubicBezTo>
                <a:cubicBezTo>
                  <a:pt x="1085" y="287"/>
                  <a:pt x="1085" y="287"/>
                  <a:pt x="1084" y="286"/>
                </a:cubicBezTo>
                <a:cubicBezTo>
                  <a:pt x="1083" y="287"/>
                  <a:pt x="1081" y="287"/>
                  <a:pt x="1079" y="287"/>
                </a:cubicBezTo>
                <a:cubicBezTo>
                  <a:pt x="1079" y="287"/>
                  <a:pt x="1079" y="288"/>
                  <a:pt x="1079" y="288"/>
                </a:cubicBezTo>
                <a:cubicBezTo>
                  <a:pt x="1078" y="288"/>
                  <a:pt x="1078" y="288"/>
                  <a:pt x="1078" y="288"/>
                </a:cubicBezTo>
                <a:cubicBezTo>
                  <a:pt x="1077" y="288"/>
                  <a:pt x="1076" y="289"/>
                  <a:pt x="1076" y="291"/>
                </a:cubicBezTo>
                <a:cubicBezTo>
                  <a:pt x="1076" y="291"/>
                  <a:pt x="1077" y="292"/>
                  <a:pt x="1076" y="292"/>
                </a:cubicBezTo>
                <a:cubicBezTo>
                  <a:pt x="1076" y="293"/>
                  <a:pt x="1076" y="293"/>
                  <a:pt x="1076" y="293"/>
                </a:cubicBezTo>
                <a:cubicBezTo>
                  <a:pt x="1073" y="293"/>
                  <a:pt x="1071" y="294"/>
                  <a:pt x="1068" y="293"/>
                </a:cubicBezTo>
                <a:cubicBezTo>
                  <a:pt x="1068" y="292"/>
                  <a:pt x="1068" y="292"/>
                  <a:pt x="1069" y="290"/>
                </a:cubicBezTo>
                <a:cubicBezTo>
                  <a:pt x="1067" y="289"/>
                  <a:pt x="1066" y="287"/>
                  <a:pt x="1065" y="286"/>
                </a:cubicBezTo>
                <a:cubicBezTo>
                  <a:pt x="1066" y="286"/>
                  <a:pt x="1066" y="285"/>
                  <a:pt x="1067" y="285"/>
                </a:cubicBezTo>
                <a:cubicBezTo>
                  <a:pt x="1067" y="285"/>
                  <a:pt x="1067" y="284"/>
                  <a:pt x="1066" y="284"/>
                </a:cubicBezTo>
                <a:cubicBezTo>
                  <a:pt x="1067" y="284"/>
                  <a:pt x="1067" y="284"/>
                  <a:pt x="1068" y="284"/>
                </a:cubicBezTo>
                <a:cubicBezTo>
                  <a:pt x="1068" y="284"/>
                  <a:pt x="1068" y="283"/>
                  <a:pt x="1068" y="283"/>
                </a:cubicBezTo>
                <a:cubicBezTo>
                  <a:pt x="1066" y="281"/>
                  <a:pt x="1064" y="280"/>
                  <a:pt x="1063" y="276"/>
                </a:cubicBezTo>
                <a:cubicBezTo>
                  <a:pt x="1062" y="276"/>
                  <a:pt x="1062" y="276"/>
                  <a:pt x="1062" y="276"/>
                </a:cubicBezTo>
                <a:cubicBezTo>
                  <a:pt x="1062" y="274"/>
                  <a:pt x="1061" y="273"/>
                  <a:pt x="1060" y="272"/>
                </a:cubicBezTo>
                <a:cubicBezTo>
                  <a:pt x="1061" y="271"/>
                  <a:pt x="1061" y="269"/>
                  <a:pt x="1061" y="268"/>
                </a:cubicBezTo>
                <a:cubicBezTo>
                  <a:pt x="1060" y="268"/>
                  <a:pt x="1060" y="268"/>
                  <a:pt x="1059" y="268"/>
                </a:cubicBezTo>
                <a:cubicBezTo>
                  <a:pt x="1059" y="268"/>
                  <a:pt x="1059" y="268"/>
                  <a:pt x="1059" y="267"/>
                </a:cubicBezTo>
                <a:cubicBezTo>
                  <a:pt x="1059" y="267"/>
                  <a:pt x="1058" y="267"/>
                  <a:pt x="1058" y="267"/>
                </a:cubicBezTo>
                <a:cubicBezTo>
                  <a:pt x="1058" y="266"/>
                  <a:pt x="1058" y="263"/>
                  <a:pt x="1057" y="262"/>
                </a:cubicBezTo>
                <a:cubicBezTo>
                  <a:pt x="1057" y="261"/>
                  <a:pt x="1057" y="261"/>
                  <a:pt x="1057" y="260"/>
                </a:cubicBezTo>
                <a:cubicBezTo>
                  <a:pt x="1057" y="260"/>
                  <a:pt x="1057" y="260"/>
                  <a:pt x="1057" y="260"/>
                </a:cubicBezTo>
                <a:cubicBezTo>
                  <a:pt x="1055" y="260"/>
                  <a:pt x="1055" y="259"/>
                  <a:pt x="1054" y="257"/>
                </a:cubicBezTo>
                <a:cubicBezTo>
                  <a:pt x="1054" y="257"/>
                  <a:pt x="1054" y="257"/>
                  <a:pt x="1054" y="256"/>
                </a:cubicBezTo>
                <a:cubicBezTo>
                  <a:pt x="1054" y="256"/>
                  <a:pt x="1053" y="256"/>
                  <a:pt x="1053" y="256"/>
                </a:cubicBezTo>
                <a:cubicBezTo>
                  <a:pt x="1053" y="258"/>
                  <a:pt x="1052" y="260"/>
                  <a:pt x="1051" y="261"/>
                </a:cubicBezTo>
                <a:cubicBezTo>
                  <a:pt x="1050" y="262"/>
                  <a:pt x="1049" y="261"/>
                  <a:pt x="1048" y="261"/>
                </a:cubicBezTo>
                <a:cubicBezTo>
                  <a:pt x="1047" y="262"/>
                  <a:pt x="1047" y="263"/>
                  <a:pt x="1046" y="263"/>
                </a:cubicBezTo>
                <a:cubicBezTo>
                  <a:pt x="1044" y="265"/>
                  <a:pt x="1041" y="267"/>
                  <a:pt x="1039" y="269"/>
                </a:cubicBezTo>
                <a:cubicBezTo>
                  <a:pt x="1037" y="270"/>
                  <a:pt x="1033" y="270"/>
                  <a:pt x="1031" y="270"/>
                </a:cubicBezTo>
                <a:cubicBezTo>
                  <a:pt x="1031" y="269"/>
                  <a:pt x="1031" y="269"/>
                  <a:pt x="1030" y="269"/>
                </a:cubicBezTo>
                <a:cubicBezTo>
                  <a:pt x="1030" y="269"/>
                  <a:pt x="1030" y="269"/>
                  <a:pt x="1029" y="270"/>
                </a:cubicBezTo>
                <a:cubicBezTo>
                  <a:pt x="1029" y="270"/>
                  <a:pt x="1029" y="269"/>
                  <a:pt x="1029" y="269"/>
                </a:cubicBezTo>
                <a:cubicBezTo>
                  <a:pt x="1029" y="269"/>
                  <a:pt x="1029" y="269"/>
                  <a:pt x="1029" y="268"/>
                </a:cubicBezTo>
                <a:cubicBezTo>
                  <a:pt x="1027" y="268"/>
                  <a:pt x="1026" y="267"/>
                  <a:pt x="1023" y="266"/>
                </a:cubicBezTo>
                <a:cubicBezTo>
                  <a:pt x="1023" y="265"/>
                  <a:pt x="1022" y="264"/>
                  <a:pt x="1022" y="264"/>
                </a:cubicBezTo>
                <a:cubicBezTo>
                  <a:pt x="1022" y="263"/>
                  <a:pt x="1023" y="262"/>
                  <a:pt x="1022" y="261"/>
                </a:cubicBezTo>
                <a:cubicBezTo>
                  <a:pt x="1023" y="261"/>
                  <a:pt x="1023" y="261"/>
                  <a:pt x="1023" y="261"/>
                </a:cubicBezTo>
                <a:cubicBezTo>
                  <a:pt x="1023" y="262"/>
                  <a:pt x="1024" y="262"/>
                  <a:pt x="1024" y="262"/>
                </a:cubicBezTo>
                <a:cubicBezTo>
                  <a:pt x="1024" y="262"/>
                  <a:pt x="1024" y="262"/>
                  <a:pt x="1024" y="262"/>
                </a:cubicBezTo>
                <a:cubicBezTo>
                  <a:pt x="1024" y="261"/>
                  <a:pt x="1025" y="262"/>
                  <a:pt x="1026" y="263"/>
                </a:cubicBezTo>
                <a:cubicBezTo>
                  <a:pt x="1026" y="262"/>
                  <a:pt x="1026" y="262"/>
                  <a:pt x="1025" y="262"/>
                </a:cubicBezTo>
                <a:cubicBezTo>
                  <a:pt x="1026" y="262"/>
                  <a:pt x="1026" y="261"/>
                  <a:pt x="1027" y="261"/>
                </a:cubicBezTo>
                <a:cubicBezTo>
                  <a:pt x="1027" y="261"/>
                  <a:pt x="1027" y="261"/>
                  <a:pt x="1027" y="261"/>
                </a:cubicBezTo>
                <a:cubicBezTo>
                  <a:pt x="1025" y="261"/>
                  <a:pt x="1025" y="262"/>
                  <a:pt x="1025" y="261"/>
                </a:cubicBezTo>
                <a:cubicBezTo>
                  <a:pt x="1024" y="260"/>
                  <a:pt x="1024" y="261"/>
                  <a:pt x="1024" y="260"/>
                </a:cubicBezTo>
                <a:cubicBezTo>
                  <a:pt x="1025" y="259"/>
                  <a:pt x="1026" y="259"/>
                  <a:pt x="1027" y="259"/>
                </a:cubicBezTo>
                <a:cubicBezTo>
                  <a:pt x="1027" y="259"/>
                  <a:pt x="1027" y="258"/>
                  <a:pt x="1027" y="258"/>
                </a:cubicBezTo>
                <a:cubicBezTo>
                  <a:pt x="1026" y="259"/>
                  <a:pt x="1026" y="258"/>
                  <a:pt x="1025" y="258"/>
                </a:cubicBezTo>
                <a:cubicBezTo>
                  <a:pt x="1025" y="257"/>
                  <a:pt x="1026" y="257"/>
                  <a:pt x="1026" y="256"/>
                </a:cubicBezTo>
                <a:cubicBezTo>
                  <a:pt x="1026" y="257"/>
                  <a:pt x="1025" y="257"/>
                  <a:pt x="1025" y="258"/>
                </a:cubicBezTo>
                <a:cubicBezTo>
                  <a:pt x="1024" y="258"/>
                  <a:pt x="1024" y="258"/>
                  <a:pt x="1024" y="258"/>
                </a:cubicBezTo>
                <a:cubicBezTo>
                  <a:pt x="1024" y="257"/>
                  <a:pt x="1024" y="257"/>
                  <a:pt x="1024" y="256"/>
                </a:cubicBezTo>
                <a:cubicBezTo>
                  <a:pt x="1024" y="257"/>
                  <a:pt x="1024" y="258"/>
                  <a:pt x="1024" y="258"/>
                </a:cubicBezTo>
                <a:cubicBezTo>
                  <a:pt x="1023" y="258"/>
                  <a:pt x="1023" y="259"/>
                  <a:pt x="1022" y="259"/>
                </a:cubicBezTo>
                <a:cubicBezTo>
                  <a:pt x="1022" y="258"/>
                  <a:pt x="1021" y="258"/>
                  <a:pt x="1021" y="258"/>
                </a:cubicBezTo>
                <a:cubicBezTo>
                  <a:pt x="1021" y="258"/>
                  <a:pt x="1021" y="258"/>
                  <a:pt x="1021" y="259"/>
                </a:cubicBezTo>
                <a:cubicBezTo>
                  <a:pt x="1021" y="258"/>
                  <a:pt x="1021" y="258"/>
                  <a:pt x="1020" y="258"/>
                </a:cubicBezTo>
                <a:cubicBezTo>
                  <a:pt x="1020" y="258"/>
                  <a:pt x="1020" y="257"/>
                  <a:pt x="1020" y="256"/>
                </a:cubicBezTo>
                <a:cubicBezTo>
                  <a:pt x="1020" y="256"/>
                  <a:pt x="1021" y="255"/>
                  <a:pt x="1022" y="254"/>
                </a:cubicBezTo>
                <a:cubicBezTo>
                  <a:pt x="1022" y="254"/>
                  <a:pt x="1022" y="255"/>
                  <a:pt x="1022" y="255"/>
                </a:cubicBezTo>
                <a:cubicBezTo>
                  <a:pt x="1022" y="255"/>
                  <a:pt x="1022" y="255"/>
                  <a:pt x="1022" y="256"/>
                </a:cubicBezTo>
                <a:cubicBezTo>
                  <a:pt x="1022" y="256"/>
                  <a:pt x="1022" y="256"/>
                  <a:pt x="1022" y="256"/>
                </a:cubicBezTo>
                <a:cubicBezTo>
                  <a:pt x="1022" y="255"/>
                  <a:pt x="1022" y="255"/>
                  <a:pt x="1022" y="255"/>
                </a:cubicBezTo>
                <a:cubicBezTo>
                  <a:pt x="1023" y="255"/>
                  <a:pt x="1023" y="256"/>
                  <a:pt x="1024" y="255"/>
                </a:cubicBezTo>
                <a:cubicBezTo>
                  <a:pt x="1024" y="255"/>
                  <a:pt x="1024" y="255"/>
                  <a:pt x="1024" y="255"/>
                </a:cubicBezTo>
                <a:cubicBezTo>
                  <a:pt x="1025" y="255"/>
                  <a:pt x="1026" y="254"/>
                  <a:pt x="1026" y="253"/>
                </a:cubicBezTo>
                <a:cubicBezTo>
                  <a:pt x="1026" y="254"/>
                  <a:pt x="1025" y="254"/>
                  <a:pt x="1024" y="254"/>
                </a:cubicBezTo>
                <a:cubicBezTo>
                  <a:pt x="1023" y="254"/>
                  <a:pt x="1023" y="254"/>
                  <a:pt x="1023" y="253"/>
                </a:cubicBezTo>
                <a:cubicBezTo>
                  <a:pt x="1023" y="253"/>
                  <a:pt x="1023" y="253"/>
                  <a:pt x="1023" y="253"/>
                </a:cubicBezTo>
                <a:cubicBezTo>
                  <a:pt x="1024" y="252"/>
                  <a:pt x="1025" y="252"/>
                  <a:pt x="1025" y="250"/>
                </a:cubicBezTo>
                <a:cubicBezTo>
                  <a:pt x="1022" y="250"/>
                  <a:pt x="1021" y="251"/>
                  <a:pt x="1020" y="249"/>
                </a:cubicBezTo>
                <a:cubicBezTo>
                  <a:pt x="1021" y="249"/>
                  <a:pt x="1022" y="248"/>
                  <a:pt x="1023" y="247"/>
                </a:cubicBezTo>
                <a:cubicBezTo>
                  <a:pt x="1023" y="247"/>
                  <a:pt x="1022" y="246"/>
                  <a:pt x="1022" y="246"/>
                </a:cubicBezTo>
                <a:cubicBezTo>
                  <a:pt x="1021" y="247"/>
                  <a:pt x="1020" y="247"/>
                  <a:pt x="1020" y="246"/>
                </a:cubicBezTo>
                <a:cubicBezTo>
                  <a:pt x="1019" y="246"/>
                  <a:pt x="1019" y="245"/>
                  <a:pt x="1019" y="245"/>
                </a:cubicBezTo>
                <a:cubicBezTo>
                  <a:pt x="1020" y="244"/>
                  <a:pt x="1021" y="243"/>
                  <a:pt x="1022" y="242"/>
                </a:cubicBezTo>
                <a:cubicBezTo>
                  <a:pt x="1022" y="242"/>
                  <a:pt x="1022" y="242"/>
                  <a:pt x="1022" y="242"/>
                </a:cubicBezTo>
                <a:cubicBezTo>
                  <a:pt x="1020" y="242"/>
                  <a:pt x="1020" y="241"/>
                  <a:pt x="1019" y="240"/>
                </a:cubicBezTo>
                <a:cubicBezTo>
                  <a:pt x="1020" y="239"/>
                  <a:pt x="1020" y="237"/>
                  <a:pt x="1020" y="235"/>
                </a:cubicBezTo>
                <a:cubicBezTo>
                  <a:pt x="1022" y="235"/>
                  <a:pt x="1023" y="235"/>
                  <a:pt x="1024" y="235"/>
                </a:cubicBezTo>
                <a:cubicBezTo>
                  <a:pt x="1024" y="235"/>
                  <a:pt x="1024" y="235"/>
                  <a:pt x="1024" y="235"/>
                </a:cubicBezTo>
                <a:cubicBezTo>
                  <a:pt x="1024" y="234"/>
                  <a:pt x="1023" y="234"/>
                  <a:pt x="1022" y="233"/>
                </a:cubicBezTo>
                <a:cubicBezTo>
                  <a:pt x="1022" y="233"/>
                  <a:pt x="1022" y="232"/>
                  <a:pt x="1022" y="232"/>
                </a:cubicBezTo>
                <a:cubicBezTo>
                  <a:pt x="1024" y="231"/>
                  <a:pt x="1025" y="230"/>
                  <a:pt x="1027" y="230"/>
                </a:cubicBezTo>
                <a:cubicBezTo>
                  <a:pt x="1029" y="230"/>
                  <a:pt x="1029" y="229"/>
                  <a:pt x="1029" y="227"/>
                </a:cubicBezTo>
                <a:cubicBezTo>
                  <a:pt x="1032" y="228"/>
                  <a:pt x="1034" y="229"/>
                  <a:pt x="1035" y="227"/>
                </a:cubicBezTo>
                <a:cubicBezTo>
                  <a:pt x="1033" y="227"/>
                  <a:pt x="1032" y="226"/>
                  <a:pt x="1032" y="225"/>
                </a:cubicBezTo>
                <a:cubicBezTo>
                  <a:pt x="1032" y="225"/>
                  <a:pt x="1032" y="224"/>
                  <a:pt x="1032" y="224"/>
                </a:cubicBezTo>
                <a:cubicBezTo>
                  <a:pt x="1035" y="224"/>
                  <a:pt x="1038" y="224"/>
                  <a:pt x="1039" y="225"/>
                </a:cubicBezTo>
                <a:cubicBezTo>
                  <a:pt x="1039" y="223"/>
                  <a:pt x="1042" y="219"/>
                  <a:pt x="1044" y="220"/>
                </a:cubicBezTo>
                <a:cubicBezTo>
                  <a:pt x="1045" y="220"/>
                  <a:pt x="1045" y="220"/>
                  <a:pt x="1045" y="221"/>
                </a:cubicBezTo>
                <a:cubicBezTo>
                  <a:pt x="1045" y="220"/>
                  <a:pt x="1046" y="220"/>
                  <a:pt x="1046" y="220"/>
                </a:cubicBezTo>
                <a:cubicBezTo>
                  <a:pt x="1046" y="219"/>
                  <a:pt x="1048" y="218"/>
                  <a:pt x="1049" y="217"/>
                </a:cubicBezTo>
                <a:cubicBezTo>
                  <a:pt x="1049" y="216"/>
                  <a:pt x="1049" y="215"/>
                  <a:pt x="1050" y="215"/>
                </a:cubicBezTo>
                <a:cubicBezTo>
                  <a:pt x="1050" y="213"/>
                  <a:pt x="1054" y="210"/>
                  <a:pt x="1056" y="209"/>
                </a:cubicBezTo>
                <a:cubicBezTo>
                  <a:pt x="1058" y="209"/>
                  <a:pt x="1058" y="210"/>
                  <a:pt x="1059" y="209"/>
                </a:cubicBezTo>
                <a:cubicBezTo>
                  <a:pt x="1059" y="209"/>
                  <a:pt x="1059" y="209"/>
                  <a:pt x="1059" y="209"/>
                </a:cubicBezTo>
                <a:cubicBezTo>
                  <a:pt x="1059" y="208"/>
                  <a:pt x="1059" y="208"/>
                  <a:pt x="1059" y="207"/>
                </a:cubicBezTo>
                <a:cubicBezTo>
                  <a:pt x="1061" y="206"/>
                  <a:pt x="1062" y="204"/>
                  <a:pt x="1063" y="202"/>
                </a:cubicBezTo>
                <a:cubicBezTo>
                  <a:pt x="1064" y="203"/>
                  <a:pt x="1065" y="203"/>
                  <a:pt x="1066" y="203"/>
                </a:cubicBezTo>
                <a:cubicBezTo>
                  <a:pt x="1066" y="202"/>
                  <a:pt x="1066" y="201"/>
                  <a:pt x="1066" y="200"/>
                </a:cubicBezTo>
                <a:cubicBezTo>
                  <a:pt x="1065" y="200"/>
                  <a:pt x="1065" y="199"/>
                  <a:pt x="1064" y="199"/>
                </a:cubicBezTo>
                <a:cubicBezTo>
                  <a:pt x="1066" y="197"/>
                  <a:pt x="1066" y="194"/>
                  <a:pt x="1069" y="195"/>
                </a:cubicBezTo>
                <a:cubicBezTo>
                  <a:pt x="1069" y="194"/>
                  <a:pt x="1070" y="193"/>
                  <a:pt x="1070" y="192"/>
                </a:cubicBezTo>
                <a:cubicBezTo>
                  <a:pt x="1071" y="192"/>
                  <a:pt x="1071" y="192"/>
                  <a:pt x="1072" y="192"/>
                </a:cubicBezTo>
                <a:cubicBezTo>
                  <a:pt x="1072" y="192"/>
                  <a:pt x="1072" y="192"/>
                  <a:pt x="1072" y="192"/>
                </a:cubicBezTo>
                <a:cubicBezTo>
                  <a:pt x="1072" y="190"/>
                  <a:pt x="1071" y="190"/>
                  <a:pt x="1070" y="189"/>
                </a:cubicBezTo>
                <a:cubicBezTo>
                  <a:pt x="1070" y="188"/>
                  <a:pt x="1071" y="187"/>
                  <a:pt x="1071" y="187"/>
                </a:cubicBezTo>
                <a:cubicBezTo>
                  <a:pt x="1072" y="187"/>
                  <a:pt x="1073" y="187"/>
                  <a:pt x="1075" y="187"/>
                </a:cubicBezTo>
                <a:cubicBezTo>
                  <a:pt x="1075" y="186"/>
                  <a:pt x="1075" y="186"/>
                  <a:pt x="1075" y="186"/>
                </a:cubicBezTo>
                <a:cubicBezTo>
                  <a:pt x="1074" y="186"/>
                  <a:pt x="1074" y="185"/>
                  <a:pt x="1073" y="184"/>
                </a:cubicBezTo>
                <a:cubicBezTo>
                  <a:pt x="1074" y="184"/>
                  <a:pt x="1074" y="184"/>
                  <a:pt x="1074" y="184"/>
                </a:cubicBezTo>
                <a:cubicBezTo>
                  <a:pt x="1075" y="183"/>
                  <a:pt x="1079" y="183"/>
                  <a:pt x="1080" y="181"/>
                </a:cubicBezTo>
                <a:cubicBezTo>
                  <a:pt x="1079" y="181"/>
                  <a:pt x="1079" y="180"/>
                  <a:pt x="1078" y="180"/>
                </a:cubicBezTo>
                <a:cubicBezTo>
                  <a:pt x="1080" y="179"/>
                  <a:pt x="1080" y="178"/>
                  <a:pt x="1081" y="178"/>
                </a:cubicBezTo>
                <a:cubicBezTo>
                  <a:pt x="1082" y="178"/>
                  <a:pt x="1083" y="178"/>
                  <a:pt x="1084" y="178"/>
                </a:cubicBezTo>
                <a:cubicBezTo>
                  <a:pt x="1084" y="177"/>
                  <a:pt x="1085" y="177"/>
                  <a:pt x="1086" y="177"/>
                </a:cubicBezTo>
                <a:cubicBezTo>
                  <a:pt x="1086" y="177"/>
                  <a:pt x="1086" y="176"/>
                  <a:pt x="1086" y="176"/>
                </a:cubicBezTo>
                <a:cubicBezTo>
                  <a:pt x="1085" y="176"/>
                  <a:pt x="1085" y="175"/>
                  <a:pt x="1085" y="174"/>
                </a:cubicBezTo>
                <a:cubicBezTo>
                  <a:pt x="1086" y="174"/>
                  <a:pt x="1086" y="172"/>
                  <a:pt x="1088" y="172"/>
                </a:cubicBezTo>
                <a:cubicBezTo>
                  <a:pt x="1088" y="172"/>
                  <a:pt x="1088" y="172"/>
                  <a:pt x="1088" y="172"/>
                </a:cubicBezTo>
                <a:cubicBezTo>
                  <a:pt x="1088" y="173"/>
                  <a:pt x="1089" y="174"/>
                  <a:pt x="1090" y="174"/>
                </a:cubicBezTo>
                <a:cubicBezTo>
                  <a:pt x="1090" y="174"/>
                  <a:pt x="1090" y="174"/>
                  <a:pt x="1090" y="174"/>
                </a:cubicBezTo>
                <a:cubicBezTo>
                  <a:pt x="1091" y="173"/>
                  <a:pt x="1091" y="173"/>
                  <a:pt x="1091" y="172"/>
                </a:cubicBezTo>
                <a:cubicBezTo>
                  <a:pt x="1091" y="171"/>
                  <a:pt x="1091" y="170"/>
                  <a:pt x="1091" y="169"/>
                </a:cubicBezTo>
                <a:cubicBezTo>
                  <a:pt x="1092" y="169"/>
                  <a:pt x="1094" y="169"/>
                  <a:pt x="1094" y="168"/>
                </a:cubicBezTo>
                <a:cubicBezTo>
                  <a:pt x="1094" y="168"/>
                  <a:pt x="1094" y="168"/>
                  <a:pt x="1094" y="168"/>
                </a:cubicBezTo>
                <a:cubicBezTo>
                  <a:pt x="1094" y="168"/>
                  <a:pt x="1093" y="167"/>
                  <a:pt x="1093" y="167"/>
                </a:cubicBezTo>
                <a:cubicBezTo>
                  <a:pt x="1093" y="166"/>
                  <a:pt x="1093" y="166"/>
                  <a:pt x="1094" y="166"/>
                </a:cubicBezTo>
                <a:cubicBezTo>
                  <a:pt x="1096" y="165"/>
                  <a:pt x="1096" y="163"/>
                  <a:pt x="1097" y="162"/>
                </a:cubicBezTo>
                <a:cubicBezTo>
                  <a:pt x="1100" y="160"/>
                  <a:pt x="1100" y="163"/>
                  <a:pt x="1102" y="158"/>
                </a:cubicBezTo>
                <a:cubicBezTo>
                  <a:pt x="1102" y="158"/>
                  <a:pt x="1103" y="159"/>
                  <a:pt x="1103" y="159"/>
                </a:cubicBezTo>
                <a:cubicBezTo>
                  <a:pt x="1106" y="158"/>
                  <a:pt x="1107" y="160"/>
                  <a:pt x="1109" y="160"/>
                </a:cubicBezTo>
                <a:cubicBezTo>
                  <a:pt x="1111" y="158"/>
                  <a:pt x="1112" y="154"/>
                  <a:pt x="1114" y="153"/>
                </a:cubicBezTo>
                <a:cubicBezTo>
                  <a:pt x="1114" y="154"/>
                  <a:pt x="1114" y="154"/>
                  <a:pt x="1114" y="154"/>
                </a:cubicBezTo>
                <a:cubicBezTo>
                  <a:pt x="1114" y="154"/>
                  <a:pt x="1114" y="154"/>
                  <a:pt x="1114" y="154"/>
                </a:cubicBezTo>
                <a:cubicBezTo>
                  <a:pt x="1114" y="156"/>
                  <a:pt x="1114" y="157"/>
                  <a:pt x="1113" y="158"/>
                </a:cubicBezTo>
                <a:cubicBezTo>
                  <a:pt x="1115" y="157"/>
                  <a:pt x="1116" y="156"/>
                  <a:pt x="1116" y="154"/>
                </a:cubicBezTo>
                <a:cubicBezTo>
                  <a:pt x="1119" y="153"/>
                  <a:pt x="1120" y="152"/>
                  <a:pt x="1121" y="151"/>
                </a:cubicBezTo>
                <a:cubicBezTo>
                  <a:pt x="1121" y="151"/>
                  <a:pt x="1121" y="151"/>
                  <a:pt x="1121" y="151"/>
                </a:cubicBezTo>
                <a:cubicBezTo>
                  <a:pt x="1122" y="152"/>
                  <a:pt x="1123" y="152"/>
                  <a:pt x="1124" y="153"/>
                </a:cubicBezTo>
                <a:cubicBezTo>
                  <a:pt x="1126" y="146"/>
                  <a:pt x="1128" y="149"/>
                  <a:pt x="1132" y="151"/>
                </a:cubicBezTo>
                <a:cubicBezTo>
                  <a:pt x="1133" y="150"/>
                  <a:pt x="1134" y="147"/>
                  <a:pt x="1136" y="146"/>
                </a:cubicBezTo>
                <a:cubicBezTo>
                  <a:pt x="1136" y="145"/>
                  <a:pt x="1137" y="146"/>
                  <a:pt x="1138" y="145"/>
                </a:cubicBezTo>
                <a:cubicBezTo>
                  <a:pt x="1141" y="142"/>
                  <a:pt x="1142" y="141"/>
                  <a:pt x="1148" y="141"/>
                </a:cubicBezTo>
                <a:cubicBezTo>
                  <a:pt x="1146" y="144"/>
                  <a:pt x="1143" y="144"/>
                  <a:pt x="1144" y="150"/>
                </a:cubicBezTo>
                <a:cubicBezTo>
                  <a:pt x="1144" y="150"/>
                  <a:pt x="1144" y="150"/>
                  <a:pt x="1145" y="150"/>
                </a:cubicBezTo>
                <a:cubicBezTo>
                  <a:pt x="1146" y="146"/>
                  <a:pt x="1150" y="143"/>
                  <a:pt x="1153" y="141"/>
                </a:cubicBezTo>
                <a:cubicBezTo>
                  <a:pt x="1153" y="143"/>
                  <a:pt x="1153" y="145"/>
                  <a:pt x="1153" y="147"/>
                </a:cubicBezTo>
                <a:cubicBezTo>
                  <a:pt x="1156" y="145"/>
                  <a:pt x="1157" y="143"/>
                  <a:pt x="1158" y="140"/>
                </a:cubicBezTo>
                <a:cubicBezTo>
                  <a:pt x="1160" y="140"/>
                  <a:pt x="1162" y="139"/>
                  <a:pt x="1163" y="140"/>
                </a:cubicBezTo>
                <a:cubicBezTo>
                  <a:pt x="1162" y="143"/>
                  <a:pt x="1162" y="144"/>
                  <a:pt x="1161" y="146"/>
                </a:cubicBezTo>
                <a:cubicBezTo>
                  <a:pt x="1162" y="147"/>
                  <a:pt x="1162" y="147"/>
                  <a:pt x="1163" y="147"/>
                </a:cubicBezTo>
                <a:cubicBezTo>
                  <a:pt x="1164" y="144"/>
                  <a:pt x="1165" y="143"/>
                  <a:pt x="1167" y="141"/>
                </a:cubicBezTo>
                <a:cubicBezTo>
                  <a:pt x="1169" y="142"/>
                  <a:pt x="1171" y="144"/>
                  <a:pt x="1173" y="145"/>
                </a:cubicBezTo>
                <a:cubicBezTo>
                  <a:pt x="1174" y="145"/>
                  <a:pt x="1175" y="145"/>
                  <a:pt x="1177" y="145"/>
                </a:cubicBezTo>
                <a:cubicBezTo>
                  <a:pt x="1177" y="145"/>
                  <a:pt x="1178" y="146"/>
                  <a:pt x="1179" y="146"/>
                </a:cubicBezTo>
                <a:cubicBezTo>
                  <a:pt x="1179" y="147"/>
                  <a:pt x="1179" y="147"/>
                  <a:pt x="1179" y="148"/>
                </a:cubicBezTo>
                <a:cubicBezTo>
                  <a:pt x="1176" y="150"/>
                  <a:pt x="1171" y="150"/>
                  <a:pt x="1166" y="150"/>
                </a:cubicBezTo>
                <a:cubicBezTo>
                  <a:pt x="1168" y="152"/>
                  <a:pt x="1171" y="152"/>
                  <a:pt x="1172" y="154"/>
                </a:cubicBezTo>
                <a:cubicBezTo>
                  <a:pt x="1175" y="154"/>
                  <a:pt x="1178" y="153"/>
                  <a:pt x="1180" y="155"/>
                </a:cubicBezTo>
                <a:cubicBezTo>
                  <a:pt x="1181" y="154"/>
                  <a:pt x="1182" y="154"/>
                  <a:pt x="1183" y="154"/>
                </a:cubicBezTo>
                <a:cubicBezTo>
                  <a:pt x="1184" y="153"/>
                  <a:pt x="1186" y="152"/>
                  <a:pt x="1187" y="152"/>
                </a:cubicBezTo>
                <a:cubicBezTo>
                  <a:pt x="1187" y="156"/>
                  <a:pt x="1190" y="157"/>
                  <a:pt x="1194" y="157"/>
                </a:cubicBezTo>
                <a:cubicBezTo>
                  <a:pt x="1194" y="158"/>
                  <a:pt x="1194" y="159"/>
                  <a:pt x="1194" y="160"/>
                </a:cubicBezTo>
                <a:cubicBezTo>
                  <a:pt x="1195" y="160"/>
                  <a:pt x="1196" y="159"/>
                  <a:pt x="1196" y="159"/>
                </a:cubicBezTo>
                <a:cubicBezTo>
                  <a:pt x="1200" y="159"/>
                  <a:pt x="1204" y="160"/>
                  <a:pt x="1208" y="160"/>
                </a:cubicBezTo>
                <a:cubicBezTo>
                  <a:pt x="1210" y="161"/>
                  <a:pt x="1212" y="161"/>
                  <a:pt x="1215" y="162"/>
                </a:cubicBezTo>
                <a:cubicBezTo>
                  <a:pt x="1216" y="163"/>
                  <a:pt x="1218" y="163"/>
                  <a:pt x="1219" y="164"/>
                </a:cubicBezTo>
                <a:cubicBezTo>
                  <a:pt x="1222" y="166"/>
                  <a:pt x="1224" y="168"/>
                  <a:pt x="1227" y="170"/>
                </a:cubicBezTo>
                <a:cubicBezTo>
                  <a:pt x="1229" y="171"/>
                  <a:pt x="1232" y="172"/>
                  <a:pt x="1235" y="172"/>
                </a:cubicBezTo>
                <a:cubicBezTo>
                  <a:pt x="1237" y="173"/>
                  <a:pt x="1240" y="175"/>
                  <a:pt x="1242" y="177"/>
                </a:cubicBezTo>
                <a:cubicBezTo>
                  <a:pt x="1242" y="179"/>
                  <a:pt x="1242" y="180"/>
                  <a:pt x="1243" y="182"/>
                </a:cubicBezTo>
                <a:cubicBezTo>
                  <a:pt x="1243" y="186"/>
                  <a:pt x="1241" y="187"/>
                  <a:pt x="1238" y="189"/>
                </a:cubicBezTo>
                <a:cubicBezTo>
                  <a:pt x="1227" y="197"/>
                  <a:pt x="1210" y="189"/>
                  <a:pt x="1200" y="186"/>
                </a:cubicBezTo>
                <a:cubicBezTo>
                  <a:pt x="1198" y="186"/>
                  <a:pt x="1197" y="186"/>
                  <a:pt x="1195" y="186"/>
                </a:cubicBezTo>
                <a:cubicBezTo>
                  <a:pt x="1193" y="185"/>
                  <a:pt x="1193" y="180"/>
                  <a:pt x="1188" y="183"/>
                </a:cubicBezTo>
                <a:cubicBezTo>
                  <a:pt x="1190" y="185"/>
                  <a:pt x="1193" y="188"/>
                  <a:pt x="1196" y="190"/>
                </a:cubicBezTo>
                <a:cubicBezTo>
                  <a:pt x="1197" y="191"/>
                  <a:pt x="1201" y="191"/>
                  <a:pt x="1202" y="193"/>
                </a:cubicBezTo>
                <a:cubicBezTo>
                  <a:pt x="1204" y="195"/>
                  <a:pt x="1203" y="198"/>
                  <a:pt x="1201" y="199"/>
                </a:cubicBezTo>
                <a:cubicBezTo>
                  <a:pt x="1201" y="201"/>
                  <a:pt x="1204" y="209"/>
                  <a:pt x="1205" y="210"/>
                </a:cubicBezTo>
                <a:cubicBezTo>
                  <a:pt x="1207" y="211"/>
                  <a:pt x="1210" y="210"/>
                  <a:pt x="1211" y="211"/>
                </a:cubicBezTo>
                <a:cubicBezTo>
                  <a:pt x="1212" y="212"/>
                  <a:pt x="1212" y="213"/>
                  <a:pt x="1213" y="214"/>
                </a:cubicBezTo>
                <a:cubicBezTo>
                  <a:pt x="1214" y="214"/>
                  <a:pt x="1216" y="214"/>
                  <a:pt x="1217" y="214"/>
                </a:cubicBezTo>
                <a:cubicBezTo>
                  <a:pt x="1220" y="215"/>
                  <a:pt x="1226" y="215"/>
                  <a:pt x="1223" y="210"/>
                </a:cubicBezTo>
                <a:cubicBezTo>
                  <a:pt x="1221" y="210"/>
                  <a:pt x="1220" y="210"/>
                  <a:pt x="1219" y="210"/>
                </a:cubicBezTo>
                <a:cubicBezTo>
                  <a:pt x="1217" y="209"/>
                  <a:pt x="1215" y="206"/>
                  <a:pt x="1215" y="205"/>
                </a:cubicBezTo>
                <a:cubicBezTo>
                  <a:pt x="1216" y="204"/>
                  <a:pt x="1216" y="202"/>
                  <a:pt x="1218" y="202"/>
                </a:cubicBezTo>
                <a:cubicBezTo>
                  <a:pt x="1221" y="204"/>
                  <a:pt x="1226" y="206"/>
                  <a:pt x="1231" y="208"/>
                </a:cubicBezTo>
                <a:cubicBezTo>
                  <a:pt x="1233" y="208"/>
                  <a:pt x="1234" y="208"/>
                  <a:pt x="1235" y="207"/>
                </a:cubicBezTo>
                <a:cubicBezTo>
                  <a:pt x="1236" y="208"/>
                  <a:pt x="1237" y="208"/>
                  <a:pt x="1238" y="208"/>
                </a:cubicBezTo>
                <a:cubicBezTo>
                  <a:pt x="1240" y="204"/>
                  <a:pt x="1235" y="202"/>
                  <a:pt x="1235" y="198"/>
                </a:cubicBezTo>
                <a:cubicBezTo>
                  <a:pt x="1238" y="194"/>
                  <a:pt x="1246" y="194"/>
                  <a:pt x="1249" y="189"/>
                </a:cubicBezTo>
                <a:cubicBezTo>
                  <a:pt x="1254" y="188"/>
                  <a:pt x="1257" y="192"/>
                  <a:pt x="1261" y="193"/>
                </a:cubicBezTo>
                <a:cubicBezTo>
                  <a:pt x="1261" y="192"/>
                  <a:pt x="1261" y="192"/>
                  <a:pt x="1261" y="192"/>
                </a:cubicBezTo>
                <a:cubicBezTo>
                  <a:pt x="1261" y="192"/>
                  <a:pt x="1261" y="191"/>
                  <a:pt x="1261" y="190"/>
                </a:cubicBezTo>
                <a:cubicBezTo>
                  <a:pt x="1262" y="186"/>
                  <a:pt x="1263" y="186"/>
                  <a:pt x="1262" y="181"/>
                </a:cubicBezTo>
                <a:cubicBezTo>
                  <a:pt x="1260" y="181"/>
                  <a:pt x="1259" y="181"/>
                  <a:pt x="1258" y="180"/>
                </a:cubicBezTo>
                <a:cubicBezTo>
                  <a:pt x="1259" y="179"/>
                  <a:pt x="1259" y="179"/>
                  <a:pt x="1259" y="179"/>
                </a:cubicBezTo>
                <a:cubicBezTo>
                  <a:pt x="1260" y="178"/>
                  <a:pt x="1261" y="176"/>
                  <a:pt x="1262" y="174"/>
                </a:cubicBezTo>
                <a:cubicBezTo>
                  <a:pt x="1263" y="171"/>
                  <a:pt x="1259" y="170"/>
                  <a:pt x="1259" y="167"/>
                </a:cubicBezTo>
                <a:cubicBezTo>
                  <a:pt x="1261" y="167"/>
                  <a:pt x="1262" y="167"/>
                  <a:pt x="1264" y="168"/>
                </a:cubicBezTo>
                <a:cubicBezTo>
                  <a:pt x="1266" y="168"/>
                  <a:pt x="1268" y="167"/>
                  <a:pt x="1270" y="167"/>
                </a:cubicBezTo>
                <a:cubicBezTo>
                  <a:pt x="1273" y="168"/>
                  <a:pt x="1275" y="173"/>
                  <a:pt x="1277" y="175"/>
                </a:cubicBezTo>
                <a:cubicBezTo>
                  <a:pt x="1272" y="175"/>
                  <a:pt x="1267" y="175"/>
                  <a:pt x="1266" y="179"/>
                </a:cubicBezTo>
                <a:cubicBezTo>
                  <a:pt x="1270" y="183"/>
                  <a:pt x="1272" y="186"/>
                  <a:pt x="1279" y="185"/>
                </a:cubicBezTo>
                <a:cubicBezTo>
                  <a:pt x="1280" y="184"/>
                  <a:pt x="1282" y="184"/>
                  <a:pt x="1283" y="184"/>
                </a:cubicBezTo>
                <a:cubicBezTo>
                  <a:pt x="1285" y="183"/>
                  <a:pt x="1284" y="178"/>
                  <a:pt x="1286" y="177"/>
                </a:cubicBezTo>
                <a:cubicBezTo>
                  <a:pt x="1287" y="176"/>
                  <a:pt x="1288" y="176"/>
                  <a:pt x="1289" y="176"/>
                </a:cubicBezTo>
                <a:cubicBezTo>
                  <a:pt x="1293" y="174"/>
                  <a:pt x="1298" y="172"/>
                  <a:pt x="1303" y="170"/>
                </a:cubicBezTo>
                <a:cubicBezTo>
                  <a:pt x="1306" y="169"/>
                  <a:pt x="1309" y="168"/>
                  <a:pt x="1311" y="166"/>
                </a:cubicBezTo>
                <a:cubicBezTo>
                  <a:pt x="1312" y="167"/>
                  <a:pt x="1312" y="168"/>
                  <a:pt x="1312" y="169"/>
                </a:cubicBezTo>
                <a:cubicBezTo>
                  <a:pt x="1312" y="169"/>
                  <a:pt x="1312" y="169"/>
                  <a:pt x="1313" y="169"/>
                </a:cubicBezTo>
                <a:cubicBezTo>
                  <a:pt x="1318" y="168"/>
                  <a:pt x="1313" y="163"/>
                  <a:pt x="1321" y="163"/>
                </a:cubicBezTo>
                <a:cubicBezTo>
                  <a:pt x="1321" y="165"/>
                  <a:pt x="1321" y="166"/>
                  <a:pt x="1321" y="168"/>
                </a:cubicBezTo>
                <a:cubicBezTo>
                  <a:pt x="1320" y="169"/>
                  <a:pt x="1319" y="169"/>
                  <a:pt x="1318" y="169"/>
                </a:cubicBezTo>
                <a:cubicBezTo>
                  <a:pt x="1318" y="169"/>
                  <a:pt x="1318" y="170"/>
                  <a:pt x="1318" y="171"/>
                </a:cubicBezTo>
                <a:cubicBezTo>
                  <a:pt x="1321" y="172"/>
                  <a:pt x="1322" y="170"/>
                  <a:pt x="1326" y="170"/>
                </a:cubicBezTo>
                <a:cubicBezTo>
                  <a:pt x="1326" y="171"/>
                  <a:pt x="1326" y="171"/>
                  <a:pt x="1327" y="171"/>
                </a:cubicBezTo>
                <a:cubicBezTo>
                  <a:pt x="1329" y="170"/>
                  <a:pt x="1328" y="168"/>
                  <a:pt x="1330" y="167"/>
                </a:cubicBezTo>
                <a:cubicBezTo>
                  <a:pt x="1332" y="166"/>
                  <a:pt x="1336" y="165"/>
                  <a:pt x="1338" y="166"/>
                </a:cubicBezTo>
                <a:cubicBezTo>
                  <a:pt x="1339" y="166"/>
                  <a:pt x="1341" y="168"/>
                  <a:pt x="1343" y="167"/>
                </a:cubicBezTo>
                <a:cubicBezTo>
                  <a:pt x="1344" y="166"/>
                  <a:pt x="1345" y="166"/>
                  <a:pt x="1346" y="165"/>
                </a:cubicBezTo>
                <a:cubicBezTo>
                  <a:pt x="1349" y="162"/>
                  <a:pt x="1352" y="163"/>
                  <a:pt x="1355" y="164"/>
                </a:cubicBezTo>
                <a:cubicBezTo>
                  <a:pt x="1355" y="165"/>
                  <a:pt x="1354" y="166"/>
                  <a:pt x="1353" y="167"/>
                </a:cubicBezTo>
                <a:cubicBezTo>
                  <a:pt x="1354" y="168"/>
                  <a:pt x="1356" y="170"/>
                  <a:pt x="1358" y="169"/>
                </a:cubicBezTo>
                <a:cubicBezTo>
                  <a:pt x="1358" y="168"/>
                  <a:pt x="1359" y="166"/>
                  <a:pt x="1359" y="166"/>
                </a:cubicBezTo>
                <a:cubicBezTo>
                  <a:pt x="1363" y="165"/>
                  <a:pt x="1365" y="166"/>
                  <a:pt x="1365" y="161"/>
                </a:cubicBezTo>
                <a:cubicBezTo>
                  <a:pt x="1364" y="160"/>
                  <a:pt x="1363" y="158"/>
                  <a:pt x="1361" y="156"/>
                </a:cubicBezTo>
                <a:cubicBezTo>
                  <a:pt x="1361" y="156"/>
                  <a:pt x="1361" y="156"/>
                  <a:pt x="1361" y="156"/>
                </a:cubicBezTo>
                <a:cubicBezTo>
                  <a:pt x="1363" y="155"/>
                  <a:pt x="1364" y="154"/>
                  <a:pt x="1365" y="153"/>
                </a:cubicBezTo>
                <a:cubicBezTo>
                  <a:pt x="1369" y="152"/>
                  <a:pt x="1376" y="154"/>
                  <a:pt x="1379" y="155"/>
                </a:cubicBezTo>
                <a:cubicBezTo>
                  <a:pt x="1391" y="158"/>
                  <a:pt x="1402" y="163"/>
                  <a:pt x="1410" y="170"/>
                </a:cubicBezTo>
                <a:cubicBezTo>
                  <a:pt x="1411" y="170"/>
                  <a:pt x="1411" y="170"/>
                  <a:pt x="1411" y="170"/>
                </a:cubicBezTo>
                <a:cubicBezTo>
                  <a:pt x="1413" y="169"/>
                  <a:pt x="1415" y="165"/>
                  <a:pt x="1415" y="163"/>
                </a:cubicBezTo>
                <a:cubicBezTo>
                  <a:pt x="1412" y="164"/>
                  <a:pt x="1410" y="163"/>
                  <a:pt x="1409" y="160"/>
                </a:cubicBezTo>
                <a:cubicBezTo>
                  <a:pt x="1409" y="159"/>
                  <a:pt x="1410" y="157"/>
                  <a:pt x="1409" y="157"/>
                </a:cubicBezTo>
                <a:cubicBezTo>
                  <a:pt x="1407" y="155"/>
                  <a:pt x="1403" y="156"/>
                  <a:pt x="1401" y="153"/>
                </a:cubicBezTo>
                <a:cubicBezTo>
                  <a:pt x="1402" y="149"/>
                  <a:pt x="1407" y="150"/>
                  <a:pt x="1404" y="142"/>
                </a:cubicBezTo>
                <a:cubicBezTo>
                  <a:pt x="1403" y="142"/>
                  <a:pt x="1402" y="142"/>
                  <a:pt x="1401" y="142"/>
                </a:cubicBezTo>
                <a:cubicBezTo>
                  <a:pt x="1400" y="136"/>
                  <a:pt x="1408" y="135"/>
                  <a:pt x="1411" y="132"/>
                </a:cubicBezTo>
                <a:cubicBezTo>
                  <a:pt x="1412" y="130"/>
                  <a:pt x="1413" y="128"/>
                  <a:pt x="1414" y="127"/>
                </a:cubicBezTo>
                <a:cubicBezTo>
                  <a:pt x="1414" y="124"/>
                  <a:pt x="1415" y="122"/>
                  <a:pt x="1415" y="120"/>
                </a:cubicBezTo>
                <a:cubicBezTo>
                  <a:pt x="1416" y="120"/>
                  <a:pt x="1416" y="119"/>
                  <a:pt x="1417" y="118"/>
                </a:cubicBezTo>
                <a:cubicBezTo>
                  <a:pt x="1419" y="119"/>
                  <a:pt x="1421" y="120"/>
                  <a:pt x="1423" y="119"/>
                </a:cubicBezTo>
                <a:cubicBezTo>
                  <a:pt x="1426" y="119"/>
                  <a:pt x="1430" y="118"/>
                  <a:pt x="1433" y="119"/>
                </a:cubicBezTo>
                <a:cubicBezTo>
                  <a:pt x="1435" y="119"/>
                  <a:pt x="1437" y="117"/>
                  <a:pt x="1438" y="119"/>
                </a:cubicBezTo>
                <a:cubicBezTo>
                  <a:pt x="1442" y="124"/>
                  <a:pt x="1433" y="131"/>
                  <a:pt x="1432" y="135"/>
                </a:cubicBezTo>
                <a:cubicBezTo>
                  <a:pt x="1434" y="135"/>
                  <a:pt x="1439" y="141"/>
                  <a:pt x="1438" y="146"/>
                </a:cubicBezTo>
                <a:cubicBezTo>
                  <a:pt x="1437" y="146"/>
                  <a:pt x="1437" y="147"/>
                  <a:pt x="1436" y="148"/>
                </a:cubicBezTo>
                <a:cubicBezTo>
                  <a:pt x="1436" y="150"/>
                  <a:pt x="1436" y="151"/>
                  <a:pt x="1437" y="153"/>
                </a:cubicBezTo>
                <a:cubicBezTo>
                  <a:pt x="1437" y="156"/>
                  <a:pt x="1437" y="158"/>
                  <a:pt x="1437" y="161"/>
                </a:cubicBezTo>
                <a:cubicBezTo>
                  <a:pt x="1438" y="166"/>
                  <a:pt x="1440" y="164"/>
                  <a:pt x="1442" y="167"/>
                </a:cubicBezTo>
                <a:cubicBezTo>
                  <a:pt x="1442" y="169"/>
                  <a:pt x="1441" y="169"/>
                  <a:pt x="1441" y="170"/>
                </a:cubicBezTo>
                <a:cubicBezTo>
                  <a:pt x="1440" y="172"/>
                  <a:pt x="1440" y="173"/>
                  <a:pt x="1440" y="174"/>
                </a:cubicBezTo>
                <a:cubicBezTo>
                  <a:pt x="1439" y="176"/>
                  <a:pt x="1436" y="179"/>
                  <a:pt x="1434" y="180"/>
                </a:cubicBezTo>
                <a:cubicBezTo>
                  <a:pt x="1433" y="181"/>
                  <a:pt x="1430" y="182"/>
                  <a:pt x="1430" y="183"/>
                </a:cubicBezTo>
                <a:cubicBezTo>
                  <a:pt x="1430" y="184"/>
                  <a:pt x="1430" y="185"/>
                  <a:pt x="1430" y="185"/>
                </a:cubicBezTo>
                <a:cubicBezTo>
                  <a:pt x="1429" y="186"/>
                  <a:pt x="1428" y="187"/>
                  <a:pt x="1426" y="187"/>
                </a:cubicBezTo>
                <a:cubicBezTo>
                  <a:pt x="1425" y="187"/>
                  <a:pt x="1424" y="186"/>
                  <a:pt x="1424" y="186"/>
                </a:cubicBezTo>
                <a:cubicBezTo>
                  <a:pt x="1421" y="185"/>
                  <a:pt x="1418" y="185"/>
                  <a:pt x="1415" y="186"/>
                </a:cubicBezTo>
                <a:cubicBezTo>
                  <a:pt x="1417" y="189"/>
                  <a:pt x="1421" y="190"/>
                  <a:pt x="1426" y="191"/>
                </a:cubicBezTo>
                <a:cubicBezTo>
                  <a:pt x="1427" y="191"/>
                  <a:pt x="1428" y="190"/>
                  <a:pt x="1429" y="190"/>
                </a:cubicBezTo>
                <a:cubicBezTo>
                  <a:pt x="1431" y="191"/>
                  <a:pt x="1433" y="192"/>
                  <a:pt x="1435" y="191"/>
                </a:cubicBezTo>
                <a:cubicBezTo>
                  <a:pt x="1437" y="187"/>
                  <a:pt x="1441" y="187"/>
                  <a:pt x="1444" y="184"/>
                </a:cubicBezTo>
                <a:cubicBezTo>
                  <a:pt x="1445" y="183"/>
                  <a:pt x="1445" y="181"/>
                  <a:pt x="1446" y="180"/>
                </a:cubicBezTo>
                <a:cubicBezTo>
                  <a:pt x="1446" y="179"/>
                  <a:pt x="1447" y="179"/>
                  <a:pt x="1448" y="178"/>
                </a:cubicBezTo>
                <a:cubicBezTo>
                  <a:pt x="1449" y="177"/>
                  <a:pt x="1449" y="176"/>
                  <a:pt x="1450" y="175"/>
                </a:cubicBezTo>
                <a:cubicBezTo>
                  <a:pt x="1450" y="172"/>
                  <a:pt x="1449" y="170"/>
                  <a:pt x="1448" y="168"/>
                </a:cubicBezTo>
                <a:cubicBezTo>
                  <a:pt x="1449" y="162"/>
                  <a:pt x="1462" y="162"/>
                  <a:pt x="1464" y="167"/>
                </a:cubicBezTo>
                <a:cubicBezTo>
                  <a:pt x="1465" y="170"/>
                  <a:pt x="1464" y="175"/>
                  <a:pt x="1464" y="176"/>
                </a:cubicBezTo>
                <a:cubicBezTo>
                  <a:pt x="1465" y="179"/>
                  <a:pt x="1471" y="178"/>
                  <a:pt x="1473" y="177"/>
                </a:cubicBezTo>
                <a:cubicBezTo>
                  <a:pt x="1473" y="177"/>
                  <a:pt x="1474" y="177"/>
                  <a:pt x="1474" y="176"/>
                </a:cubicBezTo>
                <a:cubicBezTo>
                  <a:pt x="1472" y="175"/>
                  <a:pt x="1469" y="175"/>
                  <a:pt x="1467" y="174"/>
                </a:cubicBezTo>
                <a:cubicBezTo>
                  <a:pt x="1467" y="174"/>
                  <a:pt x="1467" y="174"/>
                  <a:pt x="1467" y="174"/>
                </a:cubicBezTo>
                <a:cubicBezTo>
                  <a:pt x="1467" y="173"/>
                  <a:pt x="1467" y="173"/>
                  <a:pt x="1467" y="172"/>
                </a:cubicBezTo>
                <a:cubicBezTo>
                  <a:pt x="1468" y="172"/>
                  <a:pt x="1470" y="171"/>
                  <a:pt x="1470" y="170"/>
                </a:cubicBezTo>
                <a:cubicBezTo>
                  <a:pt x="1471" y="169"/>
                  <a:pt x="1470" y="168"/>
                  <a:pt x="1469" y="167"/>
                </a:cubicBezTo>
                <a:cubicBezTo>
                  <a:pt x="1469" y="165"/>
                  <a:pt x="1468" y="163"/>
                  <a:pt x="1467" y="162"/>
                </a:cubicBezTo>
                <a:cubicBezTo>
                  <a:pt x="1466" y="162"/>
                  <a:pt x="1465" y="162"/>
                  <a:pt x="1464" y="162"/>
                </a:cubicBezTo>
                <a:cubicBezTo>
                  <a:pt x="1462" y="161"/>
                  <a:pt x="1458" y="158"/>
                  <a:pt x="1455" y="159"/>
                </a:cubicBezTo>
                <a:cubicBezTo>
                  <a:pt x="1454" y="160"/>
                  <a:pt x="1453" y="160"/>
                  <a:pt x="1452" y="160"/>
                </a:cubicBezTo>
                <a:cubicBezTo>
                  <a:pt x="1450" y="161"/>
                  <a:pt x="1447" y="160"/>
                  <a:pt x="1445" y="160"/>
                </a:cubicBezTo>
                <a:cubicBezTo>
                  <a:pt x="1445" y="157"/>
                  <a:pt x="1443" y="155"/>
                  <a:pt x="1444" y="153"/>
                </a:cubicBezTo>
                <a:cubicBezTo>
                  <a:pt x="1444" y="150"/>
                  <a:pt x="1447" y="146"/>
                  <a:pt x="1447" y="144"/>
                </a:cubicBezTo>
                <a:cubicBezTo>
                  <a:pt x="1447" y="140"/>
                  <a:pt x="1442" y="137"/>
                  <a:pt x="1441" y="134"/>
                </a:cubicBezTo>
                <a:cubicBezTo>
                  <a:pt x="1442" y="130"/>
                  <a:pt x="1447" y="131"/>
                  <a:pt x="1450" y="129"/>
                </a:cubicBezTo>
                <a:cubicBezTo>
                  <a:pt x="1452" y="127"/>
                  <a:pt x="1452" y="124"/>
                  <a:pt x="1452" y="119"/>
                </a:cubicBezTo>
                <a:cubicBezTo>
                  <a:pt x="1453" y="120"/>
                  <a:pt x="1454" y="120"/>
                  <a:pt x="1456" y="121"/>
                </a:cubicBezTo>
                <a:cubicBezTo>
                  <a:pt x="1456" y="122"/>
                  <a:pt x="1456" y="124"/>
                  <a:pt x="1456" y="126"/>
                </a:cubicBezTo>
                <a:cubicBezTo>
                  <a:pt x="1455" y="128"/>
                  <a:pt x="1452" y="131"/>
                  <a:pt x="1454" y="134"/>
                </a:cubicBezTo>
                <a:cubicBezTo>
                  <a:pt x="1456" y="138"/>
                  <a:pt x="1462" y="138"/>
                  <a:pt x="1466" y="139"/>
                </a:cubicBezTo>
                <a:cubicBezTo>
                  <a:pt x="1467" y="139"/>
                  <a:pt x="1468" y="139"/>
                  <a:pt x="1469" y="139"/>
                </a:cubicBezTo>
                <a:cubicBezTo>
                  <a:pt x="1470" y="140"/>
                  <a:pt x="1470" y="140"/>
                  <a:pt x="1471" y="141"/>
                </a:cubicBezTo>
                <a:cubicBezTo>
                  <a:pt x="1472" y="141"/>
                  <a:pt x="1473" y="141"/>
                  <a:pt x="1474" y="141"/>
                </a:cubicBezTo>
                <a:cubicBezTo>
                  <a:pt x="1474" y="141"/>
                  <a:pt x="1474" y="141"/>
                  <a:pt x="1474" y="141"/>
                </a:cubicBezTo>
                <a:cubicBezTo>
                  <a:pt x="1473" y="138"/>
                  <a:pt x="1473" y="137"/>
                  <a:pt x="1471" y="135"/>
                </a:cubicBezTo>
                <a:cubicBezTo>
                  <a:pt x="1465" y="135"/>
                  <a:pt x="1463" y="134"/>
                  <a:pt x="1460" y="131"/>
                </a:cubicBezTo>
                <a:cubicBezTo>
                  <a:pt x="1460" y="131"/>
                  <a:pt x="1461" y="130"/>
                  <a:pt x="1461" y="129"/>
                </a:cubicBezTo>
                <a:cubicBezTo>
                  <a:pt x="1462" y="129"/>
                  <a:pt x="1464" y="129"/>
                  <a:pt x="1465" y="129"/>
                </a:cubicBezTo>
                <a:cubicBezTo>
                  <a:pt x="1468" y="130"/>
                  <a:pt x="1468" y="130"/>
                  <a:pt x="1471" y="130"/>
                </a:cubicBezTo>
                <a:cubicBezTo>
                  <a:pt x="1471" y="128"/>
                  <a:pt x="1471" y="127"/>
                  <a:pt x="1471" y="126"/>
                </a:cubicBezTo>
                <a:cubicBezTo>
                  <a:pt x="1480" y="121"/>
                  <a:pt x="1486" y="131"/>
                  <a:pt x="1493" y="133"/>
                </a:cubicBezTo>
                <a:cubicBezTo>
                  <a:pt x="1495" y="133"/>
                  <a:pt x="1499" y="132"/>
                  <a:pt x="1500" y="132"/>
                </a:cubicBezTo>
                <a:cubicBezTo>
                  <a:pt x="1500" y="132"/>
                  <a:pt x="1500" y="133"/>
                  <a:pt x="1501" y="134"/>
                </a:cubicBezTo>
                <a:cubicBezTo>
                  <a:pt x="1499" y="135"/>
                  <a:pt x="1498" y="136"/>
                  <a:pt x="1496" y="137"/>
                </a:cubicBezTo>
                <a:cubicBezTo>
                  <a:pt x="1496" y="140"/>
                  <a:pt x="1496" y="143"/>
                  <a:pt x="1495" y="146"/>
                </a:cubicBezTo>
                <a:cubicBezTo>
                  <a:pt x="1496" y="146"/>
                  <a:pt x="1496" y="146"/>
                  <a:pt x="1496" y="146"/>
                </a:cubicBezTo>
                <a:cubicBezTo>
                  <a:pt x="1497" y="144"/>
                  <a:pt x="1498" y="142"/>
                  <a:pt x="1499" y="141"/>
                </a:cubicBezTo>
                <a:cubicBezTo>
                  <a:pt x="1500" y="141"/>
                  <a:pt x="1500" y="141"/>
                  <a:pt x="1500" y="141"/>
                </a:cubicBezTo>
                <a:cubicBezTo>
                  <a:pt x="1501" y="143"/>
                  <a:pt x="1502" y="144"/>
                  <a:pt x="1501" y="148"/>
                </a:cubicBezTo>
                <a:cubicBezTo>
                  <a:pt x="1502" y="148"/>
                  <a:pt x="1502" y="148"/>
                  <a:pt x="1502" y="148"/>
                </a:cubicBezTo>
                <a:cubicBezTo>
                  <a:pt x="1503" y="147"/>
                  <a:pt x="1504" y="146"/>
                  <a:pt x="1505" y="145"/>
                </a:cubicBezTo>
                <a:cubicBezTo>
                  <a:pt x="1505" y="142"/>
                  <a:pt x="1503" y="140"/>
                  <a:pt x="1502" y="137"/>
                </a:cubicBezTo>
                <a:cubicBezTo>
                  <a:pt x="1503" y="136"/>
                  <a:pt x="1504" y="134"/>
                  <a:pt x="1505" y="132"/>
                </a:cubicBezTo>
                <a:cubicBezTo>
                  <a:pt x="1504" y="131"/>
                  <a:pt x="1503" y="131"/>
                  <a:pt x="1503" y="130"/>
                </a:cubicBezTo>
                <a:cubicBezTo>
                  <a:pt x="1500" y="128"/>
                  <a:pt x="1498" y="128"/>
                  <a:pt x="1497" y="125"/>
                </a:cubicBezTo>
                <a:cubicBezTo>
                  <a:pt x="1495" y="125"/>
                  <a:pt x="1488" y="123"/>
                  <a:pt x="1488" y="121"/>
                </a:cubicBezTo>
                <a:cubicBezTo>
                  <a:pt x="1488" y="120"/>
                  <a:pt x="1488" y="118"/>
                  <a:pt x="1488" y="116"/>
                </a:cubicBezTo>
                <a:cubicBezTo>
                  <a:pt x="1487" y="115"/>
                  <a:pt x="1484" y="112"/>
                  <a:pt x="1486" y="111"/>
                </a:cubicBezTo>
                <a:cubicBezTo>
                  <a:pt x="1487" y="109"/>
                  <a:pt x="1502" y="108"/>
                  <a:pt x="1505" y="108"/>
                </a:cubicBezTo>
                <a:cubicBezTo>
                  <a:pt x="1507" y="108"/>
                  <a:pt x="1510" y="107"/>
                  <a:pt x="1511" y="107"/>
                </a:cubicBezTo>
                <a:cubicBezTo>
                  <a:pt x="1512" y="108"/>
                  <a:pt x="1512" y="109"/>
                  <a:pt x="1514" y="109"/>
                </a:cubicBezTo>
                <a:cubicBezTo>
                  <a:pt x="1517" y="107"/>
                  <a:pt x="1520" y="104"/>
                  <a:pt x="1524" y="107"/>
                </a:cubicBezTo>
                <a:cubicBezTo>
                  <a:pt x="1524" y="107"/>
                  <a:pt x="1524" y="107"/>
                  <a:pt x="1524" y="107"/>
                </a:cubicBezTo>
                <a:cubicBezTo>
                  <a:pt x="1523" y="108"/>
                  <a:pt x="1521" y="109"/>
                  <a:pt x="1521" y="111"/>
                </a:cubicBezTo>
                <a:cubicBezTo>
                  <a:pt x="1525" y="110"/>
                  <a:pt x="1529" y="108"/>
                  <a:pt x="1530" y="105"/>
                </a:cubicBezTo>
                <a:cubicBezTo>
                  <a:pt x="1530" y="104"/>
                  <a:pt x="1530" y="104"/>
                  <a:pt x="1529" y="103"/>
                </a:cubicBezTo>
                <a:cubicBezTo>
                  <a:pt x="1529" y="102"/>
                  <a:pt x="1527" y="101"/>
                  <a:pt x="1526" y="101"/>
                </a:cubicBezTo>
                <a:cubicBezTo>
                  <a:pt x="1526" y="100"/>
                  <a:pt x="1525" y="99"/>
                  <a:pt x="1525" y="99"/>
                </a:cubicBezTo>
                <a:cubicBezTo>
                  <a:pt x="1525" y="97"/>
                  <a:pt x="1525" y="96"/>
                  <a:pt x="1526" y="94"/>
                </a:cubicBezTo>
                <a:cubicBezTo>
                  <a:pt x="1531" y="93"/>
                  <a:pt x="1535" y="88"/>
                  <a:pt x="1540" y="86"/>
                </a:cubicBezTo>
                <a:cubicBezTo>
                  <a:pt x="1542" y="86"/>
                  <a:pt x="1545" y="85"/>
                  <a:pt x="1547" y="85"/>
                </a:cubicBezTo>
                <a:cubicBezTo>
                  <a:pt x="1553" y="83"/>
                  <a:pt x="1560" y="83"/>
                  <a:pt x="1566" y="81"/>
                </a:cubicBezTo>
                <a:cubicBezTo>
                  <a:pt x="1571" y="80"/>
                  <a:pt x="1571" y="77"/>
                  <a:pt x="1578" y="77"/>
                </a:cubicBezTo>
                <a:cubicBezTo>
                  <a:pt x="1580" y="77"/>
                  <a:pt x="1581" y="77"/>
                  <a:pt x="1582" y="78"/>
                </a:cubicBezTo>
                <a:cubicBezTo>
                  <a:pt x="1582" y="78"/>
                  <a:pt x="1582" y="78"/>
                  <a:pt x="1582" y="78"/>
                </a:cubicBezTo>
                <a:cubicBezTo>
                  <a:pt x="1582" y="79"/>
                  <a:pt x="1582" y="80"/>
                  <a:pt x="1581" y="81"/>
                </a:cubicBezTo>
                <a:cubicBezTo>
                  <a:pt x="1583" y="81"/>
                  <a:pt x="1585" y="81"/>
                  <a:pt x="1587" y="81"/>
                </a:cubicBezTo>
                <a:cubicBezTo>
                  <a:pt x="1590" y="80"/>
                  <a:pt x="1593" y="79"/>
                  <a:pt x="1597" y="79"/>
                </a:cubicBezTo>
                <a:cubicBezTo>
                  <a:pt x="1599" y="78"/>
                  <a:pt x="1601" y="80"/>
                  <a:pt x="1603" y="80"/>
                </a:cubicBezTo>
                <a:cubicBezTo>
                  <a:pt x="1604" y="79"/>
                  <a:pt x="1604" y="79"/>
                  <a:pt x="1605" y="78"/>
                </a:cubicBezTo>
                <a:cubicBezTo>
                  <a:pt x="1605" y="76"/>
                  <a:pt x="1605" y="75"/>
                  <a:pt x="1606" y="74"/>
                </a:cubicBezTo>
                <a:cubicBezTo>
                  <a:pt x="1607" y="74"/>
                  <a:pt x="1611" y="74"/>
                  <a:pt x="1612" y="73"/>
                </a:cubicBezTo>
                <a:cubicBezTo>
                  <a:pt x="1613" y="73"/>
                  <a:pt x="1614" y="72"/>
                  <a:pt x="1615" y="71"/>
                </a:cubicBezTo>
                <a:cubicBezTo>
                  <a:pt x="1615" y="71"/>
                  <a:pt x="1615" y="71"/>
                  <a:pt x="1615" y="71"/>
                </a:cubicBezTo>
                <a:cubicBezTo>
                  <a:pt x="1614" y="70"/>
                  <a:pt x="1613" y="68"/>
                  <a:pt x="1614" y="66"/>
                </a:cubicBezTo>
                <a:cubicBezTo>
                  <a:pt x="1615" y="66"/>
                  <a:pt x="1615" y="65"/>
                  <a:pt x="1616" y="64"/>
                </a:cubicBezTo>
                <a:cubicBezTo>
                  <a:pt x="1621" y="61"/>
                  <a:pt x="1633" y="56"/>
                  <a:pt x="1640" y="61"/>
                </a:cubicBezTo>
                <a:cubicBezTo>
                  <a:pt x="1640" y="61"/>
                  <a:pt x="1640" y="62"/>
                  <a:pt x="1640" y="62"/>
                </a:cubicBezTo>
                <a:cubicBezTo>
                  <a:pt x="1638" y="64"/>
                  <a:pt x="1636" y="65"/>
                  <a:pt x="1634" y="66"/>
                </a:cubicBezTo>
                <a:cubicBezTo>
                  <a:pt x="1634" y="67"/>
                  <a:pt x="1634" y="67"/>
                  <a:pt x="1634" y="67"/>
                </a:cubicBezTo>
                <a:cubicBezTo>
                  <a:pt x="1637" y="68"/>
                  <a:pt x="1638" y="66"/>
                  <a:pt x="1641" y="67"/>
                </a:cubicBezTo>
                <a:cubicBezTo>
                  <a:pt x="1644" y="67"/>
                  <a:pt x="1646" y="68"/>
                  <a:pt x="1651" y="67"/>
                </a:cubicBezTo>
                <a:cubicBezTo>
                  <a:pt x="1651" y="67"/>
                  <a:pt x="1651" y="68"/>
                  <a:pt x="1651" y="68"/>
                </a:cubicBezTo>
                <a:cubicBezTo>
                  <a:pt x="1651" y="68"/>
                  <a:pt x="1651" y="68"/>
                  <a:pt x="1651" y="68"/>
                </a:cubicBezTo>
                <a:cubicBezTo>
                  <a:pt x="1649" y="70"/>
                  <a:pt x="1647" y="71"/>
                  <a:pt x="1646" y="74"/>
                </a:cubicBezTo>
                <a:cubicBezTo>
                  <a:pt x="1648" y="74"/>
                  <a:pt x="1654" y="74"/>
                  <a:pt x="1654" y="74"/>
                </a:cubicBezTo>
                <a:cubicBezTo>
                  <a:pt x="1655" y="74"/>
                  <a:pt x="1656" y="73"/>
                  <a:pt x="1656" y="72"/>
                </a:cubicBezTo>
                <a:cubicBezTo>
                  <a:pt x="1656" y="72"/>
                  <a:pt x="1657" y="72"/>
                  <a:pt x="1657" y="71"/>
                </a:cubicBezTo>
                <a:cubicBezTo>
                  <a:pt x="1668" y="71"/>
                  <a:pt x="1682" y="70"/>
                  <a:pt x="1685" y="79"/>
                </a:cubicBezTo>
                <a:cubicBezTo>
                  <a:pt x="1687" y="78"/>
                  <a:pt x="1688" y="78"/>
                  <a:pt x="1690" y="78"/>
                </a:cubicBezTo>
                <a:cubicBezTo>
                  <a:pt x="1690" y="79"/>
                  <a:pt x="1691" y="80"/>
                  <a:pt x="1691" y="81"/>
                </a:cubicBezTo>
                <a:cubicBezTo>
                  <a:pt x="1690" y="83"/>
                  <a:pt x="1689" y="84"/>
                  <a:pt x="1687" y="86"/>
                </a:cubicBezTo>
                <a:cubicBezTo>
                  <a:pt x="1687" y="86"/>
                  <a:pt x="1687" y="86"/>
                  <a:pt x="1687" y="86"/>
                </a:cubicBezTo>
                <a:cubicBezTo>
                  <a:pt x="1688" y="87"/>
                  <a:pt x="1689" y="88"/>
                  <a:pt x="1691" y="88"/>
                </a:cubicBezTo>
                <a:cubicBezTo>
                  <a:pt x="1690" y="88"/>
                  <a:pt x="1690" y="89"/>
                  <a:pt x="1690" y="89"/>
                </a:cubicBezTo>
                <a:cubicBezTo>
                  <a:pt x="1688" y="90"/>
                  <a:pt x="1686" y="92"/>
                  <a:pt x="1684" y="93"/>
                </a:cubicBezTo>
                <a:cubicBezTo>
                  <a:pt x="1682" y="95"/>
                  <a:pt x="1679" y="94"/>
                  <a:pt x="1677" y="96"/>
                </a:cubicBezTo>
                <a:cubicBezTo>
                  <a:pt x="1671" y="100"/>
                  <a:pt x="1664" y="104"/>
                  <a:pt x="1658" y="108"/>
                </a:cubicBezTo>
                <a:cubicBezTo>
                  <a:pt x="1656" y="109"/>
                  <a:pt x="1653" y="109"/>
                  <a:pt x="1651" y="110"/>
                </a:cubicBezTo>
                <a:cubicBezTo>
                  <a:pt x="1646" y="112"/>
                  <a:pt x="1642" y="115"/>
                  <a:pt x="1639" y="119"/>
                </a:cubicBezTo>
                <a:cubicBezTo>
                  <a:pt x="1644" y="119"/>
                  <a:pt x="1644" y="116"/>
                  <a:pt x="1646" y="115"/>
                </a:cubicBezTo>
                <a:cubicBezTo>
                  <a:pt x="1649" y="114"/>
                  <a:pt x="1651" y="115"/>
                  <a:pt x="1654" y="114"/>
                </a:cubicBezTo>
                <a:cubicBezTo>
                  <a:pt x="1658" y="114"/>
                  <a:pt x="1668" y="112"/>
                  <a:pt x="1671" y="109"/>
                </a:cubicBezTo>
                <a:cubicBezTo>
                  <a:pt x="1671" y="109"/>
                  <a:pt x="1671" y="108"/>
                  <a:pt x="1670" y="107"/>
                </a:cubicBezTo>
                <a:cubicBezTo>
                  <a:pt x="1670" y="107"/>
                  <a:pt x="1669" y="107"/>
                  <a:pt x="1669" y="106"/>
                </a:cubicBezTo>
                <a:cubicBezTo>
                  <a:pt x="1669" y="105"/>
                  <a:pt x="1670" y="104"/>
                  <a:pt x="1671" y="104"/>
                </a:cubicBezTo>
                <a:cubicBezTo>
                  <a:pt x="1674" y="105"/>
                  <a:pt x="1676" y="107"/>
                  <a:pt x="1679" y="108"/>
                </a:cubicBezTo>
                <a:cubicBezTo>
                  <a:pt x="1683" y="109"/>
                  <a:pt x="1685" y="106"/>
                  <a:pt x="1688" y="107"/>
                </a:cubicBezTo>
                <a:cubicBezTo>
                  <a:pt x="1688" y="108"/>
                  <a:pt x="1688" y="110"/>
                  <a:pt x="1688" y="112"/>
                </a:cubicBezTo>
                <a:cubicBezTo>
                  <a:pt x="1689" y="112"/>
                  <a:pt x="1689" y="113"/>
                  <a:pt x="1690" y="114"/>
                </a:cubicBezTo>
                <a:cubicBezTo>
                  <a:pt x="1690" y="114"/>
                  <a:pt x="1690" y="113"/>
                  <a:pt x="1691" y="113"/>
                </a:cubicBezTo>
                <a:cubicBezTo>
                  <a:pt x="1692" y="112"/>
                  <a:pt x="1693" y="111"/>
                  <a:pt x="1694" y="110"/>
                </a:cubicBezTo>
                <a:cubicBezTo>
                  <a:pt x="1697" y="109"/>
                  <a:pt x="1701" y="108"/>
                  <a:pt x="1703" y="109"/>
                </a:cubicBezTo>
                <a:cubicBezTo>
                  <a:pt x="1709" y="109"/>
                  <a:pt x="1715" y="109"/>
                  <a:pt x="1720" y="110"/>
                </a:cubicBezTo>
                <a:cubicBezTo>
                  <a:pt x="1720" y="112"/>
                  <a:pt x="1720" y="114"/>
                  <a:pt x="1721" y="116"/>
                </a:cubicBezTo>
                <a:cubicBezTo>
                  <a:pt x="1725" y="116"/>
                  <a:pt x="1729" y="117"/>
                  <a:pt x="1733" y="118"/>
                </a:cubicBezTo>
                <a:cubicBezTo>
                  <a:pt x="1736" y="118"/>
                  <a:pt x="1740" y="117"/>
                  <a:pt x="1743" y="117"/>
                </a:cubicBezTo>
                <a:cubicBezTo>
                  <a:pt x="1745" y="117"/>
                  <a:pt x="1746" y="119"/>
                  <a:pt x="1748" y="119"/>
                </a:cubicBezTo>
                <a:cubicBezTo>
                  <a:pt x="1749" y="117"/>
                  <a:pt x="1750" y="116"/>
                  <a:pt x="1752" y="114"/>
                </a:cubicBezTo>
                <a:cubicBezTo>
                  <a:pt x="1751" y="113"/>
                  <a:pt x="1751" y="112"/>
                  <a:pt x="1751" y="110"/>
                </a:cubicBezTo>
                <a:cubicBezTo>
                  <a:pt x="1752" y="110"/>
                  <a:pt x="1754" y="109"/>
                  <a:pt x="1756" y="108"/>
                </a:cubicBezTo>
                <a:cubicBezTo>
                  <a:pt x="1759" y="107"/>
                  <a:pt x="1763" y="111"/>
                  <a:pt x="1765" y="111"/>
                </a:cubicBezTo>
                <a:cubicBezTo>
                  <a:pt x="1769" y="111"/>
                  <a:pt x="1773" y="111"/>
                  <a:pt x="1777" y="111"/>
                </a:cubicBezTo>
                <a:cubicBezTo>
                  <a:pt x="1779" y="112"/>
                  <a:pt x="1781" y="114"/>
                  <a:pt x="1782" y="115"/>
                </a:cubicBezTo>
                <a:cubicBezTo>
                  <a:pt x="1782" y="115"/>
                  <a:pt x="1782" y="116"/>
                  <a:pt x="1782" y="117"/>
                </a:cubicBezTo>
                <a:cubicBezTo>
                  <a:pt x="1779" y="117"/>
                  <a:pt x="1769" y="122"/>
                  <a:pt x="1768" y="124"/>
                </a:cubicBezTo>
                <a:cubicBezTo>
                  <a:pt x="1768" y="124"/>
                  <a:pt x="1768" y="125"/>
                  <a:pt x="1768" y="125"/>
                </a:cubicBezTo>
                <a:cubicBezTo>
                  <a:pt x="1768" y="125"/>
                  <a:pt x="1768" y="125"/>
                  <a:pt x="1768" y="125"/>
                </a:cubicBezTo>
                <a:cubicBezTo>
                  <a:pt x="1776" y="125"/>
                  <a:pt x="1775" y="127"/>
                  <a:pt x="1780" y="130"/>
                </a:cubicBezTo>
                <a:cubicBezTo>
                  <a:pt x="1781" y="130"/>
                  <a:pt x="1782" y="130"/>
                  <a:pt x="1782" y="131"/>
                </a:cubicBezTo>
                <a:cubicBezTo>
                  <a:pt x="1784" y="134"/>
                  <a:pt x="1786" y="136"/>
                  <a:pt x="1788" y="138"/>
                </a:cubicBezTo>
                <a:cubicBezTo>
                  <a:pt x="1791" y="140"/>
                  <a:pt x="1794" y="144"/>
                  <a:pt x="1798" y="143"/>
                </a:cubicBezTo>
                <a:cubicBezTo>
                  <a:pt x="1802" y="140"/>
                  <a:pt x="1803" y="133"/>
                  <a:pt x="1807" y="130"/>
                </a:cubicBezTo>
                <a:cubicBezTo>
                  <a:pt x="1807" y="130"/>
                  <a:pt x="1808" y="130"/>
                  <a:pt x="1808" y="130"/>
                </a:cubicBezTo>
                <a:cubicBezTo>
                  <a:pt x="1808" y="133"/>
                  <a:pt x="1810" y="134"/>
                  <a:pt x="1812" y="135"/>
                </a:cubicBezTo>
                <a:cubicBezTo>
                  <a:pt x="1814" y="135"/>
                  <a:pt x="1816" y="136"/>
                  <a:pt x="1818" y="136"/>
                </a:cubicBezTo>
                <a:cubicBezTo>
                  <a:pt x="1822" y="136"/>
                  <a:pt x="1825" y="132"/>
                  <a:pt x="1829" y="133"/>
                </a:cubicBezTo>
                <a:cubicBezTo>
                  <a:pt x="1832" y="134"/>
                  <a:pt x="1839" y="138"/>
                  <a:pt x="1839" y="138"/>
                </a:cubicBezTo>
                <a:cubicBezTo>
                  <a:pt x="1842" y="138"/>
                  <a:pt x="1841" y="135"/>
                  <a:pt x="1842" y="133"/>
                </a:cubicBezTo>
                <a:cubicBezTo>
                  <a:pt x="1843" y="133"/>
                  <a:pt x="1843" y="132"/>
                  <a:pt x="1845" y="132"/>
                </a:cubicBezTo>
                <a:cubicBezTo>
                  <a:pt x="1846" y="134"/>
                  <a:pt x="1849" y="135"/>
                  <a:pt x="1852" y="134"/>
                </a:cubicBezTo>
                <a:cubicBezTo>
                  <a:pt x="1852" y="131"/>
                  <a:pt x="1852" y="129"/>
                  <a:pt x="1852" y="125"/>
                </a:cubicBezTo>
                <a:cubicBezTo>
                  <a:pt x="1851" y="126"/>
                  <a:pt x="1848" y="126"/>
                  <a:pt x="1847" y="126"/>
                </a:cubicBezTo>
                <a:cubicBezTo>
                  <a:pt x="1847" y="125"/>
                  <a:pt x="1847" y="125"/>
                  <a:pt x="1847" y="125"/>
                </a:cubicBezTo>
                <a:cubicBezTo>
                  <a:pt x="1847" y="125"/>
                  <a:pt x="1848" y="124"/>
                  <a:pt x="1848" y="124"/>
                </a:cubicBezTo>
                <a:cubicBezTo>
                  <a:pt x="1850" y="123"/>
                  <a:pt x="1852" y="123"/>
                  <a:pt x="1855" y="123"/>
                </a:cubicBezTo>
                <a:cubicBezTo>
                  <a:pt x="1857" y="122"/>
                  <a:pt x="1859" y="120"/>
                  <a:pt x="1861" y="119"/>
                </a:cubicBezTo>
                <a:cubicBezTo>
                  <a:pt x="1867" y="119"/>
                  <a:pt x="1875" y="121"/>
                  <a:pt x="1881" y="122"/>
                </a:cubicBezTo>
                <a:cubicBezTo>
                  <a:pt x="1883" y="123"/>
                  <a:pt x="1886" y="123"/>
                  <a:pt x="1888" y="123"/>
                </a:cubicBezTo>
                <a:cubicBezTo>
                  <a:pt x="1888" y="123"/>
                  <a:pt x="1888" y="123"/>
                  <a:pt x="1888" y="123"/>
                </a:cubicBezTo>
                <a:cubicBezTo>
                  <a:pt x="1886" y="124"/>
                  <a:pt x="1885" y="125"/>
                  <a:pt x="1883" y="126"/>
                </a:cubicBezTo>
                <a:cubicBezTo>
                  <a:pt x="1885" y="126"/>
                  <a:pt x="1888" y="126"/>
                  <a:pt x="1889" y="126"/>
                </a:cubicBezTo>
                <a:cubicBezTo>
                  <a:pt x="1889" y="126"/>
                  <a:pt x="1889" y="127"/>
                  <a:pt x="1889" y="127"/>
                </a:cubicBezTo>
                <a:cubicBezTo>
                  <a:pt x="1889" y="127"/>
                  <a:pt x="1889" y="127"/>
                  <a:pt x="1889" y="127"/>
                </a:cubicBezTo>
                <a:cubicBezTo>
                  <a:pt x="1889" y="128"/>
                  <a:pt x="1888" y="128"/>
                  <a:pt x="1888" y="129"/>
                </a:cubicBezTo>
                <a:cubicBezTo>
                  <a:pt x="1886" y="130"/>
                  <a:pt x="1884" y="130"/>
                  <a:pt x="1883" y="132"/>
                </a:cubicBezTo>
                <a:cubicBezTo>
                  <a:pt x="1889" y="133"/>
                  <a:pt x="1892" y="128"/>
                  <a:pt x="1896" y="125"/>
                </a:cubicBezTo>
                <a:cubicBezTo>
                  <a:pt x="1903" y="125"/>
                  <a:pt x="1909" y="126"/>
                  <a:pt x="1913" y="129"/>
                </a:cubicBezTo>
                <a:cubicBezTo>
                  <a:pt x="1913" y="129"/>
                  <a:pt x="1913" y="129"/>
                  <a:pt x="1913" y="129"/>
                </a:cubicBezTo>
                <a:cubicBezTo>
                  <a:pt x="1911" y="130"/>
                  <a:pt x="1909" y="131"/>
                  <a:pt x="1907" y="132"/>
                </a:cubicBezTo>
                <a:cubicBezTo>
                  <a:pt x="1907" y="132"/>
                  <a:pt x="1907" y="132"/>
                  <a:pt x="1907" y="132"/>
                </a:cubicBezTo>
                <a:cubicBezTo>
                  <a:pt x="1909" y="133"/>
                  <a:pt x="1911" y="133"/>
                  <a:pt x="1913" y="134"/>
                </a:cubicBezTo>
                <a:cubicBezTo>
                  <a:pt x="1916" y="135"/>
                  <a:pt x="1919" y="135"/>
                  <a:pt x="1922" y="136"/>
                </a:cubicBezTo>
                <a:cubicBezTo>
                  <a:pt x="1924" y="138"/>
                  <a:pt x="1925" y="142"/>
                  <a:pt x="1928" y="143"/>
                </a:cubicBezTo>
                <a:cubicBezTo>
                  <a:pt x="1931" y="143"/>
                  <a:pt x="1934" y="142"/>
                  <a:pt x="1938" y="142"/>
                </a:cubicBezTo>
                <a:cubicBezTo>
                  <a:pt x="1940" y="141"/>
                  <a:pt x="1943" y="140"/>
                  <a:pt x="1946" y="140"/>
                </a:cubicBezTo>
                <a:cubicBezTo>
                  <a:pt x="1950" y="139"/>
                  <a:pt x="1964" y="140"/>
                  <a:pt x="1967" y="141"/>
                </a:cubicBezTo>
                <a:cubicBezTo>
                  <a:pt x="1969" y="142"/>
                  <a:pt x="1974" y="145"/>
                  <a:pt x="1975" y="148"/>
                </a:cubicBezTo>
                <a:cubicBezTo>
                  <a:pt x="1975" y="149"/>
                  <a:pt x="1974" y="152"/>
                  <a:pt x="1973" y="153"/>
                </a:cubicBezTo>
                <a:cubicBezTo>
                  <a:pt x="1975" y="155"/>
                  <a:pt x="1979" y="154"/>
                  <a:pt x="1981" y="155"/>
                </a:cubicBezTo>
                <a:cubicBezTo>
                  <a:pt x="1981" y="157"/>
                  <a:pt x="1981" y="159"/>
                  <a:pt x="1982" y="160"/>
                </a:cubicBezTo>
                <a:cubicBezTo>
                  <a:pt x="1985" y="159"/>
                  <a:pt x="1986" y="157"/>
                  <a:pt x="1989" y="155"/>
                </a:cubicBezTo>
                <a:cubicBezTo>
                  <a:pt x="1991" y="155"/>
                  <a:pt x="1993" y="155"/>
                  <a:pt x="1995" y="155"/>
                </a:cubicBezTo>
                <a:cubicBezTo>
                  <a:pt x="1997" y="155"/>
                  <a:pt x="1998" y="154"/>
                  <a:pt x="1999" y="154"/>
                </a:cubicBezTo>
                <a:cubicBezTo>
                  <a:pt x="2003" y="153"/>
                  <a:pt x="2003" y="156"/>
                  <a:pt x="2005" y="157"/>
                </a:cubicBezTo>
                <a:cubicBezTo>
                  <a:pt x="2007" y="157"/>
                  <a:pt x="2008" y="157"/>
                  <a:pt x="2010" y="157"/>
                </a:cubicBezTo>
                <a:cubicBezTo>
                  <a:pt x="2016" y="158"/>
                  <a:pt x="2019" y="156"/>
                  <a:pt x="2022" y="154"/>
                </a:cubicBezTo>
                <a:cubicBezTo>
                  <a:pt x="2024" y="156"/>
                  <a:pt x="2025" y="157"/>
                  <a:pt x="2027" y="159"/>
                </a:cubicBezTo>
                <a:cubicBezTo>
                  <a:pt x="2030" y="161"/>
                  <a:pt x="2031" y="160"/>
                  <a:pt x="2033" y="164"/>
                </a:cubicBezTo>
                <a:cubicBezTo>
                  <a:pt x="2035" y="164"/>
                  <a:pt x="2042" y="164"/>
                  <a:pt x="2044" y="162"/>
                </a:cubicBezTo>
                <a:cubicBezTo>
                  <a:pt x="2045" y="160"/>
                  <a:pt x="2042" y="157"/>
                  <a:pt x="2041" y="155"/>
                </a:cubicBezTo>
                <a:cubicBezTo>
                  <a:pt x="2040" y="155"/>
                  <a:pt x="2040" y="155"/>
                  <a:pt x="2039" y="154"/>
                </a:cubicBezTo>
                <a:cubicBezTo>
                  <a:pt x="2040" y="153"/>
                  <a:pt x="2040" y="151"/>
                  <a:pt x="2041" y="150"/>
                </a:cubicBezTo>
                <a:cubicBezTo>
                  <a:pt x="2047" y="150"/>
                  <a:pt x="2052" y="151"/>
                  <a:pt x="2057" y="152"/>
                </a:cubicBezTo>
                <a:cubicBezTo>
                  <a:pt x="2057" y="153"/>
                  <a:pt x="2057" y="153"/>
                  <a:pt x="2057" y="154"/>
                </a:cubicBezTo>
                <a:cubicBezTo>
                  <a:pt x="2061" y="153"/>
                  <a:pt x="2069" y="152"/>
                  <a:pt x="2073" y="153"/>
                </a:cubicBezTo>
                <a:cubicBezTo>
                  <a:pt x="2076" y="153"/>
                  <a:pt x="2078" y="154"/>
                  <a:pt x="2080" y="155"/>
                </a:cubicBezTo>
                <a:cubicBezTo>
                  <a:pt x="2082" y="155"/>
                  <a:pt x="2084" y="156"/>
                  <a:pt x="2086" y="156"/>
                </a:cubicBezTo>
                <a:cubicBezTo>
                  <a:pt x="2091" y="157"/>
                  <a:pt x="2096" y="160"/>
                  <a:pt x="2099" y="162"/>
                </a:cubicBezTo>
                <a:cubicBezTo>
                  <a:pt x="2099" y="172"/>
                  <a:pt x="2099" y="183"/>
                  <a:pt x="2099" y="193"/>
                </a:cubicBezTo>
                <a:cubicBezTo>
                  <a:pt x="2099" y="195"/>
                  <a:pt x="2100" y="203"/>
                  <a:pt x="2099" y="203"/>
                </a:cubicBezTo>
                <a:cubicBezTo>
                  <a:pt x="2098" y="205"/>
                  <a:pt x="2096" y="204"/>
                  <a:pt x="2094" y="205"/>
                </a:cubicBezTo>
                <a:close/>
                <a:moveTo>
                  <a:pt x="1153" y="402"/>
                </a:moveTo>
                <a:cubicBezTo>
                  <a:pt x="1152" y="402"/>
                  <a:pt x="1152" y="402"/>
                  <a:pt x="1152" y="402"/>
                </a:cubicBezTo>
                <a:cubicBezTo>
                  <a:pt x="1152" y="402"/>
                  <a:pt x="1152" y="402"/>
                  <a:pt x="1151" y="403"/>
                </a:cubicBezTo>
                <a:cubicBezTo>
                  <a:pt x="1152" y="403"/>
                  <a:pt x="1153" y="403"/>
                  <a:pt x="1153" y="403"/>
                </a:cubicBezTo>
                <a:cubicBezTo>
                  <a:pt x="1153" y="403"/>
                  <a:pt x="1153" y="403"/>
                  <a:pt x="1153" y="403"/>
                </a:cubicBezTo>
                <a:cubicBezTo>
                  <a:pt x="1153" y="403"/>
                  <a:pt x="1153" y="403"/>
                  <a:pt x="1153" y="402"/>
                </a:cubicBezTo>
                <a:close/>
                <a:moveTo>
                  <a:pt x="1323" y="403"/>
                </a:moveTo>
                <a:cubicBezTo>
                  <a:pt x="1323" y="402"/>
                  <a:pt x="1323" y="400"/>
                  <a:pt x="1322" y="398"/>
                </a:cubicBezTo>
                <a:cubicBezTo>
                  <a:pt x="1320" y="398"/>
                  <a:pt x="1318" y="399"/>
                  <a:pt x="1317" y="399"/>
                </a:cubicBezTo>
                <a:cubicBezTo>
                  <a:pt x="1316" y="401"/>
                  <a:pt x="1316" y="404"/>
                  <a:pt x="1316" y="405"/>
                </a:cubicBezTo>
                <a:cubicBezTo>
                  <a:pt x="1316" y="405"/>
                  <a:pt x="1316" y="405"/>
                  <a:pt x="1316" y="405"/>
                </a:cubicBezTo>
                <a:cubicBezTo>
                  <a:pt x="1315" y="404"/>
                  <a:pt x="1315" y="403"/>
                  <a:pt x="1314" y="403"/>
                </a:cubicBezTo>
                <a:cubicBezTo>
                  <a:pt x="1314" y="402"/>
                  <a:pt x="1314" y="402"/>
                  <a:pt x="1314" y="401"/>
                </a:cubicBezTo>
                <a:cubicBezTo>
                  <a:pt x="1314" y="401"/>
                  <a:pt x="1314" y="401"/>
                  <a:pt x="1314" y="401"/>
                </a:cubicBezTo>
                <a:cubicBezTo>
                  <a:pt x="1313" y="400"/>
                  <a:pt x="1314" y="399"/>
                  <a:pt x="1313" y="399"/>
                </a:cubicBezTo>
                <a:cubicBezTo>
                  <a:pt x="1314" y="397"/>
                  <a:pt x="1314" y="396"/>
                  <a:pt x="1315" y="394"/>
                </a:cubicBezTo>
                <a:cubicBezTo>
                  <a:pt x="1314" y="393"/>
                  <a:pt x="1312" y="393"/>
                  <a:pt x="1310" y="393"/>
                </a:cubicBezTo>
                <a:cubicBezTo>
                  <a:pt x="1310" y="392"/>
                  <a:pt x="1309" y="391"/>
                  <a:pt x="1308" y="390"/>
                </a:cubicBezTo>
                <a:cubicBezTo>
                  <a:pt x="1308" y="390"/>
                  <a:pt x="1307" y="390"/>
                  <a:pt x="1306" y="390"/>
                </a:cubicBezTo>
                <a:cubicBezTo>
                  <a:pt x="1307" y="387"/>
                  <a:pt x="1304" y="386"/>
                  <a:pt x="1304" y="383"/>
                </a:cubicBezTo>
                <a:cubicBezTo>
                  <a:pt x="1303" y="382"/>
                  <a:pt x="1301" y="382"/>
                  <a:pt x="1300" y="382"/>
                </a:cubicBezTo>
                <a:cubicBezTo>
                  <a:pt x="1300" y="381"/>
                  <a:pt x="1300" y="380"/>
                  <a:pt x="1300" y="380"/>
                </a:cubicBezTo>
                <a:cubicBezTo>
                  <a:pt x="1300" y="380"/>
                  <a:pt x="1300" y="380"/>
                  <a:pt x="1300" y="379"/>
                </a:cubicBezTo>
                <a:cubicBezTo>
                  <a:pt x="1303" y="379"/>
                  <a:pt x="1306" y="381"/>
                  <a:pt x="1307" y="380"/>
                </a:cubicBezTo>
                <a:cubicBezTo>
                  <a:pt x="1307" y="380"/>
                  <a:pt x="1307" y="379"/>
                  <a:pt x="1307" y="379"/>
                </a:cubicBezTo>
                <a:cubicBezTo>
                  <a:pt x="1306" y="379"/>
                  <a:pt x="1305" y="378"/>
                  <a:pt x="1304" y="378"/>
                </a:cubicBezTo>
                <a:cubicBezTo>
                  <a:pt x="1305" y="376"/>
                  <a:pt x="1305" y="377"/>
                  <a:pt x="1306" y="376"/>
                </a:cubicBezTo>
                <a:cubicBezTo>
                  <a:pt x="1306" y="375"/>
                  <a:pt x="1307" y="374"/>
                  <a:pt x="1307" y="374"/>
                </a:cubicBezTo>
                <a:cubicBezTo>
                  <a:pt x="1308" y="374"/>
                  <a:pt x="1308" y="373"/>
                  <a:pt x="1309" y="373"/>
                </a:cubicBezTo>
                <a:cubicBezTo>
                  <a:pt x="1312" y="374"/>
                  <a:pt x="1315" y="374"/>
                  <a:pt x="1318" y="374"/>
                </a:cubicBezTo>
                <a:cubicBezTo>
                  <a:pt x="1318" y="374"/>
                  <a:pt x="1318" y="374"/>
                  <a:pt x="1318" y="374"/>
                </a:cubicBezTo>
                <a:cubicBezTo>
                  <a:pt x="1317" y="373"/>
                  <a:pt x="1315" y="373"/>
                  <a:pt x="1315" y="372"/>
                </a:cubicBezTo>
                <a:cubicBezTo>
                  <a:pt x="1317" y="369"/>
                  <a:pt x="1318" y="368"/>
                  <a:pt x="1317" y="365"/>
                </a:cubicBezTo>
                <a:cubicBezTo>
                  <a:pt x="1317" y="364"/>
                  <a:pt x="1318" y="364"/>
                  <a:pt x="1318" y="364"/>
                </a:cubicBezTo>
                <a:cubicBezTo>
                  <a:pt x="1318" y="363"/>
                  <a:pt x="1317" y="363"/>
                  <a:pt x="1317" y="362"/>
                </a:cubicBezTo>
                <a:cubicBezTo>
                  <a:pt x="1316" y="362"/>
                  <a:pt x="1315" y="362"/>
                  <a:pt x="1313" y="361"/>
                </a:cubicBezTo>
                <a:cubicBezTo>
                  <a:pt x="1313" y="362"/>
                  <a:pt x="1312" y="363"/>
                  <a:pt x="1311" y="362"/>
                </a:cubicBezTo>
                <a:cubicBezTo>
                  <a:pt x="1309" y="362"/>
                  <a:pt x="1308" y="361"/>
                  <a:pt x="1306" y="360"/>
                </a:cubicBezTo>
                <a:cubicBezTo>
                  <a:pt x="1303" y="360"/>
                  <a:pt x="1300" y="364"/>
                  <a:pt x="1297" y="365"/>
                </a:cubicBezTo>
                <a:cubicBezTo>
                  <a:pt x="1297" y="365"/>
                  <a:pt x="1296" y="365"/>
                  <a:pt x="1295" y="365"/>
                </a:cubicBezTo>
                <a:cubicBezTo>
                  <a:pt x="1293" y="365"/>
                  <a:pt x="1293" y="368"/>
                  <a:pt x="1290" y="368"/>
                </a:cubicBezTo>
                <a:cubicBezTo>
                  <a:pt x="1290" y="369"/>
                  <a:pt x="1290" y="369"/>
                  <a:pt x="1290" y="369"/>
                </a:cubicBezTo>
                <a:cubicBezTo>
                  <a:pt x="1290" y="369"/>
                  <a:pt x="1289" y="369"/>
                  <a:pt x="1289" y="369"/>
                </a:cubicBezTo>
                <a:cubicBezTo>
                  <a:pt x="1287" y="370"/>
                  <a:pt x="1285" y="372"/>
                  <a:pt x="1283" y="371"/>
                </a:cubicBezTo>
                <a:cubicBezTo>
                  <a:pt x="1283" y="371"/>
                  <a:pt x="1283" y="371"/>
                  <a:pt x="1283" y="371"/>
                </a:cubicBezTo>
                <a:cubicBezTo>
                  <a:pt x="1282" y="373"/>
                  <a:pt x="1282" y="375"/>
                  <a:pt x="1280" y="377"/>
                </a:cubicBezTo>
                <a:cubicBezTo>
                  <a:pt x="1280" y="378"/>
                  <a:pt x="1278" y="378"/>
                  <a:pt x="1278" y="380"/>
                </a:cubicBezTo>
                <a:cubicBezTo>
                  <a:pt x="1278" y="380"/>
                  <a:pt x="1278" y="380"/>
                  <a:pt x="1278" y="380"/>
                </a:cubicBezTo>
                <a:cubicBezTo>
                  <a:pt x="1278" y="381"/>
                  <a:pt x="1279" y="381"/>
                  <a:pt x="1280" y="381"/>
                </a:cubicBezTo>
                <a:cubicBezTo>
                  <a:pt x="1282" y="383"/>
                  <a:pt x="1282" y="385"/>
                  <a:pt x="1282" y="387"/>
                </a:cubicBezTo>
                <a:cubicBezTo>
                  <a:pt x="1282" y="387"/>
                  <a:pt x="1282" y="387"/>
                  <a:pt x="1282" y="387"/>
                </a:cubicBezTo>
                <a:cubicBezTo>
                  <a:pt x="1283" y="387"/>
                  <a:pt x="1283" y="386"/>
                  <a:pt x="1283" y="385"/>
                </a:cubicBezTo>
                <a:cubicBezTo>
                  <a:pt x="1283" y="385"/>
                  <a:pt x="1283" y="385"/>
                  <a:pt x="1283" y="385"/>
                </a:cubicBezTo>
                <a:cubicBezTo>
                  <a:pt x="1283" y="385"/>
                  <a:pt x="1283" y="385"/>
                  <a:pt x="1283" y="385"/>
                </a:cubicBezTo>
                <a:cubicBezTo>
                  <a:pt x="1283" y="387"/>
                  <a:pt x="1282" y="390"/>
                  <a:pt x="1283" y="392"/>
                </a:cubicBezTo>
                <a:cubicBezTo>
                  <a:pt x="1284" y="393"/>
                  <a:pt x="1283" y="393"/>
                  <a:pt x="1284" y="394"/>
                </a:cubicBezTo>
                <a:cubicBezTo>
                  <a:pt x="1284" y="394"/>
                  <a:pt x="1285" y="394"/>
                  <a:pt x="1285" y="394"/>
                </a:cubicBezTo>
                <a:cubicBezTo>
                  <a:pt x="1286" y="396"/>
                  <a:pt x="1287" y="398"/>
                  <a:pt x="1288" y="399"/>
                </a:cubicBezTo>
                <a:cubicBezTo>
                  <a:pt x="1288" y="399"/>
                  <a:pt x="1289" y="399"/>
                  <a:pt x="1289" y="399"/>
                </a:cubicBezTo>
                <a:cubicBezTo>
                  <a:pt x="1290" y="400"/>
                  <a:pt x="1292" y="402"/>
                  <a:pt x="1293" y="403"/>
                </a:cubicBezTo>
                <a:cubicBezTo>
                  <a:pt x="1293" y="404"/>
                  <a:pt x="1293" y="405"/>
                  <a:pt x="1293" y="406"/>
                </a:cubicBezTo>
                <a:cubicBezTo>
                  <a:pt x="1294" y="407"/>
                  <a:pt x="1295" y="408"/>
                  <a:pt x="1295" y="409"/>
                </a:cubicBezTo>
                <a:cubicBezTo>
                  <a:pt x="1296" y="410"/>
                  <a:pt x="1299" y="408"/>
                  <a:pt x="1300" y="411"/>
                </a:cubicBezTo>
                <a:cubicBezTo>
                  <a:pt x="1300" y="411"/>
                  <a:pt x="1301" y="412"/>
                  <a:pt x="1301" y="412"/>
                </a:cubicBezTo>
                <a:cubicBezTo>
                  <a:pt x="1301" y="412"/>
                  <a:pt x="1300" y="412"/>
                  <a:pt x="1300" y="412"/>
                </a:cubicBezTo>
                <a:cubicBezTo>
                  <a:pt x="1295" y="409"/>
                  <a:pt x="1294" y="415"/>
                  <a:pt x="1295" y="419"/>
                </a:cubicBezTo>
                <a:cubicBezTo>
                  <a:pt x="1294" y="419"/>
                  <a:pt x="1294" y="419"/>
                  <a:pt x="1294" y="419"/>
                </a:cubicBezTo>
                <a:cubicBezTo>
                  <a:pt x="1293" y="420"/>
                  <a:pt x="1293" y="420"/>
                  <a:pt x="1293" y="421"/>
                </a:cubicBezTo>
                <a:cubicBezTo>
                  <a:pt x="1293" y="421"/>
                  <a:pt x="1293" y="421"/>
                  <a:pt x="1293" y="421"/>
                </a:cubicBezTo>
                <a:cubicBezTo>
                  <a:pt x="1293" y="420"/>
                  <a:pt x="1293" y="420"/>
                  <a:pt x="1292" y="420"/>
                </a:cubicBezTo>
                <a:cubicBezTo>
                  <a:pt x="1292" y="420"/>
                  <a:pt x="1292" y="420"/>
                  <a:pt x="1292" y="420"/>
                </a:cubicBezTo>
                <a:cubicBezTo>
                  <a:pt x="1292" y="424"/>
                  <a:pt x="1290" y="428"/>
                  <a:pt x="1291" y="432"/>
                </a:cubicBezTo>
                <a:cubicBezTo>
                  <a:pt x="1293" y="433"/>
                  <a:pt x="1295" y="433"/>
                  <a:pt x="1298" y="434"/>
                </a:cubicBezTo>
                <a:cubicBezTo>
                  <a:pt x="1300" y="440"/>
                  <a:pt x="1310" y="440"/>
                  <a:pt x="1316" y="438"/>
                </a:cubicBezTo>
                <a:cubicBezTo>
                  <a:pt x="1318" y="438"/>
                  <a:pt x="1321" y="438"/>
                  <a:pt x="1322" y="437"/>
                </a:cubicBezTo>
                <a:cubicBezTo>
                  <a:pt x="1324" y="436"/>
                  <a:pt x="1322" y="430"/>
                  <a:pt x="1322" y="428"/>
                </a:cubicBezTo>
                <a:cubicBezTo>
                  <a:pt x="1321" y="428"/>
                  <a:pt x="1322" y="427"/>
                  <a:pt x="1322" y="426"/>
                </a:cubicBezTo>
                <a:cubicBezTo>
                  <a:pt x="1322" y="424"/>
                  <a:pt x="1323" y="423"/>
                  <a:pt x="1323" y="422"/>
                </a:cubicBezTo>
                <a:cubicBezTo>
                  <a:pt x="1322" y="420"/>
                  <a:pt x="1321" y="420"/>
                  <a:pt x="1320" y="419"/>
                </a:cubicBezTo>
                <a:cubicBezTo>
                  <a:pt x="1319" y="419"/>
                  <a:pt x="1319" y="418"/>
                  <a:pt x="1318" y="419"/>
                </a:cubicBezTo>
                <a:cubicBezTo>
                  <a:pt x="1318" y="419"/>
                  <a:pt x="1318" y="418"/>
                  <a:pt x="1318" y="418"/>
                </a:cubicBezTo>
                <a:cubicBezTo>
                  <a:pt x="1318" y="418"/>
                  <a:pt x="1318" y="417"/>
                  <a:pt x="1318" y="417"/>
                </a:cubicBezTo>
                <a:cubicBezTo>
                  <a:pt x="1319" y="417"/>
                  <a:pt x="1320" y="417"/>
                  <a:pt x="1321" y="417"/>
                </a:cubicBezTo>
                <a:cubicBezTo>
                  <a:pt x="1321" y="417"/>
                  <a:pt x="1321" y="417"/>
                  <a:pt x="1321" y="417"/>
                </a:cubicBezTo>
                <a:cubicBezTo>
                  <a:pt x="1321" y="417"/>
                  <a:pt x="1320" y="416"/>
                  <a:pt x="1320" y="416"/>
                </a:cubicBezTo>
                <a:cubicBezTo>
                  <a:pt x="1320" y="416"/>
                  <a:pt x="1319" y="415"/>
                  <a:pt x="1319" y="415"/>
                </a:cubicBezTo>
                <a:cubicBezTo>
                  <a:pt x="1320" y="415"/>
                  <a:pt x="1320" y="414"/>
                  <a:pt x="1320" y="414"/>
                </a:cubicBezTo>
                <a:cubicBezTo>
                  <a:pt x="1319" y="414"/>
                  <a:pt x="1317" y="414"/>
                  <a:pt x="1316" y="414"/>
                </a:cubicBezTo>
                <a:cubicBezTo>
                  <a:pt x="1315" y="412"/>
                  <a:pt x="1315" y="408"/>
                  <a:pt x="1317" y="406"/>
                </a:cubicBezTo>
                <a:cubicBezTo>
                  <a:pt x="1317" y="407"/>
                  <a:pt x="1317" y="407"/>
                  <a:pt x="1318" y="408"/>
                </a:cubicBezTo>
                <a:cubicBezTo>
                  <a:pt x="1319" y="408"/>
                  <a:pt x="1319" y="408"/>
                  <a:pt x="1320" y="408"/>
                </a:cubicBezTo>
                <a:cubicBezTo>
                  <a:pt x="1320" y="408"/>
                  <a:pt x="1320" y="408"/>
                  <a:pt x="1320" y="407"/>
                </a:cubicBezTo>
                <a:cubicBezTo>
                  <a:pt x="1321" y="407"/>
                  <a:pt x="1321" y="407"/>
                  <a:pt x="1321" y="408"/>
                </a:cubicBezTo>
                <a:cubicBezTo>
                  <a:pt x="1321" y="408"/>
                  <a:pt x="1321" y="408"/>
                  <a:pt x="1321" y="409"/>
                </a:cubicBezTo>
                <a:cubicBezTo>
                  <a:pt x="1321" y="409"/>
                  <a:pt x="1321" y="409"/>
                  <a:pt x="1322" y="409"/>
                </a:cubicBezTo>
                <a:cubicBezTo>
                  <a:pt x="1322" y="409"/>
                  <a:pt x="1323" y="409"/>
                  <a:pt x="1324" y="408"/>
                </a:cubicBezTo>
                <a:cubicBezTo>
                  <a:pt x="1325" y="408"/>
                  <a:pt x="1325" y="409"/>
                  <a:pt x="1325" y="409"/>
                </a:cubicBezTo>
                <a:cubicBezTo>
                  <a:pt x="1325" y="408"/>
                  <a:pt x="1325" y="408"/>
                  <a:pt x="1325" y="407"/>
                </a:cubicBezTo>
                <a:cubicBezTo>
                  <a:pt x="1325" y="407"/>
                  <a:pt x="1326" y="408"/>
                  <a:pt x="1326" y="408"/>
                </a:cubicBezTo>
                <a:cubicBezTo>
                  <a:pt x="1327" y="407"/>
                  <a:pt x="1327" y="407"/>
                  <a:pt x="1328" y="407"/>
                </a:cubicBezTo>
                <a:cubicBezTo>
                  <a:pt x="1327" y="405"/>
                  <a:pt x="1324" y="404"/>
                  <a:pt x="1323" y="403"/>
                </a:cubicBezTo>
                <a:close/>
                <a:moveTo>
                  <a:pt x="1401" y="79"/>
                </a:moveTo>
                <a:cubicBezTo>
                  <a:pt x="1392" y="81"/>
                  <a:pt x="1383" y="84"/>
                  <a:pt x="1375" y="86"/>
                </a:cubicBezTo>
                <a:cubicBezTo>
                  <a:pt x="1371" y="87"/>
                  <a:pt x="1362" y="88"/>
                  <a:pt x="1361" y="92"/>
                </a:cubicBezTo>
                <a:cubicBezTo>
                  <a:pt x="1362" y="92"/>
                  <a:pt x="1363" y="92"/>
                  <a:pt x="1363" y="93"/>
                </a:cubicBezTo>
                <a:cubicBezTo>
                  <a:pt x="1363" y="93"/>
                  <a:pt x="1362" y="94"/>
                  <a:pt x="1362" y="94"/>
                </a:cubicBezTo>
                <a:cubicBezTo>
                  <a:pt x="1361" y="95"/>
                  <a:pt x="1360" y="95"/>
                  <a:pt x="1359" y="96"/>
                </a:cubicBezTo>
                <a:cubicBezTo>
                  <a:pt x="1358" y="97"/>
                  <a:pt x="1354" y="96"/>
                  <a:pt x="1352" y="96"/>
                </a:cubicBezTo>
                <a:cubicBezTo>
                  <a:pt x="1352" y="96"/>
                  <a:pt x="1351" y="96"/>
                  <a:pt x="1351" y="97"/>
                </a:cubicBezTo>
                <a:cubicBezTo>
                  <a:pt x="1351" y="97"/>
                  <a:pt x="1351" y="98"/>
                  <a:pt x="1351" y="98"/>
                </a:cubicBezTo>
                <a:cubicBezTo>
                  <a:pt x="1351" y="99"/>
                  <a:pt x="1352" y="99"/>
                  <a:pt x="1352" y="99"/>
                </a:cubicBezTo>
                <a:cubicBezTo>
                  <a:pt x="1352" y="99"/>
                  <a:pt x="1352" y="99"/>
                  <a:pt x="1352" y="100"/>
                </a:cubicBezTo>
                <a:cubicBezTo>
                  <a:pt x="1351" y="101"/>
                  <a:pt x="1349" y="102"/>
                  <a:pt x="1348" y="103"/>
                </a:cubicBezTo>
                <a:cubicBezTo>
                  <a:pt x="1347" y="103"/>
                  <a:pt x="1346" y="102"/>
                  <a:pt x="1345" y="102"/>
                </a:cubicBezTo>
                <a:cubicBezTo>
                  <a:pt x="1344" y="102"/>
                  <a:pt x="1344" y="103"/>
                  <a:pt x="1343" y="103"/>
                </a:cubicBezTo>
                <a:cubicBezTo>
                  <a:pt x="1343" y="104"/>
                  <a:pt x="1343" y="104"/>
                  <a:pt x="1343" y="104"/>
                </a:cubicBezTo>
                <a:cubicBezTo>
                  <a:pt x="1344" y="104"/>
                  <a:pt x="1345" y="105"/>
                  <a:pt x="1346" y="105"/>
                </a:cubicBezTo>
                <a:cubicBezTo>
                  <a:pt x="1346" y="106"/>
                  <a:pt x="1346" y="106"/>
                  <a:pt x="1346" y="107"/>
                </a:cubicBezTo>
                <a:cubicBezTo>
                  <a:pt x="1344" y="109"/>
                  <a:pt x="1343" y="111"/>
                  <a:pt x="1341" y="112"/>
                </a:cubicBezTo>
                <a:cubicBezTo>
                  <a:pt x="1338" y="111"/>
                  <a:pt x="1336" y="110"/>
                  <a:pt x="1333" y="109"/>
                </a:cubicBezTo>
                <a:cubicBezTo>
                  <a:pt x="1327" y="108"/>
                  <a:pt x="1327" y="113"/>
                  <a:pt x="1322" y="107"/>
                </a:cubicBezTo>
                <a:cubicBezTo>
                  <a:pt x="1322" y="107"/>
                  <a:pt x="1322" y="107"/>
                  <a:pt x="1322" y="107"/>
                </a:cubicBezTo>
                <a:cubicBezTo>
                  <a:pt x="1327" y="105"/>
                  <a:pt x="1326" y="103"/>
                  <a:pt x="1334" y="103"/>
                </a:cubicBezTo>
                <a:cubicBezTo>
                  <a:pt x="1334" y="102"/>
                  <a:pt x="1334" y="102"/>
                  <a:pt x="1334" y="101"/>
                </a:cubicBezTo>
                <a:cubicBezTo>
                  <a:pt x="1333" y="100"/>
                  <a:pt x="1333" y="100"/>
                  <a:pt x="1332" y="99"/>
                </a:cubicBezTo>
                <a:cubicBezTo>
                  <a:pt x="1332" y="99"/>
                  <a:pt x="1332" y="99"/>
                  <a:pt x="1332" y="99"/>
                </a:cubicBezTo>
                <a:cubicBezTo>
                  <a:pt x="1333" y="96"/>
                  <a:pt x="1336" y="97"/>
                  <a:pt x="1338" y="96"/>
                </a:cubicBezTo>
                <a:cubicBezTo>
                  <a:pt x="1338" y="95"/>
                  <a:pt x="1337" y="94"/>
                  <a:pt x="1336" y="94"/>
                </a:cubicBezTo>
                <a:cubicBezTo>
                  <a:pt x="1337" y="93"/>
                  <a:pt x="1337" y="93"/>
                  <a:pt x="1337" y="93"/>
                </a:cubicBezTo>
                <a:cubicBezTo>
                  <a:pt x="1338" y="91"/>
                  <a:pt x="1340" y="88"/>
                  <a:pt x="1342" y="88"/>
                </a:cubicBezTo>
                <a:cubicBezTo>
                  <a:pt x="1342" y="88"/>
                  <a:pt x="1344" y="88"/>
                  <a:pt x="1345" y="88"/>
                </a:cubicBezTo>
                <a:cubicBezTo>
                  <a:pt x="1347" y="86"/>
                  <a:pt x="1350" y="83"/>
                  <a:pt x="1354" y="82"/>
                </a:cubicBezTo>
                <a:cubicBezTo>
                  <a:pt x="1361" y="79"/>
                  <a:pt x="1364" y="83"/>
                  <a:pt x="1367" y="76"/>
                </a:cubicBezTo>
                <a:cubicBezTo>
                  <a:pt x="1368" y="76"/>
                  <a:pt x="1369" y="76"/>
                  <a:pt x="1371" y="76"/>
                </a:cubicBezTo>
                <a:cubicBezTo>
                  <a:pt x="1372" y="76"/>
                  <a:pt x="1374" y="77"/>
                  <a:pt x="1376" y="77"/>
                </a:cubicBezTo>
                <a:cubicBezTo>
                  <a:pt x="1378" y="77"/>
                  <a:pt x="1380" y="76"/>
                  <a:pt x="1382" y="75"/>
                </a:cubicBezTo>
                <a:cubicBezTo>
                  <a:pt x="1383" y="75"/>
                  <a:pt x="1384" y="75"/>
                  <a:pt x="1385" y="75"/>
                </a:cubicBezTo>
                <a:cubicBezTo>
                  <a:pt x="1388" y="74"/>
                  <a:pt x="1392" y="73"/>
                  <a:pt x="1396" y="73"/>
                </a:cubicBezTo>
                <a:cubicBezTo>
                  <a:pt x="1398" y="68"/>
                  <a:pt x="1400" y="69"/>
                  <a:pt x="1407" y="68"/>
                </a:cubicBezTo>
                <a:cubicBezTo>
                  <a:pt x="1408" y="68"/>
                  <a:pt x="1409" y="68"/>
                  <a:pt x="1410" y="68"/>
                </a:cubicBezTo>
                <a:cubicBezTo>
                  <a:pt x="1412" y="67"/>
                  <a:pt x="1415" y="70"/>
                  <a:pt x="1414" y="72"/>
                </a:cubicBezTo>
                <a:cubicBezTo>
                  <a:pt x="1412" y="76"/>
                  <a:pt x="1407" y="77"/>
                  <a:pt x="1401" y="79"/>
                </a:cubicBezTo>
                <a:close/>
                <a:moveTo>
                  <a:pt x="1334" y="112"/>
                </a:moveTo>
                <a:cubicBezTo>
                  <a:pt x="1335" y="113"/>
                  <a:pt x="1336" y="113"/>
                  <a:pt x="1338" y="114"/>
                </a:cubicBezTo>
                <a:cubicBezTo>
                  <a:pt x="1337" y="121"/>
                  <a:pt x="1330" y="117"/>
                  <a:pt x="1331" y="127"/>
                </a:cubicBezTo>
                <a:cubicBezTo>
                  <a:pt x="1332" y="131"/>
                  <a:pt x="1334" y="136"/>
                  <a:pt x="1337" y="138"/>
                </a:cubicBezTo>
                <a:cubicBezTo>
                  <a:pt x="1339" y="139"/>
                  <a:pt x="1342" y="140"/>
                  <a:pt x="1342" y="143"/>
                </a:cubicBezTo>
                <a:cubicBezTo>
                  <a:pt x="1339" y="143"/>
                  <a:pt x="1336" y="142"/>
                  <a:pt x="1332" y="142"/>
                </a:cubicBezTo>
                <a:cubicBezTo>
                  <a:pt x="1331" y="143"/>
                  <a:pt x="1330" y="145"/>
                  <a:pt x="1328" y="144"/>
                </a:cubicBezTo>
                <a:cubicBezTo>
                  <a:pt x="1327" y="143"/>
                  <a:pt x="1327" y="143"/>
                  <a:pt x="1326" y="142"/>
                </a:cubicBezTo>
                <a:cubicBezTo>
                  <a:pt x="1324" y="142"/>
                  <a:pt x="1322" y="142"/>
                  <a:pt x="1320" y="142"/>
                </a:cubicBezTo>
                <a:cubicBezTo>
                  <a:pt x="1320" y="139"/>
                  <a:pt x="1322" y="139"/>
                  <a:pt x="1324" y="138"/>
                </a:cubicBezTo>
                <a:cubicBezTo>
                  <a:pt x="1324" y="138"/>
                  <a:pt x="1324" y="137"/>
                  <a:pt x="1324" y="137"/>
                </a:cubicBezTo>
                <a:cubicBezTo>
                  <a:pt x="1321" y="136"/>
                  <a:pt x="1318" y="133"/>
                  <a:pt x="1314" y="133"/>
                </a:cubicBezTo>
                <a:cubicBezTo>
                  <a:pt x="1312" y="132"/>
                  <a:pt x="1311" y="135"/>
                  <a:pt x="1308" y="133"/>
                </a:cubicBezTo>
                <a:cubicBezTo>
                  <a:pt x="1308" y="133"/>
                  <a:pt x="1307" y="132"/>
                  <a:pt x="1307" y="132"/>
                </a:cubicBezTo>
                <a:cubicBezTo>
                  <a:pt x="1306" y="129"/>
                  <a:pt x="1307" y="128"/>
                  <a:pt x="1308" y="127"/>
                </a:cubicBezTo>
                <a:cubicBezTo>
                  <a:pt x="1310" y="127"/>
                  <a:pt x="1310" y="128"/>
                  <a:pt x="1312" y="127"/>
                </a:cubicBezTo>
                <a:cubicBezTo>
                  <a:pt x="1314" y="127"/>
                  <a:pt x="1316" y="123"/>
                  <a:pt x="1317" y="121"/>
                </a:cubicBezTo>
                <a:cubicBezTo>
                  <a:pt x="1316" y="121"/>
                  <a:pt x="1315" y="120"/>
                  <a:pt x="1314" y="119"/>
                </a:cubicBezTo>
                <a:cubicBezTo>
                  <a:pt x="1314" y="119"/>
                  <a:pt x="1314" y="119"/>
                  <a:pt x="1314" y="119"/>
                </a:cubicBezTo>
                <a:cubicBezTo>
                  <a:pt x="1316" y="118"/>
                  <a:pt x="1317" y="116"/>
                  <a:pt x="1319" y="115"/>
                </a:cubicBezTo>
                <a:cubicBezTo>
                  <a:pt x="1320" y="115"/>
                  <a:pt x="1322" y="114"/>
                  <a:pt x="1323" y="114"/>
                </a:cubicBezTo>
                <a:cubicBezTo>
                  <a:pt x="1326" y="114"/>
                  <a:pt x="1330" y="112"/>
                  <a:pt x="1334" y="112"/>
                </a:cubicBezTo>
                <a:close/>
                <a:moveTo>
                  <a:pt x="1150" y="33"/>
                </a:moveTo>
                <a:cubicBezTo>
                  <a:pt x="1148" y="33"/>
                  <a:pt x="1147" y="34"/>
                  <a:pt x="1145" y="35"/>
                </a:cubicBezTo>
                <a:cubicBezTo>
                  <a:pt x="1143" y="36"/>
                  <a:pt x="1141" y="35"/>
                  <a:pt x="1139" y="36"/>
                </a:cubicBezTo>
                <a:cubicBezTo>
                  <a:pt x="1138" y="37"/>
                  <a:pt x="1137" y="38"/>
                  <a:pt x="1136" y="39"/>
                </a:cubicBezTo>
                <a:cubicBezTo>
                  <a:pt x="1130" y="38"/>
                  <a:pt x="1124" y="38"/>
                  <a:pt x="1118" y="38"/>
                </a:cubicBezTo>
                <a:cubicBezTo>
                  <a:pt x="1118" y="37"/>
                  <a:pt x="1118" y="36"/>
                  <a:pt x="1118" y="35"/>
                </a:cubicBezTo>
                <a:cubicBezTo>
                  <a:pt x="1122" y="35"/>
                  <a:pt x="1123" y="33"/>
                  <a:pt x="1124" y="30"/>
                </a:cubicBezTo>
                <a:cubicBezTo>
                  <a:pt x="1124" y="30"/>
                  <a:pt x="1124" y="30"/>
                  <a:pt x="1124" y="30"/>
                </a:cubicBezTo>
                <a:cubicBezTo>
                  <a:pt x="1116" y="30"/>
                  <a:pt x="1107" y="31"/>
                  <a:pt x="1102" y="28"/>
                </a:cubicBezTo>
                <a:cubicBezTo>
                  <a:pt x="1102" y="28"/>
                  <a:pt x="1102" y="28"/>
                  <a:pt x="1102" y="28"/>
                </a:cubicBezTo>
                <a:cubicBezTo>
                  <a:pt x="1103" y="26"/>
                  <a:pt x="1104" y="26"/>
                  <a:pt x="1106" y="24"/>
                </a:cubicBezTo>
                <a:cubicBezTo>
                  <a:pt x="1108" y="22"/>
                  <a:pt x="1110" y="20"/>
                  <a:pt x="1111" y="18"/>
                </a:cubicBezTo>
                <a:cubicBezTo>
                  <a:pt x="1113" y="19"/>
                  <a:pt x="1114" y="21"/>
                  <a:pt x="1115" y="22"/>
                </a:cubicBezTo>
                <a:cubicBezTo>
                  <a:pt x="1119" y="25"/>
                  <a:pt x="1122" y="20"/>
                  <a:pt x="1126" y="25"/>
                </a:cubicBezTo>
                <a:cubicBezTo>
                  <a:pt x="1126" y="25"/>
                  <a:pt x="1126" y="25"/>
                  <a:pt x="1126" y="24"/>
                </a:cubicBezTo>
                <a:cubicBezTo>
                  <a:pt x="1129" y="23"/>
                  <a:pt x="1129" y="19"/>
                  <a:pt x="1132" y="18"/>
                </a:cubicBezTo>
                <a:cubicBezTo>
                  <a:pt x="1131" y="20"/>
                  <a:pt x="1131" y="23"/>
                  <a:pt x="1131" y="25"/>
                </a:cubicBezTo>
                <a:cubicBezTo>
                  <a:pt x="1132" y="25"/>
                  <a:pt x="1133" y="25"/>
                  <a:pt x="1134" y="25"/>
                </a:cubicBezTo>
                <a:cubicBezTo>
                  <a:pt x="1135" y="23"/>
                  <a:pt x="1137" y="21"/>
                  <a:pt x="1140" y="21"/>
                </a:cubicBezTo>
                <a:cubicBezTo>
                  <a:pt x="1140" y="21"/>
                  <a:pt x="1141" y="21"/>
                  <a:pt x="1142" y="21"/>
                </a:cubicBezTo>
                <a:cubicBezTo>
                  <a:pt x="1142" y="22"/>
                  <a:pt x="1143" y="23"/>
                  <a:pt x="1143" y="24"/>
                </a:cubicBezTo>
                <a:cubicBezTo>
                  <a:pt x="1146" y="24"/>
                  <a:pt x="1149" y="23"/>
                  <a:pt x="1151" y="24"/>
                </a:cubicBezTo>
                <a:cubicBezTo>
                  <a:pt x="1152" y="24"/>
                  <a:pt x="1154" y="25"/>
                  <a:pt x="1155" y="25"/>
                </a:cubicBezTo>
                <a:cubicBezTo>
                  <a:pt x="1156" y="26"/>
                  <a:pt x="1156" y="27"/>
                  <a:pt x="1157" y="27"/>
                </a:cubicBezTo>
                <a:cubicBezTo>
                  <a:pt x="1157" y="27"/>
                  <a:pt x="1156" y="28"/>
                  <a:pt x="1156" y="28"/>
                </a:cubicBezTo>
                <a:cubicBezTo>
                  <a:pt x="1154" y="29"/>
                  <a:pt x="1152" y="31"/>
                  <a:pt x="1150" y="33"/>
                </a:cubicBezTo>
                <a:close/>
                <a:moveTo>
                  <a:pt x="1100" y="36"/>
                </a:moveTo>
                <a:cubicBezTo>
                  <a:pt x="1101" y="35"/>
                  <a:pt x="1102" y="33"/>
                  <a:pt x="1103" y="33"/>
                </a:cubicBezTo>
                <a:cubicBezTo>
                  <a:pt x="1105" y="34"/>
                  <a:pt x="1106" y="36"/>
                  <a:pt x="1107" y="38"/>
                </a:cubicBezTo>
                <a:cubicBezTo>
                  <a:pt x="1108" y="38"/>
                  <a:pt x="1110" y="38"/>
                  <a:pt x="1112" y="39"/>
                </a:cubicBezTo>
                <a:cubicBezTo>
                  <a:pt x="1114" y="40"/>
                  <a:pt x="1117" y="42"/>
                  <a:pt x="1118" y="43"/>
                </a:cubicBezTo>
                <a:cubicBezTo>
                  <a:pt x="1117" y="44"/>
                  <a:pt x="1115" y="44"/>
                  <a:pt x="1114" y="45"/>
                </a:cubicBezTo>
                <a:cubicBezTo>
                  <a:pt x="1112" y="45"/>
                  <a:pt x="1110" y="46"/>
                  <a:pt x="1108" y="46"/>
                </a:cubicBezTo>
                <a:cubicBezTo>
                  <a:pt x="1106" y="48"/>
                  <a:pt x="1106" y="52"/>
                  <a:pt x="1105" y="55"/>
                </a:cubicBezTo>
                <a:cubicBezTo>
                  <a:pt x="1104" y="57"/>
                  <a:pt x="1103" y="59"/>
                  <a:pt x="1102" y="60"/>
                </a:cubicBezTo>
                <a:cubicBezTo>
                  <a:pt x="1101" y="60"/>
                  <a:pt x="1099" y="61"/>
                  <a:pt x="1099" y="61"/>
                </a:cubicBezTo>
                <a:cubicBezTo>
                  <a:pt x="1097" y="63"/>
                  <a:pt x="1095" y="66"/>
                  <a:pt x="1095" y="70"/>
                </a:cubicBezTo>
                <a:cubicBezTo>
                  <a:pt x="1095" y="70"/>
                  <a:pt x="1094" y="71"/>
                  <a:pt x="1093" y="71"/>
                </a:cubicBezTo>
                <a:cubicBezTo>
                  <a:pt x="1090" y="72"/>
                  <a:pt x="1080" y="64"/>
                  <a:pt x="1078" y="63"/>
                </a:cubicBezTo>
                <a:cubicBezTo>
                  <a:pt x="1078" y="63"/>
                  <a:pt x="1078" y="62"/>
                  <a:pt x="1078" y="62"/>
                </a:cubicBezTo>
                <a:cubicBezTo>
                  <a:pt x="1079" y="62"/>
                  <a:pt x="1079" y="61"/>
                  <a:pt x="1080" y="60"/>
                </a:cubicBezTo>
                <a:cubicBezTo>
                  <a:pt x="1085" y="60"/>
                  <a:pt x="1089" y="60"/>
                  <a:pt x="1092" y="57"/>
                </a:cubicBezTo>
                <a:cubicBezTo>
                  <a:pt x="1091" y="57"/>
                  <a:pt x="1090" y="56"/>
                  <a:pt x="1090" y="55"/>
                </a:cubicBezTo>
                <a:cubicBezTo>
                  <a:pt x="1085" y="56"/>
                  <a:pt x="1081" y="57"/>
                  <a:pt x="1076" y="57"/>
                </a:cubicBezTo>
                <a:cubicBezTo>
                  <a:pt x="1075" y="56"/>
                  <a:pt x="1075" y="55"/>
                  <a:pt x="1074" y="54"/>
                </a:cubicBezTo>
                <a:cubicBezTo>
                  <a:pt x="1074" y="54"/>
                  <a:pt x="1075" y="54"/>
                  <a:pt x="1075" y="54"/>
                </a:cubicBezTo>
                <a:cubicBezTo>
                  <a:pt x="1080" y="52"/>
                  <a:pt x="1087" y="52"/>
                  <a:pt x="1091" y="48"/>
                </a:cubicBezTo>
                <a:cubicBezTo>
                  <a:pt x="1091" y="48"/>
                  <a:pt x="1091" y="48"/>
                  <a:pt x="1091" y="48"/>
                </a:cubicBezTo>
                <a:cubicBezTo>
                  <a:pt x="1088" y="47"/>
                  <a:pt x="1083" y="46"/>
                  <a:pt x="1082" y="44"/>
                </a:cubicBezTo>
                <a:cubicBezTo>
                  <a:pt x="1079" y="45"/>
                  <a:pt x="1078" y="49"/>
                  <a:pt x="1074" y="50"/>
                </a:cubicBezTo>
                <a:cubicBezTo>
                  <a:pt x="1070" y="52"/>
                  <a:pt x="1062" y="45"/>
                  <a:pt x="1061" y="42"/>
                </a:cubicBezTo>
                <a:cubicBezTo>
                  <a:pt x="1063" y="41"/>
                  <a:pt x="1064" y="41"/>
                  <a:pt x="1066" y="40"/>
                </a:cubicBezTo>
                <a:cubicBezTo>
                  <a:pt x="1065" y="39"/>
                  <a:pt x="1064" y="37"/>
                  <a:pt x="1064" y="36"/>
                </a:cubicBezTo>
                <a:cubicBezTo>
                  <a:pt x="1062" y="37"/>
                  <a:pt x="1061" y="38"/>
                  <a:pt x="1060" y="38"/>
                </a:cubicBezTo>
                <a:cubicBezTo>
                  <a:pt x="1058" y="37"/>
                  <a:pt x="1057" y="35"/>
                  <a:pt x="1056" y="33"/>
                </a:cubicBezTo>
                <a:cubicBezTo>
                  <a:pt x="1058" y="31"/>
                  <a:pt x="1059" y="30"/>
                  <a:pt x="1063" y="30"/>
                </a:cubicBezTo>
                <a:cubicBezTo>
                  <a:pt x="1064" y="30"/>
                  <a:pt x="1065" y="30"/>
                  <a:pt x="1066" y="30"/>
                </a:cubicBezTo>
                <a:cubicBezTo>
                  <a:pt x="1067" y="30"/>
                  <a:pt x="1069" y="29"/>
                  <a:pt x="1071" y="30"/>
                </a:cubicBezTo>
                <a:cubicBezTo>
                  <a:pt x="1070" y="32"/>
                  <a:pt x="1071" y="33"/>
                  <a:pt x="1071" y="35"/>
                </a:cubicBezTo>
                <a:cubicBezTo>
                  <a:pt x="1073" y="35"/>
                  <a:pt x="1074" y="35"/>
                  <a:pt x="1076" y="36"/>
                </a:cubicBezTo>
                <a:cubicBezTo>
                  <a:pt x="1076" y="35"/>
                  <a:pt x="1076" y="35"/>
                  <a:pt x="1076" y="35"/>
                </a:cubicBezTo>
                <a:cubicBezTo>
                  <a:pt x="1076" y="34"/>
                  <a:pt x="1077" y="32"/>
                  <a:pt x="1077" y="30"/>
                </a:cubicBezTo>
                <a:cubicBezTo>
                  <a:pt x="1079" y="30"/>
                  <a:pt x="1079" y="29"/>
                  <a:pt x="1081" y="30"/>
                </a:cubicBezTo>
                <a:cubicBezTo>
                  <a:pt x="1082" y="32"/>
                  <a:pt x="1086" y="38"/>
                  <a:pt x="1088" y="39"/>
                </a:cubicBezTo>
                <a:cubicBezTo>
                  <a:pt x="1089" y="38"/>
                  <a:pt x="1089" y="38"/>
                  <a:pt x="1090" y="37"/>
                </a:cubicBezTo>
                <a:cubicBezTo>
                  <a:pt x="1089" y="35"/>
                  <a:pt x="1086" y="31"/>
                  <a:pt x="1087" y="29"/>
                </a:cubicBezTo>
                <a:cubicBezTo>
                  <a:pt x="1088" y="28"/>
                  <a:pt x="1088" y="27"/>
                  <a:pt x="1089" y="26"/>
                </a:cubicBezTo>
                <a:cubicBezTo>
                  <a:pt x="1091" y="27"/>
                  <a:pt x="1092" y="28"/>
                  <a:pt x="1094" y="28"/>
                </a:cubicBezTo>
                <a:cubicBezTo>
                  <a:pt x="1095" y="28"/>
                  <a:pt x="1096" y="28"/>
                  <a:pt x="1097" y="28"/>
                </a:cubicBezTo>
                <a:cubicBezTo>
                  <a:pt x="1098" y="29"/>
                  <a:pt x="1098" y="29"/>
                  <a:pt x="1099" y="29"/>
                </a:cubicBezTo>
                <a:cubicBezTo>
                  <a:pt x="1099" y="31"/>
                  <a:pt x="1098" y="34"/>
                  <a:pt x="1098" y="35"/>
                </a:cubicBezTo>
                <a:cubicBezTo>
                  <a:pt x="1099" y="35"/>
                  <a:pt x="1099" y="35"/>
                  <a:pt x="1100" y="36"/>
                </a:cubicBezTo>
                <a:close/>
                <a:moveTo>
                  <a:pt x="990" y="326"/>
                </a:moveTo>
                <a:cubicBezTo>
                  <a:pt x="990" y="326"/>
                  <a:pt x="990" y="326"/>
                  <a:pt x="990" y="326"/>
                </a:cubicBezTo>
                <a:cubicBezTo>
                  <a:pt x="992" y="326"/>
                  <a:pt x="996" y="327"/>
                  <a:pt x="997" y="327"/>
                </a:cubicBezTo>
                <a:cubicBezTo>
                  <a:pt x="997" y="327"/>
                  <a:pt x="997" y="327"/>
                  <a:pt x="997" y="327"/>
                </a:cubicBezTo>
                <a:cubicBezTo>
                  <a:pt x="997" y="327"/>
                  <a:pt x="997" y="328"/>
                  <a:pt x="997" y="329"/>
                </a:cubicBezTo>
                <a:cubicBezTo>
                  <a:pt x="996" y="329"/>
                  <a:pt x="994" y="329"/>
                  <a:pt x="994" y="331"/>
                </a:cubicBezTo>
                <a:cubicBezTo>
                  <a:pt x="992" y="330"/>
                  <a:pt x="991" y="332"/>
                  <a:pt x="990" y="332"/>
                </a:cubicBezTo>
                <a:cubicBezTo>
                  <a:pt x="989" y="332"/>
                  <a:pt x="987" y="332"/>
                  <a:pt x="986" y="331"/>
                </a:cubicBezTo>
                <a:cubicBezTo>
                  <a:pt x="985" y="332"/>
                  <a:pt x="984" y="332"/>
                  <a:pt x="983" y="332"/>
                </a:cubicBezTo>
                <a:cubicBezTo>
                  <a:pt x="983" y="332"/>
                  <a:pt x="982" y="331"/>
                  <a:pt x="981" y="331"/>
                </a:cubicBezTo>
                <a:cubicBezTo>
                  <a:pt x="979" y="332"/>
                  <a:pt x="978" y="332"/>
                  <a:pt x="976" y="332"/>
                </a:cubicBezTo>
                <a:cubicBezTo>
                  <a:pt x="976" y="333"/>
                  <a:pt x="976" y="333"/>
                  <a:pt x="976" y="333"/>
                </a:cubicBezTo>
                <a:cubicBezTo>
                  <a:pt x="972" y="333"/>
                  <a:pt x="971" y="332"/>
                  <a:pt x="967" y="333"/>
                </a:cubicBezTo>
                <a:cubicBezTo>
                  <a:pt x="967" y="337"/>
                  <a:pt x="965" y="336"/>
                  <a:pt x="962" y="335"/>
                </a:cubicBezTo>
                <a:cubicBezTo>
                  <a:pt x="962" y="335"/>
                  <a:pt x="961" y="336"/>
                  <a:pt x="960" y="335"/>
                </a:cubicBezTo>
                <a:cubicBezTo>
                  <a:pt x="958" y="336"/>
                  <a:pt x="957" y="337"/>
                  <a:pt x="956" y="338"/>
                </a:cubicBezTo>
                <a:cubicBezTo>
                  <a:pt x="955" y="338"/>
                  <a:pt x="955" y="338"/>
                  <a:pt x="955" y="337"/>
                </a:cubicBezTo>
                <a:cubicBezTo>
                  <a:pt x="954" y="337"/>
                  <a:pt x="954" y="337"/>
                  <a:pt x="953" y="337"/>
                </a:cubicBezTo>
                <a:cubicBezTo>
                  <a:pt x="953" y="337"/>
                  <a:pt x="953" y="337"/>
                  <a:pt x="953" y="337"/>
                </a:cubicBezTo>
                <a:cubicBezTo>
                  <a:pt x="955" y="336"/>
                  <a:pt x="960" y="333"/>
                  <a:pt x="960" y="330"/>
                </a:cubicBezTo>
                <a:cubicBezTo>
                  <a:pt x="962" y="330"/>
                  <a:pt x="962" y="329"/>
                  <a:pt x="962" y="328"/>
                </a:cubicBezTo>
                <a:cubicBezTo>
                  <a:pt x="965" y="327"/>
                  <a:pt x="967" y="329"/>
                  <a:pt x="970" y="328"/>
                </a:cubicBezTo>
                <a:cubicBezTo>
                  <a:pt x="970" y="327"/>
                  <a:pt x="971" y="326"/>
                  <a:pt x="972" y="325"/>
                </a:cubicBezTo>
                <a:cubicBezTo>
                  <a:pt x="970" y="325"/>
                  <a:pt x="969" y="326"/>
                  <a:pt x="967" y="326"/>
                </a:cubicBezTo>
                <a:cubicBezTo>
                  <a:pt x="967" y="326"/>
                  <a:pt x="967" y="326"/>
                  <a:pt x="967" y="326"/>
                </a:cubicBezTo>
                <a:cubicBezTo>
                  <a:pt x="967" y="326"/>
                  <a:pt x="967" y="326"/>
                  <a:pt x="967" y="326"/>
                </a:cubicBezTo>
                <a:cubicBezTo>
                  <a:pt x="966" y="326"/>
                  <a:pt x="964" y="325"/>
                  <a:pt x="963" y="324"/>
                </a:cubicBezTo>
                <a:cubicBezTo>
                  <a:pt x="961" y="324"/>
                  <a:pt x="959" y="324"/>
                  <a:pt x="958" y="324"/>
                </a:cubicBezTo>
                <a:cubicBezTo>
                  <a:pt x="957" y="324"/>
                  <a:pt x="957" y="323"/>
                  <a:pt x="956" y="323"/>
                </a:cubicBezTo>
                <a:cubicBezTo>
                  <a:pt x="956" y="323"/>
                  <a:pt x="957" y="322"/>
                  <a:pt x="957" y="322"/>
                </a:cubicBezTo>
                <a:cubicBezTo>
                  <a:pt x="957" y="321"/>
                  <a:pt x="961" y="321"/>
                  <a:pt x="963" y="318"/>
                </a:cubicBezTo>
                <a:cubicBezTo>
                  <a:pt x="963" y="317"/>
                  <a:pt x="963" y="316"/>
                  <a:pt x="963" y="315"/>
                </a:cubicBezTo>
                <a:cubicBezTo>
                  <a:pt x="963" y="315"/>
                  <a:pt x="963" y="315"/>
                  <a:pt x="963" y="315"/>
                </a:cubicBezTo>
                <a:cubicBezTo>
                  <a:pt x="962" y="315"/>
                  <a:pt x="961" y="315"/>
                  <a:pt x="960" y="315"/>
                </a:cubicBezTo>
                <a:cubicBezTo>
                  <a:pt x="960" y="315"/>
                  <a:pt x="960" y="315"/>
                  <a:pt x="960" y="315"/>
                </a:cubicBezTo>
                <a:cubicBezTo>
                  <a:pt x="962" y="312"/>
                  <a:pt x="966" y="311"/>
                  <a:pt x="970" y="311"/>
                </a:cubicBezTo>
                <a:cubicBezTo>
                  <a:pt x="970" y="311"/>
                  <a:pt x="970" y="311"/>
                  <a:pt x="970" y="311"/>
                </a:cubicBezTo>
                <a:cubicBezTo>
                  <a:pt x="969" y="308"/>
                  <a:pt x="971" y="307"/>
                  <a:pt x="971" y="303"/>
                </a:cubicBezTo>
                <a:cubicBezTo>
                  <a:pt x="971" y="303"/>
                  <a:pt x="971" y="303"/>
                  <a:pt x="971" y="303"/>
                </a:cubicBezTo>
                <a:cubicBezTo>
                  <a:pt x="970" y="303"/>
                  <a:pt x="969" y="304"/>
                  <a:pt x="968" y="304"/>
                </a:cubicBezTo>
                <a:cubicBezTo>
                  <a:pt x="968" y="303"/>
                  <a:pt x="967" y="303"/>
                  <a:pt x="966" y="301"/>
                </a:cubicBezTo>
                <a:cubicBezTo>
                  <a:pt x="967" y="300"/>
                  <a:pt x="968" y="299"/>
                  <a:pt x="969" y="298"/>
                </a:cubicBezTo>
                <a:cubicBezTo>
                  <a:pt x="965" y="297"/>
                  <a:pt x="966" y="298"/>
                  <a:pt x="963" y="298"/>
                </a:cubicBezTo>
                <a:cubicBezTo>
                  <a:pt x="963" y="298"/>
                  <a:pt x="962" y="298"/>
                  <a:pt x="961" y="298"/>
                </a:cubicBezTo>
                <a:cubicBezTo>
                  <a:pt x="961" y="298"/>
                  <a:pt x="961" y="299"/>
                  <a:pt x="960" y="299"/>
                </a:cubicBezTo>
                <a:cubicBezTo>
                  <a:pt x="959" y="299"/>
                  <a:pt x="958" y="298"/>
                  <a:pt x="957" y="298"/>
                </a:cubicBezTo>
                <a:cubicBezTo>
                  <a:pt x="957" y="296"/>
                  <a:pt x="960" y="294"/>
                  <a:pt x="959" y="292"/>
                </a:cubicBezTo>
                <a:cubicBezTo>
                  <a:pt x="959" y="292"/>
                  <a:pt x="958" y="291"/>
                  <a:pt x="958" y="290"/>
                </a:cubicBezTo>
                <a:cubicBezTo>
                  <a:pt x="959" y="289"/>
                  <a:pt x="960" y="289"/>
                  <a:pt x="960" y="288"/>
                </a:cubicBezTo>
                <a:cubicBezTo>
                  <a:pt x="960" y="288"/>
                  <a:pt x="960" y="287"/>
                  <a:pt x="960" y="287"/>
                </a:cubicBezTo>
                <a:cubicBezTo>
                  <a:pt x="959" y="287"/>
                  <a:pt x="959" y="287"/>
                  <a:pt x="959" y="287"/>
                </a:cubicBezTo>
                <a:cubicBezTo>
                  <a:pt x="958" y="288"/>
                  <a:pt x="956" y="289"/>
                  <a:pt x="954" y="290"/>
                </a:cubicBezTo>
                <a:cubicBezTo>
                  <a:pt x="954" y="290"/>
                  <a:pt x="954" y="290"/>
                  <a:pt x="954" y="290"/>
                </a:cubicBezTo>
                <a:cubicBezTo>
                  <a:pt x="953" y="288"/>
                  <a:pt x="955" y="285"/>
                  <a:pt x="956" y="283"/>
                </a:cubicBezTo>
                <a:cubicBezTo>
                  <a:pt x="955" y="283"/>
                  <a:pt x="955" y="282"/>
                  <a:pt x="954" y="282"/>
                </a:cubicBezTo>
                <a:cubicBezTo>
                  <a:pt x="954" y="282"/>
                  <a:pt x="954" y="282"/>
                  <a:pt x="954" y="282"/>
                </a:cubicBezTo>
                <a:cubicBezTo>
                  <a:pt x="954" y="283"/>
                  <a:pt x="953" y="284"/>
                  <a:pt x="953" y="284"/>
                </a:cubicBezTo>
                <a:cubicBezTo>
                  <a:pt x="952" y="284"/>
                  <a:pt x="952" y="284"/>
                  <a:pt x="951" y="283"/>
                </a:cubicBezTo>
                <a:cubicBezTo>
                  <a:pt x="951" y="283"/>
                  <a:pt x="954" y="279"/>
                  <a:pt x="954" y="279"/>
                </a:cubicBezTo>
                <a:cubicBezTo>
                  <a:pt x="953" y="278"/>
                  <a:pt x="953" y="277"/>
                  <a:pt x="953" y="277"/>
                </a:cubicBezTo>
                <a:cubicBezTo>
                  <a:pt x="953" y="276"/>
                  <a:pt x="954" y="276"/>
                  <a:pt x="955" y="276"/>
                </a:cubicBezTo>
                <a:cubicBezTo>
                  <a:pt x="954" y="275"/>
                  <a:pt x="954" y="274"/>
                  <a:pt x="953" y="273"/>
                </a:cubicBezTo>
                <a:cubicBezTo>
                  <a:pt x="953" y="273"/>
                  <a:pt x="954" y="272"/>
                  <a:pt x="954" y="272"/>
                </a:cubicBezTo>
                <a:cubicBezTo>
                  <a:pt x="955" y="272"/>
                  <a:pt x="956" y="272"/>
                  <a:pt x="957" y="272"/>
                </a:cubicBezTo>
                <a:cubicBezTo>
                  <a:pt x="957" y="271"/>
                  <a:pt x="956" y="270"/>
                  <a:pt x="956" y="269"/>
                </a:cubicBezTo>
                <a:cubicBezTo>
                  <a:pt x="956" y="269"/>
                  <a:pt x="957" y="269"/>
                  <a:pt x="958" y="268"/>
                </a:cubicBezTo>
                <a:cubicBezTo>
                  <a:pt x="958" y="268"/>
                  <a:pt x="957" y="267"/>
                  <a:pt x="957" y="267"/>
                </a:cubicBezTo>
                <a:cubicBezTo>
                  <a:pt x="957" y="266"/>
                  <a:pt x="958" y="265"/>
                  <a:pt x="958" y="265"/>
                </a:cubicBezTo>
                <a:cubicBezTo>
                  <a:pt x="959" y="265"/>
                  <a:pt x="960" y="266"/>
                  <a:pt x="961" y="266"/>
                </a:cubicBezTo>
                <a:cubicBezTo>
                  <a:pt x="963" y="267"/>
                  <a:pt x="966" y="264"/>
                  <a:pt x="969" y="265"/>
                </a:cubicBezTo>
                <a:cubicBezTo>
                  <a:pt x="970" y="266"/>
                  <a:pt x="970" y="266"/>
                  <a:pt x="969" y="267"/>
                </a:cubicBezTo>
                <a:cubicBezTo>
                  <a:pt x="968" y="270"/>
                  <a:pt x="963" y="269"/>
                  <a:pt x="962" y="273"/>
                </a:cubicBezTo>
                <a:cubicBezTo>
                  <a:pt x="963" y="274"/>
                  <a:pt x="963" y="274"/>
                  <a:pt x="963" y="274"/>
                </a:cubicBezTo>
                <a:cubicBezTo>
                  <a:pt x="966" y="274"/>
                  <a:pt x="974" y="273"/>
                  <a:pt x="976" y="275"/>
                </a:cubicBezTo>
                <a:cubicBezTo>
                  <a:pt x="976" y="275"/>
                  <a:pt x="977" y="275"/>
                  <a:pt x="976" y="276"/>
                </a:cubicBezTo>
                <a:cubicBezTo>
                  <a:pt x="975" y="279"/>
                  <a:pt x="973" y="285"/>
                  <a:pt x="969" y="285"/>
                </a:cubicBezTo>
                <a:cubicBezTo>
                  <a:pt x="969" y="285"/>
                  <a:pt x="969" y="285"/>
                  <a:pt x="969" y="285"/>
                </a:cubicBezTo>
                <a:cubicBezTo>
                  <a:pt x="970" y="285"/>
                  <a:pt x="971" y="286"/>
                  <a:pt x="972" y="286"/>
                </a:cubicBezTo>
                <a:cubicBezTo>
                  <a:pt x="971" y="286"/>
                  <a:pt x="971" y="286"/>
                  <a:pt x="971" y="286"/>
                </a:cubicBezTo>
                <a:cubicBezTo>
                  <a:pt x="970" y="288"/>
                  <a:pt x="967" y="288"/>
                  <a:pt x="965" y="288"/>
                </a:cubicBezTo>
                <a:cubicBezTo>
                  <a:pt x="965" y="288"/>
                  <a:pt x="965" y="288"/>
                  <a:pt x="965" y="288"/>
                </a:cubicBezTo>
                <a:cubicBezTo>
                  <a:pt x="968" y="290"/>
                  <a:pt x="968" y="288"/>
                  <a:pt x="971" y="288"/>
                </a:cubicBezTo>
                <a:cubicBezTo>
                  <a:pt x="973" y="288"/>
                  <a:pt x="977" y="292"/>
                  <a:pt x="978" y="293"/>
                </a:cubicBezTo>
                <a:cubicBezTo>
                  <a:pt x="979" y="295"/>
                  <a:pt x="979" y="297"/>
                  <a:pt x="980" y="299"/>
                </a:cubicBezTo>
                <a:cubicBezTo>
                  <a:pt x="981" y="300"/>
                  <a:pt x="982" y="299"/>
                  <a:pt x="983" y="300"/>
                </a:cubicBezTo>
                <a:cubicBezTo>
                  <a:pt x="984" y="301"/>
                  <a:pt x="985" y="303"/>
                  <a:pt x="986" y="304"/>
                </a:cubicBezTo>
                <a:cubicBezTo>
                  <a:pt x="987" y="305"/>
                  <a:pt x="987" y="308"/>
                  <a:pt x="987" y="308"/>
                </a:cubicBezTo>
                <a:cubicBezTo>
                  <a:pt x="990" y="311"/>
                  <a:pt x="991" y="311"/>
                  <a:pt x="988" y="315"/>
                </a:cubicBezTo>
                <a:cubicBezTo>
                  <a:pt x="989" y="315"/>
                  <a:pt x="990" y="315"/>
                  <a:pt x="991" y="316"/>
                </a:cubicBezTo>
                <a:cubicBezTo>
                  <a:pt x="993" y="313"/>
                  <a:pt x="997" y="315"/>
                  <a:pt x="998" y="316"/>
                </a:cubicBezTo>
                <a:cubicBezTo>
                  <a:pt x="999" y="317"/>
                  <a:pt x="999" y="319"/>
                  <a:pt x="999" y="320"/>
                </a:cubicBezTo>
                <a:cubicBezTo>
                  <a:pt x="998" y="322"/>
                  <a:pt x="993" y="325"/>
                  <a:pt x="990" y="326"/>
                </a:cubicBezTo>
                <a:close/>
                <a:moveTo>
                  <a:pt x="953" y="291"/>
                </a:moveTo>
                <a:cubicBezTo>
                  <a:pt x="954" y="291"/>
                  <a:pt x="954" y="291"/>
                  <a:pt x="954" y="291"/>
                </a:cubicBezTo>
                <a:cubicBezTo>
                  <a:pt x="954" y="291"/>
                  <a:pt x="955" y="292"/>
                  <a:pt x="955" y="293"/>
                </a:cubicBezTo>
                <a:cubicBezTo>
                  <a:pt x="954" y="293"/>
                  <a:pt x="954" y="293"/>
                  <a:pt x="954" y="294"/>
                </a:cubicBezTo>
                <a:cubicBezTo>
                  <a:pt x="954" y="293"/>
                  <a:pt x="953" y="293"/>
                  <a:pt x="953" y="293"/>
                </a:cubicBezTo>
                <a:cubicBezTo>
                  <a:pt x="953" y="292"/>
                  <a:pt x="953" y="292"/>
                  <a:pt x="953" y="291"/>
                </a:cubicBezTo>
                <a:close/>
                <a:moveTo>
                  <a:pt x="954" y="302"/>
                </a:moveTo>
                <a:cubicBezTo>
                  <a:pt x="952" y="305"/>
                  <a:pt x="951" y="305"/>
                  <a:pt x="949" y="306"/>
                </a:cubicBezTo>
                <a:cubicBezTo>
                  <a:pt x="950" y="307"/>
                  <a:pt x="952" y="312"/>
                  <a:pt x="951" y="315"/>
                </a:cubicBezTo>
                <a:cubicBezTo>
                  <a:pt x="951" y="317"/>
                  <a:pt x="949" y="318"/>
                  <a:pt x="949" y="320"/>
                </a:cubicBezTo>
                <a:cubicBezTo>
                  <a:pt x="948" y="320"/>
                  <a:pt x="947" y="320"/>
                  <a:pt x="946" y="320"/>
                </a:cubicBezTo>
                <a:cubicBezTo>
                  <a:pt x="946" y="320"/>
                  <a:pt x="946" y="321"/>
                  <a:pt x="945" y="321"/>
                </a:cubicBezTo>
                <a:cubicBezTo>
                  <a:pt x="944" y="321"/>
                  <a:pt x="942" y="321"/>
                  <a:pt x="941" y="321"/>
                </a:cubicBezTo>
                <a:cubicBezTo>
                  <a:pt x="939" y="322"/>
                  <a:pt x="938" y="324"/>
                  <a:pt x="936" y="325"/>
                </a:cubicBezTo>
                <a:cubicBezTo>
                  <a:pt x="935" y="325"/>
                  <a:pt x="934" y="325"/>
                  <a:pt x="934" y="325"/>
                </a:cubicBezTo>
                <a:cubicBezTo>
                  <a:pt x="932" y="325"/>
                  <a:pt x="931" y="326"/>
                  <a:pt x="928" y="326"/>
                </a:cubicBezTo>
                <a:cubicBezTo>
                  <a:pt x="928" y="325"/>
                  <a:pt x="928" y="324"/>
                  <a:pt x="928" y="323"/>
                </a:cubicBezTo>
                <a:cubicBezTo>
                  <a:pt x="927" y="323"/>
                  <a:pt x="926" y="323"/>
                  <a:pt x="925" y="323"/>
                </a:cubicBezTo>
                <a:cubicBezTo>
                  <a:pt x="925" y="323"/>
                  <a:pt x="925" y="322"/>
                  <a:pt x="925" y="322"/>
                </a:cubicBezTo>
                <a:cubicBezTo>
                  <a:pt x="926" y="321"/>
                  <a:pt x="926" y="321"/>
                  <a:pt x="927" y="321"/>
                </a:cubicBezTo>
                <a:cubicBezTo>
                  <a:pt x="927" y="321"/>
                  <a:pt x="927" y="321"/>
                  <a:pt x="927" y="321"/>
                </a:cubicBezTo>
                <a:cubicBezTo>
                  <a:pt x="926" y="321"/>
                  <a:pt x="925" y="321"/>
                  <a:pt x="924" y="321"/>
                </a:cubicBezTo>
                <a:cubicBezTo>
                  <a:pt x="924" y="320"/>
                  <a:pt x="924" y="320"/>
                  <a:pt x="924" y="320"/>
                </a:cubicBezTo>
                <a:cubicBezTo>
                  <a:pt x="925" y="320"/>
                  <a:pt x="927" y="320"/>
                  <a:pt x="928" y="320"/>
                </a:cubicBezTo>
                <a:cubicBezTo>
                  <a:pt x="928" y="319"/>
                  <a:pt x="928" y="318"/>
                  <a:pt x="929" y="317"/>
                </a:cubicBezTo>
                <a:cubicBezTo>
                  <a:pt x="930" y="317"/>
                  <a:pt x="932" y="317"/>
                  <a:pt x="932" y="316"/>
                </a:cubicBezTo>
                <a:cubicBezTo>
                  <a:pt x="931" y="316"/>
                  <a:pt x="930" y="316"/>
                  <a:pt x="929" y="316"/>
                </a:cubicBezTo>
                <a:cubicBezTo>
                  <a:pt x="929" y="316"/>
                  <a:pt x="929" y="316"/>
                  <a:pt x="929" y="316"/>
                </a:cubicBezTo>
                <a:cubicBezTo>
                  <a:pt x="930" y="316"/>
                  <a:pt x="930" y="315"/>
                  <a:pt x="930" y="315"/>
                </a:cubicBezTo>
                <a:cubicBezTo>
                  <a:pt x="930" y="314"/>
                  <a:pt x="930" y="314"/>
                  <a:pt x="930" y="314"/>
                </a:cubicBezTo>
                <a:cubicBezTo>
                  <a:pt x="931" y="312"/>
                  <a:pt x="932" y="313"/>
                  <a:pt x="933" y="312"/>
                </a:cubicBezTo>
                <a:cubicBezTo>
                  <a:pt x="933" y="312"/>
                  <a:pt x="933" y="311"/>
                  <a:pt x="933" y="311"/>
                </a:cubicBezTo>
                <a:cubicBezTo>
                  <a:pt x="932" y="311"/>
                  <a:pt x="927" y="311"/>
                  <a:pt x="926" y="310"/>
                </a:cubicBezTo>
                <a:cubicBezTo>
                  <a:pt x="926" y="310"/>
                  <a:pt x="926" y="309"/>
                  <a:pt x="926" y="309"/>
                </a:cubicBezTo>
                <a:cubicBezTo>
                  <a:pt x="926" y="309"/>
                  <a:pt x="926" y="309"/>
                  <a:pt x="926" y="308"/>
                </a:cubicBezTo>
                <a:cubicBezTo>
                  <a:pt x="927" y="308"/>
                  <a:pt x="927" y="308"/>
                  <a:pt x="928" y="308"/>
                </a:cubicBezTo>
                <a:cubicBezTo>
                  <a:pt x="928" y="307"/>
                  <a:pt x="928" y="307"/>
                  <a:pt x="929" y="306"/>
                </a:cubicBezTo>
                <a:cubicBezTo>
                  <a:pt x="929" y="306"/>
                  <a:pt x="928" y="306"/>
                  <a:pt x="928" y="306"/>
                </a:cubicBezTo>
                <a:cubicBezTo>
                  <a:pt x="928" y="305"/>
                  <a:pt x="927" y="305"/>
                  <a:pt x="926" y="306"/>
                </a:cubicBezTo>
                <a:cubicBezTo>
                  <a:pt x="926" y="305"/>
                  <a:pt x="926" y="305"/>
                  <a:pt x="926" y="305"/>
                </a:cubicBezTo>
                <a:cubicBezTo>
                  <a:pt x="926" y="303"/>
                  <a:pt x="926" y="303"/>
                  <a:pt x="927" y="302"/>
                </a:cubicBezTo>
                <a:cubicBezTo>
                  <a:pt x="930" y="303"/>
                  <a:pt x="933" y="303"/>
                  <a:pt x="935" y="303"/>
                </a:cubicBezTo>
                <a:cubicBezTo>
                  <a:pt x="935" y="303"/>
                  <a:pt x="935" y="302"/>
                  <a:pt x="935" y="302"/>
                </a:cubicBezTo>
                <a:cubicBezTo>
                  <a:pt x="936" y="301"/>
                  <a:pt x="937" y="301"/>
                  <a:pt x="938" y="299"/>
                </a:cubicBezTo>
                <a:cubicBezTo>
                  <a:pt x="936" y="299"/>
                  <a:pt x="935" y="299"/>
                  <a:pt x="934" y="299"/>
                </a:cubicBezTo>
                <a:cubicBezTo>
                  <a:pt x="934" y="299"/>
                  <a:pt x="934" y="299"/>
                  <a:pt x="934" y="299"/>
                </a:cubicBezTo>
                <a:cubicBezTo>
                  <a:pt x="935" y="299"/>
                  <a:pt x="935" y="299"/>
                  <a:pt x="936" y="298"/>
                </a:cubicBezTo>
                <a:cubicBezTo>
                  <a:pt x="937" y="296"/>
                  <a:pt x="938" y="294"/>
                  <a:pt x="941" y="294"/>
                </a:cubicBezTo>
                <a:cubicBezTo>
                  <a:pt x="941" y="295"/>
                  <a:pt x="942" y="296"/>
                  <a:pt x="943" y="296"/>
                </a:cubicBezTo>
                <a:cubicBezTo>
                  <a:pt x="945" y="295"/>
                  <a:pt x="949" y="294"/>
                  <a:pt x="951" y="296"/>
                </a:cubicBezTo>
                <a:cubicBezTo>
                  <a:pt x="952" y="298"/>
                  <a:pt x="953" y="300"/>
                  <a:pt x="954" y="302"/>
                </a:cubicBezTo>
                <a:close/>
                <a:moveTo>
                  <a:pt x="1049" y="411"/>
                </a:moveTo>
                <a:cubicBezTo>
                  <a:pt x="1049" y="412"/>
                  <a:pt x="1048" y="413"/>
                  <a:pt x="1048" y="413"/>
                </a:cubicBezTo>
                <a:cubicBezTo>
                  <a:pt x="1048" y="414"/>
                  <a:pt x="1048" y="415"/>
                  <a:pt x="1048" y="416"/>
                </a:cubicBezTo>
                <a:cubicBezTo>
                  <a:pt x="1049" y="418"/>
                  <a:pt x="1048" y="419"/>
                  <a:pt x="1047" y="421"/>
                </a:cubicBezTo>
                <a:cubicBezTo>
                  <a:pt x="1046" y="420"/>
                  <a:pt x="1045" y="420"/>
                  <a:pt x="1044" y="420"/>
                </a:cubicBezTo>
                <a:cubicBezTo>
                  <a:pt x="1044" y="421"/>
                  <a:pt x="1043" y="421"/>
                  <a:pt x="1043" y="422"/>
                </a:cubicBezTo>
                <a:cubicBezTo>
                  <a:pt x="1038" y="421"/>
                  <a:pt x="1042" y="417"/>
                  <a:pt x="1041" y="413"/>
                </a:cubicBezTo>
                <a:cubicBezTo>
                  <a:pt x="1041" y="411"/>
                  <a:pt x="1039" y="410"/>
                  <a:pt x="1039" y="409"/>
                </a:cubicBezTo>
                <a:cubicBezTo>
                  <a:pt x="1039" y="408"/>
                  <a:pt x="1039" y="408"/>
                  <a:pt x="1039" y="408"/>
                </a:cubicBezTo>
                <a:cubicBezTo>
                  <a:pt x="1042" y="408"/>
                  <a:pt x="1044" y="408"/>
                  <a:pt x="1046" y="406"/>
                </a:cubicBezTo>
                <a:cubicBezTo>
                  <a:pt x="1047" y="406"/>
                  <a:pt x="1050" y="409"/>
                  <a:pt x="1049" y="411"/>
                </a:cubicBezTo>
                <a:close/>
                <a:moveTo>
                  <a:pt x="1046" y="394"/>
                </a:moveTo>
                <a:cubicBezTo>
                  <a:pt x="1046" y="394"/>
                  <a:pt x="1046" y="393"/>
                  <a:pt x="1046" y="392"/>
                </a:cubicBezTo>
                <a:cubicBezTo>
                  <a:pt x="1046" y="392"/>
                  <a:pt x="1046" y="392"/>
                  <a:pt x="1046" y="392"/>
                </a:cubicBezTo>
                <a:cubicBezTo>
                  <a:pt x="1046" y="392"/>
                  <a:pt x="1047" y="393"/>
                  <a:pt x="1047" y="393"/>
                </a:cubicBezTo>
                <a:cubicBezTo>
                  <a:pt x="1047" y="397"/>
                  <a:pt x="1047" y="402"/>
                  <a:pt x="1045" y="405"/>
                </a:cubicBezTo>
                <a:cubicBezTo>
                  <a:pt x="1045" y="405"/>
                  <a:pt x="1045" y="404"/>
                  <a:pt x="1044" y="404"/>
                </a:cubicBezTo>
                <a:cubicBezTo>
                  <a:pt x="1044" y="404"/>
                  <a:pt x="1044" y="404"/>
                  <a:pt x="1044" y="404"/>
                </a:cubicBezTo>
                <a:cubicBezTo>
                  <a:pt x="1044" y="404"/>
                  <a:pt x="1043" y="404"/>
                  <a:pt x="1043" y="404"/>
                </a:cubicBezTo>
                <a:cubicBezTo>
                  <a:pt x="1043" y="403"/>
                  <a:pt x="1043" y="403"/>
                  <a:pt x="1042" y="403"/>
                </a:cubicBezTo>
                <a:cubicBezTo>
                  <a:pt x="1043" y="403"/>
                  <a:pt x="1043" y="402"/>
                  <a:pt x="1043" y="402"/>
                </a:cubicBezTo>
                <a:cubicBezTo>
                  <a:pt x="1043" y="402"/>
                  <a:pt x="1042" y="402"/>
                  <a:pt x="1042" y="402"/>
                </a:cubicBezTo>
                <a:cubicBezTo>
                  <a:pt x="1042" y="402"/>
                  <a:pt x="1042" y="401"/>
                  <a:pt x="1042" y="401"/>
                </a:cubicBezTo>
                <a:cubicBezTo>
                  <a:pt x="1042" y="401"/>
                  <a:pt x="1042" y="401"/>
                  <a:pt x="1043" y="401"/>
                </a:cubicBezTo>
                <a:cubicBezTo>
                  <a:pt x="1043" y="401"/>
                  <a:pt x="1043" y="401"/>
                  <a:pt x="1043" y="401"/>
                </a:cubicBezTo>
                <a:cubicBezTo>
                  <a:pt x="1042" y="401"/>
                  <a:pt x="1042" y="401"/>
                  <a:pt x="1041" y="400"/>
                </a:cubicBezTo>
                <a:cubicBezTo>
                  <a:pt x="1042" y="400"/>
                  <a:pt x="1042" y="400"/>
                  <a:pt x="1042" y="400"/>
                </a:cubicBezTo>
                <a:cubicBezTo>
                  <a:pt x="1042" y="399"/>
                  <a:pt x="1041" y="399"/>
                  <a:pt x="1041" y="398"/>
                </a:cubicBezTo>
                <a:cubicBezTo>
                  <a:pt x="1041" y="398"/>
                  <a:pt x="1041" y="398"/>
                  <a:pt x="1042" y="398"/>
                </a:cubicBezTo>
                <a:cubicBezTo>
                  <a:pt x="1041" y="397"/>
                  <a:pt x="1041" y="397"/>
                  <a:pt x="1041" y="397"/>
                </a:cubicBezTo>
                <a:cubicBezTo>
                  <a:pt x="1042" y="396"/>
                  <a:pt x="1046" y="394"/>
                  <a:pt x="1046" y="394"/>
                </a:cubicBezTo>
                <a:close/>
                <a:moveTo>
                  <a:pt x="1083" y="436"/>
                </a:moveTo>
                <a:cubicBezTo>
                  <a:pt x="1082" y="436"/>
                  <a:pt x="1082" y="437"/>
                  <a:pt x="1081" y="438"/>
                </a:cubicBezTo>
                <a:cubicBezTo>
                  <a:pt x="1077" y="437"/>
                  <a:pt x="1073" y="434"/>
                  <a:pt x="1069" y="433"/>
                </a:cubicBezTo>
                <a:cubicBezTo>
                  <a:pt x="1068" y="432"/>
                  <a:pt x="1066" y="432"/>
                  <a:pt x="1065" y="430"/>
                </a:cubicBezTo>
                <a:cubicBezTo>
                  <a:pt x="1066" y="427"/>
                  <a:pt x="1069" y="429"/>
                  <a:pt x="1071" y="427"/>
                </a:cubicBezTo>
                <a:cubicBezTo>
                  <a:pt x="1074" y="429"/>
                  <a:pt x="1076" y="429"/>
                  <a:pt x="1080" y="428"/>
                </a:cubicBezTo>
                <a:cubicBezTo>
                  <a:pt x="1082" y="428"/>
                  <a:pt x="1083" y="427"/>
                  <a:pt x="1084" y="428"/>
                </a:cubicBezTo>
                <a:cubicBezTo>
                  <a:pt x="1084" y="428"/>
                  <a:pt x="1084" y="428"/>
                  <a:pt x="1084" y="428"/>
                </a:cubicBezTo>
                <a:cubicBezTo>
                  <a:pt x="1083" y="429"/>
                  <a:pt x="1081" y="432"/>
                  <a:pt x="1082" y="434"/>
                </a:cubicBezTo>
                <a:cubicBezTo>
                  <a:pt x="1082" y="435"/>
                  <a:pt x="1083" y="435"/>
                  <a:pt x="1083" y="436"/>
                </a:cubicBezTo>
                <a:close/>
                <a:moveTo>
                  <a:pt x="1151" y="448"/>
                </a:moveTo>
                <a:cubicBezTo>
                  <a:pt x="1151" y="449"/>
                  <a:pt x="1150" y="449"/>
                  <a:pt x="1150" y="450"/>
                </a:cubicBezTo>
                <a:cubicBezTo>
                  <a:pt x="1147" y="450"/>
                  <a:pt x="1144" y="450"/>
                  <a:pt x="1141" y="451"/>
                </a:cubicBezTo>
                <a:cubicBezTo>
                  <a:pt x="1141" y="450"/>
                  <a:pt x="1141" y="450"/>
                  <a:pt x="1141" y="450"/>
                </a:cubicBezTo>
                <a:cubicBezTo>
                  <a:pt x="1139" y="449"/>
                  <a:pt x="1135" y="449"/>
                  <a:pt x="1134" y="448"/>
                </a:cubicBezTo>
                <a:cubicBezTo>
                  <a:pt x="1134" y="447"/>
                  <a:pt x="1134" y="447"/>
                  <a:pt x="1134" y="446"/>
                </a:cubicBezTo>
                <a:cubicBezTo>
                  <a:pt x="1134" y="446"/>
                  <a:pt x="1134" y="446"/>
                  <a:pt x="1135" y="446"/>
                </a:cubicBezTo>
                <a:cubicBezTo>
                  <a:pt x="1135" y="446"/>
                  <a:pt x="1135" y="446"/>
                  <a:pt x="1135" y="445"/>
                </a:cubicBezTo>
                <a:cubicBezTo>
                  <a:pt x="1135" y="445"/>
                  <a:pt x="1135" y="445"/>
                  <a:pt x="1135" y="446"/>
                </a:cubicBezTo>
                <a:cubicBezTo>
                  <a:pt x="1135" y="446"/>
                  <a:pt x="1136" y="446"/>
                  <a:pt x="1137" y="446"/>
                </a:cubicBezTo>
                <a:cubicBezTo>
                  <a:pt x="1137" y="446"/>
                  <a:pt x="1137" y="446"/>
                  <a:pt x="1137" y="446"/>
                </a:cubicBezTo>
                <a:cubicBezTo>
                  <a:pt x="1138" y="446"/>
                  <a:pt x="1138" y="446"/>
                  <a:pt x="1138" y="446"/>
                </a:cubicBezTo>
                <a:cubicBezTo>
                  <a:pt x="1138" y="446"/>
                  <a:pt x="1137" y="447"/>
                  <a:pt x="1137" y="447"/>
                </a:cubicBezTo>
                <a:cubicBezTo>
                  <a:pt x="1138" y="447"/>
                  <a:pt x="1138" y="447"/>
                  <a:pt x="1138" y="447"/>
                </a:cubicBezTo>
                <a:cubicBezTo>
                  <a:pt x="1140" y="447"/>
                  <a:pt x="1141" y="447"/>
                  <a:pt x="1143" y="447"/>
                </a:cubicBezTo>
                <a:cubicBezTo>
                  <a:pt x="1144" y="448"/>
                  <a:pt x="1145" y="448"/>
                  <a:pt x="1147" y="448"/>
                </a:cubicBezTo>
                <a:cubicBezTo>
                  <a:pt x="1147" y="448"/>
                  <a:pt x="1147" y="448"/>
                  <a:pt x="1147" y="448"/>
                </a:cubicBezTo>
                <a:cubicBezTo>
                  <a:pt x="1147" y="448"/>
                  <a:pt x="1147" y="449"/>
                  <a:pt x="1147" y="449"/>
                </a:cubicBezTo>
                <a:cubicBezTo>
                  <a:pt x="1147" y="449"/>
                  <a:pt x="1148" y="449"/>
                  <a:pt x="1148" y="449"/>
                </a:cubicBezTo>
                <a:cubicBezTo>
                  <a:pt x="1149" y="449"/>
                  <a:pt x="1150" y="448"/>
                  <a:pt x="1151" y="448"/>
                </a:cubicBezTo>
                <a:close/>
                <a:moveTo>
                  <a:pt x="1195" y="447"/>
                </a:moveTo>
                <a:cubicBezTo>
                  <a:pt x="1197" y="447"/>
                  <a:pt x="1199" y="446"/>
                  <a:pt x="1201" y="445"/>
                </a:cubicBezTo>
                <a:cubicBezTo>
                  <a:pt x="1200" y="446"/>
                  <a:pt x="1199" y="447"/>
                  <a:pt x="1197" y="449"/>
                </a:cubicBezTo>
                <a:cubicBezTo>
                  <a:pt x="1198" y="449"/>
                  <a:pt x="1198" y="449"/>
                  <a:pt x="1198" y="450"/>
                </a:cubicBezTo>
                <a:cubicBezTo>
                  <a:pt x="1196" y="450"/>
                  <a:pt x="1195" y="452"/>
                  <a:pt x="1192" y="452"/>
                </a:cubicBezTo>
                <a:cubicBezTo>
                  <a:pt x="1192" y="453"/>
                  <a:pt x="1192" y="452"/>
                  <a:pt x="1192" y="453"/>
                </a:cubicBezTo>
                <a:cubicBezTo>
                  <a:pt x="1191" y="452"/>
                  <a:pt x="1189" y="452"/>
                  <a:pt x="1188" y="452"/>
                </a:cubicBezTo>
                <a:cubicBezTo>
                  <a:pt x="1188" y="451"/>
                  <a:pt x="1188" y="450"/>
                  <a:pt x="1187" y="449"/>
                </a:cubicBezTo>
                <a:cubicBezTo>
                  <a:pt x="1188" y="449"/>
                  <a:pt x="1191" y="448"/>
                  <a:pt x="1191" y="448"/>
                </a:cubicBezTo>
                <a:cubicBezTo>
                  <a:pt x="1192" y="448"/>
                  <a:pt x="1192" y="447"/>
                  <a:pt x="1191" y="447"/>
                </a:cubicBezTo>
                <a:cubicBezTo>
                  <a:pt x="1193" y="447"/>
                  <a:pt x="1194" y="447"/>
                  <a:pt x="1195" y="447"/>
                </a:cubicBezTo>
                <a:close/>
                <a:moveTo>
                  <a:pt x="928" y="475"/>
                </a:moveTo>
                <a:cubicBezTo>
                  <a:pt x="928" y="473"/>
                  <a:pt x="930" y="472"/>
                  <a:pt x="931" y="471"/>
                </a:cubicBezTo>
                <a:cubicBezTo>
                  <a:pt x="931" y="470"/>
                  <a:pt x="931" y="468"/>
                  <a:pt x="931" y="467"/>
                </a:cubicBezTo>
                <a:cubicBezTo>
                  <a:pt x="932" y="466"/>
                  <a:pt x="935" y="462"/>
                  <a:pt x="936" y="462"/>
                </a:cubicBezTo>
                <a:cubicBezTo>
                  <a:pt x="940" y="459"/>
                  <a:pt x="944" y="459"/>
                  <a:pt x="947" y="456"/>
                </a:cubicBezTo>
                <a:cubicBezTo>
                  <a:pt x="948" y="454"/>
                  <a:pt x="950" y="446"/>
                  <a:pt x="952" y="445"/>
                </a:cubicBezTo>
                <a:cubicBezTo>
                  <a:pt x="953" y="444"/>
                  <a:pt x="953" y="444"/>
                  <a:pt x="954" y="444"/>
                </a:cubicBezTo>
                <a:cubicBezTo>
                  <a:pt x="956" y="446"/>
                  <a:pt x="957" y="448"/>
                  <a:pt x="960" y="449"/>
                </a:cubicBezTo>
                <a:cubicBezTo>
                  <a:pt x="963" y="450"/>
                  <a:pt x="970" y="447"/>
                  <a:pt x="970" y="447"/>
                </a:cubicBezTo>
                <a:cubicBezTo>
                  <a:pt x="971" y="449"/>
                  <a:pt x="974" y="450"/>
                  <a:pt x="977" y="449"/>
                </a:cubicBezTo>
                <a:cubicBezTo>
                  <a:pt x="979" y="449"/>
                  <a:pt x="979" y="447"/>
                  <a:pt x="981" y="446"/>
                </a:cubicBezTo>
                <a:cubicBezTo>
                  <a:pt x="981" y="445"/>
                  <a:pt x="985" y="444"/>
                  <a:pt x="986" y="444"/>
                </a:cubicBezTo>
                <a:cubicBezTo>
                  <a:pt x="986" y="444"/>
                  <a:pt x="987" y="445"/>
                  <a:pt x="988" y="445"/>
                </a:cubicBezTo>
                <a:cubicBezTo>
                  <a:pt x="989" y="443"/>
                  <a:pt x="991" y="441"/>
                  <a:pt x="993" y="440"/>
                </a:cubicBezTo>
                <a:cubicBezTo>
                  <a:pt x="996" y="439"/>
                  <a:pt x="999" y="440"/>
                  <a:pt x="1002" y="439"/>
                </a:cubicBezTo>
                <a:cubicBezTo>
                  <a:pt x="1003" y="439"/>
                  <a:pt x="1004" y="438"/>
                  <a:pt x="1005" y="438"/>
                </a:cubicBezTo>
                <a:cubicBezTo>
                  <a:pt x="1007" y="438"/>
                  <a:pt x="1007" y="439"/>
                  <a:pt x="1009" y="438"/>
                </a:cubicBezTo>
                <a:cubicBezTo>
                  <a:pt x="1010" y="438"/>
                  <a:pt x="1010" y="437"/>
                  <a:pt x="1011" y="437"/>
                </a:cubicBezTo>
                <a:cubicBezTo>
                  <a:pt x="1015" y="436"/>
                  <a:pt x="1018" y="439"/>
                  <a:pt x="1022" y="438"/>
                </a:cubicBezTo>
                <a:cubicBezTo>
                  <a:pt x="1024" y="438"/>
                  <a:pt x="1026" y="436"/>
                  <a:pt x="1027" y="435"/>
                </a:cubicBezTo>
                <a:cubicBezTo>
                  <a:pt x="1029" y="436"/>
                  <a:pt x="1030" y="437"/>
                  <a:pt x="1031" y="437"/>
                </a:cubicBezTo>
                <a:cubicBezTo>
                  <a:pt x="1032" y="436"/>
                  <a:pt x="1033" y="436"/>
                  <a:pt x="1034" y="435"/>
                </a:cubicBezTo>
                <a:cubicBezTo>
                  <a:pt x="1036" y="436"/>
                  <a:pt x="1037" y="437"/>
                  <a:pt x="1037" y="437"/>
                </a:cubicBezTo>
                <a:cubicBezTo>
                  <a:pt x="1041" y="438"/>
                  <a:pt x="1044" y="435"/>
                  <a:pt x="1046" y="434"/>
                </a:cubicBezTo>
                <a:cubicBezTo>
                  <a:pt x="1047" y="434"/>
                  <a:pt x="1047" y="434"/>
                  <a:pt x="1048" y="434"/>
                </a:cubicBezTo>
                <a:cubicBezTo>
                  <a:pt x="1049" y="434"/>
                  <a:pt x="1050" y="434"/>
                  <a:pt x="1051" y="435"/>
                </a:cubicBezTo>
                <a:cubicBezTo>
                  <a:pt x="1051" y="436"/>
                  <a:pt x="1051" y="437"/>
                  <a:pt x="1052" y="438"/>
                </a:cubicBezTo>
                <a:cubicBezTo>
                  <a:pt x="1052" y="438"/>
                  <a:pt x="1052" y="438"/>
                  <a:pt x="1052" y="438"/>
                </a:cubicBezTo>
                <a:cubicBezTo>
                  <a:pt x="1054" y="437"/>
                  <a:pt x="1055" y="436"/>
                  <a:pt x="1057" y="435"/>
                </a:cubicBezTo>
                <a:cubicBezTo>
                  <a:pt x="1057" y="440"/>
                  <a:pt x="1049" y="441"/>
                  <a:pt x="1056" y="446"/>
                </a:cubicBezTo>
                <a:cubicBezTo>
                  <a:pt x="1057" y="446"/>
                  <a:pt x="1057" y="447"/>
                  <a:pt x="1057" y="448"/>
                </a:cubicBezTo>
                <a:cubicBezTo>
                  <a:pt x="1057" y="450"/>
                  <a:pt x="1051" y="455"/>
                  <a:pt x="1050" y="456"/>
                </a:cubicBezTo>
                <a:cubicBezTo>
                  <a:pt x="1051" y="458"/>
                  <a:pt x="1053" y="460"/>
                  <a:pt x="1055" y="460"/>
                </a:cubicBezTo>
                <a:cubicBezTo>
                  <a:pt x="1056" y="460"/>
                  <a:pt x="1056" y="460"/>
                  <a:pt x="1057" y="460"/>
                </a:cubicBezTo>
                <a:cubicBezTo>
                  <a:pt x="1057" y="461"/>
                  <a:pt x="1057" y="461"/>
                  <a:pt x="1058" y="462"/>
                </a:cubicBezTo>
                <a:cubicBezTo>
                  <a:pt x="1060" y="463"/>
                  <a:pt x="1063" y="464"/>
                  <a:pt x="1066" y="466"/>
                </a:cubicBezTo>
                <a:cubicBezTo>
                  <a:pt x="1068" y="465"/>
                  <a:pt x="1070" y="465"/>
                  <a:pt x="1072" y="465"/>
                </a:cubicBezTo>
                <a:cubicBezTo>
                  <a:pt x="1073" y="465"/>
                  <a:pt x="1075" y="466"/>
                  <a:pt x="1076" y="466"/>
                </a:cubicBezTo>
                <a:cubicBezTo>
                  <a:pt x="1077" y="467"/>
                  <a:pt x="1077" y="467"/>
                  <a:pt x="1078" y="468"/>
                </a:cubicBezTo>
                <a:cubicBezTo>
                  <a:pt x="1079" y="468"/>
                  <a:pt x="1080" y="468"/>
                  <a:pt x="1081" y="468"/>
                </a:cubicBezTo>
                <a:cubicBezTo>
                  <a:pt x="1083" y="469"/>
                  <a:pt x="1084" y="474"/>
                  <a:pt x="1086" y="476"/>
                </a:cubicBezTo>
                <a:cubicBezTo>
                  <a:pt x="1088" y="477"/>
                  <a:pt x="1095" y="477"/>
                  <a:pt x="1098" y="478"/>
                </a:cubicBezTo>
                <a:cubicBezTo>
                  <a:pt x="1100" y="479"/>
                  <a:pt x="1103" y="483"/>
                  <a:pt x="1106" y="483"/>
                </a:cubicBezTo>
                <a:cubicBezTo>
                  <a:pt x="1107" y="483"/>
                  <a:pt x="1108" y="482"/>
                  <a:pt x="1109" y="482"/>
                </a:cubicBezTo>
                <a:cubicBezTo>
                  <a:pt x="1116" y="478"/>
                  <a:pt x="1109" y="475"/>
                  <a:pt x="1112" y="470"/>
                </a:cubicBezTo>
                <a:cubicBezTo>
                  <a:pt x="1114" y="467"/>
                  <a:pt x="1123" y="464"/>
                  <a:pt x="1129" y="466"/>
                </a:cubicBezTo>
                <a:cubicBezTo>
                  <a:pt x="1131" y="467"/>
                  <a:pt x="1130" y="469"/>
                  <a:pt x="1132" y="470"/>
                </a:cubicBezTo>
                <a:cubicBezTo>
                  <a:pt x="1133" y="470"/>
                  <a:pt x="1137" y="471"/>
                  <a:pt x="1138" y="471"/>
                </a:cubicBezTo>
                <a:cubicBezTo>
                  <a:pt x="1139" y="471"/>
                  <a:pt x="1140" y="471"/>
                  <a:pt x="1141" y="471"/>
                </a:cubicBezTo>
                <a:cubicBezTo>
                  <a:pt x="1143" y="472"/>
                  <a:pt x="1143" y="474"/>
                  <a:pt x="1144" y="474"/>
                </a:cubicBezTo>
                <a:cubicBezTo>
                  <a:pt x="1146" y="474"/>
                  <a:pt x="1148" y="474"/>
                  <a:pt x="1151" y="474"/>
                </a:cubicBezTo>
                <a:cubicBezTo>
                  <a:pt x="1154" y="475"/>
                  <a:pt x="1157" y="476"/>
                  <a:pt x="1160" y="476"/>
                </a:cubicBezTo>
                <a:cubicBezTo>
                  <a:pt x="1160" y="477"/>
                  <a:pt x="1160" y="477"/>
                  <a:pt x="1161" y="477"/>
                </a:cubicBezTo>
                <a:cubicBezTo>
                  <a:pt x="1162" y="477"/>
                  <a:pt x="1163" y="478"/>
                  <a:pt x="1165" y="478"/>
                </a:cubicBezTo>
                <a:cubicBezTo>
                  <a:pt x="1166" y="478"/>
                  <a:pt x="1167" y="479"/>
                  <a:pt x="1169" y="479"/>
                </a:cubicBezTo>
                <a:cubicBezTo>
                  <a:pt x="1170" y="478"/>
                  <a:pt x="1171" y="478"/>
                  <a:pt x="1172" y="477"/>
                </a:cubicBezTo>
                <a:cubicBezTo>
                  <a:pt x="1175" y="475"/>
                  <a:pt x="1180" y="474"/>
                  <a:pt x="1184" y="475"/>
                </a:cubicBezTo>
                <a:cubicBezTo>
                  <a:pt x="1185" y="476"/>
                  <a:pt x="1186" y="476"/>
                  <a:pt x="1186" y="477"/>
                </a:cubicBezTo>
                <a:cubicBezTo>
                  <a:pt x="1189" y="477"/>
                  <a:pt x="1190" y="478"/>
                  <a:pt x="1192" y="477"/>
                </a:cubicBezTo>
                <a:cubicBezTo>
                  <a:pt x="1196" y="479"/>
                  <a:pt x="1197" y="477"/>
                  <a:pt x="1199" y="476"/>
                </a:cubicBezTo>
                <a:cubicBezTo>
                  <a:pt x="1201" y="480"/>
                  <a:pt x="1203" y="484"/>
                  <a:pt x="1204" y="488"/>
                </a:cubicBezTo>
                <a:cubicBezTo>
                  <a:pt x="1201" y="491"/>
                  <a:pt x="1202" y="496"/>
                  <a:pt x="1200" y="499"/>
                </a:cubicBezTo>
                <a:cubicBezTo>
                  <a:pt x="1200" y="499"/>
                  <a:pt x="1199" y="499"/>
                  <a:pt x="1199" y="499"/>
                </a:cubicBezTo>
                <a:cubicBezTo>
                  <a:pt x="1195" y="496"/>
                  <a:pt x="1192" y="490"/>
                  <a:pt x="1190" y="485"/>
                </a:cubicBezTo>
                <a:cubicBezTo>
                  <a:pt x="1189" y="486"/>
                  <a:pt x="1189" y="486"/>
                  <a:pt x="1188" y="487"/>
                </a:cubicBezTo>
                <a:cubicBezTo>
                  <a:pt x="1189" y="492"/>
                  <a:pt x="1192" y="494"/>
                  <a:pt x="1194" y="498"/>
                </a:cubicBezTo>
                <a:cubicBezTo>
                  <a:pt x="1196" y="501"/>
                  <a:pt x="1197" y="504"/>
                  <a:pt x="1198" y="507"/>
                </a:cubicBezTo>
                <a:cubicBezTo>
                  <a:pt x="1201" y="512"/>
                  <a:pt x="1203" y="517"/>
                  <a:pt x="1206" y="521"/>
                </a:cubicBezTo>
                <a:cubicBezTo>
                  <a:pt x="1207" y="522"/>
                  <a:pt x="1208" y="524"/>
                  <a:pt x="1209" y="525"/>
                </a:cubicBezTo>
                <a:cubicBezTo>
                  <a:pt x="1209" y="525"/>
                  <a:pt x="1208" y="525"/>
                  <a:pt x="1208" y="526"/>
                </a:cubicBezTo>
                <a:cubicBezTo>
                  <a:pt x="1208" y="528"/>
                  <a:pt x="1208" y="530"/>
                  <a:pt x="1209" y="531"/>
                </a:cubicBezTo>
                <a:cubicBezTo>
                  <a:pt x="1210" y="532"/>
                  <a:pt x="1211" y="532"/>
                  <a:pt x="1212" y="533"/>
                </a:cubicBezTo>
                <a:cubicBezTo>
                  <a:pt x="1215" y="535"/>
                  <a:pt x="1217" y="539"/>
                  <a:pt x="1218" y="542"/>
                </a:cubicBezTo>
                <a:cubicBezTo>
                  <a:pt x="1219" y="547"/>
                  <a:pt x="1218" y="554"/>
                  <a:pt x="1220" y="558"/>
                </a:cubicBezTo>
                <a:cubicBezTo>
                  <a:pt x="1221" y="559"/>
                  <a:pt x="1226" y="561"/>
                  <a:pt x="1227" y="563"/>
                </a:cubicBezTo>
                <a:cubicBezTo>
                  <a:pt x="1230" y="568"/>
                  <a:pt x="1231" y="578"/>
                  <a:pt x="1234" y="581"/>
                </a:cubicBezTo>
                <a:cubicBezTo>
                  <a:pt x="1235" y="581"/>
                  <a:pt x="1235" y="581"/>
                  <a:pt x="1235" y="581"/>
                </a:cubicBezTo>
                <a:cubicBezTo>
                  <a:pt x="1235" y="581"/>
                  <a:pt x="1235" y="579"/>
                  <a:pt x="1235" y="579"/>
                </a:cubicBezTo>
                <a:cubicBezTo>
                  <a:pt x="1236" y="579"/>
                  <a:pt x="1237" y="581"/>
                  <a:pt x="1238" y="582"/>
                </a:cubicBezTo>
                <a:cubicBezTo>
                  <a:pt x="1239" y="582"/>
                  <a:pt x="1240" y="582"/>
                  <a:pt x="1241" y="583"/>
                </a:cubicBezTo>
                <a:cubicBezTo>
                  <a:pt x="1242" y="585"/>
                  <a:pt x="1244" y="587"/>
                  <a:pt x="1246" y="589"/>
                </a:cubicBezTo>
                <a:cubicBezTo>
                  <a:pt x="1247" y="589"/>
                  <a:pt x="1248" y="589"/>
                  <a:pt x="1249" y="589"/>
                </a:cubicBezTo>
                <a:cubicBezTo>
                  <a:pt x="1250" y="590"/>
                  <a:pt x="1250" y="593"/>
                  <a:pt x="1250" y="593"/>
                </a:cubicBezTo>
                <a:cubicBezTo>
                  <a:pt x="1252" y="595"/>
                  <a:pt x="1257" y="596"/>
                  <a:pt x="1257" y="600"/>
                </a:cubicBezTo>
                <a:cubicBezTo>
                  <a:pt x="1256" y="601"/>
                  <a:pt x="1253" y="602"/>
                  <a:pt x="1252" y="603"/>
                </a:cubicBezTo>
                <a:cubicBezTo>
                  <a:pt x="1252" y="603"/>
                  <a:pt x="1252" y="603"/>
                  <a:pt x="1252" y="603"/>
                </a:cubicBezTo>
                <a:cubicBezTo>
                  <a:pt x="1252" y="603"/>
                  <a:pt x="1252" y="603"/>
                  <a:pt x="1252" y="603"/>
                </a:cubicBezTo>
                <a:cubicBezTo>
                  <a:pt x="1253" y="603"/>
                  <a:pt x="1255" y="603"/>
                  <a:pt x="1256" y="603"/>
                </a:cubicBezTo>
                <a:cubicBezTo>
                  <a:pt x="1257" y="606"/>
                  <a:pt x="1260" y="609"/>
                  <a:pt x="1262" y="611"/>
                </a:cubicBezTo>
                <a:cubicBezTo>
                  <a:pt x="1263" y="611"/>
                  <a:pt x="1264" y="611"/>
                  <a:pt x="1266" y="611"/>
                </a:cubicBezTo>
                <a:cubicBezTo>
                  <a:pt x="1268" y="610"/>
                  <a:pt x="1270" y="609"/>
                  <a:pt x="1272" y="608"/>
                </a:cubicBezTo>
                <a:cubicBezTo>
                  <a:pt x="1274" y="608"/>
                  <a:pt x="1275" y="610"/>
                  <a:pt x="1277" y="609"/>
                </a:cubicBezTo>
                <a:cubicBezTo>
                  <a:pt x="1278" y="608"/>
                  <a:pt x="1280" y="607"/>
                  <a:pt x="1281" y="606"/>
                </a:cubicBezTo>
                <a:cubicBezTo>
                  <a:pt x="1281" y="606"/>
                  <a:pt x="1281" y="606"/>
                  <a:pt x="1281" y="606"/>
                </a:cubicBezTo>
                <a:cubicBezTo>
                  <a:pt x="1283" y="606"/>
                  <a:pt x="1284" y="606"/>
                  <a:pt x="1285" y="606"/>
                </a:cubicBezTo>
                <a:cubicBezTo>
                  <a:pt x="1286" y="606"/>
                  <a:pt x="1288" y="604"/>
                  <a:pt x="1289" y="605"/>
                </a:cubicBezTo>
                <a:cubicBezTo>
                  <a:pt x="1290" y="605"/>
                  <a:pt x="1292" y="606"/>
                  <a:pt x="1293" y="605"/>
                </a:cubicBezTo>
                <a:cubicBezTo>
                  <a:pt x="1297" y="605"/>
                  <a:pt x="1299" y="603"/>
                  <a:pt x="1302" y="601"/>
                </a:cubicBezTo>
                <a:cubicBezTo>
                  <a:pt x="1303" y="601"/>
                  <a:pt x="1304" y="602"/>
                  <a:pt x="1305" y="602"/>
                </a:cubicBezTo>
                <a:cubicBezTo>
                  <a:pt x="1305" y="602"/>
                  <a:pt x="1305" y="603"/>
                  <a:pt x="1305" y="603"/>
                </a:cubicBezTo>
                <a:cubicBezTo>
                  <a:pt x="1305" y="604"/>
                  <a:pt x="1304" y="604"/>
                  <a:pt x="1304" y="605"/>
                </a:cubicBezTo>
                <a:cubicBezTo>
                  <a:pt x="1304" y="607"/>
                  <a:pt x="1304" y="608"/>
                  <a:pt x="1304" y="609"/>
                </a:cubicBezTo>
                <a:cubicBezTo>
                  <a:pt x="1304" y="610"/>
                  <a:pt x="1303" y="611"/>
                  <a:pt x="1303" y="612"/>
                </a:cubicBezTo>
                <a:cubicBezTo>
                  <a:pt x="1303" y="613"/>
                  <a:pt x="1302" y="615"/>
                  <a:pt x="1302" y="617"/>
                </a:cubicBezTo>
                <a:cubicBezTo>
                  <a:pt x="1301" y="619"/>
                  <a:pt x="1300" y="621"/>
                  <a:pt x="1299" y="623"/>
                </a:cubicBezTo>
                <a:cubicBezTo>
                  <a:pt x="1298" y="624"/>
                  <a:pt x="1297" y="625"/>
                  <a:pt x="1296" y="626"/>
                </a:cubicBezTo>
                <a:cubicBezTo>
                  <a:pt x="1296" y="626"/>
                  <a:pt x="1296" y="627"/>
                  <a:pt x="1296" y="628"/>
                </a:cubicBezTo>
                <a:cubicBezTo>
                  <a:pt x="1295" y="630"/>
                  <a:pt x="1293" y="633"/>
                  <a:pt x="1292" y="635"/>
                </a:cubicBezTo>
                <a:cubicBezTo>
                  <a:pt x="1291" y="636"/>
                  <a:pt x="1291" y="637"/>
                  <a:pt x="1291" y="638"/>
                </a:cubicBezTo>
                <a:cubicBezTo>
                  <a:pt x="1289" y="644"/>
                  <a:pt x="1283" y="648"/>
                  <a:pt x="1280" y="653"/>
                </a:cubicBezTo>
                <a:cubicBezTo>
                  <a:pt x="1278" y="655"/>
                  <a:pt x="1276" y="657"/>
                  <a:pt x="1274" y="659"/>
                </a:cubicBezTo>
                <a:cubicBezTo>
                  <a:pt x="1270" y="663"/>
                  <a:pt x="1263" y="666"/>
                  <a:pt x="1259" y="670"/>
                </a:cubicBezTo>
                <a:cubicBezTo>
                  <a:pt x="1254" y="675"/>
                  <a:pt x="1250" y="680"/>
                  <a:pt x="1245" y="685"/>
                </a:cubicBezTo>
                <a:cubicBezTo>
                  <a:pt x="1246" y="686"/>
                  <a:pt x="1246" y="686"/>
                  <a:pt x="1245" y="687"/>
                </a:cubicBezTo>
                <a:cubicBezTo>
                  <a:pt x="1244" y="688"/>
                  <a:pt x="1243" y="688"/>
                  <a:pt x="1241" y="688"/>
                </a:cubicBezTo>
                <a:cubicBezTo>
                  <a:pt x="1241" y="691"/>
                  <a:pt x="1239" y="691"/>
                  <a:pt x="1237" y="692"/>
                </a:cubicBezTo>
                <a:cubicBezTo>
                  <a:pt x="1237" y="697"/>
                  <a:pt x="1234" y="697"/>
                  <a:pt x="1233" y="700"/>
                </a:cubicBezTo>
                <a:cubicBezTo>
                  <a:pt x="1233" y="701"/>
                  <a:pt x="1234" y="702"/>
                  <a:pt x="1233" y="704"/>
                </a:cubicBezTo>
                <a:cubicBezTo>
                  <a:pt x="1232" y="704"/>
                  <a:pt x="1231" y="704"/>
                  <a:pt x="1231" y="705"/>
                </a:cubicBezTo>
                <a:cubicBezTo>
                  <a:pt x="1230" y="706"/>
                  <a:pt x="1228" y="712"/>
                  <a:pt x="1229" y="714"/>
                </a:cubicBezTo>
                <a:cubicBezTo>
                  <a:pt x="1230" y="716"/>
                  <a:pt x="1232" y="717"/>
                  <a:pt x="1233" y="719"/>
                </a:cubicBezTo>
                <a:cubicBezTo>
                  <a:pt x="1233" y="720"/>
                  <a:pt x="1232" y="722"/>
                  <a:pt x="1231" y="723"/>
                </a:cubicBezTo>
                <a:cubicBezTo>
                  <a:pt x="1231" y="724"/>
                  <a:pt x="1232" y="724"/>
                  <a:pt x="1232" y="725"/>
                </a:cubicBezTo>
                <a:cubicBezTo>
                  <a:pt x="1231" y="728"/>
                  <a:pt x="1232" y="734"/>
                  <a:pt x="1234" y="736"/>
                </a:cubicBezTo>
                <a:cubicBezTo>
                  <a:pt x="1236" y="739"/>
                  <a:pt x="1238" y="739"/>
                  <a:pt x="1240" y="742"/>
                </a:cubicBezTo>
                <a:cubicBezTo>
                  <a:pt x="1239" y="743"/>
                  <a:pt x="1238" y="744"/>
                  <a:pt x="1238" y="745"/>
                </a:cubicBezTo>
                <a:cubicBezTo>
                  <a:pt x="1238" y="748"/>
                  <a:pt x="1239" y="751"/>
                  <a:pt x="1239" y="754"/>
                </a:cubicBezTo>
                <a:cubicBezTo>
                  <a:pt x="1239" y="755"/>
                  <a:pt x="1238" y="755"/>
                  <a:pt x="1238" y="756"/>
                </a:cubicBezTo>
                <a:cubicBezTo>
                  <a:pt x="1240" y="758"/>
                  <a:pt x="1239" y="762"/>
                  <a:pt x="1239" y="765"/>
                </a:cubicBezTo>
                <a:cubicBezTo>
                  <a:pt x="1240" y="765"/>
                  <a:pt x="1240" y="766"/>
                  <a:pt x="1241" y="766"/>
                </a:cubicBezTo>
                <a:cubicBezTo>
                  <a:pt x="1241" y="766"/>
                  <a:pt x="1241" y="766"/>
                  <a:pt x="1241" y="767"/>
                </a:cubicBezTo>
                <a:cubicBezTo>
                  <a:pt x="1240" y="768"/>
                  <a:pt x="1240" y="769"/>
                  <a:pt x="1239" y="769"/>
                </a:cubicBezTo>
                <a:cubicBezTo>
                  <a:pt x="1239" y="770"/>
                  <a:pt x="1239" y="770"/>
                  <a:pt x="1239" y="771"/>
                </a:cubicBezTo>
                <a:cubicBezTo>
                  <a:pt x="1237" y="774"/>
                  <a:pt x="1235" y="777"/>
                  <a:pt x="1232" y="779"/>
                </a:cubicBezTo>
                <a:cubicBezTo>
                  <a:pt x="1228" y="782"/>
                  <a:pt x="1223" y="783"/>
                  <a:pt x="1219" y="785"/>
                </a:cubicBezTo>
                <a:cubicBezTo>
                  <a:pt x="1215" y="788"/>
                  <a:pt x="1213" y="792"/>
                  <a:pt x="1210" y="794"/>
                </a:cubicBezTo>
                <a:cubicBezTo>
                  <a:pt x="1208" y="796"/>
                  <a:pt x="1205" y="798"/>
                  <a:pt x="1203" y="800"/>
                </a:cubicBezTo>
                <a:cubicBezTo>
                  <a:pt x="1203" y="801"/>
                  <a:pt x="1203" y="802"/>
                  <a:pt x="1203" y="804"/>
                </a:cubicBezTo>
                <a:cubicBezTo>
                  <a:pt x="1204" y="804"/>
                  <a:pt x="1205" y="805"/>
                  <a:pt x="1205" y="807"/>
                </a:cubicBezTo>
                <a:cubicBezTo>
                  <a:pt x="1204" y="809"/>
                  <a:pt x="1205" y="812"/>
                  <a:pt x="1206" y="815"/>
                </a:cubicBezTo>
                <a:cubicBezTo>
                  <a:pt x="1207" y="815"/>
                  <a:pt x="1207" y="815"/>
                  <a:pt x="1208" y="814"/>
                </a:cubicBezTo>
                <a:cubicBezTo>
                  <a:pt x="1208" y="817"/>
                  <a:pt x="1208" y="820"/>
                  <a:pt x="1207" y="823"/>
                </a:cubicBezTo>
                <a:cubicBezTo>
                  <a:pt x="1207" y="823"/>
                  <a:pt x="1207" y="824"/>
                  <a:pt x="1207" y="825"/>
                </a:cubicBezTo>
                <a:cubicBezTo>
                  <a:pt x="1207" y="825"/>
                  <a:pt x="1206" y="825"/>
                  <a:pt x="1206" y="825"/>
                </a:cubicBezTo>
                <a:cubicBezTo>
                  <a:pt x="1207" y="826"/>
                  <a:pt x="1208" y="825"/>
                  <a:pt x="1208" y="826"/>
                </a:cubicBezTo>
                <a:cubicBezTo>
                  <a:pt x="1205" y="832"/>
                  <a:pt x="1200" y="832"/>
                  <a:pt x="1194" y="835"/>
                </a:cubicBezTo>
                <a:cubicBezTo>
                  <a:pt x="1192" y="836"/>
                  <a:pt x="1191" y="838"/>
                  <a:pt x="1189" y="840"/>
                </a:cubicBezTo>
                <a:cubicBezTo>
                  <a:pt x="1189" y="840"/>
                  <a:pt x="1190" y="840"/>
                  <a:pt x="1190" y="840"/>
                </a:cubicBezTo>
                <a:cubicBezTo>
                  <a:pt x="1190" y="841"/>
                  <a:pt x="1191" y="841"/>
                  <a:pt x="1192" y="842"/>
                </a:cubicBezTo>
                <a:cubicBezTo>
                  <a:pt x="1192" y="845"/>
                  <a:pt x="1191" y="850"/>
                  <a:pt x="1190" y="852"/>
                </a:cubicBezTo>
                <a:cubicBezTo>
                  <a:pt x="1189" y="853"/>
                  <a:pt x="1188" y="853"/>
                  <a:pt x="1188" y="853"/>
                </a:cubicBezTo>
                <a:cubicBezTo>
                  <a:pt x="1188" y="854"/>
                  <a:pt x="1189" y="855"/>
                  <a:pt x="1188" y="857"/>
                </a:cubicBezTo>
                <a:cubicBezTo>
                  <a:pt x="1187" y="859"/>
                  <a:pt x="1183" y="861"/>
                  <a:pt x="1182" y="863"/>
                </a:cubicBezTo>
                <a:cubicBezTo>
                  <a:pt x="1176" y="872"/>
                  <a:pt x="1169" y="880"/>
                  <a:pt x="1160" y="887"/>
                </a:cubicBezTo>
                <a:cubicBezTo>
                  <a:pt x="1159" y="888"/>
                  <a:pt x="1157" y="890"/>
                  <a:pt x="1155" y="892"/>
                </a:cubicBezTo>
                <a:cubicBezTo>
                  <a:pt x="1153" y="893"/>
                  <a:pt x="1148" y="892"/>
                  <a:pt x="1147" y="893"/>
                </a:cubicBezTo>
                <a:cubicBezTo>
                  <a:pt x="1146" y="894"/>
                  <a:pt x="1146" y="894"/>
                  <a:pt x="1146" y="895"/>
                </a:cubicBezTo>
                <a:cubicBezTo>
                  <a:pt x="1145" y="894"/>
                  <a:pt x="1144" y="894"/>
                  <a:pt x="1142" y="894"/>
                </a:cubicBezTo>
                <a:cubicBezTo>
                  <a:pt x="1142" y="895"/>
                  <a:pt x="1141" y="895"/>
                  <a:pt x="1140" y="896"/>
                </a:cubicBezTo>
                <a:cubicBezTo>
                  <a:pt x="1139" y="895"/>
                  <a:pt x="1136" y="893"/>
                  <a:pt x="1134" y="894"/>
                </a:cubicBezTo>
                <a:cubicBezTo>
                  <a:pt x="1133" y="894"/>
                  <a:pt x="1132" y="895"/>
                  <a:pt x="1131" y="895"/>
                </a:cubicBezTo>
                <a:cubicBezTo>
                  <a:pt x="1129" y="895"/>
                  <a:pt x="1128" y="894"/>
                  <a:pt x="1124" y="895"/>
                </a:cubicBezTo>
                <a:cubicBezTo>
                  <a:pt x="1124" y="896"/>
                  <a:pt x="1123" y="896"/>
                  <a:pt x="1122" y="897"/>
                </a:cubicBezTo>
                <a:cubicBezTo>
                  <a:pt x="1120" y="898"/>
                  <a:pt x="1117" y="896"/>
                  <a:pt x="1115" y="897"/>
                </a:cubicBezTo>
                <a:cubicBezTo>
                  <a:pt x="1113" y="898"/>
                  <a:pt x="1112" y="899"/>
                  <a:pt x="1111" y="900"/>
                </a:cubicBezTo>
                <a:cubicBezTo>
                  <a:pt x="1110" y="900"/>
                  <a:pt x="1108" y="899"/>
                  <a:pt x="1108" y="898"/>
                </a:cubicBezTo>
                <a:cubicBezTo>
                  <a:pt x="1107" y="897"/>
                  <a:pt x="1107" y="897"/>
                  <a:pt x="1107" y="896"/>
                </a:cubicBezTo>
                <a:cubicBezTo>
                  <a:pt x="1106" y="896"/>
                  <a:pt x="1105" y="896"/>
                  <a:pt x="1105" y="896"/>
                </a:cubicBezTo>
                <a:cubicBezTo>
                  <a:pt x="1104" y="896"/>
                  <a:pt x="1104" y="895"/>
                  <a:pt x="1104" y="895"/>
                </a:cubicBezTo>
                <a:cubicBezTo>
                  <a:pt x="1103" y="895"/>
                  <a:pt x="1103" y="895"/>
                  <a:pt x="1103" y="895"/>
                </a:cubicBezTo>
                <a:cubicBezTo>
                  <a:pt x="1103" y="895"/>
                  <a:pt x="1103" y="896"/>
                  <a:pt x="1102" y="896"/>
                </a:cubicBezTo>
                <a:cubicBezTo>
                  <a:pt x="1102" y="896"/>
                  <a:pt x="1102" y="896"/>
                  <a:pt x="1102" y="896"/>
                </a:cubicBezTo>
                <a:cubicBezTo>
                  <a:pt x="1102" y="896"/>
                  <a:pt x="1102" y="896"/>
                  <a:pt x="1101" y="895"/>
                </a:cubicBezTo>
                <a:cubicBezTo>
                  <a:pt x="1102" y="894"/>
                  <a:pt x="1102" y="893"/>
                  <a:pt x="1102" y="892"/>
                </a:cubicBezTo>
                <a:cubicBezTo>
                  <a:pt x="1102" y="891"/>
                  <a:pt x="1098" y="887"/>
                  <a:pt x="1099" y="886"/>
                </a:cubicBezTo>
                <a:cubicBezTo>
                  <a:pt x="1099" y="886"/>
                  <a:pt x="1100" y="886"/>
                  <a:pt x="1101" y="886"/>
                </a:cubicBezTo>
                <a:cubicBezTo>
                  <a:pt x="1102" y="879"/>
                  <a:pt x="1099" y="876"/>
                  <a:pt x="1097" y="872"/>
                </a:cubicBezTo>
                <a:cubicBezTo>
                  <a:pt x="1094" y="868"/>
                  <a:pt x="1093" y="862"/>
                  <a:pt x="1091" y="858"/>
                </a:cubicBezTo>
                <a:cubicBezTo>
                  <a:pt x="1088" y="856"/>
                  <a:pt x="1086" y="853"/>
                  <a:pt x="1084" y="850"/>
                </a:cubicBezTo>
                <a:cubicBezTo>
                  <a:pt x="1083" y="848"/>
                  <a:pt x="1082" y="846"/>
                  <a:pt x="1081" y="843"/>
                </a:cubicBezTo>
                <a:cubicBezTo>
                  <a:pt x="1081" y="843"/>
                  <a:pt x="1082" y="842"/>
                  <a:pt x="1082" y="841"/>
                </a:cubicBezTo>
                <a:cubicBezTo>
                  <a:pt x="1081" y="840"/>
                  <a:pt x="1080" y="839"/>
                  <a:pt x="1080" y="837"/>
                </a:cubicBezTo>
                <a:cubicBezTo>
                  <a:pt x="1080" y="836"/>
                  <a:pt x="1081" y="834"/>
                  <a:pt x="1080" y="833"/>
                </a:cubicBezTo>
                <a:cubicBezTo>
                  <a:pt x="1080" y="831"/>
                  <a:pt x="1079" y="830"/>
                  <a:pt x="1079" y="829"/>
                </a:cubicBezTo>
                <a:cubicBezTo>
                  <a:pt x="1078" y="826"/>
                  <a:pt x="1078" y="823"/>
                  <a:pt x="1077" y="820"/>
                </a:cubicBezTo>
                <a:cubicBezTo>
                  <a:pt x="1081" y="817"/>
                  <a:pt x="1074" y="811"/>
                  <a:pt x="1073" y="808"/>
                </a:cubicBezTo>
                <a:cubicBezTo>
                  <a:pt x="1071" y="803"/>
                  <a:pt x="1068" y="799"/>
                  <a:pt x="1066" y="794"/>
                </a:cubicBezTo>
                <a:cubicBezTo>
                  <a:pt x="1065" y="792"/>
                  <a:pt x="1062" y="790"/>
                  <a:pt x="1061" y="788"/>
                </a:cubicBezTo>
                <a:cubicBezTo>
                  <a:pt x="1060" y="784"/>
                  <a:pt x="1061" y="778"/>
                  <a:pt x="1061" y="774"/>
                </a:cubicBezTo>
                <a:cubicBezTo>
                  <a:pt x="1065" y="771"/>
                  <a:pt x="1064" y="764"/>
                  <a:pt x="1066" y="759"/>
                </a:cubicBezTo>
                <a:cubicBezTo>
                  <a:pt x="1066" y="758"/>
                  <a:pt x="1067" y="758"/>
                  <a:pt x="1068" y="757"/>
                </a:cubicBezTo>
                <a:cubicBezTo>
                  <a:pt x="1068" y="756"/>
                  <a:pt x="1068" y="755"/>
                  <a:pt x="1069" y="754"/>
                </a:cubicBezTo>
                <a:cubicBezTo>
                  <a:pt x="1069" y="754"/>
                  <a:pt x="1070" y="754"/>
                  <a:pt x="1071" y="754"/>
                </a:cubicBezTo>
                <a:cubicBezTo>
                  <a:pt x="1072" y="753"/>
                  <a:pt x="1073" y="749"/>
                  <a:pt x="1074" y="747"/>
                </a:cubicBezTo>
                <a:cubicBezTo>
                  <a:pt x="1074" y="744"/>
                  <a:pt x="1073" y="742"/>
                  <a:pt x="1073" y="740"/>
                </a:cubicBezTo>
                <a:cubicBezTo>
                  <a:pt x="1072" y="737"/>
                  <a:pt x="1066" y="732"/>
                  <a:pt x="1071" y="730"/>
                </a:cubicBezTo>
                <a:cubicBezTo>
                  <a:pt x="1072" y="726"/>
                  <a:pt x="1070" y="724"/>
                  <a:pt x="1068" y="722"/>
                </a:cubicBezTo>
                <a:cubicBezTo>
                  <a:pt x="1068" y="720"/>
                  <a:pt x="1068" y="719"/>
                  <a:pt x="1068" y="718"/>
                </a:cubicBezTo>
                <a:cubicBezTo>
                  <a:pt x="1067" y="716"/>
                  <a:pt x="1066" y="715"/>
                  <a:pt x="1065" y="714"/>
                </a:cubicBezTo>
                <a:cubicBezTo>
                  <a:pt x="1064" y="712"/>
                  <a:pt x="1065" y="710"/>
                  <a:pt x="1064" y="708"/>
                </a:cubicBezTo>
                <a:cubicBezTo>
                  <a:pt x="1064" y="707"/>
                  <a:pt x="1062" y="704"/>
                  <a:pt x="1061" y="703"/>
                </a:cubicBezTo>
                <a:cubicBezTo>
                  <a:pt x="1059" y="701"/>
                  <a:pt x="1056" y="699"/>
                  <a:pt x="1054" y="696"/>
                </a:cubicBezTo>
                <a:cubicBezTo>
                  <a:pt x="1053" y="695"/>
                  <a:pt x="1052" y="693"/>
                  <a:pt x="1050" y="692"/>
                </a:cubicBezTo>
                <a:cubicBezTo>
                  <a:pt x="1050" y="692"/>
                  <a:pt x="1050" y="691"/>
                  <a:pt x="1050" y="691"/>
                </a:cubicBezTo>
                <a:cubicBezTo>
                  <a:pt x="1050" y="690"/>
                  <a:pt x="1049" y="691"/>
                  <a:pt x="1048" y="690"/>
                </a:cubicBezTo>
                <a:cubicBezTo>
                  <a:pt x="1047" y="689"/>
                  <a:pt x="1046" y="687"/>
                  <a:pt x="1045" y="686"/>
                </a:cubicBezTo>
                <a:cubicBezTo>
                  <a:pt x="1045" y="686"/>
                  <a:pt x="1045" y="686"/>
                  <a:pt x="1045" y="686"/>
                </a:cubicBezTo>
                <a:cubicBezTo>
                  <a:pt x="1046" y="686"/>
                  <a:pt x="1046" y="685"/>
                  <a:pt x="1047" y="685"/>
                </a:cubicBezTo>
                <a:cubicBezTo>
                  <a:pt x="1046" y="684"/>
                  <a:pt x="1045" y="684"/>
                  <a:pt x="1044" y="683"/>
                </a:cubicBezTo>
                <a:cubicBezTo>
                  <a:pt x="1044" y="683"/>
                  <a:pt x="1043" y="681"/>
                  <a:pt x="1043" y="681"/>
                </a:cubicBezTo>
                <a:cubicBezTo>
                  <a:pt x="1045" y="679"/>
                  <a:pt x="1046" y="677"/>
                  <a:pt x="1047" y="674"/>
                </a:cubicBezTo>
                <a:cubicBezTo>
                  <a:pt x="1048" y="674"/>
                  <a:pt x="1048" y="675"/>
                  <a:pt x="1049" y="675"/>
                </a:cubicBezTo>
                <a:cubicBezTo>
                  <a:pt x="1049" y="675"/>
                  <a:pt x="1049" y="675"/>
                  <a:pt x="1049" y="674"/>
                </a:cubicBezTo>
                <a:cubicBezTo>
                  <a:pt x="1048" y="674"/>
                  <a:pt x="1047" y="673"/>
                  <a:pt x="1046" y="672"/>
                </a:cubicBezTo>
                <a:cubicBezTo>
                  <a:pt x="1048" y="671"/>
                  <a:pt x="1048" y="670"/>
                  <a:pt x="1048" y="668"/>
                </a:cubicBezTo>
                <a:cubicBezTo>
                  <a:pt x="1047" y="668"/>
                  <a:pt x="1047" y="668"/>
                  <a:pt x="1046" y="668"/>
                </a:cubicBezTo>
                <a:cubicBezTo>
                  <a:pt x="1046" y="668"/>
                  <a:pt x="1046" y="668"/>
                  <a:pt x="1046" y="668"/>
                </a:cubicBezTo>
                <a:cubicBezTo>
                  <a:pt x="1048" y="666"/>
                  <a:pt x="1049" y="664"/>
                  <a:pt x="1050" y="662"/>
                </a:cubicBezTo>
                <a:cubicBezTo>
                  <a:pt x="1049" y="661"/>
                  <a:pt x="1049" y="661"/>
                  <a:pt x="1049" y="660"/>
                </a:cubicBezTo>
                <a:cubicBezTo>
                  <a:pt x="1049" y="659"/>
                  <a:pt x="1049" y="658"/>
                  <a:pt x="1050" y="657"/>
                </a:cubicBezTo>
                <a:cubicBezTo>
                  <a:pt x="1049" y="655"/>
                  <a:pt x="1048" y="654"/>
                  <a:pt x="1048" y="652"/>
                </a:cubicBezTo>
                <a:cubicBezTo>
                  <a:pt x="1048" y="652"/>
                  <a:pt x="1048" y="652"/>
                  <a:pt x="1049" y="651"/>
                </a:cubicBezTo>
                <a:cubicBezTo>
                  <a:pt x="1049" y="651"/>
                  <a:pt x="1049" y="651"/>
                  <a:pt x="1048" y="651"/>
                </a:cubicBezTo>
                <a:cubicBezTo>
                  <a:pt x="1048" y="651"/>
                  <a:pt x="1048" y="651"/>
                  <a:pt x="1048" y="650"/>
                </a:cubicBezTo>
                <a:cubicBezTo>
                  <a:pt x="1043" y="650"/>
                  <a:pt x="1045" y="649"/>
                  <a:pt x="1043" y="647"/>
                </a:cubicBezTo>
                <a:cubicBezTo>
                  <a:pt x="1043" y="646"/>
                  <a:pt x="1040" y="645"/>
                  <a:pt x="1039" y="646"/>
                </a:cubicBezTo>
                <a:cubicBezTo>
                  <a:pt x="1040" y="646"/>
                  <a:pt x="1040" y="646"/>
                  <a:pt x="1040" y="647"/>
                </a:cubicBezTo>
                <a:cubicBezTo>
                  <a:pt x="1037" y="648"/>
                  <a:pt x="1035" y="648"/>
                  <a:pt x="1032" y="647"/>
                </a:cubicBezTo>
                <a:cubicBezTo>
                  <a:pt x="1029" y="651"/>
                  <a:pt x="1022" y="647"/>
                  <a:pt x="1021" y="643"/>
                </a:cubicBezTo>
                <a:cubicBezTo>
                  <a:pt x="1021" y="642"/>
                  <a:pt x="1022" y="642"/>
                  <a:pt x="1022" y="641"/>
                </a:cubicBezTo>
                <a:cubicBezTo>
                  <a:pt x="1022" y="641"/>
                  <a:pt x="1022" y="641"/>
                  <a:pt x="1022" y="640"/>
                </a:cubicBezTo>
                <a:cubicBezTo>
                  <a:pt x="1021" y="640"/>
                  <a:pt x="1021" y="640"/>
                  <a:pt x="1020" y="640"/>
                </a:cubicBezTo>
                <a:cubicBezTo>
                  <a:pt x="1020" y="640"/>
                  <a:pt x="1019" y="639"/>
                  <a:pt x="1019" y="639"/>
                </a:cubicBezTo>
                <a:cubicBezTo>
                  <a:pt x="1018" y="638"/>
                  <a:pt x="1014" y="635"/>
                  <a:pt x="1012" y="634"/>
                </a:cubicBezTo>
                <a:cubicBezTo>
                  <a:pt x="1011" y="635"/>
                  <a:pt x="1011" y="635"/>
                  <a:pt x="1010" y="636"/>
                </a:cubicBezTo>
                <a:cubicBezTo>
                  <a:pt x="1006" y="636"/>
                  <a:pt x="1001" y="636"/>
                  <a:pt x="997" y="637"/>
                </a:cubicBezTo>
                <a:cubicBezTo>
                  <a:pt x="995" y="637"/>
                  <a:pt x="995" y="639"/>
                  <a:pt x="994" y="640"/>
                </a:cubicBezTo>
                <a:cubicBezTo>
                  <a:pt x="992" y="640"/>
                  <a:pt x="990" y="640"/>
                  <a:pt x="989" y="640"/>
                </a:cubicBezTo>
                <a:cubicBezTo>
                  <a:pt x="984" y="642"/>
                  <a:pt x="980" y="644"/>
                  <a:pt x="976" y="646"/>
                </a:cubicBezTo>
                <a:cubicBezTo>
                  <a:pt x="975" y="645"/>
                  <a:pt x="970" y="643"/>
                  <a:pt x="970" y="643"/>
                </a:cubicBezTo>
                <a:cubicBezTo>
                  <a:pt x="969" y="643"/>
                  <a:pt x="969" y="643"/>
                  <a:pt x="969" y="643"/>
                </a:cubicBezTo>
                <a:cubicBezTo>
                  <a:pt x="967" y="644"/>
                  <a:pt x="965" y="643"/>
                  <a:pt x="964" y="643"/>
                </a:cubicBezTo>
                <a:cubicBezTo>
                  <a:pt x="962" y="642"/>
                  <a:pt x="958" y="643"/>
                  <a:pt x="956" y="643"/>
                </a:cubicBezTo>
                <a:cubicBezTo>
                  <a:pt x="954" y="644"/>
                  <a:pt x="951" y="644"/>
                  <a:pt x="949" y="645"/>
                </a:cubicBezTo>
                <a:cubicBezTo>
                  <a:pt x="947" y="646"/>
                  <a:pt x="945" y="647"/>
                  <a:pt x="943" y="648"/>
                </a:cubicBezTo>
                <a:cubicBezTo>
                  <a:pt x="941" y="649"/>
                  <a:pt x="936" y="645"/>
                  <a:pt x="934" y="645"/>
                </a:cubicBezTo>
                <a:cubicBezTo>
                  <a:pt x="930" y="643"/>
                  <a:pt x="928" y="640"/>
                  <a:pt x="924" y="637"/>
                </a:cubicBezTo>
                <a:cubicBezTo>
                  <a:pt x="923" y="636"/>
                  <a:pt x="921" y="635"/>
                  <a:pt x="919" y="634"/>
                </a:cubicBezTo>
                <a:cubicBezTo>
                  <a:pt x="917" y="633"/>
                  <a:pt x="915" y="631"/>
                  <a:pt x="912" y="630"/>
                </a:cubicBezTo>
                <a:cubicBezTo>
                  <a:pt x="913" y="629"/>
                  <a:pt x="913" y="628"/>
                  <a:pt x="912" y="628"/>
                </a:cubicBezTo>
                <a:cubicBezTo>
                  <a:pt x="910" y="627"/>
                  <a:pt x="907" y="625"/>
                  <a:pt x="907" y="623"/>
                </a:cubicBezTo>
                <a:cubicBezTo>
                  <a:pt x="907" y="623"/>
                  <a:pt x="907" y="623"/>
                  <a:pt x="907" y="623"/>
                </a:cubicBezTo>
                <a:cubicBezTo>
                  <a:pt x="907" y="623"/>
                  <a:pt x="908" y="623"/>
                  <a:pt x="908" y="622"/>
                </a:cubicBezTo>
                <a:cubicBezTo>
                  <a:pt x="908" y="622"/>
                  <a:pt x="908" y="622"/>
                  <a:pt x="908" y="622"/>
                </a:cubicBezTo>
                <a:cubicBezTo>
                  <a:pt x="908" y="622"/>
                  <a:pt x="907" y="621"/>
                  <a:pt x="907" y="621"/>
                </a:cubicBezTo>
                <a:cubicBezTo>
                  <a:pt x="907" y="620"/>
                  <a:pt x="907" y="620"/>
                  <a:pt x="907" y="619"/>
                </a:cubicBezTo>
                <a:cubicBezTo>
                  <a:pt x="907" y="617"/>
                  <a:pt x="905" y="617"/>
                  <a:pt x="904" y="616"/>
                </a:cubicBezTo>
                <a:cubicBezTo>
                  <a:pt x="904" y="615"/>
                  <a:pt x="904" y="614"/>
                  <a:pt x="904" y="614"/>
                </a:cubicBezTo>
                <a:cubicBezTo>
                  <a:pt x="901" y="613"/>
                  <a:pt x="899" y="612"/>
                  <a:pt x="898" y="610"/>
                </a:cubicBezTo>
                <a:cubicBezTo>
                  <a:pt x="898" y="609"/>
                  <a:pt x="898" y="609"/>
                  <a:pt x="898" y="608"/>
                </a:cubicBezTo>
                <a:cubicBezTo>
                  <a:pt x="897" y="608"/>
                  <a:pt x="896" y="608"/>
                  <a:pt x="895" y="608"/>
                </a:cubicBezTo>
                <a:cubicBezTo>
                  <a:pt x="896" y="607"/>
                  <a:pt x="896" y="607"/>
                  <a:pt x="895" y="606"/>
                </a:cubicBezTo>
                <a:cubicBezTo>
                  <a:pt x="895" y="606"/>
                  <a:pt x="894" y="606"/>
                  <a:pt x="893" y="605"/>
                </a:cubicBezTo>
                <a:cubicBezTo>
                  <a:pt x="893" y="604"/>
                  <a:pt x="894" y="603"/>
                  <a:pt x="895" y="602"/>
                </a:cubicBezTo>
                <a:cubicBezTo>
                  <a:pt x="894" y="601"/>
                  <a:pt x="892" y="601"/>
                  <a:pt x="890" y="602"/>
                </a:cubicBezTo>
                <a:cubicBezTo>
                  <a:pt x="890" y="601"/>
                  <a:pt x="889" y="601"/>
                  <a:pt x="888" y="600"/>
                </a:cubicBezTo>
                <a:cubicBezTo>
                  <a:pt x="888" y="600"/>
                  <a:pt x="888" y="599"/>
                  <a:pt x="887" y="599"/>
                </a:cubicBezTo>
                <a:cubicBezTo>
                  <a:pt x="885" y="598"/>
                  <a:pt x="886" y="600"/>
                  <a:pt x="885" y="597"/>
                </a:cubicBezTo>
                <a:cubicBezTo>
                  <a:pt x="885" y="595"/>
                  <a:pt x="884" y="593"/>
                  <a:pt x="885" y="592"/>
                </a:cubicBezTo>
                <a:cubicBezTo>
                  <a:pt x="886" y="591"/>
                  <a:pt x="886" y="591"/>
                  <a:pt x="886" y="591"/>
                </a:cubicBezTo>
                <a:cubicBezTo>
                  <a:pt x="886" y="591"/>
                  <a:pt x="886" y="590"/>
                  <a:pt x="886" y="590"/>
                </a:cubicBezTo>
                <a:cubicBezTo>
                  <a:pt x="884" y="589"/>
                  <a:pt x="884" y="585"/>
                  <a:pt x="881" y="583"/>
                </a:cubicBezTo>
                <a:cubicBezTo>
                  <a:pt x="881" y="583"/>
                  <a:pt x="881" y="583"/>
                  <a:pt x="881" y="583"/>
                </a:cubicBezTo>
                <a:cubicBezTo>
                  <a:pt x="883" y="582"/>
                  <a:pt x="886" y="578"/>
                  <a:pt x="886" y="575"/>
                </a:cubicBezTo>
                <a:cubicBezTo>
                  <a:pt x="887" y="574"/>
                  <a:pt x="887" y="572"/>
                  <a:pt x="887" y="571"/>
                </a:cubicBezTo>
                <a:cubicBezTo>
                  <a:pt x="888" y="566"/>
                  <a:pt x="891" y="558"/>
                  <a:pt x="886" y="554"/>
                </a:cubicBezTo>
                <a:cubicBezTo>
                  <a:pt x="888" y="551"/>
                  <a:pt x="888" y="544"/>
                  <a:pt x="884" y="544"/>
                </a:cubicBezTo>
                <a:cubicBezTo>
                  <a:pt x="884" y="544"/>
                  <a:pt x="883" y="545"/>
                  <a:pt x="883" y="545"/>
                </a:cubicBezTo>
                <a:cubicBezTo>
                  <a:pt x="883" y="542"/>
                  <a:pt x="883" y="539"/>
                  <a:pt x="884" y="537"/>
                </a:cubicBezTo>
                <a:cubicBezTo>
                  <a:pt x="885" y="536"/>
                  <a:pt x="886" y="535"/>
                  <a:pt x="887" y="534"/>
                </a:cubicBezTo>
                <a:cubicBezTo>
                  <a:pt x="889" y="531"/>
                  <a:pt x="890" y="528"/>
                  <a:pt x="891" y="524"/>
                </a:cubicBezTo>
                <a:cubicBezTo>
                  <a:pt x="893" y="523"/>
                  <a:pt x="896" y="522"/>
                  <a:pt x="897" y="519"/>
                </a:cubicBezTo>
                <a:cubicBezTo>
                  <a:pt x="897" y="519"/>
                  <a:pt x="897" y="518"/>
                  <a:pt x="897" y="517"/>
                </a:cubicBezTo>
                <a:cubicBezTo>
                  <a:pt x="897" y="514"/>
                  <a:pt x="898" y="512"/>
                  <a:pt x="899" y="510"/>
                </a:cubicBezTo>
                <a:cubicBezTo>
                  <a:pt x="900" y="508"/>
                  <a:pt x="903" y="508"/>
                  <a:pt x="904" y="507"/>
                </a:cubicBezTo>
                <a:cubicBezTo>
                  <a:pt x="906" y="505"/>
                  <a:pt x="906" y="500"/>
                  <a:pt x="909" y="499"/>
                </a:cubicBezTo>
                <a:cubicBezTo>
                  <a:pt x="911" y="498"/>
                  <a:pt x="913" y="498"/>
                  <a:pt x="915" y="497"/>
                </a:cubicBezTo>
                <a:cubicBezTo>
                  <a:pt x="919" y="495"/>
                  <a:pt x="925" y="490"/>
                  <a:pt x="927" y="487"/>
                </a:cubicBezTo>
                <a:cubicBezTo>
                  <a:pt x="931" y="482"/>
                  <a:pt x="926" y="479"/>
                  <a:pt x="928" y="475"/>
                </a:cubicBezTo>
                <a:close/>
                <a:moveTo>
                  <a:pt x="900" y="207"/>
                </a:moveTo>
                <a:cubicBezTo>
                  <a:pt x="900" y="207"/>
                  <a:pt x="900" y="208"/>
                  <a:pt x="900" y="209"/>
                </a:cubicBezTo>
                <a:cubicBezTo>
                  <a:pt x="899" y="211"/>
                  <a:pt x="897" y="212"/>
                  <a:pt x="894" y="211"/>
                </a:cubicBezTo>
                <a:cubicBezTo>
                  <a:pt x="892" y="213"/>
                  <a:pt x="889" y="215"/>
                  <a:pt x="887" y="216"/>
                </a:cubicBezTo>
                <a:cubicBezTo>
                  <a:pt x="884" y="216"/>
                  <a:pt x="882" y="216"/>
                  <a:pt x="880" y="217"/>
                </a:cubicBezTo>
                <a:cubicBezTo>
                  <a:pt x="878" y="218"/>
                  <a:pt x="878" y="221"/>
                  <a:pt x="872" y="220"/>
                </a:cubicBezTo>
                <a:cubicBezTo>
                  <a:pt x="870" y="220"/>
                  <a:pt x="867" y="220"/>
                  <a:pt x="866" y="219"/>
                </a:cubicBezTo>
                <a:cubicBezTo>
                  <a:pt x="865" y="218"/>
                  <a:pt x="864" y="217"/>
                  <a:pt x="863" y="217"/>
                </a:cubicBezTo>
                <a:cubicBezTo>
                  <a:pt x="859" y="215"/>
                  <a:pt x="852" y="218"/>
                  <a:pt x="850" y="215"/>
                </a:cubicBezTo>
                <a:cubicBezTo>
                  <a:pt x="852" y="213"/>
                  <a:pt x="854" y="213"/>
                  <a:pt x="856" y="210"/>
                </a:cubicBezTo>
                <a:cubicBezTo>
                  <a:pt x="853" y="210"/>
                  <a:pt x="852" y="209"/>
                  <a:pt x="850" y="207"/>
                </a:cubicBezTo>
                <a:cubicBezTo>
                  <a:pt x="849" y="207"/>
                  <a:pt x="845" y="209"/>
                  <a:pt x="843" y="208"/>
                </a:cubicBezTo>
                <a:cubicBezTo>
                  <a:pt x="843" y="208"/>
                  <a:pt x="843" y="207"/>
                  <a:pt x="842" y="207"/>
                </a:cubicBezTo>
                <a:cubicBezTo>
                  <a:pt x="842" y="207"/>
                  <a:pt x="843" y="207"/>
                  <a:pt x="843" y="207"/>
                </a:cubicBezTo>
                <a:cubicBezTo>
                  <a:pt x="844" y="205"/>
                  <a:pt x="852" y="205"/>
                  <a:pt x="854" y="203"/>
                </a:cubicBezTo>
                <a:cubicBezTo>
                  <a:pt x="854" y="203"/>
                  <a:pt x="854" y="202"/>
                  <a:pt x="854" y="202"/>
                </a:cubicBezTo>
                <a:cubicBezTo>
                  <a:pt x="854" y="202"/>
                  <a:pt x="854" y="201"/>
                  <a:pt x="854" y="201"/>
                </a:cubicBezTo>
                <a:cubicBezTo>
                  <a:pt x="852" y="200"/>
                  <a:pt x="851" y="199"/>
                  <a:pt x="849" y="199"/>
                </a:cubicBezTo>
                <a:cubicBezTo>
                  <a:pt x="845" y="198"/>
                  <a:pt x="842" y="202"/>
                  <a:pt x="839" y="199"/>
                </a:cubicBezTo>
                <a:cubicBezTo>
                  <a:pt x="839" y="198"/>
                  <a:pt x="839" y="198"/>
                  <a:pt x="839" y="197"/>
                </a:cubicBezTo>
                <a:cubicBezTo>
                  <a:pt x="841" y="197"/>
                  <a:pt x="843" y="197"/>
                  <a:pt x="845" y="196"/>
                </a:cubicBezTo>
                <a:cubicBezTo>
                  <a:pt x="845" y="196"/>
                  <a:pt x="844" y="196"/>
                  <a:pt x="844" y="196"/>
                </a:cubicBezTo>
                <a:cubicBezTo>
                  <a:pt x="844" y="195"/>
                  <a:pt x="843" y="195"/>
                  <a:pt x="843" y="194"/>
                </a:cubicBezTo>
                <a:cubicBezTo>
                  <a:pt x="844" y="190"/>
                  <a:pt x="847" y="196"/>
                  <a:pt x="850" y="194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49" y="192"/>
                  <a:pt x="848" y="191"/>
                  <a:pt x="847" y="191"/>
                </a:cubicBezTo>
                <a:cubicBezTo>
                  <a:pt x="848" y="191"/>
                  <a:pt x="848" y="191"/>
                  <a:pt x="848" y="191"/>
                </a:cubicBezTo>
                <a:cubicBezTo>
                  <a:pt x="848" y="190"/>
                  <a:pt x="848" y="190"/>
                  <a:pt x="849" y="189"/>
                </a:cubicBezTo>
                <a:cubicBezTo>
                  <a:pt x="852" y="190"/>
                  <a:pt x="857" y="191"/>
                  <a:pt x="857" y="195"/>
                </a:cubicBezTo>
                <a:cubicBezTo>
                  <a:pt x="858" y="196"/>
                  <a:pt x="856" y="197"/>
                  <a:pt x="856" y="198"/>
                </a:cubicBezTo>
                <a:cubicBezTo>
                  <a:pt x="857" y="199"/>
                  <a:pt x="858" y="200"/>
                  <a:pt x="858" y="201"/>
                </a:cubicBezTo>
                <a:cubicBezTo>
                  <a:pt x="859" y="201"/>
                  <a:pt x="860" y="200"/>
                  <a:pt x="860" y="200"/>
                </a:cubicBezTo>
                <a:cubicBezTo>
                  <a:pt x="862" y="199"/>
                  <a:pt x="863" y="199"/>
                  <a:pt x="864" y="198"/>
                </a:cubicBezTo>
                <a:cubicBezTo>
                  <a:pt x="864" y="196"/>
                  <a:pt x="863" y="194"/>
                  <a:pt x="864" y="193"/>
                </a:cubicBezTo>
                <a:cubicBezTo>
                  <a:pt x="864" y="193"/>
                  <a:pt x="865" y="193"/>
                  <a:pt x="865" y="192"/>
                </a:cubicBezTo>
                <a:cubicBezTo>
                  <a:pt x="865" y="192"/>
                  <a:pt x="865" y="192"/>
                  <a:pt x="865" y="192"/>
                </a:cubicBezTo>
                <a:cubicBezTo>
                  <a:pt x="866" y="194"/>
                  <a:pt x="868" y="196"/>
                  <a:pt x="869" y="197"/>
                </a:cubicBezTo>
                <a:cubicBezTo>
                  <a:pt x="869" y="197"/>
                  <a:pt x="870" y="197"/>
                  <a:pt x="870" y="196"/>
                </a:cubicBezTo>
                <a:cubicBezTo>
                  <a:pt x="870" y="196"/>
                  <a:pt x="870" y="196"/>
                  <a:pt x="870" y="196"/>
                </a:cubicBezTo>
                <a:cubicBezTo>
                  <a:pt x="870" y="196"/>
                  <a:pt x="870" y="195"/>
                  <a:pt x="869" y="194"/>
                </a:cubicBezTo>
                <a:cubicBezTo>
                  <a:pt x="871" y="193"/>
                  <a:pt x="873" y="192"/>
                  <a:pt x="874" y="193"/>
                </a:cubicBezTo>
                <a:cubicBezTo>
                  <a:pt x="875" y="195"/>
                  <a:pt x="876" y="196"/>
                  <a:pt x="878" y="196"/>
                </a:cubicBezTo>
                <a:cubicBezTo>
                  <a:pt x="878" y="195"/>
                  <a:pt x="878" y="194"/>
                  <a:pt x="877" y="193"/>
                </a:cubicBezTo>
                <a:cubicBezTo>
                  <a:pt x="881" y="193"/>
                  <a:pt x="885" y="194"/>
                  <a:pt x="887" y="192"/>
                </a:cubicBezTo>
                <a:cubicBezTo>
                  <a:pt x="887" y="191"/>
                  <a:pt x="887" y="190"/>
                  <a:pt x="887" y="189"/>
                </a:cubicBezTo>
                <a:cubicBezTo>
                  <a:pt x="889" y="189"/>
                  <a:pt x="890" y="189"/>
                  <a:pt x="891" y="190"/>
                </a:cubicBezTo>
                <a:cubicBezTo>
                  <a:pt x="892" y="193"/>
                  <a:pt x="895" y="192"/>
                  <a:pt x="898" y="193"/>
                </a:cubicBezTo>
                <a:cubicBezTo>
                  <a:pt x="898" y="194"/>
                  <a:pt x="898" y="194"/>
                  <a:pt x="898" y="194"/>
                </a:cubicBezTo>
                <a:cubicBezTo>
                  <a:pt x="898" y="195"/>
                  <a:pt x="898" y="196"/>
                  <a:pt x="898" y="197"/>
                </a:cubicBezTo>
                <a:cubicBezTo>
                  <a:pt x="898" y="197"/>
                  <a:pt x="899" y="198"/>
                  <a:pt x="900" y="198"/>
                </a:cubicBezTo>
                <a:cubicBezTo>
                  <a:pt x="901" y="199"/>
                  <a:pt x="903" y="198"/>
                  <a:pt x="904" y="199"/>
                </a:cubicBezTo>
                <a:cubicBezTo>
                  <a:pt x="906" y="201"/>
                  <a:pt x="905" y="204"/>
                  <a:pt x="904" y="206"/>
                </a:cubicBezTo>
                <a:cubicBezTo>
                  <a:pt x="903" y="206"/>
                  <a:pt x="901" y="207"/>
                  <a:pt x="900" y="207"/>
                </a:cubicBezTo>
                <a:close/>
                <a:moveTo>
                  <a:pt x="704" y="171"/>
                </a:moveTo>
                <a:cubicBezTo>
                  <a:pt x="704" y="171"/>
                  <a:pt x="703" y="171"/>
                  <a:pt x="703" y="171"/>
                </a:cubicBezTo>
                <a:cubicBezTo>
                  <a:pt x="701" y="169"/>
                  <a:pt x="703" y="168"/>
                  <a:pt x="705" y="167"/>
                </a:cubicBezTo>
                <a:cubicBezTo>
                  <a:pt x="706" y="168"/>
                  <a:pt x="704" y="170"/>
                  <a:pt x="704" y="171"/>
                </a:cubicBezTo>
                <a:close/>
                <a:moveTo>
                  <a:pt x="691" y="147"/>
                </a:moveTo>
                <a:cubicBezTo>
                  <a:pt x="692" y="148"/>
                  <a:pt x="694" y="149"/>
                  <a:pt x="692" y="149"/>
                </a:cubicBezTo>
                <a:cubicBezTo>
                  <a:pt x="690" y="149"/>
                  <a:pt x="690" y="148"/>
                  <a:pt x="691" y="147"/>
                </a:cubicBezTo>
                <a:cubicBezTo>
                  <a:pt x="691" y="147"/>
                  <a:pt x="691" y="147"/>
                  <a:pt x="691" y="147"/>
                </a:cubicBezTo>
                <a:close/>
                <a:moveTo>
                  <a:pt x="688" y="153"/>
                </a:moveTo>
                <a:cubicBezTo>
                  <a:pt x="688" y="152"/>
                  <a:pt x="688" y="152"/>
                  <a:pt x="689" y="151"/>
                </a:cubicBezTo>
                <a:cubicBezTo>
                  <a:pt x="689" y="151"/>
                  <a:pt x="689" y="151"/>
                  <a:pt x="689" y="151"/>
                </a:cubicBezTo>
                <a:cubicBezTo>
                  <a:pt x="690" y="152"/>
                  <a:pt x="691" y="154"/>
                  <a:pt x="690" y="154"/>
                </a:cubicBezTo>
                <a:cubicBezTo>
                  <a:pt x="688" y="154"/>
                  <a:pt x="687" y="154"/>
                  <a:pt x="688" y="153"/>
                </a:cubicBezTo>
                <a:close/>
                <a:moveTo>
                  <a:pt x="845" y="85"/>
                </a:moveTo>
                <a:cubicBezTo>
                  <a:pt x="843" y="86"/>
                  <a:pt x="841" y="85"/>
                  <a:pt x="840" y="84"/>
                </a:cubicBezTo>
                <a:cubicBezTo>
                  <a:pt x="840" y="83"/>
                  <a:pt x="842" y="82"/>
                  <a:pt x="843" y="81"/>
                </a:cubicBezTo>
                <a:cubicBezTo>
                  <a:pt x="846" y="81"/>
                  <a:pt x="846" y="82"/>
                  <a:pt x="848" y="83"/>
                </a:cubicBezTo>
                <a:cubicBezTo>
                  <a:pt x="847" y="83"/>
                  <a:pt x="847" y="83"/>
                  <a:pt x="847" y="84"/>
                </a:cubicBezTo>
                <a:cubicBezTo>
                  <a:pt x="846" y="84"/>
                  <a:pt x="846" y="85"/>
                  <a:pt x="845" y="85"/>
                </a:cubicBezTo>
                <a:close/>
                <a:moveTo>
                  <a:pt x="849" y="129"/>
                </a:moveTo>
                <a:cubicBezTo>
                  <a:pt x="849" y="129"/>
                  <a:pt x="849" y="129"/>
                  <a:pt x="849" y="129"/>
                </a:cubicBezTo>
                <a:cubicBezTo>
                  <a:pt x="849" y="130"/>
                  <a:pt x="848" y="130"/>
                  <a:pt x="847" y="131"/>
                </a:cubicBezTo>
                <a:cubicBezTo>
                  <a:pt x="847" y="131"/>
                  <a:pt x="846" y="131"/>
                  <a:pt x="845" y="131"/>
                </a:cubicBezTo>
                <a:cubicBezTo>
                  <a:pt x="845" y="131"/>
                  <a:pt x="845" y="132"/>
                  <a:pt x="845" y="132"/>
                </a:cubicBezTo>
                <a:cubicBezTo>
                  <a:pt x="844" y="132"/>
                  <a:pt x="843" y="133"/>
                  <a:pt x="843" y="133"/>
                </a:cubicBezTo>
                <a:cubicBezTo>
                  <a:pt x="842" y="133"/>
                  <a:pt x="840" y="134"/>
                  <a:pt x="839" y="134"/>
                </a:cubicBezTo>
                <a:cubicBezTo>
                  <a:pt x="839" y="134"/>
                  <a:pt x="840" y="132"/>
                  <a:pt x="840" y="131"/>
                </a:cubicBezTo>
                <a:cubicBezTo>
                  <a:pt x="841" y="131"/>
                  <a:pt x="841" y="129"/>
                  <a:pt x="841" y="129"/>
                </a:cubicBezTo>
                <a:cubicBezTo>
                  <a:pt x="843" y="128"/>
                  <a:pt x="844" y="128"/>
                  <a:pt x="845" y="127"/>
                </a:cubicBezTo>
                <a:cubicBezTo>
                  <a:pt x="846" y="126"/>
                  <a:pt x="847" y="125"/>
                  <a:pt x="848" y="124"/>
                </a:cubicBezTo>
                <a:cubicBezTo>
                  <a:pt x="849" y="124"/>
                  <a:pt x="849" y="124"/>
                  <a:pt x="849" y="124"/>
                </a:cubicBezTo>
                <a:cubicBezTo>
                  <a:pt x="850" y="124"/>
                  <a:pt x="853" y="126"/>
                  <a:pt x="853" y="127"/>
                </a:cubicBezTo>
                <a:cubicBezTo>
                  <a:pt x="852" y="128"/>
                  <a:pt x="852" y="128"/>
                  <a:pt x="851" y="129"/>
                </a:cubicBezTo>
                <a:cubicBezTo>
                  <a:pt x="850" y="129"/>
                  <a:pt x="850" y="129"/>
                  <a:pt x="849" y="129"/>
                </a:cubicBezTo>
                <a:close/>
                <a:moveTo>
                  <a:pt x="872" y="130"/>
                </a:moveTo>
                <a:cubicBezTo>
                  <a:pt x="872" y="130"/>
                  <a:pt x="873" y="130"/>
                  <a:pt x="873" y="131"/>
                </a:cubicBezTo>
                <a:cubicBezTo>
                  <a:pt x="873" y="131"/>
                  <a:pt x="873" y="131"/>
                  <a:pt x="873" y="131"/>
                </a:cubicBezTo>
                <a:cubicBezTo>
                  <a:pt x="872" y="131"/>
                  <a:pt x="871" y="131"/>
                  <a:pt x="871" y="131"/>
                </a:cubicBezTo>
                <a:cubicBezTo>
                  <a:pt x="871" y="131"/>
                  <a:pt x="871" y="131"/>
                  <a:pt x="871" y="131"/>
                </a:cubicBezTo>
                <a:cubicBezTo>
                  <a:pt x="871" y="131"/>
                  <a:pt x="871" y="131"/>
                  <a:pt x="871" y="131"/>
                </a:cubicBezTo>
                <a:cubicBezTo>
                  <a:pt x="871" y="131"/>
                  <a:pt x="871" y="131"/>
                  <a:pt x="872" y="131"/>
                </a:cubicBezTo>
                <a:cubicBezTo>
                  <a:pt x="871" y="132"/>
                  <a:pt x="866" y="134"/>
                  <a:pt x="867" y="135"/>
                </a:cubicBezTo>
                <a:cubicBezTo>
                  <a:pt x="868" y="136"/>
                  <a:pt x="869" y="136"/>
                  <a:pt x="869" y="137"/>
                </a:cubicBezTo>
                <a:cubicBezTo>
                  <a:pt x="869" y="137"/>
                  <a:pt x="869" y="137"/>
                  <a:pt x="869" y="137"/>
                </a:cubicBezTo>
                <a:cubicBezTo>
                  <a:pt x="868" y="137"/>
                  <a:pt x="867" y="137"/>
                  <a:pt x="867" y="138"/>
                </a:cubicBezTo>
                <a:cubicBezTo>
                  <a:pt x="867" y="139"/>
                  <a:pt x="868" y="139"/>
                  <a:pt x="868" y="139"/>
                </a:cubicBezTo>
                <a:cubicBezTo>
                  <a:pt x="868" y="140"/>
                  <a:pt x="866" y="140"/>
                  <a:pt x="865" y="141"/>
                </a:cubicBezTo>
                <a:cubicBezTo>
                  <a:pt x="866" y="141"/>
                  <a:pt x="866" y="141"/>
                  <a:pt x="866" y="142"/>
                </a:cubicBezTo>
                <a:cubicBezTo>
                  <a:pt x="866" y="142"/>
                  <a:pt x="864" y="143"/>
                  <a:pt x="864" y="143"/>
                </a:cubicBezTo>
                <a:cubicBezTo>
                  <a:pt x="865" y="144"/>
                  <a:pt x="865" y="145"/>
                  <a:pt x="865" y="146"/>
                </a:cubicBezTo>
                <a:cubicBezTo>
                  <a:pt x="865" y="146"/>
                  <a:pt x="864" y="146"/>
                  <a:pt x="864" y="146"/>
                </a:cubicBezTo>
                <a:cubicBezTo>
                  <a:pt x="864" y="146"/>
                  <a:pt x="864" y="146"/>
                  <a:pt x="864" y="147"/>
                </a:cubicBezTo>
                <a:cubicBezTo>
                  <a:pt x="863" y="147"/>
                  <a:pt x="863" y="147"/>
                  <a:pt x="862" y="148"/>
                </a:cubicBezTo>
                <a:cubicBezTo>
                  <a:pt x="862" y="148"/>
                  <a:pt x="863" y="148"/>
                  <a:pt x="863" y="148"/>
                </a:cubicBezTo>
                <a:cubicBezTo>
                  <a:pt x="863" y="149"/>
                  <a:pt x="862" y="149"/>
                  <a:pt x="861" y="149"/>
                </a:cubicBezTo>
                <a:cubicBezTo>
                  <a:pt x="861" y="149"/>
                  <a:pt x="861" y="150"/>
                  <a:pt x="861" y="150"/>
                </a:cubicBezTo>
                <a:cubicBezTo>
                  <a:pt x="861" y="150"/>
                  <a:pt x="860" y="150"/>
                  <a:pt x="860" y="150"/>
                </a:cubicBezTo>
                <a:cubicBezTo>
                  <a:pt x="860" y="151"/>
                  <a:pt x="858" y="152"/>
                  <a:pt x="857" y="153"/>
                </a:cubicBezTo>
                <a:cubicBezTo>
                  <a:pt x="856" y="153"/>
                  <a:pt x="856" y="154"/>
                  <a:pt x="856" y="154"/>
                </a:cubicBezTo>
                <a:cubicBezTo>
                  <a:pt x="855" y="154"/>
                  <a:pt x="854" y="154"/>
                  <a:pt x="854" y="155"/>
                </a:cubicBezTo>
                <a:cubicBezTo>
                  <a:pt x="853" y="155"/>
                  <a:pt x="852" y="156"/>
                  <a:pt x="851" y="157"/>
                </a:cubicBezTo>
                <a:cubicBezTo>
                  <a:pt x="850" y="157"/>
                  <a:pt x="849" y="157"/>
                  <a:pt x="848" y="158"/>
                </a:cubicBezTo>
                <a:cubicBezTo>
                  <a:pt x="847" y="158"/>
                  <a:pt x="848" y="159"/>
                  <a:pt x="846" y="160"/>
                </a:cubicBezTo>
                <a:cubicBezTo>
                  <a:pt x="845" y="160"/>
                  <a:pt x="844" y="159"/>
                  <a:pt x="843" y="159"/>
                </a:cubicBezTo>
                <a:cubicBezTo>
                  <a:pt x="843" y="159"/>
                  <a:pt x="843" y="159"/>
                  <a:pt x="843" y="159"/>
                </a:cubicBezTo>
                <a:cubicBezTo>
                  <a:pt x="843" y="160"/>
                  <a:pt x="844" y="161"/>
                  <a:pt x="844" y="162"/>
                </a:cubicBezTo>
                <a:cubicBezTo>
                  <a:pt x="844" y="162"/>
                  <a:pt x="842" y="163"/>
                  <a:pt x="842" y="163"/>
                </a:cubicBezTo>
                <a:cubicBezTo>
                  <a:pt x="840" y="161"/>
                  <a:pt x="841" y="162"/>
                  <a:pt x="839" y="162"/>
                </a:cubicBezTo>
                <a:cubicBezTo>
                  <a:pt x="839" y="163"/>
                  <a:pt x="841" y="163"/>
                  <a:pt x="841" y="164"/>
                </a:cubicBezTo>
                <a:cubicBezTo>
                  <a:pt x="841" y="164"/>
                  <a:pt x="838" y="165"/>
                  <a:pt x="837" y="165"/>
                </a:cubicBezTo>
                <a:cubicBezTo>
                  <a:pt x="836" y="165"/>
                  <a:pt x="835" y="164"/>
                  <a:pt x="834" y="164"/>
                </a:cubicBezTo>
                <a:cubicBezTo>
                  <a:pt x="834" y="164"/>
                  <a:pt x="833" y="164"/>
                  <a:pt x="832" y="164"/>
                </a:cubicBezTo>
                <a:cubicBezTo>
                  <a:pt x="830" y="164"/>
                  <a:pt x="827" y="163"/>
                  <a:pt x="827" y="162"/>
                </a:cubicBezTo>
                <a:cubicBezTo>
                  <a:pt x="827" y="162"/>
                  <a:pt x="827" y="162"/>
                  <a:pt x="827" y="162"/>
                </a:cubicBezTo>
                <a:cubicBezTo>
                  <a:pt x="826" y="162"/>
                  <a:pt x="826" y="162"/>
                  <a:pt x="826" y="163"/>
                </a:cubicBezTo>
                <a:cubicBezTo>
                  <a:pt x="827" y="163"/>
                  <a:pt x="830" y="164"/>
                  <a:pt x="830" y="165"/>
                </a:cubicBezTo>
                <a:cubicBezTo>
                  <a:pt x="830" y="165"/>
                  <a:pt x="829" y="165"/>
                  <a:pt x="829" y="166"/>
                </a:cubicBezTo>
                <a:cubicBezTo>
                  <a:pt x="829" y="166"/>
                  <a:pt x="829" y="166"/>
                  <a:pt x="829" y="166"/>
                </a:cubicBezTo>
                <a:cubicBezTo>
                  <a:pt x="830" y="166"/>
                  <a:pt x="830" y="166"/>
                  <a:pt x="831" y="166"/>
                </a:cubicBezTo>
                <a:cubicBezTo>
                  <a:pt x="832" y="167"/>
                  <a:pt x="830" y="168"/>
                  <a:pt x="830" y="169"/>
                </a:cubicBezTo>
                <a:cubicBezTo>
                  <a:pt x="830" y="169"/>
                  <a:pt x="830" y="170"/>
                  <a:pt x="830" y="170"/>
                </a:cubicBezTo>
                <a:cubicBezTo>
                  <a:pt x="829" y="171"/>
                  <a:pt x="827" y="171"/>
                  <a:pt x="827" y="172"/>
                </a:cubicBezTo>
                <a:cubicBezTo>
                  <a:pt x="826" y="173"/>
                  <a:pt x="827" y="174"/>
                  <a:pt x="827" y="174"/>
                </a:cubicBezTo>
                <a:cubicBezTo>
                  <a:pt x="827" y="175"/>
                  <a:pt x="826" y="175"/>
                  <a:pt x="825" y="176"/>
                </a:cubicBezTo>
                <a:cubicBezTo>
                  <a:pt x="825" y="177"/>
                  <a:pt x="825" y="178"/>
                  <a:pt x="826" y="179"/>
                </a:cubicBezTo>
                <a:cubicBezTo>
                  <a:pt x="826" y="179"/>
                  <a:pt x="826" y="179"/>
                  <a:pt x="827" y="179"/>
                </a:cubicBezTo>
                <a:cubicBezTo>
                  <a:pt x="826" y="180"/>
                  <a:pt x="825" y="181"/>
                  <a:pt x="825" y="181"/>
                </a:cubicBezTo>
                <a:cubicBezTo>
                  <a:pt x="825" y="181"/>
                  <a:pt x="825" y="181"/>
                  <a:pt x="825" y="181"/>
                </a:cubicBezTo>
                <a:cubicBezTo>
                  <a:pt x="826" y="182"/>
                  <a:pt x="826" y="183"/>
                  <a:pt x="826" y="183"/>
                </a:cubicBezTo>
                <a:cubicBezTo>
                  <a:pt x="826" y="184"/>
                  <a:pt x="825" y="185"/>
                  <a:pt x="825" y="185"/>
                </a:cubicBezTo>
                <a:cubicBezTo>
                  <a:pt x="824" y="186"/>
                  <a:pt x="824" y="188"/>
                  <a:pt x="823" y="189"/>
                </a:cubicBezTo>
                <a:cubicBezTo>
                  <a:pt x="823" y="190"/>
                  <a:pt x="823" y="190"/>
                  <a:pt x="821" y="190"/>
                </a:cubicBezTo>
                <a:cubicBezTo>
                  <a:pt x="821" y="190"/>
                  <a:pt x="820" y="190"/>
                  <a:pt x="820" y="190"/>
                </a:cubicBezTo>
                <a:cubicBezTo>
                  <a:pt x="819" y="190"/>
                  <a:pt x="815" y="189"/>
                  <a:pt x="815" y="190"/>
                </a:cubicBezTo>
                <a:cubicBezTo>
                  <a:pt x="814" y="191"/>
                  <a:pt x="817" y="191"/>
                  <a:pt x="817" y="192"/>
                </a:cubicBezTo>
                <a:cubicBezTo>
                  <a:pt x="817" y="193"/>
                  <a:pt x="816" y="193"/>
                  <a:pt x="816" y="193"/>
                </a:cubicBezTo>
                <a:cubicBezTo>
                  <a:pt x="816" y="194"/>
                  <a:pt x="816" y="195"/>
                  <a:pt x="816" y="195"/>
                </a:cubicBezTo>
                <a:cubicBezTo>
                  <a:pt x="815" y="197"/>
                  <a:pt x="813" y="196"/>
                  <a:pt x="812" y="196"/>
                </a:cubicBezTo>
                <a:cubicBezTo>
                  <a:pt x="812" y="196"/>
                  <a:pt x="812" y="196"/>
                  <a:pt x="812" y="196"/>
                </a:cubicBezTo>
                <a:cubicBezTo>
                  <a:pt x="812" y="196"/>
                  <a:pt x="812" y="196"/>
                  <a:pt x="812" y="196"/>
                </a:cubicBezTo>
                <a:cubicBezTo>
                  <a:pt x="812" y="197"/>
                  <a:pt x="811" y="198"/>
                  <a:pt x="809" y="199"/>
                </a:cubicBezTo>
                <a:cubicBezTo>
                  <a:pt x="809" y="199"/>
                  <a:pt x="809" y="199"/>
                  <a:pt x="809" y="199"/>
                </a:cubicBezTo>
                <a:cubicBezTo>
                  <a:pt x="808" y="199"/>
                  <a:pt x="808" y="198"/>
                  <a:pt x="808" y="197"/>
                </a:cubicBezTo>
                <a:cubicBezTo>
                  <a:pt x="808" y="197"/>
                  <a:pt x="808" y="197"/>
                  <a:pt x="808" y="197"/>
                </a:cubicBezTo>
                <a:cubicBezTo>
                  <a:pt x="808" y="198"/>
                  <a:pt x="807" y="200"/>
                  <a:pt x="805" y="200"/>
                </a:cubicBezTo>
                <a:cubicBezTo>
                  <a:pt x="806" y="200"/>
                  <a:pt x="805" y="201"/>
                  <a:pt x="806" y="202"/>
                </a:cubicBezTo>
                <a:cubicBezTo>
                  <a:pt x="805" y="202"/>
                  <a:pt x="805" y="202"/>
                  <a:pt x="805" y="202"/>
                </a:cubicBezTo>
                <a:cubicBezTo>
                  <a:pt x="805" y="202"/>
                  <a:pt x="804" y="202"/>
                  <a:pt x="803" y="202"/>
                </a:cubicBezTo>
                <a:cubicBezTo>
                  <a:pt x="802" y="201"/>
                  <a:pt x="804" y="200"/>
                  <a:pt x="803" y="200"/>
                </a:cubicBezTo>
                <a:cubicBezTo>
                  <a:pt x="803" y="199"/>
                  <a:pt x="803" y="199"/>
                  <a:pt x="803" y="199"/>
                </a:cubicBezTo>
                <a:cubicBezTo>
                  <a:pt x="803" y="198"/>
                  <a:pt x="804" y="198"/>
                  <a:pt x="804" y="197"/>
                </a:cubicBezTo>
                <a:cubicBezTo>
                  <a:pt x="805" y="196"/>
                  <a:pt x="805" y="195"/>
                  <a:pt x="806" y="194"/>
                </a:cubicBezTo>
                <a:cubicBezTo>
                  <a:pt x="804" y="194"/>
                  <a:pt x="802" y="194"/>
                  <a:pt x="801" y="194"/>
                </a:cubicBezTo>
                <a:cubicBezTo>
                  <a:pt x="801" y="194"/>
                  <a:pt x="802" y="195"/>
                  <a:pt x="801" y="196"/>
                </a:cubicBezTo>
                <a:cubicBezTo>
                  <a:pt x="801" y="196"/>
                  <a:pt x="801" y="196"/>
                  <a:pt x="801" y="196"/>
                </a:cubicBezTo>
                <a:cubicBezTo>
                  <a:pt x="801" y="196"/>
                  <a:pt x="801" y="196"/>
                  <a:pt x="802" y="196"/>
                </a:cubicBezTo>
                <a:cubicBezTo>
                  <a:pt x="801" y="197"/>
                  <a:pt x="800" y="198"/>
                  <a:pt x="799" y="198"/>
                </a:cubicBezTo>
                <a:cubicBezTo>
                  <a:pt x="799" y="199"/>
                  <a:pt x="798" y="199"/>
                  <a:pt x="798" y="199"/>
                </a:cubicBezTo>
                <a:cubicBezTo>
                  <a:pt x="798" y="200"/>
                  <a:pt x="803" y="201"/>
                  <a:pt x="801" y="203"/>
                </a:cubicBezTo>
                <a:cubicBezTo>
                  <a:pt x="800" y="203"/>
                  <a:pt x="800" y="203"/>
                  <a:pt x="800" y="203"/>
                </a:cubicBezTo>
                <a:cubicBezTo>
                  <a:pt x="799" y="203"/>
                  <a:pt x="799" y="204"/>
                  <a:pt x="799" y="205"/>
                </a:cubicBezTo>
                <a:cubicBezTo>
                  <a:pt x="798" y="205"/>
                  <a:pt x="796" y="205"/>
                  <a:pt x="795" y="205"/>
                </a:cubicBezTo>
                <a:cubicBezTo>
                  <a:pt x="795" y="205"/>
                  <a:pt x="795" y="205"/>
                  <a:pt x="794" y="204"/>
                </a:cubicBezTo>
                <a:cubicBezTo>
                  <a:pt x="794" y="204"/>
                  <a:pt x="794" y="204"/>
                  <a:pt x="794" y="204"/>
                </a:cubicBezTo>
                <a:cubicBezTo>
                  <a:pt x="793" y="204"/>
                  <a:pt x="793" y="204"/>
                  <a:pt x="792" y="203"/>
                </a:cubicBezTo>
                <a:cubicBezTo>
                  <a:pt x="792" y="203"/>
                  <a:pt x="792" y="204"/>
                  <a:pt x="792" y="204"/>
                </a:cubicBezTo>
                <a:cubicBezTo>
                  <a:pt x="793" y="204"/>
                  <a:pt x="793" y="205"/>
                  <a:pt x="793" y="206"/>
                </a:cubicBezTo>
                <a:cubicBezTo>
                  <a:pt x="793" y="206"/>
                  <a:pt x="793" y="206"/>
                  <a:pt x="793" y="206"/>
                </a:cubicBezTo>
                <a:cubicBezTo>
                  <a:pt x="793" y="206"/>
                  <a:pt x="793" y="206"/>
                  <a:pt x="793" y="206"/>
                </a:cubicBezTo>
                <a:cubicBezTo>
                  <a:pt x="792" y="206"/>
                  <a:pt x="791" y="205"/>
                  <a:pt x="791" y="205"/>
                </a:cubicBezTo>
                <a:cubicBezTo>
                  <a:pt x="791" y="205"/>
                  <a:pt x="791" y="205"/>
                  <a:pt x="791" y="205"/>
                </a:cubicBezTo>
                <a:cubicBezTo>
                  <a:pt x="791" y="205"/>
                  <a:pt x="791" y="205"/>
                  <a:pt x="790" y="205"/>
                </a:cubicBezTo>
                <a:cubicBezTo>
                  <a:pt x="790" y="207"/>
                  <a:pt x="790" y="207"/>
                  <a:pt x="787" y="207"/>
                </a:cubicBezTo>
                <a:cubicBezTo>
                  <a:pt x="787" y="207"/>
                  <a:pt x="787" y="207"/>
                  <a:pt x="787" y="207"/>
                </a:cubicBezTo>
                <a:cubicBezTo>
                  <a:pt x="787" y="207"/>
                  <a:pt x="787" y="207"/>
                  <a:pt x="787" y="207"/>
                </a:cubicBezTo>
                <a:cubicBezTo>
                  <a:pt x="788" y="208"/>
                  <a:pt x="790" y="208"/>
                  <a:pt x="791" y="208"/>
                </a:cubicBezTo>
                <a:cubicBezTo>
                  <a:pt x="792" y="209"/>
                  <a:pt x="791" y="211"/>
                  <a:pt x="790" y="212"/>
                </a:cubicBezTo>
                <a:cubicBezTo>
                  <a:pt x="790" y="212"/>
                  <a:pt x="789" y="213"/>
                  <a:pt x="788" y="213"/>
                </a:cubicBezTo>
                <a:cubicBezTo>
                  <a:pt x="785" y="213"/>
                  <a:pt x="786" y="211"/>
                  <a:pt x="782" y="213"/>
                </a:cubicBezTo>
                <a:cubicBezTo>
                  <a:pt x="782" y="213"/>
                  <a:pt x="782" y="213"/>
                  <a:pt x="783" y="213"/>
                </a:cubicBezTo>
                <a:cubicBezTo>
                  <a:pt x="783" y="216"/>
                  <a:pt x="785" y="215"/>
                  <a:pt x="787" y="216"/>
                </a:cubicBezTo>
                <a:cubicBezTo>
                  <a:pt x="787" y="216"/>
                  <a:pt x="787" y="216"/>
                  <a:pt x="788" y="216"/>
                </a:cubicBezTo>
                <a:cubicBezTo>
                  <a:pt x="788" y="217"/>
                  <a:pt x="788" y="217"/>
                  <a:pt x="788" y="217"/>
                </a:cubicBezTo>
                <a:cubicBezTo>
                  <a:pt x="789" y="217"/>
                  <a:pt x="789" y="217"/>
                  <a:pt x="789" y="218"/>
                </a:cubicBezTo>
                <a:cubicBezTo>
                  <a:pt x="789" y="218"/>
                  <a:pt x="789" y="219"/>
                  <a:pt x="788" y="219"/>
                </a:cubicBezTo>
                <a:cubicBezTo>
                  <a:pt x="789" y="220"/>
                  <a:pt x="790" y="220"/>
                  <a:pt x="790" y="220"/>
                </a:cubicBezTo>
                <a:cubicBezTo>
                  <a:pt x="789" y="221"/>
                  <a:pt x="788" y="220"/>
                  <a:pt x="787" y="221"/>
                </a:cubicBezTo>
                <a:cubicBezTo>
                  <a:pt x="786" y="221"/>
                  <a:pt x="785" y="222"/>
                  <a:pt x="784" y="222"/>
                </a:cubicBezTo>
                <a:cubicBezTo>
                  <a:pt x="783" y="223"/>
                  <a:pt x="782" y="223"/>
                  <a:pt x="782" y="223"/>
                </a:cubicBezTo>
                <a:cubicBezTo>
                  <a:pt x="783" y="223"/>
                  <a:pt x="784" y="224"/>
                  <a:pt x="785" y="224"/>
                </a:cubicBezTo>
                <a:cubicBezTo>
                  <a:pt x="785" y="224"/>
                  <a:pt x="786" y="224"/>
                  <a:pt x="787" y="224"/>
                </a:cubicBezTo>
                <a:cubicBezTo>
                  <a:pt x="787" y="225"/>
                  <a:pt x="787" y="225"/>
                  <a:pt x="787" y="225"/>
                </a:cubicBezTo>
                <a:cubicBezTo>
                  <a:pt x="788" y="225"/>
                  <a:pt x="788" y="226"/>
                  <a:pt x="789" y="226"/>
                </a:cubicBezTo>
                <a:cubicBezTo>
                  <a:pt x="789" y="226"/>
                  <a:pt x="791" y="227"/>
                  <a:pt x="790" y="228"/>
                </a:cubicBezTo>
                <a:cubicBezTo>
                  <a:pt x="790" y="228"/>
                  <a:pt x="789" y="228"/>
                  <a:pt x="788" y="228"/>
                </a:cubicBezTo>
                <a:cubicBezTo>
                  <a:pt x="787" y="228"/>
                  <a:pt x="786" y="228"/>
                  <a:pt x="785" y="228"/>
                </a:cubicBezTo>
                <a:cubicBezTo>
                  <a:pt x="784" y="228"/>
                  <a:pt x="784" y="228"/>
                  <a:pt x="783" y="228"/>
                </a:cubicBezTo>
                <a:cubicBezTo>
                  <a:pt x="783" y="228"/>
                  <a:pt x="783" y="228"/>
                  <a:pt x="783" y="228"/>
                </a:cubicBezTo>
                <a:cubicBezTo>
                  <a:pt x="783" y="228"/>
                  <a:pt x="783" y="229"/>
                  <a:pt x="784" y="229"/>
                </a:cubicBezTo>
                <a:cubicBezTo>
                  <a:pt x="784" y="229"/>
                  <a:pt x="785" y="229"/>
                  <a:pt x="785" y="229"/>
                </a:cubicBezTo>
                <a:cubicBezTo>
                  <a:pt x="786" y="229"/>
                  <a:pt x="788" y="230"/>
                  <a:pt x="789" y="229"/>
                </a:cubicBezTo>
                <a:cubicBezTo>
                  <a:pt x="789" y="229"/>
                  <a:pt x="789" y="230"/>
                  <a:pt x="789" y="230"/>
                </a:cubicBezTo>
                <a:cubicBezTo>
                  <a:pt x="789" y="231"/>
                  <a:pt x="788" y="231"/>
                  <a:pt x="787" y="231"/>
                </a:cubicBezTo>
                <a:cubicBezTo>
                  <a:pt x="787" y="231"/>
                  <a:pt x="787" y="232"/>
                  <a:pt x="787" y="232"/>
                </a:cubicBezTo>
                <a:cubicBezTo>
                  <a:pt x="786" y="232"/>
                  <a:pt x="785" y="232"/>
                  <a:pt x="784" y="232"/>
                </a:cubicBezTo>
                <a:cubicBezTo>
                  <a:pt x="784" y="232"/>
                  <a:pt x="784" y="232"/>
                  <a:pt x="784" y="232"/>
                </a:cubicBezTo>
                <a:cubicBezTo>
                  <a:pt x="785" y="233"/>
                  <a:pt x="786" y="233"/>
                  <a:pt x="786" y="234"/>
                </a:cubicBezTo>
                <a:cubicBezTo>
                  <a:pt x="786" y="234"/>
                  <a:pt x="786" y="234"/>
                  <a:pt x="785" y="234"/>
                </a:cubicBezTo>
                <a:cubicBezTo>
                  <a:pt x="784" y="234"/>
                  <a:pt x="784" y="234"/>
                  <a:pt x="783" y="234"/>
                </a:cubicBezTo>
                <a:cubicBezTo>
                  <a:pt x="783" y="234"/>
                  <a:pt x="783" y="234"/>
                  <a:pt x="783" y="234"/>
                </a:cubicBezTo>
                <a:cubicBezTo>
                  <a:pt x="783" y="235"/>
                  <a:pt x="784" y="235"/>
                  <a:pt x="785" y="236"/>
                </a:cubicBezTo>
                <a:cubicBezTo>
                  <a:pt x="785" y="236"/>
                  <a:pt x="785" y="236"/>
                  <a:pt x="785" y="236"/>
                </a:cubicBezTo>
                <a:cubicBezTo>
                  <a:pt x="785" y="236"/>
                  <a:pt x="785" y="236"/>
                  <a:pt x="785" y="236"/>
                </a:cubicBezTo>
                <a:cubicBezTo>
                  <a:pt x="784" y="236"/>
                  <a:pt x="781" y="236"/>
                  <a:pt x="781" y="235"/>
                </a:cubicBezTo>
                <a:cubicBezTo>
                  <a:pt x="781" y="235"/>
                  <a:pt x="781" y="235"/>
                  <a:pt x="781" y="235"/>
                </a:cubicBezTo>
                <a:cubicBezTo>
                  <a:pt x="780" y="236"/>
                  <a:pt x="781" y="237"/>
                  <a:pt x="782" y="238"/>
                </a:cubicBezTo>
                <a:cubicBezTo>
                  <a:pt x="782" y="238"/>
                  <a:pt x="782" y="239"/>
                  <a:pt x="782" y="239"/>
                </a:cubicBezTo>
                <a:cubicBezTo>
                  <a:pt x="783" y="239"/>
                  <a:pt x="783" y="239"/>
                  <a:pt x="783" y="239"/>
                </a:cubicBezTo>
                <a:cubicBezTo>
                  <a:pt x="782" y="240"/>
                  <a:pt x="781" y="240"/>
                  <a:pt x="780" y="240"/>
                </a:cubicBezTo>
                <a:cubicBezTo>
                  <a:pt x="779" y="241"/>
                  <a:pt x="778" y="242"/>
                  <a:pt x="777" y="242"/>
                </a:cubicBezTo>
                <a:cubicBezTo>
                  <a:pt x="778" y="243"/>
                  <a:pt x="778" y="244"/>
                  <a:pt x="778" y="244"/>
                </a:cubicBezTo>
                <a:cubicBezTo>
                  <a:pt x="779" y="245"/>
                  <a:pt x="780" y="245"/>
                  <a:pt x="781" y="245"/>
                </a:cubicBezTo>
                <a:cubicBezTo>
                  <a:pt x="781" y="245"/>
                  <a:pt x="781" y="245"/>
                  <a:pt x="781" y="245"/>
                </a:cubicBezTo>
                <a:cubicBezTo>
                  <a:pt x="781" y="245"/>
                  <a:pt x="781" y="245"/>
                  <a:pt x="781" y="245"/>
                </a:cubicBezTo>
                <a:cubicBezTo>
                  <a:pt x="780" y="246"/>
                  <a:pt x="777" y="245"/>
                  <a:pt x="775" y="245"/>
                </a:cubicBezTo>
                <a:cubicBezTo>
                  <a:pt x="777" y="246"/>
                  <a:pt x="779" y="247"/>
                  <a:pt x="781" y="247"/>
                </a:cubicBezTo>
                <a:cubicBezTo>
                  <a:pt x="781" y="248"/>
                  <a:pt x="783" y="249"/>
                  <a:pt x="784" y="250"/>
                </a:cubicBezTo>
                <a:cubicBezTo>
                  <a:pt x="783" y="251"/>
                  <a:pt x="782" y="253"/>
                  <a:pt x="780" y="253"/>
                </a:cubicBezTo>
                <a:cubicBezTo>
                  <a:pt x="780" y="253"/>
                  <a:pt x="780" y="253"/>
                  <a:pt x="780" y="253"/>
                </a:cubicBezTo>
                <a:cubicBezTo>
                  <a:pt x="781" y="253"/>
                  <a:pt x="782" y="253"/>
                  <a:pt x="783" y="253"/>
                </a:cubicBezTo>
                <a:cubicBezTo>
                  <a:pt x="783" y="253"/>
                  <a:pt x="782" y="253"/>
                  <a:pt x="782" y="254"/>
                </a:cubicBezTo>
                <a:cubicBezTo>
                  <a:pt x="782" y="254"/>
                  <a:pt x="782" y="255"/>
                  <a:pt x="781" y="255"/>
                </a:cubicBezTo>
                <a:cubicBezTo>
                  <a:pt x="781" y="256"/>
                  <a:pt x="781" y="258"/>
                  <a:pt x="781" y="258"/>
                </a:cubicBezTo>
                <a:cubicBezTo>
                  <a:pt x="781" y="258"/>
                  <a:pt x="780" y="258"/>
                  <a:pt x="780" y="258"/>
                </a:cubicBezTo>
                <a:cubicBezTo>
                  <a:pt x="779" y="258"/>
                  <a:pt x="777" y="257"/>
                  <a:pt x="776" y="258"/>
                </a:cubicBezTo>
                <a:cubicBezTo>
                  <a:pt x="776" y="259"/>
                  <a:pt x="776" y="259"/>
                  <a:pt x="776" y="259"/>
                </a:cubicBezTo>
                <a:cubicBezTo>
                  <a:pt x="776" y="260"/>
                  <a:pt x="779" y="260"/>
                  <a:pt x="780" y="260"/>
                </a:cubicBezTo>
                <a:cubicBezTo>
                  <a:pt x="780" y="260"/>
                  <a:pt x="780" y="260"/>
                  <a:pt x="780" y="260"/>
                </a:cubicBezTo>
                <a:cubicBezTo>
                  <a:pt x="778" y="261"/>
                  <a:pt x="780" y="262"/>
                  <a:pt x="779" y="263"/>
                </a:cubicBezTo>
                <a:cubicBezTo>
                  <a:pt x="778" y="263"/>
                  <a:pt x="778" y="263"/>
                  <a:pt x="777" y="263"/>
                </a:cubicBezTo>
                <a:cubicBezTo>
                  <a:pt x="777" y="263"/>
                  <a:pt x="777" y="264"/>
                  <a:pt x="777" y="264"/>
                </a:cubicBezTo>
                <a:cubicBezTo>
                  <a:pt x="778" y="264"/>
                  <a:pt x="779" y="264"/>
                  <a:pt x="779" y="264"/>
                </a:cubicBezTo>
                <a:cubicBezTo>
                  <a:pt x="778" y="264"/>
                  <a:pt x="776" y="264"/>
                  <a:pt x="775" y="265"/>
                </a:cubicBezTo>
                <a:cubicBezTo>
                  <a:pt x="775" y="266"/>
                  <a:pt x="777" y="266"/>
                  <a:pt x="778" y="266"/>
                </a:cubicBezTo>
                <a:cubicBezTo>
                  <a:pt x="779" y="266"/>
                  <a:pt x="779" y="266"/>
                  <a:pt x="780" y="265"/>
                </a:cubicBezTo>
                <a:cubicBezTo>
                  <a:pt x="781" y="265"/>
                  <a:pt x="781" y="265"/>
                  <a:pt x="781" y="265"/>
                </a:cubicBezTo>
                <a:cubicBezTo>
                  <a:pt x="782" y="267"/>
                  <a:pt x="776" y="269"/>
                  <a:pt x="773" y="269"/>
                </a:cubicBezTo>
                <a:cubicBezTo>
                  <a:pt x="773" y="270"/>
                  <a:pt x="775" y="271"/>
                  <a:pt x="776" y="270"/>
                </a:cubicBezTo>
                <a:cubicBezTo>
                  <a:pt x="777" y="270"/>
                  <a:pt x="777" y="269"/>
                  <a:pt x="778" y="269"/>
                </a:cubicBezTo>
                <a:cubicBezTo>
                  <a:pt x="777" y="270"/>
                  <a:pt x="780" y="270"/>
                  <a:pt x="779" y="272"/>
                </a:cubicBezTo>
                <a:cubicBezTo>
                  <a:pt x="779" y="272"/>
                  <a:pt x="779" y="272"/>
                  <a:pt x="779" y="273"/>
                </a:cubicBezTo>
                <a:cubicBezTo>
                  <a:pt x="778" y="273"/>
                  <a:pt x="777" y="273"/>
                  <a:pt x="777" y="273"/>
                </a:cubicBezTo>
                <a:cubicBezTo>
                  <a:pt x="776" y="273"/>
                  <a:pt x="775" y="273"/>
                  <a:pt x="774" y="273"/>
                </a:cubicBezTo>
                <a:cubicBezTo>
                  <a:pt x="773" y="273"/>
                  <a:pt x="771" y="272"/>
                  <a:pt x="770" y="272"/>
                </a:cubicBezTo>
                <a:cubicBezTo>
                  <a:pt x="768" y="273"/>
                  <a:pt x="768" y="275"/>
                  <a:pt x="767" y="275"/>
                </a:cubicBezTo>
                <a:cubicBezTo>
                  <a:pt x="767" y="275"/>
                  <a:pt x="767" y="275"/>
                  <a:pt x="767" y="275"/>
                </a:cubicBezTo>
                <a:cubicBezTo>
                  <a:pt x="766" y="275"/>
                  <a:pt x="766" y="274"/>
                  <a:pt x="765" y="274"/>
                </a:cubicBezTo>
                <a:cubicBezTo>
                  <a:pt x="763" y="274"/>
                  <a:pt x="762" y="275"/>
                  <a:pt x="761" y="275"/>
                </a:cubicBezTo>
                <a:cubicBezTo>
                  <a:pt x="760" y="273"/>
                  <a:pt x="764" y="272"/>
                  <a:pt x="763" y="271"/>
                </a:cubicBezTo>
                <a:cubicBezTo>
                  <a:pt x="763" y="271"/>
                  <a:pt x="763" y="271"/>
                  <a:pt x="762" y="271"/>
                </a:cubicBezTo>
                <a:cubicBezTo>
                  <a:pt x="763" y="270"/>
                  <a:pt x="763" y="269"/>
                  <a:pt x="764" y="269"/>
                </a:cubicBezTo>
                <a:cubicBezTo>
                  <a:pt x="763" y="269"/>
                  <a:pt x="763" y="269"/>
                  <a:pt x="762" y="269"/>
                </a:cubicBezTo>
                <a:cubicBezTo>
                  <a:pt x="762" y="270"/>
                  <a:pt x="761" y="272"/>
                  <a:pt x="760" y="271"/>
                </a:cubicBezTo>
                <a:cubicBezTo>
                  <a:pt x="759" y="270"/>
                  <a:pt x="761" y="270"/>
                  <a:pt x="761" y="269"/>
                </a:cubicBezTo>
                <a:cubicBezTo>
                  <a:pt x="761" y="268"/>
                  <a:pt x="760" y="268"/>
                  <a:pt x="759" y="268"/>
                </a:cubicBezTo>
                <a:cubicBezTo>
                  <a:pt x="758" y="269"/>
                  <a:pt x="758" y="270"/>
                  <a:pt x="757" y="271"/>
                </a:cubicBezTo>
                <a:cubicBezTo>
                  <a:pt x="757" y="271"/>
                  <a:pt x="757" y="271"/>
                  <a:pt x="757" y="271"/>
                </a:cubicBezTo>
                <a:cubicBezTo>
                  <a:pt x="756" y="270"/>
                  <a:pt x="756" y="270"/>
                  <a:pt x="756" y="270"/>
                </a:cubicBezTo>
                <a:cubicBezTo>
                  <a:pt x="755" y="270"/>
                  <a:pt x="755" y="270"/>
                  <a:pt x="754" y="270"/>
                </a:cubicBezTo>
                <a:cubicBezTo>
                  <a:pt x="754" y="270"/>
                  <a:pt x="754" y="270"/>
                  <a:pt x="754" y="270"/>
                </a:cubicBezTo>
                <a:cubicBezTo>
                  <a:pt x="755" y="270"/>
                  <a:pt x="755" y="269"/>
                  <a:pt x="756" y="268"/>
                </a:cubicBezTo>
                <a:cubicBezTo>
                  <a:pt x="756" y="268"/>
                  <a:pt x="756" y="268"/>
                  <a:pt x="757" y="267"/>
                </a:cubicBezTo>
                <a:cubicBezTo>
                  <a:pt x="757" y="267"/>
                  <a:pt x="759" y="267"/>
                  <a:pt x="759" y="266"/>
                </a:cubicBezTo>
                <a:cubicBezTo>
                  <a:pt x="759" y="265"/>
                  <a:pt x="758" y="265"/>
                  <a:pt x="758" y="265"/>
                </a:cubicBezTo>
                <a:cubicBezTo>
                  <a:pt x="757" y="265"/>
                  <a:pt x="757" y="264"/>
                  <a:pt x="757" y="264"/>
                </a:cubicBezTo>
                <a:cubicBezTo>
                  <a:pt x="756" y="264"/>
                  <a:pt x="756" y="265"/>
                  <a:pt x="755" y="265"/>
                </a:cubicBezTo>
                <a:cubicBezTo>
                  <a:pt x="755" y="265"/>
                  <a:pt x="754" y="265"/>
                  <a:pt x="754" y="265"/>
                </a:cubicBezTo>
                <a:cubicBezTo>
                  <a:pt x="753" y="265"/>
                  <a:pt x="753" y="266"/>
                  <a:pt x="752" y="266"/>
                </a:cubicBezTo>
                <a:cubicBezTo>
                  <a:pt x="752" y="266"/>
                  <a:pt x="754" y="264"/>
                  <a:pt x="755" y="264"/>
                </a:cubicBezTo>
                <a:cubicBezTo>
                  <a:pt x="755" y="263"/>
                  <a:pt x="754" y="263"/>
                  <a:pt x="754" y="263"/>
                </a:cubicBezTo>
                <a:cubicBezTo>
                  <a:pt x="754" y="263"/>
                  <a:pt x="754" y="262"/>
                  <a:pt x="753" y="262"/>
                </a:cubicBezTo>
                <a:cubicBezTo>
                  <a:pt x="751" y="262"/>
                  <a:pt x="750" y="263"/>
                  <a:pt x="752" y="264"/>
                </a:cubicBezTo>
                <a:cubicBezTo>
                  <a:pt x="752" y="265"/>
                  <a:pt x="751" y="265"/>
                  <a:pt x="750" y="265"/>
                </a:cubicBezTo>
                <a:cubicBezTo>
                  <a:pt x="750" y="266"/>
                  <a:pt x="749" y="266"/>
                  <a:pt x="748" y="266"/>
                </a:cubicBezTo>
                <a:cubicBezTo>
                  <a:pt x="747" y="266"/>
                  <a:pt x="746" y="267"/>
                  <a:pt x="746" y="267"/>
                </a:cubicBezTo>
                <a:cubicBezTo>
                  <a:pt x="745" y="267"/>
                  <a:pt x="744" y="267"/>
                  <a:pt x="744" y="267"/>
                </a:cubicBezTo>
                <a:cubicBezTo>
                  <a:pt x="744" y="267"/>
                  <a:pt x="744" y="267"/>
                  <a:pt x="743" y="267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3" y="267"/>
                  <a:pt x="743" y="267"/>
                  <a:pt x="743" y="267"/>
                </a:cubicBezTo>
                <a:cubicBezTo>
                  <a:pt x="743" y="267"/>
                  <a:pt x="743" y="267"/>
                  <a:pt x="742" y="268"/>
                </a:cubicBezTo>
                <a:cubicBezTo>
                  <a:pt x="742" y="268"/>
                  <a:pt x="741" y="268"/>
                  <a:pt x="741" y="268"/>
                </a:cubicBezTo>
                <a:cubicBezTo>
                  <a:pt x="741" y="268"/>
                  <a:pt x="741" y="268"/>
                  <a:pt x="741" y="268"/>
                </a:cubicBezTo>
                <a:cubicBezTo>
                  <a:pt x="740" y="268"/>
                  <a:pt x="740" y="269"/>
                  <a:pt x="741" y="269"/>
                </a:cubicBezTo>
                <a:cubicBezTo>
                  <a:pt x="738" y="269"/>
                  <a:pt x="736" y="269"/>
                  <a:pt x="735" y="269"/>
                </a:cubicBezTo>
                <a:cubicBezTo>
                  <a:pt x="736" y="269"/>
                  <a:pt x="737" y="268"/>
                  <a:pt x="737" y="267"/>
                </a:cubicBezTo>
                <a:cubicBezTo>
                  <a:pt x="737" y="267"/>
                  <a:pt x="737" y="266"/>
                  <a:pt x="737" y="265"/>
                </a:cubicBezTo>
                <a:cubicBezTo>
                  <a:pt x="737" y="265"/>
                  <a:pt x="736" y="265"/>
                  <a:pt x="736" y="265"/>
                </a:cubicBezTo>
                <a:cubicBezTo>
                  <a:pt x="735" y="266"/>
                  <a:pt x="735" y="266"/>
                  <a:pt x="734" y="267"/>
                </a:cubicBezTo>
                <a:cubicBezTo>
                  <a:pt x="734" y="267"/>
                  <a:pt x="734" y="267"/>
                  <a:pt x="734" y="267"/>
                </a:cubicBezTo>
                <a:cubicBezTo>
                  <a:pt x="733" y="266"/>
                  <a:pt x="735" y="265"/>
                  <a:pt x="734" y="264"/>
                </a:cubicBezTo>
                <a:cubicBezTo>
                  <a:pt x="733" y="263"/>
                  <a:pt x="729" y="264"/>
                  <a:pt x="728" y="263"/>
                </a:cubicBezTo>
                <a:cubicBezTo>
                  <a:pt x="730" y="263"/>
                  <a:pt x="731" y="262"/>
                  <a:pt x="731" y="262"/>
                </a:cubicBezTo>
                <a:cubicBezTo>
                  <a:pt x="731" y="262"/>
                  <a:pt x="731" y="262"/>
                  <a:pt x="731" y="262"/>
                </a:cubicBezTo>
                <a:cubicBezTo>
                  <a:pt x="729" y="261"/>
                  <a:pt x="729" y="262"/>
                  <a:pt x="728" y="262"/>
                </a:cubicBezTo>
                <a:cubicBezTo>
                  <a:pt x="728" y="263"/>
                  <a:pt x="728" y="262"/>
                  <a:pt x="727" y="262"/>
                </a:cubicBezTo>
                <a:cubicBezTo>
                  <a:pt x="727" y="262"/>
                  <a:pt x="727" y="263"/>
                  <a:pt x="727" y="263"/>
                </a:cubicBezTo>
                <a:cubicBezTo>
                  <a:pt x="725" y="264"/>
                  <a:pt x="724" y="263"/>
                  <a:pt x="723" y="262"/>
                </a:cubicBezTo>
                <a:cubicBezTo>
                  <a:pt x="724" y="262"/>
                  <a:pt x="724" y="262"/>
                  <a:pt x="725" y="261"/>
                </a:cubicBezTo>
                <a:cubicBezTo>
                  <a:pt x="725" y="261"/>
                  <a:pt x="724" y="261"/>
                  <a:pt x="724" y="260"/>
                </a:cubicBezTo>
                <a:cubicBezTo>
                  <a:pt x="724" y="259"/>
                  <a:pt x="727" y="259"/>
                  <a:pt x="726" y="257"/>
                </a:cubicBezTo>
                <a:cubicBezTo>
                  <a:pt x="724" y="258"/>
                  <a:pt x="724" y="259"/>
                  <a:pt x="721" y="259"/>
                </a:cubicBezTo>
                <a:cubicBezTo>
                  <a:pt x="721" y="258"/>
                  <a:pt x="722" y="258"/>
                  <a:pt x="723" y="257"/>
                </a:cubicBezTo>
                <a:cubicBezTo>
                  <a:pt x="724" y="257"/>
                  <a:pt x="724" y="257"/>
                  <a:pt x="724" y="257"/>
                </a:cubicBezTo>
                <a:cubicBezTo>
                  <a:pt x="724" y="257"/>
                  <a:pt x="724" y="256"/>
                  <a:pt x="724" y="256"/>
                </a:cubicBezTo>
                <a:cubicBezTo>
                  <a:pt x="724" y="257"/>
                  <a:pt x="722" y="257"/>
                  <a:pt x="722" y="257"/>
                </a:cubicBezTo>
                <a:cubicBezTo>
                  <a:pt x="721" y="257"/>
                  <a:pt x="721" y="257"/>
                  <a:pt x="721" y="257"/>
                </a:cubicBezTo>
                <a:cubicBezTo>
                  <a:pt x="721" y="257"/>
                  <a:pt x="721" y="256"/>
                  <a:pt x="721" y="256"/>
                </a:cubicBezTo>
                <a:cubicBezTo>
                  <a:pt x="722" y="256"/>
                  <a:pt x="722" y="256"/>
                  <a:pt x="723" y="255"/>
                </a:cubicBezTo>
                <a:cubicBezTo>
                  <a:pt x="723" y="255"/>
                  <a:pt x="722" y="254"/>
                  <a:pt x="722" y="254"/>
                </a:cubicBezTo>
                <a:cubicBezTo>
                  <a:pt x="721" y="254"/>
                  <a:pt x="720" y="254"/>
                  <a:pt x="719" y="254"/>
                </a:cubicBezTo>
                <a:cubicBezTo>
                  <a:pt x="718" y="254"/>
                  <a:pt x="717" y="254"/>
                  <a:pt x="716" y="254"/>
                </a:cubicBezTo>
                <a:cubicBezTo>
                  <a:pt x="714" y="253"/>
                  <a:pt x="713" y="252"/>
                  <a:pt x="714" y="251"/>
                </a:cubicBezTo>
                <a:cubicBezTo>
                  <a:pt x="715" y="250"/>
                  <a:pt x="716" y="248"/>
                  <a:pt x="717" y="247"/>
                </a:cubicBezTo>
                <a:cubicBezTo>
                  <a:pt x="717" y="247"/>
                  <a:pt x="718" y="246"/>
                  <a:pt x="718" y="245"/>
                </a:cubicBezTo>
                <a:cubicBezTo>
                  <a:pt x="718" y="245"/>
                  <a:pt x="717" y="245"/>
                  <a:pt x="717" y="245"/>
                </a:cubicBezTo>
                <a:cubicBezTo>
                  <a:pt x="716" y="246"/>
                  <a:pt x="715" y="248"/>
                  <a:pt x="713" y="248"/>
                </a:cubicBezTo>
                <a:cubicBezTo>
                  <a:pt x="713" y="248"/>
                  <a:pt x="713" y="248"/>
                  <a:pt x="713" y="248"/>
                </a:cubicBezTo>
                <a:cubicBezTo>
                  <a:pt x="712" y="248"/>
                  <a:pt x="713" y="247"/>
                  <a:pt x="714" y="246"/>
                </a:cubicBezTo>
                <a:cubicBezTo>
                  <a:pt x="714" y="246"/>
                  <a:pt x="714" y="246"/>
                  <a:pt x="714" y="246"/>
                </a:cubicBezTo>
                <a:cubicBezTo>
                  <a:pt x="712" y="246"/>
                  <a:pt x="712" y="247"/>
                  <a:pt x="711" y="247"/>
                </a:cubicBezTo>
                <a:cubicBezTo>
                  <a:pt x="710" y="245"/>
                  <a:pt x="712" y="245"/>
                  <a:pt x="713" y="244"/>
                </a:cubicBezTo>
                <a:cubicBezTo>
                  <a:pt x="713" y="243"/>
                  <a:pt x="712" y="242"/>
                  <a:pt x="710" y="242"/>
                </a:cubicBezTo>
                <a:cubicBezTo>
                  <a:pt x="709" y="242"/>
                  <a:pt x="708" y="243"/>
                  <a:pt x="706" y="243"/>
                </a:cubicBezTo>
                <a:cubicBezTo>
                  <a:pt x="706" y="243"/>
                  <a:pt x="706" y="243"/>
                  <a:pt x="706" y="242"/>
                </a:cubicBezTo>
                <a:cubicBezTo>
                  <a:pt x="708" y="241"/>
                  <a:pt x="709" y="240"/>
                  <a:pt x="711" y="239"/>
                </a:cubicBezTo>
                <a:cubicBezTo>
                  <a:pt x="710" y="239"/>
                  <a:pt x="709" y="239"/>
                  <a:pt x="708" y="239"/>
                </a:cubicBezTo>
                <a:cubicBezTo>
                  <a:pt x="707" y="240"/>
                  <a:pt x="706" y="241"/>
                  <a:pt x="704" y="241"/>
                </a:cubicBezTo>
                <a:cubicBezTo>
                  <a:pt x="704" y="239"/>
                  <a:pt x="704" y="239"/>
                  <a:pt x="703" y="238"/>
                </a:cubicBezTo>
                <a:cubicBezTo>
                  <a:pt x="703" y="238"/>
                  <a:pt x="703" y="238"/>
                  <a:pt x="703" y="238"/>
                </a:cubicBezTo>
                <a:cubicBezTo>
                  <a:pt x="704" y="238"/>
                  <a:pt x="704" y="238"/>
                  <a:pt x="705" y="237"/>
                </a:cubicBezTo>
                <a:cubicBezTo>
                  <a:pt x="705" y="237"/>
                  <a:pt x="705" y="237"/>
                  <a:pt x="705" y="237"/>
                </a:cubicBezTo>
                <a:cubicBezTo>
                  <a:pt x="705" y="237"/>
                  <a:pt x="704" y="237"/>
                  <a:pt x="704" y="237"/>
                </a:cubicBezTo>
                <a:cubicBezTo>
                  <a:pt x="704" y="236"/>
                  <a:pt x="703" y="236"/>
                  <a:pt x="703" y="235"/>
                </a:cubicBezTo>
                <a:cubicBezTo>
                  <a:pt x="704" y="235"/>
                  <a:pt x="705" y="235"/>
                  <a:pt x="706" y="234"/>
                </a:cubicBezTo>
                <a:cubicBezTo>
                  <a:pt x="707" y="234"/>
                  <a:pt x="710" y="233"/>
                  <a:pt x="711" y="233"/>
                </a:cubicBezTo>
                <a:cubicBezTo>
                  <a:pt x="712" y="232"/>
                  <a:pt x="713" y="232"/>
                  <a:pt x="714" y="232"/>
                </a:cubicBezTo>
                <a:cubicBezTo>
                  <a:pt x="713" y="232"/>
                  <a:pt x="712" y="231"/>
                  <a:pt x="712" y="231"/>
                </a:cubicBezTo>
                <a:cubicBezTo>
                  <a:pt x="712" y="231"/>
                  <a:pt x="711" y="231"/>
                  <a:pt x="711" y="231"/>
                </a:cubicBezTo>
                <a:cubicBezTo>
                  <a:pt x="709" y="232"/>
                  <a:pt x="707" y="233"/>
                  <a:pt x="705" y="234"/>
                </a:cubicBezTo>
                <a:cubicBezTo>
                  <a:pt x="704" y="234"/>
                  <a:pt x="702" y="234"/>
                  <a:pt x="702" y="233"/>
                </a:cubicBezTo>
                <a:cubicBezTo>
                  <a:pt x="702" y="233"/>
                  <a:pt x="703" y="233"/>
                  <a:pt x="704" y="233"/>
                </a:cubicBezTo>
                <a:cubicBezTo>
                  <a:pt x="705" y="232"/>
                  <a:pt x="706" y="231"/>
                  <a:pt x="708" y="230"/>
                </a:cubicBezTo>
                <a:cubicBezTo>
                  <a:pt x="708" y="230"/>
                  <a:pt x="709" y="230"/>
                  <a:pt x="709" y="229"/>
                </a:cubicBezTo>
                <a:cubicBezTo>
                  <a:pt x="710" y="229"/>
                  <a:pt x="708" y="228"/>
                  <a:pt x="708" y="228"/>
                </a:cubicBezTo>
                <a:cubicBezTo>
                  <a:pt x="708" y="228"/>
                  <a:pt x="708" y="228"/>
                  <a:pt x="708" y="228"/>
                </a:cubicBezTo>
                <a:cubicBezTo>
                  <a:pt x="709" y="228"/>
                  <a:pt x="710" y="227"/>
                  <a:pt x="712" y="227"/>
                </a:cubicBezTo>
                <a:cubicBezTo>
                  <a:pt x="712" y="227"/>
                  <a:pt x="712" y="228"/>
                  <a:pt x="713" y="229"/>
                </a:cubicBezTo>
                <a:cubicBezTo>
                  <a:pt x="714" y="230"/>
                  <a:pt x="717" y="231"/>
                  <a:pt x="718" y="230"/>
                </a:cubicBezTo>
                <a:cubicBezTo>
                  <a:pt x="718" y="230"/>
                  <a:pt x="718" y="230"/>
                  <a:pt x="718" y="230"/>
                </a:cubicBezTo>
                <a:cubicBezTo>
                  <a:pt x="718" y="230"/>
                  <a:pt x="717" y="229"/>
                  <a:pt x="717" y="229"/>
                </a:cubicBezTo>
                <a:cubicBezTo>
                  <a:pt x="716" y="229"/>
                  <a:pt x="715" y="228"/>
                  <a:pt x="715" y="228"/>
                </a:cubicBezTo>
                <a:cubicBezTo>
                  <a:pt x="714" y="228"/>
                  <a:pt x="713" y="226"/>
                  <a:pt x="713" y="225"/>
                </a:cubicBezTo>
                <a:cubicBezTo>
                  <a:pt x="712" y="225"/>
                  <a:pt x="711" y="226"/>
                  <a:pt x="710" y="226"/>
                </a:cubicBezTo>
                <a:cubicBezTo>
                  <a:pt x="710" y="225"/>
                  <a:pt x="709" y="224"/>
                  <a:pt x="709" y="224"/>
                </a:cubicBezTo>
                <a:cubicBezTo>
                  <a:pt x="709" y="223"/>
                  <a:pt x="709" y="223"/>
                  <a:pt x="709" y="223"/>
                </a:cubicBezTo>
                <a:cubicBezTo>
                  <a:pt x="709" y="222"/>
                  <a:pt x="708" y="222"/>
                  <a:pt x="708" y="222"/>
                </a:cubicBezTo>
                <a:cubicBezTo>
                  <a:pt x="708" y="222"/>
                  <a:pt x="708" y="222"/>
                  <a:pt x="708" y="222"/>
                </a:cubicBezTo>
                <a:cubicBezTo>
                  <a:pt x="707" y="223"/>
                  <a:pt x="707" y="223"/>
                  <a:pt x="707" y="224"/>
                </a:cubicBezTo>
                <a:cubicBezTo>
                  <a:pt x="707" y="225"/>
                  <a:pt x="707" y="226"/>
                  <a:pt x="707" y="227"/>
                </a:cubicBezTo>
                <a:cubicBezTo>
                  <a:pt x="707" y="228"/>
                  <a:pt x="707" y="228"/>
                  <a:pt x="706" y="228"/>
                </a:cubicBezTo>
                <a:cubicBezTo>
                  <a:pt x="706" y="228"/>
                  <a:pt x="706" y="228"/>
                  <a:pt x="706" y="228"/>
                </a:cubicBezTo>
                <a:cubicBezTo>
                  <a:pt x="706" y="228"/>
                  <a:pt x="705" y="227"/>
                  <a:pt x="705" y="227"/>
                </a:cubicBezTo>
                <a:cubicBezTo>
                  <a:pt x="705" y="227"/>
                  <a:pt x="705" y="227"/>
                  <a:pt x="704" y="227"/>
                </a:cubicBezTo>
                <a:cubicBezTo>
                  <a:pt x="704" y="227"/>
                  <a:pt x="703" y="228"/>
                  <a:pt x="703" y="228"/>
                </a:cubicBezTo>
                <a:cubicBezTo>
                  <a:pt x="703" y="228"/>
                  <a:pt x="703" y="229"/>
                  <a:pt x="704" y="229"/>
                </a:cubicBezTo>
                <a:cubicBezTo>
                  <a:pt x="703" y="230"/>
                  <a:pt x="702" y="231"/>
                  <a:pt x="701" y="232"/>
                </a:cubicBezTo>
                <a:cubicBezTo>
                  <a:pt x="701" y="232"/>
                  <a:pt x="700" y="233"/>
                  <a:pt x="699" y="233"/>
                </a:cubicBezTo>
                <a:cubicBezTo>
                  <a:pt x="699" y="233"/>
                  <a:pt x="699" y="233"/>
                  <a:pt x="699" y="233"/>
                </a:cubicBezTo>
                <a:cubicBezTo>
                  <a:pt x="698" y="232"/>
                  <a:pt x="699" y="231"/>
                  <a:pt x="699" y="230"/>
                </a:cubicBezTo>
                <a:cubicBezTo>
                  <a:pt x="700" y="229"/>
                  <a:pt x="698" y="226"/>
                  <a:pt x="702" y="225"/>
                </a:cubicBezTo>
                <a:cubicBezTo>
                  <a:pt x="701" y="225"/>
                  <a:pt x="701" y="224"/>
                  <a:pt x="701" y="224"/>
                </a:cubicBezTo>
                <a:cubicBezTo>
                  <a:pt x="699" y="223"/>
                  <a:pt x="698" y="224"/>
                  <a:pt x="698" y="223"/>
                </a:cubicBezTo>
                <a:cubicBezTo>
                  <a:pt x="698" y="223"/>
                  <a:pt x="698" y="223"/>
                  <a:pt x="698" y="223"/>
                </a:cubicBezTo>
                <a:cubicBezTo>
                  <a:pt x="698" y="223"/>
                  <a:pt x="699" y="222"/>
                  <a:pt x="699" y="222"/>
                </a:cubicBezTo>
                <a:cubicBezTo>
                  <a:pt x="699" y="221"/>
                  <a:pt x="699" y="221"/>
                  <a:pt x="698" y="221"/>
                </a:cubicBezTo>
                <a:cubicBezTo>
                  <a:pt x="698" y="221"/>
                  <a:pt x="697" y="222"/>
                  <a:pt x="697" y="222"/>
                </a:cubicBezTo>
                <a:cubicBezTo>
                  <a:pt x="696" y="222"/>
                  <a:pt x="695" y="221"/>
                  <a:pt x="695" y="221"/>
                </a:cubicBezTo>
                <a:cubicBezTo>
                  <a:pt x="696" y="220"/>
                  <a:pt x="698" y="219"/>
                  <a:pt x="700" y="218"/>
                </a:cubicBezTo>
                <a:cubicBezTo>
                  <a:pt x="700" y="218"/>
                  <a:pt x="700" y="218"/>
                  <a:pt x="699" y="218"/>
                </a:cubicBezTo>
                <a:cubicBezTo>
                  <a:pt x="699" y="218"/>
                  <a:pt x="699" y="218"/>
                  <a:pt x="699" y="218"/>
                </a:cubicBezTo>
                <a:cubicBezTo>
                  <a:pt x="699" y="218"/>
                  <a:pt x="699" y="218"/>
                  <a:pt x="699" y="218"/>
                </a:cubicBezTo>
                <a:cubicBezTo>
                  <a:pt x="698" y="218"/>
                  <a:pt x="696" y="219"/>
                  <a:pt x="695" y="219"/>
                </a:cubicBezTo>
                <a:cubicBezTo>
                  <a:pt x="695" y="219"/>
                  <a:pt x="695" y="219"/>
                  <a:pt x="695" y="219"/>
                </a:cubicBezTo>
                <a:cubicBezTo>
                  <a:pt x="695" y="218"/>
                  <a:pt x="696" y="215"/>
                  <a:pt x="694" y="216"/>
                </a:cubicBezTo>
                <a:cubicBezTo>
                  <a:pt x="693" y="217"/>
                  <a:pt x="691" y="217"/>
                  <a:pt x="690" y="216"/>
                </a:cubicBezTo>
                <a:cubicBezTo>
                  <a:pt x="690" y="216"/>
                  <a:pt x="690" y="216"/>
                  <a:pt x="690" y="216"/>
                </a:cubicBezTo>
                <a:cubicBezTo>
                  <a:pt x="692" y="216"/>
                  <a:pt x="693" y="214"/>
                  <a:pt x="693" y="214"/>
                </a:cubicBezTo>
                <a:cubicBezTo>
                  <a:pt x="691" y="214"/>
                  <a:pt x="690" y="215"/>
                  <a:pt x="689" y="214"/>
                </a:cubicBezTo>
                <a:cubicBezTo>
                  <a:pt x="689" y="214"/>
                  <a:pt x="688" y="213"/>
                  <a:pt x="688" y="213"/>
                </a:cubicBezTo>
                <a:cubicBezTo>
                  <a:pt x="689" y="212"/>
                  <a:pt x="690" y="212"/>
                  <a:pt x="691" y="212"/>
                </a:cubicBezTo>
                <a:cubicBezTo>
                  <a:pt x="693" y="210"/>
                  <a:pt x="696" y="208"/>
                  <a:pt x="699" y="207"/>
                </a:cubicBezTo>
                <a:cubicBezTo>
                  <a:pt x="699" y="207"/>
                  <a:pt x="699" y="207"/>
                  <a:pt x="699" y="206"/>
                </a:cubicBezTo>
                <a:cubicBezTo>
                  <a:pt x="700" y="206"/>
                  <a:pt x="701" y="206"/>
                  <a:pt x="701" y="205"/>
                </a:cubicBezTo>
                <a:cubicBezTo>
                  <a:pt x="701" y="205"/>
                  <a:pt x="701" y="205"/>
                  <a:pt x="701" y="205"/>
                </a:cubicBezTo>
                <a:cubicBezTo>
                  <a:pt x="702" y="204"/>
                  <a:pt x="704" y="203"/>
                  <a:pt x="705" y="202"/>
                </a:cubicBezTo>
                <a:cubicBezTo>
                  <a:pt x="707" y="202"/>
                  <a:pt x="710" y="202"/>
                  <a:pt x="711" y="202"/>
                </a:cubicBezTo>
                <a:cubicBezTo>
                  <a:pt x="712" y="201"/>
                  <a:pt x="712" y="201"/>
                  <a:pt x="713" y="200"/>
                </a:cubicBezTo>
                <a:cubicBezTo>
                  <a:pt x="712" y="200"/>
                  <a:pt x="712" y="200"/>
                  <a:pt x="711" y="200"/>
                </a:cubicBezTo>
                <a:cubicBezTo>
                  <a:pt x="711" y="200"/>
                  <a:pt x="710" y="200"/>
                  <a:pt x="710" y="200"/>
                </a:cubicBezTo>
                <a:cubicBezTo>
                  <a:pt x="709" y="201"/>
                  <a:pt x="708" y="201"/>
                  <a:pt x="707" y="201"/>
                </a:cubicBezTo>
                <a:cubicBezTo>
                  <a:pt x="706" y="201"/>
                  <a:pt x="705" y="201"/>
                  <a:pt x="705" y="202"/>
                </a:cubicBezTo>
                <a:cubicBezTo>
                  <a:pt x="703" y="202"/>
                  <a:pt x="702" y="203"/>
                  <a:pt x="701" y="203"/>
                </a:cubicBezTo>
                <a:cubicBezTo>
                  <a:pt x="700" y="204"/>
                  <a:pt x="699" y="205"/>
                  <a:pt x="699" y="206"/>
                </a:cubicBezTo>
                <a:cubicBezTo>
                  <a:pt x="698" y="206"/>
                  <a:pt x="697" y="206"/>
                  <a:pt x="697" y="206"/>
                </a:cubicBezTo>
                <a:cubicBezTo>
                  <a:pt x="695" y="207"/>
                  <a:pt x="694" y="209"/>
                  <a:pt x="692" y="210"/>
                </a:cubicBezTo>
                <a:cubicBezTo>
                  <a:pt x="692" y="210"/>
                  <a:pt x="690" y="211"/>
                  <a:pt x="689" y="211"/>
                </a:cubicBezTo>
                <a:cubicBezTo>
                  <a:pt x="688" y="212"/>
                  <a:pt x="687" y="211"/>
                  <a:pt x="688" y="211"/>
                </a:cubicBezTo>
                <a:cubicBezTo>
                  <a:pt x="688" y="211"/>
                  <a:pt x="689" y="210"/>
                  <a:pt x="689" y="210"/>
                </a:cubicBezTo>
                <a:cubicBezTo>
                  <a:pt x="689" y="210"/>
                  <a:pt x="688" y="210"/>
                  <a:pt x="687" y="210"/>
                </a:cubicBezTo>
                <a:cubicBezTo>
                  <a:pt x="686" y="209"/>
                  <a:pt x="687" y="208"/>
                  <a:pt x="688" y="207"/>
                </a:cubicBezTo>
                <a:cubicBezTo>
                  <a:pt x="689" y="207"/>
                  <a:pt x="690" y="207"/>
                  <a:pt x="690" y="207"/>
                </a:cubicBezTo>
                <a:cubicBezTo>
                  <a:pt x="691" y="207"/>
                  <a:pt x="694" y="206"/>
                  <a:pt x="694" y="206"/>
                </a:cubicBezTo>
                <a:cubicBezTo>
                  <a:pt x="693" y="206"/>
                  <a:pt x="690" y="206"/>
                  <a:pt x="689" y="205"/>
                </a:cubicBezTo>
                <a:cubicBezTo>
                  <a:pt x="689" y="205"/>
                  <a:pt x="690" y="205"/>
                  <a:pt x="690" y="205"/>
                </a:cubicBezTo>
                <a:cubicBezTo>
                  <a:pt x="691" y="204"/>
                  <a:pt x="695" y="205"/>
                  <a:pt x="697" y="204"/>
                </a:cubicBezTo>
                <a:cubicBezTo>
                  <a:pt x="697" y="203"/>
                  <a:pt x="697" y="202"/>
                  <a:pt x="695" y="202"/>
                </a:cubicBezTo>
                <a:cubicBezTo>
                  <a:pt x="695" y="202"/>
                  <a:pt x="695" y="202"/>
                  <a:pt x="694" y="203"/>
                </a:cubicBezTo>
                <a:cubicBezTo>
                  <a:pt x="694" y="202"/>
                  <a:pt x="690" y="202"/>
                  <a:pt x="690" y="202"/>
                </a:cubicBezTo>
                <a:cubicBezTo>
                  <a:pt x="689" y="201"/>
                  <a:pt x="689" y="201"/>
                  <a:pt x="689" y="201"/>
                </a:cubicBezTo>
                <a:cubicBezTo>
                  <a:pt x="688" y="200"/>
                  <a:pt x="687" y="200"/>
                  <a:pt x="686" y="200"/>
                </a:cubicBezTo>
                <a:cubicBezTo>
                  <a:pt x="687" y="200"/>
                  <a:pt x="688" y="199"/>
                  <a:pt x="689" y="199"/>
                </a:cubicBezTo>
                <a:cubicBezTo>
                  <a:pt x="694" y="198"/>
                  <a:pt x="698" y="198"/>
                  <a:pt x="702" y="198"/>
                </a:cubicBezTo>
                <a:cubicBezTo>
                  <a:pt x="703" y="198"/>
                  <a:pt x="704" y="198"/>
                  <a:pt x="705" y="198"/>
                </a:cubicBezTo>
                <a:cubicBezTo>
                  <a:pt x="704" y="198"/>
                  <a:pt x="703" y="197"/>
                  <a:pt x="702" y="196"/>
                </a:cubicBezTo>
                <a:cubicBezTo>
                  <a:pt x="701" y="196"/>
                  <a:pt x="700" y="196"/>
                  <a:pt x="700" y="196"/>
                </a:cubicBezTo>
                <a:cubicBezTo>
                  <a:pt x="699" y="196"/>
                  <a:pt x="699" y="196"/>
                  <a:pt x="698" y="196"/>
                </a:cubicBezTo>
                <a:cubicBezTo>
                  <a:pt x="698" y="196"/>
                  <a:pt x="697" y="196"/>
                  <a:pt x="696" y="196"/>
                </a:cubicBezTo>
                <a:cubicBezTo>
                  <a:pt x="693" y="197"/>
                  <a:pt x="688" y="198"/>
                  <a:pt x="686" y="198"/>
                </a:cubicBezTo>
                <a:cubicBezTo>
                  <a:pt x="686" y="197"/>
                  <a:pt x="687" y="197"/>
                  <a:pt x="688" y="196"/>
                </a:cubicBezTo>
                <a:cubicBezTo>
                  <a:pt x="688" y="196"/>
                  <a:pt x="689" y="196"/>
                  <a:pt x="690" y="195"/>
                </a:cubicBezTo>
                <a:cubicBezTo>
                  <a:pt x="691" y="195"/>
                  <a:pt x="692" y="194"/>
                  <a:pt x="693" y="194"/>
                </a:cubicBezTo>
                <a:cubicBezTo>
                  <a:pt x="694" y="193"/>
                  <a:pt x="694" y="193"/>
                  <a:pt x="696" y="192"/>
                </a:cubicBezTo>
                <a:cubicBezTo>
                  <a:pt x="697" y="192"/>
                  <a:pt x="698" y="193"/>
                  <a:pt x="699" y="193"/>
                </a:cubicBezTo>
                <a:cubicBezTo>
                  <a:pt x="701" y="193"/>
                  <a:pt x="703" y="193"/>
                  <a:pt x="705" y="193"/>
                </a:cubicBezTo>
                <a:cubicBezTo>
                  <a:pt x="705" y="192"/>
                  <a:pt x="705" y="192"/>
                  <a:pt x="704" y="192"/>
                </a:cubicBezTo>
                <a:cubicBezTo>
                  <a:pt x="704" y="191"/>
                  <a:pt x="705" y="191"/>
                  <a:pt x="706" y="190"/>
                </a:cubicBezTo>
                <a:cubicBezTo>
                  <a:pt x="706" y="190"/>
                  <a:pt x="706" y="190"/>
                  <a:pt x="706" y="190"/>
                </a:cubicBezTo>
                <a:cubicBezTo>
                  <a:pt x="705" y="189"/>
                  <a:pt x="704" y="190"/>
                  <a:pt x="703" y="190"/>
                </a:cubicBezTo>
                <a:cubicBezTo>
                  <a:pt x="703" y="190"/>
                  <a:pt x="703" y="190"/>
                  <a:pt x="703" y="190"/>
                </a:cubicBezTo>
                <a:cubicBezTo>
                  <a:pt x="703" y="190"/>
                  <a:pt x="702" y="191"/>
                  <a:pt x="701" y="191"/>
                </a:cubicBezTo>
                <a:cubicBezTo>
                  <a:pt x="701" y="191"/>
                  <a:pt x="701" y="191"/>
                  <a:pt x="700" y="191"/>
                </a:cubicBezTo>
                <a:cubicBezTo>
                  <a:pt x="699" y="192"/>
                  <a:pt x="698" y="192"/>
                  <a:pt x="697" y="191"/>
                </a:cubicBezTo>
                <a:cubicBezTo>
                  <a:pt x="697" y="191"/>
                  <a:pt x="697" y="191"/>
                  <a:pt x="698" y="190"/>
                </a:cubicBezTo>
                <a:cubicBezTo>
                  <a:pt x="695" y="191"/>
                  <a:pt x="694" y="192"/>
                  <a:pt x="693" y="192"/>
                </a:cubicBezTo>
                <a:cubicBezTo>
                  <a:pt x="692" y="192"/>
                  <a:pt x="692" y="193"/>
                  <a:pt x="691" y="193"/>
                </a:cubicBezTo>
                <a:cubicBezTo>
                  <a:pt x="690" y="193"/>
                  <a:pt x="689" y="196"/>
                  <a:pt x="687" y="195"/>
                </a:cubicBezTo>
                <a:cubicBezTo>
                  <a:pt x="687" y="195"/>
                  <a:pt x="686" y="195"/>
                  <a:pt x="687" y="195"/>
                </a:cubicBezTo>
                <a:cubicBezTo>
                  <a:pt x="687" y="194"/>
                  <a:pt x="688" y="193"/>
                  <a:pt x="688" y="192"/>
                </a:cubicBezTo>
                <a:cubicBezTo>
                  <a:pt x="689" y="191"/>
                  <a:pt x="689" y="190"/>
                  <a:pt x="691" y="189"/>
                </a:cubicBezTo>
                <a:cubicBezTo>
                  <a:pt x="693" y="189"/>
                  <a:pt x="695" y="190"/>
                  <a:pt x="696" y="190"/>
                </a:cubicBezTo>
                <a:cubicBezTo>
                  <a:pt x="696" y="190"/>
                  <a:pt x="696" y="189"/>
                  <a:pt x="696" y="189"/>
                </a:cubicBezTo>
                <a:cubicBezTo>
                  <a:pt x="695" y="189"/>
                  <a:pt x="691" y="189"/>
                  <a:pt x="691" y="188"/>
                </a:cubicBezTo>
                <a:cubicBezTo>
                  <a:pt x="692" y="188"/>
                  <a:pt x="692" y="188"/>
                  <a:pt x="692" y="188"/>
                </a:cubicBezTo>
                <a:cubicBezTo>
                  <a:pt x="692" y="188"/>
                  <a:pt x="692" y="188"/>
                  <a:pt x="692" y="188"/>
                </a:cubicBezTo>
                <a:cubicBezTo>
                  <a:pt x="693" y="188"/>
                  <a:pt x="695" y="188"/>
                  <a:pt x="696" y="188"/>
                </a:cubicBezTo>
                <a:cubicBezTo>
                  <a:pt x="697" y="188"/>
                  <a:pt x="698" y="189"/>
                  <a:pt x="699" y="189"/>
                </a:cubicBezTo>
                <a:cubicBezTo>
                  <a:pt x="701" y="189"/>
                  <a:pt x="702" y="189"/>
                  <a:pt x="703" y="188"/>
                </a:cubicBezTo>
                <a:cubicBezTo>
                  <a:pt x="704" y="188"/>
                  <a:pt x="706" y="189"/>
                  <a:pt x="707" y="189"/>
                </a:cubicBezTo>
                <a:cubicBezTo>
                  <a:pt x="707" y="189"/>
                  <a:pt x="707" y="189"/>
                  <a:pt x="708" y="189"/>
                </a:cubicBezTo>
                <a:cubicBezTo>
                  <a:pt x="707" y="188"/>
                  <a:pt x="703" y="188"/>
                  <a:pt x="703" y="186"/>
                </a:cubicBezTo>
                <a:cubicBezTo>
                  <a:pt x="703" y="186"/>
                  <a:pt x="705" y="185"/>
                  <a:pt x="705" y="184"/>
                </a:cubicBezTo>
                <a:cubicBezTo>
                  <a:pt x="704" y="184"/>
                  <a:pt x="703" y="184"/>
                  <a:pt x="702" y="185"/>
                </a:cubicBezTo>
                <a:cubicBezTo>
                  <a:pt x="702" y="185"/>
                  <a:pt x="702" y="185"/>
                  <a:pt x="702" y="185"/>
                </a:cubicBezTo>
                <a:cubicBezTo>
                  <a:pt x="703" y="185"/>
                  <a:pt x="703" y="185"/>
                  <a:pt x="703" y="185"/>
                </a:cubicBezTo>
                <a:cubicBezTo>
                  <a:pt x="703" y="185"/>
                  <a:pt x="703" y="185"/>
                  <a:pt x="703" y="185"/>
                </a:cubicBezTo>
                <a:cubicBezTo>
                  <a:pt x="702" y="186"/>
                  <a:pt x="701" y="186"/>
                  <a:pt x="700" y="186"/>
                </a:cubicBezTo>
                <a:cubicBezTo>
                  <a:pt x="699" y="186"/>
                  <a:pt x="698" y="186"/>
                  <a:pt x="697" y="186"/>
                </a:cubicBezTo>
                <a:cubicBezTo>
                  <a:pt x="696" y="186"/>
                  <a:pt x="696" y="186"/>
                  <a:pt x="695" y="186"/>
                </a:cubicBezTo>
                <a:cubicBezTo>
                  <a:pt x="694" y="186"/>
                  <a:pt x="694" y="186"/>
                  <a:pt x="693" y="187"/>
                </a:cubicBezTo>
                <a:cubicBezTo>
                  <a:pt x="692" y="187"/>
                  <a:pt x="691" y="187"/>
                  <a:pt x="690" y="187"/>
                </a:cubicBezTo>
                <a:cubicBezTo>
                  <a:pt x="693" y="186"/>
                  <a:pt x="694" y="184"/>
                  <a:pt x="696" y="183"/>
                </a:cubicBezTo>
                <a:cubicBezTo>
                  <a:pt x="697" y="183"/>
                  <a:pt x="699" y="183"/>
                  <a:pt x="700" y="183"/>
                </a:cubicBezTo>
                <a:cubicBezTo>
                  <a:pt x="702" y="183"/>
                  <a:pt x="702" y="182"/>
                  <a:pt x="704" y="182"/>
                </a:cubicBezTo>
                <a:cubicBezTo>
                  <a:pt x="704" y="182"/>
                  <a:pt x="705" y="182"/>
                  <a:pt x="706" y="182"/>
                </a:cubicBezTo>
                <a:cubicBezTo>
                  <a:pt x="707" y="181"/>
                  <a:pt x="708" y="180"/>
                  <a:pt x="706" y="179"/>
                </a:cubicBezTo>
                <a:cubicBezTo>
                  <a:pt x="705" y="180"/>
                  <a:pt x="705" y="180"/>
                  <a:pt x="703" y="181"/>
                </a:cubicBezTo>
                <a:cubicBezTo>
                  <a:pt x="703" y="180"/>
                  <a:pt x="704" y="179"/>
                  <a:pt x="704" y="179"/>
                </a:cubicBezTo>
                <a:cubicBezTo>
                  <a:pt x="704" y="178"/>
                  <a:pt x="705" y="178"/>
                  <a:pt x="705" y="178"/>
                </a:cubicBezTo>
                <a:cubicBezTo>
                  <a:pt x="705" y="178"/>
                  <a:pt x="705" y="178"/>
                  <a:pt x="705" y="177"/>
                </a:cubicBezTo>
                <a:cubicBezTo>
                  <a:pt x="705" y="177"/>
                  <a:pt x="706" y="176"/>
                  <a:pt x="706" y="176"/>
                </a:cubicBezTo>
                <a:cubicBezTo>
                  <a:pt x="707" y="175"/>
                  <a:pt x="710" y="176"/>
                  <a:pt x="710" y="175"/>
                </a:cubicBezTo>
                <a:cubicBezTo>
                  <a:pt x="710" y="175"/>
                  <a:pt x="710" y="175"/>
                  <a:pt x="710" y="175"/>
                </a:cubicBezTo>
                <a:cubicBezTo>
                  <a:pt x="710" y="175"/>
                  <a:pt x="710" y="175"/>
                  <a:pt x="710" y="175"/>
                </a:cubicBezTo>
                <a:cubicBezTo>
                  <a:pt x="710" y="174"/>
                  <a:pt x="710" y="174"/>
                  <a:pt x="709" y="174"/>
                </a:cubicBezTo>
                <a:cubicBezTo>
                  <a:pt x="709" y="174"/>
                  <a:pt x="709" y="174"/>
                  <a:pt x="708" y="174"/>
                </a:cubicBezTo>
                <a:cubicBezTo>
                  <a:pt x="707" y="174"/>
                  <a:pt x="707" y="174"/>
                  <a:pt x="705" y="175"/>
                </a:cubicBezTo>
                <a:cubicBezTo>
                  <a:pt x="705" y="175"/>
                  <a:pt x="705" y="175"/>
                  <a:pt x="705" y="175"/>
                </a:cubicBezTo>
                <a:cubicBezTo>
                  <a:pt x="705" y="174"/>
                  <a:pt x="706" y="174"/>
                  <a:pt x="706" y="174"/>
                </a:cubicBezTo>
                <a:cubicBezTo>
                  <a:pt x="707" y="173"/>
                  <a:pt x="706" y="172"/>
                  <a:pt x="706" y="172"/>
                </a:cubicBezTo>
                <a:cubicBezTo>
                  <a:pt x="707" y="172"/>
                  <a:pt x="707" y="172"/>
                  <a:pt x="707" y="172"/>
                </a:cubicBezTo>
                <a:cubicBezTo>
                  <a:pt x="707" y="171"/>
                  <a:pt x="707" y="171"/>
                  <a:pt x="707" y="171"/>
                </a:cubicBezTo>
                <a:cubicBezTo>
                  <a:pt x="707" y="171"/>
                  <a:pt x="706" y="171"/>
                  <a:pt x="706" y="171"/>
                </a:cubicBezTo>
                <a:cubicBezTo>
                  <a:pt x="706" y="171"/>
                  <a:pt x="706" y="170"/>
                  <a:pt x="706" y="170"/>
                </a:cubicBezTo>
                <a:cubicBezTo>
                  <a:pt x="707" y="170"/>
                  <a:pt x="708" y="170"/>
                  <a:pt x="708" y="169"/>
                </a:cubicBezTo>
                <a:cubicBezTo>
                  <a:pt x="708" y="169"/>
                  <a:pt x="707" y="169"/>
                  <a:pt x="707" y="168"/>
                </a:cubicBezTo>
                <a:cubicBezTo>
                  <a:pt x="707" y="168"/>
                  <a:pt x="707" y="168"/>
                  <a:pt x="708" y="168"/>
                </a:cubicBezTo>
                <a:cubicBezTo>
                  <a:pt x="708" y="167"/>
                  <a:pt x="708" y="167"/>
                  <a:pt x="708" y="166"/>
                </a:cubicBezTo>
                <a:cubicBezTo>
                  <a:pt x="708" y="166"/>
                  <a:pt x="709" y="165"/>
                  <a:pt x="709" y="165"/>
                </a:cubicBezTo>
                <a:cubicBezTo>
                  <a:pt x="709" y="165"/>
                  <a:pt x="708" y="165"/>
                  <a:pt x="707" y="165"/>
                </a:cubicBezTo>
                <a:cubicBezTo>
                  <a:pt x="706" y="165"/>
                  <a:pt x="706" y="166"/>
                  <a:pt x="704" y="166"/>
                </a:cubicBezTo>
                <a:cubicBezTo>
                  <a:pt x="704" y="166"/>
                  <a:pt x="704" y="166"/>
                  <a:pt x="704" y="166"/>
                </a:cubicBezTo>
                <a:cubicBezTo>
                  <a:pt x="704" y="166"/>
                  <a:pt x="704" y="166"/>
                  <a:pt x="705" y="166"/>
                </a:cubicBezTo>
                <a:cubicBezTo>
                  <a:pt x="705" y="165"/>
                  <a:pt x="705" y="165"/>
                  <a:pt x="704" y="165"/>
                </a:cubicBezTo>
                <a:cubicBezTo>
                  <a:pt x="704" y="165"/>
                  <a:pt x="704" y="165"/>
                  <a:pt x="704" y="165"/>
                </a:cubicBezTo>
                <a:cubicBezTo>
                  <a:pt x="703" y="165"/>
                  <a:pt x="703" y="166"/>
                  <a:pt x="702" y="166"/>
                </a:cubicBezTo>
                <a:cubicBezTo>
                  <a:pt x="702" y="166"/>
                  <a:pt x="702" y="166"/>
                  <a:pt x="701" y="166"/>
                </a:cubicBezTo>
                <a:cubicBezTo>
                  <a:pt x="699" y="166"/>
                  <a:pt x="698" y="166"/>
                  <a:pt x="697" y="165"/>
                </a:cubicBezTo>
                <a:cubicBezTo>
                  <a:pt x="695" y="164"/>
                  <a:pt x="694" y="163"/>
                  <a:pt x="692" y="163"/>
                </a:cubicBezTo>
                <a:cubicBezTo>
                  <a:pt x="691" y="163"/>
                  <a:pt x="691" y="163"/>
                  <a:pt x="690" y="163"/>
                </a:cubicBezTo>
                <a:cubicBezTo>
                  <a:pt x="690" y="163"/>
                  <a:pt x="690" y="163"/>
                  <a:pt x="690" y="163"/>
                </a:cubicBezTo>
                <a:cubicBezTo>
                  <a:pt x="688" y="163"/>
                  <a:pt x="686" y="162"/>
                  <a:pt x="685" y="161"/>
                </a:cubicBezTo>
                <a:cubicBezTo>
                  <a:pt x="685" y="161"/>
                  <a:pt x="685" y="160"/>
                  <a:pt x="685" y="160"/>
                </a:cubicBezTo>
                <a:cubicBezTo>
                  <a:pt x="684" y="160"/>
                  <a:pt x="683" y="160"/>
                  <a:pt x="683" y="159"/>
                </a:cubicBezTo>
                <a:cubicBezTo>
                  <a:pt x="684" y="158"/>
                  <a:pt x="685" y="157"/>
                  <a:pt x="687" y="157"/>
                </a:cubicBezTo>
                <a:cubicBezTo>
                  <a:pt x="688" y="157"/>
                  <a:pt x="688" y="157"/>
                  <a:pt x="689" y="158"/>
                </a:cubicBezTo>
                <a:cubicBezTo>
                  <a:pt x="690" y="158"/>
                  <a:pt x="692" y="157"/>
                  <a:pt x="693" y="157"/>
                </a:cubicBezTo>
                <a:cubicBezTo>
                  <a:pt x="694" y="157"/>
                  <a:pt x="698" y="159"/>
                  <a:pt x="699" y="159"/>
                </a:cubicBezTo>
                <a:cubicBezTo>
                  <a:pt x="700" y="160"/>
                  <a:pt x="701" y="161"/>
                  <a:pt x="702" y="161"/>
                </a:cubicBezTo>
                <a:cubicBezTo>
                  <a:pt x="702" y="161"/>
                  <a:pt x="706" y="162"/>
                  <a:pt x="707" y="162"/>
                </a:cubicBezTo>
                <a:cubicBezTo>
                  <a:pt x="707" y="161"/>
                  <a:pt x="708" y="160"/>
                  <a:pt x="708" y="160"/>
                </a:cubicBezTo>
                <a:cubicBezTo>
                  <a:pt x="708" y="160"/>
                  <a:pt x="707" y="160"/>
                  <a:pt x="707" y="160"/>
                </a:cubicBezTo>
                <a:cubicBezTo>
                  <a:pt x="707" y="160"/>
                  <a:pt x="707" y="160"/>
                  <a:pt x="706" y="160"/>
                </a:cubicBezTo>
                <a:cubicBezTo>
                  <a:pt x="705" y="161"/>
                  <a:pt x="704" y="160"/>
                  <a:pt x="703" y="160"/>
                </a:cubicBezTo>
                <a:cubicBezTo>
                  <a:pt x="703" y="160"/>
                  <a:pt x="703" y="160"/>
                  <a:pt x="703" y="160"/>
                </a:cubicBezTo>
                <a:cubicBezTo>
                  <a:pt x="703" y="159"/>
                  <a:pt x="704" y="159"/>
                  <a:pt x="704" y="159"/>
                </a:cubicBezTo>
                <a:cubicBezTo>
                  <a:pt x="704" y="159"/>
                  <a:pt x="705" y="159"/>
                  <a:pt x="706" y="159"/>
                </a:cubicBezTo>
                <a:cubicBezTo>
                  <a:pt x="706" y="159"/>
                  <a:pt x="706" y="159"/>
                  <a:pt x="706" y="159"/>
                </a:cubicBezTo>
                <a:cubicBezTo>
                  <a:pt x="706" y="158"/>
                  <a:pt x="703" y="159"/>
                  <a:pt x="703" y="157"/>
                </a:cubicBezTo>
                <a:cubicBezTo>
                  <a:pt x="704" y="157"/>
                  <a:pt x="705" y="157"/>
                  <a:pt x="706" y="156"/>
                </a:cubicBezTo>
                <a:cubicBezTo>
                  <a:pt x="705" y="155"/>
                  <a:pt x="699" y="155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0" y="154"/>
                  <a:pt x="700" y="154"/>
                  <a:pt x="700" y="154"/>
                </a:cubicBezTo>
                <a:cubicBezTo>
                  <a:pt x="701" y="154"/>
                  <a:pt x="704" y="155"/>
                  <a:pt x="705" y="154"/>
                </a:cubicBezTo>
                <a:cubicBezTo>
                  <a:pt x="704" y="153"/>
                  <a:pt x="703" y="153"/>
                  <a:pt x="702" y="153"/>
                </a:cubicBezTo>
                <a:cubicBezTo>
                  <a:pt x="702" y="153"/>
                  <a:pt x="701" y="153"/>
                  <a:pt x="701" y="153"/>
                </a:cubicBezTo>
                <a:cubicBezTo>
                  <a:pt x="700" y="152"/>
                  <a:pt x="701" y="151"/>
                  <a:pt x="701" y="151"/>
                </a:cubicBezTo>
                <a:cubicBezTo>
                  <a:pt x="700" y="150"/>
                  <a:pt x="697" y="153"/>
                  <a:pt x="696" y="152"/>
                </a:cubicBezTo>
                <a:cubicBezTo>
                  <a:pt x="696" y="152"/>
                  <a:pt x="696" y="152"/>
                  <a:pt x="697" y="151"/>
                </a:cubicBezTo>
                <a:cubicBezTo>
                  <a:pt x="697" y="151"/>
                  <a:pt x="697" y="151"/>
                  <a:pt x="698" y="150"/>
                </a:cubicBezTo>
                <a:cubicBezTo>
                  <a:pt x="699" y="150"/>
                  <a:pt x="700" y="149"/>
                  <a:pt x="701" y="149"/>
                </a:cubicBezTo>
                <a:cubicBezTo>
                  <a:pt x="701" y="149"/>
                  <a:pt x="701" y="149"/>
                  <a:pt x="701" y="149"/>
                </a:cubicBezTo>
                <a:cubicBezTo>
                  <a:pt x="701" y="149"/>
                  <a:pt x="700" y="148"/>
                  <a:pt x="699" y="149"/>
                </a:cubicBezTo>
                <a:cubicBezTo>
                  <a:pt x="698" y="149"/>
                  <a:pt x="697" y="151"/>
                  <a:pt x="695" y="150"/>
                </a:cubicBezTo>
                <a:cubicBezTo>
                  <a:pt x="695" y="149"/>
                  <a:pt x="695" y="149"/>
                  <a:pt x="695" y="149"/>
                </a:cubicBezTo>
                <a:cubicBezTo>
                  <a:pt x="695" y="149"/>
                  <a:pt x="695" y="149"/>
                  <a:pt x="695" y="149"/>
                </a:cubicBezTo>
                <a:cubicBezTo>
                  <a:pt x="696" y="148"/>
                  <a:pt x="700" y="147"/>
                  <a:pt x="700" y="147"/>
                </a:cubicBezTo>
                <a:cubicBezTo>
                  <a:pt x="700" y="147"/>
                  <a:pt x="701" y="146"/>
                  <a:pt x="701" y="146"/>
                </a:cubicBezTo>
                <a:cubicBezTo>
                  <a:pt x="699" y="147"/>
                  <a:pt x="698" y="147"/>
                  <a:pt x="696" y="147"/>
                </a:cubicBezTo>
                <a:cubicBezTo>
                  <a:pt x="695" y="147"/>
                  <a:pt x="695" y="147"/>
                  <a:pt x="694" y="147"/>
                </a:cubicBezTo>
                <a:cubicBezTo>
                  <a:pt x="693" y="147"/>
                  <a:pt x="693" y="147"/>
                  <a:pt x="692" y="146"/>
                </a:cubicBezTo>
                <a:cubicBezTo>
                  <a:pt x="694" y="146"/>
                  <a:pt x="694" y="144"/>
                  <a:pt x="694" y="144"/>
                </a:cubicBezTo>
                <a:cubicBezTo>
                  <a:pt x="693" y="143"/>
                  <a:pt x="692" y="145"/>
                  <a:pt x="692" y="145"/>
                </a:cubicBezTo>
                <a:cubicBezTo>
                  <a:pt x="692" y="145"/>
                  <a:pt x="691" y="145"/>
                  <a:pt x="691" y="145"/>
                </a:cubicBezTo>
                <a:cubicBezTo>
                  <a:pt x="691" y="145"/>
                  <a:pt x="691" y="145"/>
                  <a:pt x="691" y="145"/>
                </a:cubicBezTo>
                <a:cubicBezTo>
                  <a:pt x="691" y="145"/>
                  <a:pt x="691" y="145"/>
                  <a:pt x="691" y="145"/>
                </a:cubicBezTo>
                <a:cubicBezTo>
                  <a:pt x="691" y="145"/>
                  <a:pt x="691" y="145"/>
                  <a:pt x="691" y="145"/>
                </a:cubicBezTo>
                <a:cubicBezTo>
                  <a:pt x="691" y="146"/>
                  <a:pt x="689" y="146"/>
                  <a:pt x="688" y="146"/>
                </a:cubicBezTo>
                <a:cubicBezTo>
                  <a:pt x="689" y="148"/>
                  <a:pt x="688" y="150"/>
                  <a:pt x="687" y="150"/>
                </a:cubicBezTo>
                <a:cubicBezTo>
                  <a:pt x="685" y="151"/>
                  <a:pt x="681" y="150"/>
                  <a:pt x="680" y="150"/>
                </a:cubicBezTo>
                <a:cubicBezTo>
                  <a:pt x="679" y="150"/>
                  <a:pt x="678" y="150"/>
                  <a:pt x="678" y="150"/>
                </a:cubicBezTo>
                <a:cubicBezTo>
                  <a:pt x="677" y="149"/>
                  <a:pt x="678" y="149"/>
                  <a:pt x="678" y="148"/>
                </a:cubicBezTo>
                <a:cubicBezTo>
                  <a:pt x="678" y="148"/>
                  <a:pt x="677" y="148"/>
                  <a:pt x="677" y="147"/>
                </a:cubicBezTo>
                <a:cubicBezTo>
                  <a:pt x="678" y="147"/>
                  <a:pt x="680" y="147"/>
                  <a:pt x="681" y="146"/>
                </a:cubicBezTo>
                <a:cubicBezTo>
                  <a:pt x="682" y="146"/>
                  <a:pt x="682" y="145"/>
                  <a:pt x="683" y="144"/>
                </a:cubicBezTo>
                <a:cubicBezTo>
                  <a:pt x="684" y="144"/>
                  <a:pt x="685" y="144"/>
                  <a:pt x="685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3" y="143"/>
                  <a:pt x="683" y="144"/>
                </a:cubicBezTo>
                <a:cubicBezTo>
                  <a:pt x="682" y="144"/>
                  <a:pt x="679" y="144"/>
                  <a:pt x="679" y="144"/>
                </a:cubicBezTo>
                <a:cubicBezTo>
                  <a:pt x="679" y="143"/>
                  <a:pt x="682" y="142"/>
                  <a:pt x="683" y="140"/>
                </a:cubicBezTo>
                <a:cubicBezTo>
                  <a:pt x="683" y="140"/>
                  <a:pt x="683" y="139"/>
                  <a:pt x="683" y="139"/>
                </a:cubicBezTo>
                <a:cubicBezTo>
                  <a:pt x="682" y="138"/>
                  <a:pt x="679" y="139"/>
                  <a:pt x="678" y="138"/>
                </a:cubicBezTo>
                <a:cubicBezTo>
                  <a:pt x="678" y="138"/>
                  <a:pt x="678" y="138"/>
                  <a:pt x="678" y="138"/>
                </a:cubicBezTo>
                <a:cubicBezTo>
                  <a:pt x="680" y="137"/>
                  <a:pt x="681" y="138"/>
                  <a:pt x="682" y="138"/>
                </a:cubicBezTo>
                <a:cubicBezTo>
                  <a:pt x="683" y="138"/>
                  <a:pt x="683" y="138"/>
                  <a:pt x="684" y="138"/>
                </a:cubicBezTo>
                <a:cubicBezTo>
                  <a:pt x="684" y="138"/>
                  <a:pt x="686" y="138"/>
                  <a:pt x="686" y="138"/>
                </a:cubicBezTo>
                <a:cubicBezTo>
                  <a:pt x="686" y="137"/>
                  <a:pt x="686" y="137"/>
                  <a:pt x="686" y="137"/>
                </a:cubicBezTo>
                <a:cubicBezTo>
                  <a:pt x="686" y="135"/>
                  <a:pt x="685" y="134"/>
                  <a:pt x="683" y="134"/>
                </a:cubicBezTo>
                <a:cubicBezTo>
                  <a:pt x="683" y="133"/>
                  <a:pt x="684" y="133"/>
                  <a:pt x="684" y="132"/>
                </a:cubicBezTo>
                <a:cubicBezTo>
                  <a:pt x="683" y="132"/>
                  <a:pt x="684" y="132"/>
                  <a:pt x="683" y="132"/>
                </a:cubicBezTo>
                <a:cubicBezTo>
                  <a:pt x="683" y="132"/>
                  <a:pt x="683" y="132"/>
                  <a:pt x="682" y="132"/>
                </a:cubicBezTo>
                <a:cubicBezTo>
                  <a:pt x="682" y="132"/>
                  <a:pt x="681" y="131"/>
                  <a:pt x="681" y="131"/>
                </a:cubicBezTo>
                <a:cubicBezTo>
                  <a:pt x="680" y="131"/>
                  <a:pt x="679" y="131"/>
                  <a:pt x="679" y="131"/>
                </a:cubicBezTo>
                <a:cubicBezTo>
                  <a:pt x="679" y="130"/>
                  <a:pt x="680" y="130"/>
                  <a:pt x="681" y="129"/>
                </a:cubicBezTo>
                <a:cubicBezTo>
                  <a:pt x="682" y="129"/>
                  <a:pt x="682" y="128"/>
                  <a:pt x="682" y="128"/>
                </a:cubicBezTo>
                <a:cubicBezTo>
                  <a:pt x="682" y="128"/>
                  <a:pt x="683" y="127"/>
                  <a:pt x="682" y="127"/>
                </a:cubicBezTo>
                <a:cubicBezTo>
                  <a:pt x="682" y="127"/>
                  <a:pt x="681" y="126"/>
                  <a:pt x="681" y="126"/>
                </a:cubicBezTo>
                <a:cubicBezTo>
                  <a:pt x="680" y="126"/>
                  <a:pt x="680" y="125"/>
                  <a:pt x="679" y="125"/>
                </a:cubicBezTo>
                <a:cubicBezTo>
                  <a:pt x="679" y="125"/>
                  <a:pt x="679" y="125"/>
                  <a:pt x="678" y="124"/>
                </a:cubicBezTo>
                <a:cubicBezTo>
                  <a:pt x="678" y="124"/>
                  <a:pt x="679" y="123"/>
                  <a:pt x="679" y="123"/>
                </a:cubicBezTo>
                <a:cubicBezTo>
                  <a:pt x="680" y="123"/>
                  <a:pt x="680" y="123"/>
                  <a:pt x="680" y="123"/>
                </a:cubicBezTo>
                <a:cubicBezTo>
                  <a:pt x="680" y="123"/>
                  <a:pt x="681" y="123"/>
                  <a:pt x="681" y="123"/>
                </a:cubicBezTo>
                <a:cubicBezTo>
                  <a:pt x="680" y="123"/>
                  <a:pt x="680" y="122"/>
                  <a:pt x="680" y="122"/>
                </a:cubicBezTo>
                <a:cubicBezTo>
                  <a:pt x="679" y="121"/>
                  <a:pt x="677" y="120"/>
                  <a:pt x="677" y="118"/>
                </a:cubicBezTo>
                <a:cubicBezTo>
                  <a:pt x="676" y="119"/>
                  <a:pt x="674" y="119"/>
                  <a:pt x="672" y="119"/>
                </a:cubicBezTo>
                <a:cubicBezTo>
                  <a:pt x="672" y="119"/>
                  <a:pt x="672" y="119"/>
                  <a:pt x="672" y="119"/>
                </a:cubicBezTo>
                <a:cubicBezTo>
                  <a:pt x="674" y="119"/>
                  <a:pt x="675" y="117"/>
                  <a:pt x="677" y="117"/>
                </a:cubicBezTo>
                <a:cubicBezTo>
                  <a:pt x="677" y="117"/>
                  <a:pt x="677" y="116"/>
                  <a:pt x="677" y="116"/>
                </a:cubicBezTo>
                <a:cubicBezTo>
                  <a:pt x="677" y="116"/>
                  <a:pt x="678" y="116"/>
                  <a:pt x="678" y="115"/>
                </a:cubicBezTo>
                <a:cubicBezTo>
                  <a:pt x="679" y="114"/>
                  <a:pt x="676" y="113"/>
                  <a:pt x="675" y="113"/>
                </a:cubicBezTo>
                <a:cubicBezTo>
                  <a:pt x="675" y="111"/>
                  <a:pt x="674" y="110"/>
                  <a:pt x="673" y="109"/>
                </a:cubicBezTo>
                <a:cubicBezTo>
                  <a:pt x="672" y="109"/>
                  <a:pt x="671" y="108"/>
                  <a:pt x="670" y="108"/>
                </a:cubicBezTo>
                <a:cubicBezTo>
                  <a:pt x="670" y="107"/>
                  <a:pt x="670" y="107"/>
                  <a:pt x="670" y="107"/>
                </a:cubicBezTo>
                <a:cubicBezTo>
                  <a:pt x="669" y="106"/>
                  <a:pt x="667" y="104"/>
                  <a:pt x="667" y="102"/>
                </a:cubicBezTo>
                <a:cubicBezTo>
                  <a:pt x="667" y="101"/>
                  <a:pt x="667" y="100"/>
                  <a:pt x="667" y="99"/>
                </a:cubicBezTo>
                <a:cubicBezTo>
                  <a:pt x="666" y="99"/>
                  <a:pt x="665" y="99"/>
                  <a:pt x="665" y="99"/>
                </a:cubicBezTo>
                <a:cubicBezTo>
                  <a:pt x="664" y="99"/>
                  <a:pt x="664" y="98"/>
                  <a:pt x="664" y="98"/>
                </a:cubicBezTo>
                <a:cubicBezTo>
                  <a:pt x="663" y="98"/>
                  <a:pt x="662" y="98"/>
                  <a:pt x="661" y="97"/>
                </a:cubicBezTo>
                <a:cubicBezTo>
                  <a:pt x="660" y="96"/>
                  <a:pt x="660" y="95"/>
                  <a:pt x="660" y="95"/>
                </a:cubicBezTo>
                <a:cubicBezTo>
                  <a:pt x="659" y="94"/>
                  <a:pt x="657" y="94"/>
                  <a:pt x="656" y="94"/>
                </a:cubicBezTo>
                <a:cubicBezTo>
                  <a:pt x="655" y="94"/>
                  <a:pt x="655" y="93"/>
                  <a:pt x="654" y="93"/>
                </a:cubicBezTo>
                <a:cubicBezTo>
                  <a:pt x="653" y="93"/>
                  <a:pt x="653" y="94"/>
                  <a:pt x="652" y="94"/>
                </a:cubicBezTo>
                <a:cubicBezTo>
                  <a:pt x="652" y="94"/>
                  <a:pt x="652" y="94"/>
                  <a:pt x="652" y="94"/>
                </a:cubicBezTo>
                <a:cubicBezTo>
                  <a:pt x="653" y="93"/>
                  <a:pt x="652" y="92"/>
                  <a:pt x="650" y="92"/>
                </a:cubicBezTo>
                <a:cubicBezTo>
                  <a:pt x="649" y="92"/>
                  <a:pt x="648" y="94"/>
                  <a:pt x="647" y="94"/>
                </a:cubicBezTo>
                <a:cubicBezTo>
                  <a:pt x="646" y="94"/>
                  <a:pt x="646" y="93"/>
                  <a:pt x="646" y="93"/>
                </a:cubicBezTo>
                <a:cubicBezTo>
                  <a:pt x="646" y="93"/>
                  <a:pt x="646" y="93"/>
                  <a:pt x="646" y="93"/>
                </a:cubicBezTo>
                <a:cubicBezTo>
                  <a:pt x="645" y="93"/>
                  <a:pt x="644" y="94"/>
                  <a:pt x="643" y="94"/>
                </a:cubicBezTo>
                <a:cubicBezTo>
                  <a:pt x="642" y="94"/>
                  <a:pt x="642" y="94"/>
                  <a:pt x="641" y="94"/>
                </a:cubicBezTo>
                <a:cubicBezTo>
                  <a:pt x="641" y="94"/>
                  <a:pt x="641" y="95"/>
                  <a:pt x="640" y="95"/>
                </a:cubicBezTo>
                <a:cubicBezTo>
                  <a:pt x="638" y="94"/>
                  <a:pt x="641" y="93"/>
                  <a:pt x="640" y="92"/>
                </a:cubicBezTo>
                <a:cubicBezTo>
                  <a:pt x="638" y="92"/>
                  <a:pt x="637" y="93"/>
                  <a:pt x="637" y="94"/>
                </a:cubicBezTo>
                <a:cubicBezTo>
                  <a:pt x="637" y="94"/>
                  <a:pt x="637" y="94"/>
                  <a:pt x="637" y="94"/>
                </a:cubicBezTo>
                <a:cubicBezTo>
                  <a:pt x="637" y="94"/>
                  <a:pt x="637" y="94"/>
                  <a:pt x="637" y="94"/>
                </a:cubicBezTo>
                <a:cubicBezTo>
                  <a:pt x="636" y="94"/>
                  <a:pt x="636" y="94"/>
                  <a:pt x="636" y="93"/>
                </a:cubicBezTo>
                <a:cubicBezTo>
                  <a:pt x="635" y="93"/>
                  <a:pt x="635" y="93"/>
                  <a:pt x="635" y="92"/>
                </a:cubicBezTo>
                <a:cubicBezTo>
                  <a:pt x="634" y="92"/>
                  <a:pt x="634" y="92"/>
                  <a:pt x="634" y="92"/>
                </a:cubicBezTo>
                <a:cubicBezTo>
                  <a:pt x="633" y="93"/>
                  <a:pt x="634" y="94"/>
                  <a:pt x="634" y="94"/>
                </a:cubicBezTo>
                <a:cubicBezTo>
                  <a:pt x="631" y="95"/>
                  <a:pt x="627" y="93"/>
                  <a:pt x="626" y="91"/>
                </a:cubicBezTo>
                <a:cubicBezTo>
                  <a:pt x="625" y="90"/>
                  <a:pt x="625" y="90"/>
                  <a:pt x="625" y="89"/>
                </a:cubicBezTo>
                <a:cubicBezTo>
                  <a:pt x="625" y="89"/>
                  <a:pt x="626" y="89"/>
                  <a:pt x="627" y="88"/>
                </a:cubicBezTo>
                <a:cubicBezTo>
                  <a:pt x="627" y="88"/>
                  <a:pt x="627" y="88"/>
                  <a:pt x="627" y="89"/>
                </a:cubicBezTo>
                <a:cubicBezTo>
                  <a:pt x="628" y="88"/>
                  <a:pt x="628" y="88"/>
                  <a:pt x="629" y="88"/>
                </a:cubicBezTo>
                <a:cubicBezTo>
                  <a:pt x="630" y="87"/>
                  <a:pt x="631" y="87"/>
                  <a:pt x="632" y="87"/>
                </a:cubicBezTo>
                <a:cubicBezTo>
                  <a:pt x="632" y="87"/>
                  <a:pt x="632" y="87"/>
                  <a:pt x="632" y="87"/>
                </a:cubicBezTo>
                <a:cubicBezTo>
                  <a:pt x="629" y="87"/>
                  <a:pt x="628" y="86"/>
                  <a:pt x="626" y="85"/>
                </a:cubicBezTo>
                <a:cubicBezTo>
                  <a:pt x="625" y="85"/>
                  <a:pt x="625" y="84"/>
                  <a:pt x="626" y="83"/>
                </a:cubicBezTo>
                <a:cubicBezTo>
                  <a:pt x="626" y="83"/>
                  <a:pt x="626" y="83"/>
                  <a:pt x="626" y="83"/>
                </a:cubicBezTo>
                <a:cubicBezTo>
                  <a:pt x="625" y="83"/>
                  <a:pt x="625" y="84"/>
                  <a:pt x="624" y="84"/>
                </a:cubicBezTo>
                <a:cubicBezTo>
                  <a:pt x="623" y="84"/>
                  <a:pt x="622" y="83"/>
                  <a:pt x="622" y="82"/>
                </a:cubicBezTo>
                <a:cubicBezTo>
                  <a:pt x="623" y="82"/>
                  <a:pt x="623" y="81"/>
                  <a:pt x="624" y="81"/>
                </a:cubicBezTo>
                <a:cubicBezTo>
                  <a:pt x="624" y="81"/>
                  <a:pt x="625" y="80"/>
                  <a:pt x="626" y="80"/>
                </a:cubicBezTo>
                <a:cubicBezTo>
                  <a:pt x="627" y="80"/>
                  <a:pt x="627" y="80"/>
                  <a:pt x="628" y="80"/>
                </a:cubicBezTo>
                <a:cubicBezTo>
                  <a:pt x="630" y="80"/>
                  <a:pt x="632" y="81"/>
                  <a:pt x="634" y="81"/>
                </a:cubicBezTo>
                <a:cubicBezTo>
                  <a:pt x="635" y="81"/>
                  <a:pt x="636" y="82"/>
                  <a:pt x="638" y="81"/>
                </a:cubicBezTo>
                <a:cubicBezTo>
                  <a:pt x="638" y="81"/>
                  <a:pt x="638" y="81"/>
                  <a:pt x="638" y="81"/>
                </a:cubicBezTo>
                <a:cubicBezTo>
                  <a:pt x="637" y="81"/>
                  <a:pt x="637" y="80"/>
                  <a:pt x="636" y="80"/>
                </a:cubicBezTo>
                <a:cubicBezTo>
                  <a:pt x="635" y="80"/>
                  <a:pt x="633" y="80"/>
                  <a:pt x="632" y="80"/>
                </a:cubicBezTo>
                <a:cubicBezTo>
                  <a:pt x="632" y="79"/>
                  <a:pt x="632" y="79"/>
                  <a:pt x="633" y="79"/>
                </a:cubicBezTo>
                <a:cubicBezTo>
                  <a:pt x="634" y="78"/>
                  <a:pt x="639" y="79"/>
                  <a:pt x="640" y="79"/>
                </a:cubicBezTo>
                <a:cubicBezTo>
                  <a:pt x="641" y="80"/>
                  <a:pt x="641" y="80"/>
                  <a:pt x="642" y="80"/>
                </a:cubicBezTo>
                <a:cubicBezTo>
                  <a:pt x="641" y="78"/>
                  <a:pt x="643" y="79"/>
                  <a:pt x="644" y="78"/>
                </a:cubicBezTo>
                <a:cubicBezTo>
                  <a:pt x="644" y="77"/>
                  <a:pt x="643" y="76"/>
                  <a:pt x="642" y="76"/>
                </a:cubicBezTo>
                <a:cubicBezTo>
                  <a:pt x="641" y="76"/>
                  <a:pt x="641" y="76"/>
                  <a:pt x="641" y="76"/>
                </a:cubicBezTo>
                <a:cubicBezTo>
                  <a:pt x="640" y="77"/>
                  <a:pt x="640" y="77"/>
                  <a:pt x="639" y="77"/>
                </a:cubicBezTo>
                <a:cubicBezTo>
                  <a:pt x="638" y="77"/>
                  <a:pt x="636" y="77"/>
                  <a:pt x="634" y="77"/>
                </a:cubicBezTo>
                <a:cubicBezTo>
                  <a:pt x="634" y="77"/>
                  <a:pt x="632" y="78"/>
                  <a:pt x="632" y="78"/>
                </a:cubicBezTo>
                <a:cubicBezTo>
                  <a:pt x="631" y="77"/>
                  <a:pt x="631" y="76"/>
                  <a:pt x="629" y="76"/>
                </a:cubicBezTo>
                <a:cubicBezTo>
                  <a:pt x="629" y="76"/>
                  <a:pt x="629" y="76"/>
                  <a:pt x="629" y="75"/>
                </a:cubicBezTo>
                <a:cubicBezTo>
                  <a:pt x="629" y="75"/>
                  <a:pt x="631" y="74"/>
                  <a:pt x="631" y="74"/>
                </a:cubicBezTo>
                <a:cubicBezTo>
                  <a:pt x="631" y="74"/>
                  <a:pt x="631" y="74"/>
                  <a:pt x="631" y="74"/>
                </a:cubicBezTo>
                <a:cubicBezTo>
                  <a:pt x="630" y="74"/>
                  <a:pt x="629" y="74"/>
                  <a:pt x="628" y="74"/>
                </a:cubicBezTo>
                <a:cubicBezTo>
                  <a:pt x="628" y="74"/>
                  <a:pt x="628" y="74"/>
                  <a:pt x="628" y="74"/>
                </a:cubicBezTo>
                <a:cubicBezTo>
                  <a:pt x="628" y="73"/>
                  <a:pt x="630" y="73"/>
                  <a:pt x="631" y="72"/>
                </a:cubicBezTo>
                <a:cubicBezTo>
                  <a:pt x="631" y="72"/>
                  <a:pt x="631" y="72"/>
                  <a:pt x="631" y="72"/>
                </a:cubicBezTo>
                <a:cubicBezTo>
                  <a:pt x="629" y="72"/>
                  <a:pt x="627" y="71"/>
                  <a:pt x="626" y="71"/>
                </a:cubicBezTo>
                <a:cubicBezTo>
                  <a:pt x="625" y="71"/>
                  <a:pt x="624" y="71"/>
                  <a:pt x="623" y="71"/>
                </a:cubicBezTo>
                <a:cubicBezTo>
                  <a:pt x="623" y="70"/>
                  <a:pt x="622" y="68"/>
                  <a:pt x="622" y="67"/>
                </a:cubicBezTo>
                <a:cubicBezTo>
                  <a:pt x="622" y="67"/>
                  <a:pt x="622" y="67"/>
                  <a:pt x="622" y="67"/>
                </a:cubicBezTo>
                <a:cubicBezTo>
                  <a:pt x="623" y="67"/>
                  <a:pt x="624" y="66"/>
                  <a:pt x="625" y="66"/>
                </a:cubicBezTo>
                <a:cubicBezTo>
                  <a:pt x="625" y="66"/>
                  <a:pt x="624" y="65"/>
                  <a:pt x="624" y="65"/>
                </a:cubicBezTo>
                <a:cubicBezTo>
                  <a:pt x="624" y="65"/>
                  <a:pt x="625" y="65"/>
                  <a:pt x="625" y="64"/>
                </a:cubicBezTo>
                <a:cubicBezTo>
                  <a:pt x="625" y="64"/>
                  <a:pt x="626" y="64"/>
                  <a:pt x="626" y="64"/>
                </a:cubicBezTo>
                <a:cubicBezTo>
                  <a:pt x="627" y="63"/>
                  <a:pt x="629" y="63"/>
                  <a:pt x="630" y="63"/>
                </a:cubicBezTo>
                <a:cubicBezTo>
                  <a:pt x="631" y="63"/>
                  <a:pt x="631" y="63"/>
                  <a:pt x="632" y="63"/>
                </a:cubicBezTo>
                <a:cubicBezTo>
                  <a:pt x="633" y="63"/>
                  <a:pt x="633" y="62"/>
                  <a:pt x="634" y="62"/>
                </a:cubicBezTo>
                <a:cubicBezTo>
                  <a:pt x="635" y="62"/>
                  <a:pt x="635" y="62"/>
                  <a:pt x="636" y="62"/>
                </a:cubicBezTo>
                <a:cubicBezTo>
                  <a:pt x="636" y="62"/>
                  <a:pt x="637" y="61"/>
                  <a:pt x="638" y="61"/>
                </a:cubicBezTo>
                <a:cubicBezTo>
                  <a:pt x="639" y="60"/>
                  <a:pt x="641" y="60"/>
                  <a:pt x="642" y="59"/>
                </a:cubicBezTo>
                <a:cubicBezTo>
                  <a:pt x="644" y="59"/>
                  <a:pt x="646" y="59"/>
                  <a:pt x="648" y="59"/>
                </a:cubicBezTo>
                <a:cubicBezTo>
                  <a:pt x="649" y="59"/>
                  <a:pt x="650" y="58"/>
                  <a:pt x="651" y="58"/>
                </a:cubicBezTo>
                <a:cubicBezTo>
                  <a:pt x="651" y="58"/>
                  <a:pt x="652" y="58"/>
                  <a:pt x="652" y="58"/>
                </a:cubicBezTo>
                <a:cubicBezTo>
                  <a:pt x="655" y="57"/>
                  <a:pt x="656" y="56"/>
                  <a:pt x="657" y="55"/>
                </a:cubicBezTo>
                <a:cubicBezTo>
                  <a:pt x="657" y="55"/>
                  <a:pt x="657" y="54"/>
                  <a:pt x="657" y="54"/>
                </a:cubicBezTo>
                <a:cubicBezTo>
                  <a:pt x="657" y="54"/>
                  <a:pt x="657" y="54"/>
                  <a:pt x="657" y="53"/>
                </a:cubicBezTo>
                <a:cubicBezTo>
                  <a:pt x="657" y="53"/>
                  <a:pt x="658" y="50"/>
                  <a:pt x="659" y="50"/>
                </a:cubicBezTo>
                <a:cubicBezTo>
                  <a:pt x="660" y="49"/>
                  <a:pt x="661" y="49"/>
                  <a:pt x="662" y="48"/>
                </a:cubicBezTo>
                <a:cubicBezTo>
                  <a:pt x="662" y="47"/>
                  <a:pt x="662" y="47"/>
                  <a:pt x="661" y="47"/>
                </a:cubicBezTo>
                <a:cubicBezTo>
                  <a:pt x="661" y="47"/>
                  <a:pt x="661" y="47"/>
                  <a:pt x="661" y="47"/>
                </a:cubicBezTo>
                <a:cubicBezTo>
                  <a:pt x="661" y="49"/>
                  <a:pt x="657" y="49"/>
                  <a:pt x="655" y="49"/>
                </a:cubicBezTo>
                <a:cubicBezTo>
                  <a:pt x="654" y="49"/>
                  <a:pt x="652" y="49"/>
                  <a:pt x="652" y="48"/>
                </a:cubicBezTo>
                <a:cubicBezTo>
                  <a:pt x="652" y="47"/>
                  <a:pt x="654" y="46"/>
                  <a:pt x="655" y="45"/>
                </a:cubicBezTo>
                <a:cubicBezTo>
                  <a:pt x="655" y="44"/>
                  <a:pt x="654" y="44"/>
                  <a:pt x="655" y="43"/>
                </a:cubicBezTo>
                <a:cubicBezTo>
                  <a:pt x="656" y="42"/>
                  <a:pt x="657" y="42"/>
                  <a:pt x="658" y="42"/>
                </a:cubicBezTo>
                <a:cubicBezTo>
                  <a:pt x="660" y="41"/>
                  <a:pt x="662" y="40"/>
                  <a:pt x="662" y="38"/>
                </a:cubicBezTo>
                <a:cubicBezTo>
                  <a:pt x="663" y="38"/>
                  <a:pt x="665" y="38"/>
                  <a:pt x="665" y="38"/>
                </a:cubicBezTo>
                <a:cubicBezTo>
                  <a:pt x="665" y="37"/>
                  <a:pt x="666" y="37"/>
                  <a:pt x="666" y="37"/>
                </a:cubicBezTo>
                <a:cubicBezTo>
                  <a:pt x="668" y="36"/>
                  <a:pt x="669" y="37"/>
                  <a:pt x="671" y="37"/>
                </a:cubicBezTo>
                <a:cubicBezTo>
                  <a:pt x="672" y="37"/>
                  <a:pt x="673" y="37"/>
                  <a:pt x="673" y="37"/>
                </a:cubicBezTo>
                <a:cubicBezTo>
                  <a:pt x="674" y="36"/>
                  <a:pt x="673" y="36"/>
                  <a:pt x="673" y="36"/>
                </a:cubicBezTo>
                <a:cubicBezTo>
                  <a:pt x="673" y="35"/>
                  <a:pt x="673" y="35"/>
                  <a:pt x="673" y="35"/>
                </a:cubicBezTo>
                <a:cubicBezTo>
                  <a:pt x="674" y="34"/>
                  <a:pt x="675" y="33"/>
                  <a:pt x="675" y="33"/>
                </a:cubicBezTo>
                <a:cubicBezTo>
                  <a:pt x="675" y="33"/>
                  <a:pt x="674" y="32"/>
                  <a:pt x="674" y="32"/>
                </a:cubicBezTo>
                <a:cubicBezTo>
                  <a:pt x="674" y="32"/>
                  <a:pt x="676" y="29"/>
                  <a:pt x="676" y="28"/>
                </a:cubicBezTo>
                <a:cubicBezTo>
                  <a:pt x="677" y="28"/>
                  <a:pt x="678" y="28"/>
                  <a:pt x="679" y="28"/>
                </a:cubicBezTo>
                <a:cubicBezTo>
                  <a:pt x="681" y="28"/>
                  <a:pt x="680" y="32"/>
                  <a:pt x="683" y="32"/>
                </a:cubicBezTo>
                <a:cubicBezTo>
                  <a:pt x="683" y="31"/>
                  <a:pt x="683" y="31"/>
                  <a:pt x="683" y="31"/>
                </a:cubicBezTo>
                <a:cubicBezTo>
                  <a:pt x="682" y="30"/>
                  <a:pt x="683" y="30"/>
                  <a:pt x="682" y="29"/>
                </a:cubicBezTo>
                <a:cubicBezTo>
                  <a:pt x="681" y="29"/>
                  <a:pt x="681" y="28"/>
                  <a:pt x="680" y="27"/>
                </a:cubicBezTo>
                <a:cubicBezTo>
                  <a:pt x="680" y="27"/>
                  <a:pt x="680" y="27"/>
                  <a:pt x="680" y="27"/>
                </a:cubicBezTo>
                <a:cubicBezTo>
                  <a:pt x="681" y="27"/>
                  <a:pt x="682" y="26"/>
                  <a:pt x="683" y="26"/>
                </a:cubicBezTo>
                <a:cubicBezTo>
                  <a:pt x="684" y="25"/>
                  <a:pt x="685" y="25"/>
                  <a:pt x="686" y="25"/>
                </a:cubicBezTo>
                <a:cubicBezTo>
                  <a:pt x="686" y="25"/>
                  <a:pt x="687" y="24"/>
                  <a:pt x="687" y="24"/>
                </a:cubicBezTo>
                <a:cubicBezTo>
                  <a:pt x="688" y="24"/>
                  <a:pt x="689" y="25"/>
                  <a:pt x="691" y="25"/>
                </a:cubicBezTo>
                <a:cubicBezTo>
                  <a:pt x="690" y="24"/>
                  <a:pt x="690" y="24"/>
                  <a:pt x="690" y="24"/>
                </a:cubicBezTo>
                <a:cubicBezTo>
                  <a:pt x="694" y="21"/>
                  <a:pt x="694" y="27"/>
                  <a:pt x="696" y="28"/>
                </a:cubicBezTo>
                <a:cubicBezTo>
                  <a:pt x="696" y="28"/>
                  <a:pt x="696" y="28"/>
                  <a:pt x="696" y="28"/>
                </a:cubicBezTo>
                <a:cubicBezTo>
                  <a:pt x="696" y="28"/>
                  <a:pt x="696" y="27"/>
                  <a:pt x="696" y="27"/>
                </a:cubicBezTo>
                <a:cubicBezTo>
                  <a:pt x="699" y="27"/>
                  <a:pt x="702" y="29"/>
                  <a:pt x="703" y="31"/>
                </a:cubicBezTo>
                <a:cubicBezTo>
                  <a:pt x="703" y="31"/>
                  <a:pt x="703" y="31"/>
                  <a:pt x="703" y="31"/>
                </a:cubicBezTo>
                <a:cubicBezTo>
                  <a:pt x="704" y="30"/>
                  <a:pt x="704" y="30"/>
                  <a:pt x="704" y="30"/>
                </a:cubicBezTo>
                <a:cubicBezTo>
                  <a:pt x="704" y="29"/>
                  <a:pt x="703" y="29"/>
                  <a:pt x="703" y="29"/>
                </a:cubicBezTo>
                <a:cubicBezTo>
                  <a:pt x="702" y="28"/>
                  <a:pt x="702" y="28"/>
                  <a:pt x="701" y="27"/>
                </a:cubicBezTo>
                <a:cubicBezTo>
                  <a:pt x="702" y="27"/>
                  <a:pt x="704" y="28"/>
                  <a:pt x="704" y="27"/>
                </a:cubicBezTo>
                <a:cubicBezTo>
                  <a:pt x="705" y="26"/>
                  <a:pt x="702" y="26"/>
                  <a:pt x="702" y="25"/>
                </a:cubicBezTo>
                <a:cubicBezTo>
                  <a:pt x="700" y="24"/>
                  <a:pt x="702" y="21"/>
                  <a:pt x="703" y="21"/>
                </a:cubicBezTo>
                <a:cubicBezTo>
                  <a:pt x="705" y="20"/>
                  <a:pt x="706" y="22"/>
                  <a:pt x="706" y="22"/>
                </a:cubicBezTo>
                <a:cubicBezTo>
                  <a:pt x="707" y="22"/>
                  <a:pt x="707" y="22"/>
                  <a:pt x="708" y="23"/>
                </a:cubicBezTo>
                <a:cubicBezTo>
                  <a:pt x="708" y="23"/>
                  <a:pt x="709" y="23"/>
                  <a:pt x="709" y="23"/>
                </a:cubicBezTo>
                <a:cubicBezTo>
                  <a:pt x="710" y="24"/>
                  <a:pt x="711" y="24"/>
                  <a:pt x="712" y="24"/>
                </a:cubicBezTo>
                <a:cubicBezTo>
                  <a:pt x="714" y="25"/>
                  <a:pt x="715" y="27"/>
                  <a:pt x="717" y="28"/>
                </a:cubicBezTo>
                <a:cubicBezTo>
                  <a:pt x="717" y="28"/>
                  <a:pt x="717" y="28"/>
                  <a:pt x="717" y="28"/>
                </a:cubicBezTo>
                <a:cubicBezTo>
                  <a:pt x="717" y="27"/>
                  <a:pt x="718" y="27"/>
                  <a:pt x="718" y="27"/>
                </a:cubicBezTo>
                <a:cubicBezTo>
                  <a:pt x="718" y="27"/>
                  <a:pt x="718" y="27"/>
                  <a:pt x="718" y="26"/>
                </a:cubicBezTo>
                <a:cubicBezTo>
                  <a:pt x="718" y="26"/>
                  <a:pt x="718" y="26"/>
                  <a:pt x="718" y="26"/>
                </a:cubicBezTo>
                <a:cubicBezTo>
                  <a:pt x="718" y="25"/>
                  <a:pt x="719" y="22"/>
                  <a:pt x="720" y="22"/>
                </a:cubicBezTo>
                <a:cubicBezTo>
                  <a:pt x="720" y="21"/>
                  <a:pt x="720" y="21"/>
                  <a:pt x="720" y="21"/>
                </a:cubicBezTo>
                <a:cubicBezTo>
                  <a:pt x="720" y="21"/>
                  <a:pt x="718" y="21"/>
                  <a:pt x="718" y="20"/>
                </a:cubicBezTo>
                <a:cubicBezTo>
                  <a:pt x="716" y="20"/>
                  <a:pt x="716" y="19"/>
                  <a:pt x="714" y="18"/>
                </a:cubicBezTo>
                <a:cubicBezTo>
                  <a:pt x="714" y="17"/>
                  <a:pt x="713" y="17"/>
                  <a:pt x="713" y="16"/>
                </a:cubicBezTo>
                <a:cubicBezTo>
                  <a:pt x="715" y="16"/>
                  <a:pt x="718" y="16"/>
                  <a:pt x="720" y="16"/>
                </a:cubicBezTo>
                <a:cubicBezTo>
                  <a:pt x="720" y="16"/>
                  <a:pt x="721" y="16"/>
                  <a:pt x="722" y="17"/>
                </a:cubicBezTo>
                <a:cubicBezTo>
                  <a:pt x="722" y="17"/>
                  <a:pt x="723" y="18"/>
                  <a:pt x="723" y="18"/>
                </a:cubicBezTo>
                <a:cubicBezTo>
                  <a:pt x="723" y="18"/>
                  <a:pt x="723" y="18"/>
                  <a:pt x="723" y="18"/>
                </a:cubicBezTo>
                <a:cubicBezTo>
                  <a:pt x="724" y="17"/>
                  <a:pt x="725" y="17"/>
                  <a:pt x="726" y="16"/>
                </a:cubicBezTo>
                <a:cubicBezTo>
                  <a:pt x="725" y="15"/>
                  <a:pt x="722" y="15"/>
                  <a:pt x="720" y="15"/>
                </a:cubicBezTo>
                <a:cubicBezTo>
                  <a:pt x="719" y="15"/>
                  <a:pt x="718" y="15"/>
                  <a:pt x="716" y="15"/>
                </a:cubicBezTo>
                <a:cubicBezTo>
                  <a:pt x="715" y="15"/>
                  <a:pt x="714" y="15"/>
                  <a:pt x="713" y="15"/>
                </a:cubicBezTo>
                <a:cubicBezTo>
                  <a:pt x="712" y="15"/>
                  <a:pt x="711" y="14"/>
                  <a:pt x="710" y="14"/>
                </a:cubicBezTo>
                <a:cubicBezTo>
                  <a:pt x="710" y="14"/>
                  <a:pt x="711" y="13"/>
                  <a:pt x="712" y="13"/>
                </a:cubicBezTo>
                <a:cubicBezTo>
                  <a:pt x="712" y="14"/>
                  <a:pt x="713" y="14"/>
                  <a:pt x="713" y="14"/>
                </a:cubicBezTo>
                <a:cubicBezTo>
                  <a:pt x="713" y="14"/>
                  <a:pt x="715" y="15"/>
                  <a:pt x="716" y="14"/>
                </a:cubicBezTo>
                <a:cubicBezTo>
                  <a:pt x="717" y="14"/>
                  <a:pt x="717" y="14"/>
                  <a:pt x="717" y="14"/>
                </a:cubicBezTo>
                <a:cubicBezTo>
                  <a:pt x="717" y="14"/>
                  <a:pt x="717" y="14"/>
                  <a:pt x="716" y="14"/>
                </a:cubicBezTo>
                <a:cubicBezTo>
                  <a:pt x="716" y="14"/>
                  <a:pt x="712" y="13"/>
                  <a:pt x="713" y="12"/>
                </a:cubicBezTo>
                <a:cubicBezTo>
                  <a:pt x="714" y="12"/>
                  <a:pt x="714" y="12"/>
                  <a:pt x="714" y="12"/>
                </a:cubicBezTo>
                <a:cubicBezTo>
                  <a:pt x="714" y="12"/>
                  <a:pt x="714" y="12"/>
                  <a:pt x="715" y="12"/>
                </a:cubicBezTo>
                <a:cubicBezTo>
                  <a:pt x="715" y="11"/>
                  <a:pt x="716" y="12"/>
                  <a:pt x="717" y="12"/>
                </a:cubicBezTo>
                <a:cubicBezTo>
                  <a:pt x="718" y="12"/>
                  <a:pt x="718" y="11"/>
                  <a:pt x="718" y="11"/>
                </a:cubicBezTo>
                <a:cubicBezTo>
                  <a:pt x="718" y="11"/>
                  <a:pt x="718" y="10"/>
                  <a:pt x="718" y="10"/>
                </a:cubicBezTo>
                <a:cubicBezTo>
                  <a:pt x="719" y="10"/>
                  <a:pt x="721" y="10"/>
                  <a:pt x="721" y="11"/>
                </a:cubicBezTo>
                <a:cubicBezTo>
                  <a:pt x="721" y="11"/>
                  <a:pt x="720" y="11"/>
                  <a:pt x="720" y="12"/>
                </a:cubicBezTo>
                <a:cubicBezTo>
                  <a:pt x="721" y="12"/>
                  <a:pt x="722" y="13"/>
                  <a:pt x="724" y="13"/>
                </a:cubicBezTo>
                <a:cubicBezTo>
                  <a:pt x="724" y="13"/>
                  <a:pt x="725" y="12"/>
                  <a:pt x="726" y="12"/>
                </a:cubicBezTo>
                <a:cubicBezTo>
                  <a:pt x="727" y="12"/>
                  <a:pt x="727" y="13"/>
                  <a:pt x="728" y="13"/>
                </a:cubicBezTo>
                <a:cubicBezTo>
                  <a:pt x="728" y="13"/>
                  <a:pt x="728" y="13"/>
                  <a:pt x="728" y="13"/>
                </a:cubicBezTo>
                <a:cubicBezTo>
                  <a:pt x="727" y="11"/>
                  <a:pt x="727" y="11"/>
                  <a:pt x="728" y="10"/>
                </a:cubicBezTo>
                <a:cubicBezTo>
                  <a:pt x="728" y="9"/>
                  <a:pt x="729" y="9"/>
                  <a:pt x="729" y="9"/>
                </a:cubicBezTo>
                <a:cubicBezTo>
                  <a:pt x="729" y="9"/>
                  <a:pt x="725" y="7"/>
                  <a:pt x="727" y="7"/>
                </a:cubicBezTo>
                <a:cubicBezTo>
                  <a:pt x="727" y="6"/>
                  <a:pt x="728" y="7"/>
                  <a:pt x="728" y="6"/>
                </a:cubicBezTo>
                <a:cubicBezTo>
                  <a:pt x="728" y="6"/>
                  <a:pt x="728" y="6"/>
                  <a:pt x="728" y="5"/>
                </a:cubicBezTo>
                <a:cubicBezTo>
                  <a:pt x="729" y="5"/>
                  <a:pt x="730" y="6"/>
                  <a:pt x="731" y="6"/>
                </a:cubicBezTo>
                <a:cubicBezTo>
                  <a:pt x="730" y="5"/>
                  <a:pt x="730" y="5"/>
                  <a:pt x="730" y="4"/>
                </a:cubicBezTo>
                <a:cubicBezTo>
                  <a:pt x="730" y="4"/>
                  <a:pt x="732" y="3"/>
                  <a:pt x="732" y="3"/>
                </a:cubicBezTo>
                <a:cubicBezTo>
                  <a:pt x="735" y="2"/>
                  <a:pt x="739" y="0"/>
                  <a:pt x="743" y="0"/>
                </a:cubicBezTo>
                <a:cubicBezTo>
                  <a:pt x="744" y="0"/>
                  <a:pt x="745" y="1"/>
                  <a:pt x="746" y="1"/>
                </a:cubicBezTo>
                <a:cubicBezTo>
                  <a:pt x="747" y="1"/>
                  <a:pt x="747" y="1"/>
                  <a:pt x="748" y="0"/>
                </a:cubicBezTo>
                <a:cubicBezTo>
                  <a:pt x="748" y="0"/>
                  <a:pt x="749" y="0"/>
                  <a:pt x="749" y="0"/>
                </a:cubicBezTo>
                <a:cubicBezTo>
                  <a:pt x="751" y="0"/>
                  <a:pt x="753" y="0"/>
                  <a:pt x="752" y="2"/>
                </a:cubicBezTo>
                <a:cubicBezTo>
                  <a:pt x="751" y="3"/>
                  <a:pt x="747" y="4"/>
                  <a:pt x="745" y="5"/>
                </a:cubicBezTo>
                <a:cubicBezTo>
                  <a:pt x="743" y="5"/>
                  <a:pt x="743" y="6"/>
                  <a:pt x="741" y="7"/>
                </a:cubicBezTo>
                <a:cubicBezTo>
                  <a:pt x="741" y="7"/>
                  <a:pt x="740" y="7"/>
                  <a:pt x="739" y="7"/>
                </a:cubicBezTo>
                <a:cubicBezTo>
                  <a:pt x="739" y="7"/>
                  <a:pt x="739" y="7"/>
                  <a:pt x="739" y="8"/>
                </a:cubicBezTo>
                <a:cubicBezTo>
                  <a:pt x="740" y="8"/>
                  <a:pt x="740" y="8"/>
                  <a:pt x="740" y="8"/>
                </a:cubicBezTo>
                <a:cubicBezTo>
                  <a:pt x="739" y="8"/>
                  <a:pt x="739" y="9"/>
                  <a:pt x="738" y="9"/>
                </a:cubicBezTo>
                <a:cubicBezTo>
                  <a:pt x="738" y="9"/>
                  <a:pt x="735" y="11"/>
                  <a:pt x="735" y="11"/>
                </a:cubicBezTo>
                <a:cubicBezTo>
                  <a:pt x="735" y="11"/>
                  <a:pt x="735" y="12"/>
                  <a:pt x="736" y="12"/>
                </a:cubicBezTo>
                <a:cubicBezTo>
                  <a:pt x="736" y="12"/>
                  <a:pt x="736" y="12"/>
                  <a:pt x="736" y="12"/>
                </a:cubicBezTo>
                <a:cubicBezTo>
                  <a:pt x="736" y="12"/>
                  <a:pt x="736" y="11"/>
                  <a:pt x="737" y="11"/>
                </a:cubicBezTo>
                <a:cubicBezTo>
                  <a:pt x="737" y="11"/>
                  <a:pt x="738" y="11"/>
                  <a:pt x="739" y="11"/>
                </a:cubicBezTo>
                <a:cubicBezTo>
                  <a:pt x="739" y="10"/>
                  <a:pt x="740" y="9"/>
                  <a:pt x="742" y="8"/>
                </a:cubicBezTo>
                <a:cubicBezTo>
                  <a:pt x="742" y="8"/>
                  <a:pt x="743" y="8"/>
                  <a:pt x="743" y="8"/>
                </a:cubicBezTo>
                <a:cubicBezTo>
                  <a:pt x="744" y="7"/>
                  <a:pt x="744" y="6"/>
                  <a:pt x="745" y="5"/>
                </a:cubicBezTo>
                <a:cubicBezTo>
                  <a:pt x="746" y="5"/>
                  <a:pt x="748" y="5"/>
                  <a:pt x="749" y="4"/>
                </a:cubicBezTo>
                <a:cubicBezTo>
                  <a:pt x="750" y="4"/>
                  <a:pt x="750" y="4"/>
                  <a:pt x="750" y="4"/>
                </a:cubicBezTo>
                <a:cubicBezTo>
                  <a:pt x="752" y="4"/>
                  <a:pt x="754" y="3"/>
                  <a:pt x="754" y="2"/>
                </a:cubicBezTo>
                <a:cubicBezTo>
                  <a:pt x="754" y="2"/>
                  <a:pt x="754" y="2"/>
                  <a:pt x="754" y="2"/>
                </a:cubicBezTo>
                <a:cubicBezTo>
                  <a:pt x="755" y="2"/>
                  <a:pt x="756" y="2"/>
                  <a:pt x="757" y="3"/>
                </a:cubicBezTo>
                <a:cubicBezTo>
                  <a:pt x="757" y="3"/>
                  <a:pt x="757" y="3"/>
                  <a:pt x="757" y="4"/>
                </a:cubicBezTo>
                <a:cubicBezTo>
                  <a:pt x="758" y="3"/>
                  <a:pt x="758" y="3"/>
                  <a:pt x="758" y="3"/>
                </a:cubicBezTo>
                <a:cubicBezTo>
                  <a:pt x="759" y="3"/>
                  <a:pt x="759" y="4"/>
                  <a:pt x="760" y="4"/>
                </a:cubicBezTo>
                <a:cubicBezTo>
                  <a:pt x="760" y="4"/>
                  <a:pt x="760" y="4"/>
                  <a:pt x="760" y="4"/>
                </a:cubicBezTo>
                <a:cubicBezTo>
                  <a:pt x="760" y="4"/>
                  <a:pt x="760" y="4"/>
                  <a:pt x="760" y="4"/>
                </a:cubicBezTo>
                <a:cubicBezTo>
                  <a:pt x="760" y="4"/>
                  <a:pt x="760" y="4"/>
                  <a:pt x="760" y="4"/>
                </a:cubicBezTo>
                <a:cubicBezTo>
                  <a:pt x="762" y="3"/>
                  <a:pt x="764" y="4"/>
                  <a:pt x="766" y="4"/>
                </a:cubicBezTo>
                <a:cubicBezTo>
                  <a:pt x="766" y="4"/>
                  <a:pt x="767" y="4"/>
                  <a:pt x="767" y="4"/>
                </a:cubicBezTo>
                <a:cubicBezTo>
                  <a:pt x="768" y="6"/>
                  <a:pt x="765" y="11"/>
                  <a:pt x="762" y="12"/>
                </a:cubicBezTo>
                <a:cubicBezTo>
                  <a:pt x="761" y="12"/>
                  <a:pt x="761" y="12"/>
                  <a:pt x="761" y="12"/>
                </a:cubicBezTo>
                <a:cubicBezTo>
                  <a:pt x="759" y="13"/>
                  <a:pt x="758" y="13"/>
                  <a:pt x="756" y="14"/>
                </a:cubicBezTo>
                <a:cubicBezTo>
                  <a:pt x="755" y="14"/>
                  <a:pt x="754" y="14"/>
                  <a:pt x="754" y="15"/>
                </a:cubicBezTo>
                <a:cubicBezTo>
                  <a:pt x="753" y="15"/>
                  <a:pt x="753" y="15"/>
                  <a:pt x="752" y="15"/>
                </a:cubicBezTo>
                <a:cubicBezTo>
                  <a:pt x="752" y="15"/>
                  <a:pt x="751" y="15"/>
                  <a:pt x="751" y="15"/>
                </a:cubicBezTo>
                <a:cubicBezTo>
                  <a:pt x="750" y="16"/>
                  <a:pt x="750" y="17"/>
                  <a:pt x="750" y="18"/>
                </a:cubicBezTo>
                <a:cubicBezTo>
                  <a:pt x="749" y="19"/>
                  <a:pt x="747" y="20"/>
                  <a:pt x="747" y="21"/>
                </a:cubicBezTo>
                <a:cubicBezTo>
                  <a:pt x="746" y="21"/>
                  <a:pt x="747" y="22"/>
                  <a:pt x="748" y="22"/>
                </a:cubicBezTo>
                <a:cubicBezTo>
                  <a:pt x="749" y="22"/>
                  <a:pt x="750" y="20"/>
                  <a:pt x="751" y="20"/>
                </a:cubicBezTo>
                <a:cubicBezTo>
                  <a:pt x="752" y="19"/>
                  <a:pt x="752" y="18"/>
                  <a:pt x="753" y="18"/>
                </a:cubicBezTo>
                <a:cubicBezTo>
                  <a:pt x="753" y="18"/>
                  <a:pt x="754" y="18"/>
                  <a:pt x="754" y="17"/>
                </a:cubicBezTo>
                <a:cubicBezTo>
                  <a:pt x="754" y="17"/>
                  <a:pt x="754" y="17"/>
                  <a:pt x="754" y="17"/>
                </a:cubicBezTo>
                <a:cubicBezTo>
                  <a:pt x="754" y="17"/>
                  <a:pt x="755" y="17"/>
                  <a:pt x="755" y="16"/>
                </a:cubicBezTo>
                <a:cubicBezTo>
                  <a:pt x="755" y="16"/>
                  <a:pt x="755" y="16"/>
                  <a:pt x="756" y="16"/>
                </a:cubicBezTo>
                <a:cubicBezTo>
                  <a:pt x="757" y="15"/>
                  <a:pt x="759" y="15"/>
                  <a:pt x="760" y="14"/>
                </a:cubicBezTo>
                <a:cubicBezTo>
                  <a:pt x="761" y="14"/>
                  <a:pt x="761" y="14"/>
                  <a:pt x="762" y="14"/>
                </a:cubicBezTo>
                <a:cubicBezTo>
                  <a:pt x="762" y="14"/>
                  <a:pt x="762" y="13"/>
                  <a:pt x="763" y="13"/>
                </a:cubicBezTo>
                <a:cubicBezTo>
                  <a:pt x="764" y="13"/>
                  <a:pt x="764" y="14"/>
                  <a:pt x="764" y="14"/>
                </a:cubicBezTo>
                <a:cubicBezTo>
                  <a:pt x="764" y="14"/>
                  <a:pt x="765" y="15"/>
                  <a:pt x="765" y="15"/>
                </a:cubicBezTo>
                <a:cubicBezTo>
                  <a:pt x="766" y="17"/>
                  <a:pt x="762" y="19"/>
                  <a:pt x="762" y="20"/>
                </a:cubicBezTo>
                <a:cubicBezTo>
                  <a:pt x="763" y="21"/>
                  <a:pt x="763" y="21"/>
                  <a:pt x="764" y="21"/>
                </a:cubicBezTo>
                <a:cubicBezTo>
                  <a:pt x="766" y="20"/>
                  <a:pt x="766" y="16"/>
                  <a:pt x="768" y="15"/>
                </a:cubicBezTo>
                <a:cubicBezTo>
                  <a:pt x="768" y="14"/>
                  <a:pt x="767" y="13"/>
                  <a:pt x="767" y="12"/>
                </a:cubicBezTo>
                <a:cubicBezTo>
                  <a:pt x="768" y="12"/>
                  <a:pt x="768" y="11"/>
                  <a:pt x="769" y="10"/>
                </a:cubicBezTo>
                <a:cubicBezTo>
                  <a:pt x="771" y="11"/>
                  <a:pt x="773" y="12"/>
                  <a:pt x="774" y="14"/>
                </a:cubicBezTo>
                <a:cubicBezTo>
                  <a:pt x="775" y="15"/>
                  <a:pt x="774" y="15"/>
                  <a:pt x="775" y="16"/>
                </a:cubicBezTo>
                <a:cubicBezTo>
                  <a:pt x="775" y="17"/>
                  <a:pt x="776" y="18"/>
                  <a:pt x="776" y="19"/>
                </a:cubicBezTo>
                <a:cubicBezTo>
                  <a:pt x="776" y="21"/>
                  <a:pt x="776" y="22"/>
                  <a:pt x="777" y="24"/>
                </a:cubicBezTo>
                <a:cubicBezTo>
                  <a:pt x="777" y="24"/>
                  <a:pt x="777" y="24"/>
                  <a:pt x="777" y="24"/>
                </a:cubicBezTo>
                <a:cubicBezTo>
                  <a:pt x="777" y="23"/>
                  <a:pt x="778" y="22"/>
                  <a:pt x="778" y="22"/>
                </a:cubicBezTo>
                <a:cubicBezTo>
                  <a:pt x="778" y="21"/>
                  <a:pt x="778" y="21"/>
                  <a:pt x="777" y="20"/>
                </a:cubicBezTo>
                <a:cubicBezTo>
                  <a:pt x="778" y="18"/>
                  <a:pt x="778" y="16"/>
                  <a:pt x="778" y="14"/>
                </a:cubicBezTo>
                <a:cubicBezTo>
                  <a:pt x="778" y="13"/>
                  <a:pt x="779" y="13"/>
                  <a:pt x="779" y="12"/>
                </a:cubicBezTo>
                <a:cubicBezTo>
                  <a:pt x="779" y="12"/>
                  <a:pt x="780" y="12"/>
                  <a:pt x="781" y="12"/>
                </a:cubicBezTo>
                <a:cubicBezTo>
                  <a:pt x="782" y="12"/>
                  <a:pt x="783" y="11"/>
                  <a:pt x="784" y="10"/>
                </a:cubicBezTo>
                <a:cubicBezTo>
                  <a:pt x="784" y="9"/>
                  <a:pt x="782" y="9"/>
                  <a:pt x="782" y="8"/>
                </a:cubicBezTo>
                <a:cubicBezTo>
                  <a:pt x="783" y="7"/>
                  <a:pt x="783" y="7"/>
                  <a:pt x="783" y="6"/>
                </a:cubicBezTo>
                <a:cubicBezTo>
                  <a:pt x="783" y="5"/>
                  <a:pt x="785" y="5"/>
                  <a:pt x="786" y="5"/>
                </a:cubicBezTo>
                <a:cubicBezTo>
                  <a:pt x="786" y="5"/>
                  <a:pt x="786" y="4"/>
                  <a:pt x="787" y="4"/>
                </a:cubicBezTo>
                <a:cubicBezTo>
                  <a:pt x="787" y="4"/>
                  <a:pt x="788" y="4"/>
                  <a:pt x="789" y="4"/>
                </a:cubicBezTo>
                <a:cubicBezTo>
                  <a:pt x="790" y="4"/>
                  <a:pt x="791" y="4"/>
                  <a:pt x="792" y="5"/>
                </a:cubicBezTo>
                <a:cubicBezTo>
                  <a:pt x="793" y="5"/>
                  <a:pt x="795" y="4"/>
                  <a:pt x="796" y="5"/>
                </a:cubicBezTo>
                <a:cubicBezTo>
                  <a:pt x="796" y="6"/>
                  <a:pt x="796" y="8"/>
                  <a:pt x="795" y="9"/>
                </a:cubicBezTo>
                <a:cubicBezTo>
                  <a:pt x="795" y="10"/>
                  <a:pt x="795" y="11"/>
                  <a:pt x="795" y="11"/>
                </a:cubicBezTo>
                <a:cubicBezTo>
                  <a:pt x="796" y="12"/>
                  <a:pt x="797" y="12"/>
                  <a:pt x="798" y="12"/>
                </a:cubicBezTo>
                <a:cubicBezTo>
                  <a:pt x="798" y="13"/>
                  <a:pt x="797" y="16"/>
                  <a:pt x="796" y="17"/>
                </a:cubicBezTo>
                <a:cubicBezTo>
                  <a:pt x="795" y="17"/>
                  <a:pt x="795" y="17"/>
                  <a:pt x="794" y="17"/>
                </a:cubicBezTo>
                <a:cubicBezTo>
                  <a:pt x="794" y="17"/>
                  <a:pt x="793" y="17"/>
                  <a:pt x="793" y="18"/>
                </a:cubicBezTo>
                <a:cubicBezTo>
                  <a:pt x="793" y="18"/>
                  <a:pt x="792" y="19"/>
                  <a:pt x="791" y="20"/>
                </a:cubicBezTo>
                <a:cubicBezTo>
                  <a:pt x="790" y="20"/>
                  <a:pt x="788" y="20"/>
                  <a:pt x="787" y="21"/>
                </a:cubicBezTo>
                <a:cubicBezTo>
                  <a:pt x="787" y="21"/>
                  <a:pt x="788" y="22"/>
                  <a:pt x="788" y="22"/>
                </a:cubicBezTo>
                <a:cubicBezTo>
                  <a:pt x="789" y="22"/>
                  <a:pt x="789" y="21"/>
                  <a:pt x="790" y="21"/>
                </a:cubicBezTo>
                <a:cubicBezTo>
                  <a:pt x="791" y="21"/>
                  <a:pt x="792" y="21"/>
                  <a:pt x="793" y="20"/>
                </a:cubicBezTo>
                <a:cubicBezTo>
                  <a:pt x="793" y="20"/>
                  <a:pt x="794" y="19"/>
                  <a:pt x="794" y="18"/>
                </a:cubicBezTo>
                <a:cubicBezTo>
                  <a:pt x="795" y="18"/>
                  <a:pt x="795" y="18"/>
                  <a:pt x="795" y="18"/>
                </a:cubicBezTo>
                <a:cubicBezTo>
                  <a:pt x="795" y="19"/>
                  <a:pt x="796" y="19"/>
                  <a:pt x="796" y="19"/>
                </a:cubicBezTo>
                <a:cubicBezTo>
                  <a:pt x="797" y="19"/>
                  <a:pt x="798" y="19"/>
                  <a:pt x="798" y="19"/>
                </a:cubicBezTo>
                <a:cubicBezTo>
                  <a:pt x="800" y="21"/>
                  <a:pt x="796" y="23"/>
                  <a:pt x="795" y="24"/>
                </a:cubicBezTo>
                <a:cubicBezTo>
                  <a:pt x="794" y="24"/>
                  <a:pt x="792" y="25"/>
                  <a:pt x="791" y="25"/>
                </a:cubicBezTo>
                <a:cubicBezTo>
                  <a:pt x="791" y="26"/>
                  <a:pt x="792" y="27"/>
                  <a:pt x="793" y="27"/>
                </a:cubicBezTo>
                <a:cubicBezTo>
                  <a:pt x="793" y="27"/>
                  <a:pt x="793" y="28"/>
                  <a:pt x="793" y="28"/>
                </a:cubicBezTo>
                <a:cubicBezTo>
                  <a:pt x="793" y="29"/>
                  <a:pt x="794" y="29"/>
                  <a:pt x="794" y="30"/>
                </a:cubicBezTo>
                <a:cubicBezTo>
                  <a:pt x="795" y="30"/>
                  <a:pt x="795" y="30"/>
                  <a:pt x="796" y="30"/>
                </a:cubicBezTo>
                <a:cubicBezTo>
                  <a:pt x="796" y="29"/>
                  <a:pt x="796" y="29"/>
                  <a:pt x="796" y="28"/>
                </a:cubicBezTo>
                <a:cubicBezTo>
                  <a:pt x="795" y="28"/>
                  <a:pt x="795" y="28"/>
                  <a:pt x="794" y="28"/>
                </a:cubicBezTo>
                <a:cubicBezTo>
                  <a:pt x="794" y="28"/>
                  <a:pt x="794" y="27"/>
                  <a:pt x="794" y="27"/>
                </a:cubicBezTo>
                <a:cubicBezTo>
                  <a:pt x="795" y="26"/>
                  <a:pt x="795" y="26"/>
                  <a:pt x="796" y="25"/>
                </a:cubicBezTo>
                <a:cubicBezTo>
                  <a:pt x="797" y="24"/>
                  <a:pt x="799" y="23"/>
                  <a:pt x="801" y="24"/>
                </a:cubicBezTo>
                <a:cubicBezTo>
                  <a:pt x="801" y="24"/>
                  <a:pt x="801" y="25"/>
                  <a:pt x="801" y="25"/>
                </a:cubicBezTo>
                <a:cubicBezTo>
                  <a:pt x="801" y="26"/>
                  <a:pt x="801" y="27"/>
                  <a:pt x="800" y="27"/>
                </a:cubicBezTo>
                <a:cubicBezTo>
                  <a:pt x="799" y="28"/>
                  <a:pt x="798" y="28"/>
                  <a:pt x="798" y="29"/>
                </a:cubicBezTo>
                <a:cubicBezTo>
                  <a:pt x="798" y="31"/>
                  <a:pt x="800" y="32"/>
                  <a:pt x="801" y="33"/>
                </a:cubicBezTo>
                <a:cubicBezTo>
                  <a:pt x="802" y="34"/>
                  <a:pt x="803" y="35"/>
                  <a:pt x="804" y="37"/>
                </a:cubicBezTo>
                <a:cubicBezTo>
                  <a:pt x="804" y="37"/>
                  <a:pt x="805" y="37"/>
                  <a:pt x="805" y="38"/>
                </a:cubicBezTo>
                <a:cubicBezTo>
                  <a:pt x="804" y="38"/>
                  <a:pt x="802" y="39"/>
                  <a:pt x="802" y="40"/>
                </a:cubicBezTo>
                <a:cubicBezTo>
                  <a:pt x="802" y="41"/>
                  <a:pt x="802" y="41"/>
                  <a:pt x="803" y="42"/>
                </a:cubicBezTo>
                <a:cubicBezTo>
                  <a:pt x="803" y="42"/>
                  <a:pt x="804" y="42"/>
                  <a:pt x="804" y="42"/>
                </a:cubicBezTo>
                <a:cubicBezTo>
                  <a:pt x="805" y="42"/>
                  <a:pt x="804" y="43"/>
                  <a:pt x="805" y="43"/>
                </a:cubicBezTo>
                <a:cubicBezTo>
                  <a:pt x="805" y="44"/>
                  <a:pt x="806" y="45"/>
                  <a:pt x="806" y="46"/>
                </a:cubicBezTo>
                <a:cubicBezTo>
                  <a:pt x="807" y="46"/>
                  <a:pt x="807" y="46"/>
                  <a:pt x="807" y="47"/>
                </a:cubicBezTo>
                <a:cubicBezTo>
                  <a:pt x="807" y="47"/>
                  <a:pt x="808" y="48"/>
                  <a:pt x="808" y="48"/>
                </a:cubicBezTo>
                <a:cubicBezTo>
                  <a:pt x="808" y="50"/>
                  <a:pt x="809" y="50"/>
                  <a:pt x="811" y="51"/>
                </a:cubicBezTo>
                <a:cubicBezTo>
                  <a:pt x="810" y="50"/>
                  <a:pt x="811" y="48"/>
                  <a:pt x="812" y="47"/>
                </a:cubicBezTo>
                <a:cubicBezTo>
                  <a:pt x="813" y="47"/>
                  <a:pt x="813" y="48"/>
                  <a:pt x="814" y="47"/>
                </a:cubicBezTo>
                <a:cubicBezTo>
                  <a:pt x="814" y="47"/>
                  <a:pt x="814" y="47"/>
                  <a:pt x="814" y="46"/>
                </a:cubicBezTo>
                <a:cubicBezTo>
                  <a:pt x="814" y="46"/>
                  <a:pt x="815" y="46"/>
                  <a:pt x="815" y="46"/>
                </a:cubicBezTo>
                <a:cubicBezTo>
                  <a:pt x="815" y="46"/>
                  <a:pt x="815" y="46"/>
                  <a:pt x="816" y="46"/>
                </a:cubicBezTo>
                <a:cubicBezTo>
                  <a:pt x="816" y="47"/>
                  <a:pt x="815" y="47"/>
                  <a:pt x="816" y="48"/>
                </a:cubicBezTo>
                <a:cubicBezTo>
                  <a:pt x="818" y="47"/>
                  <a:pt x="819" y="48"/>
                  <a:pt x="819" y="49"/>
                </a:cubicBezTo>
                <a:cubicBezTo>
                  <a:pt x="819" y="49"/>
                  <a:pt x="819" y="49"/>
                  <a:pt x="819" y="49"/>
                </a:cubicBezTo>
                <a:cubicBezTo>
                  <a:pt x="817" y="49"/>
                  <a:pt x="815" y="49"/>
                  <a:pt x="813" y="50"/>
                </a:cubicBezTo>
                <a:cubicBezTo>
                  <a:pt x="813" y="52"/>
                  <a:pt x="814" y="52"/>
                  <a:pt x="816" y="52"/>
                </a:cubicBezTo>
                <a:cubicBezTo>
                  <a:pt x="817" y="52"/>
                  <a:pt x="818" y="52"/>
                  <a:pt x="819" y="52"/>
                </a:cubicBezTo>
                <a:cubicBezTo>
                  <a:pt x="820" y="51"/>
                  <a:pt x="821" y="52"/>
                  <a:pt x="822" y="52"/>
                </a:cubicBezTo>
                <a:cubicBezTo>
                  <a:pt x="822" y="52"/>
                  <a:pt x="822" y="52"/>
                  <a:pt x="822" y="52"/>
                </a:cubicBezTo>
                <a:cubicBezTo>
                  <a:pt x="822" y="51"/>
                  <a:pt x="823" y="50"/>
                  <a:pt x="824" y="50"/>
                </a:cubicBezTo>
                <a:cubicBezTo>
                  <a:pt x="825" y="50"/>
                  <a:pt x="825" y="50"/>
                  <a:pt x="826" y="50"/>
                </a:cubicBezTo>
                <a:cubicBezTo>
                  <a:pt x="826" y="50"/>
                  <a:pt x="826" y="50"/>
                  <a:pt x="826" y="50"/>
                </a:cubicBezTo>
                <a:cubicBezTo>
                  <a:pt x="827" y="50"/>
                  <a:pt x="827" y="51"/>
                  <a:pt x="827" y="51"/>
                </a:cubicBezTo>
                <a:cubicBezTo>
                  <a:pt x="827" y="52"/>
                  <a:pt x="828" y="52"/>
                  <a:pt x="828" y="52"/>
                </a:cubicBezTo>
                <a:cubicBezTo>
                  <a:pt x="828" y="52"/>
                  <a:pt x="830" y="53"/>
                  <a:pt x="830" y="54"/>
                </a:cubicBezTo>
                <a:cubicBezTo>
                  <a:pt x="830" y="55"/>
                  <a:pt x="826" y="56"/>
                  <a:pt x="825" y="56"/>
                </a:cubicBezTo>
                <a:cubicBezTo>
                  <a:pt x="824" y="56"/>
                  <a:pt x="823" y="56"/>
                  <a:pt x="823" y="55"/>
                </a:cubicBezTo>
                <a:cubicBezTo>
                  <a:pt x="822" y="56"/>
                  <a:pt x="822" y="56"/>
                  <a:pt x="820" y="57"/>
                </a:cubicBezTo>
                <a:cubicBezTo>
                  <a:pt x="820" y="57"/>
                  <a:pt x="820" y="57"/>
                  <a:pt x="820" y="57"/>
                </a:cubicBezTo>
                <a:cubicBezTo>
                  <a:pt x="820" y="57"/>
                  <a:pt x="821" y="58"/>
                  <a:pt x="821" y="58"/>
                </a:cubicBezTo>
                <a:cubicBezTo>
                  <a:pt x="821" y="58"/>
                  <a:pt x="821" y="58"/>
                  <a:pt x="821" y="58"/>
                </a:cubicBezTo>
                <a:cubicBezTo>
                  <a:pt x="821" y="59"/>
                  <a:pt x="820" y="59"/>
                  <a:pt x="820" y="60"/>
                </a:cubicBezTo>
                <a:cubicBezTo>
                  <a:pt x="820" y="60"/>
                  <a:pt x="820" y="61"/>
                  <a:pt x="820" y="61"/>
                </a:cubicBezTo>
                <a:cubicBezTo>
                  <a:pt x="819" y="62"/>
                  <a:pt x="817" y="61"/>
                  <a:pt x="816" y="60"/>
                </a:cubicBezTo>
                <a:cubicBezTo>
                  <a:pt x="816" y="60"/>
                  <a:pt x="816" y="61"/>
                  <a:pt x="816" y="61"/>
                </a:cubicBezTo>
                <a:cubicBezTo>
                  <a:pt x="816" y="61"/>
                  <a:pt x="816" y="61"/>
                  <a:pt x="816" y="61"/>
                </a:cubicBezTo>
                <a:cubicBezTo>
                  <a:pt x="817" y="61"/>
                  <a:pt x="817" y="63"/>
                  <a:pt x="818" y="63"/>
                </a:cubicBezTo>
                <a:cubicBezTo>
                  <a:pt x="818" y="64"/>
                  <a:pt x="820" y="63"/>
                  <a:pt x="821" y="63"/>
                </a:cubicBezTo>
                <a:cubicBezTo>
                  <a:pt x="820" y="64"/>
                  <a:pt x="820" y="64"/>
                  <a:pt x="821" y="64"/>
                </a:cubicBezTo>
                <a:cubicBezTo>
                  <a:pt x="822" y="63"/>
                  <a:pt x="823" y="64"/>
                  <a:pt x="823" y="65"/>
                </a:cubicBezTo>
                <a:cubicBezTo>
                  <a:pt x="823" y="65"/>
                  <a:pt x="823" y="65"/>
                  <a:pt x="823" y="65"/>
                </a:cubicBezTo>
                <a:cubicBezTo>
                  <a:pt x="824" y="65"/>
                  <a:pt x="824" y="64"/>
                  <a:pt x="825" y="64"/>
                </a:cubicBezTo>
                <a:cubicBezTo>
                  <a:pt x="826" y="63"/>
                  <a:pt x="827" y="64"/>
                  <a:pt x="828" y="64"/>
                </a:cubicBezTo>
                <a:cubicBezTo>
                  <a:pt x="828" y="63"/>
                  <a:pt x="829" y="63"/>
                  <a:pt x="829" y="63"/>
                </a:cubicBezTo>
                <a:cubicBezTo>
                  <a:pt x="830" y="63"/>
                  <a:pt x="832" y="63"/>
                  <a:pt x="832" y="63"/>
                </a:cubicBezTo>
                <a:cubicBezTo>
                  <a:pt x="832" y="64"/>
                  <a:pt x="832" y="64"/>
                  <a:pt x="832" y="65"/>
                </a:cubicBezTo>
                <a:cubicBezTo>
                  <a:pt x="831" y="65"/>
                  <a:pt x="830" y="65"/>
                  <a:pt x="829" y="66"/>
                </a:cubicBezTo>
                <a:cubicBezTo>
                  <a:pt x="828" y="67"/>
                  <a:pt x="827" y="68"/>
                  <a:pt x="826" y="68"/>
                </a:cubicBezTo>
                <a:cubicBezTo>
                  <a:pt x="826" y="68"/>
                  <a:pt x="826" y="68"/>
                  <a:pt x="826" y="68"/>
                </a:cubicBezTo>
                <a:cubicBezTo>
                  <a:pt x="827" y="68"/>
                  <a:pt x="828" y="67"/>
                  <a:pt x="829" y="67"/>
                </a:cubicBezTo>
                <a:cubicBezTo>
                  <a:pt x="829" y="67"/>
                  <a:pt x="830" y="66"/>
                  <a:pt x="831" y="66"/>
                </a:cubicBezTo>
                <a:cubicBezTo>
                  <a:pt x="831" y="66"/>
                  <a:pt x="832" y="66"/>
                  <a:pt x="832" y="66"/>
                </a:cubicBezTo>
                <a:cubicBezTo>
                  <a:pt x="834" y="66"/>
                  <a:pt x="836" y="66"/>
                  <a:pt x="836" y="66"/>
                </a:cubicBezTo>
                <a:cubicBezTo>
                  <a:pt x="837" y="67"/>
                  <a:pt x="837" y="67"/>
                  <a:pt x="837" y="68"/>
                </a:cubicBezTo>
                <a:cubicBezTo>
                  <a:pt x="838" y="69"/>
                  <a:pt x="840" y="69"/>
                  <a:pt x="841" y="70"/>
                </a:cubicBezTo>
                <a:cubicBezTo>
                  <a:pt x="842" y="71"/>
                  <a:pt x="841" y="73"/>
                  <a:pt x="840" y="73"/>
                </a:cubicBezTo>
                <a:cubicBezTo>
                  <a:pt x="839" y="72"/>
                  <a:pt x="839" y="72"/>
                  <a:pt x="838" y="72"/>
                </a:cubicBezTo>
                <a:cubicBezTo>
                  <a:pt x="837" y="71"/>
                  <a:pt x="836" y="72"/>
                  <a:pt x="835" y="73"/>
                </a:cubicBezTo>
                <a:cubicBezTo>
                  <a:pt x="834" y="73"/>
                  <a:pt x="833" y="72"/>
                  <a:pt x="832" y="72"/>
                </a:cubicBezTo>
                <a:cubicBezTo>
                  <a:pt x="831" y="72"/>
                  <a:pt x="828" y="72"/>
                  <a:pt x="827" y="72"/>
                </a:cubicBezTo>
                <a:cubicBezTo>
                  <a:pt x="827" y="72"/>
                  <a:pt x="827" y="72"/>
                  <a:pt x="827" y="72"/>
                </a:cubicBezTo>
                <a:cubicBezTo>
                  <a:pt x="828" y="72"/>
                  <a:pt x="829" y="72"/>
                  <a:pt x="829" y="73"/>
                </a:cubicBezTo>
                <a:cubicBezTo>
                  <a:pt x="829" y="73"/>
                  <a:pt x="829" y="73"/>
                  <a:pt x="828" y="74"/>
                </a:cubicBezTo>
                <a:cubicBezTo>
                  <a:pt x="829" y="74"/>
                  <a:pt x="831" y="74"/>
                  <a:pt x="832" y="74"/>
                </a:cubicBezTo>
                <a:cubicBezTo>
                  <a:pt x="833" y="74"/>
                  <a:pt x="834" y="74"/>
                  <a:pt x="835" y="74"/>
                </a:cubicBezTo>
                <a:cubicBezTo>
                  <a:pt x="835" y="74"/>
                  <a:pt x="836" y="74"/>
                  <a:pt x="836" y="74"/>
                </a:cubicBezTo>
                <a:cubicBezTo>
                  <a:pt x="836" y="74"/>
                  <a:pt x="836" y="74"/>
                  <a:pt x="836" y="74"/>
                </a:cubicBezTo>
                <a:cubicBezTo>
                  <a:pt x="836" y="75"/>
                  <a:pt x="835" y="75"/>
                  <a:pt x="834" y="76"/>
                </a:cubicBezTo>
                <a:cubicBezTo>
                  <a:pt x="834" y="76"/>
                  <a:pt x="834" y="77"/>
                  <a:pt x="834" y="77"/>
                </a:cubicBezTo>
                <a:cubicBezTo>
                  <a:pt x="834" y="77"/>
                  <a:pt x="834" y="77"/>
                  <a:pt x="834" y="77"/>
                </a:cubicBezTo>
                <a:cubicBezTo>
                  <a:pt x="833" y="77"/>
                  <a:pt x="830" y="76"/>
                  <a:pt x="830" y="77"/>
                </a:cubicBezTo>
                <a:cubicBezTo>
                  <a:pt x="832" y="77"/>
                  <a:pt x="833" y="78"/>
                  <a:pt x="835" y="78"/>
                </a:cubicBezTo>
                <a:cubicBezTo>
                  <a:pt x="836" y="76"/>
                  <a:pt x="835" y="75"/>
                  <a:pt x="838" y="75"/>
                </a:cubicBezTo>
                <a:cubicBezTo>
                  <a:pt x="839" y="76"/>
                  <a:pt x="840" y="76"/>
                  <a:pt x="840" y="77"/>
                </a:cubicBezTo>
                <a:cubicBezTo>
                  <a:pt x="840" y="78"/>
                  <a:pt x="840" y="79"/>
                  <a:pt x="840" y="79"/>
                </a:cubicBezTo>
                <a:cubicBezTo>
                  <a:pt x="841" y="79"/>
                  <a:pt x="841" y="79"/>
                  <a:pt x="841" y="78"/>
                </a:cubicBezTo>
                <a:cubicBezTo>
                  <a:pt x="843" y="78"/>
                  <a:pt x="845" y="77"/>
                  <a:pt x="846" y="76"/>
                </a:cubicBezTo>
                <a:cubicBezTo>
                  <a:pt x="848" y="76"/>
                  <a:pt x="850" y="77"/>
                  <a:pt x="850" y="77"/>
                </a:cubicBezTo>
                <a:cubicBezTo>
                  <a:pt x="850" y="79"/>
                  <a:pt x="849" y="80"/>
                  <a:pt x="847" y="81"/>
                </a:cubicBezTo>
                <a:cubicBezTo>
                  <a:pt x="847" y="81"/>
                  <a:pt x="847" y="81"/>
                  <a:pt x="847" y="81"/>
                </a:cubicBezTo>
                <a:cubicBezTo>
                  <a:pt x="845" y="81"/>
                  <a:pt x="845" y="80"/>
                  <a:pt x="844" y="81"/>
                </a:cubicBezTo>
                <a:cubicBezTo>
                  <a:pt x="842" y="81"/>
                  <a:pt x="841" y="82"/>
                  <a:pt x="839" y="82"/>
                </a:cubicBezTo>
                <a:cubicBezTo>
                  <a:pt x="838" y="82"/>
                  <a:pt x="837" y="82"/>
                  <a:pt x="836" y="82"/>
                </a:cubicBezTo>
                <a:cubicBezTo>
                  <a:pt x="836" y="82"/>
                  <a:pt x="836" y="82"/>
                  <a:pt x="836" y="82"/>
                </a:cubicBezTo>
                <a:cubicBezTo>
                  <a:pt x="837" y="83"/>
                  <a:pt x="839" y="83"/>
                  <a:pt x="839" y="84"/>
                </a:cubicBezTo>
                <a:cubicBezTo>
                  <a:pt x="838" y="85"/>
                  <a:pt x="838" y="85"/>
                  <a:pt x="838" y="85"/>
                </a:cubicBezTo>
                <a:cubicBezTo>
                  <a:pt x="838" y="85"/>
                  <a:pt x="839" y="85"/>
                  <a:pt x="839" y="85"/>
                </a:cubicBezTo>
                <a:cubicBezTo>
                  <a:pt x="840" y="86"/>
                  <a:pt x="839" y="87"/>
                  <a:pt x="839" y="88"/>
                </a:cubicBezTo>
                <a:cubicBezTo>
                  <a:pt x="839" y="88"/>
                  <a:pt x="839" y="88"/>
                  <a:pt x="839" y="88"/>
                </a:cubicBezTo>
                <a:cubicBezTo>
                  <a:pt x="840" y="88"/>
                  <a:pt x="842" y="88"/>
                  <a:pt x="843" y="88"/>
                </a:cubicBezTo>
                <a:cubicBezTo>
                  <a:pt x="843" y="88"/>
                  <a:pt x="843" y="88"/>
                  <a:pt x="843" y="87"/>
                </a:cubicBezTo>
                <a:cubicBezTo>
                  <a:pt x="842" y="87"/>
                  <a:pt x="842" y="87"/>
                  <a:pt x="842" y="87"/>
                </a:cubicBezTo>
                <a:cubicBezTo>
                  <a:pt x="843" y="85"/>
                  <a:pt x="846" y="86"/>
                  <a:pt x="848" y="86"/>
                </a:cubicBezTo>
                <a:cubicBezTo>
                  <a:pt x="848" y="86"/>
                  <a:pt x="849" y="86"/>
                  <a:pt x="850" y="86"/>
                </a:cubicBezTo>
                <a:cubicBezTo>
                  <a:pt x="851" y="86"/>
                  <a:pt x="854" y="90"/>
                  <a:pt x="853" y="90"/>
                </a:cubicBezTo>
                <a:cubicBezTo>
                  <a:pt x="852" y="91"/>
                  <a:pt x="850" y="91"/>
                  <a:pt x="849" y="91"/>
                </a:cubicBezTo>
                <a:cubicBezTo>
                  <a:pt x="849" y="91"/>
                  <a:pt x="849" y="91"/>
                  <a:pt x="848" y="92"/>
                </a:cubicBezTo>
                <a:cubicBezTo>
                  <a:pt x="848" y="93"/>
                  <a:pt x="847" y="94"/>
                  <a:pt x="846" y="96"/>
                </a:cubicBezTo>
                <a:cubicBezTo>
                  <a:pt x="846" y="96"/>
                  <a:pt x="845" y="96"/>
                  <a:pt x="844" y="96"/>
                </a:cubicBezTo>
                <a:cubicBezTo>
                  <a:pt x="843" y="96"/>
                  <a:pt x="841" y="96"/>
                  <a:pt x="840" y="96"/>
                </a:cubicBezTo>
                <a:cubicBezTo>
                  <a:pt x="838" y="96"/>
                  <a:pt x="837" y="95"/>
                  <a:pt x="837" y="95"/>
                </a:cubicBezTo>
                <a:cubicBezTo>
                  <a:pt x="837" y="94"/>
                  <a:pt x="837" y="94"/>
                  <a:pt x="837" y="94"/>
                </a:cubicBezTo>
                <a:cubicBezTo>
                  <a:pt x="837" y="93"/>
                  <a:pt x="841" y="94"/>
                  <a:pt x="842" y="94"/>
                </a:cubicBezTo>
                <a:cubicBezTo>
                  <a:pt x="842" y="93"/>
                  <a:pt x="843" y="93"/>
                  <a:pt x="843" y="92"/>
                </a:cubicBezTo>
                <a:cubicBezTo>
                  <a:pt x="842" y="92"/>
                  <a:pt x="842" y="93"/>
                  <a:pt x="842" y="93"/>
                </a:cubicBezTo>
                <a:cubicBezTo>
                  <a:pt x="841" y="93"/>
                  <a:pt x="841" y="93"/>
                  <a:pt x="841" y="93"/>
                </a:cubicBezTo>
                <a:cubicBezTo>
                  <a:pt x="840" y="93"/>
                  <a:pt x="840" y="93"/>
                  <a:pt x="839" y="93"/>
                </a:cubicBezTo>
                <a:cubicBezTo>
                  <a:pt x="837" y="93"/>
                  <a:pt x="834" y="94"/>
                  <a:pt x="834" y="95"/>
                </a:cubicBezTo>
                <a:cubicBezTo>
                  <a:pt x="834" y="96"/>
                  <a:pt x="835" y="96"/>
                  <a:pt x="835" y="96"/>
                </a:cubicBezTo>
                <a:cubicBezTo>
                  <a:pt x="833" y="96"/>
                  <a:pt x="832" y="96"/>
                  <a:pt x="831" y="96"/>
                </a:cubicBezTo>
                <a:cubicBezTo>
                  <a:pt x="831" y="97"/>
                  <a:pt x="833" y="97"/>
                  <a:pt x="834" y="97"/>
                </a:cubicBezTo>
                <a:cubicBezTo>
                  <a:pt x="834" y="97"/>
                  <a:pt x="834" y="97"/>
                  <a:pt x="834" y="97"/>
                </a:cubicBezTo>
                <a:cubicBezTo>
                  <a:pt x="833" y="98"/>
                  <a:pt x="831" y="98"/>
                  <a:pt x="831" y="99"/>
                </a:cubicBezTo>
                <a:cubicBezTo>
                  <a:pt x="831" y="99"/>
                  <a:pt x="831" y="99"/>
                  <a:pt x="831" y="100"/>
                </a:cubicBezTo>
                <a:cubicBezTo>
                  <a:pt x="830" y="100"/>
                  <a:pt x="830" y="102"/>
                  <a:pt x="828" y="102"/>
                </a:cubicBezTo>
                <a:cubicBezTo>
                  <a:pt x="828" y="102"/>
                  <a:pt x="825" y="102"/>
                  <a:pt x="824" y="103"/>
                </a:cubicBezTo>
                <a:cubicBezTo>
                  <a:pt x="824" y="103"/>
                  <a:pt x="824" y="103"/>
                  <a:pt x="824" y="103"/>
                </a:cubicBezTo>
                <a:cubicBezTo>
                  <a:pt x="824" y="103"/>
                  <a:pt x="824" y="103"/>
                  <a:pt x="824" y="103"/>
                </a:cubicBezTo>
                <a:cubicBezTo>
                  <a:pt x="825" y="103"/>
                  <a:pt x="826" y="103"/>
                  <a:pt x="826" y="103"/>
                </a:cubicBezTo>
                <a:cubicBezTo>
                  <a:pt x="826" y="105"/>
                  <a:pt x="821" y="105"/>
                  <a:pt x="824" y="107"/>
                </a:cubicBezTo>
                <a:cubicBezTo>
                  <a:pt x="824" y="107"/>
                  <a:pt x="824" y="107"/>
                  <a:pt x="825" y="107"/>
                </a:cubicBezTo>
                <a:cubicBezTo>
                  <a:pt x="825" y="106"/>
                  <a:pt x="826" y="105"/>
                  <a:pt x="827" y="104"/>
                </a:cubicBezTo>
                <a:cubicBezTo>
                  <a:pt x="828" y="104"/>
                  <a:pt x="828" y="103"/>
                  <a:pt x="829" y="103"/>
                </a:cubicBezTo>
                <a:cubicBezTo>
                  <a:pt x="829" y="103"/>
                  <a:pt x="830" y="103"/>
                  <a:pt x="830" y="102"/>
                </a:cubicBezTo>
                <a:cubicBezTo>
                  <a:pt x="832" y="103"/>
                  <a:pt x="834" y="103"/>
                  <a:pt x="836" y="103"/>
                </a:cubicBezTo>
                <a:cubicBezTo>
                  <a:pt x="835" y="103"/>
                  <a:pt x="835" y="104"/>
                  <a:pt x="835" y="104"/>
                </a:cubicBezTo>
                <a:cubicBezTo>
                  <a:pt x="834" y="104"/>
                  <a:pt x="834" y="106"/>
                  <a:pt x="832" y="107"/>
                </a:cubicBezTo>
                <a:cubicBezTo>
                  <a:pt x="832" y="107"/>
                  <a:pt x="830" y="107"/>
                  <a:pt x="829" y="108"/>
                </a:cubicBezTo>
                <a:cubicBezTo>
                  <a:pt x="829" y="108"/>
                  <a:pt x="829" y="108"/>
                  <a:pt x="829" y="108"/>
                </a:cubicBezTo>
                <a:cubicBezTo>
                  <a:pt x="831" y="107"/>
                  <a:pt x="832" y="108"/>
                  <a:pt x="833" y="109"/>
                </a:cubicBezTo>
                <a:cubicBezTo>
                  <a:pt x="833" y="109"/>
                  <a:pt x="833" y="109"/>
                  <a:pt x="833" y="109"/>
                </a:cubicBezTo>
                <a:cubicBezTo>
                  <a:pt x="833" y="108"/>
                  <a:pt x="833" y="108"/>
                  <a:pt x="834" y="107"/>
                </a:cubicBezTo>
                <a:cubicBezTo>
                  <a:pt x="834" y="107"/>
                  <a:pt x="835" y="106"/>
                  <a:pt x="835" y="106"/>
                </a:cubicBezTo>
                <a:cubicBezTo>
                  <a:pt x="835" y="106"/>
                  <a:pt x="836" y="105"/>
                  <a:pt x="837" y="105"/>
                </a:cubicBezTo>
                <a:cubicBezTo>
                  <a:pt x="838" y="105"/>
                  <a:pt x="838" y="106"/>
                  <a:pt x="839" y="106"/>
                </a:cubicBezTo>
                <a:cubicBezTo>
                  <a:pt x="840" y="106"/>
                  <a:pt x="841" y="106"/>
                  <a:pt x="841" y="107"/>
                </a:cubicBezTo>
                <a:cubicBezTo>
                  <a:pt x="842" y="107"/>
                  <a:pt x="840" y="109"/>
                  <a:pt x="840" y="109"/>
                </a:cubicBezTo>
                <a:cubicBezTo>
                  <a:pt x="840" y="109"/>
                  <a:pt x="839" y="109"/>
                  <a:pt x="839" y="110"/>
                </a:cubicBezTo>
                <a:cubicBezTo>
                  <a:pt x="838" y="111"/>
                  <a:pt x="840" y="112"/>
                  <a:pt x="841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1" y="111"/>
                  <a:pt x="842" y="111"/>
                  <a:pt x="842" y="110"/>
                </a:cubicBezTo>
                <a:cubicBezTo>
                  <a:pt x="843" y="109"/>
                  <a:pt x="843" y="109"/>
                  <a:pt x="843" y="108"/>
                </a:cubicBezTo>
                <a:cubicBezTo>
                  <a:pt x="844" y="108"/>
                  <a:pt x="848" y="108"/>
                  <a:pt x="849" y="108"/>
                </a:cubicBezTo>
                <a:cubicBezTo>
                  <a:pt x="850" y="110"/>
                  <a:pt x="850" y="109"/>
                  <a:pt x="854" y="109"/>
                </a:cubicBezTo>
                <a:cubicBezTo>
                  <a:pt x="855" y="109"/>
                  <a:pt x="855" y="109"/>
                  <a:pt x="856" y="109"/>
                </a:cubicBezTo>
                <a:cubicBezTo>
                  <a:pt x="856" y="109"/>
                  <a:pt x="856" y="109"/>
                  <a:pt x="856" y="109"/>
                </a:cubicBezTo>
                <a:cubicBezTo>
                  <a:pt x="857" y="109"/>
                  <a:pt x="857" y="109"/>
                  <a:pt x="857" y="109"/>
                </a:cubicBezTo>
                <a:cubicBezTo>
                  <a:pt x="857" y="109"/>
                  <a:pt x="857" y="109"/>
                  <a:pt x="857" y="109"/>
                </a:cubicBezTo>
                <a:cubicBezTo>
                  <a:pt x="858" y="110"/>
                  <a:pt x="857" y="110"/>
                  <a:pt x="858" y="110"/>
                </a:cubicBezTo>
                <a:cubicBezTo>
                  <a:pt x="859" y="110"/>
                  <a:pt x="859" y="110"/>
                  <a:pt x="859" y="111"/>
                </a:cubicBezTo>
                <a:cubicBezTo>
                  <a:pt x="860" y="111"/>
                  <a:pt x="860" y="111"/>
                  <a:pt x="860" y="111"/>
                </a:cubicBezTo>
                <a:cubicBezTo>
                  <a:pt x="861" y="111"/>
                  <a:pt x="861" y="110"/>
                  <a:pt x="862" y="110"/>
                </a:cubicBezTo>
                <a:cubicBezTo>
                  <a:pt x="862" y="111"/>
                  <a:pt x="862" y="112"/>
                  <a:pt x="863" y="112"/>
                </a:cubicBezTo>
                <a:cubicBezTo>
                  <a:pt x="863" y="113"/>
                  <a:pt x="863" y="114"/>
                  <a:pt x="863" y="114"/>
                </a:cubicBezTo>
                <a:cubicBezTo>
                  <a:pt x="863" y="114"/>
                  <a:pt x="863" y="114"/>
                  <a:pt x="864" y="114"/>
                </a:cubicBezTo>
                <a:cubicBezTo>
                  <a:pt x="864" y="114"/>
                  <a:pt x="864" y="114"/>
                  <a:pt x="864" y="114"/>
                </a:cubicBezTo>
                <a:cubicBezTo>
                  <a:pt x="864" y="113"/>
                  <a:pt x="864" y="112"/>
                  <a:pt x="864" y="111"/>
                </a:cubicBezTo>
                <a:cubicBezTo>
                  <a:pt x="865" y="111"/>
                  <a:pt x="865" y="111"/>
                  <a:pt x="865" y="111"/>
                </a:cubicBezTo>
                <a:cubicBezTo>
                  <a:pt x="868" y="112"/>
                  <a:pt x="867" y="113"/>
                  <a:pt x="868" y="116"/>
                </a:cubicBezTo>
                <a:cubicBezTo>
                  <a:pt x="868" y="116"/>
                  <a:pt x="868" y="116"/>
                  <a:pt x="868" y="116"/>
                </a:cubicBezTo>
                <a:cubicBezTo>
                  <a:pt x="869" y="116"/>
                  <a:pt x="869" y="115"/>
                  <a:pt x="869" y="115"/>
                </a:cubicBezTo>
                <a:cubicBezTo>
                  <a:pt x="869" y="116"/>
                  <a:pt x="869" y="116"/>
                  <a:pt x="869" y="117"/>
                </a:cubicBezTo>
                <a:cubicBezTo>
                  <a:pt x="871" y="116"/>
                  <a:pt x="870" y="117"/>
                  <a:pt x="870" y="118"/>
                </a:cubicBezTo>
                <a:cubicBezTo>
                  <a:pt x="871" y="118"/>
                  <a:pt x="871" y="118"/>
                  <a:pt x="871" y="118"/>
                </a:cubicBezTo>
                <a:cubicBezTo>
                  <a:pt x="872" y="118"/>
                  <a:pt x="872" y="119"/>
                  <a:pt x="872" y="119"/>
                </a:cubicBezTo>
                <a:cubicBezTo>
                  <a:pt x="872" y="119"/>
                  <a:pt x="872" y="119"/>
                  <a:pt x="872" y="119"/>
                </a:cubicBezTo>
                <a:cubicBezTo>
                  <a:pt x="873" y="120"/>
                  <a:pt x="875" y="120"/>
                  <a:pt x="874" y="122"/>
                </a:cubicBezTo>
                <a:cubicBezTo>
                  <a:pt x="874" y="122"/>
                  <a:pt x="874" y="122"/>
                  <a:pt x="874" y="122"/>
                </a:cubicBezTo>
                <a:cubicBezTo>
                  <a:pt x="873" y="123"/>
                  <a:pt x="872" y="123"/>
                  <a:pt x="872" y="123"/>
                </a:cubicBezTo>
                <a:cubicBezTo>
                  <a:pt x="871" y="122"/>
                  <a:pt x="867" y="120"/>
                  <a:pt x="867" y="119"/>
                </a:cubicBezTo>
                <a:cubicBezTo>
                  <a:pt x="867" y="119"/>
                  <a:pt x="867" y="119"/>
                  <a:pt x="867" y="119"/>
                </a:cubicBezTo>
                <a:cubicBezTo>
                  <a:pt x="867" y="121"/>
                  <a:pt x="870" y="122"/>
                  <a:pt x="869" y="123"/>
                </a:cubicBezTo>
                <a:cubicBezTo>
                  <a:pt x="869" y="123"/>
                  <a:pt x="869" y="123"/>
                  <a:pt x="868" y="124"/>
                </a:cubicBezTo>
                <a:cubicBezTo>
                  <a:pt x="867" y="125"/>
                  <a:pt x="865" y="125"/>
                  <a:pt x="863" y="125"/>
                </a:cubicBezTo>
                <a:cubicBezTo>
                  <a:pt x="861" y="124"/>
                  <a:pt x="859" y="124"/>
                  <a:pt x="859" y="123"/>
                </a:cubicBezTo>
                <a:cubicBezTo>
                  <a:pt x="858" y="123"/>
                  <a:pt x="858" y="122"/>
                  <a:pt x="858" y="122"/>
                </a:cubicBezTo>
                <a:cubicBezTo>
                  <a:pt x="857" y="122"/>
                  <a:pt x="857" y="122"/>
                  <a:pt x="857" y="122"/>
                </a:cubicBezTo>
                <a:cubicBezTo>
                  <a:pt x="856" y="121"/>
                  <a:pt x="856" y="121"/>
                  <a:pt x="856" y="120"/>
                </a:cubicBezTo>
                <a:cubicBezTo>
                  <a:pt x="855" y="120"/>
                  <a:pt x="855" y="120"/>
                  <a:pt x="854" y="120"/>
                </a:cubicBezTo>
                <a:cubicBezTo>
                  <a:pt x="853" y="119"/>
                  <a:pt x="852" y="119"/>
                  <a:pt x="851" y="119"/>
                </a:cubicBezTo>
                <a:cubicBezTo>
                  <a:pt x="850" y="119"/>
                  <a:pt x="850" y="119"/>
                  <a:pt x="849" y="119"/>
                </a:cubicBezTo>
                <a:cubicBezTo>
                  <a:pt x="848" y="119"/>
                  <a:pt x="846" y="118"/>
                  <a:pt x="844" y="119"/>
                </a:cubicBezTo>
                <a:cubicBezTo>
                  <a:pt x="841" y="119"/>
                  <a:pt x="840" y="120"/>
                  <a:pt x="838" y="120"/>
                </a:cubicBezTo>
                <a:cubicBezTo>
                  <a:pt x="836" y="119"/>
                  <a:pt x="833" y="119"/>
                  <a:pt x="830" y="118"/>
                </a:cubicBezTo>
                <a:cubicBezTo>
                  <a:pt x="830" y="118"/>
                  <a:pt x="827" y="118"/>
                  <a:pt x="827" y="118"/>
                </a:cubicBezTo>
                <a:cubicBezTo>
                  <a:pt x="826" y="118"/>
                  <a:pt x="826" y="118"/>
                  <a:pt x="825" y="118"/>
                </a:cubicBezTo>
                <a:cubicBezTo>
                  <a:pt x="826" y="119"/>
                  <a:pt x="827" y="119"/>
                  <a:pt x="828" y="119"/>
                </a:cubicBezTo>
                <a:cubicBezTo>
                  <a:pt x="829" y="119"/>
                  <a:pt x="830" y="119"/>
                  <a:pt x="830" y="119"/>
                </a:cubicBezTo>
                <a:cubicBezTo>
                  <a:pt x="831" y="119"/>
                  <a:pt x="835" y="120"/>
                  <a:pt x="834" y="120"/>
                </a:cubicBezTo>
                <a:cubicBezTo>
                  <a:pt x="834" y="121"/>
                  <a:pt x="832" y="122"/>
                  <a:pt x="832" y="122"/>
                </a:cubicBezTo>
                <a:cubicBezTo>
                  <a:pt x="832" y="122"/>
                  <a:pt x="832" y="122"/>
                  <a:pt x="832" y="122"/>
                </a:cubicBezTo>
                <a:cubicBezTo>
                  <a:pt x="832" y="122"/>
                  <a:pt x="832" y="122"/>
                  <a:pt x="832" y="122"/>
                </a:cubicBezTo>
                <a:cubicBezTo>
                  <a:pt x="833" y="122"/>
                  <a:pt x="834" y="121"/>
                  <a:pt x="835" y="122"/>
                </a:cubicBezTo>
                <a:cubicBezTo>
                  <a:pt x="836" y="122"/>
                  <a:pt x="836" y="122"/>
                  <a:pt x="837" y="122"/>
                </a:cubicBezTo>
                <a:cubicBezTo>
                  <a:pt x="838" y="121"/>
                  <a:pt x="839" y="121"/>
                  <a:pt x="841" y="121"/>
                </a:cubicBezTo>
                <a:cubicBezTo>
                  <a:pt x="843" y="120"/>
                  <a:pt x="843" y="119"/>
                  <a:pt x="845" y="120"/>
                </a:cubicBezTo>
                <a:cubicBezTo>
                  <a:pt x="846" y="120"/>
                  <a:pt x="847" y="120"/>
                  <a:pt x="847" y="120"/>
                </a:cubicBezTo>
                <a:cubicBezTo>
                  <a:pt x="847" y="120"/>
                  <a:pt x="848" y="121"/>
                  <a:pt x="848" y="122"/>
                </a:cubicBezTo>
                <a:cubicBezTo>
                  <a:pt x="848" y="122"/>
                  <a:pt x="845" y="125"/>
                  <a:pt x="844" y="126"/>
                </a:cubicBezTo>
                <a:cubicBezTo>
                  <a:pt x="844" y="126"/>
                  <a:pt x="843" y="127"/>
                  <a:pt x="842" y="127"/>
                </a:cubicBezTo>
                <a:cubicBezTo>
                  <a:pt x="842" y="127"/>
                  <a:pt x="841" y="127"/>
                  <a:pt x="841" y="127"/>
                </a:cubicBezTo>
                <a:cubicBezTo>
                  <a:pt x="839" y="128"/>
                  <a:pt x="837" y="129"/>
                  <a:pt x="835" y="129"/>
                </a:cubicBezTo>
                <a:cubicBezTo>
                  <a:pt x="835" y="130"/>
                  <a:pt x="837" y="130"/>
                  <a:pt x="837" y="130"/>
                </a:cubicBezTo>
                <a:cubicBezTo>
                  <a:pt x="840" y="132"/>
                  <a:pt x="833" y="135"/>
                  <a:pt x="834" y="137"/>
                </a:cubicBezTo>
                <a:cubicBezTo>
                  <a:pt x="834" y="137"/>
                  <a:pt x="834" y="137"/>
                  <a:pt x="834" y="137"/>
                </a:cubicBezTo>
                <a:cubicBezTo>
                  <a:pt x="834" y="137"/>
                  <a:pt x="834" y="137"/>
                  <a:pt x="835" y="137"/>
                </a:cubicBezTo>
                <a:cubicBezTo>
                  <a:pt x="835" y="136"/>
                  <a:pt x="837" y="134"/>
                  <a:pt x="838" y="134"/>
                </a:cubicBezTo>
                <a:cubicBezTo>
                  <a:pt x="838" y="135"/>
                  <a:pt x="838" y="135"/>
                  <a:pt x="839" y="135"/>
                </a:cubicBezTo>
                <a:cubicBezTo>
                  <a:pt x="841" y="135"/>
                  <a:pt x="843" y="133"/>
                  <a:pt x="845" y="133"/>
                </a:cubicBezTo>
                <a:cubicBezTo>
                  <a:pt x="846" y="132"/>
                  <a:pt x="846" y="132"/>
                  <a:pt x="847" y="132"/>
                </a:cubicBezTo>
                <a:cubicBezTo>
                  <a:pt x="848" y="132"/>
                  <a:pt x="848" y="131"/>
                  <a:pt x="848" y="131"/>
                </a:cubicBezTo>
                <a:cubicBezTo>
                  <a:pt x="849" y="131"/>
                  <a:pt x="850" y="132"/>
                  <a:pt x="849" y="132"/>
                </a:cubicBezTo>
                <a:cubicBezTo>
                  <a:pt x="849" y="133"/>
                  <a:pt x="847" y="134"/>
                  <a:pt x="846" y="134"/>
                </a:cubicBezTo>
                <a:cubicBezTo>
                  <a:pt x="845" y="135"/>
                  <a:pt x="845" y="136"/>
                  <a:pt x="844" y="137"/>
                </a:cubicBezTo>
                <a:cubicBezTo>
                  <a:pt x="843" y="137"/>
                  <a:pt x="843" y="137"/>
                  <a:pt x="842" y="137"/>
                </a:cubicBezTo>
                <a:cubicBezTo>
                  <a:pt x="841" y="137"/>
                  <a:pt x="840" y="138"/>
                  <a:pt x="840" y="138"/>
                </a:cubicBezTo>
                <a:cubicBezTo>
                  <a:pt x="840" y="139"/>
                  <a:pt x="839" y="139"/>
                  <a:pt x="840" y="139"/>
                </a:cubicBezTo>
                <a:cubicBezTo>
                  <a:pt x="841" y="139"/>
                  <a:pt x="842" y="138"/>
                  <a:pt x="843" y="138"/>
                </a:cubicBezTo>
                <a:cubicBezTo>
                  <a:pt x="843" y="138"/>
                  <a:pt x="843" y="138"/>
                  <a:pt x="843" y="138"/>
                </a:cubicBezTo>
                <a:cubicBezTo>
                  <a:pt x="844" y="138"/>
                  <a:pt x="846" y="138"/>
                  <a:pt x="847" y="138"/>
                </a:cubicBezTo>
                <a:cubicBezTo>
                  <a:pt x="848" y="137"/>
                  <a:pt x="848" y="136"/>
                  <a:pt x="849" y="136"/>
                </a:cubicBezTo>
                <a:cubicBezTo>
                  <a:pt x="850" y="135"/>
                  <a:pt x="851" y="134"/>
                  <a:pt x="851" y="133"/>
                </a:cubicBezTo>
                <a:cubicBezTo>
                  <a:pt x="852" y="132"/>
                  <a:pt x="854" y="130"/>
                  <a:pt x="856" y="129"/>
                </a:cubicBezTo>
                <a:cubicBezTo>
                  <a:pt x="856" y="129"/>
                  <a:pt x="856" y="129"/>
                  <a:pt x="856" y="129"/>
                </a:cubicBezTo>
                <a:cubicBezTo>
                  <a:pt x="856" y="130"/>
                  <a:pt x="856" y="130"/>
                  <a:pt x="856" y="130"/>
                </a:cubicBezTo>
                <a:cubicBezTo>
                  <a:pt x="858" y="131"/>
                  <a:pt x="860" y="130"/>
                  <a:pt x="862" y="129"/>
                </a:cubicBezTo>
                <a:cubicBezTo>
                  <a:pt x="863" y="129"/>
                  <a:pt x="864" y="129"/>
                  <a:pt x="865" y="129"/>
                </a:cubicBezTo>
                <a:cubicBezTo>
                  <a:pt x="867" y="129"/>
                  <a:pt x="869" y="128"/>
                  <a:pt x="870" y="128"/>
                </a:cubicBezTo>
                <a:cubicBezTo>
                  <a:pt x="871" y="127"/>
                  <a:pt x="873" y="127"/>
                  <a:pt x="873" y="126"/>
                </a:cubicBezTo>
                <a:cubicBezTo>
                  <a:pt x="874" y="126"/>
                  <a:pt x="874" y="125"/>
                  <a:pt x="875" y="125"/>
                </a:cubicBezTo>
                <a:cubicBezTo>
                  <a:pt x="875" y="126"/>
                  <a:pt x="875" y="126"/>
                  <a:pt x="875" y="127"/>
                </a:cubicBezTo>
                <a:cubicBezTo>
                  <a:pt x="875" y="127"/>
                  <a:pt x="875" y="127"/>
                  <a:pt x="874" y="127"/>
                </a:cubicBezTo>
                <a:cubicBezTo>
                  <a:pt x="873" y="128"/>
                  <a:pt x="872" y="129"/>
                  <a:pt x="872" y="130"/>
                </a:cubicBezTo>
                <a:close/>
                <a:moveTo>
                  <a:pt x="839" y="88"/>
                </a:moveTo>
                <a:cubicBezTo>
                  <a:pt x="839" y="88"/>
                  <a:pt x="839" y="88"/>
                  <a:pt x="839" y="88"/>
                </a:cubicBezTo>
                <a:cubicBezTo>
                  <a:pt x="839" y="88"/>
                  <a:pt x="839" y="87"/>
                  <a:pt x="839" y="87"/>
                </a:cubicBezTo>
                <a:cubicBezTo>
                  <a:pt x="839" y="87"/>
                  <a:pt x="839" y="87"/>
                  <a:pt x="839" y="87"/>
                </a:cubicBezTo>
                <a:cubicBezTo>
                  <a:pt x="839" y="87"/>
                  <a:pt x="839" y="88"/>
                  <a:pt x="839" y="88"/>
                </a:cubicBezTo>
                <a:close/>
                <a:moveTo>
                  <a:pt x="834" y="100"/>
                </a:moveTo>
                <a:cubicBezTo>
                  <a:pt x="835" y="99"/>
                  <a:pt x="836" y="98"/>
                  <a:pt x="836" y="98"/>
                </a:cubicBezTo>
                <a:cubicBezTo>
                  <a:pt x="837" y="97"/>
                  <a:pt x="838" y="97"/>
                  <a:pt x="839" y="97"/>
                </a:cubicBezTo>
                <a:cubicBezTo>
                  <a:pt x="840" y="97"/>
                  <a:pt x="842" y="97"/>
                  <a:pt x="842" y="98"/>
                </a:cubicBezTo>
                <a:cubicBezTo>
                  <a:pt x="841" y="98"/>
                  <a:pt x="836" y="100"/>
                  <a:pt x="834" y="100"/>
                </a:cubicBezTo>
                <a:close/>
                <a:moveTo>
                  <a:pt x="851" y="98"/>
                </a:moveTo>
                <a:cubicBezTo>
                  <a:pt x="851" y="98"/>
                  <a:pt x="851" y="98"/>
                  <a:pt x="851" y="98"/>
                </a:cubicBezTo>
                <a:cubicBezTo>
                  <a:pt x="849" y="99"/>
                  <a:pt x="848" y="99"/>
                  <a:pt x="847" y="100"/>
                </a:cubicBezTo>
                <a:cubicBezTo>
                  <a:pt x="846" y="100"/>
                  <a:pt x="846" y="100"/>
                  <a:pt x="845" y="101"/>
                </a:cubicBezTo>
                <a:cubicBezTo>
                  <a:pt x="844" y="101"/>
                  <a:pt x="843" y="101"/>
                  <a:pt x="842" y="101"/>
                </a:cubicBezTo>
                <a:cubicBezTo>
                  <a:pt x="841" y="102"/>
                  <a:pt x="840" y="102"/>
                  <a:pt x="839" y="102"/>
                </a:cubicBezTo>
                <a:cubicBezTo>
                  <a:pt x="839" y="102"/>
                  <a:pt x="839" y="102"/>
                  <a:pt x="839" y="102"/>
                </a:cubicBezTo>
                <a:cubicBezTo>
                  <a:pt x="839" y="102"/>
                  <a:pt x="840" y="101"/>
                  <a:pt x="840" y="101"/>
                </a:cubicBezTo>
                <a:cubicBezTo>
                  <a:pt x="842" y="100"/>
                  <a:pt x="843" y="99"/>
                  <a:pt x="844" y="99"/>
                </a:cubicBezTo>
                <a:cubicBezTo>
                  <a:pt x="846" y="99"/>
                  <a:pt x="849" y="98"/>
                  <a:pt x="851" y="98"/>
                </a:cubicBezTo>
                <a:close/>
                <a:moveTo>
                  <a:pt x="858" y="105"/>
                </a:moveTo>
                <a:cubicBezTo>
                  <a:pt x="858" y="105"/>
                  <a:pt x="858" y="106"/>
                  <a:pt x="858" y="106"/>
                </a:cubicBezTo>
                <a:cubicBezTo>
                  <a:pt x="857" y="106"/>
                  <a:pt x="856" y="107"/>
                  <a:pt x="856" y="107"/>
                </a:cubicBezTo>
                <a:cubicBezTo>
                  <a:pt x="855" y="107"/>
                  <a:pt x="855" y="106"/>
                  <a:pt x="855" y="106"/>
                </a:cubicBezTo>
                <a:cubicBezTo>
                  <a:pt x="854" y="106"/>
                  <a:pt x="853" y="106"/>
                  <a:pt x="853" y="106"/>
                </a:cubicBezTo>
                <a:cubicBezTo>
                  <a:pt x="849" y="105"/>
                  <a:pt x="846" y="106"/>
                  <a:pt x="843" y="105"/>
                </a:cubicBezTo>
                <a:cubicBezTo>
                  <a:pt x="842" y="105"/>
                  <a:pt x="840" y="104"/>
                  <a:pt x="840" y="103"/>
                </a:cubicBezTo>
                <a:cubicBezTo>
                  <a:pt x="841" y="103"/>
                  <a:pt x="845" y="102"/>
                  <a:pt x="846" y="101"/>
                </a:cubicBezTo>
                <a:cubicBezTo>
                  <a:pt x="850" y="101"/>
                  <a:pt x="851" y="103"/>
                  <a:pt x="854" y="103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5" y="103"/>
                  <a:pt x="856" y="103"/>
                  <a:pt x="856" y="103"/>
                </a:cubicBezTo>
                <a:cubicBezTo>
                  <a:pt x="856" y="103"/>
                  <a:pt x="856" y="103"/>
                  <a:pt x="856" y="103"/>
                </a:cubicBezTo>
                <a:cubicBezTo>
                  <a:pt x="855" y="103"/>
                  <a:pt x="853" y="104"/>
                  <a:pt x="852" y="104"/>
                </a:cubicBezTo>
                <a:cubicBezTo>
                  <a:pt x="854" y="105"/>
                  <a:pt x="856" y="105"/>
                  <a:pt x="858" y="105"/>
                </a:cubicBezTo>
                <a:close/>
                <a:moveTo>
                  <a:pt x="843" y="77"/>
                </a:moveTo>
                <a:cubicBezTo>
                  <a:pt x="841" y="77"/>
                  <a:pt x="839" y="75"/>
                  <a:pt x="840" y="74"/>
                </a:cubicBezTo>
                <a:cubicBezTo>
                  <a:pt x="840" y="74"/>
                  <a:pt x="840" y="74"/>
                  <a:pt x="840" y="75"/>
                </a:cubicBezTo>
                <a:cubicBezTo>
                  <a:pt x="841" y="75"/>
                  <a:pt x="841" y="75"/>
                  <a:pt x="842" y="75"/>
                </a:cubicBezTo>
                <a:cubicBezTo>
                  <a:pt x="844" y="76"/>
                  <a:pt x="844" y="76"/>
                  <a:pt x="843" y="77"/>
                </a:cubicBezTo>
                <a:close/>
                <a:moveTo>
                  <a:pt x="845" y="72"/>
                </a:moveTo>
                <a:cubicBezTo>
                  <a:pt x="845" y="72"/>
                  <a:pt x="845" y="72"/>
                  <a:pt x="844" y="72"/>
                </a:cubicBezTo>
                <a:cubicBezTo>
                  <a:pt x="844" y="72"/>
                  <a:pt x="842" y="69"/>
                  <a:pt x="842" y="69"/>
                </a:cubicBezTo>
                <a:cubicBezTo>
                  <a:pt x="843" y="68"/>
                  <a:pt x="844" y="68"/>
                  <a:pt x="845" y="67"/>
                </a:cubicBezTo>
                <a:cubicBezTo>
                  <a:pt x="846" y="68"/>
                  <a:pt x="847" y="69"/>
                  <a:pt x="849" y="69"/>
                </a:cubicBezTo>
                <a:cubicBezTo>
                  <a:pt x="849" y="69"/>
                  <a:pt x="850" y="68"/>
                  <a:pt x="851" y="68"/>
                </a:cubicBezTo>
                <a:cubicBezTo>
                  <a:pt x="851" y="69"/>
                  <a:pt x="851" y="69"/>
                  <a:pt x="850" y="70"/>
                </a:cubicBezTo>
                <a:cubicBezTo>
                  <a:pt x="850" y="70"/>
                  <a:pt x="846" y="72"/>
                  <a:pt x="845" y="72"/>
                </a:cubicBezTo>
                <a:close/>
                <a:moveTo>
                  <a:pt x="837" y="63"/>
                </a:moveTo>
                <a:cubicBezTo>
                  <a:pt x="837" y="63"/>
                  <a:pt x="836" y="62"/>
                  <a:pt x="836" y="62"/>
                </a:cubicBezTo>
                <a:cubicBezTo>
                  <a:pt x="835" y="62"/>
                  <a:pt x="834" y="61"/>
                  <a:pt x="833" y="61"/>
                </a:cubicBezTo>
                <a:cubicBezTo>
                  <a:pt x="833" y="61"/>
                  <a:pt x="833" y="61"/>
                  <a:pt x="833" y="60"/>
                </a:cubicBezTo>
                <a:cubicBezTo>
                  <a:pt x="832" y="60"/>
                  <a:pt x="831" y="60"/>
                  <a:pt x="830" y="59"/>
                </a:cubicBezTo>
                <a:cubicBezTo>
                  <a:pt x="830" y="59"/>
                  <a:pt x="830" y="58"/>
                  <a:pt x="830" y="57"/>
                </a:cubicBezTo>
                <a:cubicBezTo>
                  <a:pt x="831" y="57"/>
                  <a:pt x="831" y="58"/>
                  <a:pt x="832" y="59"/>
                </a:cubicBezTo>
                <a:cubicBezTo>
                  <a:pt x="834" y="60"/>
                  <a:pt x="835" y="61"/>
                  <a:pt x="836" y="62"/>
                </a:cubicBezTo>
                <a:cubicBezTo>
                  <a:pt x="837" y="62"/>
                  <a:pt x="838" y="62"/>
                  <a:pt x="838" y="63"/>
                </a:cubicBezTo>
                <a:cubicBezTo>
                  <a:pt x="838" y="63"/>
                  <a:pt x="838" y="63"/>
                  <a:pt x="838" y="63"/>
                </a:cubicBezTo>
                <a:cubicBezTo>
                  <a:pt x="838" y="63"/>
                  <a:pt x="837" y="63"/>
                  <a:pt x="837" y="63"/>
                </a:cubicBezTo>
                <a:close/>
                <a:moveTo>
                  <a:pt x="716" y="24"/>
                </a:moveTo>
                <a:cubicBezTo>
                  <a:pt x="715" y="24"/>
                  <a:pt x="714" y="23"/>
                  <a:pt x="714" y="23"/>
                </a:cubicBezTo>
                <a:cubicBezTo>
                  <a:pt x="712" y="22"/>
                  <a:pt x="710" y="21"/>
                  <a:pt x="709" y="19"/>
                </a:cubicBezTo>
                <a:cubicBezTo>
                  <a:pt x="710" y="19"/>
                  <a:pt x="711" y="18"/>
                  <a:pt x="711" y="18"/>
                </a:cubicBezTo>
                <a:cubicBezTo>
                  <a:pt x="712" y="18"/>
                  <a:pt x="713" y="18"/>
                  <a:pt x="714" y="19"/>
                </a:cubicBezTo>
                <a:cubicBezTo>
                  <a:pt x="714" y="19"/>
                  <a:pt x="716" y="20"/>
                  <a:pt x="716" y="21"/>
                </a:cubicBezTo>
                <a:cubicBezTo>
                  <a:pt x="716" y="22"/>
                  <a:pt x="716" y="22"/>
                  <a:pt x="716" y="23"/>
                </a:cubicBezTo>
                <a:cubicBezTo>
                  <a:pt x="716" y="23"/>
                  <a:pt x="716" y="24"/>
                  <a:pt x="716" y="24"/>
                </a:cubicBezTo>
                <a:cubicBezTo>
                  <a:pt x="716" y="24"/>
                  <a:pt x="716" y="24"/>
                  <a:pt x="716" y="24"/>
                </a:cubicBezTo>
                <a:close/>
                <a:moveTo>
                  <a:pt x="696" y="25"/>
                </a:moveTo>
                <a:cubicBezTo>
                  <a:pt x="696" y="25"/>
                  <a:pt x="696" y="24"/>
                  <a:pt x="697" y="24"/>
                </a:cubicBezTo>
                <a:cubicBezTo>
                  <a:pt x="697" y="24"/>
                  <a:pt x="697" y="24"/>
                  <a:pt x="697" y="24"/>
                </a:cubicBezTo>
                <a:cubicBezTo>
                  <a:pt x="698" y="25"/>
                  <a:pt x="699" y="25"/>
                  <a:pt x="700" y="26"/>
                </a:cubicBezTo>
                <a:cubicBezTo>
                  <a:pt x="700" y="26"/>
                  <a:pt x="700" y="26"/>
                  <a:pt x="700" y="26"/>
                </a:cubicBezTo>
                <a:cubicBezTo>
                  <a:pt x="699" y="27"/>
                  <a:pt x="696" y="26"/>
                  <a:pt x="696" y="25"/>
                </a:cubicBezTo>
                <a:close/>
                <a:moveTo>
                  <a:pt x="647" y="43"/>
                </a:moveTo>
                <a:cubicBezTo>
                  <a:pt x="644" y="43"/>
                  <a:pt x="641" y="42"/>
                  <a:pt x="638" y="42"/>
                </a:cubicBezTo>
                <a:cubicBezTo>
                  <a:pt x="632" y="41"/>
                  <a:pt x="628" y="43"/>
                  <a:pt x="624" y="44"/>
                </a:cubicBezTo>
                <a:cubicBezTo>
                  <a:pt x="623" y="45"/>
                  <a:pt x="622" y="47"/>
                  <a:pt x="623" y="47"/>
                </a:cubicBezTo>
                <a:cubicBezTo>
                  <a:pt x="623" y="48"/>
                  <a:pt x="624" y="49"/>
                  <a:pt x="625" y="50"/>
                </a:cubicBezTo>
                <a:cubicBezTo>
                  <a:pt x="629" y="51"/>
                  <a:pt x="632" y="48"/>
                  <a:pt x="636" y="48"/>
                </a:cubicBezTo>
                <a:cubicBezTo>
                  <a:pt x="637" y="49"/>
                  <a:pt x="638" y="50"/>
                  <a:pt x="638" y="51"/>
                </a:cubicBezTo>
                <a:cubicBezTo>
                  <a:pt x="638" y="51"/>
                  <a:pt x="638" y="51"/>
                  <a:pt x="638" y="52"/>
                </a:cubicBezTo>
                <a:cubicBezTo>
                  <a:pt x="632" y="53"/>
                  <a:pt x="627" y="56"/>
                  <a:pt x="622" y="59"/>
                </a:cubicBezTo>
                <a:cubicBezTo>
                  <a:pt x="621" y="59"/>
                  <a:pt x="619" y="60"/>
                  <a:pt x="618" y="60"/>
                </a:cubicBezTo>
                <a:cubicBezTo>
                  <a:pt x="613" y="63"/>
                  <a:pt x="614" y="65"/>
                  <a:pt x="606" y="65"/>
                </a:cubicBezTo>
                <a:cubicBezTo>
                  <a:pt x="607" y="67"/>
                  <a:pt x="607" y="69"/>
                  <a:pt x="608" y="71"/>
                </a:cubicBezTo>
                <a:cubicBezTo>
                  <a:pt x="607" y="72"/>
                  <a:pt x="606" y="72"/>
                  <a:pt x="604" y="73"/>
                </a:cubicBezTo>
                <a:cubicBezTo>
                  <a:pt x="597" y="76"/>
                  <a:pt x="591" y="73"/>
                  <a:pt x="583" y="72"/>
                </a:cubicBezTo>
                <a:cubicBezTo>
                  <a:pt x="582" y="73"/>
                  <a:pt x="582" y="73"/>
                  <a:pt x="581" y="74"/>
                </a:cubicBezTo>
                <a:cubicBezTo>
                  <a:pt x="583" y="75"/>
                  <a:pt x="586" y="77"/>
                  <a:pt x="588" y="78"/>
                </a:cubicBezTo>
                <a:cubicBezTo>
                  <a:pt x="588" y="78"/>
                  <a:pt x="588" y="78"/>
                  <a:pt x="588" y="78"/>
                </a:cubicBezTo>
                <a:cubicBezTo>
                  <a:pt x="583" y="80"/>
                  <a:pt x="575" y="78"/>
                  <a:pt x="570" y="78"/>
                </a:cubicBezTo>
                <a:cubicBezTo>
                  <a:pt x="568" y="78"/>
                  <a:pt x="566" y="78"/>
                  <a:pt x="564" y="78"/>
                </a:cubicBezTo>
                <a:cubicBezTo>
                  <a:pt x="564" y="80"/>
                  <a:pt x="564" y="81"/>
                  <a:pt x="564" y="82"/>
                </a:cubicBezTo>
                <a:cubicBezTo>
                  <a:pt x="569" y="82"/>
                  <a:pt x="575" y="82"/>
                  <a:pt x="578" y="85"/>
                </a:cubicBezTo>
                <a:cubicBezTo>
                  <a:pt x="578" y="86"/>
                  <a:pt x="579" y="87"/>
                  <a:pt x="579" y="89"/>
                </a:cubicBezTo>
                <a:cubicBezTo>
                  <a:pt x="578" y="90"/>
                  <a:pt x="577" y="90"/>
                  <a:pt x="575" y="91"/>
                </a:cubicBezTo>
                <a:cubicBezTo>
                  <a:pt x="575" y="92"/>
                  <a:pt x="574" y="94"/>
                  <a:pt x="574" y="95"/>
                </a:cubicBezTo>
                <a:cubicBezTo>
                  <a:pt x="572" y="95"/>
                  <a:pt x="571" y="95"/>
                  <a:pt x="569" y="95"/>
                </a:cubicBezTo>
                <a:cubicBezTo>
                  <a:pt x="569" y="95"/>
                  <a:pt x="569" y="95"/>
                  <a:pt x="568" y="96"/>
                </a:cubicBezTo>
                <a:cubicBezTo>
                  <a:pt x="569" y="97"/>
                  <a:pt x="571" y="99"/>
                  <a:pt x="571" y="99"/>
                </a:cubicBezTo>
                <a:cubicBezTo>
                  <a:pt x="569" y="100"/>
                  <a:pt x="566" y="101"/>
                  <a:pt x="563" y="100"/>
                </a:cubicBezTo>
                <a:cubicBezTo>
                  <a:pt x="561" y="100"/>
                  <a:pt x="559" y="99"/>
                  <a:pt x="557" y="99"/>
                </a:cubicBezTo>
                <a:cubicBezTo>
                  <a:pt x="558" y="101"/>
                  <a:pt x="559" y="104"/>
                  <a:pt x="558" y="105"/>
                </a:cubicBezTo>
                <a:cubicBezTo>
                  <a:pt x="557" y="108"/>
                  <a:pt x="552" y="108"/>
                  <a:pt x="548" y="107"/>
                </a:cubicBezTo>
                <a:cubicBezTo>
                  <a:pt x="542" y="106"/>
                  <a:pt x="538" y="104"/>
                  <a:pt x="534" y="109"/>
                </a:cubicBezTo>
                <a:cubicBezTo>
                  <a:pt x="534" y="109"/>
                  <a:pt x="535" y="109"/>
                  <a:pt x="535" y="109"/>
                </a:cubicBezTo>
                <a:cubicBezTo>
                  <a:pt x="539" y="111"/>
                  <a:pt x="548" y="111"/>
                  <a:pt x="553" y="112"/>
                </a:cubicBezTo>
                <a:cubicBezTo>
                  <a:pt x="555" y="113"/>
                  <a:pt x="558" y="112"/>
                  <a:pt x="559" y="113"/>
                </a:cubicBezTo>
                <a:cubicBezTo>
                  <a:pt x="560" y="113"/>
                  <a:pt x="560" y="114"/>
                  <a:pt x="561" y="114"/>
                </a:cubicBezTo>
                <a:cubicBezTo>
                  <a:pt x="561" y="115"/>
                  <a:pt x="561" y="116"/>
                  <a:pt x="561" y="117"/>
                </a:cubicBezTo>
                <a:cubicBezTo>
                  <a:pt x="560" y="117"/>
                  <a:pt x="559" y="118"/>
                  <a:pt x="558" y="119"/>
                </a:cubicBezTo>
                <a:cubicBezTo>
                  <a:pt x="555" y="120"/>
                  <a:pt x="552" y="120"/>
                  <a:pt x="549" y="121"/>
                </a:cubicBezTo>
                <a:cubicBezTo>
                  <a:pt x="547" y="121"/>
                  <a:pt x="545" y="123"/>
                  <a:pt x="542" y="123"/>
                </a:cubicBezTo>
                <a:cubicBezTo>
                  <a:pt x="542" y="122"/>
                  <a:pt x="539" y="117"/>
                  <a:pt x="539" y="117"/>
                </a:cubicBezTo>
                <a:cubicBezTo>
                  <a:pt x="538" y="118"/>
                  <a:pt x="536" y="118"/>
                  <a:pt x="535" y="118"/>
                </a:cubicBezTo>
                <a:cubicBezTo>
                  <a:pt x="534" y="117"/>
                  <a:pt x="533" y="117"/>
                  <a:pt x="531" y="116"/>
                </a:cubicBezTo>
                <a:cubicBezTo>
                  <a:pt x="531" y="116"/>
                  <a:pt x="531" y="116"/>
                  <a:pt x="531" y="117"/>
                </a:cubicBezTo>
                <a:cubicBezTo>
                  <a:pt x="532" y="118"/>
                  <a:pt x="532" y="119"/>
                  <a:pt x="532" y="120"/>
                </a:cubicBezTo>
                <a:cubicBezTo>
                  <a:pt x="524" y="120"/>
                  <a:pt x="523" y="118"/>
                  <a:pt x="519" y="114"/>
                </a:cubicBezTo>
                <a:cubicBezTo>
                  <a:pt x="518" y="115"/>
                  <a:pt x="518" y="115"/>
                  <a:pt x="518" y="115"/>
                </a:cubicBezTo>
                <a:cubicBezTo>
                  <a:pt x="518" y="116"/>
                  <a:pt x="519" y="118"/>
                  <a:pt x="519" y="119"/>
                </a:cubicBezTo>
                <a:cubicBezTo>
                  <a:pt x="518" y="120"/>
                  <a:pt x="518" y="120"/>
                  <a:pt x="517" y="121"/>
                </a:cubicBezTo>
                <a:cubicBezTo>
                  <a:pt x="512" y="120"/>
                  <a:pt x="507" y="120"/>
                  <a:pt x="502" y="119"/>
                </a:cubicBezTo>
                <a:cubicBezTo>
                  <a:pt x="500" y="119"/>
                  <a:pt x="499" y="117"/>
                  <a:pt x="497" y="116"/>
                </a:cubicBezTo>
                <a:cubicBezTo>
                  <a:pt x="495" y="118"/>
                  <a:pt x="497" y="119"/>
                  <a:pt x="494" y="120"/>
                </a:cubicBezTo>
                <a:cubicBezTo>
                  <a:pt x="492" y="119"/>
                  <a:pt x="491" y="119"/>
                  <a:pt x="489" y="118"/>
                </a:cubicBezTo>
                <a:cubicBezTo>
                  <a:pt x="489" y="116"/>
                  <a:pt x="489" y="114"/>
                  <a:pt x="490" y="113"/>
                </a:cubicBezTo>
                <a:cubicBezTo>
                  <a:pt x="494" y="113"/>
                  <a:pt x="495" y="111"/>
                  <a:pt x="498" y="110"/>
                </a:cubicBezTo>
                <a:cubicBezTo>
                  <a:pt x="501" y="110"/>
                  <a:pt x="502" y="111"/>
                  <a:pt x="503" y="109"/>
                </a:cubicBezTo>
                <a:cubicBezTo>
                  <a:pt x="503" y="109"/>
                  <a:pt x="503" y="109"/>
                  <a:pt x="503" y="109"/>
                </a:cubicBezTo>
                <a:cubicBezTo>
                  <a:pt x="501" y="108"/>
                  <a:pt x="498" y="105"/>
                  <a:pt x="498" y="102"/>
                </a:cubicBezTo>
                <a:cubicBezTo>
                  <a:pt x="498" y="102"/>
                  <a:pt x="498" y="102"/>
                  <a:pt x="498" y="102"/>
                </a:cubicBezTo>
                <a:cubicBezTo>
                  <a:pt x="499" y="101"/>
                  <a:pt x="501" y="102"/>
                  <a:pt x="502" y="102"/>
                </a:cubicBezTo>
                <a:cubicBezTo>
                  <a:pt x="505" y="102"/>
                  <a:pt x="507" y="102"/>
                  <a:pt x="509" y="103"/>
                </a:cubicBezTo>
                <a:cubicBezTo>
                  <a:pt x="512" y="105"/>
                  <a:pt x="514" y="108"/>
                  <a:pt x="517" y="109"/>
                </a:cubicBezTo>
                <a:cubicBezTo>
                  <a:pt x="519" y="109"/>
                  <a:pt x="525" y="109"/>
                  <a:pt x="527" y="108"/>
                </a:cubicBezTo>
                <a:cubicBezTo>
                  <a:pt x="527" y="108"/>
                  <a:pt x="527" y="108"/>
                  <a:pt x="527" y="108"/>
                </a:cubicBezTo>
                <a:cubicBezTo>
                  <a:pt x="527" y="108"/>
                  <a:pt x="527" y="107"/>
                  <a:pt x="527" y="107"/>
                </a:cubicBezTo>
                <a:cubicBezTo>
                  <a:pt x="527" y="106"/>
                  <a:pt x="528" y="105"/>
                  <a:pt x="528" y="105"/>
                </a:cubicBezTo>
                <a:cubicBezTo>
                  <a:pt x="528" y="105"/>
                  <a:pt x="528" y="105"/>
                  <a:pt x="528" y="105"/>
                </a:cubicBezTo>
                <a:cubicBezTo>
                  <a:pt x="524" y="105"/>
                  <a:pt x="520" y="105"/>
                  <a:pt x="517" y="104"/>
                </a:cubicBezTo>
                <a:cubicBezTo>
                  <a:pt x="517" y="102"/>
                  <a:pt x="517" y="99"/>
                  <a:pt x="517" y="98"/>
                </a:cubicBezTo>
                <a:cubicBezTo>
                  <a:pt x="517" y="98"/>
                  <a:pt x="517" y="98"/>
                  <a:pt x="517" y="98"/>
                </a:cubicBezTo>
                <a:cubicBezTo>
                  <a:pt x="513" y="97"/>
                  <a:pt x="509" y="95"/>
                  <a:pt x="505" y="96"/>
                </a:cubicBezTo>
                <a:cubicBezTo>
                  <a:pt x="505" y="96"/>
                  <a:pt x="505" y="96"/>
                  <a:pt x="505" y="96"/>
                </a:cubicBezTo>
                <a:cubicBezTo>
                  <a:pt x="505" y="92"/>
                  <a:pt x="506" y="90"/>
                  <a:pt x="508" y="89"/>
                </a:cubicBezTo>
                <a:cubicBezTo>
                  <a:pt x="511" y="87"/>
                  <a:pt x="520" y="87"/>
                  <a:pt x="524" y="88"/>
                </a:cubicBezTo>
                <a:cubicBezTo>
                  <a:pt x="527" y="89"/>
                  <a:pt x="529" y="91"/>
                  <a:pt x="532" y="91"/>
                </a:cubicBezTo>
                <a:cubicBezTo>
                  <a:pt x="533" y="91"/>
                  <a:pt x="534" y="90"/>
                  <a:pt x="534" y="90"/>
                </a:cubicBezTo>
                <a:cubicBezTo>
                  <a:pt x="535" y="90"/>
                  <a:pt x="536" y="90"/>
                  <a:pt x="537" y="90"/>
                </a:cubicBezTo>
                <a:cubicBezTo>
                  <a:pt x="534" y="88"/>
                  <a:pt x="531" y="86"/>
                  <a:pt x="528" y="85"/>
                </a:cubicBezTo>
                <a:cubicBezTo>
                  <a:pt x="526" y="84"/>
                  <a:pt x="524" y="83"/>
                  <a:pt x="522" y="82"/>
                </a:cubicBezTo>
                <a:cubicBezTo>
                  <a:pt x="520" y="81"/>
                  <a:pt x="516" y="76"/>
                  <a:pt x="513" y="75"/>
                </a:cubicBezTo>
                <a:cubicBezTo>
                  <a:pt x="513" y="75"/>
                  <a:pt x="513" y="76"/>
                  <a:pt x="512" y="76"/>
                </a:cubicBezTo>
                <a:cubicBezTo>
                  <a:pt x="512" y="76"/>
                  <a:pt x="512" y="76"/>
                  <a:pt x="512" y="76"/>
                </a:cubicBezTo>
                <a:cubicBezTo>
                  <a:pt x="511" y="74"/>
                  <a:pt x="509" y="73"/>
                  <a:pt x="508" y="71"/>
                </a:cubicBezTo>
                <a:cubicBezTo>
                  <a:pt x="508" y="70"/>
                  <a:pt x="508" y="70"/>
                  <a:pt x="508" y="69"/>
                </a:cubicBezTo>
                <a:cubicBezTo>
                  <a:pt x="508" y="69"/>
                  <a:pt x="509" y="69"/>
                  <a:pt x="509" y="69"/>
                </a:cubicBezTo>
                <a:cubicBezTo>
                  <a:pt x="512" y="69"/>
                  <a:pt x="514" y="69"/>
                  <a:pt x="517" y="69"/>
                </a:cubicBezTo>
                <a:cubicBezTo>
                  <a:pt x="520" y="69"/>
                  <a:pt x="522" y="69"/>
                  <a:pt x="525" y="69"/>
                </a:cubicBezTo>
                <a:cubicBezTo>
                  <a:pt x="529" y="70"/>
                  <a:pt x="533" y="76"/>
                  <a:pt x="536" y="77"/>
                </a:cubicBezTo>
                <a:cubicBezTo>
                  <a:pt x="538" y="77"/>
                  <a:pt x="541" y="77"/>
                  <a:pt x="542" y="77"/>
                </a:cubicBezTo>
                <a:cubicBezTo>
                  <a:pt x="541" y="76"/>
                  <a:pt x="541" y="75"/>
                  <a:pt x="540" y="74"/>
                </a:cubicBezTo>
                <a:cubicBezTo>
                  <a:pt x="538" y="74"/>
                  <a:pt x="535" y="73"/>
                  <a:pt x="533" y="72"/>
                </a:cubicBezTo>
                <a:cubicBezTo>
                  <a:pt x="534" y="70"/>
                  <a:pt x="536" y="68"/>
                  <a:pt x="537" y="67"/>
                </a:cubicBezTo>
                <a:cubicBezTo>
                  <a:pt x="538" y="66"/>
                  <a:pt x="539" y="65"/>
                  <a:pt x="541" y="65"/>
                </a:cubicBezTo>
                <a:cubicBezTo>
                  <a:pt x="542" y="65"/>
                  <a:pt x="544" y="65"/>
                  <a:pt x="546" y="65"/>
                </a:cubicBezTo>
                <a:cubicBezTo>
                  <a:pt x="547" y="64"/>
                  <a:pt x="549" y="64"/>
                  <a:pt x="550" y="63"/>
                </a:cubicBezTo>
                <a:cubicBezTo>
                  <a:pt x="554" y="63"/>
                  <a:pt x="558" y="62"/>
                  <a:pt x="562" y="62"/>
                </a:cubicBezTo>
                <a:cubicBezTo>
                  <a:pt x="562" y="62"/>
                  <a:pt x="562" y="62"/>
                  <a:pt x="562" y="62"/>
                </a:cubicBezTo>
                <a:cubicBezTo>
                  <a:pt x="561" y="61"/>
                  <a:pt x="559" y="60"/>
                  <a:pt x="558" y="59"/>
                </a:cubicBezTo>
                <a:cubicBezTo>
                  <a:pt x="555" y="58"/>
                  <a:pt x="550" y="57"/>
                  <a:pt x="546" y="58"/>
                </a:cubicBezTo>
                <a:cubicBezTo>
                  <a:pt x="543" y="59"/>
                  <a:pt x="540" y="61"/>
                  <a:pt x="536" y="62"/>
                </a:cubicBezTo>
                <a:cubicBezTo>
                  <a:pt x="535" y="62"/>
                  <a:pt x="534" y="62"/>
                  <a:pt x="532" y="62"/>
                </a:cubicBezTo>
                <a:cubicBezTo>
                  <a:pt x="531" y="62"/>
                  <a:pt x="531" y="62"/>
                  <a:pt x="530" y="62"/>
                </a:cubicBezTo>
                <a:cubicBezTo>
                  <a:pt x="529" y="62"/>
                  <a:pt x="527" y="61"/>
                  <a:pt x="526" y="60"/>
                </a:cubicBezTo>
                <a:cubicBezTo>
                  <a:pt x="525" y="61"/>
                  <a:pt x="523" y="62"/>
                  <a:pt x="520" y="61"/>
                </a:cubicBezTo>
                <a:cubicBezTo>
                  <a:pt x="519" y="61"/>
                  <a:pt x="518" y="61"/>
                  <a:pt x="517" y="61"/>
                </a:cubicBezTo>
                <a:cubicBezTo>
                  <a:pt x="516" y="62"/>
                  <a:pt x="515" y="63"/>
                  <a:pt x="513" y="64"/>
                </a:cubicBezTo>
                <a:cubicBezTo>
                  <a:pt x="514" y="62"/>
                  <a:pt x="514" y="60"/>
                  <a:pt x="514" y="58"/>
                </a:cubicBezTo>
                <a:cubicBezTo>
                  <a:pt x="515" y="58"/>
                  <a:pt x="516" y="57"/>
                  <a:pt x="517" y="56"/>
                </a:cubicBezTo>
                <a:cubicBezTo>
                  <a:pt x="517" y="56"/>
                  <a:pt x="517" y="55"/>
                  <a:pt x="517" y="55"/>
                </a:cubicBezTo>
                <a:cubicBezTo>
                  <a:pt x="516" y="54"/>
                  <a:pt x="516" y="54"/>
                  <a:pt x="515" y="53"/>
                </a:cubicBezTo>
                <a:cubicBezTo>
                  <a:pt x="511" y="51"/>
                  <a:pt x="499" y="54"/>
                  <a:pt x="496" y="56"/>
                </a:cubicBezTo>
                <a:cubicBezTo>
                  <a:pt x="494" y="57"/>
                  <a:pt x="492" y="59"/>
                  <a:pt x="490" y="60"/>
                </a:cubicBezTo>
                <a:cubicBezTo>
                  <a:pt x="489" y="60"/>
                  <a:pt x="488" y="59"/>
                  <a:pt x="488" y="58"/>
                </a:cubicBezTo>
                <a:cubicBezTo>
                  <a:pt x="488" y="58"/>
                  <a:pt x="488" y="58"/>
                  <a:pt x="488" y="57"/>
                </a:cubicBezTo>
                <a:cubicBezTo>
                  <a:pt x="489" y="57"/>
                  <a:pt x="490" y="57"/>
                  <a:pt x="490" y="56"/>
                </a:cubicBezTo>
                <a:cubicBezTo>
                  <a:pt x="490" y="54"/>
                  <a:pt x="489" y="53"/>
                  <a:pt x="488" y="52"/>
                </a:cubicBezTo>
                <a:cubicBezTo>
                  <a:pt x="485" y="52"/>
                  <a:pt x="481" y="51"/>
                  <a:pt x="479" y="50"/>
                </a:cubicBezTo>
                <a:cubicBezTo>
                  <a:pt x="479" y="49"/>
                  <a:pt x="478" y="47"/>
                  <a:pt x="478" y="46"/>
                </a:cubicBezTo>
                <a:cubicBezTo>
                  <a:pt x="479" y="45"/>
                  <a:pt x="479" y="44"/>
                  <a:pt x="480" y="44"/>
                </a:cubicBezTo>
                <a:cubicBezTo>
                  <a:pt x="484" y="42"/>
                  <a:pt x="490" y="43"/>
                  <a:pt x="494" y="42"/>
                </a:cubicBezTo>
                <a:cubicBezTo>
                  <a:pt x="496" y="42"/>
                  <a:pt x="499" y="40"/>
                  <a:pt x="501" y="41"/>
                </a:cubicBezTo>
                <a:cubicBezTo>
                  <a:pt x="503" y="42"/>
                  <a:pt x="504" y="43"/>
                  <a:pt x="506" y="43"/>
                </a:cubicBezTo>
                <a:cubicBezTo>
                  <a:pt x="507" y="42"/>
                  <a:pt x="507" y="41"/>
                  <a:pt x="508" y="40"/>
                </a:cubicBezTo>
                <a:cubicBezTo>
                  <a:pt x="510" y="39"/>
                  <a:pt x="514" y="37"/>
                  <a:pt x="517" y="38"/>
                </a:cubicBezTo>
                <a:cubicBezTo>
                  <a:pt x="518" y="38"/>
                  <a:pt x="520" y="39"/>
                  <a:pt x="522" y="39"/>
                </a:cubicBezTo>
                <a:cubicBezTo>
                  <a:pt x="525" y="40"/>
                  <a:pt x="529" y="39"/>
                  <a:pt x="532" y="40"/>
                </a:cubicBezTo>
                <a:cubicBezTo>
                  <a:pt x="534" y="41"/>
                  <a:pt x="546" y="44"/>
                  <a:pt x="547" y="44"/>
                </a:cubicBezTo>
                <a:cubicBezTo>
                  <a:pt x="547" y="43"/>
                  <a:pt x="548" y="43"/>
                  <a:pt x="548" y="43"/>
                </a:cubicBezTo>
                <a:cubicBezTo>
                  <a:pt x="548" y="43"/>
                  <a:pt x="548" y="43"/>
                  <a:pt x="548" y="42"/>
                </a:cubicBezTo>
                <a:cubicBezTo>
                  <a:pt x="546" y="42"/>
                  <a:pt x="545" y="41"/>
                  <a:pt x="544" y="40"/>
                </a:cubicBezTo>
                <a:cubicBezTo>
                  <a:pt x="541" y="38"/>
                  <a:pt x="539" y="37"/>
                  <a:pt x="537" y="35"/>
                </a:cubicBezTo>
                <a:cubicBezTo>
                  <a:pt x="537" y="34"/>
                  <a:pt x="538" y="34"/>
                  <a:pt x="538" y="33"/>
                </a:cubicBezTo>
                <a:cubicBezTo>
                  <a:pt x="541" y="33"/>
                  <a:pt x="542" y="31"/>
                  <a:pt x="544" y="30"/>
                </a:cubicBezTo>
                <a:cubicBezTo>
                  <a:pt x="547" y="30"/>
                  <a:pt x="549" y="29"/>
                  <a:pt x="552" y="29"/>
                </a:cubicBezTo>
                <a:cubicBezTo>
                  <a:pt x="553" y="29"/>
                  <a:pt x="555" y="28"/>
                  <a:pt x="556" y="28"/>
                </a:cubicBezTo>
                <a:cubicBezTo>
                  <a:pt x="559" y="29"/>
                  <a:pt x="562" y="30"/>
                  <a:pt x="566" y="30"/>
                </a:cubicBezTo>
                <a:cubicBezTo>
                  <a:pt x="568" y="31"/>
                  <a:pt x="570" y="35"/>
                  <a:pt x="573" y="36"/>
                </a:cubicBezTo>
                <a:cubicBezTo>
                  <a:pt x="573" y="35"/>
                  <a:pt x="573" y="34"/>
                  <a:pt x="573" y="33"/>
                </a:cubicBezTo>
                <a:cubicBezTo>
                  <a:pt x="572" y="32"/>
                  <a:pt x="569" y="28"/>
                  <a:pt x="568" y="27"/>
                </a:cubicBezTo>
                <a:cubicBezTo>
                  <a:pt x="569" y="27"/>
                  <a:pt x="569" y="26"/>
                  <a:pt x="570" y="26"/>
                </a:cubicBezTo>
                <a:cubicBezTo>
                  <a:pt x="573" y="27"/>
                  <a:pt x="576" y="27"/>
                  <a:pt x="578" y="28"/>
                </a:cubicBezTo>
                <a:cubicBezTo>
                  <a:pt x="580" y="28"/>
                  <a:pt x="582" y="28"/>
                  <a:pt x="583" y="28"/>
                </a:cubicBezTo>
                <a:cubicBezTo>
                  <a:pt x="585" y="29"/>
                  <a:pt x="586" y="31"/>
                  <a:pt x="589" y="32"/>
                </a:cubicBezTo>
                <a:cubicBezTo>
                  <a:pt x="589" y="30"/>
                  <a:pt x="589" y="28"/>
                  <a:pt x="588" y="27"/>
                </a:cubicBezTo>
                <a:cubicBezTo>
                  <a:pt x="588" y="27"/>
                  <a:pt x="588" y="27"/>
                  <a:pt x="588" y="27"/>
                </a:cubicBezTo>
                <a:cubicBezTo>
                  <a:pt x="591" y="27"/>
                  <a:pt x="594" y="27"/>
                  <a:pt x="597" y="27"/>
                </a:cubicBezTo>
                <a:cubicBezTo>
                  <a:pt x="599" y="28"/>
                  <a:pt x="600" y="30"/>
                  <a:pt x="602" y="31"/>
                </a:cubicBezTo>
                <a:cubicBezTo>
                  <a:pt x="602" y="31"/>
                  <a:pt x="603" y="31"/>
                  <a:pt x="604" y="31"/>
                </a:cubicBezTo>
                <a:cubicBezTo>
                  <a:pt x="603" y="29"/>
                  <a:pt x="603" y="28"/>
                  <a:pt x="602" y="26"/>
                </a:cubicBezTo>
                <a:cubicBezTo>
                  <a:pt x="610" y="25"/>
                  <a:pt x="616" y="29"/>
                  <a:pt x="623" y="30"/>
                </a:cubicBezTo>
                <a:cubicBezTo>
                  <a:pt x="625" y="30"/>
                  <a:pt x="626" y="30"/>
                  <a:pt x="628" y="30"/>
                </a:cubicBezTo>
                <a:cubicBezTo>
                  <a:pt x="631" y="30"/>
                  <a:pt x="634" y="30"/>
                  <a:pt x="638" y="30"/>
                </a:cubicBezTo>
                <a:cubicBezTo>
                  <a:pt x="639" y="30"/>
                  <a:pt x="641" y="31"/>
                  <a:pt x="642" y="31"/>
                </a:cubicBezTo>
                <a:cubicBezTo>
                  <a:pt x="644" y="31"/>
                  <a:pt x="645" y="31"/>
                  <a:pt x="646" y="32"/>
                </a:cubicBezTo>
                <a:cubicBezTo>
                  <a:pt x="648" y="32"/>
                  <a:pt x="649" y="33"/>
                  <a:pt x="651" y="34"/>
                </a:cubicBezTo>
                <a:cubicBezTo>
                  <a:pt x="653" y="34"/>
                  <a:pt x="654" y="34"/>
                  <a:pt x="656" y="34"/>
                </a:cubicBezTo>
                <a:cubicBezTo>
                  <a:pt x="657" y="35"/>
                  <a:pt x="658" y="35"/>
                  <a:pt x="660" y="36"/>
                </a:cubicBezTo>
                <a:cubicBezTo>
                  <a:pt x="659" y="37"/>
                  <a:pt x="659" y="38"/>
                  <a:pt x="659" y="39"/>
                </a:cubicBezTo>
                <a:cubicBezTo>
                  <a:pt x="654" y="39"/>
                  <a:pt x="652" y="42"/>
                  <a:pt x="647" y="43"/>
                </a:cubicBezTo>
                <a:close/>
                <a:moveTo>
                  <a:pt x="487" y="62"/>
                </a:moveTo>
                <a:cubicBezTo>
                  <a:pt x="488" y="63"/>
                  <a:pt x="488" y="63"/>
                  <a:pt x="489" y="64"/>
                </a:cubicBezTo>
                <a:cubicBezTo>
                  <a:pt x="490" y="66"/>
                  <a:pt x="491" y="68"/>
                  <a:pt x="491" y="70"/>
                </a:cubicBezTo>
                <a:cubicBezTo>
                  <a:pt x="492" y="70"/>
                  <a:pt x="494" y="71"/>
                  <a:pt x="496" y="71"/>
                </a:cubicBezTo>
                <a:cubicBezTo>
                  <a:pt x="496" y="69"/>
                  <a:pt x="496" y="68"/>
                  <a:pt x="496" y="67"/>
                </a:cubicBezTo>
                <a:cubicBezTo>
                  <a:pt x="496" y="66"/>
                  <a:pt x="497" y="66"/>
                  <a:pt x="497" y="66"/>
                </a:cubicBezTo>
                <a:cubicBezTo>
                  <a:pt x="499" y="67"/>
                  <a:pt x="502" y="69"/>
                  <a:pt x="502" y="71"/>
                </a:cubicBezTo>
                <a:cubicBezTo>
                  <a:pt x="502" y="73"/>
                  <a:pt x="502" y="75"/>
                  <a:pt x="502" y="78"/>
                </a:cubicBezTo>
                <a:cubicBezTo>
                  <a:pt x="503" y="78"/>
                  <a:pt x="503" y="79"/>
                  <a:pt x="504" y="80"/>
                </a:cubicBezTo>
                <a:cubicBezTo>
                  <a:pt x="509" y="80"/>
                  <a:pt x="512" y="79"/>
                  <a:pt x="514" y="82"/>
                </a:cubicBezTo>
                <a:cubicBezTo>
                  <a:pt x="513" y="82"/>
                  <a:pt x="512" y="82"/>
                  <a:pt x="511" y="81"/>
                </a:cubicBezTo>
                <a:cubicBezTo>
                  <a:pt x="507" y="85"/>
                  <a:pt x="501" y="83"/>
                  <a:pt x="499" y="90"/>
                </a:cubicBezTo>
                <a:cubicBezTo>
                  <a:pt x="496" y="90"/>
                  <a:pt x="495" y="88"/>
                  <a:pt x="494" y="88"/>
                </a:cubicBezTo>
                <a:cubicBezTo>
                  <a:pt x="493" y="88"/>
                  <a:pt x="493" y="89"/>
                  <a:pt x="492" y="90"/>
                </a:cubicBezTo>
                <a:cubicBezTo>
                  <a:pt x="493" y="91"/>
                  <a:pt x="494" y="92"/>
                  <a:pt x="493" y="94"/>
                </a:cubicBezTo>
                <a:cubicBezTo>
                  <a:pt x="493" y="95"/>
                  <a:pt x="492" y="95"/>
                  <a:pt x="491" y="95"/>
                </a:cubicBezTo>
                <a:cubicBezTo>
                  <a:pt x="489" y="94"/>
                  <a:pt x="487" y="93"/>
                  <a:pt x="485" y="91"/>
                </a:cubicBezTo>
                <a:cubicBezTo>
                  <a:pt x="485" y="93"/>
                  <a:pt x="485" y="95"/>
                  <a:pt x="484" y="96"/>
                </a:cubicBezTo>
                <a:cubicBezTo>
                  <a:pt x="479" y="96"/>
                  <a:pt x="474" y="95"/>
                  <a:pt x="470" y="94"/>
                </a:cubicBezTo>
                <a:cubicBezTo>
                  <a:pt x="470" y="94"/>
                  <a:pt x="469" y="94"/>
                  <a:pt x="469" y="94"/>
                </a:cubicBezTo>
                <a:cubicBezTo>
                  <a:pt x="467" y="92"/>
                  <a:pt x="465" y="91"/>
                  <a:pt x="464" y="89"/>
                </a:cubicBezTo>
                <a:cubicBezTo>
                  <a:pt x="462" y="88"/>
                  <a:pt x="460" y="87"/>
                  <a:pt x="460" y="84"/>
                </a:cubicBezTo>
                <a:cubicBezTo>
                  <a:pt x="461" y="84"/>
                  <a:pt x="463" y="83"/>
                  <a:pt x="465" y="83"/>
                </a:cubicBezTo>
                <a:cubicBezTo>
                  <a:pt x="468" y="82"/>
                  <a:pt x="478" y="84"/>
                  <a:pt x="481" y="85"/>
                </a:cubicBezTo>
                <a:cubicBezTo>
                  <a:pt x="479" y="82"/>
                  <a:pt x="470" y="78"/>
                  <a:pt x="466" y="79"/>
                </a:cubicBezTo>
                <a:cubicBezTo>
                  <a:pt x="465" y="79"/>
                  <a:pt x="464" y="79"/>
                  <a:pt x="463" y="80"/>
                </a:cubicBezTo>
                <a:cubicBezTo>
                  <a:pt x="462" y="80"/>
                  <a:pt x="460" y="80"/>
                  <a:pt x="459" y="80"/>
                </a:cubicBezTo>
                <a:cubicBezTo>
                  <a:pt x="458" y="80"/>
                  <a:pt x="456" y="82"/>
                  <a:pt x="454" y="81"/>
                </a:cubicBezTo>
                <a:cubicBezTo>
                  <a:pt x="452" y="80"/>
                  <a:pt x="451" y="77"/>
                  <a:pt x="450" y="76"/>
                </a:cubicBezTo>
                <a:cubicBezTo>
                  <a:pt x="448" y="75"/>
                  <a:pt x="447" y="74"/>
                  <a:pt x="446" y="73"/>
                </a:cubicBezTo>
                <a:cubicBezTo>
                  <a:pt x="445" y="73"/>
                  <a:pt x="445" y="72"/>
                  <a:pt x="445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49" y="72"/>
                  <a:pt x="452" y="71"/>
                  <a:pt x="457" y="71"/>
                </a:cubicBezTo>
                <a:cubicBezTo>
                  <a:pt x="455" y="69"/>
                  <a:pt x="453" y="69"/>
                  <a:pt x="451" y="67"/>
                </a:cubicBezTo>
                <a:cubicBezTo>
                  <a:pt x="451" y="66"/>
                  <a:pt x="452" y="65"/>
                  <a:pt x="452" y="65"/>
                </a:cubicBezTo>
                <a:cubicBezTo>
                  <a:pt x="454" y="64"/>
                  <a:pt x="458" y="64"/>
                  <a:pt x="459" y="64"/>
                </a:cubicBezTo>
                <a:cubicBezTo>
                  <a:pt x="459" y="64"/>
                  <a:pt x="459" y="63"/>
                  <a:pt x="459" y="63"/>
                </a:cubicBezTo>
                <a:cubicBezTo>
                  <a:pt x="458" y="61"/>
                  <a:pt x="456" y="59"/>
                  <a:pt x="454" y="58"/>
                </a:cubicBezTo>
                <a:cubicBezTo>
                  <a:pt x="454" y="58"/>
                  <a:pt x="454" y="58"/>
                  <a:pt x="455" y="58"/>
                </a:cubicBezTo>
                <a:cubicBezTo>
                  <a:pt x="457" y="57"/>
                  <a:pt x="459" y="56"/>
                  <a:pt x="461" y="56"/>
                </a:cubicBezTo>
                <a:cubicBezTo>
                  <a:pt x="462" y="56"/>
                  <a:pt x="464" y="56"/>
                  <a:pt x="465" y="56"/>
                </a:cubicBezTo>
                <a:cubicBezTo>
                  <a:pt x="466" y="54"/>
                  <a:pt x="465" y="53"/>
                  <a:pt x="464" y="52"/>
                </a:cubicBezTo>
                <a:cubicBezTo>
                  <a:pt x="472" y="52"/>
                  <a:pt x="473" y="55"/>
                  <a:pt x="477" y="60"/>
                </a:cubicBezTo>
                <a:cubicBezTo>
                  <a:pt x="478" y="61"/>
                  <a:pt x="480" y="62"/>
                  <a:pt x="481" y="63"/>
                </a:cubicBezTo>
                <a:cubicBezTo>
                  <a:pt x="484" y="63"/>
                  <a:pt x="485" y="63"/>
                  <a:pt x="487" y="62"/>
                </a:cubicBezTo>
                <a:close/>
                <a:moveTo>
                  <a:pt x="454" y="95"/>
                </a:moveTo>
                <a:cubicBezTo>
                  <a:pt x="454" y="96"/>
                  <a:pt x="454" y="97"/>
                  <a:pt x="453" y="98"/>
                </a:cubicBezTo>
                <a:cubicBezTo>
                  <a:pt x="444" y="100"/>
                  <a:pt x="440" y="101"/>
                  <a:pt x="436" y="94"/>
                </a:cubicBezTo>
                <a:cubicBezTo>
                  <a:pt x="435" y="93"/>
                  <a:pt x="433" y="92"/>
                  <a:pt x="433" y="90"/>
                </a:cubicBezTo>
                <a:cubicBezTo>
                  <a:pt x="434" y="89"/>
                  <a:pt x="434" y="89"/>
                  <a:pt x="434" y="89"/>
                </a:cubicBezTo>
                <a:cubicBezTo>
                  <a:pt x="435" y="89"/>
                  <a:pt x="436" y="89"/>
                  <a:pt x="438" y="89"/>
                </a:cubicBezTo>
                <a:cubicBezTo>
                  <a:pt x="443" y="89"/>
                  <a:pt x="447" y="91"/>
                  <a:pt x="451" y="93"/>
                </a:cubicBezTo>
                <a:cubicBezTo>
                  <a:pt x="452" y="93"/>
                  <a:pt x="454" y="93"/>
                  <a:pt x="454" y="95"/>
                </a:cubicBezTo>
                <a:close/>
                <a:moveTo>
                  <a:pt x="438" y="123"/>
                </a:moveTo>
                <a:cubicBezTo>
                  <a:pt x="438" y="124"/>
                  <a:pt x="439" y="126"/>
                  <a:pt x="438" y="128"/>
                </a:cubicBezTo>
                <a:cubicBezTo>
                  <a:pt x="438" y="129"/>
                  <a:pt x="436" y="130"/>
                  <a:pt x="435" y="131"/>
                </a:cubicBezTo>
                <a:cubicBezTo>
                  <a:pt x="434" y="132"/>
                  <a:pt x="436" y="135"/>
                  <a:pt x="436" y="137"/>
                </a:cubicBezTo>
                <a:cubicBezTo>
                  <a:pt x="436" y="137"/>
                  <a:pt x="435" y="137"/>
                  <a:pt x="435" y="137"/>
                </a:cubicBezTo>
                <a:cubicBezTo>
                  <a:pt x="434" y="137"/>
                  <a:pt x="432" y="137"/>
                  <a:pt x="430" y="137"/>
                </a:cubicBezTo>
                <a:cubicBezTo>
                  <a:pt x="427" y="137"/>
                  <a:pt x="421" y="139"/>
                  <a:pt x="421" y="134"/>
                </a:cubicBezTo>
                <a:cubicBezTo>
                  <a:pt x="422" y="133"/>
                  <a:pt x="423" y="132"/>
                  <a:pt x="424" y="132"/>
                </a:cubicBezTo>
                <a:cubicBezTo>
                  <a:pt x="424" y="131"/>
                  <a:pt x="424" y="131"/>
                  <a:pt x="424" y="131"/>
                </a:cubicBezTo>
                <a:cubicBezTo>
                  <a:pt x="424" y="130"/>
                  <a:pt x="424" y="129"/>
                  <a:pt x="423" y="129"/>
                </a:cubicBezTo>
                <a:cubicBezTo>
                  <a:pt x="420" y="128"/>
                  <a:pt x="413" y="130"/>
                  <a:pt x="410" y="130"/>
                </a:cubicBezTo>
                <a:cubicBezTo>
                  <a:pt x="410" y="130"/>
                  <a:pt x="409" y="129"/>
                  <a:pt x="408" y="129"/>
                </a:cubicBezTo>
                <a:cubicBezTo>
                  <a:pt x="408" y="128"/>
                  <a:pt x="408" y="127"/>
                  <a:pt x="408" y="127"/>
                </a:cubicBezTo>
                <a:cubicBezTo>
                  <a:pt x="411" y="127"/>
                  <a:pt x="411" y="126"/>
                  <a:pt x="413" y="125"/>
                </a:cubicBezTo>
                <a:cubicBezTo>
                  <a:pt x="413" y="125"/>
                  <a:pt x="413" y="125"/>
                  <a:pt x="413" y="125"/>
                </a:cubicBezTo>
                <a:cubicBezTo>
                  <a:pt x="412" y="123"/>
                  <a:pt x="412" y="121"/>
                  <a:pt x="413" y="119"/>
                </a:cubicBezTo>
                <a:cubicBezTo>
                  <a:pt x="418" y="119"/>
                  <a:pt x="420" y="125"/>
                  <a:pt x="424" y="126"/>
                </a:cubicBezTo>
                <a:cubicBezTo>
                  <a:pt x="424" y="125"/>
                  <a:pt x="424" y="125"/>
                  <a:pt x="425" y="125"/>
                </a:cubicBezTo>
                <a:cubicBezTo>
                  <a:pt x="424" y="122"/>
                  <a:pt x="421" y="121"/>
                  <a:pt x="419" y="118"/>
                </a:cubicBezTo>
                <a:cubicBezTo>
                  <a:pt x="420" y="118"/>
                  <a:pt x="420" y="118"/>
                  <a:pt x="420" y="118"/>
                </a:cubicBezTo>
                <a:cubicBezTo>
                  <a:pt x="424" y="115"/>
                  <a:pt x="427" y="120"/>
                  <a:pt x="431" y="121"/>
                </a:cubicBezTo>
                <a:cubicBezTo>
                  <a:pt x="431" y="120"/>
                  <a:pt x="431" y="119"/>
                  <a:pt x="431" y="118"/>
                </a:cubicBezTo>
                <a:cubicBezTo>
                  <a:pt x="431" y="118"/>
                  <a:pt x="432" y="117"/>
                  <a:pt x="432" y="117"/>
                </a:cubicBezTo>
                <a:cubicBezTo>
                  <a:pt x="436" y="118"/>
                  <a:pt x="437" y="119"/>
                  <a:pt x="438" y="123"/>
                </a:cubicBezTo>
                <a:close/>
                <a:moveTo>
                  <a:pt x="423" y="102"/>
                </a:moveTo>
                <a:cubicBezTo>
                  <a:pt x="420" y="101"/>
                  <a:pt x="419" y="97"/>
                  <a:pt x="417" y="96"/>
                </a:cubicBezTo>
                <a:cubicBezTo>
                  <a:pt x="416" y="96"/>
                  <a:pt x="415" y="96"/>
                  <a:pt x="414" y="96"/>
                </a:cubicBezTo>
                <a:cubicBezTo>
                  <a:pt x="406" y="95"/>
                  <a:pt x="395" y="99"/>
                  <a:pt x="393" y="91"/>
                </a:cubicBezTo>
                <a:cubicBezTo>
                  <a:pt x="393" y="91"/>
                  <a:pt x="393" y="91"/>
                  <a:pt x="394" y="90"/>
                </a:cubicBezTo>
                <a:cubicBezTo>
                  <a:pt x="398" y="90"/>
                  <a:pt x="399" y="92"/>
                  <a:pt x="403" y="92"/>
                </a:cubicBezTo>
                <a:cubicBezTo>
                  <a:pt x="403" y="86"/>
                  <a:pt x="395" y="84"/>
                  <a:pt x="390" y="83"/>
                </a:cubicBezTo>
                <a:cubicBezTo>
                  <a:pt x="390" y="83"/>
                  <a:pt x="390" y="83"/>
                  <a:pt x="390" y="83"/>
                </a:cubicBezTo>
                <a:cubicBezTo>
                  <a:pt x="390" y="82"/>
                  <a:pt x="390" y="81"/>
                  <a:pt x="390" y="81"/>
                </a:cubicBezTo>
                <a:cubicBezTo>
                  <a:pt x="394" y="81"/>
                  <a:pt x="399" y="79"/>
                  <a:pt x="403" y="81"/>
                </a:cubicBezTo>
                <a:cubicBezTo>
                  <a:pt x="405" y="82"/>
                  <a:pt x="406" y="85"/>
                  <a:pt x="408" y="86"/>
                </a:cubicBezTo>
                <a:cubicBezTo>
                  <a:pt x="410" y="86"/>
                  <a:pt x="411" y="87"/>
                  <a:pt x="413" y="87"/>
                </a:cubicBezTo>
                <a:cubicBezTo>
                  <a:pt x="421" y="88"/>
                  <a:pt x="423" y="89"/>
                  <a:pt x="427" y="95"/>
                </a:cubicBezTo>
                <a:cubicBezTo>
                  <a:pt x="428" y="97"/>
                  <a:pt x="429" y="98"/>
                  <a:pt x="430" y="101"/>
                </a:cubicBezTo>
                <a:cubicBezTo>
                  <a:pt x="428" y="102"/>
                  <a:pt x="426" y="103"/>
                  <a:pt x="423" y="102"/>
                </a:cubicBezTo>
                <a:close/>
                <a:moveTo>
                  <a:pt x="387" y="137"/>
                </a:moveTo>
                <a:cubicBezTo>
                  <a:pt x="385" y="138"/>
                  <a:pt x="384" y="137"/>
                  <a:pt x="382" y="138"/>
                </a:cubicBezTo>
                <a:cubicBezTo>
                  <a:pt x="380" y="138"/>
                  <a:pt x="379" y="138"/>
                  <a:pt x="377" y="138"/>
                </a:cubicBezTo>
                <a:cubicBezTo>
                  <a:pt x="374" y="138"/>
                  <a:pt x="371" y="137"/>
                  <a:pt x="368" y="137"/>
                </a:cubicBezTo>
                <a:cubicBezTo>
                  <a:pt x="360" y="138"/>
                  <a:pt x="353" y="146"/>
                  <a:pt x="343" y="144"/>
                </a:cubicBezTo>
                <a:cubicBezTo>
                  <a:pt x="340" y="144"/>
                  <a:pt x="339" y="143"/>
                  <a:pt x="337" y="142"/>
                </a:cubicBezTo>
                <a:cubicBezTo>
                  <a:pt x="336" y="142"/>
                  <a:pt x="336" y="141"/>
                  <a:pt x="336" y="140"/>
                </a:cubicBezTo>
                <a:cubicBezTo>
                  <a:pt x="336" y="140"/>
                  <a:pt x="336" y="140"/>
                  <a:pt x="336" y="140"/>
                </a:cubicBezTo>
                <a:cubicBezTo>
                  <a:pt x="338" y="139"/>
                  <a:pt x="339" y="140"/>
                  <a:pt x="341" y="139"/>
                </a:cubicBezTo>
                <a:cubicBezTo>
                  <a:pt x="342" y="139"/>
                  <a:pt x="343" y="139"/>
                  <a:pt x="343" y="138"/>
                </a:cubicBezTo>
                <a:cubicBezTo>
                  <a:pt x="347" y="138"/>
                  <a:pt x="351" y="138"/>
                  <a:pt x="354" y="137"/>
                </a:cubicBezTo>
                <a:cubicBezTo>
                  <a:pt x="354" y="136"/>
                  <a:pt x="354" y="135"/>
                  <a:pt x="355" y="134"/>
                </a:cubicBezTo>
                <a:cubicBezTo>
                  <a:pt x="355" y="134"/>
                  <a:pt x="355" y="134"/>
                  <a:pt x="355" y="134"/>
                </a:cubicBezTo>
                <a:cubicBezTo>
                  <a:pt x="351" y="134"/>
                  <a:pt x="348" y="133"/>
                  <a:pt x="344" y="133"/>
                </a:cubicBezTo>
                <a:cubicBezTo>
                  <a:pt x="343" y="134"/>
                  <a:pt x="341" y="134"/>
                  <a:pt x="340" y="135"/>
                </a:cubicBezTo>
                <a:cubicBezTo>
                  <a:pt x="337" y="136"/>
                  <a:pt x="335" y="135"/>
                  <a:pt x="332" y="136"/>
                </a:cubicBezTo>
                <a:cubicBezTo>
                  <a:pt x="331" y="136"/>
                  <a:pt x="331" y="136"/>
                  <a:pt x="330" y="137"/>
                </a:cubicBezTo>
                <a:cubicBezTo>
                  <a:pt x="328" y="136"/>
                  <a:pt x="327" y="135"/>
                  <a:pt x="325" y="135"/>
                </a:cubicBezTo>
                <a:cubicBezTo>
                  <a:pt x="322" y="137"/>
                  <a:pt x="318" y="135"/>
                  <a:pt x="316" y="133"/>
                </a:cubicBezTo>
                <a:cubicBezTo>
                  <a:pt x="316" y="133"/>
                  <a:pt x="316" y="133"/>
                  <a:pt x="316" y="133"/>
                </a:cubicBezTo>
                <a:cubicBezTo>
                  <a:pt x="317" y="132"/>
                  <a:pt x="318" y="131"/>
                  <a:pt x="319" y="130"/>
                </a:cubicBezTo>
                <a:cubicBezTo>
                  <a:pt x="322" y="129"/>
                  <a:pt x="327" y="131"/>
                  <a:pt x="330" y="129"/>
                </a:cubicBezTo>
                <a:cubicBezTo>
                  <a:pt x="328" y="128"/>
                  <a:pt x="326" y="127"/>
                  <a:pt x="324" y="126"/>
                </a:cubicBezTo>
                <a:cubicBezTo>
                  <a:pt x="324" y="125"/>
                  <a:pt x="323" y="124"/>
                  <a:pt x="323" y="123"/>
                </a:cubicBezTo>
                <a:cubicBezTo>
                  <a:pt x="326" y="122"/>
                  <a:pt x="332" y="119"/>
                  <a:pt x="335" y="120"/>
                </a:cubicBezTo>
                <a:cubicBezTo>
                  <a:pt x="337" y="120"/>
                  <a:pt x="338" y="123"/>
                  <a:pt x="340" y="124"/>
                </a:cubicBezTo>
                <a:cubicBezTo>
                  <a:pt x="341" y="124"/>
                  <a:pt x="343" y="123"/>
                  <a:pt x="344" y="123"/>
                </a:cubicBezTo>
                <a:cubicBezTo>
                  <a:pt x="348" y="123"/>
                  <a:pt x="350" y="129"/>
                  <a:pt x="353" y="130"/>
                </a:cubicBezTo>
                <a:cubicBezTo>
                  <a:pt x="355" y="131"/>
                  <a:pt x="357" y="130"/>
                  <a:pt x="358" y="130"/>
                </a:cubicBezTo>
                <a:cubicBezTo>
                  <a:pt x="359" y="130"/>
                  <a:pt x="361" y="130"/>
                  <a:pt x="363" y="130"/>
                </a:cubicBezTo>
                <a:cubicBezTo>
                  <a:pt x="364" y="130"/>
                  <a:pt x="366" y="130"/>
                  <a:pt x="367" y="129"/>
                </a:cubicBezTo>
                <a:cubicBezTo>
                  <a:pt x="368" y="124"/>
                  <a:pt x="363" y="122"/>
                  <a:pt x="360" y="120"/>
                </a:cubicBezTo>
                <a:cubicBezTo>
                  <a:pt x="360" y="120"/>
                  <a:pt x="360" y="120"/>
                  <a:pt x="360" y="120"/>
                </a:cubicBezTo>
                <a:cubicBezTo>
                  <a:pt x="362" y="119"/>
                  <a:pt x="362" y="117"/>
                  <a:pt x="364" y="116"/>
                </a:cubicBezTo>
                <a:cubicBezTo>
                  <a:pt x="365" y="116"/>
                  <a:pt x="367" y="115"/>
                  <a:pt x="368" y="115"/>
                </a:cubicBezTo>
                <a:cubicBezTo>
                  <a:pt x="369" y="115"/>
                  <a:pt x="369" y="115"/>
                  <a:pt x="369" y="115"/>
                </a:cubicBezTo>
                <a:cubicBezTo>
                  <a:pt x="372" y="117"/>
                  <a:pt x="372" y="123"/>
                  <a:pt x="373" y="126"/>
                </a:cubicBezTo>
                <a:cubicBezTo>
                  <a:pt x="377" y="127"/>
                  <a:pt x="380" y="128"/>
                  <a:pt x="382" y="129"/>
                </a:cubicBezTo>
                <a:cubicBezTo>
                  <a:pt x="382" y="127"/>
                  <a:pt x="382" y="126"/>
                  <a:pt x="382" y="124"/>
                </a:cubicBezTo>
                <a:cubicBezTo>
                  <a:pt x="385" y="124"/>
                  <a:pt x="388" y="126"/>
                  <a:pt x="390" y="128"/>
                </a:cubicBezTo>
                <a:cubicBezTo>
                  <a:pt x="389" y="130"/>
                  <a:pt x="389" y="136"/>
                  <a:pt x="387" y="137"/>
                </a:cubicBezTo>
                <a:close/>
                <a:moveTo>
                  <a:pt x="358" y="106"/>
                </a:moveTo>
                <a:cubicBezTo>
                  <a:pt x="354" y="106"/>
                  <a:pt x="345" y="107"/>
                  <a:pt x="343" y="105"/>
                </a:cubicBezTo>
                <a:cubicBezTo>
                  <a:pt x="343" y="104"/>
                  <a:pt x="343" y="103"/>
                  <a:pt x="343" y="102"/>
                </a:cubicBezTo>
                <a:cubicBezTo>
                  <a:pt x="343" y="102"/>
                  <a:pt x="343" y="101"/>
                  <a:pt x="343" y="101"/>
                </a:cubicBezTo>
                <a:cubicBezTo>
                  <a:pt x="344" y="101"/>
                  <a:pt x="346" y="100"/>
                  <a:pt x="347" y="100"/>
                </a:cubicBezTo>
                <a:cubicBezTo>
                  <a:pt x="350" y="99"/>
                  <a:pt x="353" y="100"/>
                  <a:pt x="356" y="99"/>
                </a:cubicBezTo>
                <a:cubicBezTo>
                  <a:pt x="359" y="99"/>
                  <a:pt x="361" y="100"/>
                  <a:pt x="364" y="100"/>
                </a:cubicBezTo>
                <a:cubicBezTo>
                  <a:pt x="364" y="101"/>
                  <a:pt x="364" y="101"/>
                  <a:pt x="364" y="101"/>
                </a:cubicBezTo>
                <a:cubicBezTo>
                  <a:pt x="362" y="103"/>
                  <a:pt x="360" y="104"/>
                  <a:pt x="358" y="106"/>
                </a:cubicBezTo>
                <a:close/>
                <a:moveTo>
                  <a:pt x="322" y="110"/>
                </a:moveTo>
                <a:cubicBezTo>
                  <a:pt x="321" y="112"/>
                  <a:pt x="323" y="114"/>
                  <a:pt x="323" y="116"/>
                </a:cubicBezTo>
                <a:cubicBezTo>
                  <a:pt x="322" y="116"/>
                  <a:pt x="320" y="116"/>
                  <a:pt x="319" y="116"/>
                </a:cubicBezTo>
                <a:cubicBezTo>
                  <a:pt x="318" y="118"/>
                  <a:pt x="317" y="119"/>
                  <a:pt x="316" y="120"/>
                </a:cubicBezTo>
                <a:cubicBezTo>
                  <a:pt x="315" y="120"/>
                  <a:pt x="314" y="120"/>
                  <a:pt x="313" y="120"/>
                </a:cubicBezTo>
                <a:cubicBezTo>
                  <a:pt x="313" y="118"/>
                  <a:pt x="311" y="113"/>
                  <a:pt x="309" y="114"/>
                </a:cubicBezTo>
                <a:cubicBezTo>
                  <a:pt x="308" y="114"/>
                  <a:pt x="308" y="114"/>
                  <a:pt x="308" y="114"/>
                </a:cubicBezTo>
                <a:cubicBezTo>
                  <a:pt x="307" y="116"/>
                  <a:pt x="306" y="118"/>
                  <a:pt x="304" y="121"/>
                </a:cubicBezTo>
                <a:cubicBezTo>
                  <a:pt x="304" y="121"/>
                  <a:pt x="303" y="121"/>
                  <a:pt x="302" y="122"/>
                </a:cubicBezTo>
                <a:cubicBezTo>
                  <a:pt x="302" y="123"/>
                  <a:pt x="302" y="123"/>
                  <a:pt x="302" y="124"/>
                </a:cubicBezTo>
                <a:cubicBezTo>
                  <a:pt x="301" y="125"/>
                  <a:pt x="300" y="126"/>
                  <a:pt x="300" y="126"/>
                </a:cubicBezTo>
                <a:cubicBezTo>
                  <a:pt x="295" y="127"/>
                  <a:pt x="295" y="124"/>
                  <a:pt x="292" y="122"/>
                </a:cubicBezTo>
                <a:cubicBezTo>
                  <a:pt x="288" y="123"/>
                  <a:pt x="288" y="125"/>
                  <a:pt x="284" y="122"/>
                </a:cubicBezTo>
                <a:cubicBezTo>
                  <a:pt x="283" y="121"/>
                  <a:pt x="283" y="120"/>
                  <a:pt x="284" y="119"/>
                </a:cubicBezTo>
                <a:cubicBezTo>
                  <a:pt x="286" y="118"/>
                  <a:pt x="289" y="118"/>
                  <a:pt x="290" y="117"/>
                </a:cubicBezTo>
                <a:cubicBezTo>
                  <a:pt x="291" y="116"/>
                  <a:pt x="292" y="115"/>
                  <a:pt x="293" y="114"/>
                </a:cubicBezTo>
                <a:cubicBezTo>
                  <a:pt x="295" y="114"/>
                  <a:pt x="296" y="113"/>
                  <a:pt x="297" y="112"/>
                </a:cubicBezTo>
                <a:cubicBezTo>
                  <a:pt x="299" y="111"/>
                  <a:pt x="300" y="109"/>
                  <a:pt x="302" y="109"/>
                </a:cubicBezTo>
                <a:cubicBezTo>
                  <a:pt x="305" y="108"/>
                  <a:pt x="309" y="108"/>
                  <a:pt x="312" y="107"/>
                </a:cubicBezTo>
                <a:cubicBezTo>
                  <a:pt x="314" y="107"/>
                  <a:pt x="316" y="107"/>
                  <a:pt x="318" y="107"/>
                </a:cubicBezTo>
                <a:cubicBezTo>
                  <a:pt x="318" y="107"/>
                  <a:pt x="319" y="106"/>
                  <a:pt x="320" y="106"/>
                </a:cubicBezTo>
                <a:cubicBezTo>
                  <a:pt x="320" y="106"/>
                  <a:pt x="321" y="106"/>
                  <a:pt x="322" y="105"/>
                </a:cubicBezTo>
                <a:cubicBezTo>
                  <a:pt x="324" y="105"/>
                  <a:pt x="326" y="107"/>
                  <a:pt x="327" y="108"/>
                </a:cubicBezTo>
                <a:cubicBezTo>
                  <a:pt x="325" y="108"/>
                  <a:pt x="323" y="109"/>
                  <a:pt x="322" y="110"/>
                </a:cubicBezTo>
                <a:close/>
                <a:moveTo>
                  <a:pt x="292" y="144"/>
                </a:moveTo>
                <a:cubicBezTo>
                  <a:pt x="296" y="144"/>
                  <a:pt x="299" y="147"/>
                  <a:pt x="303" y="149"/>
                </a:cubicBezTo>
                <a:cubicBezTo>
                  <a:pt x="307" y="150"/>
                  <a:pt x="310" y="147"/>
                  <a:pt x="315" y="148"/>
                </a:cubicBezTo>
                <a:cubicBezTo>
                  <a:pt x="318" y="149"/>
                  <a:pt x="325" y="153"/>
                  <a:pt x="327" y="155"/>
                </a:cubicBezTo>
                <a:cubicBezTo>
                  <a:pt x="327" y="155"/>
                  <a:pt x="327" y="155"/>
                  <a:pt x="326" y="156"/>
                </a:cubicBezTo>
                <a:cubicBezTo>
                  <a:pt x="322" y="156"/>
                  <a:pt x="312" y="161"/>
                  <a:pt x="309" y="163"/>
                </a:cubicBezTo>
                <a:cubicBezTo>
                  <a:pt x="306" y="165"/>
                  <a:pt x="304" y="168"/>
                  <a:pt x="302" y="169"/>
                </a:cubicBezTo>
                <a:cubicBezTo>
                  <a:pt x="300" y="170"/>
                  <a:pt x="299" y="170"/>
                  <a:pt x="297" y="171"/>
                </a:cubicBezTo>
                <a:cubicBezTo>
                  <a:pt x="298" y="180"/>
                  <a:pt x="296" y="180"/>
                  <a:pt x="288" y="180"/>
                </a:cubicBezTo>
                <a:cubicBezTo>
                  <a:pt x="287" y="184"/>
                  <a:pt x="283" y="184"/>
                  <a:pt x="279" y="183"/>
                </a:cubicBezTo>
                <a:cubicBezTo>
                  <a:pt x="277" y="180"/>
                  <a:pt x="276" y="177"/>
                  <a:pt x="272" y="175"/>
                </a:cubicBezTo>
                <a:cubicBezTo>
                  <a:pt x="269" y="174"/>
                  <a:pt x="265" y="176"/>
                  <a:pt x="264" y="172"/>
                </a:cubicBezTo>
                <a:cubicBezTo>
                  <a:pt x="265" y="171"/>
                  <a:pt x="267" y="171"/>
                  <a:pt x="268" y="169"/>
                </a:cubicBezTo>
                <a:cubicBezTo>
                  <a:pt x="268" y="166"/>
                  <a:pt x="268" y="165"/>
                  <a:pt x="267" y="163"/>
                </a:cubicBezTo>
                <a:cubicBezTo>
                  <a:pt x="270" y="163"/>
                  <a:pt x="270" y="162"/>
                  <a:pt x="271" y="160"/>
                </a:cubicBezTo>
                <a:cubicBezTo>
                  <a:pt x="272" y="157"/>
                  <a:pt x="276" y="156"/>
                  <a:pt x="275" y="152"/>
                </a:cubicBezTo>
                <a:cubicBezTo>
                  <a:pt x="273" y="150"/>
                  <a:pt x="271" y="148"/>
                  <a:pt x="270" y="145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76" y="145"/>
                  <a:pt x="283" y="145"/>
                  <a:pt x="288" y="144"/>
                </a:cubicBezTo>
                <a:cubicBezTo>
                  <a:pt x="290" y="144"/>
                  <a:pt x="291" y="144"/>
                  <a:pt x="292" y="144"/>
                </a:cubicBezTo>
                <a:close/>
                <a:moveTo>
                  <a:pt x="572" y="215"/>
                </a:moveTo>
                <a:cubicBezTo>
                  <a:pt x="574" y="215"/>
                  <a:pt x="576" y="216"/>
                  <a:pt x="577" y="217"/>
                </a:cubicBezTo>
                <a:cubicBezTo>
                  <a:pt x="577" y="219"/>
                  <a:pt x="577" y="221"/>
                  <a:pt x="577" y="223"/>
                </a:cubicBezTo>
                <a:cubicBezTo>
                  <a:pt x="576" y="225"/>
                  <a:pt x="569" y="228"/>
                  <a:pt x="566" y="226"/>
                </a:cubicBezTo>
                <a:cubicBezTo>
                  <a:pt x="562" y="223"/>
                  <a:pt x="566" y="217"/>
                  <a:pt x="568" y="216"/>
                </a:cubicBezTo>
                <a:cubicBezTo>
                  <a:pt x="570" y="215"/>
                  <a:pt x="571" y="215"/>
                  <a:pt x="572" y="215"/>
                </a:cubicBezTo>
                <a:close/>
                <a:moveTo>
                  <a:pt x="546" y="262"/>
                </a:moveTo>
                <a:cubicBezTo>
                  <a:pt x="546" y="262"/>
                  <a:pt x="546" y="262"/>
                  <a:pt x="546" y="262"/>
                </a:cubicBezTo>
                <a:cubicBezTo>
                  <a:pt x="545" y="263"/>
                  <a:pt x="544" y="263"/>
                  <a:pt x="543" y="264"/>
                </a:cubicBezTo>
                <a:cubicBezTo>
                  <a:pt x="540" y="263"/>
                  <a:pt x="536" y="264"/>
                  <a:pt x="534" y="262"/>
                </a:cubicBezTo>
                <a:cubicBezTo>
                  <a:pt x="531" y="260"/>
                  <a:pt x="532" y="258"/>
                  <a:pt x="526" y="257"/>
                </a:cubicBezTo>
                <a:cubicBezTo>
                  <a:pt x="526" y="258"/>
                  <a:pt x="526" y="258"/>
                  <a:pt x="526" y="259"/>
                </a:cubicBezTo>
                <a:cubicBezTo>
                  <a:pt x="526" y="260"/>
                  <a:pt x="526" y="261"/>
                  <a:pt x="526" y="261"/>
                </a:cubicBezTo>
                <a:cubicBezTo>
                  <a:pt x="526" y="262"/>
                  <a:pt x="526" y="262"/>
                  <a:pt x="526" y="262"/>
                </a:cubicBezTo>
                <a:cubicBezTo>
                  <a:pt x="520" y="262"/>
                  <a:pt x="520" y="267"/>
                  <a:pt x="514" y="267"/>
                </a:cubicBezTo>
                <a:cubicBezTo>
                  <a:pt x="514" y="265"/>
                  <a:pt x="514" y="263"/>
                  <a:pt x="513" y="262"/>
                </a:cubicBezTo>
                <a:cubicBezTo>
                  <a:pt x="510" y="262"/>
                  <a:pt x="507" y="263"/>
                  <a:pt x="503" y="264"/>
                </a:cubicBezTo>
                <a:cubicBezTo>
                  <a:pt x="503" y="263"/>
                  <a:pt x="503" y="263"/>
                  <a:pt x="503" y="263"/>
                </a:cubicBezTo>
                <a:cubicBezTo>
                  <a:pt x="504" y="260"/>
                  <a:pt x="507" y="259"/>
                  <a:pt x="510" y="258"/>
                </a:cubicBezTo>
                <a:cubicBezTo>
                  <a:pt x="507" y="252"/>
                  <a:pt x="511" y="245"/>
                  <a:pt x="513" y="240"/>
                </a:cubicBezTo>
                <a:cubicBezTo>
                  <a:pt x="514" y="241"/>
                  <a:pt x="515" y="242"/>
                  <a:pt x="516" y="243"/>
                </a:cubicBezTo>
                <a:cubicBezTo>
                  <a:pt x="516" y="244"/>
                  <a:pt x="516" y="245"/>
                  <a:pt x="515" y="246"/>
                </a:cubicBezTo>
                <a:cubicBezTo>
                  <a:pt x="516" y="246"/>
                  <a:pt x="517" y="247"/>
                  <a:pt x="519" y="247"/>
                </a:cubicBezTo>
                <a:cubicBezTo>
                  <a:pt x="519" y="247"/>
                  <a:pt x="520" y="246"/>
                  <a:pt x="520" y="245"/>
                </a:cubicBezTo>
                <a:cubicBezTo>
                  <a:pt x="524" y="247"/>
                  <a:pt x="525" y="249"/>
                  <a:pt x="528" y="251"/>
                </a:cubicBezTo>
                <a:cubicBezTo>
                  <a:pt x="533" y="253"/>
                  <a:pt x="536" y="251"/>
                  <a:pt x="536" y="259"/>
                </a:cubicBezTo>
                <a:cubicBezTo>
                  <a:pt x="538" y="260"/>
                  <a:pt x="541" y="259"/>
                  <a:pt x="543" y="260"/>
                </a:cubicBezTo>
                <a:cubicBezTo>
                  <a:pt x="544" y="261"/>
                  <a:pt x="545" y="261"/>
                  <a:pt x="546" y="262"/>
                </a:cubicBezTo>
                <a:close/>
                <a:moveTo>
                  <a:pt x="483" y="152"/>
                </a:moveTo>
                <a:cubicBezTo>
                  <a:pt x="483" y="152"/>
                  <a:pt x="483" y="152"/>
                  <a:pt x="483" y="152"/>
                </a:cubicBezTo>
                <a:cubicBezTo>
                  <a:pt x="479" y="156"/>
                  <a:pt x="477" y="161"/>
                  <a:pt x="473" y="164"/>
                </a:cubicBezTo>
                <a:cubicBezTo>
                  <a:pt x="469" y="164"/>
                  <a:pt x="462" y="163"/>
                  <a:pt x="459" y="164"/>
                </a:cubicBezTo>
                <a:cubicBezTo>
                  <a:pt x="460" y="165"/>
                  <a:pt x="460" y="165"/>
                  <a:pt x="460" y="166"/>
                </a:cubicBezTo>
                <a:cubicBezTo>
                  <a:pt x="461" y="166"/>
                  <a:pt x="462" y="167"/>
                  <a:pt x="463" y="168"/>
                </a:cubicBezTo>
                <a:cubicBezTo>
                  <a:pt x="462" y="172"/>
                  <a:pt x="458" y="173"/>
                  <a:pt x="454" y="171"/>
                </a:cubicBezTo>
                <a:cubicBezTo>
                  <a:pt x="454" y="167"/>
                  <a:pt x="452" y="166"/>
                  <a:pt x="451" y="164"/>
                </a:cubicBezTo>
                <a:cubicBezTo>
                  <a:pt x="450" y="160"/>
                  <a:pt x="451" y="156"/>
                  <a:pt x="453" y="153"/>
                </a:cubicBezTo>
                <a:cubicBezTo>
                  <a:pt x="454" y="154"/>
                  <a:pt x="455" y="154"/>
                  <a:pt x="456" y="154"/>
                </a:cubicBezTo>
                <a:cubicBezTo>
                  <a:pt x="455" y="152"/>
                  <a:pt x="454" y="151"/>
                  <a:pt x="454" y="150"/>
                </a:cubicBezTo>
                <a:cubicBezTo>
                  <a:pt x="456" y="149"/>
                  <a:pt x="459" y="149"/>
                  <a:pt x="461" y="148"/>
                </a:cubicBezTo>
                <a:cubicBezTo>
                  <a:pt x="465" y="149"/>
                  <a:pt x="468" y="150"/>
                  <a:pt x="472" y="151"/>
                </a:cubicBezTo>
                <a:cubicBezTo>
                  <a:pt x="476" y="151"/>
                  <a:pt x="480" y="148"/>
                  <a:pt x="483" y="152"/>
                </a:cubicBezTo>
                <a:close/>
                <a:moveTo>
                  <a:pt x="449" y="112"/>
                </a:moveTo>
                <a:cubicBezTo>
                  <a:pt x="452" y="112"/>
                  <a:pt x="453" y="114"/>
                  <a:pt x="455" y="114"/>
                </a:cubicBezTo>
                <a:cubicBezTo>
                  <a:pt x="457" y="114"/>
                  <a:pt x="458" y="114"/>
                  <a:pt x="460" y="114"/>
                </a:cubicBezTo>
                <a:cubicBezTo>
                  <a:pt x="460" y="115"/>
                  <a:pt x="461" y="116"/>
                  <a:pt x="462" y="116"/>
                </a:cubicBezTo>
                <a:cubicBezTo>
                  <a:pt x="462" y="118"/>
                  <a:pt x="462" y="120"/>
                  <a:pt x="461" y="121"/>
                </a:cubicBezTo>
                <a:cubicBezTo>
                  <a:pt x="458" y="120"/>
                  <a:pt x="455" y="120"/>
                  <a:pt x="452" y="120"/>
                </a:cubicBezTo>
                <a:cubicBezTo>
                  <a:pt x="452" y="120"/>
                  <a:pt x="451" y="120"/>
                  <a:pt x="450" y="120"/>
                </a:cubicBezTo>
                <a:cubicBezTo>
                  <a:pt x="450" y="120"/>
                  <a:pt x="450" y="120"/>
                  <a:pt x="450" y="120"/>
                </a:cubicBezTo>
                <a:cubicBezTo>
                  <a:pt x="450" y="120"/>
                  <a:pt x="444" y="114"/>
                  <a:pt x="443" y="114"/>
                </a:cubicBezTo>
                <a:cubicBezTo>
                  <a:pt x="444" y="112"/>
                  <a:pt x="447" y="113"/>
                  <a:pt x="449" y="112"/>
                </a:cubicBezTo>
                <a:close/>
                <a:moveTo>
                  <a:pt x="433" y="204"/>
                </a:moveTo>
                <a:cubicBezTo>
                  <a:pt x="434" y="203"/>
                  <a:pt x="435" y="200"/>
                  <a:pt x="435" y="199"/>
                </a:cubicBezTo>
                <a:cubicBezTo>
                  <a:pt x="436" y="199"/>
                  <a:pt x="437" y="198"/>
                  <a:pt x="437" y="198"/>
                </a:cubicBezTo>
                <a:cubicBezTo>
                  <a:pt x="439" y="199"/>
                  <a:pt x="447" y="204"/>
                  <a:pt x="447" y="205"/>
                </a:cubicBezTo>
                <a:cubicBezTo>
                  <a:pt x="449" y="208"/>
                  <a:pt x="449" y="207"/>
                  <a:pt x="451" y="210"/>
                </a:cubicBezTo>
                <a:cubicBezTo>
                  <a:pt x="451" y="210"/>
                  <a:pt x="451" y="210"/>
                  <a:pt x="451" y="210"/>
                </a:cubicBezTo>
                <a:cubicBezTo>
                  <a:pt x="450" y="211"/>
                  <a:pt x="448" y="212"/>
                  <a:pt x="447" y="213"/>
                </a:cubicBezTo>
                <a:cubicBezTo>
                  <a:pt x="443" y="214"/>
                  <a:pt x="436" y="210"/>
                  <a:pt x="433" y="209"/>
                </a:cubicBezTo>
                <a:cubicBezTo>
                  <a:pt x="431" y="209"/>
                  <a:pt x="429" y="209"/>
                  <a:pt x="428" y="208"/>
                </a:cubicBezTo>
                <a:cubicBezTo>
                  <a:pt x="428" y="208"/>
                  <a:pt x="428" y="208"/>
                  <a:pt x="428" y="207"/>
                </a:cubicBezTo>
                <a:cubicBezTo>
                  <a:pt x="429" y="205"/>
                  <a:pt x="431" y="205"/>
                  <a:pt x="433" y="204"/>
                </a:cubicBezTo>
                <a:close/>
                <a:moveTo>
                  <a:pt x="401" y="190"/>
                </a:moveTo>
                <a:cubicBezTo>
                  <a:pt x="408" y="193"/>
                  <a:pt x="418" y="192"/>
                  <a:pt x="418" y="200"/>
                </a:cubicBezTo>
                <a:cubicBezTo>
                  <a:pt x="418" y="200"/>
                  <a:pt x="418" y="201"/>
                  <a:pt x="418" y="201"/>
                </a:cubicBezTo>
                <a:cubicBezTo>
                  <a:pt x="414" y="201"/>
                  <a:pt x="412" y="199"/>
                  <a:pt x="410" y="198"/>
                </a:cubicBezTo>
                <a:cubicBezTo>
                  <a:pt x="408" y="199"/>
                  <a:pt x="406" y="200"/>
                  <a:pt x="403" y="200"/>
                </a:cubicBezTo>
                <a:cubicBezTo>
                  <a:pt x="403" y="200"/>
                  <a:pt x="403" y="201"/>
                  <a:pt x="403" y="201"/>
                </a:cubicBezTo>
                <a:cubicBezTo>
                  <a:pt x="403" y="202"/>
                  <a:pt x="403" y="203"/>
                  <a:pt x="404" y="204"/>
                </a:cubicBezTo>
                <a:cubicBezTo>
                  <a:pt x="406" y="204"/>
                  <a:pt x="409" y="202"/>
                  <a:pt x="411" y="203"/>
                </a:cubicBezTo>
                <a:cubicBezTo>
                  <a:pt x="411" y="204"/>
                  <a:pt x="413" y="204"/>
                  <a:pt x="413" y="206"/>
                </a:cubicBezTo>
                <a:cubicBezTo>
                  <a:pt x="411" y="207"/>
                  <a:pt x="410" y="208"/>
                  <a:pt x="408" y="209"/>
                </a:cubicBezTo>
                <a:cubicBezTo>
                  <a:pt x="401" y="210"/>
                  <a:pt x="392" y="208"/>
                  <a:pt x="387" y="205"/>
                </a:cubicBezTo>
                <a:cubicBezTo>
                  <a:pt x="386" y="205"/>
                  <a:pt x="385" y="203"/>
                  <a:pt x="384" y="202"/>
                </a:cubicBezTo>
                <a:cubicBezTo>
                  <a:pt x="383" y="202"/>
                  <a:pt x="382" y="202"/>
                  <a:pt x="381" y="203"/>
                </a:cubicBezTo>
                <a:cubicBezTo>
                  <a:pt x="380" y="206"/>
                  <a:pt x="378" y="207"/>
                  <a:pt x="374" y="207"/>
                </a:cubicBezTo>
                <a:cubicBezTo>
                  <a:pt x="373" y="207"/>
                  <a:pt x="371" y="208"/>
                  <a:pt x="370" y="208"/>
                </a:cubicBezTo>
                <a:cubicBezTo>
                  <a:pt x="369" y="208"/>
                  <a:pt x="368" y="209"/>
                  <a:pt x="367" y="210"/>
                </a:cubicBezTo>
                <a:cubicBezTo>
                  <a:pt x="364" y="211"/>
                  <a:pt x="356" y="212"/>
                  <a:pt x="352" y="212"/>
                </a:cubicBezTo>
                <a:cubicBezTo>
                  <a:pt x="348" y="211"/>
                  <a:pt x="341" y="213"/>
                  <a:pt x="340" y="210"/>
                </a:cubicBezTo>
                <a:cubicBezTo>
                  <a:pt x="339" y="209"/>
                  <a:pt x="341" y="207"/>
                  <a:pt x="340" y="206"/>
                </a:cubicBezTo>
                <a:cubicBezTo>
                  <a:pt x="337" y="204"/>
                  <a:pt x="329" y="205"/>
                  <a:pt x="326" y="204"/>
                </a:cubicBezTo>
                <a:cubicBezTo>
                  <a:pt x="322" y="203"/>
                  <a:pt x="318" y="199"/>
                  <a:pt x="315" y="197"/>
                </a:cubicBezTo>
                <a:cubicBezTo>
                  <a:pt x="315" y="197"/>
                  <a:pt x="315" y="197"/>
                  <a:pt x="315" y="197"/>
                </a:cubicBezTo>
                <a:cubicBezTo>
                  <a:pt x="316" y="196"/>
                  <a:pt x="317" y="196"/>
                  <a:pt x="318" y="195"/>
                </a:cubicBezTo>
                <a:cubicBezTo>
                  <a:pt x="319" y="195"/>
                  <a:pt x="320" y="195"/>
                  <a:pt x="321" y="195"/>
                </a:cubicBezTo>
                <a:cubicBezTo>
                  <a:pt x="322" y="195"/>
                  <a:pt x="323" y="194"/>
                  <a:pt x="324" y="194"/>
                </a:cubicBezTo>
                <a:cubicBezTo>
                  <a:pt x="325" y="194"/>
                  <a:pt x="328" y="194"/>
                  <a:pt x="330" y="194"/>
                </a:cubicBezTo>
                <a:cubicBezTo>
                  <a:pt x="332" y="194"/>
                  <a:pt x="334" y="194"/>
                  <a:pt x="336" y="194"/>
                </a:cubicBezTo>
                <a:cubicBezTo>
                  <a:pt x="339" y="194"/>
                  <a:pt x="350" y="194"/>
                  <a:pt x="352" y="193"/>
                </a:cubicBezTo>
                <a:cubicBezTo>
                  <a:pt x="347" y="187"/>
                  <a:pt x="331" y="189"/>
                  <a:pt x="320" y="189"/>
                </a:cubicBezTo>
                <a:cubicBezTo>
                  <a:pt x="316" y="189"/>
                  <a:pt x="309" y="188"/>
                  <a:pt x="310" y="185"/>
                </a:cubicBezTo>
                <a:cubicBezTo>
                  <a:pt x="312" y="182"/>
                  <a:pt x="324" y="184"/>
                  <a:pt x="327" y="181"/>
                </a:cubicBezTo>
                <a:cubicBezTo>
                  <a:pt x="327" y="181"/>
                  <a:pt x="328" y="181"/>
                  <a:pt x="328" y="181"/>
                </a:cubicBezTo>
                <a:cubicBezTo>
                  <a:pt x="327" y="180"/>
                  <a:pt x="327" y="180"/>
                  <a:pt x="327" y="179"/>
                </a:cubicBezTo>
                <a:cubicBezTo>
                  <a:pt x="323" y="179"/>
                  <a:pt x="320" y="180"/>
                  <a:pt x="316" y="180"/>
                </a:cubicBezTo>
                <a:cubicBezTo>
                  <a:pt x="315" y="180"/>
                  <a:pt x="314" y="178"/>
                  <a:pt x="312" y="177"/>
                </a:cubicBezTo>
                <a:cubicBezTo>
                  <a:pt x="311" y="176"/>
                  <a:pt x="310" y="177"/>
                  <a:pt x="309" y="176"/>
                </a:cubicBezTo>
                <a:cubicBezTo>
                  <a:pt x="308" y="176"/>
                  <a:pt x="307" y="176"/>
                  <a:pt x="307" y="175"/>
                </a:cubicBezTo>
                <a:cubicBezTo>
                  <a:pt x="307" y="169"/>
                  <a:pt x="319" y="162"/>
                  <a:pt x="325" y="161"/>
                </a:cubicBezTo>
                <a:cubicBezTo>
                  <a:pt x="327" y="160"/>
                  <a:pt x="335" y="156"/>
                  <a:pt x="336" y="160"/>
                </a:cubicBezTo>
                <a:cubicBezTo>
                  <a:pt x="335" y="163"/>
                  <a:pt x="334" y="163"/>
                  <a:pt x="334" y="167"/>
                </a:cubicBezTo>
                <a:cubicBezTo>
                  <a:pt x="339" y="167"/>
                  <a:pt x="339" y="164"/>
                  <a:pt x="342" y="163"/>
                </a:cubicBezTo>
                <a:cubicBezTo>
                  <a:pt x="344" y="162"/>
                  <a:pt x="351" y="165"/>
                  <a:pt x="352" y="166"/>
                </a:cubicBezTo>
                <a:cubicBezTo>
                  <a:pt x="352" y="167"/>
                  <a:pt x="352" y="169"/>
                  <a:pt x="351" y="170"/>
                </a:cubicBezTo>
                <a:cubicBezTo>
                  <a:pt x="355" y="170"/>
                  <a:pt x="356" y="168"/>
                  <a:pt x="358" y="168"/>
                </a:cubicBezTo>
                <a:cubicBezTo>
                  <a:pt x="359" y="168"/>
                  <a:pt x="360" y="168"/>
                  <a:pt x="361" y="168"/>
                </a:cubicBezTo>
                <a:cubicBezTo>
                  <a:pt x="361" y="166"/>
                  <a:pt x="358" y="164"/>
                  <a:pt x="359" y="162"/>
                </a:cubicBezTo>
                <a:cubicBezTo>
                  <a:pt x="359" y="162"/>
                  <a:pt x="359" y="162"/>
                  <a:pt x="359" y="162"/>
                </a:cubicBezTo>
                <a:cubicBezTo>
                  <a:pt x="362" y="162"/>
                  <a:pt x="367" y="164"/>
                  <a:pt x="368" y="166"/>
                </a:cubicBezTo>
                <a:cubicBezTo>
                  <a:pt x="369" y="167"/>
                  <a:pt x="369" y="168"/>
                  <a:pt x="370" y="170"/>
                </a:cubicBezTo>
                <a:cubicBezTo>
                  <a:pt x="370" y="172"/>
                  <a:pt x="372" y="175"/>
                  <a:pt x="374" y="177"/>
                </a:cubicBezTo>
                <a:cubicBezTo>
                  <a:pt x="375" y="176"/>
                  <a:pt x="376" y="176"/>
                  <a:pt x="377" y="175"/>
                </a:cubicBezTo>
                <a:cubicBezTo>
                  <a:pt x="377" y="172"/>
                  <a:pt x="375" y="170"/>
                  <a:pt x="374" y="167"/>
                </a:cubicBezTo>
                <a:cubicBezTo>
                  <a:pt x="373" y="164"/>
                  <a:pt x="373" y="160"/>
                  <a:pt x="373" y="158"/>
                </a:cubicBezTo>
                <a:cubicBezTo>
                  <a:pt x="380" y="159"/>
                  <a:pt x="387" y="161"/>
                  <a:pt x="390" y="165"/>
                </a:cubicBezTo>
                <a:cubicBezTo>
                  <a:pt x="391" y="166"/>
                  <a:pt x="391" y="168"/>
                  <a:pt x="391" y="171"/>
                </a:cubicBezTo>
                <a:cubicBezTo>
                  <a:pt x="393" y="173"/>
                  <a:pt x="394" y="176"/>
                  <a:pt x="396" y="178"/>
                </a:cubicBezTo>
                <a:cubicBezTo>
                  <a:pt x="396" y="181"/>
                  <a:pt x="395" y="182"/>
                  <a:pt x="395" y="185"/>
                </a:cubicBezTo>
                <a:cubicBezTo>
                  <a:pt x="398" y="186"/>
                  <a:pt x="399" y="189"/>
                  <a:pt x="401" y="190"/>
                </a:cubicBezTo>
                <a:close/>
                <a:moveTo>
                  <a:pt x="438" y="162"/>
                </a:moveTo>
                <a:cubicBezTo>
                  <a:pt x="440" y="162"/>
                  <a:pt x="445" y="165"/>
                  <a:pt x="446" y="166"/>
                </a:cubicBezTo>
                <a:cubicBezTo>
                  <a:pt x="446" y="167"/>
                  <a:pt x="446" y="167"/>
                  <a:pt x="446" y="168"/>
                </a:cubicBezTo>
                <a:cubicBezTo>
                  <a:pt x="446" y="169"/>
                  <a:pt x="445" y="169"/>
                  <a:pt x="444" y="170"/>
                </a:cubicBezTo>
                <a:cubicBezTo>
                  <a:pt x="443" y="173"/>
                  <a:pt x="444" y="179"/>
                  <a:pt x="439" y="178"/>
                </a:cubicBezTo>
                <a:cubicBezTo>
                  <a:pt x="436" y="178"/>
                  <a:pt x="436" y="176"/>
                  <a:pt x="433" y="175"/>
                </a:cubicBezTo>
                <a:cubicBezTo>
                  <a:pt x="433" y="176"/>
                  <a:pt x="433" y="176"/>
                  <a:pt x="433" y="176"/>
                </a:cubicBezTo>
                <a:cubicBezTo>
                  <a:pt x="434" y="177"/>
                  <a:pt x="435" y="178"/>
                  <a:pt x="436" y="179"/>
                </a:cubicBezTo>
                <a:cubicBezTo>
                  <a:pt x="435" y="180"/>
                  <a:pt x="434" y="181"/>
                  <a:pt x="434" y="181"/>
                </a:cubicBezTo>
                <a:cubicBezTo>
                  <a:pt x="427" y="182"/>
                  <a:pt x="426" y="175"/>
                  <a:pt x="422" y="173"/>
                </a:cubicBezTo>
                <a:cubicBezTo>
                  <a:pt x="420" y="171"/>
                  <a:pt x="418" y="172"/>
                  <a:pt x="415" y="171"/>
                </a:cubicBezTo>
                <a:cubicBezTo>
                  <a:pt x="413" y="170"/>
                  <a:pt x="409" y="166"/>
                  <a:pt x="407" y="164"/>
                </a:cubicBezTo>
                <a:cubicBezTo>
                  <a:pt x="408" y="163"/>
                  <a:pt x="409" y="162"/>
                  <a:pt x="410" y="161"/>
                </a:cubicBezTo>
                <a:cubicBezTo>
                  <a:pt x="413" y="162"/>
                  <a:pt x="414" y="165"/>
                  <a:pt x="419" y="165"/>
                </a:cubicBezTo>
                <a:cubicBezTo>
                  <a:pt x="420" y="164"/>
                  <a:pt x="422" y="161"/>
                  <a:pt x="424" y="160"/>
                </a:cubicBezTo>
                <a:cubicBezTo>
                  <a:pt x="424" y="160"/>
                  <a:pt x="424" y="160"/>
                  <a:pt x="424" y="159"/>
                </a:cubicBezTo>
                <a:cubicBezTo>
                  <a:pt x="423" y="159"/>
                  <a:pt x="418" y="154"/>
                  <a:pt x="418" y="154"/>
                </a:cubicBezTo>
                <a:cubicBezTo>
                  <a:pt x="418" y="154"/>
                  <a:pt x="418" y="153"/>
                  <a:pt x="418" y="153"/>
                </a:cubicBezTo>
                <a:cubicBezTo>
                  <a:pt x="418" y="153"/>
                  <a:pt x="418" y="152"/>
                  <a:pt x="418" y="152"/>
                </a:cubicBezTo>
                <a:cubicBezTo>
                  <a:pt x="420" y="152"/>
                  <a:pt x="421" y="153"/>
                  <a:pt x="423" y="153"/>
                </a:cubicBezTo>
                <a:cubicBezTo>
                  <a:pt x="424" y="152"/>
                  <a:pt x="424" y="151"/>
                  <a:pt x="426" y="152"/>
                </a:cubicBezTo>
                <a:cubicBezTo>
                  <a:pt x="427" y="152"/>
                  <a:pt x="428" y="153"/>
                  <a:pt x="428" y="154"/>
                </a:cubicBezTo>
                <a:cubicBezTo>
                  <a:pt x="430" y="154"/>
                  <a:pt x="435" y="152"/>
                  <a:pt x="436" y="151"/>
                </a:cubicBezTo>
                <a:cubicBezTo>
                  <a:pt x="439" y="151"/>
                  <a:pt x="441" y="152"/>
                  <a:pt x="443" y="153"/>
                </a:cubicBezTo>
                <a:cubicBezTo>
                  <a:pt x="443" y="153"/>
                  <a:pt x="443" y="154"/>
                  <a:pt x="442" y="154"/>
                </a:cubicBezTo>
                <a:cubicBezTo>
                  <a:pt x="442" y="155"/>
                  <a:pt x="441" y="154"/>
                  <a:pt x="440" y="155"/>
                </a:cubicBezTo>
                <a:cubicBezTo>
                  <a:pt x="440" y="156"/>
                  <a:pt x="440" y="156"/>
                  <a:pt x="439" y="157"/>
                </a:cubicBezTo>
                <a:cubicBezTo>
                  <a:pt x="438" y="158"/>
                  <a:pt x="435" y="159"/>
                  <a:pt x="434" y="160"/>
                </a:cubicBezTo>
                <a:cubicBezTo>
                  <a:pt x="434" y="161"/>
                  <a:pt x="434" y="161"/>
                  <a:pt x="434" y="162"/>
                </a:cubicBezTo>
                <a:cubicBezTo>
                  <a:pt x="436" y="163"/>
                  <a:pt x="437" y="162"/>
                  <a:pt x="438" y="162"/>
                </a:cubicBezTo>
                <a:close/>
                <a:moveTo>
                  <a:pt x="491" y="133"/>
                </a:moveTo>
                <a:cubicBezTo>
                  <a:pt x="493" y="133"/>
                  <a:pt x="494" y="133"/>
                  <a:pt x="494" y="131"/>
                </a:cubicBezTo>
                <a:cubicBezTo>
                  <a:pt x="495" y="131"/>
                  <a:pt x="497" y="131"/>
                  <a:pt x="498" y="131"/>
                </a:cubicBezTo>
                <a:cubicBezTo>
                  <a:pt x="499" y="130"/>
                  <a:pt x="499" y="129"/>
                  <a:pt x="501" y="130"/>
                </a:cubicBezTo>
                <a:cubicBezTo>
                  <a:pt x="504" y="130"/>
                  <a:pt x="505" y="133"/>
                  <a:pt x="509" y="133"/>
                </a:cubicBezTo>
                <a:cubicBezTo>
                  <a:pt x="510" y="132"/>
                  <a:pt x="511" y="131"/>
                  <a:pt x="511" y="130"/>
                </a:cubicBezTo>
                <a:cubicBezTo>
                  <a:pt x="515" y="128"/>
                  <a:pt x="531" y="126"/>
                  <a:pt x="537" y="127"/>
                </a:cubicBezTo>
                <a:cubicBezTo>
                  <a:pt x="539" y="128"/>
                  <a:pt x="541" y="130"/>
                  <a:pt x="542" y="131"/>
                </a:cubicBezTo>
                <a:cubicBezTo>
                  <a:pt x="546" y="132"/>
                  <a:pt x="549" y="131"/>
                  <a:pt x="551" y="135"/>
                </a:cubicBezTo>
                <a:cubicBezTo>
                  <a:pt x="550" y="135"/>
                  <a:pt x="550" y="135"/>
                  <a:pt x="550" y="135"/>
                </a:cubicBezTo>
                <a:cubicBezTo>
                  <a:pt x="549" y="136"/>
                  <a:pt x="543" y="138"/>
                  <a:pt x="544" y="140"/>
                </a:cubicBezTo>
                <a:cubicBezTo>
                  <a:pt x="544" y="141"/>
                  <a:pt x="545" y="142"/>
                  <a:pt x="545" y="143"/>
                </a:cubicBezTo>
                <a:cubicBezTo>
                  <a:pt x="542" y="143"/>
                  <a:pt x="534" y="144"/>
                  <a:pt x="532" y="144"/>
                </a:cubicBezTo>
                <a:cubicBezTo>
                  <a:pt x="531" y="143"/>
                  <a:pt x="530" y="143"/>
                  <a:pt x="529" y="142"/>
                </a:cubicBezTo>
                <a:cubicBezTo>
                  <a:pt x="529" y="141"/>
                  <a:pt x="529" y="139"/>
                  <a:pt x="528" y="138"/>
                </a:cubicBezTo>
                <a:cubicBezTo>
                  <a:pt x="527" y="138"/>
                  <a:pt x="526" y="138"/>
                  <a:pt x="526" y="137"/>
                </a:cubicBezTo>
                <a:cubicBezTo>
                  <a:pt x="525" y="138"/>
                  <a:pt x="525" y="138"/>
                  <a:pt x="525" y="138"/>
                </a:cubicBezTo>
                <a:cubicBezTo>
                  <a:pt x="525" y="139"/>
                  <a:pt x="525" y="141"/>
                  <a:pt x="525" y="142"/>
                </a:cubicBezTo>
                <a:cubicBezTo>
                  <a:pt x="524" y="143"/>
                  <a:pt x="518" y="144"/>
                  <a:pt x="515" y="143"/>
                </a:cubicBezTo>
                <a:cubicBezTo>
                  <a:pt x="513" y="142"/>
                  <a:pt x="511" y="141"/>
                  <a:pt x="509" y="141"/>
                </a:cubicBezTo>
                <a:cubicBezTo>
                  <a:pt x="509" y="141"/>
                  <a:pt x="508" y="142"/>
                  <a:pt x="508" y="143"/>
                </a:cubicBezTo>
                <a:cubicBezTo>
                  <a:pt x="505" y="143"/>
                  <a:pt x="501" y="144"/>
                  <a:pt x="497" y="144"/>
                </a:cubicBezTo>
                <a:cubicBezTo>
                  <a:pt x="496" y="142"/>
                  <a:pt x="495" y="141"/>
                  <a:pt x="495" y="139"/>
                </a:cubicBezTo>
                <a:cubicBezTo>
                  <a:pt x="494" y="139"/>
                  <a:pt x="492" y="139"/>
                  <a:pt x="491" y="140"/>
                </a:cubicBezTo>
                <a:cubicBezTo>
                  <a:pt x="491" y="141"/>
                  <a:pt x="490" y="142"/>
                  <a:pt x="490" y="142"/>
                </a:cubicBezTo>
                <a:cubicBezTo>
                  <a:pt x="485" y="145"/>
                  <a:pt x="481" y="140"/>
                  <a:pt x="479" y="139"/>
                </a:cubicBezTo>
                <a:cubicBezTo>
                  <a:pt x="479" y="139"/>
                  <a:pt x="479" y="139"/>
                  <a:pt x="479" y="139"/>
                </a:cubicBezTo>
                <a:cubicBezTo>
                  <a:pt x="478" y="140"/>
                  <a:pt x="478" y="141"/>
                  <a:pt x="477" y="141"/>
                </a:cubicBezTo>
                <a:cubicBezTo>
                  <a:pt x="476" y="141"/>
                  <a:pt x="475" y="141"/>
                  <a:pt x="474" y="141"/>
                </a:cubicBezTo>
                <a:cubicBezTo>
                  <a:pt x="473" y="138"/>
                  <a:pt x="471" y="136"/>
                  <a:pt x="471" y="133"/>
                </a:cubicBezTo>
                <a:cubicBezTo>
                  <a:pt x="475" y="129"/>
                  <a:pt x="470" y="125"/>
                  <a:pt x="468" y="123"/>
                </a:cubicBezTo>
                <a:cubicBezTo>
                  <a:pt x="468" y="122"/>
                  <a:pt x="465" y="120"/>
                  <a:pt x="467" y="119"/>
                </a:cubicBezTo>
                <a:cubicBezTo>
                  <a:pt x="468" y="118"/>
                  <a:pt x="470" y="118"/>
                  <a:pt x="471" y="118"/>
                </a:cubicBezTo>
                <a:cubicBezTo>
                  <a:pt x="474" y="118"/>
                  <a:pt x="476" y="118"/>
                  <a:pt x="479" y="118"/>
                </a:cubicBezTo>
                <a:cubicBezTo>
                  <a:pt x="482" y="118"/>
                  <a:pt x="484" y="120"/>
                  <a:pt x="487" y="121"/>
                </a:cubicBezTo>
                <a:cubicBezTo>
                  <a:pt x="487" y="121"/>
                  <a:pt x="486" y="121"/>
                  <a:pt x="486" y="121"/>
                </a:cubicBezTo>
                <a:cubicBezTo>
                  <a:pt x="485" y="123"/>
                  <a:pt x="480" y="122"/>
                  <a:pt x="479" y="124"/>
                </a:cubicBezTo>
                <a:cubicBezTo>
                  <a:pt x="479" y="125"/>
                  <a:pt x="479" y="125"/>
                  <a:pt x="478" y="126"/>
                </a:cubicBezTo>
                <a:cubicBezTo>
                  <a:pt x="483" y="126"/>
                  <a:pt x="485" y="127"/>
                  <a:pt x="488" y="127"/>
                </a:cubicBezTo>
                <a:cubicBezTo>
                  <a:pt x="489" y="130"/>
                  <a:pt x="490" y="131"/>
                  <a:pt x="491" y="133"/>
                </a:cubicBezTo>
                <a:close/>
                <a:moveTo>
                  <a:pt x="658" y="229"/>
                </a:moveTo>
                <a:cubicBezTo>
                  <a:pt x="660" y="230"/>
                  <a:pt x="662" y="231"/>
                  <a:pt x="663" y="232"/>
                </a:cubicBezTo>
                <a:cubicBezTo>
                  <a:pt x="663" y="233"/>
                  <a:pt x="663" y="233"/>
                  <a:pt x="663" y="233"/>
                </a:cubicBezTo>
                <a:cubicBezTo>
                  <a:pt x="663" y="234"/>
                  <a:pt x="662" y="235"/>
                  <a:pt x="661" y="236"/>
                </a:cubicBezTo>
                <a:cubicBezTo>
                  <a:pt x="658" y="237"/>
                  <a:pt x="658" y="234"/>
                  <a:pt x="654" y="236"/>
                </a:cubicBezTo>
                <a:cubicBezTo>
                  <a:pt x="655" y="236"/>
                  <a:pt x="655" y="236"/>
                  <a:pt x="655" y="236"/>
                </a:cubicBezTo>
                <a:cubicBezTo>
                  <a:pt x="656" y="236"/>
                  <a:pt x="658" y="238"/>
                  <a:pt x="658" y="240"/>
                </a:cubicBezTo>
                <a:cubicBezTo>
                  <a:pt x="656" y="240"/>
                  <a:pt x="654" y="241"/>
                  <a:pt x="653" y="243"/>
                </a:cubicBezTo>
                <a:cubicBezTo>
                  <a:pt x="652" y="243"/>
                  <a:pt x="651" y="241"/>
                  <a:pt x="650" y="240"/>
                </a:cubicBezTo>
                <a:cubicBezTo>
                  <a:pt x="650" y="240"/>
                  <a:pt x="650" y="240"/>
                  <a:pt x="650" y="240"/>
                </a:cubicBezTo>
                <a:cubicBezTo>
                  <a:pt x="650" y="242"/>
                  <a:pt x="649" y="243"/>
                  <a:pt x="649" y="245"/>
                </a:cubicBezTo>
                <a:cubicBezTo>
                  <a:pt x="649" y="246"/>
                  <a:pt x="650" y="248"/>
                  <a:pt x="650" y="249"/>
                </a:cubicBezTo>
                <a:cubicBezTo>
                  <a:pt x="650" y="249"/>
                  <a:pt x="650" y="249"/>
                  <a:pt x="650" y="249"/>
                </a:cubicBezTo>
                <a:cubicBezTo>
                  <a:pt x="649" y="249"/>
                  <a:pt x="645" y="248"/>
                  <a:pt x="645" y="247"/>
                </a:cubicBezTo>
                <a:cubicBezTo>
                  <a:pt x="644" y="246"/>
                  <a:pt x="644" y="245"/>
                  <a:pt x="643" y="244"/>
                </a:cubicBezTo>
                <a:cubicBezTo>
                  <a:pt x="643" y="245"/>
                  <a:pt x="642" y="245"/>
                  <a:pt x="641" y="245"/>
                </a:cubicBezTo>
                <a:cubicBezTo>
                  <a:pt x="640" y="244"/>
                  <a:pt x="639" y="244"/>
                  <a:pt x="639" y="242"/>
                </a:cubicBezTo>
                <a:cubicBezTo>
                  <a:pt x="639" y="241"/>
                  <a:pt x="639" y="240"/>
                  <a:pt x="640" y="240"/>
                </a:cubicBezTo>
                <a:cubicBezTo>
                  <a:pt x="639" y="239"/>
                  <a:pt x="637" y="239"/>
                  <a:pt x="635" y="239"/>
                </a:cubicBezTo>
                <a:cubicBezTo>
                  <a:pt x="632" y="237"/>
                  <a:pt x="631" y="233"/>
                  <a:pt x="626" y="233"/>
                </a:cubicBezTo>
                <a:cubicBezTo>
                  <a:pt x="625" y="234"/>
                  <a:pt x="623" y="234"/>
                  <a:pt x="623" y="235"/>
                </a:cubicBezTo>
                <a:cubicBezTo>
                  <a:pt x="624" y="237"/>
                  <a:pt x="625" y="238"/>
                  <a:pt x="627" y="239"/>
                </a:cubicBezTo>
                <a:cubicBezTo>
                  <a:pt x="626" y="239"/>
                  <a:pt x="626" y="240"/>
                  <a:pt x="626" y="240"/>
                </a:cubicBezTo>
                <a:cubicBezTo>
                  <a:pt x="625" y="240"/>
                  <a:pt x="624" y="240"/>
                  <a:pt x="624" y="240"/>
                </a:cubicBezTo>
                <a:cubicBezTo>
                  <a:pt x="623" y="238"/>
                  <a:pt x="621" y="237"/>
                  <a:pt x="619" y="236"/>
                </a:cubicBezTo>
                <a:cubicBezTo>
                  <a:pt x="620" y="239"/>
                  <a:pt x="621" y="241"/>
                  <a:pt x="622" y="243"/>
                </a:cubicBezTo>
                <a:cubicBezTo>
                  <a:pt x="623" y="243"/>
                  <a:pt x="624" y="243"/>
                  <a:pt x="626" y="243"/>
                </a:cubicBezTo>
                <a:cubicBezTo>
                  <a:pt x="627" y="246"/>
                  <a:pt x="628" y="249"/>
                  <a:pt x="630" y="252"/>
                </a:cubicBezTo>
                <a:cubicBezTo>
                  <a:pt x="630" y="251"/>
                  <a:pt x="630" y="251"/>
                  <a:pt x="631" y="251"/>
                </a:cubicBezTo>
                <a:cubicBezTo>
                  <a:pt x="631" y="251"/>
                  <a:pt x="631" y="250"/>
                  <a:pt x="632" y="250"/>
                </a:cubicBezTo>
                <a:cubicBezTo>
                  <a:pt x="633" y="251"/>
                  <a:pt x="634" y="252"/>
                  <a:pt x="636" y="253"/>
                </a:cubicBezTo>
                <a:cubicBezTo>
                  <a:pt x="637" y="254"/>
                  <a:pt x="638" y="255"/>
                  <a:pt x="640" y="255"/>
                </a:cubicBezTo>
                <a:cubicBezTo>
                  <a:pt x="640" y="255"/>
                  <a:pt x="640" y="255"/>
                  <a:pt x="639" y="255"/>
                </a:cubicBezTo>
                <a:cubicBezTo>
                  <a:pt x="639" y="255"/>
                  <a:pt x="638" y="255"/>
                  <a:pt x="638" y="256"/>
                </a:cubicBezTo>
                <a:cubicBezTo>
                  <a:pt x="638" y="256"/>
                  <a:pt x="638" y="256"/>
                  <a:pt x="637" y="256"/>
                </a:cubicBezTo>
                <a:cubicBezTo>
                  <a:pt x="640" y="260"/>
                  <a:pt x="644" y="259"/>
                  <a:pt x="644" y="267"/>
                </a:cubicBezTo>
                <a:cubicBezTo>
                  <a:pt x="643" y="266"/>
                  <a:pt x="643" y="266"/>
                  <a:pt x="643" y="266"/>
                </a:cubicBezTo>
                <a:cubicBezTo>
                  <a:pt x="642" y="264"/>
                  <a:pt x="640" y="262"/>
                  <a:pt x="638" y="260"/>
                </a:cubicBezTo>
                <a:cubicBezTo>
                  <a:pt x="638" y="264"/>
                  <a:pt x="642" y="266"/>
                  <a:pt x="642" y="270"/>
                </a:cubicBezTo>
                <a:cubicBezTo>
                  <a:pt x="642" y="270"/>
                  <a:pt x="642" y="270"/>
                  <a:pt x="642" y="270"/>
                </a:cubicBezTo>
                <a:cubicBezTo>
                  <a:pt x="641" y="269"/>
                  <a:pt x="640" y="269"/>
                  <a:pt x="639" y="269"/>
                </a:cubicBezTo>
                <a:cubicBezTo>
                  <a:pt x="640" y="271"/>
                  <a:pt x="641" y="272"/>
                  <a:pt x="641" y="274"/>
                </a:cubicBezTo>
                <a:cubicBezTo>
                  <a:pt x="639" y="273"/>
                  <a:pt x="637" y="271"/>
                  <a:pt x="636" y="269"/>
                </a:cubicBezTo>
                <a:cubicBezTo>
                  <a:pt x="629" y="269"/>
                  <a:pt x="627" y="264"/>
                  <a:pt x="623" y="261"/>
                </a:cubicBezTo>
                <a:cubicBezTo>
                  <a:pt x="623" y="262"/>
                  <a:pt x="623" y="263"/>
                  <a:pt x="623" y="264"/>
                </a:cubicBezTo>
                <a:cubicBezTo>
                  <a:pt x="621" y="264"/>
                  <a:pt x="620" y="262"/>
                  <a:pt x="616" y="262"/>
                </a:cubicBezTo>
                <a:cubicBezTo>
                  <a:pt x="617" y="266"/>
                  <a:pt x="623" y="268"/>
                  <a:pt x="626" y="270"/>
                </a:cubicBezTo>
                <a:cubicBezTo>
                  <a:pt x="630" y="273"/>
                  <a:pt x="633" y="276"/>
                  <a:pt x="634" y="281"/>
                </a:cubicBezTo>
                <a:cubicBezTo>
                  <a:pt x="630" y="279"/>
                  <a:pt x="626" y="278"/>
                  <a:pt x="621" y="276"/>
                </a:cubicBezTo>
                <a:cubicBezTo>
                  <a:pt x="619" y="275"/>
                  <a:pt x="616" y="276"/>
                  <a:pt x="614" y="275"/>
                </a:cubicBezTo>
                <a:cubicBezTo>
                  <a:pt x="613" y="274"/>
                  <a:pt x="613" y="273"/>
                  <a:pt x="612" y="272"/>
                </a:cubicBezTo>
                <a:cubicBezTo>
                  <a:pt x="611" y="272"/>
                  <a:pt x="610" y="271"/>
                  <a:pt x="609" y="271"/>
                </a:cubicBezTo>
                <a:cubicBezTo>
                  <a:pt x="608" y="271"/>
                  <a:pt x="607" y="271"/>
                  <a:pt x="607" y="270"/>
                </a:cubicBezTo>
                <a:cubicBezTo>
                  <a:pt x="606" y="270"/>
                  <a:pt x="605" y="270"/>
                  <a:pt x="605" y="270"/>
                </a:cubicBezTo>
                <a:cubicBezTo>
                  <a:pt x="603" y="268"/>
                  <a:pt x="600" y="269"/>
                  <a:pt x="599" y="266"/>
                </a:cubicBezTo>
                <a:cubicBezTo>
                  <a:pt x="600" y="265"/>
                  <a:pt x="601" y="265"/>
                  <a:pt x="601" y="263"/>
                </a:cubicBezTo>
                <a:cubicBezTo>
                  <a:pt x="600" y="263"/>
                  <a:pt x="599" y="262"/>
                  <a:pt x="597" y="261"/>
                </a:cubicBezTo>
                <a:cubicBezTo>
                  <a:pt x="596" y="261"/>
                  <a:pt x="595" y="261"/>
                  <a:pt x="594" y="261"/>
                </a:cubicBezTo>
                <a:cubicBezTo>
                  <a:pt x="592" y="259"/>
                  <a:pt x="589" y="257"/>
                  <a:pt x="590" y="253"/>
                </a:cubicBezTo>
                <a:cubicBezTo>
                  <a:pt x="586" y="254"/>
                  <a:pt x="584" y="252"/>
                  <a:pt x="581" y="251"/>
                </a:cubicBezTo>
                <a:cubicBezTo>
                  <a:pt x="581" y="252"/>
                  <a:pt x="581" y="252"/>
                  <a:pt x="581" y="252"/>
                </a:cubicBezTo>
                <a:cubicBezTo>
                  <a:pt x="581" y="253"/>
                  <a:pt x="582" y="254"/>
                  <a:pt x="581" y="255"/>
                </a:cubicBezTo>
                <a:cubicBezTo>
                  <a:pt x="581" y="255"/>
                  <a:pt x="581" y="255"/>
                  <a:pt x="581" y="255"/>
                </a:cubicBezTo>
                <a:cubicBezTo>
                  <a:pt x="579" y="255"/>
                  <a:pt x="577" y="254"/>
                  <a:pt x="575" y="254"/>
                </a:cubicBezTo>
                <a:cubicBezTo>
                  <a:pt x="574" y="255"/>
                  <a:pt x="573" y="256"/>
                  <a:pt x="572" y="257"/>
                </a:cubicBezTo>
                <a:cubicBezTo>
                  <a:pt x="567" y="257"/>
                  <a:pt x="563" y="256"/>
                  <a:pt x="559" y="254"/>
                </a:cubicBezTo>
                <a:cubicBezTo>
                  <a:pt x="559" y="251"/>
                  <a:pt x="560" y="249"/>
                  <a:pt x="563" y="249"/>
                </a:cubicBezTo>
                <a:cubicBezTo>
                  <a:pt x="564" y="248"/>
                  <a:pt x="563" y="246"/>
                  <a:pt x="564" y="245"/>
                </a:cubicBezTo>
                <a:cubicBezTo>
                  <a:pt x="565" y="245"/>
                  <a:pt x="573" y="247"/>
                  <a:pt x="573" y="247"/>
                </a:cubicBezTo>
                <a:cubicBezTo>
                  <a:pt x="574" y="248"/>
                  <a:pt x="575" y="249"/>
                  <a:pt x="576" y="250"/>
                </a:cubicBezTo>
                <a:cubicBezTo>
                  <a:pt x="576" y="250"/>
                  <a:pt x="576" y="250"/>
                  <a:pt x="576" y="250"/>
                </a:cubicBezTo>
                <a:cubicBezTo>
                  <a:pt x="576" y="248"/>
                  <a:pt x="576" y="248"/>
                  <a:pt x="576" y="246"/>
                </a:cubicBezTo>
                <a:cubicBezTo>
                  <a:pt x="579" y="246"/>
                  <a:pt x="581" y="245"/>
                  <a:pt x="584" y="245"/>
                </a:cubicBezTo>
                <a:cubicBezTo>
                  <a:pt x="585" y="245"/>
                  <a:pt x="586" y="245"/>
                  <a:pt x="588" y="245"/>
                </a:cubicBezTo>
                <a:cubicBezTo>
                  <a:pt x="588" y="245"/>
                  <a:pt x="588" y="245"/>
                  <a:pt x="588" y="245"/>
                </a:cubicBezTo>
                <a:cubicBezTo>
                  <a:pt x="588" y="244"/>
                  <a:pt x="588" y="244"/>
                  <a:pt x="588" y="244"/>
                </a:cubicBezTo>
                <a:cubicBezTo>
                  <a:pt x="587" y="243"/>
                  <a:pt x="582" y="238"/>
                  <a:pt x="582" y="237"/>
                </a:cubicBezTo>
                <a:cubicBezTo>
                  <a:pt x="583" y="236"/>
                  <a:pt x="589" y="234"/>
                  <a:pt x="590" y="233"/>
                </a:cubicBezTo>
                <a:cubicBezTo>
                  <a:pt x="591" y="232"/>
                  <a:pt x="591" y="231"/>
                  <a:pt x="591" y="230"/>
                </a:cubicBezTo>
                <a:cubicBezTo>
                  <a:pt x="593" y="229"/>
                  <a:pt x="594" y="227"/>
                  <a:pt x="595" y="226"/>
                </a:cubicBezTo>
                <a:cubicBezTo>
                  <a:pt x="594" y="223"/>
                  <a:pt x="591" y="216"/>
                  <a:pt x="589" y="215"/>
                </a:cubicBezTo>
                <a:cubicBezTo>
                  <a:pt x="586" y="214"/>
                  <a:pt x="584" y="214"/>
                  <a:pt x="582" y="212"/>
                </a:cubicBezTo>
                <a:cubicBezTo>
                  <a:pt x="582" y="211"/>
                  <a:pt x="580" y="208"/>
                  <a:pt x="580" y="207"/>
                </a:cubicBezTo>
                <a:cubicBezTo>
                  <a:pt x="579" y="208"/>
                  <a:pt x="578" y="208"/>
                  <a:pt x="577" y="209"/>
                </a:cubicBezTo>
                <a:cubicBezTo>
                  <a:pt x="576" y="209"/>
                  <a:pt x="575" y="209"/>
                  <a:pt x="574" y="209"/>
                </a:cubicBezTo>
                <a:cubicBezTo>
                  <a:pt x="573" y="210"/>
                  <a:pt x="570" y="210"/>
                  <a:pt x="569" y="211"/>
                </a:cubicBezTo>
                <a:cubicBezTo>
                  <a:pt x="569" y="211"/>
                  <a:pt x="569" y="211"/>
                  <a:pt x="569" y="211"/>
                </a:cubicBezTo>
                <a:cubicBezTo>
                  <a:pt x="568" y="209"/>
                  <a:pt x="568" y="208"/>
                  <a:pt x="568" y="207"/>
                </a:cubicBezTo>
                <a:cubicBezTo>
                  <a:pt x="570" y="207"/>
                  <a:pt x="572" y="207"/>
                  <a:pt x="574" y="206"/>
                </a:cubicBezTo>
                <a:cubicBezTo>
                  <a:pt x="575" y="206"/>
                  <a:pt x="575" y="205"/>
                  <a:pt x="575" y="205"/>
                </a:cubicBezTo>
                <a:cubicBezTo>
                  <a:pt x="572" y="203"/>
                  <a:pt x="569" y="201"/>
                  <a:pt x="566" y="199"/>
                </a:cubicBezTo>
                <a:cubicBezTo>
                  <a:pt x="565" y="199"/>
                  <a:pt x="565" y="199"/>
                  <a:pt x="564" y="199"/>
                </a:cubicBezTo>
                <a:cubicBezTo>
                  <a:pt x="563" y="199"/>
                  <a:pt x="562" y="198"/>
                  <a:pt x="562" y="198"/>
                </a:cubicBezTo>
                <a:cubicBezTo>
                  <a:pt x="561" y="193"/>
                  <a:pt x="558" y="194"/>
                  <a:pt x="556" y="192"/>
                </a:cubicBezTo>
                <a:cubicBezTo>
                  <a:pt x="555" y="191"/>
                  <a:pt x="554" y="190"/>
                  <a:pt x="553" y="189"/>
                </a:cubicBezTo>
                <a:cubicBezTo>
                  <a:pt x="552" y="190"/>
                  <a:pt x="551" y="190"/>
                  <a:pt x="551" y="190"/>
                </a:cubicBezTo>
                <a:cubicBezTo>
                  <a:pt x="549" y="190"/>
                  <a:pt x="545" y="187"/>
                  <a:pt x="544" y="188"/>
                </a:cubicBezTo>
                <a:cubicBezTo>
                  <a:pt x="544" y="188"/>
                  <a:pt x="544" y="188"/>
                  <a:pt x="543" y="188"/>
                </a:cubicBezTo>
                <a:cubicBezTo>
                  <a:pt x="543" y="188"/>
                  <a:pt x="543" y="188"/>
                  <a:pt x="544" y="189"/>
                </a:cubicBezTo>
                <a:cubicBezTo>
                  <a:pt x="545" y="192"/>
                  <a:pt x="553" y="191"/>
                  <a:pt x="555" y="195"/>
                </a:cubicBezTo>
                <a:cubicBezTo>
                  <a:pt x="555" y="196"/>
                  <a:pt x="555" y="196"/>
                  <a:pt x="555" y="197"/>
                </a:cubicBezTo>
                <a:cubicBezTo>
                  <a:pt x="554" y="197"/>
                  <a:pt x="553" y="198"/>
                  <a:pt x="552" y="198"/>
                </a:cubicBezTo>
                <a:cubicBezTo>
                  <a:pt x="548" y="199"/>
                  <a:pt x="543" y="193"/>
                  <a:pt x="540" y="195"/>
                </a:cubicBezTo>
                <a:cubicBezTo>
                  <a:pt x="540" y="195"/>
                  <a:pt x="540" y="195"/>
                  <a:pt x="540" y="195"/>
                </a:cubicBezTo>
                <a:cubicBezTo>
                  <a:pt x="540" y="197"/>
                  <a:pt x="542" y="198"/>
                  <a:pt x="542" y="200"/>
                </a:cubicBezTo>
                <a:cubicBezTo>
                  <a:pt x="541" y="199"/>
                  <a:pt x="538" y="196"/>
                  <a:pt x="536" y="197"/>
                </a:cubicBezTo>
                <a:cubicBezTo>
                  <a:pt x="535" y="197"/>
                  <a:pt x="534" y="198"/>
                  <a:pt x="533" y="198"/>
                </a:cubicBezTo>
                <a:cubicBezTo>
                  <a:pt x="532" y="198"/>
                  <a:pt x="530" y="196"/>
                  <a:pt x="529" y="197"/>
                </a:cubicBezTo>
                <a:cubicBezTo>
                  <a:pt x="528" y="197"/>
                  <a:pt x="527" y="197"/>
                  <a:pt x="526" y="197"/>
                </a:cubicBezTo>
                <a:cubicBezTo>
                  <a:pt x="524" y="197"/>
                  <a:pt x="521" y="196"/>
                  <a:pt x="518" y="196"/>
                </a:cubicBezTo>
                <a:cubicBezTo>
                  <a:pt x="515" y="196"/>
                  <a:pt x="513" y="196"/>
                  <a:pt x="510" y="196"/>
                </a:cubicBezTo>
                <a:cubicBezTo>
                  <a:pt x="510" y="195"/>
                  <a:pt x="509" y="195"/>
                  <a:pt x="508" y="195"/>
                </a:cubicBezTo>
                <a:cubicBezTo>
                  <a:pt x="508" y="193"/>
                  <a:pt x="508" y="192"/>
                  <a:pt x="508" y="191"/>
                </a:cubicBezTo>
                <a:cubicBezTo>
                  <a:pt x="506" y="191"/>
                  <a:pt x="505" y="191"/>
                  <a:pt x="504" y="190"/>
                </a:cubicBezTo>
                <a:cubicBezTo>
                  <a:pt x="504" y="191"/>
                  <a:pt x="504" y="192"/>
                  <a:pt x="503" y="192"/>
                </a:cubicBezTo>
                <a:cubicBezTo>
                  <a:pt x="498" y="193"/>
                  <a:pt x="490" y="191"/>
                  <a:pt x="491" y="186"/>
                </a:cubicBezTo>
                <a:cubicBezTo>
                  <a:pt x="493" y="186"/>
                  <a:pt x="502" y="187"/>
                  <a:pt x="503" y="185"/>
                </a:cubicBezTo>
                <a:cubicBezTo>
                  <a:pt x="499" y="180"/>
                  <a:pt x="493" y="181"/>
                  <a:pt x="485" y="179"/>
                </a:cubicBezTo>
                <a:cubicBezTo>
                  <a:pt x="486" y="175"/>
                  <a:pt x="486" y="174"/>
                  <a:pt x="489" y="173"/>
                </a:cubicBezTo>
                <a:cubicBezTo>
                  <a:pt x="490" y="172"/>
                  <a:pt x="490" y="172"/>
                  <a:pt x="489" y="172"/>
                </a:cubicBezTo>
                <a:cubicBezTo>
                  <a:pt x="488" y="171"/>
                  <a:pt x="487" y="171"/>
                  <a:pt x="487" y="170"/>
                </a:cubicBezTo>
                <a:cubicBezTo>
                  <a:pt x="486" y="160"/>
                  <a:pt x="503" y="148"/>
                  <a:pt x="515" y="153"/>
                </a:cubicBezTo>
                <a:cubicBezTo>
                  <a:pt x="515" y="153"/>
                  <a:pt x="514" y="154"/>
                  <a:pt x="514" y="154"/>
                </a:cubicBezTo>
                <a:cubicBezTo>
                  <a:pt x="512" y="155"/>
                  <a:pt x="505" y="162"/>
                  <a:pt x="505" y="164"/>
                </a:cubicBezTo>
                <a:cubicBezTo>
                  <a:pt x="505" y="165"/>
                  <a:pt x="505" y="165"/>
                  <a:pt x="505" y="166"/>
                </a:cubicBezTo>
                <a:cubicBezTo>
                  <a:pt x="507" y="167"/>
                  <a:pt x="508" y="168"/>
                  <a:pt x="509" y="169"/>
                </a:cubicBezTo>
                <a:cubicBezTo>
                  <a:pt x="505" y="175"/>
                  <a:pt x="512" y="177"/>
                  <a:pt x="515" y="180"/>
                </a:cubicBezTo>
                <a:cubicBezTo>
                  <a:pt x="515" y="181"/>
                  <a:pt x="515" y="181"/>
                  <a:pt x="514" y="181"/>
                </a:cubicBezTo>
                <a:cubicBezTo>
                  <a:pt x="513" y="182"/>
                  <a:pt x="512" y="182"/>
                  <a:pt x="511" y="182"/>
                </a:cubicBezTo>
                <a:cubicBezTo>
                  <a:pt x="511" y="183"/>
                  <a:pt x="511" y="184"/>
                  <a:pt x="511" y="184"/>
                </a:cubicBezTo>
                <a:cubicBezTo>
                  <a:pt x="513" y="184"/>
                  <a:pt x="516" y="185"/>
                  <a:pt x="518" y="185"/>
                </a:cubicBezTo>
                <a:cubicBezTo>
                  <a:pt x="518" y="183"/>
                  <a:pt x="520" y="182"/>
                  <a:pt x="519" y="179"/>
                </a:cubicBezTo>
                <a:cubicBezTo>
                  <a:pt x="518" y="178"/>
                  <a:pt x="517" y="178"/>
                  <a:pt x="515" y="177"/>
                </a:cubicBezTo>
                <a:cubicBezTo>
                  <a:pt x="514" y="176"/>
                  <a:pt x="514" y="175"/>
                  <a:pt x="513" y="174"/>
                </a:cubicBezTo>
                <a:cubicBezTo>
                  <a:pt x="513" y="173"/>
                  <a:pt x="515" y="172"/>
                  <a:pt x="516" y="171"/>
                </a:cubicBezTo>
                <a:cubicBezTo>
                  <a:pt x="517" y="171"/>
                  <a:pt x="519" y="171"/>
                  <a:pt x="521" y="171"/>
                </a:cubicBezTo>
                <a:cubicBezTo>
                  <a:pt x="521" y="171"/>
                  <a:pt x="521" y="171"/>
                  <a:pt x="520" y="171"/>
                </a:cubicBezTo>
                <a:cubicBezTo>
                  <a:pt x="519" y="170"/>
                  <a:pt x="519" y="169"/>
                  <a:pt x="518" y="169"/>
                </a:cubicBezTo>
                <a:cubicBezTo>
                  <a:pt x="517" y="169"/>
                  <a:pt x="516" y="169"/>
                  <a:pt x="516" y="169"/>
                </a:cubicBezTo>
                <a:cubicBezTo>
                  <a:pt x="515" y="168"/>
                  <a:pt x="514" y="168"/>
                  <a:pt x="513" y="167"/>
                </a:cubicBezTo>
                <a:cubicBezTo>
                  <a:pt x="513" y="166"/>
                  <a:pt x="513" y="164"/>
                  <a:pt x="514" y="163"/>
                </a:cubicBezTo>
                <a:cubicBezTo>
                  <a:pt x="514" y="162"/>
                  <a:pt x="515" y="162"/>
                  <a:pt x="516" y="161"/>
                </a:cubicBezTo>
                <a:cubicBezTo>
                  <a:pt x="518" y="162"/>
                  <a:pt x="520" y="162"/>
                  <a:pt x="523" y="162"/>
                </a:cubicBezTo>
                <a:cubicBezTo>
                  <a:pt x="523" y="162"/>
                  <a:pt x="523" y="161"/>
                  <a:pt x="523" y="161"/>
                </a:cubicBezTo>
                <a:cubicBezTo>
                  <a:pt x="521" y="160"/>
                  <a:pt x="519" y="159"/>
                  <a:pt x="517" y="158"/>
                </a:cubicBezTo>
                <a:cubicBezTo>
                  <a:pt x="517" y="158"/>
                  <a:pt x="518" y="158"/>
                  <a:pt x="518" y="158"/>
                </a:cubicBezTo>
                <a:cubicBezTo>
                  <a:pt x="521" y="156"/>
                  <a:pt x="533" y="151"/>
                  <a:pt x="538" y="154"/>
                </a:cubicBezTo>
                <a:cubicBezTo>
                  <a:pt x="539" y="156"/>
                  <a:pt x="540" y="157"/>
                  <a:pt x="541" y="159"/>
                </a:cubicBezTo>
                <a:cubicBezTo>
                  <a:pt x="542" y="160"/>
                  <a:pt x="543" y="161"/>
                  <a:pt x="544" y="162"/>
                </a:cubicBezTo>
                <a:cubicBezTo>
                  <a:pt x="545" y="164"/>
                  <a:pt x="541" y="168"/>
                  <a:pt x="541" y="169"/>
                </a:cubicBezTo>
                <a:cubicBezTo>
                  <a:pt x="541" y="171"/>
                  <a:pt x="541" y="172"/>
                  <a:pt x="541" y="174"/>
                </a:cubicBezTo>
                <a:cubicBezTo>
                  <a:pt x="544" y="175"/>
                  <a:pt x="547" y="173"/>
                  <a:pt x="547" y="170"/>
                </a:cubicBezTo>
                <a:cubicBezTo>
                  <a:pt x="550" y="170"/>
                  <a:pt x="551" y="170"/>
                  <a:pt x="553" y="171"/>
                </a:cubicBezTo>
                <a:cubicBezTo>
                  <a:pt x="553" y="172"/>
                  <a:pt x="553" y="173"/>
                  <a:pt x="553" y="175"/>
                </a:cubicBezTo>
                <a:cubicBezTo>
                  <a:pt x="554" y="175"/>
                  <a:pt x="555" y="175"/>
                  <a:pt x="556" y="175"/>
                </a:cubicBezTo>
                <a:cubicBezTo>
                  <a:pt x="556" y="175"/>
                  <a:pt x="556" y="175"/>
                  <a:pt x="556" y="175"/>
                </a:cubicBezTo>
                <a:cubicBezTo>
                  <a:pt x="556" y="173"/>
                  <a:pt x="556" y="172"/>
                  <a:pt x="556" y="170"/>
                </a:cubicBezTo>
                <a:cubicBezTo>
                  <a:pt x="558" y="163"/>
                  <a:pt x="565" y="167"/>
                  <a:pt x="571" y="167"/>
                </a:cubicBezTo>
                <a:cubicBezTo>
                  <a:pt x="573" y="168"/>
                  <a:pt x="575" y="167"/>
                  <a:pt x="576" y="168"/>
                </a:cubicBezTo>
                <a:cubicBezTo>
                  <a:pt x="577" y="168"/>
                  <a:pt x="578" y="170"/>
                  <a:pt x="579" y="171"/>
                </a:cubicBezTo>
                <a:cubicBezTo>
                  <a:pt x="580" y="172"/>
                  <a:pt x="582" y="172"/>
                  <a:pt x="583" y="174"/>
                </a:cubicBezTo>
                <a:cubicBezTo>
                  <a:pt x="583" y="174"/>
                  <a:pt x="583" y="174"/>
                  <a:pt x="583" y="175"/>
                </a:cubicBezTo>
                <a:cubicBezTo>
                  <a:pt x="581" y="175"/>
                  <a:pt x="578" y="177"/>
                  <a:pt x="577" y="179"/>
                </a:cubicBezTo>
                <a:cubicBezTo>
                  <a:pt x="577" y="179"/>
                  <a:pt x="578" y="180"/>
                  <a:pt x="578" y="180"/>
                </a:cubicBezTo>
                <a:cubicBezTo>
                  <a:pt x="579" y="180"/>
                  <a:pt x="579" y="181"/>
                  <a:pt x="579" y="181"/>
                </a:cubicBezTo>
                <a:cubicBezTo>
                  <a:pt x="581" y="179"/>
                  <a:pt x="583" y="178"/>
                  <a:pt x="585" y="178"/>
                </a:cubicBezTo>
                <a:cubicBezTo>
                  <a:pt x="586" y="180"/>
                  <a:pt x="588" y="182"/>
                  <a:pt x="589" y="184"/>
                </a:cubicBezTo>
                <a:cubicBezTo>
                  <a:pt x="589" y="183"/>
                  <a:pt x="589" y="183"/>
                  <a:pt x="589" y="183"/>
                </a:cubicBezTo>
                <a:cubicBezTo>
                  <a:pt x="590" y="181"/>
                  <a:pt x="592" y="180"/>
                  <a:pt x="593" y="178"/>
                </a:cubicBezTo>
                <a:cubicBezTo>
                  <a:pt x="596" y="179"/>
                  <a:pt x="599" y="180"/>
                  <a:pt x="601" y="181"/>
                </a:cubicBezTo>
                <a:cubicBezTo>
                  <a:pt x="601" y="181"/>
                  <a:pt x="601" y="182"/>
                  <a:pt x="601" y="182"/>
                </a:cubicBezTo>
                <a:cubicBezTo>
                  <a:pt x="600" y="183"/>
                  <a:pt x="599" y="185"/>
                  <a:pt x="597" y="186"/>
                </a:cubicBezTo>
                <a:cubicBezTo>
                  <a:pt x="601" y="186"/>
                  <a:pt x="602" y="185"/>
                  <a:pt x="605" y="185"/>
                </a:cubicBezTo>
                <a:cubicBezTo>
                  <a:pt x="605" y="186"/>
                  <a:pt x="605" y="187"/>
                  <a:pt x="605" y="188"/>
                </a:cubicBezTo>
                <a:cubicBezTo>
                  <a:pt x="606" y="189"/>
                  <a:pt x="607" y="189"/>
                  <a:pt x="607" y="190"/>
                </a:cubicBezTo>
                <a:cubicBezTo>
                  <a:pt x="612" y="189"/>
                  <a:pt x="615" y="186"/>
                  <a:pt x="618" y="190"/>
                </a:cubicBezTo>
                <a:cubicBezTo>
                  <a:pt x="617" y="193"/>
                  <a:pt x="613" y="193"/>
                  <a:pt x="612" y="195"/>
                </a:cubicBezTo>
                <a:cubicBezTo>
                  <a:pt x="611" y="195"/>
                  <a:pt x="611" y="195"/>
                  <a:pt x="611" y="196"/>
                </a:cubicBezTo>
                <a:cubicBezTo>
                  <a:pt x="611" y="196"/>
                  <a:pt x="612" y="197"/>
                  <a:pt x="612" y="197"/>
                </a:cubicBezTo>
                <a:cubicBezTo>
                  <a:pt x="614" y="197"/>
                  <a:pt x="615" y="196"/>
                  <a:pt x="616" y="196"/>
                </a:cubicBezTo>
                <a:cubicBezTo>
                  <a:pt x="617" y="196"/>
                  <a:pt x="618" y="195"/>
                  <a:pt x="619" y="195"/>
                </a:cubicBezTo>
                <a:cubicBezTo>
                  <a:pt x="620" y="195"/>
                  <a:pt x="620" y="194"/>
                  <a:pt x="621" y="193"/>
                </a:cubicBezTo>
                <a:cubicBezTo>
                  <a:pt x="624" y="194"/>
                  <a:pt x="627" y="197"/>
                  <a:pt x="627" y="199"/>
                </a:cubicBezTo>
                <a:cubicBezTo>
                  <a:pt x="625" y="199"/>
                  <a:pt x="622" y="199"/>
                  <a:pt x="620" y="200"/>
                </a:cubicBezTo>
                <a:cubicBezTo>
                  <a:pt x="620" y="200"/>
                  <a:pt x="620" y="200"/>
                  <a:pt x="620" y="201"/>
                </a:cubicBezTo>
                <a:cubicBezTo>
                  <a:pt x="621" y="202"/>
                  <a:pt x="625" y="202"/>
                  <a:pt x="627" y="203"/>
                </a:cubicBezTo>
                <a:cubicBezTo>
                  <a:pt x="629" y="203"/>
                  <a:pt x="629" y="204"/>
                  <a:pt x="630" y="205"/>
                </a:cubicBezTo>
                <a:cubicBezTo>
                  <a:pt x="630" y="205"/>
                  <a:pt x="630" y="206"/>
                  <a:pt x="630" y="206"/>
                </a:cubicBezTo>
                <a:cubicBezTo>
                  <a:pt x="628" y="206"/>
                  <a:pt x="626" y="206"/>
                  <a:pt x="624" y="205"/>
                </a:cubicBezTo>
                <a:cubicBezTo>
                  <a:pt x="623" y="205"/>
                  <a:pt x="621" y="203"/>
                  <a:pt x="619" y="204"/>
                </a:cubicBezTo>
                <a:cubicBezTo>
                  <a:pt x="619" y="204"/>
                  <a:pt x="618" y="205"/>
                  <a:pt x="618" y="205"/>
                </a:cubicBezTo>
                <a:cubicBezTo>
                  <a:pt x="618" y="205"/>
                  <a:pt x="618" y="205"/>
                  <a:pt x="618" y="205"/>
                </a:cubicBezTo>
                <a:cubicBezTo>
                  <a:pt x="619" y="206"/>
                  <a:pt x="620" y="207"/>
                  <a:pt x="621" y="208"/>
                </a:cubicBezTo>
                <a:cubicBezTo>
                  <a:pt x="621" y="208"/>
                  <a:pt x="621" y="208"/>
                  <a:pt x="621" y="209"/>
                </a:cubicBezTo>
                <a:cubicBezTo>
                  <a:pt x="620" y="209"/>
                  <a:pt x="618" y="209"/>
                  <a:pt x="617" y="209"/>
                </a:cubicBezTo>
                <a:cubicBezTo>
                  <a:pt x="618" y="213"/>
                  <a:pt x="624" y="213"/>
                  <a:pt x="627" y="215"/>
                </a:cubicBezTo>
                <a:cubicBezTo>
                  <a:pt x="628" y="216"/>
                  <a:pt x="628" y="218"/>
                  <a:pt x="629" y="219"/>
                </a:cubicBezTo>
                <a:cubicBezTo>
                  <a:pt x="633" y="217"/>
                  <a:pt x="633" y="219"/>
                  <a:pt x="636" y="220"/>
                </a:cubicBezTo>
                <a:cubicBezTo>
                  <a:pt x="638" y="220"/>
                  <a:pt x="639" y="218"/>
                  <a:pt x="641" y="219"/>
                </a:cubicBezTo>
                <a:cubicBezTo>
                  <a:pt x="643" y="220"/>
                  <a:pt x="645" y="223"/>
                  <a:pt x="647" y="225"/>
                </a:cubicBezTo>
                <a:cubicBezTo>
                  <a:pt x="646" y="225"/>
                  <a:pt x="646" y="225"/>
                  <a:pt x="646" y="225"/>
                </a:cubicBezTo>
                <a:cubicBezTo>
                  <a:pt x="645" y="225"/>
                  <a:pt x="644" y="225"/>
                  <a:pt x="642" y="226"/>
                </a:cubicBezTo>
                <a:cubicBezTo>
                  <a:pt x="642" y="226"/>
                  <a:pt x="642" y="227"/>
                  <a:pt x="642" y="228"/>
                </a:cubicBezTo>
                <a:cubicBezTo>
                  <a:pt x="646" y="228"/>
                  <a:pt x="649" y="227"/>
                  <a:pt x="652" y="227"/>
                </a:cubicBezTo>
                <a:cubicBezTo>
                  <a:pt x="652" y="228"/>
                  <a:pt x="652" y="229"/>
                  <a:pt x="652" y="230"/>
                </a:cubicBezTo>
                <a:cubicBezTo>
                  <a:pt x="654" y="230"/>
                  <a:pt x="656" y="230"/>
                  <a:pt x="658" y="229"/>
                </a:cubicBezTo>
                <a:close/>
                <a:moveTo>
                  <a:pt x="672" y="129"/>
                </a:moveTo>
                <a:cubicBezTo>
                  <a:pt x="672" y="128"/>
                  <a:pt x="673" y="127"/>
                  <a:pt x="673" y="126"/>
                </a:cubicBezTo>
                <a:cubicBezTo>
                  <a:pt x="673" y="126"/>
                  <a:pt x="674" y="126"/>
                  <a:pt x="674" y="126"/>
                </a:cubicBezTo>
                <a:cubicBezTo>
                  <a:pt x="675" y="128"/>
                  <a:pt x="675" y="128"/>
                  <a:pt x="675" y="130"/>
                </a:cubicBezTo>
                <a:cubicBezTo>
                  <a:pt x="673" y="130"/>
                  <a:pt x="672" y="129"/>
                  <a:pt x="672" y="129"/>
                </a:cubicBezTo>
                <a:close/>
                <a:moveTo>
                  <a:pt x="681" y="166"/>
                </a:moveTo>
                <a:cubicBezTo>
                  <a:pt x="682" y="165"/>
                  <a:pt x="683" y="164"/>
                  <a:pt x="684" y="163"/>
                </a:cubicBezTo>
                <a:cubicBezTo>
                  <a:pt x="688" y="163"/>
                  <a:pt x="691" y="164"/>
                  <a:pt x="692" y="165"/>
                </a:cubicBezTo>
                <a:cubicBezTo>
                  <a:pt x="693" y="166"/>
                  <a:pt x="694" y="167"/>
                  <a:pt x="696" y="167"/>
                </a:cubicBezTo>
                <a:cubicBezTo>
                  <a:pt x="697" y="168"/>
                  <a:pt x="701" y="169"/>
                  <a:pt x="700" y="171"/>
                </a:cubicBezTo>
                <a:cubicBezTo>
                  <a:pt x="699" y="172"/>
                  <a:pt x="697" y="173"/>
                  <a:pt x="695" y="174"/>
                </a:cubicBezTo>
                <a:cubicBezTo>
                  <a:pt x="694" y="174"/>
                  <a:pt x="693" y="174"/>
                  <a:pt x="691" y="174"/>
                </a:cubicBezTo>
                <a:cubicBezTo>
                  <a:pt x="690" y="175"/>
                  <a:pt x="690" y="175"/>
                  <a:pt x="689" y="175"/>
                </a:cubicBezTo>
                <a:cubicBezTo>
                  <a:pt x="687" y="176"/>
                  <a:pt x="685" y="174"/>
                  <a:pt x="685" y="173"/>
                </a:cubicBezTo>
                <a:cubicBezTo>
                  <a:pt x="685" y="173"/>
                  <a:pt x="686" y="173"/>
                  <a:pt x="687" y="172"/>
                </a:cubicBezTo>
                <a:cubicBezTo>
                  <a:pt x="687" y="173"/>
                  <a:pt x="688" y="173"/>
                  <a:pt x="689" y="172"/>
                </a:cubicBezTo>
                <a:cubicBezTo>
                  <a:pt x="689" y="172"/>
                  <a:pt x="689" y="172"/>
                  <a:pt x="689" y="172"/>
                </a:cubicBezTo>
                <a:cubicBezTo>
                  <a:pt x="688" y="172"/>
                  <a:pt x="687" y="172"/>
                  <a:pt x="687" y="172"/>
                </a:cubicBezTo>
                <a:cubicBezTo>
                  <a:pt x="687" y="172"/>
                  <a:pt x="687" y="172"/>
                  <a:pt x="687" y="172"/>
                </a:cubicBezTo>
                <a:cubicBezTo>
                  <a:pt x="687" y="172"/>
                  <a:pt x="687" y="172"/>
                  <a:pt x="687" y="172"/>
                </a:cubicBezTo>
                <a:cubicBezTo>
                  <a:pt x="686" y="172"/>
                  <a:pt x="686" y="172"/>
                  <a:pt x="685" y="172"/>
                </a:cubicBezTo>
                <a:cubicBezTo>
                  <a:pt x="684" y="172"/>
                  <a:pt x="683" y="171"/>
                  <a:pt x="682" y="171"/>
                </a:cubicBezTo>
                <a:cubicBezTo>
                  <a:pt x="682" y="171"/>
                  <a:pt x="681" y="171"/>
                  <a:pt x="681" y="171"/>
                </a:cubicBezTo>
                <a:cubicBezTo>
                  <a:pt x="680" y="171"/>
                  <a:pt x="680" y="171"/>
                  <a:pt x="680" y="170"/>
                </a:cubicBezTo>
                <a:cubicBezTo>
                  <a:pt x="681" y="170"/>
                  <a:pt x="682" y="170"/>
                  <a:pt x="683" y="170"/>
                </a:cubicBezTo>
                <a:cubicBezTo>
                  <a:pt x="683" y="169"/>
                  <a:pt x="682" y="169"/>
                  <a:pt x="681" y="168"/>
                </a:cubicBezTo>
                <a:cubicBezTo>
                  <a:pt x="681" y="168"/>
                  <a:pt x="681" y="167"/>
                  <a:pt x="682" y="167"/>
                </a:cubicBezTo>
                <a:cubicBezTo>
                  <a:pt x="682" y="167"/>
                  <a:pt x="683" y="167"/>
                  <a:pt x="683" y="167"/>
                </a:cubicBezTo>
                <a:cubicBezTo>
                  <a:pt x="683" y="166"/>
                  <a:pt x="682" y="167"/>
                  <a:pt x="681" y="166"/>
                </a:cubicBezTo>
                <a:close/>
                <a:moveTo>
                  <a:pt x="569" y="609"/>
                </a:moveTo>
                <a:cubicBezTo>
                  <a:pt x="569" y="609"/>
                  <a:pt x="569" y="609"/>
                  <a:pt x="569" y="609"/>
                </a:cubicBezTo>
                <a:cubicBezTo>
                  <a:pt x="567" y="609"/>
                  <a:pt x="567" y="609"/>
                  <a:pt x="566" y="608"/>
                </a:cubicBezTo>
                <a:cubicBezTo>
                  <a:pt x="564" y="608"/>
                  <a:pt x="564" y="609"/>
                  <a:pt x="563" y="610"/>
                </a:cubicBezTo>
                <a:cubicBezTo>
                  <a:pt x="562" y="610"/>
                  <a:pt x="557" y="607"/>
                  <a:pt x="556" y="606"/>
                </a:cubicBezTo>
                <a:cubicBezTo>
                  <a:pt x="557" y="606"/>
                  <a:pt x="557" y="606"/>
                  <a:pt x="558" y="605"/>
                </a:cubicBezTo>
                <a:cubicBezTo>
                  <a:pt x="562" y="605"/>
                  <a:pt x="567" y="606"/>
                  <a:pt x="569" y="609"/>
                </a:cubicBezTo>
                <a:close/>
                <a:moveTo>
                  <a:pt x="573" y="485"/>
                </a:moveTo>
                <a:cubicBezTo>
                  <a:pt x="573" y="486"/>
                  <a:pt x="573" y="486"/>
                  <a:pt x="573" y="486"/>
                </a:cubicBezTo>
                <a:cubicBezTo>
                  <a:pt x="573" y="486"/>
                  <a:pt x="573" y="486"/>
                  <a:pt x="573" y="486"/>
                </a:cubicBezTo>
                <a:cubicBezTo>
                  <a:pt x="573" y="486"/>
                  <a:pt x="573" y="486"/>
                  <a:pt x="573" y="485"/>
                </a:cubicBezTo>
                <a:close/>
                <a:moveTo>
                  <a:pt x="573" y="485"/>
                </a:moveTo>
                <a:cubicBezTo>
                  <a:pt x="573" y="485"/>
                  <a:pt x="573" y="485"/>
                  <a:pt x="573" y="485"/>
                </a:cubicBezTo>
                <a:cubicBezTo>
                  <a:pt x="573" y="485"/>
                  <a:pt x="573" y="485"/>
                  <a:pt x="573" y="485"/>
                </a:cubicBezTo>
                <a:cubicBezTo>
                  <a:pt x="573" y="485"/>
                  <a:pt x="573" y="485"/>
                  <a:pt x="573" y="485"/>
                </a:cubicBezTo>
                <a:close/>
                <a:moveTo>
                  <a:pt x="575" y="489"/>
                </a:moveTo>
                <a:cubicBezTo>
                  <a:pt x="575" y="489"/>
                  <a:pt x="575" y="489"/>
                  <a:pt x="574" y="489"/>
                </a:cubicBezTo>
                <a:cubicBezTo>
                  <a:pt x="574" y="488"/>
                  <a:pt x="574" y="487"/>
                  <a:pt x="573" y="486"/>
                </a:cubicBezTo>
                <a:cubicBezTo>
                  <a:pt x="574" y="487"/>
                  <a:pt x="574" y="488"/>
                  <a:pt x="575" y="489"/>
                </a:cubicBezTo>
                <a:close/>
                <a:moveTo>
                  <a:pt x="582" y="594"/>
                </a:moveTo>
                <a:cubicBezTo>
                  <a:pt x="582" y="595"/>
                  <a:pt x="582" y="595"/>
                  <a:pt x="582" y="595"/>
                </a:cubicBezTo>
                <a:cubicBezTo>
                  <a:pt x="579" y="595"/>
                  <a:pt x="577" y="596"/>
                  <a:pt x="575" y="596"/>
                </a:cubicBezTo>
                <a:cubicBezTo>
                  <a:pt x="573" y="596"/>
                  <a:pt x="571" y="596"/>
                  <a:pt x="569" y="596"/>
                </a:cubicBezTo>
                <a:cubicBezTo>
                  <a:pt x="566" y="595"/>
                  <a:pt x="563" y="596"/>
                  <a:pt x="560" y="596"/>
                </a:cubicBezTo>
                <a:cubicBezTo>
                  <a:pt x="560" y="596"/>
                  <a:pt x="560" y="596"/>
                  <a:pt x="560" y="596"/>
                </a:cubicBezTo>
                <a:cubicBezTo>
                  <a:pt x="561" y="596"/>
                  <a:pt x="561" y="595"/>
                  <a:pt x="562" y="595"/>
                </a:cubicBezTo>
                <a:cubicBezTo>
                  <a:pt x="563" y="594"/>
                  <a:pt x="564" y="594"/>
                  <a:pt x="564" y="592"/>
                </a:cubicBezTo>
                <a:cubicBezTo>
                  <a:pt x="562" y="591"/>
                  <a:pt x="558" y="591"/>
                  <a:pt x="556" y="590"/>
                </a:cubicBezTo>
                <a:cubicBezTo>
                  <a:pt x="556" y="588"/>
                  <a:pt x="555" y="586"/>
                  <a:pt x="554" y="586"/>
                </a:cubicBezTo>
                <a:cubicBezTo>
                  <a:pt x="553" y="585"/>
                  <a:pt x="550" y="586"/>
                  <a:pt x="549" y="585"/>
                </a:cubicBezTo>
                <a:cubicBezTo>
                  <a:pt x="546" y="585"/>
                  <a:pt x="544" y="583"/>
                  <a:pt x="542" y="582"/>
                </a:cubicBezTo>
                <a:cubicBezTo>
                  <a:pt x="538" y="581"/>
                  <a:pt x="535" y="582"/>
                  <a:pt x="533" y="580"/>
                </a:cubicBezTo>
                <a:cubicBezTo>
                  <a:pt x="534" y="580"/>
                  <a:pt x="535" y="580"/>
                  <a:pt x="536" y="580"/>
                </a:cubicBezTo>
                <a:cubicBezTo>
                  <a:pt x="536" y="580"/>
                  <a:pt x="536" y="579"/>
                  <a:pt x="536" y="579"/>
                </a:cubicBezTo>
                <a:cubicBezTo>
                  <a:pt x="535" y="579"/>
                  <a:pt x="535" y="579"/>
                  <a:pt x="535" y="579"/>
                </a:cubicBezTo>
                <a:cubicBezTo>
                  <a:pt x="529" y="577"/>
                  <a:pt x="529" y="580"/>
                  <a:pt x="525" y="581"/>
                </a:cubicBezTo>
                <a:cubicBezTo>
                  <a:pt x="524" y="582"/>
                  <a:pt x="522" y="581"/>
                  <a:pt x="522" y="582"/>
                </a:cubicBezTo>
                <a:cubicBezTo>
                  <a:pt x="521" y="583"/>
                  <a:pt x="519" y="585"/>
                  <a:pt x="517" y="584"/>
                </a:cubicBezTo>
                <a:cubicBezTo>
                  <a:pt x="517" y="584"/>
                  <a:pt x="518" y="584"/>
                  <a:pt x="518" y="584"/>
                </a:cubicBezTo>
                <a:cubicBezTo>
                  <a:pt x="518" y="583"/>
                  <a:pt x="519" y="583"/>
                  <a:pt x="519" y="582"/>
                </a:cubicBezTo>
                <a:cubicBezTo>
                  <a:pt x="519" y="581"/>
                  <a:pt x="519" y="580"/>
                  <a:pt x="519" y="579"/>
                </a:cubicBezTo>
                <a:cubicBezTo>
                  <a:pt x="522" y="578"/>
                  <a:pt x="525" y="577"/>
                  <a:pt x="528" y="576"/>
                </a:cubicBezTo>
                <a:cubicBezTo>
                  <a:pt x="529" y="576"/>
                  <a:pt x="531" y="576"/>
                  <a:pt x="533" y="576"/>
                </a:cubicBezTo>
                <a:cubicBezTo>
                  <a:pt x="537" y="575"/>
                  <a:pt x="541" y="576"/>
                  <a:pt x="545" y="577"/>
                </a:cubicBezTo>
                <a:cubicBezTo>
                  <a:pt x="545" y="577"/>
                  <a:pt x="546" y="577"/>
                  <a:pt x="546" y="577"/>
                </a:cubicBezTo>
                <a:cubicBezTo>
                  <a:pt x="548" y="578"/>
                  <a:pt x="549" y="579"/>
                  <a:pt x="550" y="580"/>
                </a:cubicBezTo>
                <a:cubicBezTo>
                  <a:pt x="554" y="582"/>
                  <a:pt x="558" y="582"/>
                  <a:pt x="560" y="583"/>
                </a:cubicBezTo>
                <a:cubicBezTo>
                  <a:pt x="561" y="584"/>
                  <a:pt x="562" y="585"/>
                  <a:pt x="563" y="586"/>
                </a:cubicBezTo>
                <a:cubicBezTo>
                  <a:pt x="566" y="587"/>
                  <a:pt x="572" y="588"/>
                  <a:pt x="573" y="589"/>
                </a:cubicBezTo>
                <a:cubicBezTo>
                  <a:pt x="573" y="590"/>
                  <a:pt x="573" y="590"/>
                  <a:pt x="572" y="591"/>
                </a:cubicBezTo>
                <a:cubicBezTo>
                  <a:pt x="573" y="591"/>
                  <a:pt x="573" y="591"/>
                  <a:pt x="573" y="591"/>
                </a:cubicBezTo>
                <a:cubicBezTo>
                  <a:pt x="578" y="591"/>
                  <a:pt x="579" y="593"/>
                  <a:pt x="582" y="594"/>
                </a:cubicBezTo>
                <a:close/>
                <a:moveTo>
                  <a:pt x="586" y="597"/>
                </a:moveTo>
                <a:cubicBezTo>
                  <a:pt x="586" y="597"/>
                  <a:pt x="586" y="597"/>
                  <a:pt x="586" y="597"/>
                </a:cubicBezTo>
                <a:cubicBezTo>
                  <a:pt x="586" y="597"/>
                  <a:pt x="587" y="597"/>
                  <a:pt x="587" y="596"/>
                </a:cubicBezTo>
                <a:cubicBezTo>
                  <a:pt x="587" y="596"/>
                  <a:pt x="588" y="596"/>
                  <a:pt x="588" y="596"/>
                </a:cubicBezTo>
                <a:cubicBezTo>
                  <a:pt x="591" y="596"/>
                  <a:pt x="593" y="597"/>
                  <a:pt x="595" y="597"/>
                </a:cubicBezTo>
                <a:cubicBezTo>
                  <a:pt x="597" y="598"/>
                  <a:pt x="597" y="597"/>
                  <a:pt x="598" y="596"/>
                </a:cubicBezTo>
                <a:cubicBezTo>
                  <a:pt x="599" y="597"/>
                  <a:pt x="600" y="597"/>
                  <a:pt x="601" y="597"/>
                </a:cubicBezTo>
                <a:cubicBezTo>
                  <a:pt x="601" y="597"/>
                  <a:pt x="601" y="596"/>
                  <a:pt x="602" y="596"/>
                </a:cubicBezTo>
                <a:cubicBezTo>
                  <a:pt x="603" y="598"/>
                  <a:pt x="606" y="597"/>
                  <a:pt x="608" y="598"/>
                </a:cubicBezTo>
                <a:cubicBezTo>
                  <a:pt x="609" y="602"/>
                  <a:pt x="616" y="602"/>
                  <a:pt x="618" y="605"/>
                </a:cubicBezTo>
                <a:cubicBezTo>
                  <a:pt x="617" y="606"/>
                  <a:pt x="617" y="607"/>
                  <a:pt x="616" y="607"/>
                </a:cubicBezTo>
                <a:cubicBezTo>
                  <a:pt x="615" y="606"/>
                  <a:pt x="613" y="604"/>
                  <a:pt x="611" y="606"/>
                </a:cubicBezTo>
                <a:cubicBezTo>
                  <a:pt x="610" y="605"/>
                  <a:pt x="610" y="605"/>
                  <a:pt x="609" y="605"/>
                </a:cubicBezTo>
                <a:cubicBezTo>
                  <a:pt x="607" y="605"/>
                  <a:pt x="607" y="607"/>
                  <a:pt x="605" y="607"/>
                </a:cubicBezTo>
                <a:cubicBezTo>
                  <a:pt x="605" y="606"/>
                  <a:pt x="604" y="606"/>
                  <a:pt x="604" y="605"/>
                </a:cubicBezTo>
                <a:cubicBezTo>
                  <a:pt x="601" y="606"/>
                  <a:pt x="600" y="608"/>
                  <a:pt x="599" y="610"/>
                </a:cubicBezTo>
                <a:cubicBezTo>
                  <a:pt x="598" y="610"/>
                  <a:pt x="597" y="608"/>
                  <a:pt x="596" y="607"/>
                </a:cubicBezTo>
                <a:cubicBezTo>
                  <a:pt x="594" y="607"/>
                  <a:pt x="592" y="607"/>
                  <a:pt x="591" y="607"/>
                </a:cubicBezTo>
                <a:cubicBezTo>
                  <a:pt x="589" y="607"/>
                  <a:pt x="587" y="607"/>
                  <a:pt x="586" y="607"/>
                </a:cubicBezTo>
                <a:cubicBezTo>
                  <a:pt x="585" y="607"/>
                  <a:pt x="585" y="608"/>
                  <a:pt x="584" y="608"/>
                </a:cubicBezTo>
                <a:cubicBezTo>
                  <a:pt x="582" y="607"/>
                  <a:pt x="581" y="607"/>
                  <a:pt x="580" y="605"/>
                </a:cubicBezTo>
                <a:cubicBezTo>
                  <a:pt x="580" y="605"/>
                  <a:pt x="580" y="605"/>
                  <a:pt x="581" y="605"/>
                </a:cubicBezTo>
                <a:cubicBezTo>
                  <a:pt x="581" y="605"/>
                  <a:pt x="581" y="604"/>
                  <a:pt x="581" y="604"/>
                </a:cubicBezTo>
                <a:cubicBezTo>
                  <a:pt x="585" y="605"/>
                  <a:pt x="591" y="606"/>
                  <a:pt x="593" y="604"/>
                </a:cubicBezTo>
                <a:cubicBezTo>
                  <a:pt x="593" y="604"/>
                  <a:pt x="593" y="604"/>
                  <a:pt x="593" y="604"/>
                </a:cubicBezTo>
                <a:cubicBezTo>
                  <a:pt x="590" y="603"/>
                  <a:pt x="592" y="601"/>
                  <a:pt x="591" y="599"/>
                </a:cubicBezTo>
                <a:cubicBezTo>
                  <a:pt x="590" y="598"/>
                  <a:pt x="588" y="598"/>
                  <a:pt x="586" y="597"/>
                </a:cubicBezTo>
                <a:close/>
                <a:moveTo>
                  <a:pt x="625" y="606"/>
                </a:moveTo>
                <a:cubicBezTo>
                  <a:pt x="625" y="606"/>
                  <a:pt x="625" y="605"/>
                  <a:pt x="626" y="605"/>
                </a:cubicBezTo>
                <a:cubicBezTo>
                  <a:pt x="628" y="605"/>
                  <a:pt x="633" y="605"/>
                  <a:pt x="634" y="606"/>
                </a:cubicBezTo>
                <a:cubicBezTo>
                  <a:pt x="634" y="609"/>
                  <a:pt x="632" y="608"/>
                  <a:pt x="630" y="608"/>
                </a:cubicBezTo>
                <a:cubicBezTo>
                  <a:pt x="628" y="608"/>
                  <a:pt x="627" y="609"/>
                  <a:pt x="625" y="609"/>
                </a:cubicBezTo>
                <a:cubicBezTo>
                  <a:pt x="625" y="608"/>
                  <a:pt x="625" y="607"/>
                  <a:pt x="625" y="606"/>
                </a:cubicBezTo>
                <a:close/>
                <a:moveTo>
                  <a:pt x="627" y="681"/>
                </a:moveTo>
                <a:cubicBezTo>
                  <a:pt x="627" y="681"/>
                  <a:pt x="627" y="681"/>
                  <a:pt x="627" y="681"/>
                </a:cubicBezTo>
                <a:cubicBezTo>
                  <a:pt x="629" y="681"/>
                  <a:pt x="630" y="681"/>
                  <a:pt x="631" y="680"/>
                </a:cubicBezTo>
                <a:cubicBezTo>
                  <a:pt x="631" y="680"/>
                  <a:pt x="631" y="680"/>
                  <a:pt x="632" y="680"/>
                </a:cubicBezTo>
                <a:cubicBezTo>
                  <a:pt x="632" y="680"/>
                  <a:pt x="632" y="680"/>
                  <a:pt x="632" y="681"/>
                </a:cubicBezTo>
                <a:cubicBezTo>
                  <a:pt x="631" y="682"/>
                  <a:pt x="631" y="683"/>
                  <a:pt x="631" y="685"/>
                </a:cubicBezTo>
                <a:cubicBezTo>
                  <a:pt x="630" y="685"/>
                  <a:pt x="628" y="685"/>
                  <a:pt x="626" y="685"/>
                </a:cubicBezTo>
                <a:cubicBezTo>
                  <a:pt x="626" y="685"/>
                  <a:pt x="626" y="685"/>
                  <a:pt x="626" y="685"/>
                </a:cubicBezTo>
                <a:cubicBezTo>
                  <a:pt x="626" y="685"/>
                  <a:pt x="626" y="685"/>
                  <a:pt x="626" y="685"/>
                </a:cubicBezTo>
                <a:cubicBezTo>
                  <a:pt x="627" y="684"/>
                  <a:pt x="628" y="684"/>
                  <a:pt x="628" y="684"/>
                </a:cubicBezTo>
                <a:cubicBezTo>
                  <a:pt x="628" y="683"/>
                  <a:pt x="628" y="683"/>
                  <a:pt x="628" y="682"/>
                </a:cubicBezTo>
                <a:cubicBezTo>
                  <a:pt x="628" y="682"/>
                  <a:pt x="628" y="682"/>
                  <a:pt x="627" y="681"/>
                </a:cubicBezTo>
                <a:close/>
                <a:moveTo>
                  <a:pt x="665" y="416"/>
                </a:moveTo>
                <a:cubicBezTo>
                  <a:pt x="668" y="415"/>
                  <a:pt x="669" y="410"/>
                  <a:pt x="672" y="414"/>
                </a:cubicBezTo>
                <a:cubicBezTo>
                  <a:pt x="671" y="418"/>
                  <a:pt x="663" y="419"/>
                  <a:pt x="662" y="415"/>
                </a:cubicBezTo>
                <a:cubicBezTo>
                  <a:pt x="661" y="412"/>
                  <a:pt x="666" y="408"/>
                  <a:pt x="667" y="406"/>
                </a:cubicBezTo>
                <a:cubicBezTo>
                  <a:pt x="668" y="407"/>
                  <a:pt x="668" y="407"/>
                  <a:pt x="669" y="408"/>
                </a:cubicBezTo>
                <a:cubicBezTo>
                  <a:pt x="669" y="409"/>
                  <a:pt x="668" y="411"/>
                  <a:pt x="667" y="412"/>
                </a:cubicBezTo>
                <a:cubicBezTo>
                  <a:pt x="666" y="413"/>
                  <a:pt x="664" y="413"/>
                  <a:pt x="664" y="415"/>
                </a:cubicBezTo>
                <a:cubicBezTo>
                  <a:pt x="665" y="415"/>
                  <a:pt x="665" y="416"/>
                  <a:pt x="665" y="416"/>
                </a:cubicBezTo>
                <a:close/>
                <a:moveTo>
                  <a:pt x="710" y="750"/>
                </a:moveTo>
                <a:cubicBezTo>
                  <a:pt x="709" y="751"/>
                  <a:pt x="709" y="754"/>
                  <a:pt x="708" y="756"/>
                </a:cubicBezTo>
                <a:cubicBezTo>
                  <a:pt x="706" y="758"/>
                  <a:pt x="700" y="759"/>
                  <a:pt x="697" y="758"/>
                </a:cubicBezTo>
                <a:cubicBezTo>
                  <a:pt x="696" y="756"/>
                  <a:pt x="696" y="751"/>
                  <a:pt x="698" y="749"/>
                </a:cubicBezTo>
                <a:cubicBezTo>
                  <a:pt x="701" y="749"/>
                  <a:pt x="709" y="749"/>
                  <a:pt x="710" y="750"/>
                </a:cubicBezTo>
                <a:close/>
                <a:moveTo>
                  <a:pt x="716" y="403"/>
                </a:moveTo>
                <a:cubicBezTo>
                  <a:pt x="716" y="405"/>
                  <a:pt x="714" y="407"/>
                  <a:pt x="714" y="409"/>
                </a:cubicBezTo>
                <a:cubicBezTo>
                  <a:pt x="713" y="409"/>
                  <a:pt x="711" y="408"/>
                  <a:pt x="710" y="408"/>
                </a:cubicBezTo>
                <a:cubicBezTo>
                  <a:pt x="710" y="407"/>
                  <a:pt x="710" y="407"/>
                  <a:pt x="710" y="406"/>
                </a:cubicBezTo>
                <a:cubicBezTo>
                  <a:pt x="709" y="406"/>
                  <a:pt x="709" y="407"/>
                  <a:pt x="708" y="407"/>
                </a:cubicBezTo>
                <a:cubicBezTo>
                  <a:pt x="708" y="407"/>
                  <a:pt x="708" y="407"/>
                  <a:pt x="707" y="407"/>
                </a:cubicBezTo>
                <a:cubicBezTo>
                  <a:pt x="707" y="407"/>
                  <a:pt x="707" y="406"/>
                  <a:pt x="707" y="406"/>
                </a:cubicBezTo>
                <a:cubicBezTo>
                  <a:pt x="708" y="405"/>
                  <a:pt x="708" y="404"/>
                  <a:pt x="709" y="403"/>
                </a:cubicBezTo>
                <a:cubicBezTo>
                  <a:pt x="708" y="402"/>
                  <a:pt x="708" y="402"/>
                  <a:pt x="707" y="401"/>
                </a:cubicBezTo>
                <a:cubicBezTo>
                  <a:pt x="707" y="401"/>
                  <a:pt x="707" y="401"/>
                  <a:pt x="707" y="401"/>
                </a:cubicBezTo>
                <a:cubicBezTo>
                  <a:pt x="705" y="403"/>
                  <a:pt x="701" y="405"/>
                  <a:pt x="699" y="408"/>
                </a:cubicBezTo>
                <a:cubicBezTo>
                  <a:pt x="698" y="408"/>
                  <a:pt x="697" y="407"/>
                  <a:pt x="696" y="407"/>
                </a:cubicBezTo>
                <a:cubicBezTo>
                  <a:pt x="696" y="406"/>
                  <a:pt x="696" y="407"/>
                  <a:pt x="696" y="406"/>
                </a:cubicBezTo>
                <a:cubicBezTo>
                  <a:pt x="700" y="405"/>
                  <a:pt x="700" y="403"/>
                  <a:pt x="703" y="402"/>
                </a:cubicBezTo>
                <a:cubicBezTo>
                  <a:pt x="703" y="402"/>
                  <a:pt x="703" y="402"/>
                  <a:pt x="703" y="401"/>
                </a:cubicBezTo>
                <a:cubicBezTo>
                  <a:pt x="702" y="401"/>
                  <a:pt x="700" y="401"/>
                  <a:pt x="699" y="401"/>
                </a:cubicBezTo>
                <a:cubicBezTo>
                  <a:pt x="699" y="402"/>
                  <a:pt x="699" y="402"/>
                  <a:pt x="698" y="403"/>
                </a:cubicBezTo>
                <a:cubicBezTo>
                  <a:pt x="698" y="403"/>
                  <a:pt x="698" y="403"/>
                  <a:pt x="697" y="403"/>
                </a:cubicBezTo>
                <a:cubicBezTo>
                  <a:pt x="697" y="403"/>
                  <a:pt x="697" y="402"/>
                  <a:pt x="697" y="402"/>
                </a:cubicBezTo>
                <a:cubicBezTo>
                  <a:pt x="697" y="402"/>
                  <a:pt x="697" y="401"/>
                  <a:pt x="697" y="400"/>
                </a:cubicBezTo>
                <a:cubicBezTo>
                  <a:pt x="696" y="400"/>
                  <a:pt x="696" y="400"/>
                  <a:pt x="695" y="401"/>
                </a:cubicBezTo>
                <a:cubicBezTo>
                  <a:pt x="695" y="402"/>
                  <a:pt x="692" y="403"/>
                  <a:pt x="690" y="402"/>
                </a:cubicBezTo>
                <a:cubicBezTo>
                  <a:pt x="687" y="402"/>
                  <a:pt x="685" y="402"/>
                  <a:pt x="682" y="401"/>
                </a:cubicBezTo>
                <a:cubicBezTo>
                  <a:pt x="680" y="401"/>
                  <a:pt x="678" y="402"/>
                  <a:pt x="676" y="402"/>
                </a:cubicBezTo>
                <a:cubicBezTo>
                  <a:pt x="676" y="401"/>
                  <a:pt x="675" y="400"/>
                  <a:pt x="675" y="399"/>
                </a:cubicBezTo>
                <a:cubicBezTo>
                  <a:pt x="677" y="397"/>
                  <a:pt x="680" y="396"/>
                  <a:pt x="682" y="395"/>
                </a:cubicBezTo>
                <a:cubicBezTo>
                  <a:pt x="681" y="394"/>
                  <a:pt x="680" y="394"/>
                  <a:pt x="679" y="394"/>
                </a:cubicBezTo>
                <a:cubicBezTo>
                  <a:pt x="679" y="394"/>
                  <a:pt x="679" y="393"/>
                  <a:pt x="679" y="393"/>
                </a:cubicBezTo>
                <a:cubicBezTo>
                  <a:pt x="681" y="390"/>
                  <a:pt x="683" y="392"/>
                  <a:pt x="684" y="390"/>
                </a:cubicBezTo>
                <a:cubicBezTo>
                  <a:pt x="684" y="389"/>
                  <a:pt x="683" y="388"/>
                  <a:pt x="682" y="387"/>
                </a:cubicBezTo>
                <a:cubicBezTo>
                  <a:pt x="684" y="382"/>
                  <a:pt x="689" y="375"/>
                  <a:pt x="693" y="372"/>
                </a:cubicBezTo>
                <a:cubicBezTo>
                  <a:pt x="695" y="372"/>
                  <a:pt x="696" y="371"/>
                  <a:pt x="698" y="371"/>
                </a:cubicBezTo>
                <a:cubicBezTo>
                  <a:pt x="698" y="371"/>
                  <a:pt x="699" y="371"/>
                  <a:pt x="699" y="371"/>
                </a:cubicBezTo>
                <a:cubicBezTo>
                  <a:pt x="699" y="371"/>
                  <a:pt x="699" y="371"/>
                  <a:pt x="699" y="372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98" y="372"/>
                  <a:pt x="697" y="373"/>
                  <a:pt x="696" y="373"/>
                </a:cubicBezTo>
                <a:cubicBezTo>
                  <a:pt x="698" y="377"/>
                  <a:pt x="691" y="381"/>
                  <a:pt x="691" y="386"/>
                </a:cubicBezTo>
                <a:cubicBezTo>
                  <a:pt x="693" y="385"/>
                  <a:pt x="693" y="383"/>
                  <a:pt x="695" y="383"/>
                </a:cubicBezTo>
                <a:cubicBezTo>
                  <a:pt x="696" y="383"/>
                  <a:pt x="697" y="383"/>
                  <a:pt x="698" y="384"/>
                </a:cubicBezTo>
                <a:cubicBezTo>
                  <a:pt x="697" y="384"/>
                  <a:pt x="697" y="385"/>
                  <a:pt x="696" y="386"/>
                </a:cubicBezTo>
                <a:cubicBezTo>
                  <a:pt x="696" y="386"/>
                  <a:pt x="696" y="386"/>
                  <a:pt x="696" y="386"/>
                </a:cubicBezTo>
                <a:cubicBezTo>
                  <a:pt x="696" y="386"/>
                  <a:pt x="696" y="386"/>
                  <a:pt x="696" y="386"/>
                </a:cubicBezTo>
                <a:cubicBezTo>
                  <a:pt x="698" y="388"/>
                  <a:pt x="700" y="390"/>
                  <a:pt x="703" y="389"/>
                </a:cubicBezTo>
                <a:cubicBezTo>
                  <a:pt x="703" y="388"/>
                  <a:pt x="704" y="388"/>
                  <a:pt x="704" y="387"/>
                </a:cubicBezTo>
                <a:cubicBezTo>
                  <a:pt x="707" y="387"/>
                  <a:pt x="709" y="388"/>
                  <a:pt x="711" y="389"/>
                </a:cubicBezTo>
                <a:cubicBezTo>
                  <a:pt x="711" y="390"/>
                  <a:pt x="710" y="390"/>
                  <a:pt x="710" y="390"/>
                </a:cubicBezTo>
                <a:cubicBezTo>
                  <a:pt x="709" y="391"/>
                  <a:pt x="708" y="392"/>
                  <a:pt x="707" y="393"/>
                </a:cubicBezTo>
                <a:cubicBezTo>
                  <a:pt x="707" y="393"/>
                  <a:pt x="707" y="393"/>
                  <a:pt x="707" y="393"/>
                </a:cubicBezTo>
                <a:cubicBezTo>
                  <a:pt x="708" y="394"/>
                  <a:pt x="709" y="395"/>
                  <a:pt x="709" y="395"/>
                </a:cubicBezTo>
                <a:cubicBezTo>
                  <a:pt x="711" y="395"/>
                  <a:pt x="712" y="395"/>
                  <a:pt x="712" y="394"/>
                </a:cubicBezTo>
                <a:cubicBezTo>
                  <a:pt x="713" y="394"/>
                  <a:pt x="713" y="394"/>
                  <a:pt x="713" y="395"/>
                </a:cubicBezTo>
                <a:cubicBezTo>
                  <a:pt x="713" y="395"/>
                  <a:pt x="713" y="395"/>
                  <a:pt x="713" y="395"/>
                </a:cubicBezTo>
                <a:cubicBezTo>
                  <a:pt x="711" y="397"/>
                  <a:pt x="711" y="396"/>
                  <a:pt x="709" y="398"/>
                </a:cubicBezTo>
                <a:cubicBezTo>
                  <a:pt x="709" y="398"/>
                  <a:pt x="709" y="398"/>
                  <a:pt x="709" y="398"/>
                </a:cubicBezTo>
                <a:cubicBezTo>
                  <a:pt x="709" y="399"/>
                  <a:pt x="710" y="400"/>
                  <a:pt x="710" y="401"/>
                </a:cubicBezTo>
                <a:cubicBezTo>
                  <a:pt x="710" y="401"/>
                  <a:pt x="711" y="401"/>
                  <a:pt x="711" y="401"/>
                </a:cubicBezTo>
                <a:cubicBezTo>
                  <a:pt x="711" y="400"/>
                  <a:pt x="711" y="400"/>
                  <a:pt x="712" y="400"/>
                </a:cubicBezTo>
                <a:cubicBezTo>
                  <a:pt x="712" y="400"/>
                  <a:pt x="713" y="400"/>
                  <a:pt x="713" y="400"/>
                </a:cubicBezTo>
                <a:cubicBezTo>
                  <a:pt x="713" y="400"/>
                  <a:pt x="713" y="400"/>
                  <a:pt x="713" y="400"/>
                </a:cubicBezTo>
                <a:cubicBezTo>
                  <a:pt x="713" y="402"/>
                  <a:pt x="713" y="403"/>
                  <a:pt x="716" y="403"/>
                </a:cubicBezTo>
                <a:close/>
                <a:moveTo>
                  <a:pt x="747" y="269"/>
                </a:moveTo>
                <a:cubicBezTo>
                  <a:pt x="747" y="268"/>
                  <a:pt x="749" y="268"/>
                  <a:pt x="749" y="267"/>
                </a:cubicBezTo>
                <a:cubicBezTo>
                  <a:pt x="749" y="267"/>
                  <a:pt x="749" y="267"/>
                  <a:pt x="750" y="267"/>
                </a:cubicBezTo>
                <a:cubicBezTo>
                  <a:pt x="750" y="267"/>
                  <a:pt x="750" y="267"/>
                  <a:pt x="750" y="268"/>
                </a:cubicBezTo>
                <a:cubicBezTo>
                  <a:pt x="749" y="268"/>
                  <a:pt x="748" y="269"/>
                  <a:pt x="747" y="269"/>
                </a:cubicBezTo>
                <a:cubicBezTo>
                  <a:pt x="747" y="269"/>
                  <a:pt x="747" y="269"/>
                  <a:pt x="747" y="269"/>
                </a:cubicBezTo>
                <a:close/>
                <a:moveTo>
                  <a:pt x="554" y="1034"/>
                </a:moveTo>
                <a:cubicBezTo>
                  <a:pt x="554" y="1034"/>
                  <a:pt x="553" y="1034"/>
                  <a:pt x="553" y="1034"/>
                </a:cubicBezTo>
                <a:cubicBezTo>
                  <a:pt x="552" y="1034"/>
                  <a:pt x="551" y="1034"/>
                  <a:pt x="550" y="1033"/>
                </a:cubicBezTo>
                <a:cubicBezTo>
                  <a:pt x="551" y="1030"/>
                  <a:pt x="551" y="1026"/>
                  <a:pt x="552" y="1023"/>
                </a:cubicBezTo>
                <a:cubicBezTo>
                  <a:pt x="553" y="1023"/>
                  <a:pt x="553" y="1023"/>
                  <a:pt x="554" y="1023"/>
                </a:cubicBezTo>
                <a:cubicBezTo>
                  <a:pt x="554" y="1023"/>
                  <a:pt x="554" y="1023"/>
                  <a:pt x="555" y="1023"/>
                </a:cubicBezTo>
                <a:cubicBezTo>
                  <a:pt x="555" y="1024"/>
                  <a:pt x="555" y="1024"/>
                  <a:pt x="556" y="1025"/>
                </a:cubicBezTo>
                <a:cubicBezTo>
                  <a:pt x="555" y="1026"/>
                  <a:pt x="554" y="1026"/>
                  <a:pt x="553" y="1027"/>
                </a:cubicBezTo>
                <a:cubicBezTo>
                  <a:pt x="554" y="1028"/>
                  <a:pt x="554" y="1029"/>
                  <a:pt x="555" y="1030"/>
                </a:cubicBezTo>
                <a:cubicBezTo>
                  <a:pt x="554" y="1031"/>
                  <a:pt x="554" y="1033"/>
                  <a:pt x="554" y="1034"/>
                </a:cubicBezTo>
                <a:close/>
                <a:moveTo>
                  <a:pt x="268" y="203"/>
                </a:moveTo>
                <a:cubicBezTo>
                  <a:pt x="268" y="202"/>
                  <a:pt x="266" y="200"/>
                  <a:pt x="267" y="199"/>
                </a:cubicBezTo>
                <a:cubicBezTo>
                  <a:pt x="268" y="198"/>
                  <a:pt x="271" y="197"/>
                  <a:pt x="271" y="198"/>
                </a:cubicBezTo>
                <a:cubicBezTo>
                  <a:pt x="272" y="199"/>
                  <a:pt x="273" y="201"/>
                  <a:pt x="272" y="202"/>
                </a:cubicBezTo>
                <a:cubicBezTo>
                  <a:pt x="276" y="206"/>
                  <a:pt x="280" y="199"/>
                  <a:pt x="282" y="198"/>
                </a:cubicBezTo>
                <a:cubicBezTo>
                  <a:pt x="284" y="197"/>
                  <a:pt x="291" y="200"/>
                  <a:pt x="293" y="201"/>
                </a:cubicBezTo>
                <a:cubicBezTo>
                  <a:pt x="301" y="204"/>
                  <a:pt x="315" y="210"/>
                  <a:pt x="326" y="208"/>
                </a:cubicBezTo>
                <a:cubicBezTo>
                  <a:pt x="330" y="208"/>
                  <a:pt x="336" y="212"/>
                  <a:pt x="337" y="215"/>
                </a:cubicBezTo>
                <a:cubicBezTo>
                  <a:pt x="334" y="215"/>
                  <a:pt x="331" y="215"/>
                  <a:pt x="329" y="216"/>
                </a:cubicBezTo>
                <a:cubicBezTo>
                  <a:pt x="328" y="217"/>
                  <a:pt x="328" y="218"/>
                  <a:pt x="328" y="219"/>
                </a:cubicBezTo>
                <a:cubicBezTo>
                  <a:pt x="333" y="220"/>
                  <a:pt x="340" y="223"/>
                  <a:pt x="348" y="221"/>
                </a:cubicBezTo>
                <a:cubicBezTo>
                  <a:pt x="351" y="221"/>
                  <a:pt x="355" y="219"/>
                  <a:pt x="359" y="219"/>
                </a:cubicBezTo>
                <a:cubicBezTo>
                  <a:pt x="362" y="219"/>
                  <a:pt x="363" y="221"/>
                  <a:pt x="365" y="222"/>
                </a:cubicBezTo>
                <a:cubicBezTo>
                  <a:pt x="369" y="223"/>
                  <a:pt x="372" y="223"/>
                  <a:pt x="374" y="225"/>
                </a:cubicBezTo>
                <a:cubicBezTo>
                  <a:pt x="374" y="226"/>
                  <a:pt x="374" y="226"/>
                  <a:pt x="374" y="227"/>
                </a:cubicBezTo>
                <a:cubicBezTo>
                  <a:pt x="372" y="227"/>
                  <a:pt x="371" y="228"/>
                  <a:pt x="372" y="228"/>
                </a:cubicBezTo>
                <a:cubicBezTo>
                  <a:pt x="373" y="230"/>
                  <a:pt x="375" y="232"/>
                  <a:pt x="377" y="233"/>
                </a:cubicBezTo>
                <a:cubicBezTo>
                  <a:pt x="377" y="232"/>
                  <a:pt x="377" y="231"/>
                  <a:pt x="377" y="230"/>
                </a:cubicBezTo>
                <a:cubicBezTo>
                  <a:pt x="378" y="230"/>
                  <a:pt x="379" y="229"/>
                  <a:pt x="380" y="229"/>
                </a:cubicBezTo>
                <a:cubicBezTo>
                  <a:pt x="379" y="225"/>
                  <a:pt x="374" y="226"/>
                  <a:pt x="377" y="219"/>
                </a:cubicBezTo>
                <a:cubicBezTo>
                  <a:pt x="379" y="219"/>
                  <a:pt x="383" y="218"/>
                  <a:pt x="386" y="217"/>
                </a:cubicBezTo>
                <a:cubicBezTo>
                  <a:pt x="386" y="216"/>
                  <a:pt x="387" y="215"/>
                  <a:pt x="387" y="215"/>
                </a:cubicBezTo>
                <a:cubicBezTo>
                  <a:pt x="393" y="214"/>
                  <a:pt x="395" y="218"/>
                  <a:pt x="402" y="217"/>
                </a:cubicBezTo>
                <a:cubicBezTo>
                  <a:pt x="403" y="219"/>
                  <a:pt x="410" y="223"/>
                  <a:pt x="415" y="221"/>
                </a:cubicBezTo>
                <a:cubicBezTo>
                  <a:pt x="416" y="221"/>
                  <a:pt x="417" y="220"/>
                  <a:pt x="418" y="220"/>
                </a:cubicBezTo>
                <a:cubicBezTo>
                  <a:pt x="424" y="220"/>
                  <a:pt x="430" y="221"/>
                  <a:pt x="434" y="219"/>
                </a:cubicBezTo>
                <a:cubicBezTo>
                  <a:pt x="436" y="220"/>
                  <a:pt x="437" y="223"/>
                  <a:pt x="441" y="223"/>
                </a:cubicBezTo>
                <a:cubicBezTo>
                  <a:pt x="441" y="222"/>
                  <a:pt x="442" y="220"/>
                  <a:pt x="441" y="219"/>
                </a:cubicBezTo>
                <a:cubicBezTo>
                  <a:pt x="439" y="217"/>
                  <a:pt x="436" y="217"/>
                  <a:pt x="434" y="217"/>
                </a:cubicBezTo>
                <a:cubicBezTo>
                  <a:pt x="434" y="216"/>
                  <a:pt x="434" y="215"/>
                  <a:pt x="434" y="214"/>
                </a:cubicBezTo>
                <a:cubicBezTo>
                  <a:pt x="438" y="214"/>
                  <a:pt x="440" y="215"/>
                  <a:pt x="443" y="216"/>
                </a:cubicBezTo>
                <a:cubicBezTo>
                  <a:pt x="445" y="217"/>
                  <a:pt x="446" y="217"/>
                  <a:pt x="447" y="217"/>
                </a:cubicBezTo>
                <a:cubicBezTo>
                  <a:pt x="447" y="219"/>
                  <a:pt x="447" y="221"/>
                  <a:pt x="446" y="223"/>
                </a:cubicBezTo>
                <a:cubicBezTo>
                  <a:pt x="446" y="227"/>
                  <a:pt x="451" y="227"/>
                  <a:pt x="453" y="228"/>
                </a:cubicBezTo>
                <a:cubicBezTo>
                  <a:pt x="453" y="224"/>
                  <a:pt x="450" y="220"/>
                  <a:pt x="453" y="218"/>
                </a:cubicBezTo>
                <a:cubicBezTo>
                  <a:pt x="454" y="218"/>
                  <a:pt x="456" y="218"/>
                  <a:pt x="457" y="217"/>
                </a:cubicBezTo>
                <a:cubicBezTo>
                  <a:pt x="458" y="216"/>
                  <a:pt x="459" y="215"/>
                  <a:pt x="460" y="214"/>
                </a:cubicBezTo>
                <a:cubicBezTo>
                  <a:pt x="462" y="212"/>
                  <a:pt x="463" y="214"/>
                  <a:pt x="465" y="212"/>
                </a:cubicBezTo>
                <a:cubicBezTo>
                  <a:pt x="464" y="211"/>
                  <a:pt x="464" y="208"/>
                  <a:pt x="462" y="208"/>
                </a:cubicBezTo>
                <a:cubicBezTo>
                  <a:pt x="461" y="209"/>
                  <a:pt x="460" y="209"/>
                  <a:pt x="457" y="209"/>
                </a:cubicBezTo>
                <a:cubicBezTo>
                  <a:pt x="457" y="209"/>
                  <a:pt x="457" y="209"/>
                  <a:pt x="457" y="209"/>
                </a:cubicBezTo>
                <a:cubicBezTo>
                  <a:pt x="458" y="208"/>
                  <a:pt x="458" y="207"/>
                  <a:pt x="459" y="206"/>
                </a:cubicBezTo>
                <a:cubicBezTo>
                  <a:pt x="461" y="206"/>
                  <a:pt x="461" y="205"/>
                  <a:pt x="464" y="205"/>
                </a:cubicBezTo>
                <a:cubicBezTo>
                  <a:pt x="465" y="206"/>
                  <a:pt x="466" y="207"/>
                  <a:pt x="467" y="208"/>
                </a:cubicBezTo>
                <a:cubicBezTo>
                  <a:pt x="467" y="206"/>
                  <a:pt x="467" y="204"/>
                  <a:pt x="467" y="202"/>
                </a:cubicBezTo>
                <a:cubicBezTo>
                  <a:pt x="467" y="202"/>
                  <a:pt x="467" y="202"/>
                  <a:pt x="467" y="202"/>
                </a:cubicBezTo>
                <a:cubicBezTo>
                  <a:pt x="462" y="203"/>
                  <a:pt x="461" y="201"/>
                  <a:pt x="458" y="200"/>
                </a:cubicBezTo>
                <a:cubicBezTo>
                  <a:pt x="458" y="200"/>
                  <a:pt x="457" y="200"/>
                  <a:pt x="456" y="201"/>
                </a:cubicBezTo>
                <a:cubicBezTo>
                  <a:pt x="452" y="200"/>
                  <a:pt x="445" y="198"/>
                  <a:pt x="446" y="193"/>
                </a:cubicBezTo>
                <a:cubicBezTo>
                  <a:pt x="447" y="193"/>
                  <a:pt x="448" y="191"/>
                  <a:pt x="449" y="190"/>
                </a:cubicBezTo>
                <a:cubicBezTo>
                  <a:pt x="448" y="189"/>
                  <a:pt x="446" y="188"/>
                  <a:pt x="444" y="187"/>
                </a:cubicBezTo>
                <a:cubicBezTo>
                  <a:pt x="445" y="185"/>
                  <a:pt x="446" y="183"/>
                  <a:pt x="448" y="182"/>
                </a:cubicBezTo>
                <a:cubicBezTo>
                  <a:pt x="450" y="181"/>
                  <a:pt x="450" y="183"/>
                  <a:pt x="452" y="183"/>
                </a:cubicBezTo>
                <a:cubicBezTo>
                  <a:pt x="452" y="182"/>
                  <a:pt x="452" y="181"/>
                  <a:pt x="452" y="181"/>
                </a:cubicBezTo>
                <a:cubicBezTo>
                  <a:pt x="451" y="180"/>
                  <a:pt x="450" y="179"/>
                  <a:pt x="450" y="178"/>
                </a:cubicBezTo>
                <a:cubicBezTo>
                  <a:pt x="451" y="177"/>
                  <a:pt x="451" y="176"/>
                  <a:pt x="452" y="176"/>
                </a:cubicBezTo>
                <a:cubicBezTo>
                  <a:pt x="458" y="174"/>
                  <a:pt x="465" y="178"/>
                  <a:pt x="466" y="181"/>
                </a:cubicBezTo>
                <a:cubicBezTo>
                  <a:pt x="467" y="183"/>
                  <a:pt x="466" y="184"/>
                  <a:pt x="467" y="186"/>
                </a:cubicBezTo>
                <a:cubicBezTo>
                  <a:pt x="468" y="187"/>
                  <a:pt x="474" y="192"/>
                  <a:pt x="475" y="194"/>
                </a:cubicBezTo>
                <a:cubicBezTo>
                  <a:pt x="475" y="194"/>
                  <a:pt x="475" y="195"/>
                  <a:pt x="474" y="195"/>
                </a:cubicBezTo>
                <a:cubicBezTo>
                  <a:pt x="472" y="195"/>
                  <a:pt x="471" y="196"/>
                  <a:pt x="470" y="197"/>
                </a:cubicBezTo>
                <a:cubicBezTo>
                  <a:pt x="470" y="198"/>
                  <a:pt x="470" y="199"/>
                  <a:pt x="469" y="200"/>
                </a:cubicBezTo>
                <a:cubicBezTo>
                  <a:pt x="471" y="200"/>
                  <a:pt x="472" y="201"/>
                  <a:pt x="473" y="201"/>
                </a:cubicBezTo>
                <a:cubicBezTo>
                  <a:pt x="475" y="201"/>
                  <a:pt x="476" y="201"/>
                  <a:pt x="476" y="201"/>
                </a:cubicBezTo>
                <a:cubicBezTo>
                  <a:pt x="479" y="200"/>
                  <a:pt x="481" y="202"/>
                  <a:pt x="482" y="202"/>
                </a:cubicBezTo>
                <a:cubicBezTo>
                  <a:pt x="482" y="204"/>
                  <a:pt x="481" y="204"/>
                  <a:pt x="480" y="205"/>
                </a:cubicBezTo>
                <a:cubicBezTo>
                  <a:pt x="480" y="207"/>
                  <a:pt x="482" y="207"/>
                  <a:pt x="482" y="208"/>
                </a:cubicBezTo>
                <a:cubicBezTo>
                  <a:pt x="483" y="210"/>
                  <a:pt x="483" y="212"/>
                  <a:pt x="483" y="215"/>
                </a:cubicBezTo>
                <a:cubicBezTo>
                  <a:pt x="489" y="214"/>
                  <a:pt x="488" y="208"/>
                  <a:pt x="491" y="205"/>
                </a:cubicBezTo>
                <a:cubicBezTo>
                  <a:pt x="495" y="205"/>
                  <a:pt x="500" y="211"/>
                  <a:pt x="499" y="215"/>
                </a:cubicBezTo>
                <a:cubicBezTo>
                  <a:pt x="498" y="215"/>
                  <a:pt x="497" y="215"/>
                  <a:pt x="496" y="215"/>
                </a:cubicBezTo>
                <a:cubicBezTo>
                  <a:pt x="495" y="216"/>
                  <a:pt x="495" y="217"/>
                  <a:pt x="495" y="219"/>
                </a:cubicBezTo>
                <a:cubicBezTo>
                  <a:pt x="495" y="220"/>
                  <a:pt x="501" y="226"/>
                  <a:pt x="502" y="227"/>
                </a:cubicBezTo>
                <a:cubicBezTo>
                  <a:pt x="504" y="227"/>
                  <a:pt x="506" y="226"/>
                  <a:pt x="507" y="225"/>
                </a:cubicBezTo>
                <a:cubicBezTo>
                  <a:pt x="507" y="221"/>
                  <a:pt x="510" y="221"/>
                  <a:pt x="512" y="218"/>
                </a:cubicBezTo>
                <a:cubicBezTo>
                  <a:pt x="513" y="216"/>
                  <a:pt x="512" y="212"/>
                  <a:pt x="514" y="210"/>
                </a:cubicBezTo>
                <a:cubicBezTo>
                  <a:pt x="516" y="210"/>
                  <a:pt x="518" y="211"/>
                  <a:pt x="519" y="210"/>
                </a:cubicBezTo>
                <a:cubicBezTo>
                  <a:pt x="519" y="209"/>
                  <a:pt x="519" y="209"/>
                  <a:pt x="519" y="208"/>
                </a:cubicBezTo>
                <a:cubicBezTo>
                  <a:pt x="517" y="207"/>
                  <a:pt x="515" y="206"/>
                  <a:pt x="514" y="204"/>
                </a:cubicBezTo>
                <a:cubicBezTo>
                  <a:pt x="514" y="203"/>
                  <a:pt x="514" y="201"/>
                  <a:pt x="514" y="200"/>
                </a:cubicBezTo>
                <a:cubicBezTo>
                  <a:pt x="515" y="200"/>
                  <a:pt x="515" y="199"/>
                  <a:pt x="516" y="199"/>
                </a:cubicBezTo>
                <a:cubicBezTo>
                  <a:pt x="520" y="199"/>
                  <a:pt x="523" y="199"/>
                  <a:pt x="527" y="201"/>
                </a:cubicBezTo>
                <a:cubicBezTo>
                  <a:pt x="528" y="201"/>
                  <a:pt x="529" y="201"/>
                  <a:pt x="530" y="202"/>
                </a:cubicBezTo>
                <a:cubicBezTo>
                  <a:pt x="532" y="203"/>
                  <a:pt x="533" y="204"/>
                  <a:pt x="534" y="205"/>
                </a:cubicBezTo>
                <a:cubicBezTo>
                  <a:pt x="535" y="205"/>
                  <a:pt x="537" y="204"/>
                  <a:pt x="537" y="205"/>
                </a:cubicBezTo>
                <a:cubicBezTo>
                  <a:pt x="539" y="206"/>
                  <a:pt x="539" y="210"/>
                  <a:pt x="538" y="211"/>
                </a:cubicBezTo>
                <a:cubicBezTo>
                  <a:pt x="538" y="212"/>
                  <a:pt x="537" y="212"/>
                  <a:pt x="536" y="212"/>
                </a:cubicBezTo>
                <a:cubicBezTo>
                  <a:pt x="535" y="212"/>
                  <a:pt x="534" y="211"/>
                  <a:pt x="534" y="210"/>
                </a:cubicBezTo>
                <a:cubicBezTo>
                  <a:pt x="532" y="210"/>
                  <a:pt x="532" y="210"/>
                  <a:pt x="531" y="211"/>
                </a:cubicBezTo>
                <a:cubicBezTo>
                  <a:pt x="531" y="217"/>
                  <a:pt x="536" y="220"/>
                  <a:pt x="539" y="224"/>
                </a:cubicBezTo>
                <a:cubicBezTo>
                  <a:pt x="539" y="227"/>
                  <a:pt x="535" y="232"/>
                  <a:pt x="533" y="233"/>
                </a:cubicBezTo>
                <a:cubicBezTo>
                  <a:pt x="531" y="234"/>
                  <a:pt x="530" y="234"/>
                  <a:pt x="528" y="235"/>
                </a:cubicBezTo>
                <a:cubicBezTo>
                  <a:pt x="524" y="234"/>
                  <a:pt x="523" y="228"/>
                  <a:pt x="518" y="228"/>
                </a:cubicBezTo>
                <a:cubicBezTo>
                  <a:pt x="518" y="229"/>
                  <a:pt x="517" y="229"/>
                  <a:pt x="517" y="229"/>
                </a:cubicBezTo>
                <a:cubicBezTo>
                  <a:pt x="517" y="229"/>
                  <a:pt x="517" y="230"/>
                  <a:pt x="517" y="230"/>
                </a:cubicBezTo>
                <a:cubicBezTo>
                  <a:pt x="520" y="231"/>
                  <a:pt x="522" y="234"/>
                  <a:pt x="524" y="236"/>
                </a:cubicBezTo>
                <a:cubicBezTo>
                  <a:pt x="522" y="236"/>
                  <a:pt x="521" y="236"/>
                  <a:pt x="519" y="236"/>
                </a:cubicBezTo>
                <a:cubicBezTo>
                  <a:pt x="516" y="236"/>
                  <a:pt x="515" y="236"/>
                  <a:pt x="514" y="233"/>
                </a:cubicBezTo>
                <a:cubicBezTo>
                  <a:pt x="511" y="233"/>
                  <a:pt x="507" y="233"/>
                  <a:pt x="505" y="234"/>
                </a:cubicBezTo>
                <a:cubicBezTo>
                  <a:pt x="505" y="234"/>
                  <a:pt x="505" y="234"/>
                  <a:pt x="505" y="235"/>
                </a:cubicBezTo>
                <a:cubicBezTo>
                  <a:pt x="505" y="235"/>
                  <a:pt x="505" y="235"/>
                  <a:pt x="505" y="235"/>
                </a:cubicBezTo>
                <a:cubicBezTo>
                  <a:pt x="507" y="236"/>
                  <a:pt x="509" y="236"/>
                  <a:pt x="510" y="237"/>
                </a:cubicBezTo>
                <a:cubicBezTo>
                  <a:pt x="509" y="239"/>
                  <a:pt x="502" y="247"/>
                  <a:pt x="499" y="246"/>
                </a:cubicBezTo>
                <a:cubicBezTo>
                  <a:pt x="497" y="245"/>
                  <a:pt x="496" y="243"/>
                  <a:pt x="494" y="242"/>
                </a:cubicBezTo>
                <a:cubicBezTo>
                  <a:pt x="493" y="242"/>
                  <a:pt x="492" y="242"/>
                  <a:pt x="491" y="241"/>
                </a:cubicBezTo>
                <a:cubicBezTo>
                  <a:pt x="489" y="241"/>
                  <a:pt x="488" y="240"/>
                  <a:pt x="487" y="239"/>
                </a:cubicBezTo>
                <a:cubicBezTo>
                  <a:pt x="484" y="239"/>
                  <a:pt x="482" y="240"/>
                  <a:pt x="480" y="240"/>
                </a:cubicBezTo>
                <a:cubicBezTo>
                  <a:pt x="480" y="240"/>
                  <a:pt x="481" y="240"/>
                  <a:pt x="481" y="240"/>
                </a:cubicBezTo>
                <a:cubicBezTo>
                  <a:pt x="483" y="241"/>
                  <a:pt x="485" y="242"/>
                  <a:pt x="487" y="242"/>
                </a:cubicBezTo>
                <a:cubicBezTo>
                  <a:pt x="489" y="244"/>
                  <a:pt x="491" y="245"/>
                  <a:pt x="492" y="246"/>
                </a:cubicBezTo>
                <a:cubicBezTo>
                  <a:pt x="495" y="248"/>
                  <a:pt x="499" y="248"/>
                  <a:pt x="503" y="249"/>
                </a:cubicBezTo>
                <a:cubicBezTo>
                  <a:pt x="503" y="249"/>
                  <a:pt x="503" y="249"/>
                  <a:pt x="503" y="249"/>
                </a:cubicBezTo>
                <a:cubicBezTo>
                  <a:pt x="503" y="250"/>
                  <a:pt x="502" y="252"/>
                  <a:pt x="501" y="253"/>
                </a:cubicBezTo>
                <a:cubicBezTo>
                  <a:pt x="500" y="255"/>
                  <a:pt x="495" y="260"/>
                  <a:pt x="491" y="260"/>
                </a:cubicBezTo>
                <a:cubicBezTo>
                  <a:pt x="489" y="259"/>
                  <a:pt x="488" y="258"/>
                  <a:pt x="486" y="257"/>
                </a:cubicBezTo>
                <a:cubicBezTo>
                  <a:pt x="486" y="260"/>
                  <a:pt x="487" y="262"/>
                  <a:pt x="486" y="263"/>
                </a:cubicBezTo>
                <a:cubicBezTo>
                  <a:pt x="482" y="264"/>
                  <a:pt x="479" y="262"/>
                  <a:pt x="476" y="261"/>
                </a:cubicBezTo>
                <a:cubicBezTo>
                  <a:pt x="472" y="261"/>
                  <a:pt x="469" y="260"/>
                  <a:pt x="465" y="260"/>
                </a:cubicBezTo>
                <a:cubicBezTo>
                  <a:pt x="465" y="260"/>
                  <a:pt x="465" y="260"/>
                  <a:pt x="465" y="260"/>
                </a:cubicBezTo>
                <a:cubicBezTo>
                  <a:pt x="465" y="260"/>
                  <a:pt x="465" y="260"/>
                  <a:pt x="465" y="260"/>
                </a:cubicBezTo>
                <a:cubicBezTo>
                  <a:pt x="467" y="261"/>
                  <a:pt x="469" y="262"/>
                  <a:pt x="471" y="263"/>
                </a:cubicBezTo>
                <a:cubicBezTo>
                  <a:pt x="476" y="265"/>
                  <a:pt x="479" y="264"/>
                  <a:pt x="482" y="267"/>
                </a:cubicBezTo>
                <a:cubicBezTo>
                  <a:pt x="482" y="267"/>
                  <a:pt x="482" y="268"/>
                  <a:pt x="482" y="268"/>
                </a:cubicBezTo>
                <a:cubicBezTo>
                  <a:pt x="480" y="269"/>
                  <a:pt x="479" y="270"/>
                  <a:pt x="477" y="270"/>
                </a:cubicBezTo>
                <a:cubicBezTo>
                  <a:pt x="475" y="271"/>
                  <a:pt x="472" y="269"/>
                  <a:pt x="471" y="270"/>
                </a:cubicBezTo>
                <a:cubicBezTo>
                  <a:pt x="471" y="270"/>
                  <a:pt x="471" y="271"/>
                  <a:pt x="471" y="271"/>
                </a:cubicBezTo>
                <a:cubicBezTo>
                  <a:pt x="471" y="271"/>
                  <a:pt x="471" y="271"/>
                  <a:pt x="471" y="271"/>
                </a:cubicBezTo>
                <a:cubicBezTo>
                  <a:pt x="472" y="272"/>
                  <a:pt x="473" y="272"/>
                  <a:pt x="474" y="273"/>
                </a:cubicBezTo>
                <a:cubicBezTo>
                  <a:pt x="474" y="273"/>
                  <a:pt x="474" y="273"/>
                  <a:pt x="474" y="273"/>
                </a:cubicBezTo>
                <a:cubicBezTo>
                  <a:pt x="473" y="275"/>
                  <a:pt x="467" y="277"/>
                  <a:pt x="464" y="280"/>
                </a:cubicBezTo>
                <a:cubicBezTo>
                  <a:pt x="465" y="281"/>
                  <a:pt x="465" y="283"/>
                  <a:pt x="465" y="283"/>
                </a:cubicBezTo>
                <a:cubicBezTo>
                  <a:pt x="464" y="285"/>
                  <a:pt x="462" y="284"/>
                  <a:pt x="462" y="285"/>
                </a:cubicBezTo>
                <a:cubicBezTo>
                  <a:pt x="458" y="288"/>
                  <a:pt x="453" y="303"/>
                  <a:pt x="457" y="308"/>
                </a:cubicBezTo>
                <a:cubicBezTo>
                  <a:pt x="461" y="310"/>
                  <a:pt x="462" y="309"/>
                  <a:pt x="465" y="309"/>
                </a:cubicBezTo>
                <a:cubicBezTo>
                  <a:pt x="467" y="311"/>
                  <a:pt x="470" y="317"/>
                  <a:pt x="471" y="320"/>
                </a:cubicBezTo>
                <a:cubicBezTo>
                  <a:pt x="470" y="322"/>
                  <a:pt x="470" y="323"/>
                  <a:pt x="470" y="325"/>
                </a:cubicBezTo>
                <a:cubicBezTo>
                  <a:pt x="474" y="325"/>
                  <a:pt x="477" y="322"/>
                  <a:pt x="481" y="323"/>
                </a:cubicBezTo>
                <a:cubicBezTo>
                  <a:pt x="487" y="324"/>
                  <a:pt x="495" y="327"/>
                  <a:pt x="498" y="330"/>
                </a:cubicBezTo>
                <a:cubicBezTo>
                  <a:pt x="499" y="331"/>
                  <a:pt x="500" y="333"/>
                  <a:pt x="501" y="334"/>
                </a:cubicBezTo>
                <a:cubicBezTo>
                  <a:pt x="504" y="335"/>
                  <a:pt x="507" y="336"/>
                  <a:pt x="511" y="336"/>
                </a:cubicBezTo>
                <a:cubicBezTo>
                  <a:pt x="513" y="337"/>
                  <a:pt x="514" y="338"/>
                  <a:pt x="516" y="339"/>
                </a:cubicBezTo>
                <a:cubicBezTo>
                  <a:pt x="520" y="341"/>
                  <a:pt x="531" y="339"/>
                  <a:pt x="534" y="342"/>
                </a:cubicBezTo>
                <a:cubicBezTo>
                  <a:pt x="533" y="344"/>
                  <a:pt x="533" y="346"/>
                  <a:pt x="532" y="348"/>
                </a:cubicBezTo>
                <a:cubicBezTo>
                  <a:pt x="533" y="349"/>
                  <a:pt x="533" y="350"/>
                  <a:pt x="534" y="351"/>
                </a:cubicBezTo>
                <a:cubicBezTo>
                  <a:pt x="535" y="354"/>
                  <a:pt x="533" y="356"/>
                  <a:pt x="533" y="359"/>
                </a:cubicBezTo>
                <a:cubicBezTo>
                  <a:pt x="535" y="361"/>
                  <a:pt x="537" y="361"/>
                  <a:pt x="537" y="366"/>
                </a:cubicBezTo>
                <a:cubicBezTo>
                  <a:pt x="541" y="366"/>
                  <a:pt x="544" y="369"/>
                  <a:pt x="545" y="373"/>
                </a:cubicBezTo>
                <a:cubicBezTo>
                  <a:pt x="548" y="373"/>
                  <a:pt x="549" y="375"/>
                  <a:pt x="551" y="376"/>
                </a:cubicBezTo>
                <a:cubicBezTo>
                  <a:pt x="551" y="375"/>
                  <a:pt x="550" y="374"/>
                  <a:pt x="550" y="373"/>
                </a:cubicBezTo>
                <a:cubicBezTo>
                  <a:pt x="550" y="372"/>
                  <a:pt x="551" y="371"/>
                  <a:pt x="552" y="370"/>
                </a:cubicBezTo>
                <a:cubicBezTo>
                  <a:pt x="553" y="371"/>
                  <a:pt x="554" y="373"/>
                  <a:pt x="555" y="374"/>
                </a:cubicBezTo>
                <a:cubicBezTo>
                  <a:pt x="555" y="372"/>
                  <a:pt x="555" y="371"/>
                  <a:pt x="555" y="369"/>
                </a:cubicBezTo>
                <a:cubicBezTo>
                  <a:pt x="558" y="366"/>
                  <a:pt x="555" y="362"/>
                  <a:pt x="554" y="359"/>
                </a:cubicBezTo>
                <a:cubicBezTo>
                  <a:pt x="554" y="358"/>
                  <a:pt x="554" y="357"/>
                  <a:pt x="554" y="356"/>
                </a:cubicBezTo>
                <a:cubicBezTo>
                  <a:pt x="554" y="355"/>
                  <a:pt x="554" y="354"/>
                  <a:pt x="553" y="352"/>
                </a:cubicBezTo>
                <a:cubicBezTo>
                  <a:pt x="554" y="352"/>
                  <a:pt x="554" y="352"/>
                  <a:pt x="555" y="352"/>
                </a:cubicBezTo>
                <a:cubicBezTo>
                  <a:pt x="555" y="349"/>
                  <a:pt x="553" y="350"/>
                  <a:pt x="551" y="349"/>
                </a:cubicBezTo>
                <a:cubicBezTo>
                  <a:pt x="551" y="348"/>
                  <a:pt x="550" y="346"/>
                  <a:pt x="550" y="344"/>
                </a:cubicBezTo>
                <a:cubicBezTo>
                  <a:pt x="560" y="343"/>
                  <a:pt x="575" y="330"/>
                  <a:pt x="567" y="318"/>
                </a:cubicBezTo>
                <a:cubicBezTo>
                  <a:pt x="565" y="315"/>
                  <a:pt x="558" y="312"/>
                  <a:pt x="557" y="309"/>
                </a:cubicBezTo>
                <a:cubicBezTo>
                  <a:pt x="559" y="307"/>
                  <a:pt x="560" y="306"/>
                  <a:pt x="561" y="303"/>
                </a:cubicBezTo>
                <a:cubicBezTo>
                  <a:pt x="561" y="303"/>
                  <a:pt x="561" y="302"/>
                  <a:pt x="562" y="301"/>
                </a:cubicBezTo>
                <a:cubicBezTo>
                  <a:pt x="563" y="300"/>
                  <a:pt x="564" y="301"/>
                  <a:pt x="565" y="300"/>
                </a:cubicBezTo>
                <a:cubicBezTo>
                  <a:pt x="564" y="298"/>
                  <a:pt x="564" y="297"/>
                  <a:pt x="564" y="296"/>
                </a:cubicBezTo>
                <a:cubicBezTo>
                  <a:pt x="563" y="295"/>
                  <a:pt x="563" y="295"/>
                  <a:pt x="563" y="294"/>
                </a:cubicBezTo>
                <a:cubicBezTo>
                  <a:pt x="562" y="293"/>
                  <a:pt x="563" y="292"/>
                  <a:pt x="563" y="291"/>
                </a:cubicBezTo>
                <a:cubicBezTo>
                  <a:pt x="562" y="291"/>
                  <a:pt x="560" y="291"/>
                  <a:pt x="559" y="291"/>
                </a:cubicBezTo>
                <a:cubicBezTo>
                  <a:pt x="559" y="291"/>
                  <a:pt x="559" y="290"/>
                  <a:pt x="559" y="290"/>
                </a:cubicBezTo>
                <a:cubicBezTo>
                  <a:pt x="560" y="288"/>
                  <a:pt x="563" y="286"/>
                  <a:pt x="563" y="283"/>
                </a:cubicBezTo>
                <a:cubicBezTo>
                  <a:pt x="562" y="282"/>
                  <a:pt x="560" y="281"/>
                  <a:pt x="560" y="280"/>
                </a:cubicBezTo>
                <a:cubicBezTo>
                  <a:pt x="558" y="277"/>
                  <a:pt x="562" y="273"/>
                  <a:pt x="564" y="274"/>
                </a:cubicBezTo>
                <a:cubicBezTo>
                  <a:pt x="569" y="274"/>
                  <a:pt x="572" y="276"/>
                  <a:pt x="576" y="277"/>
                </a:cubicBezTo>
                <a:cubicBezTo>
                  <a:pt x="581" y="278"/>
                  <a:pt x="586" y="274"/>
                  <a:pt x="588" y="275"/>
                </a:cubicBezTo>
                <a:cubicBezTo>
                  <a:pt x="591" y="276"/>
                  <a:pt x="596" y="281"/>
                  <a:pt x="599" y="283"/>
                </a:cubicBezTo>
                <a:cubicBezTo>
                  <a:pt x="598" y="284"/>
                  <a:pt x="598" y="284"/>
                  <a:pt x="599" y="286"/>
                </a:cubicBezTo>
                <a:cubicBezTo>
                  <a:pt x="602" y="286"/>
                  <a:pt x="605" y="288"/>
                  <a:pt x="608" y="289"/>
                </a:cubicBezTo>
                <a:cubicBezTo>
                  <a:pt x="610" y="290"/>
                  <a:pt x="611" y="288"/>
                  <a:pt x="612" y="288"/>
                </a:cubicBezTo>
                <a:cubicBezTo>
                  <a:pt x="612" y="289"/>
                  <a:pt x="613" y="289"/>
                  <a:pt x="613" y="289"/>
                </a:cubicBezTo>
                <a:cubicBezTo>
                  <a:pt x="613" y="290"/>
                  <a:pt x="613" y="291"/>
                  <a:pt x="613" y="291"/>
                </a:cubicBezTo>
                <a:cubicBezTo>
                  <a:pt x="608" y="294"/>
                  <a:pt x="615" y="303"/>
                  <a:pt x="612" y="307"/>
                </a:cubicBezTo>
                <a:cubicBezTo>
                  <a:pt x="612" y="307"/>
                  <a:pt x="611" y="307"/>
                  <a:pt x="610" y="307"/>
                </a:cubicBezTo>
                <a:cubicBezTo>
                  <a:pt x="610" y="309"/>
                  <a:pt x="610" y="309"/>
                  <a:pt x="611" y="310"/>
                </a:cubicBezTo>
                <a:cubicBezTo>
                  <a:pt x="611" y="310"/>
                  <a:pt x="611" y="310"/>
                  <a:pt x="611" y="310"/>
                </a:cubicBezTo>
                <a:cubicBezTo>
                  <a:pt x="615" y="309"/>
                  <a:pt x="618" y="307"/>
                  <a:pt x="621" y="311"/>
                </a:cubicBezTo>
                <a:cubicBezTo>
                  <a:pt x="621" y="312"/>
                  <a:pt x="621" y="312"/>
                  <a:pt x="621" y="313"/>
                </a:cubicBezTo>
                <a:cubicBezTo>
                  <a:pt x="621" y="313"/>
                  <a:pt x="621" y="314"/>
                  <a:pt x="621" y="314"/>
                </a:cubicBezTo>
                <a:cubicBezTo>
                  <a:pt x="623" y="313"/>
                  <a:pt x="627" y="313"/>
                  <a:pt x="629" y="312"/>
                </a:cubicBezTo>
                <a:cubicBezTo>
                  <a:pt x="630" y="311"/>
                  <a:pt x="630" y="309"/>
                  <a:pt x="631" y="308"/>
                </a:cubicBezTo>
                <a:cubicBezTo>
                  <a:pt x="633" y="308"/>
                  <a:pt x="633" y="310"/>
                  <a:pt x="634" y="312"/>
                </a:cubicBezTo>
                <a:cubicBezTo>
                  <a:pt x="634" y="312"/>
                  <a:pt x="634" y="312"/>
                  <a:pt x="634" y="312"/>
                </a:cubicBezTo>
                <a:cubicBezTo>
                  <a:pt x="634" y="307"/>
                  <a:pt x="636" y="306"/>
                  <a:pt x="638" y="303"/>
                </a:cubicBezTo>
                <a:cubicBezTo>
                  <a:pt x="635" y="299"/>
                  <a:pt x="638" y="300"/>
                  <a:pt x="641" y="298"/>
                </a:cubicBezTo>
                <a:cubicBezTo>
                  <a:pt x="641" y="297"/>
                  <a:pt x="642" y="297"/>
                  <a:pt x="642" y="296"/>
                </a:cubicBezTo>
                <a:cubicBezTo>
                  <a:pt x="642" y="296"/>
                  <a:pt x="642" y="296"/>
                  <a:pt x="642" y="296"/>
                </a:cubicBezTo>
                <a:cubicBezTo>
                  <a:pt x="645" y="297"/>
                  <a:pt x="650" y="306"/>
                  <a:pt x="653" y="309"/>
                </a:cubicBezTo>
                <a:cubicBezTo>
                  <a:pt x="653" y="310"/>
                  <a:pt x="652" y="311"/>
                  <a:pt x="652" y="312"/>
                </a:cubicBezTo>
                <a:cubicBezTo>
                  <a:pt x="653" y="312"/>
                  <a:pt x="653" y="312"/>
                  <a:pt x="654" y="312"/>
                </a:cubicBezTo>
                <a:cubicBezTo>
                  <a:pt x="655" y="318"/>
                  <a:pt x="659" y="315"/>
                  <a:pt x="660" y="319"/>
                </a:cubicBezTo>
                <a:cubicBezTo>
                  <a:pt x="659" y="320"/>
                  <a:pt x="658" y="320"/>
                  <a:pt x="657" y="321"/>
                </a:cubicBezTo>
                <a:cubicBezTo>
                  <a:pt x="659" y="322"/>
                  <a:pt x="661" y="323"/>
                  <a:pt x="663" y="324"/>
                </a:cubicBezTo>
                <a:cubicBezTo>
                  <a:pt x="663" y="325"/>
                  <a:pt x="663" y="326"/>
                  <a:pt x="662" y="326"/>
                </a:cubicBezTo>
                <a:cubicBezTo>
                  <a:pt x="661" y="327"/>
                  <a:pt x="658" y="326"/>
                  <a:pt x="657" y="326"/>
                </a:cubicBezTo>
                <a:cubicBezTo>
                  <a:pt x="657" y="326"/>
                  <a:pt x="657" y="327"/>
                  <a:pt x="656" y="327"/>
                </a:cubicBezTo>
                <a:cubicBezTo>
                  <a:pt x="657" y="328"/>
                  <a:pt x="659" y="331"/>
                  <a:pt x="660" y="332"/>
                </a:cubicBezTo>
                <a:cubicBezTo>
                  <a:pt x="661" y="332"/>
                  <a:pt x="661" y="332"/>
                  <a:pt x="662" y="332"/>
                </a:cubicBezTo>
                <a:cubicBezTo>
                  <a:pt x="664" y="332"/>
                  <a:pt x="668" y="336"/>
                  <a:pt x="669" y="338"/>
                </a:cubicBezTo>
                <a:cubicBezTo>
                  <a:pt x="668" y="339"/>
                  <a:pt x="668" y="340"/>
                  <a:pt x="667" y="341"/>
                </a:cubicBezTo>
                <a:cubicBezTo>
                  <a:pt x="669" y="341"/>
                  <a:pt x="671" y="340"/>
                  <a:pt x="673" y="340"/>
                </a:cubicBezTo>
                <a:cubicBezTo>
                  <a:pt x="676" y="341"/>
                  <a:pt x="677" y="343"/>
                  <a:pt x="680" y="344"/>
                </a:cubicBezTo>
                <a:cubicBezTo>
                  <a:pt x="682" y="344"/>
                  <a:pt x="684" y="345"/>
                  <a:pt x="687" y="345"/>
                </a:cubicBezTo>
                <a:cubicBezTo>
                  <a:pt x="686" y="347"/>
                  <a:pt x="683" y="347"/>
                  <a:pt x="680" y="348"/>
                </a:cubicBezTo>
                <a:cubicBezTo>
                  <a:pt x="678" y="349"/>
                  <a:pt x="677" y="351"/>
                  <a:pt x="675" y="352"/>
                </a:cubicBezTo>
                <a:cubicBezTo>
                  <a:pt x="673" y="352"/>
                  <a:pt x="672" y="352"/>
                  <a:pt x="671" y="352"/>
                </a:cubicBezTo>
                <a:cubicBezTo>
                  <a:pt x="670" y="353"/>
                  <a:pt x="670" y="355"/>
                  <a:pt x="669" y="356"/>
                </a:cubicBezTo>
                <a:cubicBezTo>
                  <a:pt x="671" y="356"/>
                  <a:pt x="674" y="355"/>
                  <a:pt x="676" y="354"/>
                </a:cubicBezTo>
                <a:cubicBezTo>
                  <a:pt x="680" y="352"/>
                  <a:pt x="683" y="346"/>
                  <a:pt x="689" y="351"/>
                </a:cubicBezTo>
                <a:cubicBezTo>
                  <a:pt x="688" y="352"/>
                  <a:pt x="688" y="353"/>
                  <a:pt x="688" y="353"/>
                </a:cubicBezTo>
                <a:cubicBezTo>
                  <a:pt x="688" y="354"/>
                  <a:pt x="688" y="354"/>
                  <a:pt x="688" y="355"/>
                </a:cubicBezTo>
                <a:cubicBezTo>
                  <a:pt x="689" y="354"/>
                  <a:pt x="691" y="353"/>
                  <a:pt x="692" y="353"/>
                </a:cubicBezTo>
                <a:cubicBezTo>
                  <a:pt x="694" y="354"/>
                  <a:pt x="697" y="355"/>
                  <a:pt x="697" y="358"/>
                </a:cubicBezTo>
                <a:cubicBezTo>
                  <a:pt x="696" y="359"/>
                  <a:pt x="696" y="361"/>
                  <a:pt x="695" y="362"/>
                </a:cubicBezTo>
                <a:cubicBezTo>
                  <a:pt x="696" y="363"/>
                  <a:pt x="697" y="364"/>
                  <a:pt x="698" y="365"/>
                </a:cubicBezTo>
                <a:cubicBezTo>
                  <a:pt x="698" y="366"/>
                  <a:pt x="698" y="366"/>
                  <a:pt x="698" y="366"/>
                </a:cubicBezTo>
                <a:cubicBezTo>
                  <a:pt x="696" y="367"/>
                  <a:pt x="692" y="371"/>
                  <a:pt x="690" y="371"/>
                </a:cubicBezTo>
                <a:cubicBezTo>
                  <a:pt x="686" y="372"/>
                  <a:pt x="683" y="372"/>
                  <a:pt x="680" y="372"/>
                </a:cubicBezTo>
                <a:cubicBezTo>
                  <a:pt x="678" y="374"/>
                  <a:pt x="676" y="376"/>
                  <a:pt x="675" y="378"/>
                </a:cubicBezTo>
                <a:cubicBezTo>
                  <a:pt x="672" y="380"/>
                  <a:pt x="666" y="380"/>
                  <a:pt x="662" y="381"/>
                </a:cubicBezTo>
                <a:cubicBezTo>
                  <a:pt x="658" y="381"/>
                  <a:pt x="655" y="381"/>
                  <a:pt x="651" y="381"/>
                </a:cubicBezTo>
                <a:cubicBezTo>
                  <a:pt x="648" y="380"/>
                  <a:pt x="644" y="381"/>
                  <a:pt x="640" y="381"/>
                </a:cubicBezTo>
                <a:cubicBezTo>
                  <a:pt x="638" y="380"/>
                  <a:pt x="634" y="380"/>
                  <a:pt x="631" y="381"/>
                </a:cubicBezTo>
                <a:cubicBezTo>
                  <a:pt x="627" y="382"/>
                  <a:pt x="628" y="386"/>
                  <a:pt x="626" y="388"/>
                </a:cubicBezTo>
                <a:cubicBezTo>
                  <a:pt x="624" y="389"/>
                  <a:pt x="621" y="389"/>
                  <a:pt x="619" y="390"/>
                </a:cubicBezTo>
                <a:cubicBezTo>
                  <a:pt x="613" y="394"/>
                  <a:pt x="606" y="402"/>
                  <a:pt x="603" y="409"/>
                </a:cubicBezTo>
                <a:cubicBezTo>
                  <a:pt x="607" y="406"/>
                  <a:pt x="610" y="401"/>
                  <a:pt x="613" y="398"/>
                </a:cubicBezTo>
                <a:cubicBezTo>
                  <a:pt x="618" y="395"/>
                  <a:pt x="625" y="393"/>
                  <a:pt x="631" y="391"/>
                </a:cubicBezTo>
                <a:cubicBezTo>
                  <a:pt x="636" y="389"/>
                  <a:pt x="643" y="389"/>
                  <a:pt x="645" y="394"/>
                </a:cubicBezTo>
                <a:cubicBezTo>
                  <a:pt x="644" y="395"/>
                  <a:pt x="639" y="399"/>
                  <a:pt x="637" y="399"/>
                </a:cubicBezTo>
                <a:cubicBezTo>
                  <a:pt x="636" y="398"/>
                  <a:pt x="636" y="398"/>
                  <a:pt x="635" y="398"/>
                </a:cubicBezTo>
                <a:cubicBezTo>
                  <a:pt x="633" y="397"/>
                  <a:pt x="632" y="398"/>
                  <a:pt x="631" y="399"/>
                </a:cubicBezTo>
                <a:cubicBezTo>
                  <a:pt x="631" y="399"/>
                  <a:pt x="631" y="399"/>
                  <a:pt x="631" y="399"/>
                </a:cubicBezTo>
                <a:cubicBezTo>
                  <a:pt x="634" y="399"/>
                  <a:pt x="635" y="400"/>
                  <a:pt x="636" y="402"/>
                </a:cubicBezTo>
                <a:cubicBezTo>
                  <a:pt x="637" y="401"/>
                  <a:pt x="639" y="401"/>
                  <a:pt x="640" y="400"/>
                </a:cubicBezTo>
                <a:cubicBezTo>
                  <a:pt x="640" y="400"/>
                  <a:pt x="640" y="401"/>
                  <a:pt x="640" y="401"/>
                </a:cubicBezTo>
                <a:cubicBezTo>
                  <a:pt x="640" y="401"/>
                  <a:pt x="641" y="401"/>
                  <a:pt x="641" y="400"/>
                </a:cubicBezTo>
                <a:cubicBezTo>
                  <a:pt x="641" y="401"/>
                  <a:pt x="642" y="401"/>
                  <a:pt x="642" y="401"/>
                </a:cubicBezTo>
                <a:cubicBezTo>
                  <a:pt x="642" y="402"/>
                  <a:pt x="641" y="402"/>
                  <a:pt x="641" y="402"/>
                </a:cubicBezTo>
                <a:cubicBezTo>
                  <a:pt x="640" y="405"/>
                  <a:pt x="640" y="404"/>
                  <a:pt x="638" y="406"/>
                </a:cubicBezTo>
                <a:cubicBezTo>
                  <a:pt x="639" y="406"/>
                  <a:pt x="641" y="406"/>
                  <a:pt x="641" y="407"/>
                </a:cubicBezTo>
                <a:cubicBezTo>
                  <a:pt x="641" y="408"/>
                  <a:pt x="641" y="408"/>
                  <a:pt x="641" y="409"/>
                </a:cubicBezTo>
                <a:cubicBezTo>
                  <a:pt x="641" y="409"/>
                  <a:pt x="641" y="409"/>
                  <a:pt x="642" y="410"/>
                </a:cubicBezTo>
                <a:cubicBezTo>
                  <a:pt x="641" y="413"/>
                  <a:pt x="645" y="413"/>
                  <a:pt x="647" y="414"/>
                </a:cubicBezTo>
                <a:cubicBezTo>
                  <a:pt x="647" y="414"/>
                  <a:pt x="647" y="414"/>
                  <a:pt x="647" y="414"/>
                </a:cubicBezTo>
                <a:cubicBezTo>
                  <a:pt x="647" y="414"/>
                  <a:pt x="646" y="414"/>
                  <a:pt x="646" y="414"/>
                </a:cubicBezTo>
                <a:cubicBezTo>
                  <a:pt x="646" y="414"/>
                  <a:pt x="646" y="414"/>
                  <a:pt x="646" y="414"/>
                </a:cubicBezTo>
                <a:cubicBezTo>
                  <a:pt x="646" y="414"/>
                  <a:pt x="646" y="414"/>
                  <a:pt x="646" y="414"/>
                </a:cubicBezTo>
                <a:cubicBezTo>
                  <a:pt x="646" y="414"/>
                  <a:pt x="646" y="414"/>
                  <a:pt x="646" y="414"/>
                </a:cubicBezTo>
                <a:cubicBezTo>
                  <a:pt x="647" y="415"/>
                  <a:pt x="647" y="415"/>
                  <a:pt x="648" y="416"/>
                </a:cubicBezTo>
                <a:cubicBezTo>
                  <a:pt x="648" y="416"/>
                  <a:pt x="649" y="416"/>
                  <a:pt x="649" y="416"/>
                </a:cubicBezTo>
                <a:cubicBezTo>
                  <a:pt x="650" y="416"/>
                  <a:pt x="650" y="416"/>
                  <a:pt x="651" y="416"/>
                </a:cubicBezTo>
                <a:cubicBezTo>
                  <a:pt x="652" y="417"/>
                  <a:pt x="653" y="416"/>
                  <a:pt x="654" y="416"/>
                </a:cubicBezTo>
                <a:cubicBezTo>
                  <a:pt x="654" y="416"/>
                  <a:pt x="654" y="416"/>
                  <a:pt x="654" y="417"/>
                </a:cubicBezTo>
                <a:cubicBezTo>
                  <a:pt x="654" y="417"/>
                  <a:pt x="654" y="417"/>
                  <a:pt x="654" y="417"/>
                </a:cubicBezTo>
                <a:cubicBezTo>
                  <a:pt x="654" y="417"/>
                  <a:pt x="654" y="417"/>
                  <a:pt x="654" y="417"/>
                </a:cubicBezTo>
                <a:cubicBezTo>
                  <a:pt x="655" y="417"/>
                  <a:pt x="655" y="417"/>
                  <a:pt x="656" y="417"/>
                </a:cubicBezTo>
                <a:cubicBezTo>
                  <a:pt x="657" y="417"/>
                  <a:pt x="658" y="416"/>
                  <a:pt x="659" y="416"/>
                </a:cubicBezTo>
                <a:cubicBezTo>
                  <a:pt x="659" y="418"/>
                  <a:pt x="660" y="416"/>
                  <a:pt x="662" y="417"/>
                </a:cubicBezTo>
                <a:cubicBezTo>
                  <a:pt x="662" y="417"/>
                  <a:pt x="663" y="418"/>
                  <a:pt x="663" y="418"/>
                </a:cubicBezTo>
                <a:cubicBezTo>
                  <a:pt x="663" y="418"/>
                  <a:pt x="663" y="419"/>
                  <a:pt x="663" y="419"/>
                </a:cubicBezTo>
                <a:cubicBezTo>
                  <a:pt x="662" y="419"/>
                  <a:pt x="662" y="419"/>
                  <a:pt x="662" y="419"/>
                </a:cubicBezTo>
                <a:cubicBezTo>
                  <a:pt x="662" y="419"/>
                  <a:pt x="662" y="419"/>
                  <a:pt x="662" y="420"/>
                </a:cubicBezTo>
                <a:cubicBezTo>
                  <a:pt x="664" y="420"/>
                  <a:pt x="664" y="420"/>
                  <a:pt x="665" y="420"/>
                </a:cubicBezTo>
                <a:cubicBezTo>
                  <a:pt x="665" y="420"/>
                  <a:pt x="664" y="421"/>
                  <a:pt x="664" y="421"/>
                </a:cubicBezTo>
                <a:cubicBezTo>
                  <a:pt x="663" y="420"/>
                  <a:pt x="663" y="420"/>
                  <a:pt x="663" y="421"/>
                </a:cubicBezTo>
                <a:cubicBezTo>
                  <a:pt x="663" y="421"/>
                  <a:pt x="662" y="421"/>
                  <a:pt x="662" y="421"/>
                </a:cubicBezTo>
                <a:cubicBezTo>
                  <a:pt x="662" y="421"/>
                  <a:pt x="662" y="421"/>
                  <a:pt x="663" y="421"/>
                </a:cubicBezTo>
                <a:cubicBezTo>
                  <a:pt x="662" y="421"/>
                  <a:pt x="661" y="421"/>
                  <a:pt x="661" y="421"/>
                </a:cubicBezTo>
                <a:cubicBezTo>
                  <a:pt x="661" y="421"/>
                  <a:pt x="661" y="421"/>
                  <a:pt x="661" y="422"/>
                </a:cubicBezTo>
                <a:cubicBezTo>
                  <a:pt x="658" y="422"/>
                  <a:pt x="655" y="424"/>
                  <a:pt x="652" y="425"/>
                </a:cubicBezTo>
                <a:cubicBezTo>
                  <a:pt x="652" y="424"/>
                  <a:pt x="652" y="424"/>
                  <a:pt x="651" y="424"/>
                </a:cubicBezTo>
                <a:cubicBezTo>
                  <a:pt x="651" y="424"/>
                  <a:pt x="651" y="424"/>
                  <a:pt x="651" y="424"/>
                </a:cubicBezTo>
                <a:cubicBezTo>
                  <a:pt x="651" y="424"/>
                  <a:pt x="651" y="425"/>
                  <a:pt x="650" y="425"/>
                </a:cubicBezTo>
                <a:cubicBezTo>
                  <a:pt x="650" y="425"/>
                  <a:pt x="650" y="425"/>
                  <a:pt x="650" y="425"/>
                </a:cubicBezTo>
                <a:cubicBezTo>
                  <a:pt x="650" y="426"/>
                  <a:pt x="649" y="425"/>
                  <a:pt x="649" y="426"/>
                </a:cubicBezTo>
                <a:cubicBezTo>
                  <a:pt x="648" y="426"/>
                  <a:pt x="647" y="426"/>
                  <a:pt x="647" y="426"/>
                </a:cubicBezTo>
                <a:cubicBezTo>
                  <a:pt x="647" y="426"/>
                  <a:pt x="647" y="425"/>
                  <a:pt x="647" y="425"/>
                </a:cubicBezTo>
                <a:cubicBezTo>
                  <a:pt x="647" y="425"/>
                  <a:pt x="647" y="425"/>
                  <a:pt x="647" y="425"/>
                </a:cubicBezTo>
                <a:cubicBezTo>
                  <a:pt x="646" y="426"/>
                  <a:pt x="646" y="426"/>
                  <a:pt x="646" y="426"/>
                </a:cubicBezTo>
                <a:cubicBezTo>
                  <a:pt x="646" y="426"/>
                  <a:pt x="646" y="426"/>
                  <a:pt x="645" y="426"/>
                </a:cubicBezTo>
                <a:cubicBezTo>
                  <a:pt x="645" y="426"/>
                  <a:pt x="645" y="426"/>
                  <a:pt x="645" y="426"/>
                </a:cubicBezTo>
                <a:cubicBezTo>
                  <a:pt x="645" y="426"/>
                  <a:pt x="645" y="426"/>
                  <a:pt x="644" y="426"/>
                </a:cubicBezTo>
                <a:cubicBezTo>
                  <a:pt x="644" y="427"/>
                  <a:pt x="645" y="427"/>
                  <a:pt x="645" y="428"/>
                </a:cubicBezTo>
                <a:cubicBezTo>
                  <a:pt x="642" y="428"/>
                  <a:pt x="642" y="431"/>
                  <a:pt x="640" y="431"/>
                </a:cubicBezTo>
                <a:cubicBezTo>
                  <a:pt x="640" y="431"/>
                  <a:pt x="640" y="431"/>
                  <a:pt x="640" y="431"/>
                </a:cubicBezTo>
                <a:cubicBezTo>
                  <a:pt x="640" y="431"/>
                  <a:pt x="640" y="432"/>
                  <a:pt x="640" y="432"/>
                </a:cubicBezTo>
                <a:cubicBezTo>
                  <a:pt x="639" y="432"/>
                  <a:pt x="638" y="432"/>
                  <a:pt x="638" y="432"/>
                </a:cubicBezTo>
                <a:cubicBezTo>
                  <a:pt x="637" y="433"/>
                  <a:pt x="637" y="433"/>
                  <a:pt x="637" y="434"/>
                </a:cubicBezTo>
                <a:cubicBezTo>
                  <a:pt x="636" y="433"/>
                  <a:pt x="636" y="433"/>
                  <a:pt x="635" y="433"/>
                </a:cubicBezTo>
                <a:cubicBezTo>
                  <a:pt x="635" y="433"/>
                  <a:pt x="635" y="432"/>
                  <a:pt x="634" y="431"/>
                </a:cubicBezTo>
                <a:cubicBezTo>
                  <a:pt x="634" y="432"/>
                  <a:pt x="634" y="432"/>
                  <a:pt x="634" y="432"/>
                </a:cubicBezTo>
                <a:cubicBezTo>
                  <a:pt x="633" y="430"/>
                  <a:pt x="632" y="428"/>
                  <a:pt x="634" y="426"/>
                </a:cubicBezTo>
                <a:cubicBezTo>
                  <a:pt x="634" y="426"/>
                  <a:pt x="634" y="426"/>
                  <a:pt x="635" y="426"/>
                </a:cubicBezTo>
                <a:cubicBezTo>
                  <a:pt x="634" y="426"/>
                  <a:pt x="633" y="426"/>
                  <a:pt x="633" y="427"/>
                </a:cubicBezTo>
                <a:cubicBezTo>
                  <a:pt x="633" y="427"/>
                  <a:pt x="633" y="427"/>
                  <a:pt x="632" y="426"/>
                </a:cubicBezTo>
                <a:cubicBezTo>
                  <a:pt x="632" y="426"/>
                  <a:pt x="633" y="426"/>
                  <a:pt x="633" y="426"/>
                </a:cubicBezTo>
                <a:cubicBezTo>
                  <a:pt x="633" y="426"/>
                  <a:pt x="634" y="425"/>
                  <a:pt x="635" y="425"/>
                </a:cubicBezTo>
                <a:cubicBezTo>
                  <a:pt x="636" y="425"/>
                  <a:pt x="635" y="425"/>
                  <a:pt x="636" y="425"/>
                </a:cubicBezTo>
                <a:cubicBezTo>
                  <a:pt x="636" y="425"/>
                  <a:pt x="636" y="425"/>
                  <a:pt x="636" y="425"/>
                </a:cubicBezTo>
                <a:cubicBezTo>
                  <a:pt x="636" y="425"/>
                  <a:pt x="635" y="425"/>
                  <a:pt x="635" y="424"/>
                </a:cubicBezTo>
                <a:cubicBezTo>
                  <a:pt x="635" y="424"/>
                  <a:pt x="635" y="424"/>
                  <a:pt x="636" y="424"/>
                </a:cubicBezTo>
                <a:cubicBezTo>
                  <a:pt x="637" y="423"/>
                  <a:pt x="642" y="420"/>
                  <a:pt x="644" y="420"/>
                </a:cubicBezTo>
                <a:cubicBezTo>
                  <a:pt x="644" y="420"/>
                  <a:pt x="644" y="421"/>
                  <a:pt x="644" y="421"/>
                </a:cubicBezTo>
                <a:cubicBezTo>
                  <a:pt x="645" y="421"/>
                  <a:pt x="645" y="421"/>
                  <a:pt x="645" y="422"/>
                </a:cubicBezTo>
                <a:cubicBezTo>
                  <a:pt x="645" y="421"/>
                  <a:pt x="645" y="421"/>
                  <a:pt x="645" y="421"/>
                </a:cubicBezTo>
                <a:cubicBezTo>
                  <a:pt x="647" y="420"/>
                  <a:pt x="648" y="420"/>
                  <a:pt x="650" y="420"/>
                </a:cubicBezTo>
                <a:cubicBezTo>
                  <a:pt x="650" y="420"/>
                  <a:pt x="650" y="419"/>
                  <a:pt x="650" y="419"/>
                </a:cubicBezTo>
                <a:cubicBezTo>
                  <a:pt x="647" y="419"/>
                  <a:pt x="643" y="419"/>
                  <a:pt x="640" y="420"/>
                </a:cubicBezTo>
                <a:cubicBezTo>
                  <a:pt x="641" y="419"/>
                  <a:pt x="641" y="419"/>
                  <a:pt x="641" y="419"/>
                </a:cubicBezTo>
                <a:cubicBezTo>
                  <a:pt x="642" y="418"/>
                  <a:pt x="644" y="417"/>
                  <a:pt x="644" y="416"/>
                </a:cubicBezTo>
                <a:cubicBezTo>
                  <a:pt x="644" y="416"/>
                  <a:pt x="644" y="416"/>
                  <a:pt x="644" y="416"/>
                </a:cubicBezTo>
                <a:cubicBezTo>
                  <a:pt x="644" y="416"/>
                  <a:pt x="643" y="416"/>
                  <a:pt x="643" y="416"/>
                </a:cubicBezTo>
                <a:cubicBezTo>
                  <a:pt x="643" y="416"/>
                  <a:pt x="643" y="415"/>
                  <a:pt x="642" y="415"/>
                </a:cubicBezTo>
                <a:cubicBezTo>
                  <a:pt x="642" y="415"/>
                  <a:pt x="642" y="416"/>
                  <a:pt x="643" y="416"/>
                </a:cubicBezTo>
                <a:cubicBezTo>
                  <a:pt x="642" y="416"/>
                  <a:pt x="642" y="417"/>
                  <a:pt x="642" y="417"/>
                </a:cubicBezTo>
                <a:cubicBezTo>
                  <a:pt x="639" y="418"/>
                  <a:pt x="637" y="420"/>
                  <a:pt x="634" y="421"/>
                </a:cubicBezTo>
                <a:cubicBezTo>
                  <a:pt x="634" y="420"/>
                  <a:pt x="633" y="420"/>
                  <a:pt x="633" y="420"/>
                </a:cubicBezTo>
                <a:cubicBezTo>
                  <a:pt x="633" y="420"/>
                  <a:pt x="633" y="420"/>
                  <a:pt x="633" y="421"/>
                </a:cubicBezTo>
                <a:cubicBezTo>
                  <a:pt x="633" y="421"/>
                  <a:pt x="632" y="421"/>
                  <a:pt x="631" y="422"/>
                </a:cubicBezTo>
                <a:cubicBezTo>
                  <a:pt x="630" y="421"/>
                  <a:pt x="628" y="421"/>
                  <a:pt x="627" y="421"/>
                </a:cubicBezTo>
                <a:cubicBezTo>
                  <a:pt x="627" y="421"/>
                  <a:pt x="627" y="421"/>
                  <a:pt x="627" y="421"/>
                </a:cubicBezTo>
                <a:cubicBezTo>
                  <a:pt x="627" y="421"/>
                  <a:pt x="627" y="422"/>
                  <a:pt x="627" y="422"/>
                </a:cubicBezTo>
                <a:cubicBezTo>
                  <a:pt x="627" y="423"/>
                  <a:pt x="627" y="423"/>
                  <a:pt x="627" y="423"/>
                </a:cubicBezTo>
                <a:cubicBezTo>
                  <a:pt x="627" y="423"/>
                  <a:pt x="627" y="423"/>
                  <a:pt x="628" y="423"/>
                </a:cubicBezTo>
                <a:cubicBezTo>
                  <a:pt x="628" y="424"/>
                  <a:pt x="628" y="424"/>
                  <a:pt x="628" y="424"/>
                </a:cubicBezTo>
                <a:cubicBezTo>
                  <a:pt x="626" y="425"/>
                  <a:pt x="626" y="425"/>
                  <a:pt x="624" y="425"/>
                </a:cubicBezTo>
                <a:cubicBezTo>
                  <a:pt x="624" y="426"/>
                  <a:pt x="624" y="425"/>
                  <a:pt x="624" y="426"/>
                </a:cubicBezTo>
                <a:cubicBezTo>
                  <a:pt x="624" y="426"/>
                  <a:pt x="623" y="425"/>
                  <a:pt x="623" y="425"/>
                </a:cubicBezTo>
                <a:cubicBezTo>
                  <a:pt x="622" y="426"/>
                  <a:pt x="622" y="427"/>
                  <a:pt x="621" y="427"/>
                </a:cubicBezTo>
                <a:cubicBezTo>
                  <a:pt x="621" y="427"/>
                  <a:pt x="621" y="426"/>
                  <a:pt x="621" y="426"/>
                </a:cubicBezTo>
                <a:cubicBezTo>
                  <a:pt x="620" y="426"/>
                  <a:pt x="619" y="427"/>
                  <a:pt x="618" y="427"/>
                </a:cubicBezTo>
                <a:cubicBezTo>
                  <a:pt x="618" y="427"/>
                  <a:pt x="618" y="427"/>
                  <a:pt x="618" y="428"/>
                </a:cubicBezTo>
                <a:cubicBezTo>
                  <a:pt x="618" y="428"/>
                  <a:pt x="617" y="427"/>
                  <a:pt x="617" y="427"/>
                </a:cubicBezTo>
                <a:cubicBezTo>
                  <a:pt x="617" y="427"/>
                  <a:pt x="616" y="427"/>
                  <a:pt x="616" y="427"/>
                </a:cubicBezTo>
                <a:cubicBezTo>
                  <a:pt x="617" y="427"/>
                  <a:pt x="617" y="426"/>
                  <a:pt x="617" y="426"/>
                </a:cubicBezTo>
                <a:cubicBezTo>
                  <a:pt x="617" y="426"/>
                  <a:pt x="617" y="426"/>
                  <a:pt x="617" y="426"/>
                </a:cubicBezTo>
                <a:cubicBezTo>
                  <a:pt x="617" y="426"/>
                  <a:pt x="617" y="426"/>
                  <a:pt x="617" y="426"/>
                </a:cubicBezTo>
                <a:cubicBezTo>
                  <a:pt x="616" y="427"/>
                  <a:pt x="615" y="429"/>
                  <a:pt x="614" y="430"/>
                </a:cubicBezTo>
                <a:cubicBezTo>
                  <a:pt x="613" y="430"/>
                  <a:pt x="613" y="430"/>
                  <a:pt x="613" y="430"/>
                </a:cubicBezTo>
                <a:cubicBezTo>
                  <a:pt x="613" y="430"/>
                  <a:pt x="612" y="431"/>
                  <a:pt x="612" y="431"/>
                </a:cubicBezTo>
                <a:cubicBezTo>
                  <a:pt x="612" y="431"/>
                  <a:pt x="612" y="431"/>
                  <a:pt x="611" y="431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11" y="430"/>
                  <a:pt x="611" y="430"/>
                  <a:pt x="611" y="430"/>
                </a:cubicBezTo>
                <a:cubicBezTo>
                  <a:pt x="611" y="431"/>
                  <a:pt x="611" y="431"/>
                  <a:pt x="610" y="432"/>
                </a:cubicBezTo>
                <a:cubicBezTo>
                  <a:pt x="610" y="432"/>
                  <a:pt x="610" y="432"/>
                  <a:pt x="610" y="432"/>
                </a:cubicBezTo>
                <a:cubicBezTo>
                  <a:pt x="610" y="432"/>
                  <a:pt x="610" y="432"/>
                  <a:pt x="609" y="432"/>
                </a:cubicBezTo>
                <a:cubicBezTo>
                  <a:pt x="609" y="431"/>
                  <a:pt x="609" y="431"/>
                  <a:pt x="609" y="431"/>
                </a:cubicBezTo>
                <a:cubicBezTo>
                  <a:pt x="609" y="431"/>
                  <a:pt x="608" y="431"/>
                  <a:pt x="608" y="432"/>
                </a:cubicBezTo>
                <a:cubicBezTo>
                  <a:pt x="608" y="432"/>
                  <a:pt x="608" y="433"/>
                  <a:pt x="608" y="433"/>
                </a:cubicBezTo>
                <a:cubicBezTo>
                  <a:pt x="606" y="434"/>
                  <a:pt x="605" y="437"/>
                  <a:pt x="604" y="439"/>
                </a:cubicBezTo>
                <a:cubicBezTo>
                  <a:pt x="604" y="440"/>
                  <a:pt x="604" y="440"/>
                  <a:pt x="606" y="440"/>
                </a:cubicBezTo>
                <a:cubicBezTo>
                  <a:pt x="605" y="440"/>
                  <a:pt x="605" y="440"/>
                  <a:pt x="605" y="440"/>
                </a:cubicBezTo>
                <a:cubicBezTo>
                  <a:pt x="604" y="441"/>
                  <a:pt x="603" y="441"/>
                  <a:pt x="603" y="442"/>
                </a:cubicBezTo>
                <a:cubicBezTo>
                  <a:pt x="605" y="443"/>
                  <a:pt x="606" y="444"/>
                  <a:pt x="606" y="446"/>
                </a:cubicBezTo>
                <a:cubicBezTo>
                  <a:pt x="607" y="447"/>
                  <a:pt x="607" y="447"/>
                  <a:pt x="607" y="447"/>
                </a:cubicBezTo>
                <a:cubicBezTo>
                  <a:pt x="608" y="447"/>
                  <a:pt x="609" y="446"/>
                  <a:pt x="609" y="446"/>
                </a:cubicBezTo>
                <a:cubicBezTo>
                  <a:pt x="609" y="446"/>
                  <a:pt x="609" y="446"/>
                  <a:pt x="609" y="445"/>
                </a:cubicBezTo>
                <a:cubicBezTo>
                  <a:pt x="609" y="445"/>
                  <a:pt x="609" y="445"/>
                  <a:pt x="608" y="445"/>
                </a:cubicBezTo>
                <a:cubicBezTo>
                  <a:pt x="608" y="445"/>
                  <a:pt x="608" y="445"/>
                  <a:pt x="608" y="444"/>
                </a:cubicBezTo>
                <a:cubicBezTo>
                  <a:pt x="608" y="444"/>
                  <a:pt x="608" y="444"/>
                  <a:pt x="608" y="444"/>
                </a:cubicBezTo>
                <a:cubicBezTo>
                  <a:pt x="608" y="444"/>
                  <a:pt x="608" y="444"/>
                  <a:pt x="609" y="444"/>
                </a:cubicBezTo>
                <a:cubicBezTo>
                  <a:pt x="609" y="445"/>
                  <a:pt x="610" y="446"/>
                  <a:pt x="610" y="447"/>
                </a:cubicBezTo>
                <a:cubicBezTo>
                  <a:pt x="608" y="448"/>
                  <a:pt x="607" y="448"/>
                  <a:pt x="605" y="448"/>
                </a:cubicBezTo>
                <a:cubicBezTo>
                  <a:pt x="605" y="448"/>
                  <a:pt x="605" y="447"/>
                  <a:pt x="605" y="447"/>
                </a:cubicBezTo>
                <a:cubicBezTo>
                  <a:pt x="605" y="447"/>
                  <a:pt x="605" y="447"/>
                  <a:pt x="605" y="447"/>
                </a:cubicBezTo>
                <a:cubicBezTo>
                  <a:pt x="604" y="448"/>
                  <a:pt x="603" y="449"/>
                  <a:pt x="602" y="449"/>
                </a:cubicBezTo>
                <a:cubicBezTo>
                  <a:pt x="602" y="449"/>
                  <a:pt x="602" y="449"/>
                  <a:pt x="602" y="449"/>
                </a:cubicBezTo>
                <a:cubicBezTo>
                  <a:pt x="602" y="448"/>
                  <a:pt x="602" y="447"/>
                  <a:pt x="602" y="446"/>
                </a:cubicBezTo>
                <a:cubicBezTo>
                  <a:pt x="601" y="447"/>
                  <a:pt x="601" y="447"/>
                  <a:pt x="601" y="447"/>
                </a:cubicBezTo>
                <a:cubicBezTo>
                  <a:pt x="600" y="448"/>
                  <a:pt x="600" y="449"/>
                  <a:pt x="600" y="449"/>
                </a:cubicBezTo>
                <a:cubicBezTo>
                  <a:pt x="593" y="449"/>
                  <a:pt x="588" y="451"/>
                  <a:pt x="584" y="454"/>
                </a:cubicBezTo>
                <a:cubicBezTo>
                  <a:pt x="585" y="453"/>
                  <a:pt x="585" y="452"/>
                  <a:pt x="585" y="451"/>
                </a:cubicBezTo>
                <a:cubicBezTo>
                  <a:pt x="585" y="452"/>
                  <a:pt x="584" y="453"/>
                  <a:pt x="584" y="455"/>
                </a:cubicBezTo>
                <a:cubicBezTo>
                  <a:pt x="583" y="454"/>
                  <a:pt x="583" y="455"/>
                  <a:pt x="583" y="455"/>
                </a:cubicBezTo>
                <a:cubicBezTo>
                  <a:pt x="583" y="455"/>
                  <a:pt x="583" y="455"/>
                  <a:pt x="583" y="455"/>
                </a:cubicBezTo>
                <a:cubicBezTo>
                  <a:pt x="583" y="456"/>
                  <a:pt x="584" y="456"/>
                  <a:pt x="585" y="457"/>
                </a:cubicBezTo>
                <a:cubicBezTo>
                  <a:pt x="584" y="459"/>
                  <a:pt x="583" y="461"/>
                  <a:pt x="583" y="463"/>
                </a:cubicBezTo>
                <a:cubicBezTo>
                  <a:pt x="582" y="463"/>
                  <a:pt x="582" y="463"/>
                  <a:pt x="582" y="463"/>
                </a:cubicBezTo>
                <a:cubicBezTo>
                  <a:pt x="582" y="465"/>
                  <a:pt x="580" y="466"/>
                  <a:pt x="579" y="467"/>
                </a:cubicBezTo>
                <a:cubicBezTo>
                  <a:pt x="579" y="467"/>
                  <a:pt x="578" y="467"/>
                  <a:pt x="578" y="467"/>
                </a:cubicBezTo>
                <a:cubicBezTo>
                  <a:pt x="578" y="467"/>
                  <a:pt x="578" y="467"/>
                  <a:pt x="578" y="467"/>
                </a:cubicBezTo>
                <a:cubicBezTo>
                  <a:pt x="579" y="466"/>
                  <a:pt x="579" y="466"/>
                  <a:pt x="579" y="465"/>
                </a:cubicBezTo>
                <a:cubicBezTo>
                  <a:pt x="576" y="465"/>
                  <a:pt x="576" y="464"/>
                  <a:pt x="575" y="462"/>
                </a:cubicBezTo>
                <a:cubicBezTo>
                  <a:pt x="575" y="462"/>
                  <a:pt x="576" y="462"/>
                  <a:pt x="576" y="461"/>
                </a:cubicBezTo>
                <a:cubicBezTo>
                  <a:pt x="576" y="461"/>
                  <a:pt x="576" y="461"/>
                  <a:pt x="576" y="461"/>
                </a:cubicBezTo>
                <a:cubicBezTo>
                  <a:pt x="575" y="461"/>
                  <a:pt x="575" y="462"/>
                  <a:pt x="574" y="462"/>
                </a:cubicBezTo>
                <a:cubicBezTo>
                  <a:pt x="575" y="464"/>
                  <a:pt x="576" y="468"/>
                  <a:pt x="578" y="468"/>
                </a:cubicBezTo>
                <a:cubicBezTo>
                  <a:pt x="578" y="469"/>
                  <a:pt x="578" y="470"/>
                  <a:pt x="578" y="471"/>
                </a:cubicBezTo>
                <a:cubicBezTo>
                  <a:pt x="578" y="472"/>
                  <a:pt x="577" y="473"/>
                  <a:pt x="576" y="474"/>
                </a:cubicBezTo>
                <a:cubicBezTo>
                  <a:pt x="575" y="475"/>
                  <a:pt x="575" y="476"/>
                  <a:pt x="574" y="477"/>
                </a:cubicBezTo>
                <a:cubicBezTo>
                  <a:pt x="574" y="478"/>
                  <a:pt x="574" y="477"/>
                  <a:pt x="574" y="477"/>
                </a:cubicBezTo>
                <a:cubicBezTo>
                  <a:pt x="573" y="478"/>
                  <a:pt x="573" y="479"/>
                  <a:pt x="573" y="480"/>
                </a:cubicBezTo>
                <a:cubicBezTo>
                  <a:pt x="572" y="480"/>
                  <a:pt x="572" y="480"/>
                  <a:pt x="572" y="480"/>
                </a:cubicBezTo>
                <a:cubicBezTo>
                  <a:pt x="572" y="480"/>
                  <a:pt x="572" y="479"/>
                  <a:pt x="572" y="479"/>
                </a:cubicBezTo>
                <a:cubicBezTo>
                  <a:pt x="572" y="477"/>
                  <a:pt x="573" y="476"/>
                  <a:pt x="574" y="474"/>
                </a:cubicBezTo>
                <a:cubicBezTo>
                  <a:pt x="574" y="474"/>
                  <a:pt x="574" y="474"/>
                  <a:pt x="573" y="474"/>
                </a:cubicBezTo>
                <a:cubicBezTo>
                  <a:pt x="573" y="474"/>
                  <a:pt x="573" y="474"/>
                  <a:pt x="573" y="474"/>
                </a:cubicBezTo>
                <a:cubicBezTo>
                  <a:pt x="573" y="474"/>
                  <a:pt x="573" y="474"/>
                  <a:pt x="573" y="474"/>
                </a:cubicBezTo>
                <a:cubicBezTo>
                  <a:pt x="573" y="474"/>
                  <a:pt x="573" y="474"/>
                  <a:pt x="573" y="473"/>
                </a:cubicBezTo>
                <a:cubicBezTo>
                  <a:pt x="573" y="473"/>
                  <a:pt x="573" y="473"/>
                  <a:pt x="572" y="473"/>
                </a:cubicBezTo>
                <a:cubicBezTo>
                  <a:pt x="573" y="472"/>
                  <a:pt x="573" y="473"/>
                  <a:pt x="573" y="471"/>
                </a:cubicBezTo>
                <a:cubicBezTo>
                  <a:pt x="573" y="472"/>
                  <a:pt x="572" y="472"/>
                  <a:pt x="572" y="472"/>
                </a:cubicBezTo>
                <a:cubicBezTo>
                  <a:pt x="571" y="472"/>
                  <a:pt x="571" y="472"/>
                  <a:pt x="571" y="471"/>
                </a:cubicBezTo>
                <a:cubicBezTo>
                  <a:pt x="570" y="471"/>
                  <a:pt x="570" y="471"/>
                  <a:pt x="570" y="471"/>
                </a:cubicBezTo>
                <a:cubicBezTo>
                  <a:pt x="570" y="470"/>
                  <a:pt x="570" y="470"/>
                  <a:pt x="570" y="470"/>
                </a:cubicBezTo>
                <a:cubicBezTo>
                  <a:pt x="571" y="470"/>
                  <a:pt x="571" y="470"/>
                  <a:pt x="572" y="470"/>
                </a:cubicBezTo>
                <a:cubicBezTo>
                  <a:pt x="572" y="469"/>
                  <a:pt x="572" y="469"/>
                  <a:pt x="572" y="469"/>
                </a:cubicBezTo>
                <a:cubicBezTo>
                  <a:pt x="571" y="469"/>
                  <a:pt x="571" y="468"/>
                  <a:pt x="570" y="469"/>
                </a:cubicBezTo>
                <a:cubicBezTo>
                  <a:pt x="570" y="469"/>
                  <a:pt x="570" y="469"/>
                  <a:pt x="570" y="469"/>
                </a:cubicBezTo>
                <a:cubicBezTo>
                  <a:pt x="570" y="469"/>
                  <a:pt x="570" y="468"/>
                  <a:pt x="570" y="468"/>
                </a:cubicBezTo>
                <a:cubicBezTo>
                  <a:pt x="570" y="468"/>
                  <a:pt x="570" y="468"/>
                  <a:pt x="570" y="468"/>
                </a:cubicBezTo>
                <a:cubicBezTo>
                  <a:pt x="571" y="468"/>
                  <a:pt x="571" y="468"/>
                  <a:pt x="571" y="468"/>
                </a:cubicBezTo>
                <a:cubicBezTo>
                  <a:pt x="571" y="468"/>
                  <a:pt x="571" y="468"/>
                  <a:pt x="571" y="468"/>
                </a:cubicBezTo>
                <a:cubicBezTo>
                  <a:pt x="571" y="468"/>
                  <a:pt x="571" y="468"/>
                  <a:pt x="571" y="467"/>
                </a:cubicBezTo>
                <a:cubicBezTo>
                  <a:pt x="570" y="467"/>
                  <a:pt x="570" y="467"/>
                  <a:pt x="570" y="467"/>
                </a:cubicBezTo>
                <a:cubicBezTo>
                  <a:pt x="570" y="467"/>
                  <a:pt x="570" y="467"/>
                  <a:pt x="570" y="467"/>
                </a:cubicBezTo>
                <a:cubicBezTo>
                  <a:pt x="571" y="467"/>
                  <a:pt x="571" y="466"/>
                  <a:pt x="572" y="466"/>
                </a:cubicBezTo>
                <a:cubicBezTo>
                  <a:pt x="571" y="466"/>
                  <a:pt x="571" y="466"/>
                  <a:pt x="570" y="466"/>
                </a:cubicBezTo>
                <a:cubicBezTo>
                  <a:pt x="570" y="466"/>
                  <a:pt x="570" y="465"/>
                  <a:pt x="570" y="465"/>
                </a:cubicBezTo>
                <a:cubicBezTo>
                  <a:pt x="571" y="465"/>
                  <a:pt x="571" y="465"/>
                  <a:pt x="571" y="464"/>
                </a:cubicBezTo>
                <a:cubicBezTo>
                  <a:pt x="572" y="464"/>
                  <a:pt x="572" y="464"/>
                  <a:pt x="573" y="464"/>
                </a:cubicBezTo>
                <a:cubicBezTo>
                  <a:pt x="572" y="464"/>
                  <a:pt x="572" y="464"/>
                  <a:pt x="572" y="464"/>
                </a:cubicBezTo>
                <a:cubicBezTo>
                  <a:pt x="572" y="463"/>
                  <a:pt x="572" y="463"/>
                  <a:pt x="572" y="462"/>
                </a:cubicBezTo>
                <a:cubicBezTo>
                  <a:pt x="572" y="463"/>
                  <a:pt x="572" y="463"/>
                  <a:pt x="571" y="463"/>
                </a:cubicBezTo>
                <a:cubicBezTo>
                  <a:pt x="571" y="464"/>
                  <a:pt x="571" y="464"/>
                  <a:pt x="571" y="464"/>
                </a:cubicBezTo>
                <a:cubicBezTo>
                  <a:pt x="571" y="464"/>
                  <a:pt x="571" y="464"/>
                  <a:pt x="571" y="463"/>
                </a:cubicBezTo>
                <a:cubicBezTo>
                  <a:pt x="571" y="464"/>
                  <a:pt x="571" y="464"/>
                  <a:pt x="570" y="464"/>
                </a:cubicBezTo>
                <a:cubicBezTo>
                  <a:pt x="570" y="464"/>
                  <a:pt x="570" y="464"/>
                  <a:pt x="570" y="464"/>
                </a:cubicBezTo>
                <a:cubicBezTo>
                  <a:pt x="570" y="464"/>
                  <a:pt x="570" y="464"/>
                  <a:pt x="570" y="464"/>
                </a:cubicBezTo>
                <a:cubicBezTo>
                  <a:pt x="570" y="464"/>
                  <a:pt x="570" y="465"/>
                  <a:pt x="570" y="465"/>
                </a:cubicBezTo>
                <a:cubicBezTo>
                  <a:pt x="569" y="465"/>
                  <a:pt x="569" y="465"/>
                  <a:pt x="569" y="465"/>
                </a:cubicBezTo>
                <a:cubicBezTo>
                  <a:pt x="570" y="468"/>
                  <a:pt x="568" y="467"/>
                  <a:pt x="569" y="469"/>
                </a:cubicBezTo>
                <a:cubicBezTo>
                  <a:pt x="569" y="470"/>
                  <a:pt x="569" y="471"/>
                  <a:pt x="570" y="471"/>
                </a:cubicBezTo>
                <a:cubicBezTo>
                  <a:pt x="570" y="471"/>
                  <a:pt x="570" y="471"/>
                  <a:pt x="569" y="471"/>
                </a:cubicBezTo>
                <a:cubicBezTo>
                  <a:pt x="569" y="471"/>
                  <a:pt x="569" y="471"/>
                  <a:pt x="569" y="471"/>
                </a:cubicBezTo>
                <a:cubicBezTo>
                  <a:pt x="569" y="471"/>
                  <a:pt x="568" y="471"/>
                  <a:pt x="568" y="470"/>
                </a:cubicBezTo>
                <a:cubicBezTo>
                  <a:pt x="568" y="470"/>
                  <a:pt x="568" y="470"/>
                  <a:pt x="568" y="470"/>
                </a:cubicBezTo>
                <a:cubicBezTo>
                  <a:pt x="568" y="471"/>
                  <a:pt x="570" y="471"/>
                  <a:pt x="570" y="473"/>
                </a:cubicBezTo>
                <a:cubicBezTo>
                  <a:pt x="569" y="473"/>
                  <a:pt x="568" y="472"/>
                  <a:pt x="567" y="471"/>
                </a:cubicBezTo>
                <a:cubicBezTo>
                  <a:pt x="567" y="471"/>
                  <a:pt x="567" y="472"/>
                  <a:pt x="567" y="472"/>
                </a:cubicBezTo>
                <a:cubicBezTo>
                  <a:pt x="566" y="471"/>
                  <a:pt x="566" y="471"/>
                  <a:pt x="564" y="471"/>
                </a:cubicBezTo>
                <a:cubicBezTo>
                  <a:pt x="564" y="471"/>
                  <a:pt x="564" y="470"/>
                  <a:pt x="564" y="470"/>
                </a:cubicBezTo>
                <a:cubicBezTo>
                  <a:pt x="564" y="470"/>
                  <a:pt x="565" y="469"/>
                  <a:pt x="565" y="469"/>
                </a:cubicBezTo>
                <a:cubicBezTo>
                  <a:pt x="565" y="469"/>
                  <a:pt x="564" y="469"/>
                  <a:pt x="564" y="469"/>
                </a:cubicBezTo>
                <a:cubicBezTo>
                  <a:pt x="564" y="470"/>
                  <a:pt x="564" y="471"/>
                  <a:pt x="564" y="471"/>
                </a:cubicBezTo>
                <a:cubicBezTo>
                  <a:pt x="566" y="472"/>
                  <a:pt x="570" y="474"/>
                  <a:pt x="571" y="475"/>
                </a:cubicBezTo>
                <a:cubicBezTo>
                  <a:pt x="570" y="476"/>
                  <a:pt x="570" y="476"/>
                  <a:pt x="569" y="476"/>
                </a:cubicBezTo>
                <a:cubicBezTo>
                  <a:pt x="569" y="476"/>
                  <a:pt x="569" y="476"/>
                  <a:pt x="569" y="476"/>
                </a:cubicBezTo>
                <a:cubicBezTo>
                  <a:pt x="568" y="475"/>
                  <a:pt x="568" y="475"/>
                  <a:pt x="567" y="474"/>
                </a:cubicBezTo>
                <a:cubicBezTo>
                  <a:pt x="568" y="476"/>
                  <a:pt x="569" y="476"/>
                  <a:pt x="570" y="477"/>
                </a:cubicBezTo>
                <a:cubicBezTo>
                  <a:pt x="570" y="477"/>
                  <a:pt x="570" y="477"/>
                  <a:pt x="570" y="477"/>
                </a:cubicBezTo>
                <a:cubicBezTo>
                  <a:pt x="570" y="478"/>
                  <a:pt x="571" y="478"/>
                  <a:pt x="571" y="479"/>
                </a:cubicBezTo>
                <a:cubicBezTo>
                  <a:pt x="571" y="479"/>
                  <a:pt x="570" y="479"/>
                  <a:pt x="570" y="479"/>
                </a:cubicBezTo>
                <a:cubicBezTo>
                  <a:pt x="570" y="478"/>
                  <a:pt x="570" y="478"/>
                  <a:pt x="569" y="478"/>
                </a:cubicBezTo>
                <a:cubicBezTo>
                  <a:pt x="569" y="478"/>
                  <a:pt x="569" y="479"/>
                  <a:pt x="569" y="479"/>
                </a:cubicBezTo>
                <a:cubicBezTo>
                  <a:pt x="569" y="479"/>
                  <a:pt x="569" y="479"/>
                  <a:pt x="569" y="479"/>
                </a:cubicBezTo>
                <a:cubicBezTo>
                  <a:pt x="569" y="479"/>
                  <a:pt x="568" y="478"/>
                  <a:pt x="568" y="478"/>
                </a:cubicBezTo>
                <a:cubicBezTo>
                  <a:pt x="568" y="479"/>
                  <a:pt x="569" y="479"/>
                  <a:pt x="570" y="480"/>
                </a:cubicBezTo>
                <a:cubicBezTo>
                  <a:pt x="570" y="480"/>
                  <a:pt x="570" y="481"/>
                  <a:pt x="570" y="481"/>
                </a:cubicBezTo>
                <a:cubicBezTo>
                  <a:pt x="569" y="481"/>
                  <a:pt x="569" y="481"/>
                  <a:pt x="569" y="481"/>
                </a:cubicBezTo>
                <a:cubicBezTo>
                  <a:pt x="568" y="480"/>
                  <a:pt x="568" y="479"/>
                  <a:pt x="567" y="479"/>
                </a:cubicBezTo>
                <a:cubicBezTo>
                  <a:pt x="567" y="479"/>
                  <a:pt x="566" y="479"/>
                  <a:pt x="566" y="479"/>
                </a:cubicBezTo>
                <a:cubicBezTo>
                  <a:pt x="566" y="479"/>
                  <a:pt x="566" y="479"/>
                  <a:pt x="566" y="480"/>
                </a:cubicBezTo>
                <a:cubicBezTo>
                  <a:pt x="568" y="480"/>
                  <a:pt x="569" y="480"/>
                  <a:pt x="569" y="482"/>
                </a:cubicBezTo>
                <a:cubicBezTo>
                  <a:pt x="571" y="482"/>
                  <a:pt x="572" y="481"/>
                  <a:pt x="573" y="484"/>
                </a:cubicBezTo>
                <a:cubicBezTo>
                  <a:pt x="573" y="484"/>
                  <a:pt x="573" y="484"/>
                  <a:pt x="573" y="484"/>
                </a:cubicBezTo>
                <a:cubicBezTo>
                  <a:pt x="573" y="484"/>
                  <a:pt x="572" y="483"/>
                  <a:pt x="572" y="483"/>
                </a:cubicBezTo>
                <a:cubicBezTo>
                  <a:pt x="572" y="483"/>
                  <a:pt x="572" y="484"/>
                  <a:pt x="572" y="484"/>
                </a:cubicBezTo>
                <a:cubicBezTo>
                  <a:pt x="572" y="484"/>
                  <a:pt x="572" y="484"/>
                  <a:pt x="573" y="485"/>
                </a:cubicBezTo>
                <a:cubicBezTo>
                  <a:pt x="572" y="485"/>
                  <a:pt x="572" y="485"/>
                  <a:pt x="572" y="485"/>
                </a:cubicBezTo>
                <a:cubicBezTo>
                  <a:pt x="572" y="486"/>
                  <a:pt x="573" y="486"/>
                  <a:pt x="573" y="487"/>
                </a:cubicBezTo>
                <a:cubicBezTo>
                  <a:pt x="573" y="487"/>
                  <a:pt x="573" y="487"/>
                  <a:pt x="573" y="487"/>
                </a:cubicBezTo>
                <a:cubicBezTo>
                  <a:pt x="573" y="487"/>
                  <a:pt x="573" y="487"/>
                  <a:pt x="573" y="487"/>
                </a:cubicBezTo>
                <a:cubicBezTo>
                  <a:pt x="572" y="487"/>
                  <a:pt x="571" y="486"/>
                  <a:pt x="571" y="486"/>
                </a:cubicBezTo>
                <a:cubicBezTo>
                  <a:pt x="571" y="486"/>
                  <a:pt x="571" y="487"/>
                  <a:pt x="571" y="487"/>
                </a:cubicBezTo>
                <a:cubicBezTo>
                  <a:pt x="571" y="487"/>
                  <a:pt x="571" y="487"/>
                  <a:pt x="571" y="487"/>
                </a:cubicBezTo>
                <a:cubicBezTo>
                  <a:pt x="571" y="487"/>
                  <a:pt x="571" y="487"/>
                  <a:pt x="571" y="487"/>
                </a:cubicBezTo>
                <a:cubicBezTo>
                  <a:pt x="570" y="487"/>
                  <a:pt x="570" y="487"/>
                  <a:pt x="569" y="487"/>
                </a:cubicBezTo>
                <a:cubicBezTo>
                  <a:pt x="570" y="487"/>
                  <a:pt x="570" y="487"/>
                  <a:pt x="570" y="488"/>
                </a:cubicBezTo>
                <a:cubicBezTo>
                  <a:pt x="569" y="488"/>
                  <a:pt x="569" y="488"/>
                  <a:pt x="568" y="488"/>
                </a:cubicBezTo>
                <a:cubicBezTo>
                  <a:pt x="568" y="488"/>
                  <a:pt x="568" y="488"/>
                  <a:pt x="568" y="487"/>
                </a:cubicBezTo>
                <a:cubicBezTo>
                  <a:pt x="568" y="487"/>
                  <a:pt x="568" y="486"/>
                  <a:pt x="568" y="486"/>
                </a:cubicBezTo>
                <a:cubicBezTo>
                  <a:pt x="568" y="486"/>
                  <a:pt x="568" y="486"/>
                  <a:pt x="568" y="486"/>
                </a:cubicBezTo>
                <a:cubicBezTo>
                  <a:pt x="567" y="487"/>
                  <a:pt x="568" y="488"/>
                  <a:pt x="568" y="489"/>
                </a:cubicBezTo>
                <a:cubicBezTo>
                  <a:pt x="569" y="489"/>
                  <a:pt x="570" y="488"/>
                  <a:pt x="572" y="488"/>
                </a:cubicBezTo>
                <a:cubicBezTo>
                  <a:pt x="572" y="488"/>
                  <a:pt x="572" y="488"/>
                  <a:pt x="572" y="488"/>
                </a:cubicBezTo>
                <a:cubicBezTo>
                  <a:pt x="572" y="489"/>
                  <a:pt x="571" y="490"/>
                  <a:pt x="572" y="491"/>
                </a:cubicBezTo>
                <a:cubicBezTo>
                  <a:pt x="572" y="490"/>
                  <a:pt x="572" y="490"/>
                  <a:pt x="572" y="490"/>
                </a:cubicBezTo>
                <a:cubicBezTo>
                  <a:pt x="572" y="490"/>
                  <a:pt x="572" y="489"/>
                  <a:pt x="573" y="489"/>
                </a:cubicBezTo>
                <a:cubicBezTo>
                  <a:pt x="573" y="488"/>
                  <a:pt x="573" y="488"/>
                  <a:pt x="573" y="489"/>
                </a:cubicBezTo>
                <a:cubicBezTo>
                  <a:pt x="574" y="489"/>
                  <a:pt x="574" y="489"/>
                  <a:pt x="574" y="490"/>
                </a:cubicBezTo>
                <a:cubicBezTo>
                  <a:pt x="574" y="491"/>
                  <a:pt x="574" y="491"/>
                  <a:pt x="573" y="491"/>
                </a:cubicBezTo>
                <a:cubicBezTo>
                  <a:pt x="573" y="491"/>
                  <a:pt x="573" y="491"/>
                  <a:pt x="573" y="491"/>
                </a:cubicBezTo>
                <a:cubicBezTo>
                  <a:pt x="572" y="492"/>
                  <a:pt x="572" y="492"/>
                  <a:pt x="571" y="493"/>
                </a:cubicBezTo>
                <a:cubicBezTo>
                  <a:pt x="569" y="493"/>
                  <a:pt x="569" y="492"/>
                  <a:pt x="568" y="492"/>
                </a:cubicBezTo>
                <a:cubicBezTo>
                  <a:pt x="568" y="492"/>
                  <a:pt x="568" y="492"/>
                  <a:pt x="568" y="492"/>
                </a:cubicBezTo>
                <a:cubicBezTo>
                  <a:pt x="568" y="492"/>
                  <a:pt x="568" y="492"/>
                  <a:pt x="568" y="492"/>
                </a:cubicBezTo>
                <a:cubicBezTo>
                  <a:pt x="567" y="492"/>
                  <a:pt x="567" y="492"/>
                  <a:pt x="566" y="491"/>
                </a:cubicBezTo>
                <a:cubicBezTo>
                  <a:pt x="566" y="492"/>
                  <a:pt x="566" y="492"/>
                  <a:pt x="566" y="492"/>
                </a:cubicBezTo>
                <a:cubicBezTo>
                  <a:pt x="567" y="492"/>
                  <a:pt x="568" y="493"/>
                  <a:pt x="569" y="493"/>
                </a:cubicBezTo>
                <a:cubicBezTo>
                  <a:pt x="569" y="493"/>
                  <a:pt x="569" y="493"/>
                  <a:pt x="569" y="494"/>
                </a:cubicBezTo>
                <a:cubicBezTo>
                  <a:pt x="568" y="494"/>
                  <a:pt x="568" y="495"/>
                  <a:pt x="567" y="495"/>
                </a:cubicBezTo>
                <a:cubicBezTo>
                  <a:pt x="566" y="495"/>
                  <a:pt x="566" y="495"/>
                  <a:pt x="566" y="494"/>
                </a:cubicBezTo>
                <a:cubicBezTo>
                  <a:pt x="566" y="495"/>
                  <a:pt x="566" y="495"/>
                  <a:pt x="566" y="495"/>
                </a:cubicBezTo>
                <a:cubicBezTo>
                  <a:pt x="567" y="495"/>
                  <a:pt x="567" y="496"/>
                  <a:pt x="567" y="496"/>
                </a:cubicBezTo>
                <a:cubicBezTo>
                  <a:pt x="568" y="495"/>
                  <a:pt x="569" y="495"/>
                  <a:pt x="569" y="495"/>
                </a:cubicBezTo>
                <a:cubicBezTo>
                  <a:pt x="569" y="495"/>
                  <a:pt x="570" y="495"/>
                  <a:pt x="570" y="496"/>
                </a:cubicBezTo>
                <a:cubicBezTo>
                  <a:pt x="570" y="496"/>
                  <a:pt x="570" y="496"/>
                  <a:pt x="570" y="496"/>
                </a:cubicBezTo>
                <a:cubicBezTo>
                  <a:pt x="569" y="496"/>
                  <a:pt x="569" y="497"/>
                  <a:pt x="568" y="497"/>
                </a:cubicBezTo>
                <a:cubicBezTo>
                  <a:pt x="567" y="497"/>
                  <a:pt x="565" y="498"/>
                  <a:pt x="564" y="498"/>
                </a:cubicBezTo>
                <a:cubicBezTo>
                  <a:pt x="563" y="500"/>
                  <a:pt x="561" y="501"/>
                  <a:pt x="560" y="503"/>
                </a:cubicBezTo>
                <a:cubicBezTo>
                  <a:pt x="559" y="504"/>
                  <a:pt x="556" y="504"/>
                  <a:pt x="554" y="505"/>
                </a:cubicBezTo>
                <a:cubicBezTo>
                  <a:pt x="552" y="506"/>
                  <a:pt x="552" y="507"/>
                  <a:pt x="551" y="509"/>
                </a:cubicBezTo>
                <a:cubicBezTo>
                  <a:pt x="550" y="511"/>
                  <a:pt x="547" y="512"/>
                  <a:pt x="544" y="513"/>
                </a:cubicBezTo>
                <a:cubicBezTo>
                  <a:pt x="543" y="515"/>
                  <a:pt x="541" y="517"/>
                  <a:pt x="540" y="518"/>
                </a:cubicBezTo>
                <a:cubicBezTo>
                  <a:pt x="539" y="521"/>
                  <a:pt x="539" y="523"/>
                  <a:pt x="538" y="525"/>
                </a:cubicBezTo>
                <a:cubicBezTo>
                  <a:pt x="537" y="530"/>
                  <a:pt x="542" y="536"/>
                  <a:pt x="544" y="540"/>
                </a:cubicBezTo>
                <a:cubicBezTo>
                  <a:pt x="544" y="541"/>
                  <a:pt x="544" y="543"/>
                  <a:pt x="544" y="545"/>
                </a:cubicBezTo>
                <a:cubicBezTo>
                  <a:pt x="545" y="547"/>
                  <a:pt x="546" y="549"/>
                  <a:pt x="547" y="550"/>
                </a:cubicBezTo>
                <a:cubicBezTo>
                  <a:pt x="548" y="555"/>
                  <a:pt x="545" y="560"/>
                  <a:pt x="544" y="563"/>
                </a:cubicBezTo>
                <a:cubicBezTo>
                  <a:pt x="544" y="563"/>
                  <a:pt x="544" y="563"/>
                  <a:pt x="544" y="563"/>
                </a:cubicBezTo>
                <a:cubicBezTo>
                  <a:pt x="544" y="563"/>
                  <a:pt x="544" y="562"/>
                  <a:pt x="544" y="562"/>
                </a:cubicBezTo>
                <a:cubicBezTo>
                  <a:pt x="543" y="562"/>
                  <a:pt x="542" y="562"/>
                  <a:pt x="541" y="562"/>
                </a:cubicBezTo>
                <a:cubicBezTo>
                  <a:pt x="540" y="561"/>
                  <a:pt x="539" y="559"/>
                  <a:pt x="538" y="557"/>
                </a:cubicBezTo>
                <a:cubicBezTo>
                  <a:pt x="535" y="557"/>
                  <a:pt x="537" y="556"/>
                  <a:pt x="536" y="554"/>
                </a:cubicBezTo>
                <a:cubicBezTo>
                  <a:pt x="535" y="553"/>
                  <a:pt x="535" y="553"/>
                  <a:pt x="534" y="553"/>
                </a:cubicBezTo>
                <a:cubicBezTo>
                  <a:pt x="534" y="552"/>
                  <a:pt x="534" y="552"/>
                  <a:pt x="534" y="551"/>
                </a:cubicBezTo>
                <a:cubicBezTo>
                  <a:pt x="534" y="551"/>
                  <a:pt x="533" y="551"/>
                  <a:pt x="533" y="551"/>
                </a:cubicBezTo>
                <a:cubicBezTo>
                  <a:pt x="532" y="549"/>
                  <a:pt x="531" y="548"/>
                  <a:pt x="530" y="546"/>
                </a:cubicBezTo>
                <a:cubicBezTo>
                  <a:pt x="531" y="546"/>
                  <a:pt x="532" y="546"/>
                  <a:pt x="532" y="545"/>
                </a:cubicBezTo>
                <a:cubicBezTo>
                  <a:pt x="532" y="545"/>
                  <a:pt x="532" y="544"/>
                  <a:pt x="532" y="544"/>
                </a:cubicBezTo>
                <a:cubicBezTo>
                  <a:pt x="531" y="544"/>
                  <a:pt x="531" y="545"/>
                  <a:pt x="530" y="545"/>
                </a:cubicBezTo>
                <a:cubicBezTo>
                  <a:pt x="530" y="545"/>
                  <a:pt x="530" y="545"/>
                  <a:pt x="530" y="544"/>
                </a:cubicBezTo>
                <a:cubicBezTo>
                  <a:pt x="530" y="542"/>
                  <a:pt x="530" y="540"/>
                  <a:pt x="531" y="537"/>
                </a:cubicBezTo>
                <a:cubicBezTo>
                  <a:pt x="531" y="536"/>
                  <a:pt x="529" y="536"/>
                  <a:pt x="528" y="535"/>
                </a:cubicBezTo>
                <a:cubicBezTo>
                  <a:pt x="526" y="534"/>
                  <a:pt x="524" y="528"/>
                  <a:pt x="521" y="529"/>
                </a:cubicBezTo>
                <a:cubicBezTo>
                  <a:pt x="520" y="529"/>
                  <a:pt x="519" y="531"/>
                  <a:pt x="518" y="531"/>
                </a:cubicBezTo>
                <a:cubicBezTo>
                  <a:pt x="517" y="531"/>
                  <a:pt x="516" y="532"/>
                  <a:pt x="514" y="532"/>
                </a:cubicBezTo>
                <a:cubicBezTo>
                  <a:pt x="514" y="531"/>
                  <a:pt x="513" y="530"/>
                  <a:pt x="513" y="529"/>
                </a:cubicBezTo>
                <a:cubicBezTo>
                  <a:pt x="510" y="528"/>
                  <a:pt x="509" y="528"/>
                  <a:pt x="508" y="527"/>
                </a:cubicBezTo>
                <a:cubicBezTo>
                  <a:pt x="506" y="527"/>
                  <a:pt x="504" y="527"/>
                  <a:pt x="502" y="527"/>
                </a:cubicBezTo>
                <a:cubicBezTo>
                  <a:pt x="502" y="527"/>
                  <a:pt x="502" y="527"/>
                  <a:pt x="502" y="528"/>
                </a:cubicBezTo>
                <a:cubicBezTo>
                  <a:pt x="501" y="528"/>
                  <a:pt x="500" y="528"/>
                  <a:pt x="499" y="528"/>
                </a:cubicBezTo>
                <a:cubicBezTo>
                  <a:pt x="499" y="527"/>
                  <a:pt x="498" y="526"/>
                  <a:pt x="498" y="526"/>
                </a:cubicBezTo>
                <a:cubicBezTo>
                  <a:pt x="498" y="526"/>
                  <a:pt x="498" y="526"/>
                  <a:pt x="498" y="526"/>
                </a:cubicBezTo>
                <a:cubicBezTo>
                  <a:pt x="497" y="526"/>
                  <a:pt x="497" y="527"/>
                  <a:pt x="497" y="528"/>
                </a:cubicBezTo>
                <a:cubicBezTo>
                  <a:pt x="496" y="527"/>
                  <a:pt x="492" y="527"/>
                  <a:pt x="490" y="527"/>
                </a:cubicBezTo>
                <a:cubicBezTo>
                  <a:pt x="489" y="528"/>
                  <a:pt x="489" y="528"/>
                  <a:pt x="487" y="529"/>
                </a:cubicBezTo>
                <a:cubicBezTo>
                  <a:pt x="486" y="529"/>
                  <a:pt x="485" y="527"/>
                  <a:pt x="484" y="528"/>
                </a:cubicBezTo>
                <a:cubicBezTo>
                  <a:pt x="483" y="528"/>
                  <a:pt x="483" y="528"/>
                  <a:pt x="483" y="529"/>
                </a:cubicBezTo>
                <a:cubicBezTo>
                  <a:pt x="484" y="530"/>
                  <a:pt x="485" y="529"/>
                  <a:pt x="487" y="529"/>
                </a:cubicBezTo>
                <a:cubicBezTo>
                  <a:pt x="488" y="529"/>
                  <a:pt x="489" y="530"/>
                  <a:pt x="489" y="531"/>
                </a:cubicBezTo>
                <a:cubicBezTo>
                  <a:pt x="489" y="531"/>
                  <a:pt x="488" y="532"/>
                  <a:pt x="487" y="532"/>
                </a:cubicBezTo>
                <a:cubicBezTo>
                  <a:pt x="488" y="534"/>
                  <a:pt x="490" y="534"/>
                  <a:pt x="492" y="536"/>
                </a:cubicBezTo>
                <a:cubicBezTo>
                  <a:pt x="490" y="536"/>
                  <a:pt x="490" y="536"/>
                  <a:pt x="488" y="536"/>
                </a:cubicBezTo>
                <a:cubicBezTo>
                  <a:pt x="488" y="535"/>
                  <a:pt x="486" y="533"/>
                  <a:pt x="484" y="533"/>
                </a:cubicBezTo>
                <a:cubicBezTo>
                  <a:pt x="484" y="533"/>
                  <a:pt x="484" y="534"/>
                  <a:pt x="484" y="534"/>
                </a:cubicBezTo>
                <a:cubicBezTo>
                  <a:pt x="484" y="534"/>
                  <a:pt x="484" y="534"/>
                  <a:pt x="484" y="534"/>
                </a:cubicBezTo>
                <a:cubicBezTo>
                  <a:pt x="484" y="535"/>
                  <a:pt x="485" y="535"/>
                  <a:pt x="485" y="535"/>
                </a:cubicBezTo>
                <a:cubicBezTo>
                  <a:pt x="485" y="535"/>
                  <a:pt x="485" y="535"/>
                  <a:pt x="485" y="535"/>
                </a:cubicBezTo>
                <a:cubicBezTo>
                  <a:pt x="485" y="535"/>
                  <a:pt x="484" y="536"/>
                  <a:pt x="484" y="536"/>
                </a:cubicBezTo>
                <a:cubicBezTo>
                  <a:pt x="484" y="536"/>
                  <a:pt x="484" y="536"/>
                  <a:pt x="484" y="536"/>
                </a:cubicBezTo>
                <a:cubicBezTo>
                  <a:pt x="484" y="535"/>
                  <a:pt x="483" y="535"/>
                  <a:pt x="483" y="535"/>
                </a:cubicBezTo>
                <a:cubicBezTo>
                  <a:pt x="482" y="535"/>
                  <a:pt x="481" y="535"/>
                  <a:pt x="480" y="536"/>
                </a:cubicBezTo>
                <a:cubicBezTo>
                  <a:pt x="479" y="535"/>
                  <a:pt x="479" y="535"/>
                  <a:pt x="478" y="535"/>
                </a:cubicBezTo>
                <a:cubicBezTo>
                  <a:pt x="477" y="534"/>
                  <a:pt x="477" y="533"/>
                  <a:pt x="477" y="533"/>
                </a:cubicBezTo>
                <a:cubicBezTo>
                  <a:pt x="476" y="532"/>
                  <a:pt x="475" y="532"/>
                  <a:pt x="473" y="531"/>
                </a:cubicBezTo>
                <a:cubicBezTo>
                  <a:pt x="473" y="531"/>
                  <a:pt x="472" y="531"/>
                  <a:pt x="472" y="531"/>
                </a:cubicBezTo>
                <a:cubicBezTo>
                  <a:pt x="472" y="531"/>
                  <a:pt x="472" y="531"/>
                  <a:pt x="472" y="531"/>
                </a:cubicBezTo>
                <a:cubicBezTo>
                  <a:pt x="472" y="532"/>
                  <a:pt x="473" y="532"/>
                  <a:pt x="473" y="533"/>
                </a:cubicBezTo>
                <a:cubicBezTo>
                  <a:pt x="473" y="533"/>
                  <a:pt x="473" y="533"/>
                  <a:pt x="473" y="533"/>
                </a:cubicBezTo>
                <a:cubicBezTo>
                  <a:pt x="472" y="533"/>
                  <a:pt x="470" y="533"/>
                  <a:pt x="469" y="533"/>
                </a:cubicBezTo>
                <a:cubicBezTo>
                  <a:pt x="467" y="532"/>
                  <a:pt x="463" y="531"/>
                  <a:pt x="460" y="532"/>
                </a:cubicBezTo>
                <a:cubicBezTo>
                  <a:pt x="458" y="532"/>
                  <a:pt x="458" y="533"/>
                  <a:pt x="456" y="533"/>
                </a:cubicBezTo>
                <a:cubicBezTo>
                  <a:pt x="456" y="532"/>
                  <a:pt x="455" y="532"/>
                  <a:pt x="455" y="531"/>
                </a:cubicBezTo>
                <a:cubicBezTo>
                  <a:pt x="455" y="532"/>
                  <a:pt x="455" y="532"/>
                  <a:pt x="454" y="532"/>
                </a:cubicBezTo>
                <a:cubicBezTo>
                  <a:pt x="455" y="533"/>
                  <a:pt x="456" y="534"/>
                  <a:pt x="455" y="535"/>
                </a:cubicBezTo>
                <a:cubicBezTo>
                  <a:pt x="453" y="536"/>
                  <a:pt x="452" y="538"/>
                  <a:pt x="449" y="539"/>
                </a:cubicBezTo>
                <a:cubicBezTo>
                  <a:pt x="447" y="539"/>
                  <a:pt x="445" y="538"/>
                  <a:pt x="444" y="539"/>
                </a:cubicBezTo>
                <a:cubicBezTo>
                  <a:pt x="444" y="540"/>
                  <a:pt x="445" y="540"/>
                  <a:pt x="445" y="540"/>
                </a:cubicBezTo>
                <a:cubicBezTo>
                  <a:pt x="444" y="543"/>
                  <a:pt x="441" y="542"/>
                  <a:pt x="439" y="544"/>
                </a:cubicBezTo>
                <a:cubicBezTo>
                  <a:pt x="439" y="544"/>
                  <a:pt x="439" y="544"/>
                  <a:pt x="439" y="544"/>
                </a:cubicBezTo>
                <a:cubicBezTo>
                  <a:pt x="440" y="544"/>
                  <a:pt x="440" y="545"/>
                  <a:pt x="441" y="545"/>
                </a:cubicBezTo>
                <a:cubicBezTo>
                  <a:pt x="441" y="546"/>
                  <a:pt x="440" y="546"/>
                  <a:pt x="440" y="546"/>
                </a:cubicBezTo>
                <a:cubicBezTo>
                  <a:pt x="440" y="546"/>
                  <a:pt x="439" y="547"/>
                  <a:pt x="439" y="548"/>
                </a:cubicBezTo>
                <a:cubicBezTo>
                  <a:pt x="437" y="552"/>
                  <a:pt x="440" y="555"/>
                  <a:pt x="440" y="558"/>
                </a:cubicBezTo>
                <a:cubicBezTo>
                  <a:pt x="439" y="559"/>
                  <a:pt x="438" y="561"/>
                  <a:pt x="437" y="563"/>
                </a:cubicBezTo>
                <a:cubicBezTo>
                  <a:pt x="437" y="565"/>
                  <a:pt x="436" y="566"/>
                  <a:pt x="436" y="568"/>
                </a:cubicBezTo>
                <a:cubicBezTo>
                  <a:pt x="435" y="574"/>
                  <a:pt x="436" y="584"/>
                  <a:pt x="438" y="588"/>
                </a:cubicBezTo>
                <a:cubicBezTo>
                  <a:pt x="440" y="591"/>
                  <a:pt x="442" y="594"/>
                  <a:pt x="444" y="596"/>
                </a:cubicBezTo>
                <a:cubicBezTo>
                  <a:pt x="445" y="599"/>
                  <a:pt x="446" y="601"/>
                  <a:pt x="448" y="603"/>
                </a:cubicBezTo>
                <a:cubicBezTo>
                  <a:pt x="450" y="603"/>
                  <a:pt x="452" y="603"/>
                  <a:pt x="453" y="604"/>
                </a:cubicBezTo>
                <a:cubicBezTo>
                  <a:pt x="454" y="605"/>
                  <a:pt x="455" y="607"/>
                  <a:pt x="457" y="607"/>
                </a:cubicBezTo>
                <a:cubicBezTo>
                  <a:pt x="460" y="607"/>
                  <a:pt x="468" y="604"/>
                  <a:pt x="471" y="604"/>
                </a:cubicBezTo>
                <a:cubicBezTo>
                  <a:pt x="471" y="604"/>
                  <a:pt x="471" y="605"/>
                  <a:pt x="471" y="605"/>
                </a:cubicBezTo>
                <a:cubicBezTo>
                  <a:pt x="472" y="605"/>
                  <a:pt x="473" y="606"/>
                  <a:pt x="474" y="606"/>
                </a:cubicBezTo>
                <a:cubicBezTo>
                  <a:pt x="474" y="605"/>
                  <a:pt x="475" y="605"/>
                  <a:pt x="475" y="604"/>
                </a:cubicBezTo>
                <a:cubicBezTo>
                  <a:pt x="475" y="604"/>
                  <a:pt x="474" y="604"/>
                  <a:pt x="474" y="603"/>
                </a:cubicBezTo>
                <a:cubicBezTo>
                  <a:pt x="474" y="603"/>
                  <a:pt x="474" y="603"/>
                  <a:pt x="474" y="603"/>
                </a:cubicBezTo>
                <a:cubicBezTo>
                  <a:pt x="475" y="602"/>
                  <a:pt x="478" y="601"/>
                  <a:pt x="479" y="600"/>
                </a:cubicBezTo>
                <a:cubicBezTo>
                  <a:pt x="479" y="599"/>
                  <a:pt x="479" y="598"/>
                  <a:pt x="479" y="597"/>
                </a:cubicBezTo>
                <a:cubicBezTo>
                  <a:pt x="479" y="597"/>
                  <a:pt x="480" y="596"/>
                  <a:pt x="480" y="596"/>
                </a:cubicBezTo>
                <a:cubicBezTo>
                  <a:pt x="480" y="595"/>
                  <a:pt x="480" y="594"/>
                  <a:pt x="480" y="592"/>
                </a:cubicBezTo>
                <a:cubicBezTo>
                  <a:pt x="480" y="591"/>
                  <a:pt x="481" y="590"/>
                  <a:pt x="481" y="589"/>
                </a:cubicBezTo>
                <a:cubicBezTo>
                  <a:pt x="487" y="587"/>
                  <a:pt x="498" y="583"/>
                  <a:pt x="503" y="587"/>
                </a:cubicBezTo>
                <a:cubicBezTo>
                  <a:pt x="503" y="588"/>
                  <a:pt x="504" y="589"/>
                  <a:pt x="503" y="590"/>
                </a:cubicBezTo>
                <a:cubicBezTo>
                  <a:pt x="502" y="591"/>
                  <a:pt x="501" y="592"/>
                  <a:pt x="499" y="594"/>
                </a:cubicBezTo>
                <a:cubicBezTo>
                  <a:pt x="499" y="594"/>
                  <a:pt x="498" y="598"/>
                  <a:pt x="498" y="599"/>
                </a:cubicBezTo>
                <a:cubicBezTo>
                  <a:pt x="498" y="599"/>
                  <a:pt x="498" y="599"/>
                  <a:pt x="498" y="599"/>
                </a:cubicBezTo>
                <a:cubicBezTo>
                  <a:pt x="498" y="599"/>
                  <a:pt x="498" y="599"/>
                  <a:pt x="499" y="599"/>
                </a:cubicBezTo>
                <a:cubicBezTo>
                  <a:pt x="498" y="601"/>
                  <a:pt x="498" y="604"/>
                  <a:pt x="498" y="606"/>
                </a:cubicBezTo>
                <a:cubicBezTo>
                  <a:pt x="497" y="606"/>
                  <a:pt x="497" y="606"/>
                  <a:pt x="497" y="606"/>
                </a:cubicBezTo>
                <a:cubicBezTo>
                  <a:pt x="497" y="605"/>
                  <a:pt x="496" y="604"/>
                  <a:pt x="496" y="603"/>
                </a:cubicBezTo>
                <a:cubicBezTo>
                  <a:pt x="495" y="603"/>
                  <a:pt x="495" y="603"/>
                  <a:pt x="495" y="603"/>
                </a:cubicBezTo>
                <a:cubicBezTo>
                  <a:pt x="495" y="604"/>
                  <a:pt x="495" y="604"/>
                  <a:pt x="495" y="604"/>
                </a:cubicBezTo>
                <a:cubicBezTo>
                  <a:pt x="495" y="605"/>
                  <a:pt x="495" y="606"/>
                  <a:pt x="494" y="606"/>
                </a:cubicBezTo>
                <a:cubicBezTo>
                  <a:pt x="495" y="606"/>
                  <a:pt x="495" y="606"/>
                  <a:pt x="496" y="606"/>
                </a:cubicBezTo>
                <a:cubicBezTo>
                  <a:pt x="496" y="607"/>
                  <a:pt x="496" y="607"/>
                  <a:pt x="496" y="608"/>
                </a:cubicBezTo>
                <a:cubicBezTo>
                  <a:pt x="495" y="611"/>
                  <a:pt x="496" y="614"/>
                  <a:pt x="494" y="618"/>
                </a:cubicBezTo>
                <a:cubicBezTo>
                  <a:pt x="493" y="620"/>
                  <a:pt x="491" y="620"/>
                  <a:pt x="491" y="622"/>
                </a:cubicBezTo>
                <a:cubicBezTo>
                  <a:pt x="492" y="622"/>
                  <a:pt x="492" y="623"/>
                  <a:pt x="493" y="623"/>
                </a:cubicBezTo>
                <a:cubicBezTo>
                  <a:pt x="493" y="623"/>
                  <a:pt x="493" y="623"/>
                  <a:pt x="493" y="623"/>
                </a:cubicBezTo>
                <a:cubicBezTo>
                  <a:pt x="493" y="622"/>
                  <a:pt x="493" y="622"/>
                  <a:pt x="493" y="621"/>
                </a:cubicBezTo>
                <a:cubicBezTo>
                  <a:pt x="494" y="622"/>
                  <a:pt x="494" y="623"/>
                  <a:pt x="496" y="623"/>
                </a:cubicBezTo>
                <a:cubicBezTo>
                  <a:pt x="499" y="621"/>
                  <a:pt x="503" y="623"/>
                  <a:pt x="507" y="622"/>
                </a:cubicBezTo>
                <a:cubicBezTo>
                  <a:pt x="508" y="622"/>
                  <a:pt x="509" y="622"/>
                  <a:pt x="510" y="621"/>
                </a:cubicBezTo>
                <a:cubicBezTo>
                  <a:pt x="510" y="621"/>
                  <a:pt x="511" y="622"/>
                  <a:pt x="511" y="622"/>
                </a:cubicBezTo>
                <a:cubicBezTo>
                  <a:pt x="513" y="622"/>
                  <a:pt x="516" y="622"/>
                  <a:pt x="518" y="622"/>
                </a:cubicBezTo>
                <a:cubicBezTo>
                  <a:pt x="519" y="622"/>
                  <a:pt x="519" y="622"/>
                  <a:pt x="520" y="623"/>
                </a:cubicBezTo>
                <a:cubicBezTo>
                  <a:pt x="520" y="624"/>
                  <a:pt x="520" y="624"/>
                  <a:pt x="521" y="625"/>
                </a:cubicBezTo>
                <a:cubicBezTo>
                  <a:pt x="522" y="626"/>
                  <a:pt x="523" y="626"/>
                  <a:pt x="524" y="626"/>
                </a:cubicBezTo>
                <a:cubicBezTo>
                  <a:pt x="525" y="628"/>
                  <a:pt x="526" y="631"/>
                  <a:pt x="525" y="634"/>
                </a:cubicBezTo>
                <a:cubicBezTo>
                  <a:pt x="524" y="634"/>
                  <a:pt x="524" y="635"/>
                  <a:pt x="523" y="636"/>
                </a:cubicBezTo>
                <a:cubicBezTo>
                  <a:pt x="523" y="638"/>
                  <a:pt x="523" y="642"/>
                  <a:pt x="523" y="644"/>
                </a:cubicBezTo>
                <a:cubicBezTo>
                  <a:pt x="522" y="646"/>
                  <a:pt x="521" y="649"/>
                  <a:pt x="522" y="651"/>
                </a:cubicBezTo>
                <a:cubicBezTo>
                  <a:pt x="523" y="655"/>
                  <a:pt x="529" y="660"/>
                  <a:pt x="531" y="662"/>
                </a:cubicBezTo>
                <a:cubicBezTo>
                  <a:pt x="532" y="663"/>
                  <a:pt x="532" y="664"/>
                  <a:pt x="533" y="665"/>
                </a:cubicBezTo>
                <a:cubicBezTo>
                  <a:pt x="534" y="667"/>
                  <a:pt x="535" y="664"/>
                  <a:pt x="537" y="666"/>
                </a:cubicBezTo>
                <a:cubicBezTo>
                  <a:pt x="540" y="667"/>
                  <a:pt x="541" y="665"/>
                  <a:pt x="544" y="664"/>
                </a:cubicBezTo>
                <a:cubicBezTo>
                  <a:pt x="545" y="664"/>
                  <a:pt x="545" y="664"/>
                  <a:pt x="546" y="663"/>
                </a:cubicBezTo>
                <a:cubicBezTo>
                  <a:pt x="547" y="663"/>
                  <a:pt x="548" y="662"/>
                  <a:pt x="549" y="661"/>
                </a:cubicBezTo>
                <a:cubicBezTo>
                  <a:pt x="550" y="661"/>
                  <a:pt x="552" y="662"/>
                  <a:pt x="552" y="662"/>
                </a:cubicBezTo>
                <a:cubicBezTo>
                  <a:pt x="554" y="663"/>
                  <a:pt x="555" y="662"/>
                  <a:pt x="557" y="663"/>
                </a:cubicBezTo>
                <a:cubicBezTo>
                  <a:pt x="560" y="664"/>
                  <a:pt x="562" y="668"/>
                  <a:pt x="564" y="671"/>
                </a:cubicBezTo>
                <a:cubicBezTo>
                  <a:pt x="563" y="672"/>
                  <a:pt x="562" y="673"/>
                  <a:pt x="561" y="674"/>
                </a:cubicBezTo>
                <a:cubicBezTo>
                  <a:pt x="561" y="674"/>
                  <a:pt x="561" y="674"/>
                  <a:pt x="561" y="674"/>
                </a:cubicBezTo>
                <a:cubicBezTo>
                  <a:pt x="561" y="673"/>
                  <a:pt x="561" y="673"/>
                  <a:pt x="560" y="673"/>
                </a:cubicBezTo>
                <a:cubicBezTo>
                  <a:pt x="561" y="674"/>
                  <a:pt x="560" y="674"/>
                  <a:pt x="560" y="675"/>
                </a:cubicBezTo>
                <a:cubicBezTo>
                  <a:pt x="560" y="675"/>
                  <a:pt x="561" y="675"/>
                  <a:pt x="562" y="674"/>
                </a:cubicBezTo>
                <a:cubicBezTo>
                  <a:pt x="564" y="673"/>
                  <a:pt x="565" y="669"/>
                  <a:pt x="568" y="670"/>
                </a:cubicBezTo>
                <a:cubicBezTo>
                  <a:pt x="569" y="671"/>
                  <a:pt x="570" y="672"/>
                  <a:pt x="570" y="673"/>
                </a:cubicBezTo>
                <a:cubicBezTo>
                  <a:pt x="570" y="673"/>
                  <a:pt x="570" y="674"/>
                  <a:pt x="570" y="674"/>
                </a:cubicBezTo>
                <a:cubicBezTo>
                  <a:pt x="568" y="674"/>
                  <a:pt x="565" y="674"/>
                  <a:pt x="565" y="676"/>
                </a:cubicBezTo>
                <a:cubicBezTo>
                  <a:pt x="565" y="678"/>
                  <a:pt x="566" y="679"/>
                  <a:pt x="566" y="681"/>
                </a:cubicBezTo>
                <a:cubicBezTo>
                  <a:pt x="565" y="682"/>
                  <a:pt x="564" y="684"/>
                  <a:pt x="564" y="686"/>
                </a:cubicBezTo>
                <a:cubicBezTo>
                  <a:pt x="565" y="688"/>
                  <a:pt x="566" y="690"/>
                  <a:pt x="567" y="691"/>
                </a:cubicBezTo>
                <a:cubicBezTo>
                  <a:pt x="568" y="691"/>
                  <a:pt x="570" y="690"/>
                  <a:pt x="570" y="690"/>
                </a:cubicBezTo>
                <a:cubicBezTo>
                  <a:pt x="571" y="688"/>
                  <a:pt x="568" y="682"/>
                  <a:pt x="567" y="681"/>
                </a:cubicBezTo>
                <a:cubicBezTo>
                  <a:pt x="567" y="681"/>
                  <a:pt x="568" y="681"/>
                  <a:pt x="568" y="680"/>
                </a:cubicBezTo>
                <a:cubicBezTo>
                  <a:pt x="568" y="680"/>
                  <a:pt x="567" y="680"/>
                  <a:pt x="567" y="680"/>
                </a:cubicBezTo>
                <a:cubicBezTo>
                  <a:pt x="569" y="679"/>
                  <a:pt x="578" y="677"/>
                  <a:pt x="578" y="675"/>
                </a:cubicBezTo>
                <a:cubicBezTo>
                  <a:pt x="578" y="675"/>
                  <a:pt x="578" y="675"/>
                  <a:pt x="577" y="675"/>
                </a:cubicBezTo>
                <a:cubicBezTo>
                  <a:pt x="577" y="675"/>
                  <a:pt x="576" y="675"/>
                  <a:pt x="576" y="675"/>
                </a:cubicBezTo>
                <a:cubicBezTo>
                  <a:pt x="575" y="674"/>
                  <a:pt x="575" y="674"/>
                  <a:pt x="575" y="673"/>
                </a:cubicBezTo>
                <a:cubicBezTo>
                  <a:pt x="575" y="672"/>
                  <a:pt x="576" y="672"/>
                  <a:pt x="577" y="672"/>
                </a:cubicBezTo>
                <a:cubicBezTo>
                  <a:pt x="577" y="673"/>
                  <a:pt x="578" y="675"/>
                  <a:pt x="579" y="676"/>
                </a:cubicBezTo>
                <a:cubicBezTo>
                  <a:pt x="583" y="676"/>
                  <a:pt x="586" y="677"/>
                  <a:pt x="587" y="679"/>
                </a:cubicBezTo>
                <a:cubicBezTo>
                  <a:pt x="588" y="681"/>
                  <a:pt x="587" y="681"/>
                  <a:pt x="588" y="682"/>
                </a:cubicBezTo>
                <a:cubicBezTo>
                  <a:pt x="591" y="683"/>
                  <a:pt x="596" y="681"/>
                  <a:pt x="599" y="681"/>
                </a:cubicBezTo>
                <a:cubicBezTo>
                  <a:pt x="602" y="682"/>
                  <a:pt x="604" y="686"/>
                  <a:pt x="609" y="685"/>
                </a:cubicBezTo>
                <a:cubicBezTo>
                  <a:pt x="611" y="684"/>
                  <a:pt x="612" y="682"/>
                  <a:pt x="614" y="682"/>
                </a:cubicBezTo>
                <a:cubicBezTo>
                  <a:pt x="616" y="680"/>
                  <a:pt x="622" y="681"/>
                  <a:pt x="625" y="681"/>
                </a:cubicBezTo>
                <a:cubicBezTo>
                  <a:pt x="625" y="681"/>
                  <a:pt x="625" y="681"/>
                  <a:pt x="625" y="681"/>
                </a:cubicBezTo>
                <a:cubicBezTo>
                  <a:pt x="625" y="682"/>
                  <a:pt x="625" y="682"/>
                  <a:pt x="625" y="682"/>
                </a:cubicBezTo>
                <a:cubicBezTo>
                  <a:pt x="625" y="682"/>
                  <a:pt x="624" y="682"/>
                  <a:pt x="624" y="682"/>
                </a:cubicBezTo>
                <a:cubicBezTo>
                  <a:pt x="623" y="682"/>
                  <a:pt x="622" y="682"/>
                  <a:pt x="620" y="682"/>
                </a:cubicBezTo>
                <a:cubicBezTo>
                  <a:pt x="620" y="683"/>
                  <a:pt x="620" y="683"/>
                  <a:pt x="620" y="683"/>
                </a:cubicBezTo>
                <a:cubicBezTo>
                  <a:pt x="622" y="684"/>
                  <a:pt x="624" y="685"/>
                  <a:pt x="624" y="687"/>
                </a:cubicBezTo>
                <a:cubicBezTo>
                  <a:pt x="624" y="687"/>
                  <a:pt x="625" y="687"/>
                  <a:pt x="625" y="687"/>
                </a:cubicBezTo>
                <a:cubicBezTo>
                  <a:pt x="625" y="686"/>
                  <a:pt x="625" y="686"/>
                  <a:pt x="626" y="685"/>
                </a:cubicBezTo>
                <a:cubicBezTo>
                  <a:pt x="626" y="686"/>
                  <a:pt x="628" y="686"/>
                  <a:pt x="629" y="686"/>
                </a:cubicBezTo>
                <a:cubicBezTo>
                  <a:pt x="629" y="687"/>
                  <a:pt x="630" y="687"/>
                  <a:pt x="630" y="688"/>
                </a:cubicBezTo>
                <a:cubicBezTo>
                  <a:pt x="631" y="688"/>
                  <a:pt x="633" y="689"/>
                  <a:pt x="634" y="689"/>
                </a:cubicBezTo>
                <a:cubicBezTo>
                  <a:pt x="634" y="689"/>
                  <a:pt x="634" y="690"/>
                  <a:pt x="634" y="690"/>
                </a:cubicBezTo>
                <a:cubicBezTo>
                  <a:pt x="631" y="691"/>
                  <a:pt x="632" y="693"/>
                  <a:pt x="628" y="694"/>
                </a:cubicBezTo>
                <a:cubicBezTo>
                  <a:pt x="628" y="694"/>
                  <a:pt x="628" y="694"/>
                  <a:pt x="628" y="694"/>
                </a:cubicBezTo>
                <a:cubicBezTo>
                  <a:pt x="629" y="695"/>
                  <a:pt x="631" y="695"/>
                  <a:pt x="632" y="695"/>
                </a:cubicBezTo>
                <a:cubicBezTo>
                  <a:pt x="633" y="694"/>
                  <a:pt x="635" y="694"/>
                  <a:pt x="637" y="694"/>
                </a:cubicBezTo>
                <a:cubicBezTo>
                  <a:pt x="640" y="695"/>
                  <a:pt x="646" y="698"/>
                  <a:pt x="647" y="701"/>
                </a:cubicBezTo>
                <a:cubicBezTo>
                  <a:pt x="647" y="703"/>
                  <a:pt x="648" y="705"/>
                  <a:pt x="648" y="707"/>
                </a:cubicBezTo>
                <a:cubicBezTo>
                  <a:pt x="648" y="707"/>
                  <a:pt x="648" y="707"/>
                  <a:pt x="648" y="707"/>
                </a:cubicBezTo>
                <a:cubicBezTo>
                  <a:pt x="648" y="706"/>
                  <a:pt x="648" y="706"/>
                  <a:pt x="649" y="705"/>
                </a:cubicBezTo>
                <a:cubicBezTo>
                  <a:pt x="652" y="705"/>
                  <a:pt x="655" y="709"/>
                  <a:pt x="657" y="711"/>
                </a:cubicBezTo>
                <a:cubicBezTo>
                  <a:pt x="657" y="711"/>
                  <a:pt x="657" y="711"/>
                  <a:pt x="658" y="710"/>
                </a:cubicBezTo>
                <a:cubicBezTo>
                  <a:pt x="658" y="710"/>
                  <a:pt x="658" y="710"/>
                  <a:pt x="658" y="710"/>
                </a:cubicBezTo>
                <a:cubicBezTo>
                  <a:pt x="660" y="711"/>
                  <a:pt x="662" y="711"/>
                  <a:pt x="664" y="712"/>
                </a:cubicBezTo>
                <a:cubicBezTo>
                  <a:pt x="664" y="711"/>
                  <a:pt x="664" y="711"/>
                  <a:pt x="664" y="711"/>
                </a:cubicBezTo>
                <a:cubicBezTo>
                  <a:pt x="667" y="709"/>
                  <a:pt x="673" y="711"/>
                  <a:pt x="675" y="712"/>
                </a:cubicBezTo>
                <a:cubicBezTo>
                  <a:pt x="677" y="712"/>
                  <a:pt x="679" y="713"/>
                  <a:pt x="682" y="714"/>
                </a:cubicBezTo>
                <a:cubicBezTo>
                  <a:pt x="683" y="715"/>
                  <a:pt x="690" y="721"/>
                  <a:pt x="690" y="722"/>
                </a:cubicBezTo>
                <a:cubicBezTo>
                  <a:pt x="691" y="722"/>
                  <a:pt x="691" y="721"/>
                  <a:pt x="692" y="721"/>
                </a:cubicBezTo>
                <a:cubicBezTo>
                  <a:pt x="693" y="722"/>
                  <a:pt x="693" y="723"/>
                  <a:pt x="693" y="725"/>
                </a:cubicBezTo>
                <a:cubicBezTo>
                  <a:pt x="695" y="729"/>
                  <a:pt x="695" y="736"/>
                  <a:pt x="701" y="737"/>
                </a:cubicBezTo>
                <a:cubicBezTo>
                  <a:pt x="701" y="738"/>
                  <a:pt x="701" y="739"/>
                  <a:pt x="701" y="740"/>
                </a:cubicBezTo>
                <a:cubicBezTo>
                  <a:pt x="699" y="741"/>
                  <a:pt x="698" y="744"/>
                  <a:pt x="697" y="746"/>
                </a:cubicBezTo>
                <a:cubicBezTo>
                  <a:pt x="695" y="748"/>
                  <a:pt x="692" y="748"/>
                  <a:pt x="691" y="751"/>
                </a:cubicBezTo>
                <a:cubicBezTo>
                  <a:pt x="689" y="752"/>
                  <a:pt x="689" y="755"/>
                  <a:pt x="687" y="757"/>
                </a:cubicBezTo>
                <a:cubicBezTo>
                  <a:pt x="687" y="757"/>
                  <a:pt x="688" y="757"/>
                  <a:pt x="688" y="757"/>
                </a:cubicBezTo>
                <a:cubicBezTo>
                  <a:pt x="690" y="758"/>
                  <a:pt x="693" y="755"/>
                  <a:pt x="694" y="754"/>
                </a:cubicBezTo>
                <a:cubicBezTo>
                  <a:pt x="695" y="756"/>
                  <a:pt x="696" y="758"/>
                  <a:pt x="696" y="759"/>
                </a:cubicBezTo>
                <a:cubicBezTo>
                  <a:pt x="699" y="760"/>
                  <a:pt x="702" y="759"/>
                  <a:pt x="705" y="759"/>
                </a:cubicBezTo>
                <a:cubicBezTo>
                  <a:pt x="704" y="760"/>
                  <a:pt x="704" y="760"/>
                  <a:pt x="704" y="762"/>
                </a:cubicBezTo>
                <a:cubicBezTo>
                  <a:pt x="704" y="762"/>
                  <a:pt x="704" y="762"/>
                  <a:pt x="704" y="762"/>
                </a:cubicBezTo>
                <a:cubicBezTo>
                  <a:pt x="705" y="759"/>
                  <a:pt x="709" y="759"/>
                  <a:pt x="710" y="756"/>
                </a:cubicBezTo>
                <a:cubicBezTo>
                  <a:pt x="711" y="755"/>
                  <a:pt x="711" y="753"/>
                  <a:pt x="713" y="752"/>
                </a:cubicBezTo>
                <a:cubicBezTo>
                  <a:pt x="714" y="752"/>
                  <a:pt x="716" y="752"/>
                  <a:pt x="717" y="752"/>
                </a:cubicBezTo>
                <a:cubicBezTo>
                  <a:pt x="719" y="752"/>
                  <a:pt x="719" y="753"/>
                  <a:pt x="721" y="754"/>
                </a:cubicBezTo>
                <a:cubicBezTo>
                  <a:pt x="724" y="755"/>
                  <a:pt x="728" y="755"/>
                  <a:pt x="729" y="758"/>
                </a:cubicBezTo>
                <a:cubicBezTo>
                  <a:pt x="729" y="758"/>
                  <a:pt x="729" y="758"/>
                  <a:pt x="730" y="758"/>
                </a:cubicBezTo>
                <a:cubicBezTo>
                  <a:pt x="730" y="758"/>
                  <a:pt x="730" y="758"/>
                  <a:pt x="731" y="757"/>
                </a:cubicBezTo>
                <a:cubicBezTo>
                  <a:pt x="732" y="758"/>
                  <a:pt x="735" y="760"/>
                  <a:pt x="735" y="762"/>
                </a:cubicBezTo>
                <a:cubicBezTo>
                  <a:pt x="734" y="764"/>
                  <a:pt x="733" y="763"/>
                  <a:pt x="734" y="767"/>
                </a:cubicBezTo>
                <a:cubicBezTo>
                  <a:pt x="736" y="765"/>
                  <a:pt x="739" y="763"/>
                  <a:pt x="742" y="762"/>
                </a:cubicBezTo>
                <a:cubicBezTo>
                  <a:pt x="744" y="762"/>
                  <a:pt x="746" y="764"/>
                  <a:pt x="748" y="765"/>
                </a:cubicBezTo>
                <a:cubicBezTo>
                  <a:pt x="750" y="765"/>
                  <a:pt x="752" y="766"/>
                  <a:pt x="754" y="766"/>
                </a:cubicBezTo>
                <a:cubicBezTo>
                  <a:pt x="758" y="766"/>
                  <a:pt x="760" y="765"/>
                  <a:pt x="764" y="766"/>
                </a:cubicBezTo>
                <a:cubicBezTo>
                  <a:pt x="770" y="769"/>
                  <a:pt x="774" y="775"/>
                  <a:pt x="779" y="778"/>
                </a:cubicBezTo>
                <a:cubicBezTo>
                  <a:pt x="782" y="780"/>
                  <a:pt x="786" y="779"/>
                  <a:pt x="789" y="780"/>
                </a:cubicBezTo>
                <a:cubicBezTo>
                  <a:pt x="791" y="780"/>
                  <a:pt x="794" y="792"/>
                  <a:pt x="794" y="796"/>
                </a:cubicBezTo>
                <a:cubicBezTo>
                  <a:pt x="792" y="804"/>
                  <a:pt x="788" y="809"/>
                  <a:pt x="782" y="814"/>
                </a:cubicBezTo>
                <a:cubicBezTo>
                  <a:pt x="781" y="814"/>
                  <a:pt x="780" y="815"/>
                  <a:pt x="779" y="815"/>
                </a:cubicBezTo>
                <a:cubicBezTo>
                  <a:pt x="778" y="816"/>
                  <a:pt x="779" y="817"/>
                  <a:pt x="778" y="819"/>
                </a:cubicBezTo>
                <a:cubicBezTo>
                  <a:pt x="777" y="822"/>
                  <a:pt x="774" y="826"/>
                  <a:pt x="772" y="828"/>
                </a:cubicBezTo>
                <a:cubicBezTo>
                  <a:pt x="772" y="828"/>
                  <a:pt x="772" y="828"/>
                  <a:pt x="772" y="828"/>
                </a:cubicBezTo>
                <a:cubicBezTo>
                  <a:pt x="771" y="828"/>
                  <a:pt x="771" y="827"/>
                  <a:pt x="771" y="826"/>
                </a:cubicBezTo>
                <a:cubicBezTo>
                  <a:pt x="770" y="826"/>
                  <a:pt x="770" y="826"/>
                  <a:pt x="770" y="826"/>
                </a:cubicBezTo>
                <a:cubicBezTo>
                  <a:pt x="770" y="830"/>
                  <a:pt x="768" y="832"/>
                  <a:pt x="768" y="836"/>
                </a:cubicBezTo>
                <a:cubicBezTo>
                  <a:pt x="768" y="839"/>
                  <a:pt x="768" y="843"/>
                  <a:pt x="769" y="846"/>
                </a:cubicBezTo>
                <a:cubicBezTo>
                  <a:pt x="769" y="849"/>
                  <a:pt x="767" y="852"/>
                  <a:pt x="767" y="854"/>
                </a:cubicBezTo>
                <a:cubicBezTo>
                  <a:pt x="767" y="856"/>
                  <a:pt x="767" y="858"/>
                  <a:pt x="767" y="859"/>
                </a:cubicBezTo>
                <a:cubicBezTo>
                  <a:pt x="765" y="860"/>
                  <a:pt x="763" y="862"/>
                  <a:pt x="764" y="866"/>
                </a:cubicBezTo>
                <a:cubicBezTo>
                  <a:pt x="764" y="867"/>
                  <a:pt x="764" y="868"/>
                  <a:pt x="764" y="870"/>
                </a:cubicBezTo>
                <a:cubicBezTo>
                  <a:pt x="764" y="871"/>
                  <a:pt x="762" y="871"/>
                  <a:pt x="761" y="872"/>
                </a:cubicBezTo>
                <a:cubicBezTo>
                  <a:pt x="761" y="874"/>
                  <a:pt x="760" y="875"/>
                  <a:pt x="759" y="877"/>
                </a:cubicBezTo>
                <a:cubicBezTo>
                  <a:pt x="758" y="879"/>
                  <a:pt x="756" y="880"/>
                  <a:pt x="756" y="883"/>
                </a:cubicBezTo>
                <a:cubicBezTo>
                  <a:pt x="756" y="884"/>
                  <a:pt x="756" y="885"/>
                  <a:pt x="756" y="886"/>
                </a:cubicBezTo>
                <a:cubicBezTo>
                  <a:pt x="753" y="887"/>
                  <a:pt x="750" y="888"/>
                  <a:pt x="750" y="892"/>
                </a:cubicBezTo>
                <a:cubicBezTo>
                  <a:pt x="747" y="892"/>
                  <a:pt x="743" y="893"/>
                  <a:pt x="740" y="892"/>
                </a:cubicBezTo>
                <a:cubicBezTo>
                  <a:pt x="738" y="892"/>
                  <a:pt x="736" y="892"/>
                  <a:pt x="734" y="892"/>
                </a:cubicBezTo>
                <a:cubicBezTo>
                  <a:pt x="733" y="895"/>
                  <a:pt x="732" y="894"/>
                  <a:pt x="730" y="895"/>
                </a:cubicBezTo>
                <a:cubicBezTo>
                  <a:pt x="730" y="896"/>
                  <a:pt x="729" y="897"/>
                  <a:pt x="728" y="898"/>
                </a:cubicBezTo>
                <a:cubicBezTo>
                  <a:pt x="728" y="897"/>
                  <a:pt x="727" y="897"/>
                  <a:pt x="726" y="897"/>
                </a:cubicBezTo>
                <a:cubicBezTo>
                  <a:pt x="724" y="897"/>
                  <a:pt x="715" y="903"/>
                  <a:pt x="713" y="905"/>
                </a:cubicBezTo>
                <a:cubicBezTo>
                  <a:pt x="712" y="906"/>
                  <a:pt x="711" y="908"/>
                  <a:pt x="708" y="908"/>
                </a:cubicBezTo>
                <a:cubicBezTo>
                  <a:pt x="708" y="908"/>
                  <a:pt x="708" y="908"/>
                  <a:pt x="708" y="909"/>
                </a:cubicBezTo>
                <a:cubicBezTo>
                  <a:pt x="711" y="910"/>
                  <a:pt x="709" y="913"/>
                  <a:pt x="708" y="914"/>
                </a:cubicBezTo>
                <a:cubicBezTo>
                  <a:pt x="708" y="915"/>
                  <a:pt x="709" y="916"/>
                  <a:pt x="709" y="918"/>
                </a:cubicBezTo>
                <a:cubicBezTo>
                  <a:pt x="711" y="929"/>
                  <a:pt x="705" y="930"/>
                  <a:pt x="701" y="936"/>
                </a:cubicBezTo>
                <a:cubicBezTo>
                  <a:pt x="700" y="938"/>
                  <a:pt x="699" y="941"/>
                  <a:pt x="698" y="943"/>
                </a:cubicBezTo>
                <a:cubicBezTo>
                  <a:pt x="696" y="946"/>
                  <a:pt x="693" y="949"/>
                  <a:pt x="691" y="951"/>
                </a:cubicBezTo>
                <a:cubicBezTo>
                  <a:pt x="692" y="947"/>
                  <a:pt x="697" y="945"/>
                  <a:pt x="697" y="941"/>
                </a:cubicBezTo>
                <a:cubicBezTo>
                  <a:pt x="697" y="941"/>
                  <a:pt x="696" y="941"/>
                  <a:pt x="696" y="941"/>
                </a:cubicBezTo>
                <a:cubicBezTo>
                  <a:pt x="695" y="941"/>
                  <a:pt x="694" y="941"/>
                  <a:pt x="693" y="940"/>
                </a:cubicBezTo>
                <a:cubicBezTo>
                  <a:pt x="693" y="940"/>
                  <a:pt x="693" y="940"/>
                  <a:pt x="693" y="940"/>
                </a:cubicBezTo>
                <a:cubicBezTo>
                  <a:pt x="692" y="942"/>
                  <a:pt x="692" y="944"/>
                  <a:pt x="692" y="945"/>
                </a:cubicBezTo>
                <a:cubicBezTo>
                  <a:pt x="691" y="947"/>
                  <a:pt x="688" y="948"/>
                  <a:pt x="687" y="950"/>
                </a:cubicBezTo>
                <a:cubicBezTo>
                  <a:pt x="687" y="952"/>
                  <a:pt x="686" y="954"/>
                  <a:pt x="686" y="957"/>
                </a:cubicBezTo>
                <a:cubicBezTo>
                  <a:pt x="685" y="960"/>
                  <a:pt x="681" y="962"/>
                  <a:pt x="679" y="965"/>
                </a:cubicBezTo>
                <a:cubicBezTo>
                  <a:pt x="677" y="968"/>
                  <a:pt x="676" y="971"/>
                  <a:pt x="672" y="972"/>
                </a:cubicBezTo>
                <a:cubicBezTo>
                  <a:pt x="670" y="973"/>
                  <a:pt x="668" y="971"/>
                  <a:pt x="667" y="972"/>
                </a:cubicBezTo>
                <a:cubicBezTo>
                  <a:pt x="664" y="972"/>
                  <a:pt x="663" y="973"/>
                  <a:pt x="661" y="973"/>
                </a:cubicBezTo>
                <a:cubicBezTo>
                  <a:pt x="659" y="970"/>
                  <a:pt x="656" y="969"/>
                  <a:pt x="652" y="970"/>
                </a:cubicBezTo>
                <a:cubicBezTo>
                  <a:pt x="651" y="969"/>
                  <a:pt x="650" y="968"/>
                  <a:pt x="649" y="967"/>
                </a:cubicBezTo>
                <a:cubicBezTo>
                  <a:pt x="648" y="968"/>
                  <a:pt x="648" y="969"/>
                  <a:pt x="648" y="969"/>
                </a:cubicBezTo>
                <a:cubicBezTo>
                  <a:pt x="648" y="969"/>
                  <a:pt x="648" y="969"/>
                  <a:pt x="648" y="970"/>
                </a:cubicBezTo>
                <a:cubicBezTo>
                  <a:pt x="650" y="973"/>
                  <a:pt x="654" y="973"/>
                  <a:pt x="656" y="976"/>
                </a:cubicBezTo>
                <a:cubicBezTo>
                  <a:pt x="656" y="977"/>
                  <a:pt x="655" y="977"/>
                  <a:pt x="655" y="978"/>
                </a:cubicBezTo>
                <a:cubicBezTo>
                  <a:pt x="654" y="982"/>
                  <a:pt x="657" y="983"/>
                  <a:pt x="659" y="984"/>
                </a:cubicBezTo>
                <a:cubicBezTo>
                  <a:pt x="659" y="985"/>
                  <a:pt x="659" y="986"/>
                  <a:pt x="659" y="987"/>
                </a:cubicBezTo>
                <a:cubicBezTo>
                  <a:pt x="658" y="989"/>
                  <a:pt x="656" y="991"/>
                  <a:pt x="655" y="992"/>
                </a:cubicBezTo>
                <a:cubicBezTo>
                  <a:pt x="654" y="993"/>
                  <a:pt x="654" y="995"/>
                  <a:pt x="653" y="996"/>
                </a:cubicBezTo>
                <a:cubicBezTo>
                  <a:pt x="651" y="999"/>
                  <a:pt x="643" y="1000"/>
                  <a:pt x="638" y="1001"/>
                </a:cubicBezTo>
                <a:cubicBezTo>
                  <a:pt x="635" y="1001"/>
                  <a:pt x="631" y="1002"/>
                  <a:pt x="628" y="1001"/>
                </a:cubicBezTo>
                <a:cubicBezTo>
                  <a:pt x="627" y="1001"/>
                  <a:pt x="625" y="1000"/>
                  <a:pt x="624" y="1001"/>
                </a:cubicBezTo>
                <a:cubicBezTo>
                  <a:pt x="623" y="1003"/>
                  <a:pt x="625" y="1004"/>
                  <a:pt x="626" y="1005"/>
                </a:cubicBezTo>
                <a:cubicBezTo>
                  <a:pt x="625" y="1007"/>
                  <a:pt x="624" y="1009"/>
                  <a:pt x="623" y="1010"/>
                </a:cubicBezTo>
                <a:cubicBezTo>
                  <a:pt x="623" y="1012"/>
                  <a:pt x="625" y="1013"/>
                  <a:pt x="624" y="1014"/>
                </a:cubicBezTo>
                <a:cubicBezTo>
                  <a:pt x="624" y="1015"/>
                  <a:pt x="623" y="1015"/>
                  <a:pt x="622" y="1016"/>
                </a:cubicBezTo>
                <a:cubicBezTo>
                  <a:pt x="620" y="1017"/>
                  <a:pt x="618" y="1018"/>
                  <a:pt x="615" y="1017"/>
                </a:cubicBezTo>
                <a:cubicBezTo>
                  <a:pt x="613" y="1016"/>
                  <a:pt x="610" y="1014"/>
                  <a:pt x="607" y="1015"/>
                </a:cubicBezTo>
                <a:cubicBezTo>
                  <a:pt x="607" y="1015"/>
                  <a:pt x="607" y="1015"/>
                  <a:pt x="607" y="1016"/>
                </a:cubicBezTo>
                <a:cubicBezTo>
                  <a:pt x="607" y="1018"/>
                  <a:pt x="608" y="1019"/>
                  <a:pt x="608" y="1021"/>
                </a:cubicBezTo>
                <a:cubicBezTo>
                  <a:pt x="608" y="1022"/>
                  <a:pt x="608" y="1023"/>
                  <a:pt x="608" y="1025"/>
                </a:cubicBezTo>
                <a:cubicBezTo>
                  <a:pt x="609" y="1025"/>
                  <a:pt x="611" y="1028"/>
                  <a:pt x="613" y="1026"/>
                </a:cubicBezTo>
                <a:cubicBezTo>
                  <a:pt x="613" y="1026"/>
                  <a:pt x="613" y="1026"/>
                  <a:pt x="613" y="1026"/>
                </a:cubicBezTo>
                <a:cubicBezTo>
                  <a:pt x="613" y="1026"/>
                  <a:pt x="612" y="1025"/>
                  <a:pt x="612" y="1025"/>
                </a:cubicBezTo>
                <a:cubicBezTo>
                  <a:pt x="613" y="1024"/>
                  <a:pt x="614" y="1024"/>
                  <a:pt x="615" y="1024"/>
                </a:cubicBezTo>
                <a:cubicBezTo>
                  <a:pt x="616" y="1024"/>
                  <a:pt x="616" y="1024"/>
                  <a:pt x="616" y="1024"/>
                </a:cubicBezTo>
                <a:cubicBezTo>
                  <a:pt x="616" y="1025"/>
                  <a:pt x="616" y="1027"/>
                  <a:pt x="616" y="1028"/>
                </a:cubicBezTo>
                <a:cubicBezTo>
                  <a:pt x="616" y="1029"/>
                  <a:pt x="616" y="1029"/>
                  <a:pt x="616" y="1029"/>
                </a:cubicBezTo>
                <a:cubicBezTo>
                  <a:pt x="615" y="1029"/>
                  <a:pt x="614" y="1030"/>
                  <a:pt x="614" y="1029"/>
                </a:cubicBezTo>
                <a:cubicBezTo>
                  <a:pt x="613" y="1029"/>
                  <a:pt x="613" y="1028"/>
                  <a:pt x="613" y="1028"/>
                </a:cubicBezTo>
                <a:cubicBezTo>
                  <a:pt x="611" y="1027"/>
                  <a:pt x="608" y="1028"/>
                  <a:pt x="607" y="1029"/>
                </a:cubicBezTo>
                <a:cubicBezTo>
                  <a:pt x="607" y="1029"/>
                  <a:pt x="608" y="1029"/>
                  <a:pt x="608" y="1030"/>
                </a:cubicBezTo>
                <a:cubicBezTo>
                  <a:pt x="609" y="1030"/>
                  <a:pt x="610" y="1030"/>
                  <a:pt x="612" y="1031"/>
                </a:cubicBezTo>
                <a:cubicBezTo>
                  <a:pt x="612" y="1031"/>
                  <a:pt x="612" y="1031"/>
                  <a:pt x="612" y="1031"/>
                </a:cubicBezTo>
                <a:cubicBezTo>
                  <a:pt x="609" y="1032"/>
                  <a:pt x="607" y="1033"/>
                  <a:pt x="606" y="1035"/>
                </a:cubicBezTo>
                <a:cubicBezTo>
                  <a:pt x="606" y="1039"/>
                  <a:pt x="607" y="1040"/>
                  <a:pt x="604" y="1043"/>
                </a:cubicBezTo>
                <a:cubicBezTo>
                  <a:pt x="604" y="1044"/>
                  <a:pt x="605" y="1044"/>
                  <a:pt x="605" y="1045"/>
                </a:cubicBezTo>
                <a:cubicBezTo>
                  <a:pt x="603" y="1045"/>
                  <a:pt x="601" y="1046"/>
                  <a:pt x="599" y="1046"/>
                </a:cubicBezTo>
                <a:cubicBezTo>
                  <a:pt x="595" y="1047"/>
                  <a:pt x="591" y="1052"/>
                  <a:pt x="593" y="1057"/>
                </a:cubicBezTo>
                <a:cubicBezTo>
                  <a:pt x="594" y="1059"/>
                  <a:pt x="597" y="1061"/>
                  <a:pt x="599" y="1062"/>
                </a:cubicBezTo>
                <a:cubicBezTo>
                  <a:pt x="601" y="1063"/>
                  <a:pt x="602" y="1062"/>
                  <a:pt x="603" y="1063"/>
                </a:cubicBezTo>
                <a:cubicBezTo>
                  <a:pt x="605" y="1071"/>
                  <a:pt x="596" y="1072"/>
                  <a:pt x="593" y="1076"/>
                </a:cubicBezTo>
                <a:cubicBezTo>
                  <a:pt x="592" y="1077"/>
                  <a:pt x="592" y="1078"/>
                  <a:pt x="591" y="1079"/>
                </a:cubicBezTo>
                <a:cubicBezTo>
                  <a:pt x="591" y="1081"/>
                  <a:pt x="592" y="1083"/>
                  <a:pt x="590" y="1085"/>
                </a:cubicBezTo>
                <a:cubicBezTo>
                  <a:pt x="589" y="1087"/>
                  <a:pt x="585" y="1086"/>
                  <a:pt x="583" y="1088"/>
                </a:cubicBezTo>
                <a:cubicBezTo>
                  <a:pt x="579" y="1094"/>
                  <a:pt x="585" y="1101"/>
                  <a:pt x="587" y="1105"/>
                </a:cubicBezTo>
                <a:cubicBezTo>
                  <a:pt x="585" y="1105"/>
                  <a:pt x="583" y="1105"/>
                  <a:pt x="581" y="1104"/>
                </a:cubicBezTo>
                <a:cubicBezTo>
                  <a:pt x="581" y="1104"/>
                  <a:pt x="581" y="1104"/>
                  <a:pt x="581" y="1104"/>
                </a:cubicBezTo>
                <a:cubicBezTo>
                  <a:pt x="579" y="1104"/>
                  <a:pt x="579" y="1106"/>
                  <a:pt x="578" y="1106"/>
                </a:cubicBezTo>
                <a:cubicBezTo>
                  <a:pt x="576" y="1107"/>
                  <a:pt x="574" y="1106"/>
                  <a:pt x="572" y="1108"/>
                </a:cubicBezTo>
                <a:cubicBezTo>
                  <a:pt x="572" y="1108"/>
                  <a:pt x="572" y="1108"/>
                  <a:pt x="572" y="1108"/>
                </a:cubicBezTo>
                <a:cubicBezTo>
                  <a:pt x="571" y="1110"/>
                  <a:pt x="572" y="1114"/>
                  <a:pt x="571" y="1116"/>
                </a:cubicBezTo>
                <a:cubicBezTo>
                  <a:pt x="570" y="1117"/>
                  <a:pt x="569" y="1117"/>
                  <a:pt x="568" y="1117"/>
                </a:cubicBezTo>
                <a:cubicBezTo>
                  <a:pt x="567" y="1116"/>
                  <a:pt x="566" y="1116"/>
                  <a:pt x="565" y="1115"/>
                </a:cubicBezTo>
                <a:cubicBezTo>
                  <a:pt x="567" y="1113"/>
                  <a:pt x="568" y="1111"/>
                  <a:pt x="570" y="1110"/>
                </a:cubicBezTo>
                <a:cubicBezTo>
                  <a:pt x="570" y="1109"/>
                  <a:pt x="570" y="1109"/>
                  <a:pt x="570" y="1109"/>
                </a:cubicBezTo>
                <a:cubicBezTo>
                  <a:pt x="569" y="1109"/>
                  <a:pt x="569" y="1108"/>
                  <a:pt x="568" y="1108"/>
                </a:cubicBezTo>
                <a:cubicBezTo>
                  <a:pt x="566" y="1109"/>
                  <a:pt x="563" y="1111"/>
                  <a:pt x="560" y="1111"/>
                </a:cubicBezTo>
                <a:cubicBezTo>
                  <a:pt x="559" y="1110"/>
                  <a:pt x="559" y="1109"/>
                  <a:pt x="559" y="1108"/>
                </a:cubicBezTo>
                <a:cubicBezTo>
                  <a:pt x="562" y="1108"/>
                  <a:pt x="564" y="1107"/>
                  <a:pt x="566" y="1107"/>
                </a:cubicBezTo>
                <a:cubicBezTo>
                  <a:pt x="565" y="1106"/>
                  <a:pt x="563" y="1106"/>
                  <a:pt x="561" y="1106"/>
                </a:cubicBezTo>
                <a:cubicBezTo>
                  <a:pt x="561" y="1104"/>
                  <a:pt x="561" y="1104"/>
                  <a:pt x="562" y="1103"/>
                </a:cubicBezTo>
                <a:cubicBezTo>
                  <a:pt x="560" y="1102"/>
                  <a:pt x="560" y="1102"/>
                  <a:pt x="560" y="1101"/>
                </a:cubicBezTo>
                <a:cubicBezTo>
                  <a:pt x="559" y="1101"/>
                  <a:pt x="558" y="1102"/>
                  <a:pt x="558" y="1102"/>
                </a:cubicBezTo>
                <a:cubicBezTo>
                  <a:pt x="557" y="1102"/>
                  <a:pt x="556" y="1102"/>
                  <a:pt x="556" y="1101"/>
                </a:cubicBezTo>
                <a:cubicBezTo>
                  <a:pt x="556" y="1100"/>
                  <a:pt x="557" y="1100"/>
                  <a:pt x="557" y="1099"/>
                </a:cubicBezTo>
                <a:cubicBezTo>
                  <a:pt x="557" y="1099"/>
                  <a:pt x="556" y="1099"/>
                  <a:pt x="556" y="1099"/>
                </a:cubicBezTo>
                <a:cubicBezTo>
                  <a:pt x="556" y="1099"/>
                  <a:pt x="555" y="1099"/>
                  <a:pt x="554" y="1099"/>
                </a:cubicBezTo>
                <a:cubicBezTo>
                  <a:pt x="554" y="1099"/>
                  <a:pt x="554" y="1098"/>
                  <a:pt x="553" y="1098"/>
                </a:cubicBezTo>
                <a:cubicBezTo>
                  <a:pt x="553" y="1097"/>
                  <a:pt x="553" y="1097"/>
                  <a:pt x="553" y="1097"/>
                </a:cubicBezTo>
                <a:cubicBezTo>
                  <a:pt x="554" y="1097"/>
                  <a:pt x="554" y="1096"/>
                  <a:pt x="554" y="1096"/>
                </a:cubicBezTo>
                <a:cubicBezTo>
                  <a:pt x="554" y="1096"/>
                  <a:pt x="554" y="1095"/>
                  <a:pt x="554" y="1095"/>
                </a:cubicBezTo>
                <a:cubicBezTo>
                  <a:pt x="553" y="1094"/>
                  <a:pt x="552" y="1094"/>
                  <a:pt x="551" y="1093"/>
                </a:cubicBezTo>
                <a:cubicBezTo>
                  <a:pt x="553" y="1092"/>
                  <a:pt x="554" y="1091"/>
                  <a:pt x="555" y="1088"/>
                </a:cubicBezTo>
                <a:cubicBezTo>
                  <a:pt x="554" y="1089"/>
                  <a:pt x="552" y="1089"/>
                  <a:pt x="552" y="1089"/>
                </a:cubicBezTo>
                <a:cubicBezTo>
                  <a:pt x="551" y="1088"/>
                  <a:pt x="551" y="1087"/>
                  <a:pt x="551" y="1086"/>
                </a:cubicBezTo>
                <a:cubicBezTo>
                  <a:pt x="551" y="1086"/>
                  <a:pt x="552" y="1085"/>
                  <a:pt x="552" y="1085"/>
                </a:cubicBezTo>
                <a:cubicBezTo>
                  <a:pt x="552" y="1084"/>
                  <a:pt x="551" y="1083"/>
                  <a:pt x="551" y="1082"/>
                </a:cubicBezTo>
                <a:cubicBezTo>
                  <a:pt x="551" y="1081"/>
                  <a:pt x="552" y="1081"/>
                  <a:pt x="553" y="1080"/>
                </a:cubicBezTo>
                <a:cubicBezTo>
                  <a:pt x="553" y="1080"/>
                  <a:pt x="553" y="1079"/>
                  <a:pt x="552" y="1079"/>
                </a:cubicBezTo>
                <a:cubicBezTo>
                  <a:pt x="552" y="1079"/>
                  <a:pt x="551" y="1080"/>
                  <a:pt x="550" y="1080"/>
                </a:cubicBezTo>
                <a:cubicBezTo>
                  <a:pt x="550" y="1078"/>
                  <a:pt x="550" y="1077"/>
                  <a:pt x="550" y="1075"/>
                </a:cubicBezTo>
                <a:cubicBezTo>
                  <a:pt x="550" y="1074"/>
                  <a:pt x="551" y="1073"/>
                  <a:pt x="551" y="1073"/>
                </a:cubicBezTo>
                <a:cubicBezTo>
                  <a:pt x="551" y="1072"/>
                  <a:pt x="551" y="1070"/>
                  <a:pt x="551" y="1069"/>
                </a:cubicBezTo>
                <a:cubicBezTo>
                  <a:pt x="553" y="1069"/>
                  <a:pt x="553" y="1070"/>
                  <a:pt x="556" y="1070"/>
                </a:cubicBezTo>
                <a:cubicBezTo>
                  <a:pt x="556" y="1070"/>
                  <a:pt x="556" y="1070"/>
                  <a:pt x="556" y="1069"/>
                </a:cubicBezTo>
                <a:cubicBezTo>
                  <a:pt x="556" y="1069"/>
                  <a:pt x="556" y="1069"/>
                  <a:pt x="556" y="1069"/>
                </a:cubicBezTo>
                <a:cubicBezTo>
                  <a:pt x="555" y="1068"/>
                  <a:pt x="555" y="1068"/>
                  <a:pt x="554" y="1067"/>
                </a:cubicBezTo>
                <a:cubicBezTo>
                  <a:pt x="549" y="1067"/>
                  <a:pt x="549" y="1067"/>
                  <a:pt x="549" y="1067"/>
                </a:cubicBezTo>
                <a:cubicBezTo>
                  <a:pt x="549" y="1067"/>
                  <a:pt x="549" y="1067"/>
                  <a:pt x="549" y="1066"/>
                </a:cubicBezTo>
                <a:cubicBezTo>
                  <a:pt x="549" y="1065"/>
                  <a:pt x="550" y="1064"/>
                  <a:pt x="550" y="1063"/>
                </a:cubicBezTo>
                <a:cubicBezTo>
                  <a:pt x="551" y="1063"/>
                  <a:pt x="551" y="1063"/>
                  <a:pt x="552" y="1063"/>
                </a:cubicBezTo>
                <a:cubicBezTo>
                  <a:pt x="552" y="1062"/>
                  <a:pt x="552" y="1062"/>
                  <a:pt x="552" y="1062"/>
                </a:cubicBezTo>
                <a:cubicBezTo>
                  <a:pt x="550" y="1060"/>
                  <a:pt x="549" y="1060"/>
                  <a:pt x="546" y="1059"/>
                </a:cubicBezTo>
                <a:cubicBezTo>
                  <a:pt x="546" y="1059"/>
                  <a:pt x="546" y="1058"/>
                  <a:pt x="546" y="1058"/>
                </a:cubicBezTo>
                <a:cubicBezTo>
                  <a:pt x="545" y="1058"/>
                  <a:pt x="544" y="1058"/>
                  <a:pt x="543" y="1058"/>
                </a:cubicBezTo>
                <a:cubicBezTo>
                  <a:pt x="543" y="1058"/>
                  <a:pt x="543" y="1058"/>
                  <a:pt x="543" y="1057"/>
                </a:cubicBezTo>
                <a:cubicBezTo>
                  <a:pt x="546" y="1056"/>
                  <a:pt x="547" y="1054"/>
                  <a:pt x="549" y="1052"/>
                </a:cubicBezTo>
                <a:cubicBezTo>
                  <a:pt x="550" y="1052"/>
                  <a:pt x="551" y="1052"/>
                  <a:pt x="552" y="1053"/>
                </a:cubicBezTo>
                <a:cubicBezTo>
                  <a:pt x="552" y="1053"/>
                  <a:pt x="552" y="1054"/>
                  <a:pt x="552" y="1054"/>
                </a:cubicBezTo>
                <a:cubicBezTo>
                  <a:pt x="551" y="1054"/>
                  <a:pt x="550" y="1055"/>
                  <a:pt x="549" y="1056"/>
                </a:cubicBezTo>
                <a:cubicBezTo>
                  <a:pt x="549" y="1056"/>
                  <a:pt x="549" y="1057"/>
                  <a:pt x="550" y="1058"/>
                </a:cubicBezTo>
                <a:cubicBezTo>
                  <a:pt x="550" y="1058"/>
                  <a:pt x="550" y="1058"/>
                  <a:pt x="550" y="1058"/>
                </a:cubicBezTo>
                <a:cubicBezTo>
                  <a:pt x="551" y="1057"/>
                  <a:pt x="551" y="1056"/>
                  <a:pt x="552" y="1056"/>
                </a:cubicBezTo>
                <a:cubicBezTo>
                  <a:pt x="552" y="1056"/>
                  <a:pt x="552" y="1056"/>
                  <a:pt x="552" y="1056"/>
                </a:cubicBezTo>
                <a:cubicBezTo>
                  <a:pt x="552" y="1057"/>
                  <a:pt x="552" y="1058"/>
                  <a:pt x="552" y="1059"/>
                </a:cubicBezTo>
                <a:cubicBezTo>
                  <a:pt x="553" y="1059"/>
                  <a:pt x="553" y="1059"/>
                  <a:pt x="553" y="1058"/>
                </a:cubicBezTo>
                <a:cubicBezTo>
                  <a:pt x="553" y="1057"/>
                  <a:pt x="554" y="1056"/>
                  <a:pt x="555" y="1055"/>
                </a:cubicBezTo>
                <a:cubicBezTo>
                  <a:pt x="556" y="1051"/>
                  <a:pt x="554" y="1051"/>
                  <a:pt x="558" y="1049"/>
                </a:cubicBezTo>
                <a:cubicBezTo>
                  <a:pt x="557" y="1048"/>
                  <a:pt x="556" y="1048"/>
                  <a:pt x="556" y="1047"/>
                </a:cubicBezTo>
                <a:cubicBezTo>
                  <a:pt x="557" y="1046"/>
                  <a:pt x="558" y="1046"/>
                  <a:pt x="558" y="1045"/>
                </a:cubicBezTo>
                <a:cubicBezTo>
                  <a:pt x="560" y="1045"/>
                  <a:pt x="560" y="1043"/>
                  <a:pt x="561" y="1042"/>
                </a:cubicBezTo>
                <a:cubicBezTo>
                  <a:pt x="561" y="1042"/>
                  <a:pt x="561" y="1042"/>
                  <a:pt x="561" y="1041"/>
                </a:cubicBezTo>
                <a:cubicBezTo>
                  <a:pt x="560" y="1041"/>
                  <a:pt x="559" y="1040"/>
                  <a:pt x="558" y="1040"/>
                </a:cubicBezTo>
                <a:cubicBezTo>
                  <a:pt x="558" y="1038"/>
                  <a:pt x="558" y="1037"/>
                  <a:pt x="558" y="1036"/>
                </a:cubicBezTo>
                <a:cubicBezTo>
                  <a:pt x="559" y="1033"/>
                  <a:pt x="557" y="1032"/>
                  <a:pt x="561" y="1031"/>
                </a:cubicBezTo>
                <a:cubicBezTo>
                  <a:pt x="561" y="1030"/>
                  <a:pt x="559" y="1028"/>
                  <a:pt x="560" y="1026"/>
                </a:cubicBezTo>
                <a:cubicBezTo>
                  <a:pt x="560" y="1026"/>
                  <a:pt x="561" y="1025"/>
                  <a:pt x="562" y="1025"/>
                </a:cubicBezTo>
                <a:cubicBezTo>
                  <a:pt x="562" y="1025"/>
                  <a:pt x="562" y="1025"/>
                  <a:pt x="562" y="1024"/>
                </a:cubicBezTo>
                <a:cubicBezTo>
                  <a:pt x="561" y="1023"/>
                  <a:pt x="561" y="1023"/>
                  <a:pt x="560" y="1022"/>
                </a:cubicBezTo>
                <a:cubicBezTo>
                  <a:pt x="560" y="1022"/>
                  <a:pt x="561" y="1021"/>
                  <a:pt x="561" y="1020"/>
                </a:cubicBezTo>
                <a:cubicBezTo>
                  <a:pt x="560" y="1020"/>
                  <a:pt x="560" y="1020"/>
                  <a:pt x="559" y="1020"/>
                </a:cubicBezTo>
                <a:cubicBezTo>
                  <a:pt x="558" y="1021"/>
                  <a:pt x="556" y="1022"/>
                  <a:pt x="555" y="1021"/>
                </a:cubicBezTo>
                <a:cubicBezTo>
                  <a:pt x="554" y="1019"/>
                  <a:pt x="553" y="1018"/>
                  <a:pt x="553" y="1017"/>
                </a:cubicBezTo>
                <a:cubicBezTo>
                  <a:pt x="551" y="1011"/>
                  <a:pt x="556" y="1009"/>
                  <a:pt x="557" y="1005"/>
                </a:cubicBezTo>
                <a:cubicBezTo>
                  <a:pt x="557" y="1005"/>
                  <a:pt x="557" y="1005"/>
                  <a:pt x="557" y="1005"/>
                </a:cubicBezTo>
                <a:cubicBezTo>
                  <a:pt x="557" y="1003"/>
                  <a:pt x="556" y="1001"/>
                  <a:pt x="556" y="999"/>
                </a:cubicBezTo>
                <a:cubicBezTo>
                  <a:pt x="556" y="997"/>
                  <a:pt x="556" y="995"/>
                  <a:pt x="556" y="993"/>
                </a:cubicBezTo>
                <a:cubicBezTo>
                  <a:pt x="555" y="992"/>
                  <a:pt x="554" y="991"/>
                  <a:pt x="554" y="989"/>
                </a:cubicBezTo>
                <a:cubicBezTo>
                  <a:pt x="554" y="989"/>
                  <a:pt x="554" y="989"/>
                  <a:pt x="554" y="989"/>
                </a:cubicBezTo>
                <a:cubicBezTo>
                  <a:pt x="555" y="989"/>
                  <a:pt x="556" y="989"/>
                  <a:pt x="557" y="988"/>
                </a:cubicBezTo>
                <a:cubicBezTo>
                  <a:pt x="559" y="981"/>
                  <a:pt x="562" y="975"/>
                  <a:pt x="565" y="968"/>
                </a:cubicBezTo>
                <a:cubicBezTo>
                  <a:pt x="565" y="966"/>
                  <a:pt x="567" y="965"/>
                  <a:pt x="567" y="963"/>
                </a:cubicBezTo>
                <a:cubicBezTo>
                  <a:pt x="567" y="962"/>
                  <a:pt x="566" y="961"/>
                  <a:pt x="566" y="960"/>
                </a:cubicBezTo>
                <a:cubicBezTo>
                  <a:pt x="567" y="959"/>
                  <a:pt x="567" y="958"/>
                  <a:pt x="568" y="957"/>
                </a:cubicBezTo>
                <a:cubicBezTo>
                  <a:pt x="568" y="956"/>
                  <a:pt x="568" y="955"/>
                  <a:pt x="568" y="955"/>
                </a:cubicBezTo>
                <a:cubicBezTo>
                  <a:pt x="567" y="953"/>
                  <a:pt x="566" y="944"/>
                  <a:pt x="566" y="942"/>
                </a:cubicBezTo>
                <a:cubicBezTo>
                  <a:pt x="567" y="941"/>
                  <a:pt x="569" y="940"/>
                  <a:pt x="569" y="938"/>
                </a:cubicBezTo>
                <a:cubicBezTo>
                  <a:pt x="570" y="935"/>
                  <a:pt x="567" y="934"/>
                  <a:pt x="568" y="932"/>
                </a:cubicBezTo>
                <a:cubicBezTo>
                  <a:pt x="568" y="930"/>
                  <a:pt x="569" y="927"/>
                  <a:pt x="570" y="925"/>
                </a:cubicBezTo>
                <a:cubicBezTo>
                  <a:pt x="570" y="924"/>
                  <a:pt x="571" y="924"/>
                  <a:pt x="571" y="923"/>
                </a:cubicBezTo>
                <a:cubicBezTo>
                  <a:pt x="572" y="921"/>
                  <a:pt x="573" y="913"/>
                  <a:pt x="572" y="910"/>
                </a:cubicBezTo>
                <a:cubicBezTo>
                  <a:pt x="573" y="909"/>
                  <a:pt x="574" y="908"/>
                  <a:pt x="574" y="907"/>
                </a:cubicBezTo>
                <a:cubicBezTo>
                  <a:pt x="574" y="906"/>
                  <a:pt x="574" y="905"/>
                  <a:pt x="574" y="904"/>
                </a:cubicBezTo>
                <a:cubicBezTo>
                  <a:pt x="573" y="902"/>
                  <a:pt x="574" y="898"/>
                  <a:pt x="575" y="896"/>
                </a:cubicBezTo>
                <a:cubicBezTo>
                  <a:pt x="574" y="896"/>
                  <a:pt x="574" y="895"/>
                  <a:pt x="573" y="895"/>
                </a:cubicBezTo>
                <a:cubicBezTo>
                  <a:pt x="573" y="894"/>
                  <a:pt x="573" y="894"/>
                  <a:pt x="573" y="893"/>
                </a:cubicBezTo>
                <a:cubicBezTo>
                  <a:pt x="574" y="893"/>
                  <a:pt x="574" y="892"/>
                  <a:pt x="575" y="892"/>
                </a:cubicBezTo>
                <a:cubicBezTo>
                  <a:pt x="576" y="886"/>
                  <a:pt x="577" y="866"/>
                  <a:pt x="574" y="861"/>
                </a:cubicBezTo>
                <a:cubicBezTo>
                  <a:pt x="573" y="860"/>
                  <a:pt x="570" y="860"/>
                  <a:pt x="569" y="858"/>
                </a:cubicBezTo>
                <a:cubicBezTo>
                  <a:pt x="568" y="857"/>
                  <a:pt x="567" y="856"/>
                  <a:pt x="567" y="855"/>
                </a:cubicBezTo>
                <a:cubicBezTo>
                  <a:pt x="565" y="854"/>
                  <a:pt x="563" y="853"/>
                  <a:pt x="560" y="852"/>
                </a:cubicBezTo>
                <a:cubicBezTo>
                  <a:pt x="554" y="848"/>
                  <a:pt x="546" y="845"/>
                  <a:pt x="541" y="839"/>
                </a:cubicBezTo>
                <a:cubicBezTo>
                  <a:pt x="540" y="838"/>
                  <a:pt x="539" y="837"/>
                  <a:pt x="538" y="835"/>
                </a:cubicBezTo>
                <a:cubicBezTo>
                  <a:pt x="538" y="834"/>
                  <a:pt x="538" y="832"/>
                  <a:pt x="538" y="831"/>
                </a:cubicBezTo>
                <a:cubicBezTo>
                  <a:pt x="538" y="829"/>
                  <a:pt x="536" y="828"/>
                  <a:pt x="535" y="827"/>
                </a:cubicBezTo>
                <a:cubicBezTo>
                  <a:pt x="533" y="823"/>
                  <a:pt x="533" y="819"/>
                  <a:pt x="529" y="817"/>
                </a:cubicBezTo>
                <a:cubicBezTo>
                  <a:pt x="530" y="811"/>
                  <a:pt x="521" y="800"/>
                  <a:pt x="518" y="795"/>
                </a:cubicBezTo>
                <a:cubicBezTo>
                  <a:pt x="517" y="793"/>
                  <a:pt x="516" y="791"/>
                  <a:pt x="514" y="789"/>
                </a:cubicBezTo>
                <a:cubicBezTo>
                  <a:pt x="512" y="787"/>
                  <a:pt x="509" y="787"/>
                  <a:pt x="507" y="785"/>
                </a:cubicBezTo>
                <a:cubicBezTo>
                  <a:pt x="507" y="785"/>
                  <a:pt x="507" y="785"/>
                  <a:pt x="507" y="784"/>
                </a:cubicBezTo>
                <a:cubicBezTo>
                  <a:pt x="508" y="784"/>
                  <a:pt x="509" y="784"/>
                  <a:pt x="510" y="784"/>
                </a:cubicBezTo>
                <a:cubicBezTo>
                  <a:pt x="510" y="780"/>
                  <a:pt x="507" y="779"/>
                  <a:pt x="506" y="776"/>
                </a:cubicBezTo>
                <a:cubicBezTo>
                  <a:pt x="509" y="771"/>
                  <a:pt x="515" y="770"/>
                  <a:pt x="517" y="765"/>
                </a:cubicBezTo>
                <a:cubicBezTo>
                  <a:pt x="517" y="764"/>
                  <a:pt x="516" y="762"/>
                  <a:pt x="516" y="761"/>
                </a:cubicBezTo>
                <a:cubicBezTo>
                  <a:pt x="514" y="763"/>
                  <a:pt x="512" y="766"/>
                  <a:pt x="509" y="762"/>
                </a:cubicBezTo>
                <a:cubicBezTo>
                  <a:pt x="509" y="762"/>
                  <a:pt x="509" y="762"/>
                  <a:pt x="509" y="762"/>
                </a:cubicBezTo>
                <a:cubicBezTo>
                  <a:pt x="510" y="761"/>
                  <a:pt x="510" y="761"/>
                  <a:pt x="510" y="761"/>
                </a:cubicBezTo>
                <a:cubicBezTo>
                  <a:pt x="510" y="758"/>
                  <a:pt x="510" y="756"/>
                  <a:pt x="509" y="754"/>
                </a:cubicBezTo>
                <a:cubicBezTo>
                  <a:pt x="510" y="753"/>
                  <a:pt x="512" y="752"/>
                  <a:pt x="513" y="752"/>
                </a:cubicBezTo>
                <a:cubicBezTo>
                  <a:pt x="513" y="751"/>
                  <a:pt x="512" y="751"/>
                  <a:pt x="512" y="750"/>
                </a:cubicBezTo>
                <a:cubicBezTo>
                  <a:pt x="512" y="749"/>
                  <a:pt x="514" y="748"/>
                  <a:pt x="514" y="747"/>
                </a:cubicBezTo>
                <a:cubicBezTo>
                  <a:pt x="515" y="745"/>
                  <a:pt x="514" y="743"/>
                  <a:pt x="515" y="742"/>
                </a:cubicBezTo>
                <a:cubicBezTo>
                  <a:pt x="518" y="741"/>
                  <a:pt x="520" y="741"/>
                  <a:pt x="522" y="739"/>
                </a:cubicBezTo>
                <a:cubicBezTo>
                  <a:pt x="521" y="738"/>
                  <a:pt x="521" y="738"/>
                  <a:pt x="521" y="737"/>
                </a:cubicBezTo>
                <a:cubicBezTo>
                  <a:pt x="521" y="737"/>
                  <a:pt x="521" y="737"/>
                  <a:pt x="521" y="737"/>
                </a:cubicBezTo>
                <a:cubicBezTo>
                  <a:pt x="522" y="736"/>
                  <a:pt x="523" y="736"/>
                  <a:pt x="524" y="737"/>
                </a:cubicBezTo>
                <a:cubicBezTo>
                  <a:pt x="524" y="735"/>
                  <a:pt x="523" y="735"/>
                  <a:pt x="524" y="733"/>
                </a:cubicBezTo>
                <a:cubicBezTo>
                  <a:pt x="525" y="732"/>
                  <a:pt x="528" y="732"/>
                  <a:pt x="529" y="732"/>
                </a:cubicBezTo>
                <a:cubicBezTo>
                  <a:pt x="530" y="729"/>
                  <a:pt x="532" y="727"/>
                  <a:pt x="533" y="724"/>
                </a:cubicBezTo>
                <a:cubicBezTo>
                  <a:pt x="532" y="723"/>
                  <a:pt x="532" y="723"/>
                  <a:pt x="531" y="722"/>
                </a:cubicBezTo>
                <a:cubicBezTo>
                  <a:pt x="531" y="721"/>
                  <a:pt x="532" y="719"/>
                  <a:pt x="532" y="718"/>
                </a:cubicBezTo>
                <a:cubicBezTo>
                  <a:pt x="532" y="716"/>
                  <a:pt x="530" y="715"/>
                  <a:pt x="531" y="713"/>
                </a:cubicBezTo>
                <a:cubicBezTo>
                  <a:pt x="532" y="713"/>
                  <a:pt x="532" y="713"/>
                  <a:pt x="532" y="712"/>
                </a:cubicBezTo>
                <a:cubicBezTo>
                  <a:pt x="532" y="711"/>
                  <a:pt x="531" y="711"/>
                  <a:pt x="530" y="709"/>
                </a:cubicBezTo>
                <a:cubicBezTo>
                  <a:pt x="531" y="709"/>
                  <a:pt x="531" y="708"/>
                  <a:pt x="531" y="707"/>
                </a:cubicBezTo>
                <a:cubicBezTo>
                  <a:pt x="531" y="705"/>
                  <a:pt x="529" y="705"/>
                  <a:pt x="528" y="703"/>
                </a:cubicBezTo>
                <a:cubicBezTo>
                  <a:pt x="528" y="701"/>
                  <a:pt x="529" y="701"/>
                  <a:pt x="529" y="699"/>
                </a:cubicBezTo>
                <a:cubicBezTo>
                  <a:pt x="530" y="700"/>
                  <a:pt x="530" y="700"/>
                  <a:pt x="530" y="701"/>
                </a:cubicBezTo>
                <a:cubicBezTo>
                  <a:pt x="531" y="700"/>
                  <a:pt x="532" y="699"/>
                  <a:pt x="533" y="698"/>
                </a:cubicBezTo>
                <a:cubicBezTo>
                  <a:pt x="532" y="696"/>
                  <a:pt x="531" y="696"/>
                  <a:pt x="530" y="694"/>
                </a:cubicBezTo>
                <a:cubicBezTo>
                  <a:pt x="531" y="694"/>
                  <a:pt x="531" y="694"/>
                  <a:pt x="531" y="694"/>
                </a:cubicBezTo>
                <a:cubicBezTo>
                  <a:pt x="533" y="695"/>
                  <a:pt x="533" y="697"/>
                  <a:pt x="534" y="698"/>
                </a:cubicBezTo>
                <a:cubicBezTo>
                  <a:pt x="534" y="698"/>
                  <a:pt x="535" y="698"/>
                  <a:pt x="535" y="698"/>
                </a:cubicBezTo>
                <a:cubicBezTo>
                  <a:pt x="535" y="698"/>
                  <a:pt x="535" y="698"/>
                  <a:pt x="535" y="697"/>
                </a:cubicBezTo>
                <a:cubicBezTo>
                  <a:pt x="535" y="697"/>
                  <a:pt x="535" y="696"/>
                  <a:pt x="534" y="695"/>
                </a:cubicBezTo>
                <a:cubicBezTo>
                  <a:pt x="539" y="690"/>
                  <a:pt x="539" y="690"/>
                  <a:pt x="539" y="690"/>
                </a:cubicBezTo>
                <a:cubicBezTo>
                  <a:pt x="540" y="689"/>
                  <a:pt x="541" y="689"/>
                  <a:pt x="542" y="689"/>
                </a:cubicBezTo>
                <a:cubicBezTo>
                  <a:pt x="543" y="685"/>
                  <a:pt x="541" y="682"/>
                  <a:pt x="546" y="680"/>
                </a:cubicBezTo>
                <a:cubicBezTo>
                  <a:pt x="546" y="680"/>
                  <a:pt x="547" y="679"/>
                  <a:pt x="548" y="679"/>
                </a:cubicBezTo>
                <a:cubicBezTo>
                  <a:pt x="549" y="679"/>
                  <a:pt x="549" y="680"/>
                  <a:pt x="549" y="681"/>
                </a:cubicBezTo>
                <a:cubicBezTo>
                  <a:pt x="549" y="681"/>
                  <a:pt x="550" y="680"/>
                  <a:pt x="550" y="680"/>
                </a:cubicBezTo>
                <a:cubicBezTo>
                  <a:pt x="550" y="678"/>
                  <a:pt x="550" y="678"/>
                  <a:pt x="551" y="677"/>
                </a:cubicBezTo>
                <a:cubicBezTo>
                  <a:pt x="554" y="678"/>
                  <a:pt x="557" y="677"/>
                  <a:pt x="558" y="676"/>
                </a:cubicBezTo>
                <a:cubicBezTo>
                  <a:pt x="558" y="675"/>
                  <a:pt x="556" y="672"/>
                  <a:pt x="557" y="671"/>
                </a:cubicBezTo>
                <a:cubicBezTo>
                  <a:pt x="557" y="670"/>
                  <a:pt x="558" y="670"/>
                  <a:pt x="559" y="670"/>
                </a:cubicBezTo>
                <a:cubicBezTo>
                  <a:pt x="559" y="670"/>
                  <a:pt x="559" y="670"/>
                  <a:pt x="559" y="670"/>
                </a:cubicBezTo>
                <a:cubicBezTo>
                  <a:pt x="558" y="669"/>
                  <a:pt x="558" y="669"/>
                  <a:pt x="558" y="668"/>
                </a:cubicBezTo>
                <a:cubicBezTo>
                  <a:pt x="558" y="668"/>
                  <a:pt x="557" y="669"/>
                  <a:pt x="556" y="669"/>
                </a:cubicBezTo>
                <a:cubicBezTo>
                  <a:pt x="555" y="665"/>
                  <a:pt x="552" y="665"/>
                  <a:pt x="548" y="666"/>
                </a:cubicBezTo>
                <a:cubicBezTo>
                  <a:pt x="548" y="667"/>
                  <a:pt x="548" y="667"/>
                  <a:pt x="548" y="668"/>
                </a:cubicBezTo>
                <a:cubicBezTo>
                  <a:pt x="546" y="668"/>
                  <a:pt x="544" y="669"/>
                  <a:pt x="543" y="670"/>
                </a:cubicBezTo>
                <a:cubicBezTo>
                  <a:pt x="544" y="672"/>
                  <a:pt x="546" y="672"/>
                  <a:pt x="546" y="675"/>
                </a:cubicBezTo>
                <a:cubicBezTo>
                  <a:pt x="544" y="675"/>
                  <a:pt x="543" y="676"/>
                  <a:pt x="541" y="676"/>
                </a:cubicBezTo>
                <a:cubicBezTo>
                  <a:pt x="541" y="676"/>
                  <a:pt x="541" y="676"/>
                  <a:pt x="541" y="675"/>
                </a:cubicBezTo>
                <a:cubicBezTo>
                  <a:pt x="541" y="674"/>
                  <a:pt x="540" y="673"/>
                  <a:pt x="539" y="672"/>
                </a:cubicBezTo>
                <a:cubicBezTo>
                  <a:pt x="539" y="672"/>
                  <a:pt x="539" y="672"/>
                  <a:pt x="539" y="672"/>
                </a:cubicBezTo>
                <a:cubicBezTo>
                  <a:pt x="539" y="672"/>
                  <a:pt x="539" y="673"/>
                  <a:pt x="539" y="674"/>
                </a:cubicBezTo>
                <a:cubicBezTo>
                  <a:pt x="537" y="673"/>
                  <a:pt x="536" y="672"/>
                  <a:pt x="536" y="670"/>
                </a:cubicBezTo>
                <a:cubicBezTo>
                  <a:pt x="533" y="670"/>
                  <a:pt x="531" y="669"/>
                  <a:pt x="529" y="670"/>
                </a:cubicBezTo>
                <a:cubicBezTo>
                  <a:pt x="528" y="670"/>
                  <a:pt x="528" y="671"/>
                  <a:pt x="528" y="671"/>
                </a:cubicBezTo>
                <a:cubicBezTo>
                  <a:pt x="528" y="669"/>
                  <a:pt x="527" y="667"/>
                  <a:pt x="525" y="667"/>
                </a:cubicBezTo>
                <a:cubicBezTo>
                  <a:pt x="525" y="667"/>
                  <a:pt x="525" y="667"/>
                  <a:pt x="525" y="667"/>
                </a:cubicBezTo>
                <a:cubicBezTo>
                  <a:pt x="525" y="667"/>
                  <a:pt x="526" y="668"/>
                  <a:pt x="526" y="668"/>
                </a:cubicBezTo>
                <a:cubicBezTo>
                  <a:pt x="526" y="668"/>
                  <a:pt x="526" y="669"/>
                  <a:pt x="526" y="669"/>
                </a:cubicBezTo>
                <a:cubicBezTo>
                  <a:pt x="525" y="669"/>
                  <a:pt x="524" y="668"/>
                  <a:pt x="523" y="667"/>
                </a:cubicBezTo>
                <a:cubicBezTo>
                  <a:pt x="526" y="663"/>
                  <a:pt x="521" y="663"/>
                  <a:pt x="518" y="662"/>
                </a:cubicBezTo>
                <a:cubicBezTo>
                  <a:pt x="517" y="661"/>
                  <a:pt x="517" y="660"/>
                  <a:pt x="517" y="659"/>
                </a:cubicBezTo>
                <a:cubicBezTo>
                  <a:pt x="516" y="658"/>
                  <a:pt x="515" y="658"/>
                  <a:pt x="514" y="657"/>
                </a:cubicBezTo>
                <a:cubicBezTo>
                  <a:pt x="514" y="657"/>
                  <a:pt x="514" y="657"/>
                  <a:pt x="514" y="657"/>
                </a:cubicBezTo>
                <a:cubicBezTo>
                  <a:pt x="514" y="658"/>
                  <a:pt x="514" y="658"/>
                  <a:pt x="514" y="659"/>
                </a:cubicBezTo>
                <a:cubicBezTo>
                  <a:pt x="515" y="659"/>
                  <a:pt x="516" y="659"/>
                  <a:pt x="516" y="660"/>
                </a:cubicBezTo>
                <a:cubicBezTo>
                  <a:pt x="516" y="660"/>
                  <a:pt x="515" y="661"/>
                  <a:pt x="515" y="661"/>
                </a:cubicBezTo>
                <a:cubicBezTo>
                  <a:pt x="515" y="661"/>
                  <a:pt x="515" y="661"/>
                  <a:pt x="514" y="661"/>
                </a:cubicBezTo>
                <a:cubicBezTo>
                  <a:pt x="514" y="659"/>
                  <a:pt x="511" y="660"/>
                  <a:pt x="510" y="657"/>
                </a:cubicBezTo>
                <a:cubicBezTo>
                  <a:pt x="510" y="656"/>
                  <a:pt x="511" y="655"/>
                  <a:pt x="511" y="654"/>
                </a:cubicBezTo>
                <a:cubicBezTo>
                  <a:pt x="511" y="654"/>
                  <a:pt x="511" y="654"/>
                  <a:pt x="511" y="654"/>
                </a:cubicBezTo>
                <a:cubicBezTo>
                  <a:pt x="511" y="653"/>
                  <a:pt x="510" y="653"/>
                  <a:pt x="510" y="653"/>
                </a:cubicBezTo>
                <a:cubicBezTo>
                  <a:pt x="510" y="653"/>
                  <a:pt x="511" y="653"/>
                  <a:pt x="511" y="653"/>
                </a:cubicBezTo>
                <a:cubicBezTo>
                  <a:pt x="511" y="653"/>
                  <a:pt x="511" y="652"/>
                  <a:pt x="511" y="652"/>
                </a:cubicBezTo>
                <a:cubicBezTo>
                  <a:pt x="509" y="652"/>
                  <a:pt x="508" y="650"/>
                  <a:pt x="507" y="649"/>
                </a:cubicBezTo>
                <a:cubicBezTo>
                  <a:pt x="505" y="646"/>
                  <a:pt x="501" y="643"/>
                  <a:pt x="499" y="641"/>
                </a:cubicBezTo>
                <a:cubicBezTo>
                  <a:pt x="499" y="640"/>
                  <a:pt x="499" y="640"/>
                  <a:pt x="499" y="640"/>
                </a:cubicBezTo>
                <a:cubicBezTo>
                  <a:pt x="499" y="640"/>
                  <a:pt x="500" y="640"/>
                  <a:pt x="500" y="640"/>
                </a:cubicBezTo>
                <a:cubicBezTo>
                  <a:pt x="500" y="639"/>
                  <a:pt x="499" y="638"/>
                  <a:pt x="498" y="637"/>
                </a:cubicBezTo>
                <a:cubicBezTo>
                  <a:pt x="498" y="638"/>
                  <a:pt x="497" y="638"/>
                  <a:pt x="497" y="639"/>
                </a:cubicBezTo>
                <a:cubicBezTo>
                  <a:pt x="490" y="639"/>
                  <a:pt x="486" y="636"/>
                  <a:pt x="480" y="634"/>
                </a:cubicBezTo>
                <a:cubicBezTo>
                  <a:pt x="478" y="633"/>
                  <a:pt x="476" y="634"/>
                  <a:pt x="474" y="633"/>
                </a:cubicBezTo>
                <a:cubicBezTo>
                  <a:pt x="470" y="630"/>
                  <a:pt x="463" y="622"/>
                  <a:pt x="457" y="620"/>
                </a:cubicBezTo>
                <a:cubicBezTo>
                  <a:pt x="452" y="618"/>
                  <a:pt x="450" y="622"/>
                  <a:pt x="445" y="623"/>
                </a:cubicBezTo>
                <a:cubicBezTo>
                  <a:pt x="444" y="623"/>
                  <a:pt x="436" y="621"/>
                  <a:pt x="435" y="621"/>
                </a:cubicBezTo>
                <a:cubicBezTo>
                  <a:pt x="432" y="619"/>
                  <a:pt x="430" y="618"/>
                  <a:pt x="428" y="617"/>
                </a:cubicBezTo>
                <a:cubicBezTo>
                  <a:pt x="426" y="616"/>
                  <a:pt x="424" y="616"/>
                  <a:pt x="423" y="616"/>
                </a:cubicBezTo>
                <a:cubicBezTo>
                  <a:pt x="420" y="615"/>
                  <a:pt x="418" y="614"/>
                  <a:pt x="416" y="612"/>
                </a:cubicBezTo>
                <a:cubicBezTo>
                  <a:pt x="413" y="611"/>
                  <a:pt x="411" y="608"/>
                  <a:pt x="408" y="608"/>
                </a:cubicBezTo>
                <a:cubicBezTo>
                  <a:pt x="406" y="608"/>
                  <a:pt x="403" y="607"/>
                  <a:pt x="401" y="606"/>
                </a:cubicBezTo>
                <a:cubicBezTo>
                  <a:pt x="399" y="605"/>
                  <a:pt x="398" y="603"/>
                  <a:pt x="397" y="602"/>
                </a:cubicBezTo>
                <a:cubicBezTo>
                  <a:pt x="395" y="601"/>
                  <a:pt x="393" y="600"/>
                  <a:pt x="392" y="599"/>
                </a:cubicBezTo>
                <a:cubicBezTo>
                  <a:pt x="390" y="598"/>
                  <a:pt x="390" y="596"/>
                  <a:pt x="389" y="595"/>
                </a:cubicBezTo>
                <a:cubicBezTo>
                  <a:pt x="388" y="595"/>
                  <a:pt x="388" y="594"/>
                  <a:pt x="387" y="594"/>
                </a:cubicBezTo>
                <a:cubicBezTo>
                  <a:pt x="387" y="593"/>
                  <a:pt x="389" y="592"/>
                  <a:pt x="390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91" y="588"/>
                  <a:pt x="389" y="585"/>
                  <a:pt x="388" y="583"/>
                </a:cubicBezTo>
                <a:cubicBezTo>
                  <a:pt x="388" y="583"/>
                  <a:pt x="388" y="582"/>
                  <a:pt x="389" y="581"/>
                </a:cubicBezTo>
                <a:cubicBezTo>
                  <a:pt x="385" y="577"/>
                  <a:pt x="381" y="573"/>
                  <a:pt x="377" y="568"/>
                </a:cubicBezTo>
                <a:cubicBezTo>
                  <a:pt x="376" y="567"/>
                  <a:pt x="375" y="567"/>
                  <a:pt x="374" y="566"/>
                </a:cubicBezTo>
                <a:cubicBezTo>
                  <a:pt x="373" y="565"/>
                  <a:pt x="373" y="564"/>
                  <a:pt x="373" y="563"/>
                </a:cubicBezTo>
                <a:cubicBezTo>
                  <a:pt x="372" y="562"/>
                  <a:pt x="371" y="562"/>
                  <a:pt x="370" y="561"/>
                </a:cubicBezTo>
                <a:cubicBezTo>
                  <a:pt x="369" y="561"/>
                  <a:pt x="368" y="560"/>
                  <a:pt x="368" y="559"/>
                </a:cubicBezTo>
                <a:cubicBezTo>
                  <a:pt x="367" y="559"/>
                  <a:pt x="366" y="559"/>
                  <a:pt x="366" y="560"/>
                </a:cubicBezTo>
                <a:cubicBezTo>
                  <a:pt x="366" y="559"/>
                  <a:pt x="366" y="559"/>
                  <a:pt x="365" y="559"/>
                </a:cubicBezTo>
                <a:cubicBezTo>
                  <a:pt x="365" y="557"/>
                  <a:pt x="365" y="556"/>
                  <a:pt x="366" y="555"/>
                </a:cubicBezTo>
                <a:cubicBezTo>
                  <a:pt x="365" y="553"/>
                  <a:pt x="364" y="552"/>
                  <a:pt x="362" y="553"/>
                </a:cubicBezTo>
                <a:cubicBezTo>
                  <a:pt x="361" y="548"/>
                  <a:pt x="359" y="550"/>
                  <a:pt x="357" y="547"/>
                </a:cubicBezTo>
                <a:cubicBezTo>
                  <a:pt x="357" y="546"/>
                  <a:pt x="358" y="545"/>
                  <a:pt x="357" y="544"/>
                </a:cubicBezTo>
                <a:cubicBezTo>
                  <a:pt x="356" y="544"/>
                  <a:pt x="354" y="543"/>
                  <a:pt x="353" y="543"/>
                </a:cubicBezTo>
                <a:cubicBezTo>
                  <a:pt x="350" y="540"/>
                  <a:pt x="342" y="528"/>
                  <a:pt x="342" y="522"/>
                </a:cubicBezTo>
                <a:cubicBezTo>
                  <a:pt x="341" y="522"/>
                  <a:pt x="339" y="521"/>
                  <a:pt x="338" y="521"/>
                </a:cubicBezTo>
                <a:cubicBezTo>
                  <a:pt x="338" y="520"/>
                  <a:pt x="338" y="519"/>
                  <a:pt x="338" y="519"/>
                </a:cubicBezTo>
                <a:cubicBezTo>
                  <a:pt x="337" y="519"/>
                  <a:pt x="337" y="519"/>
                  <a:pt x="336" y="519"/>
                </a:cubicBezTo>
                <a:cubicBezTo>
                  <a:pt x="336" y="519"/>
                  <a:pt x="336" y="519"/>
                  <a:pt x="336" y="520"/>
                </a:cubicBezTo>
                <a:cubicBezTo>
                  <a:pt x="334" y="520"/>
                  <a:pt x="332" y="518"/>
                  <a:pt x="331" y="518"/>
                </a:cubicBezTo>
                <a:cubicBezTo>
                  <a:pt x="331" y="519"/>
                  <a:pt x="330" y="521"/>
                  <a:pt x="330" y="522"/>
                </a:cubicBezTo>
                <a:cubicBezTo>
                  <a:pt x="331" y="523"/>
                  <a:pt x="331" y="523"/>
                  <a:pt x="332" y="524"/>
                </a:cubicBezTo>
                <a:cubicBezTo>
                  <a:pt x="332" y="526"/>
                  <a:pt x="332" y="528"/>
                  <a:pt x="332" y="529"/>
                </a:cubicBezTo>
                <a:cubicBezTo>
                  <a:pt x="333" y="532"/>
                  <a:pt x="336" y="532"/>
                  <a:pt x="337" y="534"/>
                </a:cubicBezTo>
                <a:cubicBezTo>
                  <a:pt x="339" y="536"/>
                  <a:pt x="339" y="538"/>
                  <a:pt x="340" y="540"/>
                </a:cubicBezTo>
                <a:cubicBezTo>
                  <a:pt x="341" y="540"/>
                  <a:pt x="342" y="541"/>
                  <a:pt x="343" y="541"/>
                </a:cubicBezTo>
                <a:cubicBezTo>
                  <a:pt x="343" y="543"/>
                  <a:pt x="344" y="545"/>
                  <a:pt x="344" y="546"/>
                </a:cubicBezTo>
                <a:cubicBezTo>
                  <a:pt x="345" y="546"/>
                  <a:pt x="346" y="546"/>
                  <a:pt x="347" y="546"/>
                </a:cubicBezTo>
                <a:cubicBezTo>
                  <a:pt x="348" y="550"/>
                  <a:pt x="347" y="552"/>
                  <a:pt x="351" y="552"/>
                </a:cubicBezTo>
                <a:cubicBezTo>
                  <a:pt x="352" y="553"/>
                  <a:pt x="352" y="556"/>
                  <a:pt x="353" y="558"/>
                </a:cubicBezTo>
                <a:cubicBezTo>
                  <a:pt x="354" y="560"/>
                  <a:pt x="355" y="562"/>
                  <a:pt x="356" y="564"/>
                </a:cubicBezTo>
                <a:cubicBezTo>
                  <a:pt x="357" y="567"/>
                  <a:pt x="355" y="567"/>
                  <a:pt x="358" y="569"/>
                </a:cubicBezTo>
                <a:cubicBezTo>
                  <a:pt x="358" y="569"/>
                  <a:pt x="359" y="568"/>
                  <a:pt x="360" y="568"/>
                </a:cubicBezTo>
                <a:cubicBezTo>
                  <a:pt x="360" y="569"/>
                  <a:pt x="361" y="571"/>
                  <a:pt x="362" y="572"/>
                </a:cubicBezTo>
                <a:cubicBezTo>
                  <a:pt x="363" y="573"/>
                  <a:pt x="364" y="572"/>
                  <a:pt x="364" y="574"/>
                </a:cubicBezTo>
                <a:cubicBezTo>
                  <a:pt x="364" y="575"/>
                  <a:pt x="363" y="576"/>
                  <a:pt x="361" y="577"/>
                </a:cubicBezTo>
                <a:cubicBezTo>
                  <a:pt x="361" y="577"/>
                  <a:pt x="361" y="577"/>
                  <a:pt x="361" y="577"/>
                </a:cubicBezTo>
                <a:cubicBezTo>
                  <a:pt x="360" y="576"/>
                  <a:pt x="360" y="575"/>
                  <a:pt x="359" y="574"/>
                </a:cubicBezTo>
                <a:cubicBezTo>
                  <a:pt x="359" y="572"/>
                  <a:pt x="357" y="572"/>
                  <a:pt x="356" y="571"/>
                </a:cubicBezTo>
                <a:cubicBezTo>
                  <a:pt x="354" y="570"/>
                  <a:pt x="349" y="566"/>
                  <a:pt x="348" y="564"/>
                </a:cubicBezTo>
                <a:cubicBezTo>
                  <a:pt x="347" y="563"/>
                  <a:pt x="348" y="561"/>
                  <a:pt x="348" y="559"/>
                </a:cubicBezTo>
                <a:cubicBezTo>
                  <a:pt x="347" y="558"/>
                  <a:pt x="346" y="555"/>
                  <a:pt x="345" y="555"/>
                </a:cubicBezTo>
                <a:cubicBezTo>
                  <a:pt x="344" y="554"/>
                  <a:pt x="343" y="554"/>
                  <a:pt x="343" y="554"/>
                </a:cubicBezTo>
                <a:cubicBezTo>
                  <a:pt x="342" y="553"/>
                  <a:pt x="341" y="552"/>
                  <a:pt x="340" y="551"/>
                </a:cubicBezTo>
                <a:cubicBezTo>
                  <a:pt x="337" y="553"/>
                  <a:pt x="331" y="547"/>
                  <a:pt x="330" y="544"/>
                </a:cubicBezTo>
                <a:cubicBezTo>
                  <a:pt x="331" y="545"/>
                  <a:pt x="334" y="545"/>
                  <a:pt x="335" y="544"/>
                </a:cubicBezTo>
                <a:cubicBezTo>
                  <a:pt x="337" y="541"/>
                  <a:pt x="334" y="538"/>
                  <a:pt x="332" y="537"/>
                </a:cubicBezTo>
                <a:cubicBezTo>
                  <a:pt x="331" y="535"/>
                  <a:pt x="327" y="533"/>
                  <a:pt x="326" y="532"/>
                </a:cubicBezTo>
                <a:cubicBezTo>
                  <a:pt x="326" y="531"/>
                  <a:pt x="325" y="530"/>
                  <a:pt x="325" y="528"/>
                </a:cubicBezTo>
                <a:cubicBezTo>
                  <a:pt x="324" y="528"/>
                  <a:pt x="323" y="528"/>
                  <a:pt x="323" y="527"/>
                </a:cubicBezTo>
                <a:cubicBezTo>
                  <a:pt x="323" y="525"/>
                  <a:pt x="323" y="524"/>
                  <a:pt x="322" y="523"/>
                </a:cubicBezTo>
                <a:cubicBezTo>
                  <a:pt x="321" y="521"/>
                  <a:pt x="319" y="520"/>
                  <a:pt x="320" y="517"/>
                </a:cubicBezTo>
                <a:cubicBezTo>
                  <a:pt x="319" y="517"/>
                  <a:pt x="318" y="516"/>
                  <a:pt x="318" y="515"/>
                </a:cubicBezTo>
                <a:cubicBezTo>
                  <a:pt x="318" y="514"/>
                  <a:pt x="318" y="514"/>
                  <a:pt x="318" y="513"/>
                </a:cubicBezTo>
                <a:cubicBezTo>
                  <a:pt x="317" y="510"/>
                  <a:pt x="314" y="502"/>
                  <a:pt x="310" y="504"/>
                </a:cubicBezTo>
                <a:cubicBezTo>
                  <a:pt x="310" y="504"/>
                  <a:pt x="310" y="504"/>
                  <a:pt x="309" y="504"/>
                </a:cubicBezTo>
                <a:cubicBezTo>
                  <a:pt x="310" y="503"/>
                  <a:pt x="309" y="503"/>
                  <a:pt x="309" y="502"/>
                </a:cubicBezTo>
                <a:cubicBezTo>
                  <a:pt x="305" y="502"/>
                  <a:pt x="305" y="500"/>
                  <a:pt x="303" y="499"/>
                </a:cubicBezTo>
                <a:cubicBezTo>
                  <a:pt x="301" y="499"/>
                  <a:pt x="299" y="499"/>
                  <a:pt x="297" y="499"/>
                </a:cubicBezTo>
                <a:cubicBezTo>
                  <a:pt x="296" y="498"/>
                  <a:pt x="296" y="498"/>
                  <a:pt x="296" y="497"/>
                </a:cubicBezTo>
                <a:cubicBezTo>
                  <a:pt x="296" y="496"/>
                  <a:pt x="296" y="495"/>
                  <a:pt x="296" y="494"/>
                </a:cubicBezTo>
                <a:cubicBezTo>
                  <a:pt x="295" y="494"/>
                  <a:pt x="295" y="494"/>
                  <a:pt x="294" y="493"/>
                </a:cubicBezTo>
                <a:cubicBezTo>
                  <a:pt x="295" y="491"/>
                  <a:pt x="288" y="488"/>
                  <a:pt x="288" y="484"/>
                </a:cubicBezTo>
                <a:cubicBezTo>
                  <a:pt x="289" y="483"/>
                  <a:pt x="289" y="482"/>
                  <a:pt x="288" y="481"/>
                </a:cubicBezTo>
                <a:cubicBezTo>
                  <a:pt x="286" y="481"/>
                  <a:pt x="286" y="480"/>
                  <a:pt x="285" y="479"/>
                </a:cubicBezTo>
                <a:cubicBezTo>
                  <a:pt x="285" y="478"/>
                  <a:pt x="284" y="477"/>
                  <a:pt x="284" y="476"/>
                </a:cubicBezTo>
                <a:cubicBezTo>
                  <a:pt x="285" y="476"/>
                  <a:pt x="285" y="475"/>
                  <a:pt x="285" y="475"/>
                </a:cubicBezTo>
                <a:cubicBezTo>
                  <a:pt x="285" y="475"/>
                  <a:pt x="285" y="475"/>
                  <a:pt x="285" y="475"/>
                </a:cubicBezTo>
                <a:cubicBezTo>
                  <a:pt x="285" y="477"/>
                  <a:pt x="286" y="477"/>
                  <a:pt x="287" y="478"/>
                </a:cubicBezTo>
                <a:cubicBezTo>
                  <a:pt x="287" y="477"/>
                  <a:pt x="287" y="477"/>
                  <a:pt x="287" y="477"/>
                </a:cubicBezTo>
                <a:cubicBezTo>
                  <a:pt x="286" y="476"/>
                  <a:pt x="285" y="475"/>
                  <a:pt x="285" y="473"/>
                </a:cubicBezTo>
                <a:cubicBezTo>
                  <a:pt x="285" y="473"/>
                  <a:pt x="285" y="473"/>
                  <a:pt x="285" y="473"/>
                </a:cubicBezTo>
                <a:cubicBezTo>
                  <a:pt x="285" y="474"/>
                  <a:pt x="284" y="474"/>
                  <a:pt x="284" y="475"/>
                </a:cubicBezTo>
                <a:cubicBezTo>
                  <a:pt x="284" y="475"/>
                  <a:pt x="284" y="474"/>
                  <a:pt x="283" y="475"/>
                </a:cubicBezTo>
                <a:cubicBezTo>
                  <a:pt x="277" y="467"/>
                  <a:pt x="277" y="467"/>
                  <a:pt x="277" y="467"/>
                </a:cubicBezTo>
                <a:cubicBezTo>
                  <a:pt x="277" y="467"/>
                  <a:pt x="277" y="467"/>
                  <a:pt x="277" y="467"/>
                </a:cubicBezTo>
                <a:cubicBezTo>
                  <a:pt x="277" y="466"/>
                  <a:pt x="276" y="465"/>
                  <a:pt x="276" y="464"/>
                </a:cubicBezTo>
                <a:cubicBezTo>
                  <a:pt x="276" y="463"/>
                  <a:pt x="276" y="463"/>
                  <a:pt x="277" y="462"/>
                </a:cubicBezTo>
                <a:cubicBezTo>
                  <a:pt x="276" y="460"/>
                  <a:pt x="273" y="459"/>
                  <a:pt x="273" y="457"/>
                </a:cubicBezTo>
                <a:cubicBezTo>
                  <a:pt x="272" y="454"/>
                  <a:pt x="275" y="452"/>
                  <a:pt x="274" y="448"/>
                </a:cubicBezTo>
                <a:cubicBezTo>
                  <a:pt x="274" y="446"/>
                  <a:pt x="271" y="439"/>
                  <a:pt x="272" y="437"/>
                </a:cubicBezTo>
                <a:cubicBezTo>
                  <a:pt x="272" y="436"/>
                  <a:pt x="273" y="436"/>
                  <a:pt x="274" y="435"/>
                </a:cubicBezTo>
                <a:cubicBezTo>
                  <a:pt x="274" y="434"/>
                  <a:pt x="274" y="434"/>
                  <a:pt x="275" y="433"/>
                </a:cubicBezTo>
                <a:cubicBezTo>
                  <a:pt x="274" y="432"/>
                  <a:pt x="274" y="432"/>
                  <a:pt x="274" y="431"/>
                </a:cubicBezTo>
                <a:cubicBezTo>
                  <a:pt x="273" y="429"/>
                  <a:pt x="274" y="426"/>
                  <a:pt x="275" y="424"/>
                </a:cubicBezTo>
                <a:cubicBezTo>
                  <a:pt x="276" y="420"/>
                  <a:pt x="276" y="415"/>
                  <a:pt x="275" y="413"/>
                </a:cubicBezTo>
                <a:cubicBezTo>
                  <a:pt x="276" y="413"/>
                  <a:pt x="276" y="413"/>
                  <a:pt x="277" y="413"/>
                </a:cubicBezTo>
                <a:cubicBezTo>
                  <a:pt x="276" y="413"/>
                  <a:pt x="275" y="412"/>
                  <a:pt x="274" y="412"/>
                </a:cubicBezTo>
                <a:cubicBezTo>
                  <a:pt x="274" y="411"/>
                  <a:pt x="274" y="409"/>
                  <a:pt x="274" y="408"/>
                </a:cubicBezTo>
                <a:cubicBezTo>
                  <a:pt x="275" y="407"/>
                  <a:pt x="275" y="407"/>
                  <a:pt x="276" y="407"/>
                </a:cubicBezTo>
                <a:cubicBezTo>
                  <a:pt x="275" y="407"/>
                  <a:pt x="275" y="407"/>
                  <a:pt x="274" y="406"/>
                </a:cubicBezTo>
                <a:cubicBezTo>
                  <a:pt x="274" y="407"/>
                  <a:pt x="274" y="407"/>
                  <a:pt x="274" y="407"/>
                </a:cubicBezTo>
                <a:cubicBezTo>
                  <a:pt x="274" y="407"/>
                  <a:pt x="274" y="407"/>
                  <a:pt x="274" y="407"/>
                </a:cubicBezTo>
                <a:cubicBezTo>
                  <a:pt x="274" y="402"/>
                  <a:pt x="271" y="400"/>
                  <a:pt x="271" y="396"/>
                </a:cubicBezTo>
                <a:cubicBezTo>
                  <a:pt x="273" y="396"/>
                  <a:pt x="275" y="397"/>
                  <a:pt x="277" y="398"/>
                </a:cubicBezTo>
                <a:cubicBezTo>
                  <a:pt x="280" y="398"/>
                  <a:pt x="283" y="397"/>
                  <a:pt x="283" y="401"/>
                </a:cubicBezTo>
                <a:cubicBezTo>
                  <a:pt x="282" y="402"/>
                  <a:pt x="282" y="402"/>
                  <a:pt x="281" y="403"/>
                </a:cubicBezTo>
                <a:cubicBezTo>
                  <a:pt x="281" y="403"/>
                  <a:pt x="281" y="403"/>
                  <a:pt x="281" y="403"/>
                </a:cubicBezTo>
                <a:cubicBezTo>
                  <a:pt x="282" y="404"/>
                  <a:pt x="282" y="405"/>
                  <a:pt x="283" y="405"/>
                </a:cubicBezTo>
                <a:cubicBezTo>
                  <a:pt x="284" y="402"/>
                  <a:pt x="286" y="401"/>
                  <a:pt x="286" y="397"/>
                </a:cubicBezTo>
                <a:cubicBezTo>
                  <a:pt x="285" y="396"/>
                  <a:pt x="285" y="394"/>
                  <a:pt x="284" y="393"/>
                </a:cubicBezTo>
                <a:cubicBezTo>
                  <a:pt x="283" y="391"/>
                  <a:pt x="279" y="390"/>
                  <a:pt x="280" y="387"/>
                </a:cubicBezTo>
                <a:cubicBezTo>
                  <a:pt x="279" y="387"/>
                  <a:pt x="279" y="387"/>
                  <a:pt x="277" y="387"/>
                </a:cubicBezTo>
                <a:cubicBezTo>
                  <a:pt x="277" y="386"/>
                  <a:pt x="276" y="385"/>
                  <a:pt x="276" y="384"/>
                </a:cubicBezTo>
                <a:cubicBezTo>
                  <a:pt x="274" y="384"/>
                  <a:pt x="274" y="385"/>
                  <a:pt x="273" y="385"/>
                </a:cubicBezTo>
                <a:cubicBezTo>
                  <a:pt x="271" y="383"/>
                  <a:pt x="270" y="382"/>
                  <a:pt x="270" y="379"/>
                </a:cubicBezTo>
                <a:cubicBezTo>
                  <a:pt x="267" y="379"/>
                  <a:pt x="264" y="379"/>
                  <a:pt x="262" y="377"/>
                </a:cubicBezTo>
                <a:cubicBezTo>
                  <a:pt x="262" y="376"/>
                  <a:pt x="261" y="375"/>
                  <a:pt x="260" y="375"/>
                </a:cubicBezTo>
                <a:cubicBezTo>
                  <a:pt x="258" y="376"/>
                  <a:pt x="254" y="376"/>
                  <a:pt x="253" y="374"/>
                </a:cubicBezTo>
                <a:cubicBezTo>
                  <a:pt x="252" y="372"/>
                  <a:pt x="254" y="371"/>
                  <a:pt x="255" y="370"/>
                </a:cubicBezTo>
                <a:cubicBezTo>
                  <a:pt x="254" y="369"/>
                  <a:pt x="253" y="369"/>
                  <a:pt x="251" y="369"/>
                </a:cubicBezTo>
                <a:cubicBezTo>
                  <a:pt x="251" y="369"/>
                  <a:pt x="251" y="369"/>
                  <a:pt x="251" y="369"/>
                </a:cubicBezTo>
                <a:cubicBezTo>
                  <a:pt x="252" y="368"/>
                  <a:pt x="253" y="367"/>
                  <a:pt x="254" y="366"/>
                </a:cubicBezTo>
                <a:cubicBezTo>
                  <a:pt x="255" y="365"/>
                  <a:pt x="256" y="365"/>
                  <a:pt x="257" y="363"/>
                </a:cubicBezTo>
                <a:cubicBezTo>
                  <a:pt x="254" y="363"/>
                  <a:pt x="252" y="364"/>
                  <a:pt x="250" y="363"/>
                </a:cubicBezTo>
                <a:cubicBezTo>
                  <a:pt x="250" y="362"/>
                  <a:pt x="250" y="360"/>
                  <a:pt x="250" y="359"/>
                </a:cubicBezTo>
                <a:cubicBezTo>
                  <a:pt x="249" y="359"/>
                  <a:pt x="249" y="359"/>
                  <a:pt x="248" y="359"/>
                </a:cubicBezTo>
                <a:cubicBezTo>
                  <a:pt x="247" y="357"/>
                  <a:pt x="245" y="356"/>
                  <a:pt x="246" y="352"/>
                </a:cubicBezTo>
                <a:cubicBezTo>
                  <a:pt x="244" y="352"/>
                  <a:pt x="243" y="353"/>
                  <a:pt x="242" y="354"/>
                </a:cubicBezTo>
                <a:cubicBezTo>
                  <a:pt x="239" y="352"/>
                  <a:pt x="237" y="350"/>
                  <a:pt x="237" y="346"/>
                </a:cubicBezTo>
                <a:cubicBezTo>
                  <a:pt x="238" y="345"/>
                  <a:pt x="239" y="343"/>
                  <a:pt x="240" y="342"/>
                </a:cubicBezTo>
                <a:cubicBezTo>
                  <a:pt x="239" y="341"/>
                  <a:pt x="239" y="340"/>
                  <a:pt x="239" y="339"/>
                </a:cubicBezTo>
                <a:cubicBezTo>
                  <a:pt x="238" y="340"/>
                  <a:pt x="238" y="340"/>
                  <a:pt x="238" y="340"/>
                </a:cubicBezTo>
                <a:cubicBezTo>
                  <a:pt x="238" y="340"/>
                  <a:pt x="238" y="341"/>
                  <a:pt x="238" y="341"/>
                </a:cubicBezTo>
                <a:cubicBezTo>
                  <a:pt x="236" y="341"/>
                  <a:pt x="236" y="342"/>
                  <a:pt x="235" y="343"/>
                </a:cubicBezTo>
                <a:cubicBezTo>
                  <a:pt x="235" y="342"/>
                  <a:pt x="234" y="342"/>
                  <a:pt x="234" y="342"/>
                </a:cubicBezTo>
                <a:cubicBezTo>
                  <a:pt x="234" y="341"/>
                  <a:pt x="234" y="339"/>
                  <a:pt x="234" y="338"/>
                </a:cubicBezTo>
                <a:cubicBezTo>
                  <a:pt x="234" y="336"/>
                  <a:pt x="232" y="335"/>
                  <a:pt x="231" y="333"/>
                </a:cubicBezTo>
                <a:cubicBezTo>
                  <a:pt x="227" y="333"/>
                  <a:pt x="227" y="334"/>
                  <a:pt x="225" y="335"/>
                </a:cubicBezTo>
                <a:cubicBezTo>
                  <a:pt x="225" y="332"/>
                  <a:pt x="226" y="330"/>
                  <a:pt x="225" y="329"/>
                </a:cubicBezTo>
                <a:cubicBezTo>
                  <a:pt x="223" y="326"/>
                  <a:pt x="220" y="324"/>
                  <a:pt x="217" y="322"/>
                </a:cubicBezTo>
                <a:cubicBezTo>
                  <a:pt x="218" y="321"/>
                  <a:pt x="217" y="320"/>
                  <a:pt x="216" y="318"/>
                </a:cubicBezTo>
                <a:cubicBezTo>
                  <a:pt x="216" y="318"/>
                  <a:pt x="217" y="317"/>
                  <a:pt x="217" y="317"/>
                </a:cubicBezTo>
                <a:cubicBezTo>
                  <a:pt x="217" y="317"/>
                  <a:pt x="217" y="317"/>
                  <a:pt x="217" y="316"/>
                </a:cubicBezTo>
                <a:cubicBezTo>
                  <a:pt x="214" y="315"/>
                  <a:pt x="214" y="315"/>
                  <a:pt x="213" y="313"/>
                </a:cubicBezTo>
                <a:cubicBezTo>
                  <a:pt x="212" y="312"/>
                  <a:pt x="210" y="312"/>
                  <a:pt x="209" y="311"/>
                </a:cubicBezTo>
                <a:cubicBezTo>
                  <a:pt x="208" y="310"/>
                  <a:pt x="206" y="305"/>
                  <a:pt x="206" y="303"/>
                </a:cubicBezTo>
                <a:cubicBezTo>
                  <a:pt x="205" y="303"/>
                  <a:pt x="205" y="303"/>
                  <a:pt x="205" y="303"/>
                </a:cubicBezTo>
                <a:cubicBezTo>
                  <a:pt x="205" y="303"/>
                  <a:pt x="205" y="304"/>
                  <a:pt x="205" y="304"/>
                </a:cubicBezTo>
                <a:cubicBezTo>
                  <a:pt x="204" y="307"/>
                  <a:pt x="206" y="309"/>
                  <a:pt x="206" y="312"/>
                </a:cubicBezTo>
                <a:cubicBezTo>
                  <a:pt x="206" y="312"/>
                  <a:pt x="206" y="312"/>
                  <a:pt x="206" y="312"/>
                </a:cubicBezTo>
                <a:cubicBezTo>
                  <a:pt x="202" y="311"/>
                  <a:pt x="202" y="309"/>
                  <a:pt x="200" y="307"/>
                </a:cubicBezTo>
                <a:cubicBezTo>
                  <a:pt x="199" y="308"/>
                  <a:pt x="198" y="308"/>
                  <a:pt x="196" y="307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196" y="307"/>
                  <a:pt x="196" y="307"/>
                  <a:pt x="196" y="307"/>
                </a:cubicBezTo>
                <a:cubicBezTo>
                  <a:pt x="197" y="309"/>
                  <a:pt x="199" y="309"/>
                  <a:pt x="199" y="311"/>
                </a:cubicBezTo>
                <a:cubicBezTo>
                  <a:pt x="198" y="311"/>
                  <a:pt x="196" y="311"/>
                  <a:pt x="194" y="312"/>
                </a:cubicBezTo>
                <a:cubicBezTo>
                  <a:pt x="191" y="311"/>
                  <a:pt x="190" y="307"/>
                  <a:pt x="187" y="305"/>
                </a:cubicBezTo>
                <a:cubicBezTo>
                  <a:pt x="186" y="305"/>
                  <a:pt x="185" y="305"/>
                  <a:pt x="184" y="305"/>
                </a:cubicBezTo>
                <a:cubicBezTo>
                  <a:pt x="182" y="304"/>
                  <a:pt x="179" y="303"/>
                  <a:pt x="178" y="302"/>
                </a:cubicBezTo>
                <a:cubicBezTo>
                  <a:pt x="179" y="301"/>
                  <a:pt x="180" y="301"/>
                  <a:pt x="181" y="300"/>
                </a:cubicBezTo>
                <a:cubicBezTo>
                  <a:pt x="181" y="299"/>
                  <a:pt x="180" y="299"/>
                  <a:pt x="179" y="298"/>
                </a:cubicBezTo>
                <a:cubicBezTo>
                  <a:pt x="178" y="299"/>
                  <a:pt x="177" y="299"/>
                  <a:pt x="175" y="300"/>
                </a:cubicBezTo>
                <a:cubicBezTo>
                  <a:pt x="173" y="300"/>
                  <a:pt x="170" y="299"/>
                  <a:pt x="168" y="298"/>
                </a:cubicBezTo>
                <a:cubicBezTo>
                  <a:pt x="168" y="298"/>
                  <a:pt x="168" y="297"/>
                  <a:pt x="168" y="296"/>
                </a:cubicBezTo>
                <a:cubicBezTo>
                  <a:pt x="166" y="296"/>
                  <a:pt x="165" y="297"/>
                  <a:pt x="164" y="297"/>
                </a:cubicBezTo>
                <a:cubicBezTo>
                  <a:pt x="162" y="298"/>
                  <a:pt x="160" y="297"/>
                  <a:pt x="158" y="297"/>
                </a:cubicBezTo>
                <a:cubicBezTo>
                  <a:pt x="155" y="296"/>
                  <a:pt x="152" y="297"/>
                  <a:pt x="149" y="296"/>
                </a:cubicBezTo>
                <a:cubicBezTo>
                  <a:pt x="147" y="296"/>
                  <a:pt x="147" y="294"/>
                  <a:pt x="146" y="292"/>
                </a:cubicBezTo>
                <a:cubicBezTo>
                  <a:pt x="145" y="293"/>
                  <a:pt x="144" y="294"/>
                  <a:pt x="143" y="294"/>
                </a:cubicBezTo>
                <a:cubicBezTo>
                  <a:pt x="141" y="292"/>
                  <a:pt x="139" y="290"/>
                  <a:pt x="136" y="289"/>
                </a:cubicBezTo>
                <a:cubicBezTo>
                  <a:pt x="132" y="288"/>
                  <a:pt x="131" y="288"/>
                  <a:pt x="128" y="286"/>
                </a:cubicBezTo>
                <a:cubicBezTo>
                  <a:pt x="127" y="287"/>
                  <a:pt x="126" y="287"/>
                  <a:pt x="124" y="287"/>
                </a:cubicBezTo>
                <a:cubicBezTo>
                  <a:pt x="124" y="288"/>
                  <a:pt x="125" y="289"/>
                  <a:pt x="125" y="289"/>
                </a:cubicBezTo>
                <a:cubicBezTo>
                  <a:pt x="123" y="290"/>
                  <a:pt x="123" y="291"/>
                  <a:pt x="122" y="292"/>
                </a:cubicBezTo>
                <a:cubicBezTo>
                  <a:pt x="125" y="295"/>
                  <a:pt x="127" y="292"/>
                  <a:pt x="124" y="298"/>
                </a:cubicBezTo>
                <a:cubicBezTo>
                  <a:pt x="122" y="298"/>
                  <a:pt x="121" y="297"/>
                  <a:pt x="119" y="297"/>
                </a:cubicBezTo>
                <a:cubicBezTo>
                  <a:pt x="117" y="297"/>
                  <a:pt x="116" y="299"/>
                  <a:pt x="115" y="300"/>
                </a:cubicBezTo>
                <a:cubicBezTo>
                  <a:pt x="114" y="300"/>
                  <a:pt x="113" y="301"/>
                  <a:pt x="112" y="301"/>
                </a:cubicBezTo>
                <a:cubicBezTo>
                  <a:pt x="108" y="303"/>
                  <a:pt x="108" y="304"/>
                  <a:pt x="103" y="305"/>
                </a:cubicBezTo>
                <a:cubicBezTo>
                  <a:pt x="104" y="303"/>
                  <a:pt x="105" y="303"/>
                  <a:pt x="106" y="301"/>
                </a:cubicBezTo>
                <a:cubicBezTo>
                  <a:pt x="106" y="299"/>
                  <a:pt x="105" y="299"/>
                  <a:pt x="104" y="298"/>
                </a:cubicBezTo>
                <a:cubicBezTo>
                  <a:pt x="104" y="296"/>
                  <a:pt x="106" y="296"/>
                  <a:pt x="106" y="295"/>
                </a:cubicBezTo>
                <a:cubicBezTo>
                  <a:pt x="108" y="292"/>
                  <a:pt x="108" y="290"/>
                  <a:pt x="112" y="289"/>
                </a:cubicBezTo>
                <a:cubicBezTo>
                  <a:pt x="114" y="288"/>
                  <a:pt x="117" y="290"/>
                  <a:pt x="119" y="289"/>
                </a:cubicBezTo>
                <a:cubicBezTo>
                  <a:pt x="119" y="289"/>
                  <a:pt x="119" y="289"/>
                  <a:pt x="119" y="289"/>
                </a:cubicBezTo>
                <a:cubicBezTo>
                  <a:pt x="119" y="289"/>
                  <a:pt x="119" y="289"/>
                  <a:pt x="119" y="288"/>
                </a:cubicBezTo>
                <a:cubicBezTo>
                  <a:pt x="116" y="288"/>
                  <a:pt x="114" y="284"/>
                  <a:pt x="110" y="285"/>
                </a:cubicBezTo>
                <a:cubicBezTo>
                  <a:pt x="108" y="287"/>
                  <a:pt x="107" y="289"/>
                  <a:pt x="105" y="290"/>
                </a:cubicBezTo>
                <a:cubicBezTo>
                  <a:pt x="104" y="290"/>
                  <a:pt x="102" y="291"/>
                  <a:pt x="101" y="291"/>
                </a:cubicBezTo>
                <a:cubicBezTo>
                  <a:pt x="101" y="292"/>
                  <a:pt x="100" y="293"/>
                  <a:pt x="99" y="294"/>
                </a:cubicBezTo>
                <a:cubicBezTo>
                  <a:pt x="99" y="294"/>
                  <a:pt x="98" y="294"/>
                  <a:pt x="97" y="295"/>
                </a:cubicBezTo>
                <a:cubicBezTo>
                  <a:pt x="100" y="301"/>
                  <a:pt x="89" y="299"/>
                  <a:pt x="89" y="305"/>
                </a:cubicBezTo>
                <a:cubicBezTo>
                  <a:pt x="89" y="306"/>
                  <a:pt x="89" y="306"/>
                  <a:pt x="89" y="306"/>
                </a:cubicBezTo>
                <a:cubicBezTo>
                  <a:pt x="91" y="306"/>
                  <a:pt x="93" y="307"/>
                  <a:pt x="94" y="308"/>
                </a:cubicBezTo>
                <a:cubicBezTo>
                  <a:pt x="93" y="310"/>
                  <a:pt x="91" y="310"/>
                  <a:pt x="89" y="311"/>
                </a:cubicBezTo>
                <a:cubicBezTo>
                  <a:pt x="88" y="313"/>
                  <a:pt x="87" y="314"/>
                  <a:pt x="86" y="315"/>
                </a:cubicBezTo>
                <a:cubicBezTo>
                  <a:pt x="84" y="315"/>
                  <a:pt x="82" y="316"/>
                  <a:pt x="80" y="316"/>
                </a:cubicBezTo>
                <a:cubicBezTo>
                  <a:pt x="78" y="318"/>
                  <a:pt x="76" y="320"/>
                  <a:pt x="74" y="321"/>
                </a:cubicBezTo>
                <a:cubicBezTo>
                  <a:pt x="74" y="321"/>
                  <a:pt x="75" y="322"/>
                  <a:pt x="75" y="323"/>
                </a:cubicBezTo>
                <a:cubicBezTo>
                  <a:pt x="74" y="325"/>
                  <a:pt x="70" y="325"/>
                  <a:pt x="67" y="326"/>
                </a:cubicBezTo>
                <a:cubicBezTo>
                  <a:pt x="66" y="327"/>
                  <a:pt x="64" y="328"/>
                  <a:pt x="62" y="329"/>
                </a:cubicBezTo>
                <a:cubicBezTo>
                  <a:pt x="62" y="330"/>
                  <a:pt x="61" y="331"/>
                  <a:pt x="61" y="332"/>
                </a:cubicBezTo>
                <a:cubicBezTo>
                  <a:pt x="58" y="334"/>
                  <a:pt x="52" y="336"/>
                  <a:pt x="49" y="333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51" y="331"/>
                  <a:pt x="55" y="327"/>
                  <a:pt x="58" y="326"/>
                </a:cubicBezTo>
                <a:cubicBezTo>
                  <a:pt x="59" y="326"/>
                  <a:pt x="60" y="326"/>
                  <a:pt x="62" y="327"/>
                </a:cubicBezTo>
                <a:cubicBezTo>
                  <a:pt x="62" y="327"/>
                  <a:pt x="62" y="326"/>
                  <a:pt x="62" y="326"/>
                </a:cubicBezTo>
                <a:cubicBezTo>
                  <a:pt x="61" y="325"/>
                  <a:pt x="61" y="324"/>
                  <a:pt x="62" y="323"/>
                </a:cubicBezTo>
                <a:cubicBezTo>
                  <a:pt x="63" y="322"/>
                  <a:pt x="67" y="320"/>
                  <a:pt x="68" y="319"/>
                </a:cubicBezTo>
                <a:cubicBezTo>
                  <a:pt x="68" y="317"/>
                  <a:pt x="67" y="315"/>
                  <a:pt x="68" y="313"/>
                </a:cubicBezTo>
                <a:cubicBezTo>
                  <a:pt x="69" y="312"/>
                  <a:pt x="69" y="312"/>
                  <a:pt x="70" y="311"/>
                </a:cubicBezTo>
                <a:cubicBezTo>
                  <a:pt x="70" y="310"/>
                  <a:pt x="71" y="309"/>
                  <a:pt x="71" y="308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68" y="308"/>
                  <a:pt x="67" y="309"/>
                  <a:pt x="64" y="309"/>
                </a:cubicBezTo>
                <a:cubicBezTo>
                  <a:pt x="63" y="308"/>
                  <a:pt x="63" y="307"/>
                  <a:pt x="62" y="307"/>
                </a:cubicBezTo>
                <a:cubicBezTo>
                  <a:pt x="61" y="307"/>
                  <a:pt x="60" y="307"/>
                  <a:pt x="60" y="308"/>
                </a:cubicBezTo>
                <a:cubicBezTo>
                  <a:pt x="59" y="309"/>
                  <a:pt x="61" y="310"/>
                  <a:pt x="60" y="311"/>
                </a:cubicBezTo>
                <a:cubicBezTo>
                  <a:pt x="58" y="312"/>
                  <a:pt x="56" y="308"/>
                  <a:pt x="54" y="307"/>
                </a:cubicBezTo>
                <a:cubicBezTo>
                  <a:pt x="49" y="306"/>
                  <a:pt x="49" y="308"/>
                  <a:pt x="46" y="309"/>
                </a:cubicBezTo>
                <a:cubicBezTo>
                  <a:pt x="45" y="309"/>
                  <a:pt x="42" y="310"/>
                  <a:pt x="41" y="309"/>
                </a:cubicBezTo>
                <a:cubicBezTo>
                  <a:pt x="40" y="306"/>
                  <a:pt x="41" y="304"/>
                  <a:pt x="41" y="302"/>
                </a:cubicBezTo>
                <a:cubicBezTo>
                  <a:pt x="41" y="300"/>
                  <a:pt x="39" y="297"/>
                  <a:pt x="38" y="296"/>
                </a:cubicBezTo>
                <a:cubicBezTo>
                  <a:pt x="37" y="297"/>
                  <a:pt x="29" y="300"/>
                  <a:pt x="28" y="299"/>
                </a:cubicBezTo>
                <a:cubicBezTo>
                  <a:pt x="27" y="299"/>
                  <a:pt x="22" y="293"/>
                  <a:pt x="22" y="292"/>
                </a:cubicBezTo>
                <a:cubicBezTo>
                  <a:pt x="22" y="292"/>
                  <a:pt x="22" y="292"/>
                  <a:pt x="22" y="292"/>
                </a:cubicBezTo>
                <a:cubicBezTo>
                  <a:pt x="22" y="292"/>
                  <a:pt x="23" y="291"/>
                  <a:pt x="23" y="290"/>
                </a:cubicBezTo>
                <a:cubicBezTo>
                  <a:pt x="26" y="290"/>
                  <a:pt x="29" y="293"/>
                  <a:pt x="31" y="291"/>
                </a:cubicBezTo>
                <a:cubicBezTo>
                  <a:pt x="31" y="291"/>
                  <a:pt x="31" y="291"/>
                  <a:pt x="31" y="291"/>
                </a:cubicBezTo>
                <a:cubicBezTo>
                  <a:pt x="31" y="289"/>
                  <a:pt x="30" y="289"/>
                  <a:pt x="29" y="288"/>
                </a:cubicBezTo>
                <a:cubicBezTo>
                  <a:pt x="27" y="288"/>
                  <a:pt x="27" y="289"/>
                  <a:pt x="25" y="289"/>
                </a:cubicBezTo>
                <a:cubicBezTo>
                  <a:pt x="22" y="288"/>
                  <a:pt x="21" y="286"/>
                  <a:pt x="17" y="285"/>
                </a:cubicBezTo>
                <a:cubicBezTo>
                  <a:pt x="16" y="284"/>
                  <a:pt x="15" y="282"/>
                  <a:pt x="15" y="281"/>
                </a:cubicBezTo>
                <a:cubicBezTo>
                  <a:pt x="16" y="281"/>
                  <a:pt x="16" y="280"/>
                  <a:pt x="17" y="280"/>
                </a:cubicBezTo>
                <a:cubicBezTo>
                  <a:pt x="17" y="279"/>
                  <a:pt x="17" y="278"/>
                  <a:pt x="18" y="278"/>
                </a:cubicBezTo>
                <a:cubicBezTo>
                  <a:pt x="18" y="278"/>
                  <a:pt x="18" y="278"/>
                  <a:pt x="19" y="277"/>
                </a:cubicBezTo>
                <a:cubicBezTo>
                  <a:pt x="19" y="276"/>
                  <a:pt x="19" y="275"/>
                  <a:pt x="20" y="275"/>
                </a:cubicBezTo>
                <a:cubicBezTo>
                  <a:pt x="20" y="274"/>
                  <a:pt x="21" y="273"/>
                  <a:pt x="22" y="272"/>
                </a:cubicBezTo>
                <a:cubicBezTo>
                  <a:pt x="24" y="270"/>
                  <a:pt x="25" y="268"/>
                  <a:pt x="27" y="267"/>
                </a:cubicBezTo>
                <a:cubicBezTo>
                  <a:pt x="28" y="267"/>
                  <a:pt x="32" y="269"/>
                  <a:pt x="33" y="269"/>
                </a:cubicBezTo>
                <a:cubicBezTo>
                  <a:pt x="36" y="268"/>
                  <a:pt x="36" y="266"/>
                  <a:pt x="38" y="265"/>
                </a:cubicBezTo>
                <a:cubicBezTo>
                  <a:pt x="39" y="264"/>
                  <a:pt x="43" y="263"/>
                  <a:pt x="46" y="263"/>
                </a:cubicBezTo>
                <a:cubicBezTo>
                  <a:pt x="47" y="263"/>
                  <a:pt x="47" y="263"/>
                  <a:pt x="47" y="263"/>
                </a:cubicBezTo>
                <a:cubicBezTo>
                  <a:pt x="48" y="259"/>
                  <a:pt x="46" y="257"/>
                  <a:pt x="45" y="255"/>
                </a:cubicBezTo>
                <a:cubicBezTo>
                  <a:pt x="45" y="254"/>
                  <a:pt x="45" y="254"/>
                  <a:pt x="45" y="254"/>
                </a:cubicBezTo>
                <a:cubicBezTo>
                  <a:pt x="46" y="254"/>
                  <a:pt x="47" y="254"/>
                  <a:pt x="48" y="254"/>
                </a:cubicBezTo>
                <a:cubicBezTo>
                  <a:pt x="48" y="253"/>
                  <a:pt x="48" y="253"/>
                  <a:pt x="48" y="253"/>
                </a:cubicBezTo>
                <a:cubicBezTo>
                  <a:pt x="47" y="251"/>
                  <a:pt x="47" y="251"/>
                  <a:pt x="45" y="250"/>
                </a:cubicBezTo>
                <a:cubicBezTo>
                  <a:pt x="43" y="250"/>
                  <a:pt x="42" y="251"/>
                  <a:pt x="40" y="251"/>
                </a:cubicBezTo>
                <a:cubicBezTo>
                  <a:pt x="38" y="253"/>
                  <a:pt x="37" y="254"/>
                  <a:pt x="35" y="255"/>
                </a:cubicBezTo>
                <a:cubicBezTo>
                  <a:pt x="33" y="255"/>
                  <a:pt x="31" y="254"/>
                  <a:pt x="29" y="253"/>
                </a:cubicBezTo>
                <a:cubicBezTo>
                  <a:pt x="27" y="253"/>
                  <a:pt x="24" y="253"/>
                  <a:pt x="22" y="254"/>
                </a:cubicBezTo>
                <a:cubicBezTo>
                  <a:pt x="18" y="255"/>
                  <a:pt x="14" y="253"/>
                  <a:pt x="12" y="252"/>
                </a:cubicBezTo>
                <a:cubicBezTo>
                  <a:pt x="12" y="251"/>
                  <a:pt x="12" y="249"/>
                  <a:pt x="12" y="248"/>
                </a:cubicBezTo>
                <a:cubicBezTo>
                  <a:pt x="12" y="248"/>
                  <a:pt x="12" y="248"/>
                  <a:pt x="13" y="248"/>
                </a:cubicBezTo>
                <a:cubicBezTo>
                  <a:pt x="15" y="247"/>
                  <a:pt x="17" y="248"/>
                  <a:pt x="18" y="247"/>
                </a:cubicBezTo>
                <a:cubicBezTo>
                  <a:pt x="13" y="245"/>
                  <a:pt x="8" y="244"/>
                  <a:pt x="3" y="242"/>
                </a:cubicBezTo>
                <a:cubicBezTo>
                  <a:pt x="3" y="242"/>
                  <a:pt x="3" y="242"/>
                  <a:pt x="3" y="242"/>
                </a:cubicBezTo>
                <a:cubicBezTo>
                  <a:pt x="7" y="240"/>
                  <a:pt x="12" y="239"/>
                  <a:pt x="16" y="237"/>
                </a:cubicBezTo>
                <a:cubicBezTo>
                  <a:pt x="20" y="236"/>
                  <a:pt x="24" y="232"/>
                  <a:pt x="30" y="234"/>
                </a:cubicBezTo>
                <a:cubicBezTo>
                  <a:pt x="30" y="235"/>
                  <a:pt x="29" y="236"/>
                  <a:pt x="30" y="237"/>
                </a:cubicBezTo>
                <a:cubicBezTo>
                  <a:pt x="36" y="238"/>
                  <a:pt x="41" y="240"/>
                  <a:pt x="45" y="235"/>
                </a:cubicBezTo>
                <a:cubicBezTo>
                  <a:pt x="47" y="235"/>
                  <a:pt x="51" y="237"/>
                  <a:pt x="52" y="235"/>
                </a:cubicBezTo>
                <a:cubicBezTo>
                  <a:pt x="53" y="235"/>
                  <a:pt x="53" y="234"/>
                  <a:pt x="53" y="233"/>
                </a:cubicBezTo>
                <a:cubicBezTo>
                  <a:pt x="52" y="233"/>
                  <a:pt x="42" y="231"/>
                  <a:pt x="42" y="231"/>
                </a:cubicBezTo>
                <a:cubicBezTo>
                  <a:pt x="42" y="230"/>
                  <a:pt x="41" y="229"/>
                  <a:pt x="41" y="228"/>
                </a:cubicBezTo>
                <a:cubicBezTo>
                  <a:pt x="37" y="227"/>
                  <a:pt x="34" y="227"/>
                  <a:pt x="30" y="226"/>
                </a:cubicBezTo>
                <a:cubicBezTo>
                  <a:pt x="30" y="221"/>
                  <a:pt x="16" y="216"/>
                  <a:pt x="11" y="214"/>
                </a:cubicBezTo>
                <a:cubicBezTo>
                  <a:pt x="11" y="214"/>
                  <a:pt x="11" y="214"/>
                  <a:pt x="11" y="214"/>
                </a:cubicBezTo>
                <a:cubicBezTo>
                  <a:pt x="13" y="213"/>
                  <a:pt x="14" y="211"/>
                  <a:pt x="14" y="209"/>
                </a:cubicBezTo>
                <a:cubicBezTo>
                  <a:pt x="20" y="209"/>
                  <a:pt x="28" y="208"/>
                  <a:pt x="30" y="205"/>
                </a:cubicBezTo>
                <a:cubicBezTo>
                  <a:pt x="31" y="204"/>
                  <a:pt x="31" y="203"/>
                  <a:pt x="31" y="202"/>
                </a:cubicBezTo>
                <a:cubicBezTo>
                  <a:pt x="33" y="199"/>
                  <a:pt x="35" y="196"/>
                  <a:pt x="38" y="195"/>
                </a:cubicBezTo>
                <a:cubicBezTo>
                  <a:pt x="40" y="193"/>
                  <a:pt x="45" y="192"/>
                  <a:pt x="47" y="192"/>
                </a:cubicBezTo>
                <a:cubicBezTo>
                  <a:pt x="50" y="192"/>
                  <a:pt x="52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cubicBezTo>
                  <a:pt x="53" y="190"/>
                  <a:pt x="53" y="189"/>
                  <a:pt x="52" y="188"/>
                </a:cubicBezTo>
                <a:cubicBezTo>
                  <a:pt x="52" y="188"/>
                  <a:pt x="52" y="187"/>
                  <a:pt x="52" y="187"/>
                </a:cubicBezTo>
                <a:cubicBezTo>
                  <a:pt x="56" y="187"/>
                  <a:pt x="64" y="187"/>
                  <a:pt x="67" y="186"/>
                </a:cubicBezTo>
                <a:cubicBezTo>
                  <a:pt x="69" y="184"/>
                  <a:pt x="71" y="183"/>
                  <a:pt x="72" y="182"/>
                </a:cubicBezTo>
                <a:cubicBezTo>
                  <a:pt x="75" y="181"/>
                  <a:pt x="77" y="182"/>
                  <a:pt x="78" y="184"/>
                </a:cubicBezTo>
                <a:cubicBezTo>
                  <a:pt x="77" y="185"/>
                  <a:pt x="77" y="185"/>
                  <a:pt x="77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79" y="187"/>
                  <a:pt x="80" y="187"/>
                  <a:pt x="81" y="187"/>
                </a:cubicBezTo>
                <a:cubicBezTo>
                  <a:pt x="82" y="186"/>
                  <a:pt x="83" y="185"/>
                  <a:pt x="83" y="185"/>
                </a:cubicBezTo>
                <a:cubicBezTo>
                  <a:pt x="85" y="185"/>
                  <a:pt x="86" y="185"/>
                  <a:pt x="87" y="186"/>
                </a:cubicBezTo>
                <a:cubicBezTo>
                  <a:pt x="91" y="186"/>
                  <a:pt x="94" y="186"/>
                  <a:pt x="97" y="186"/>
                </a:cubicBezTo>
                <a:cubicBezTo>
                  <a:pt x="99" y="187"/>
                  <a:pt x="100" y="191"/>
                  <a:pt x="103" y="191"/>
                </a:cubicBezTo>
                <a:cubicBezTo>
                  <a:pt x="103" y="191"/>
                  <a:pt x="104" y="191"/>
                  <a:pt x="105" y="191"/>
                </a:cubicBezTo>
                <a:cubicBezTo>
                  <a:pt x="107" y="191"/>
                  <a:pt x="110" y="192"/>
                  <a:pt x="112" y="191"/>
                </a:cubicBezTo>
                <a:cubicBezTo>
                  <a:pt x="115" y="191"/>
                  <a:pt x="117" y="191"/>
                  <a:pt x="120" y="191"/>
                </a:cubicBezTo>
                <a:cubicBezTo>
                  <a:pt x="123" y="191"/>
                  <a:pt x="126" y="192"/>
                  <a:pt x="129" y="193"/>
                </a:cubicBezTo>
                <a:cubicBezTo>
                  <a:pt x="132" y="193"/>
                  <a:pt x="135" y="193"/>
                  <a:pt x="138" y="194"/>
                </a:cubicBezTo>
                <a:cubicBezTo>
                  <a:pt x="140" y="194"/>
                  <a:pt x="142" y="195"/>
                  <a:pt x="144" y="195"/>
                </a:cubicBezTo>
                <a:cubicBezTo>
                  <a:pt x="148" y="195"/>
                  <a:pt x="152" y="195"/>
                  <a:pt x="156" y="194"/>
                </a:cubicBezTo>
                <a:cubicBezTo>
                  <a:pt x="161" y="196"/>
                  <a:pt x="165" y="200"/>
                  <a:pt x="169" y="201"/>
                </a:cubicBezTo>
                <a:cubicBezTo>
                  <a:pt x="171" y="202"/>
                  <a:pt x="173" y="201"/>
                  <a:pt x="175" y="201"/>
                </a:cubicBezTo>
                <a:cubicBezTo>
                  <a:pt x="178" y="201"/>
                  <a:pt x="180" y="202"/>
                  <a:pt x="183" y="203"/>
                </a:cubicBezTo>
                <a:cubicBezTo>
                  <a:pt x="186" y="205"/>
                  <a:pt x="188" y="207"/>
                  <a:pt x="191" y="207"/>
                </a:cubicBezTo>
                <a:cubicBezTo>
                  <a:pt x="194" y="208"/>
                  <a:pt x="197" y="208"/>
                  <a:pt x="200" y="209"/>
                </a:cubicBezTo>
                <a:cubicBezTo>
                  <a:pt x="201" y="209"/>
                  <a:pt x="203" y="211"/>
                  <a:pt x="205" y="211"/>
                </a:cubicBezTo>
                <a:cubicBezTo>
                  <a:pt x="205" y="211"/>
                  <a:pt x="205" y="210"/>
                  <a:pt x="205" y="210"/>
                </a:cubicBezTo>
                <a:cubicBezTo>
                  <a:pt x="204" y="209"/>
                  <a:pt x="203" y="207"/>
                  <a:pt x="201" y="206"/>
                </a:cubicBezTo>
                <a:cubicBezTo>
                  <a:pt x="201" y="205"/>
                  <a:pt x="201" y="204"/>
                  <a:pt x="201" y="204"/>
                </a:cubicBezTo>
                <a:cubicBezTo>
                  <a:pt x="202" y="203"/>
                  <a:pt x="204" y="202"/>
                  <a:pt x="205" y="202"/>
                </a:cubicBezTo>
                <a:cubicBezTo>
                  <a:pt x="205" y="202"/>
                  <a:pt x="206" y="202"/>
                  <a:pt x="206" y="202"/>
                </a:cubicBezTo>
                <a:cubicBezTo>
                  <a:pt x="207" y="202"/>
                  <a:pt x="208" y="202"/>
                  <a:pt x="209" y="201"/>
                </a:cubicBezTo>
                <a:cubicBezTo>
                  <a:pt x="211" y="201"/>
                  <a:pt x="213" y="203"/>
                  <a:pt x="216" y="202"/>
                </a:cubicBezTo>
                <a:cubicBezTo>
                  <a:pt x="218" y="202"/>
                  <a:pt x="219" y="200"/>
                  <a:pt x="220" y="199"/>
                </a:cubicBezTo>
                <a:cubicBezTo>
                  <a:pt x="220" y="199"/>
                  <a:pt x="221" y="199"/>
                  <a:pt x="221" y="199"/>
                </a:cubicBezTo>
                <a:cubicBezTo>
                  <a:pt x="222" y="199"/>
                  <a:pt x="223" y="198"/>
                  <a:pt x="223" y="198"/>
                </a:cubicBezTo>
                <a:cubicBezTo>
                  <a:pt x="225" y="198"/>
                  <a:pt x="227" y="197"/>
                  <a:pt x="229" y="197"/>
                </a:cubicBezTo>
                <a:cubicBezTo>
                  <a:pt x="230" y="196"/>
                  <a:pt x="231" y="196"/>
                  <a:pt x="232" y="195"/>
                </a:cubicBezTo>
                <a:cubicBezTo>
                  <a:pt x="234" y="194"/>
                  <a:pt x="237" y="195"/>
                  <a:pt x="239" y="195"/>
                </a:cubicBezTo>
                <a:cubicBezTo>
                  <a:pt x="238" y="198"/>
                  <a:pt x="237" y="197"/>
                  <a:pt x="234" y="198"/>
                </a:cubicBezTo>
                <a:cubicBezTo>
                  <a:pt x="233" y="199"/>
                  <a:pt x="232" y="199"/>
                  <a:pt x="231" y="200"/>
                </a:cubicBezTo>
                <a:cubicBezTo>
                  <a:pt x="229" y="201"/>
                  <a:pt x="227" y="202"/>
                  <a:pt x="224" y="202"/>
                </a:cubicBezTo>
                <a:cubicBezTo>
                  <a:pt x="224" y="203"/>
                  <a:pt x="223" y="204"/>
                  <a:pt x="222" y="205"/>
                </a:cubicBezTo>
                <a:cubicBezTo>
                  <a:pt x="219" y="207"/>
                  <a:pt x="218" y="204"/>
                  <a:pt x="216" y="208"/>
                </a:cubicBezTo>
                <a:cubicBezTo>
                  <a:pt x="216" y="209"/>
                  <a:pt x="216" y="209"/>
                  <a:pt x="216" y="209"/>
                </a:cubicBezTo>
                <a:cubicBezTo>
                  <a:pt x="218" y="210"/>
                  <a:pt x="219" y="212"/>
                  <a:pt x="222" y="213"/>
                </a:cubicBezTo>
                <a:cubicBezTo>
                  <a:pt x="221" y="212"/>
                  <a:pt x="221" y="210"/>
                  <a:pt x="222" y="209"/>
                </a:cubicBezTo>
                <a:cubicBezTo>
                  <a:pt x="225" y="208"/>
                  <a:pt x="226" y="206"/>
                  <a:pt x="228" y="205"/>
                </a:cubicBezTo>
                <a:cubicBezTo>
                  <a:pt x="235" y="205"/>
                  <a:pt x="235" y="202"/>
                  <a:pt x="239" y="201"/>
                </a:cubicBezTo>
                <a:cubicBezTo>
                  <a:pt x="241" y="200"/>
                  <a:pt x="242" y="200"/>
                  <a:pt x="244" y="200"/>
                </a:cubicBezTo>
                <a:cubicBezTo>
                  <a:pt x="245" y="199"/>
                  <a:pt x="246" y="199"/>
                  <a:pt x="246" y="198"/>
                </a:cubicBezTo>
                <a:cubicBezTo>
                  <a:pt x="248" y="197"/>
                  <a:pt x="251" y="196"/>
                  <a:pt x="252" y="194"/>
                </a:cubicBezTo>
                <a:cubicBezTo>
                  <a:pt x="252" y="192"/>
                  <a:pt x="250" y="191"/>
                  <a:pt x="248" y="189"/>
                </a:cubicBezTo>
                <a:cubicBezTo>
                  <a:pt x="256" y="190"/>
                  <a:pt x="256" y="198"/>
                  <a:pt x="261" y="201"/>
                </a:cubicBezTo>
                <a:cubicBezTo>
                  <a:pt x="263" y="203"/>
                  <a:pt x="266" y="205"/>
                  <a:pt x="268" y="203"/>
                </a:cubicBezTo>
                <a:close/>
                <a:moveTo>
                  <a:pt x="573" y="485"/>
                </a:moveTo>
                <a:cubicBezTo>
                  <a:pt x="573" y="485"/>
                  <a:pt x="573" y="484"/>
                  <a:pt x="573" y="484"/>
                </a:cubicBezTo>
                <a:cubicBezTo>
                  <a:pt x="573" y="484"/>
                  <a:pt x="573" y="485"/>
                  <a:pt x="573" y="485"/>
                </a:cubicBezTo>
                <a:cubicBezTo>
                  <a:pt x="573" y="485"/>
                  <a:pt x="573" y="485"/>
                  <a:pt x="573" y="485"/>
                </a:cubicBezTo>
                <a:close/>
                <a:moveTo>
                  <a:pt x="573" y="484"/>
                </a:moveTo>
                <a:cubicBezTo>
                  <a:pt x="573" y="484"/>
                  <a:pt x="573" y="484"/>
                  <a:pt x="573" y="484"/>
                </a:cubicBezTo>
                <a:cubicBezTo>
                  <a:pt x="573" y="484"/>
                  <a:pt x="573" y="484"/>
                  <a:pt x="573" y="484"/>
                </a:cubicBezTo>
                <a:cubicBezTo>
                  <a:pt x="573" y="484"/>
                  <a:pt x="573" y="484"/>
                  <a:pt x="573" y="484"/>
                </a:cubicBezTo>
                <a:close/>
                <a:moveTo>
                  <a:pt x="5" y="356"/>
                </a:moveTo>
                <a:cubicBezTo>
                  <a:pt x="3" y="356"/>
                  <a:pt x="2" y="356"/>
                  <a:pt x="1" y="357"/>
                </a:cubicBezTo>
                <a:cubicBezTo>
                  <a:pt x="1" y="356"/>
                  <a:pt x="1" y="356"/>
                  <a:pt x="0" y="356"/>
                </a:cubicBezTo>
                <a:cubicBezTo>
                  <a:pt x="1" y="355"/>
                  <a:pt x="1" y="354"/>
                  <a:pt x="2" y="354"/>
                </a:cubicBezTo>
                <a:cubicBezTo>
                  <a:pt x="4" y="354"/>
                  <a:pt x="4" y="355"/>
                  <a:pt x="5" y="356"/>
                </a:cubicBezTo>
                <a:close/>
                <a:moveTo>
                  <a:pt x="11" y="350"/>
                </a:moveTo>
                <a:cubicBezTo>
                  <a:pt x="11" y="350"/>
                  <a:pt x="12" y="350"/>
                  <a:pt x="13" y="351"/>
                </a:cubicBezTo>
                <a:cubicBezTo>
                  <a:pt x="13" y="351"/>
                  <a:pt x="14" y="351"/>
                  <a:pt x="13" y="352"/>
                </a:cubicBezTo>
                <a:cubicBezTo>
                  <a:pt x="13" y="353"/>
                  <a:pt x="12" y="354"/>
                  <a:pt x="11" y="355"/>
                </a:cubicBezTo>
                <a:cubicBezTo>
                  <a:pt x="10" y="355"/>
                  <a:pt x="10" y="355"/>
                  <a:pt x="10" y="355"/>
                </a:cubicBezTo>
                <a:cubicBezTo>
                  <a:pt x="10" y="353"/>
                  <a:pt x="10" y="352"/>
                  <a:pt x="9" y="351"/>
                </a:cubicBezTo>
                <a:cubicBezTo>
                  <a:pt x="9" y="351"/>
                  <a:pt x="9" y="351"/>
                  <a:pt x="9" y="351"/>
                </a:cubicBezTo>
                <a:cubicBezTo>
                  <a:pt x="10" y="351"/>
                  <a:pt x="10" y="350"/>
                  <a:pt x="11" y="350"/>
                </a:cubicBezTo>
                <a:close/>
                <a:moveTo>
                  <a:pt x="30" y="341"/>
                </a:moveTo>
                <a:cubicBezTo>
                  <a:pt x="31" y="341"/>
                  <a:pt x="33" y="343"/>
                  <a:pt x="33" y="344"/>
                </a:cubicBezTo>
                <a:cubicBezTo>
                  <a:pt x="33" y="344"/>
                  <a:pt x="32" y="345"/>
                  <a:pt x="31" y="345"/>
                </a:cubicBezTo>
                <a:cubicBezTo>
                  <a:pt x="30" y="345"/>
                  <a:pt x="28" y="344"/>
                  <a:pt x="27" y="345"/>
                </a:cubicBezTo>
                <a:cubicBezTo>
                  <a:pt x="26" y="346"/>
                  <a:pt x="26" y="347"/>
                  <a:pt x="25" y="347"/>
                </a:cubicBezTo>
                <a:cubicBezTo>
                  <a:pt x="24" y="347"/>
                  <a:pt x="22" y="347"/>
                  <a:pt x="22" y="346"/>
                </a:cubicBezTo>
                <a:cubicBezTo>
                  <a:pt x="23" y="345"/>
                  <a:pt x="24" y="344"/>
                  <a:pt x="25" y="343"/>
                </a:cubicBezTo>
                <a:cubicBezTo>
                  <a:pt x="27" y="342"/>
                  <a:pt x="28" y="342"/>
                  <a:pt x="30" y="341"/>
                </a:cubicBezTo>
                <a:close/>
                <a:moveTo>
                  <a:pt x="33" y="340"/>
                </a:moveTo>
                <a:cubicBezTo>
                  <a:pt x="34" y="340"/>
                  <a:pt x="34" y="340"/>
                  <a:pt x="34" y="339"/>
                </a:cubicBezTo>
                <a:cubicBezTo>
                  <a:pt x="35" y="340"/>
                  <a:pt x="35" y="340"/>
                  <a:pt x="36" y="341"/>
                </a:cubicBezTo>
                <a:cubicBezTo>
                  <a:pt x="36" y="341"/>
                  <a:pt x="36" y="341"/>
                  <a:pt x="36" y="341"/>
                </a:cubicBezTo>
                <a:cubicBezTo>
                  <a:pt x="36" y="342"/>
                  <a:pt x="36" y="342"/>
                  <a:pt x="35" y="342"/>
                </a:cubicBezTo>
                <a:cubicBezTo>
                  <a:pt x="34" y="342"/>
                  <a:pt x="33" y="341"/>
                  <a:pt x="33" y="340"/>
                </a:cubicBezTo>
                <a:cubicBezTo>
                  <a:pt x="33" y="340"/>
                  <a:pt x="33" y="340"/>
                  <a:pt x="33" y="340"/>
                </a:cubicBezTo>
                <a:close/>
                <a:moveTo>
                  <a:pt x="42" y="335"/>
                </a:moveTo>
                <a:cubicBezTo>
                  <a:pt x="43" y="335"/>
                  <a:pt x="44" y="334"/>
                  <a:pt x="45" y="334"/>
                </a:cubicBezTo>
                <a:cubicBezTo>
                  <a:pt x="47" y="334"/>
                  <a:pt x="50" y="335"/>
                  <a:pt x="51" y="336"/>
                </a:cubicBezTo>
                <a:cubicBezTo>
                  <a:pt x="51" y="337"/>
                  <a:pt x="51" y="337"/>
                  <a:pt x="51" y="337"/>
                </a:cubicBezTo>
                <a:cubicBezTo>
                  <a:pt x="48" y="337"/>
                  <a:pt x="46" y="337"/>
                  <a:pt x="44" y="338"/>
                </a:cubicBezTo>
                <a:cubicBezTo>
                  <a:pt x="42" y="339"/>
                  <a:pt x="41" y="341"/>
                  <a:pt x="37" y="340"/>
                </a:cubicBezTo>
                <a:cubicBezTo>
                  <a:pt x="37" y="340"/>
                  <a:pt x="37" y="339"/>
                  <a:pt x="37" y="338"/>
                </a:cubicBezTo>
                <a:cubicBezTo>
                  <a:pt x="40" y="338"/>
                  <a:pt x="40" y="336"/>
                  <a:pt x="42" y="335"/>
                </a:cubicBezTo>
                <a:close/>
                <a:moveTo>
                  <a:pt x="64" y="585"/>
                </a:moveTo>
                <a:cubicBezTo>
                  <a:pt x="65" y="585"/>
                  <a:pt x="66" y="587"/>
                  <a:pt x="67" y="587"/>
                </a:cubicBezTo>
                <a:cubicBezTo>
                  <a:pt x="66" y="587"/>
                  <a:pt x="66" y="588"/>
                  <a:pt x="66" y="588"/>
                </a:cubicBezTo>
                <a:cubicBezTo>
                  <a:pt x="66" y="588"/>
                  <a:pt x="66" y="588"/>
                  <a:pt x="66" y="588"/>
                </a:cubicBezTo>
                <a:cubicBezTo>
                  <a:pt x="65" y="588"/>
                  <a:pt x="65" y="587"/>
                  <a:pt x="64" y="587"/>
                </a:cubicBezTo>
                <a:cubicBezTo>
                  <a:pt x="63" y="587"/>
                  <a:pt x="63" y="586"/>
                  <a:pt x="63" y="585"/>
                </a:cubicBezTo>
                <a:cubicBezTo>
                  <a:pt x="64" y="585"/>
                  <a:pt x="64" y="585"/>
                  <a:pt x="64" y="585"/>
                </a:cubicBezTo>
                <a:close/>
                <a:moveTo>
                  <a:pt x="77" y="591"/>
                </a:moveTo>
                <a:cubicBezTo>
                  <a:pt x="77" y="591"/>
                  <a:pt x="77" y="591"/>
                  <a:pt x="77" y="591"/>
                </a:cubicBezTo>
                <a:cubicBezTo>
                  <a:pt x="76" y="591"/>
                  <a:pt x="75" y="592"/>
                  <a:pt x="75" y="592"/>
                </a:cubicBezTo>
                <a:cubicBezTo>
                  <a:pt x="74" y="591"/>
                  <a:pt x="73" y="590"/>
                  <a:pt x="73" y="590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74" y="589"/>
                  <a:pt x="76" y="590"/>
                  <a:pt x="77" y="591"/>
                </a:cubicBezTo>
                <a:close/>
                <a:moveTo>
                  <a:pt x="78" y="594"/>
                </a:moveTo>
                <a:cubicBezTo>
                  <a:pt x="78" y="594"/>
                  <a:pt x="78" y="594"/>
                  <a:pt x="78" y="594"/>
                </a:cubicBezTo>
                <a:cubicBezTo>
                  <a:pt x="79" y="594"/>
                  <a:pt x="82" y="595"/>
                  <a:pt x="83" y="596"/>
                </a:cubicBezTo>
                <a:cubicBezTo>
                  <a:pt x="83" y="597"/>
                  <a:pt x="83" y="598"/>
                  <a:pt x="84" y="598"/>
                </a:cubicBezTo>
                <a:cubicBezTo>
                  <a:pt x="84" y="601"/>
                  <a:pt x="81" y="600"/>
                  <a:pt x="80" y="601"/>
                </a:cubicBezTo>
                <a:cubicBezTo>
                  <a:pt x="80" y="602"/>
                  <a:pt x="80" y="602"/>
                  <a:pt x="79" y="602"/>
                </a:cubicBezTo>
                <a:cubicBezTo>
                  <a:pt x="79" y="602"/>
                  <a:pt x="79" y="602"/>
                  <a:pt x="79" y="602"/>
                </a:cubicBezTo>
                <a:cubicBezTo>
                  <a:pt x="79" y="602"/>
                  <a:pt x="78" y="602"/>
                  <a:pt x="78" y="601"/>
                </a:cubicBezTo>
                <a:cubicBezTo>
                  <a:pt x="78" y="599"/>
                  <a:pt x="77" y="598"/>
                  <a:pt x="77" y="597"/>
                </a:cubicBezTo>
                <a:cubicBezTo>
                  <a:pt x="77" y="596"/>
                  <a:pt x="78" y="596"/>
                  <a:pt x="78" y="596"/>
                </a:cubicBezTo>
                <a:cubicBezTo>
                  <a:pt x="78" y="595"/>
                  <a:pt x="78" y="595"/>
                  <a:pt x="78" y="594"/>
                </a:cubicBezTo>
                <a:close/>
                <a:moveTo>
                  <a:pt x="92" y="320"/>
                </a:moveTo>
                <a:cubicBezTo>
                  <a:pt x="94" y="320"/>
                  <a:pt x="94" y="319"/>
                  <a:pt x="94" y="317"/>
                </a:cubicBezTo>
                <a:cubicBezTo>
                  <a:pt x="94" y="317"/>
                  <a:pt x="95" y="317"/>
                  <a:pt x="95" y="317"/>
                </a:cubicBezTo>
                <a:cubicBezTo>
                  <a:pt x="98" y="317"/>
                  <a:pt x="99" y="318"/>
                  <a:pt x="100" y="320"/>
                </a:cubicBezTo>
                <a:cubicBezTo>
                  <a:pt x="100" y="320"/>
                  <a:pt x="100" y="320"/>
                  <a:pt x="100" y="320"/>
                </a:cubicBezTo>
                <a:cubicBezTo>
                  <a:pt x="98" y="320"/>
                  <a:pt x="96" y="320"/>
                  <a:pt x="95" y="321"/>
                </a:cubicBezTo>
                <a:cubicBezTo>
                  <a:pt x="94" y="322"/>
                  <a:pt x="93" y="327"/>
                  <a:pt x="89" y="324"/>
                </a:cubicBezTo>
                <a:cubicBezTo>
                  <a:pt x="87" y="324"/>
                  <a:pt x="87" y="323"/>
                  <a:pt x="86" y="322"/>
                </a:cubicBezTo>
                <a:cubicBezTo>
                  <a:pt x="87" y="320"/>
                  <a:pt x="88" y="320"/>
                  <a:pt x="89" y="319"/>
                </a:cubicBezTo>
                <a:cubicBezTo>
                  <a:pt x="90" y="319"/>
                  <a:pt x="91" y="321"/>
                  <a:pt x="92" y="320"/>
                </a:cubicBezTo>
                <a:close/>
                <a:moveTo>
                  <a:pt x="201" y="314"/>
                </a:moveTo>
                <a:cubicBezTo>
                  <a:pt x="203" y="314"/>
                  <a:pt x="203" y="315"/>
                  <a:pt x="206" y="315"/>
                </a:cubicBezTo>
                <a:cubicBezTo>
                  <a:pt x="206" y="316"/>
                  <a:pt x="207" y="318"/>
                  <a:pt x="207" y="319"/>
                </a:cubicBezTo>
                <a:cubicBezTo>
                  <a:pt x="205" y="318"/>
                  <a:pt x="204" y="318"/>
                  <a:pt x="203" y="318"/>
                </a:cubicBezTo>
                <a:cubicBezTo>
                  <a:pt x="203" y="319"/>
                  <a:pt x="203" y="320"/>
                  <a:pt x="203" y="320"/>
                </a:cubicBezTo>
                <a:cubicBezTo>
                  <a:pt x="202" y="320"/>
                  <a:pt x="202" y="320"/>
                  <a:pt x="202" y="319"/>
                </a:cubicBezTo>
                <a:cubicBezTo>
                  <a:pt x="200" y="318"/>
                  <a:pt x="199" y="317"/>
                  <a:pt x="198" y="316"/>
                </a:cubicBezTo>
                <a:cubicBezTo>
                  <a:pt x="198" y="315"/>
                  <a:pt x="199" y="314"/>
                  <a:pt x="200" y="314"/>
                </a:cubicBezTo>
                <a:cubicBezTo>
                  <a:pt x="200" y="314"/>
                  <a:pt x="201" y="314"/>
                  <a:pt x="201" y="314"/>
                </a:cubicBezTo>
                <a:close/>
                <a:moveTo>
                  <a:pt x="208" y="321"/>
                </a:moveTo>
                <a:cubicBezTo>
                  <a:pt x="208" y="326"/>
                  <a:pt x="209" y="325"/>
                  <a:pt x="208" y="329"/>
                </a:cubicBezTo>
                <a:cubicBezTo>
                  <a:pt x="208" y="329"/>
                  <a:pt x="208" y="329"/>
                  <a:pt x="208" y="329"/>
                </a:cubicBezTo>
                <a:cubicBezTo>
                  <a:pt x="208" y="329"/>
                  <a:pt x="208" y="329"/>
                  <a:pt x="208" y="329"/>
                </a:cubicBezTo>
                <a:cubicBezTo>
                  <a:pt x="207" y="327"/>
                  <a:pt x="204" y="323"/>
                  <a:pt x="205" y="321"/>
                </a:cubicBezTo>
                <a:cubicBezTo>
                  <a:pt x="206" y="321"/>
                  <a:pt x="207" y="321"/>
                  <a:pt x="208" y="321"/>
                </a:cubicBezTo>
                <a:close/>
                <a:moveTo>
                  <a:pt x="222" y="334"/>
                </a:moveTo>
                <a:cubicBezTo>
                  <a:pt x="223" y="335"/>
                  <a:pt x="222" y="336"/>
                  <a:pt x="222" y="336"/>
                </a:cubicBezTo>
                <a:cubicBezTo>
                  <a:pt x="223" y="338"/>
                  <a:pt x="224" y="339"/>
                  <a:pt x="225" y="339"/>
                </a:cubicBezTo>
                <a:cubicBezTo>
                  <a:pt x="225" y="341"/>
                  <a:pt x="225" y="342"/>
                  <a:pt x="225" y="343"/>
                </a:cubicBezTo>
                <a:cubicBezTo>
                  <a:pt x="223" y="342"/>
                  <a:pt x="219" y="339"/>
                  <a:pt x="218" y="337"/>
                </a:cubicBezTo>
                <a:cubicBezTo>
                  <a:pt x="218" y="335"/>
                  <a:pt x="218" y="335"/>
                  <a:pt x="218" y="334"/>
                </a:cubicBezTo>
                <a:cubicBezTo>
                  <a:pt x="217" y="333"/>
                  <a:pt x="217" y="332"/>
                  <a:pt x="217" y="331"/>
                </a:cubicBezTo>
                <a:cubicBezTo>
                  <a:pt x="219" y="331"/>
                  <a:pt x="221" y="333"/>
                  <a:pt x="222" y="334"/>
                </a:cubicBezTo>
                <a:close/>
                <a:moveTo>
                  <a:pt x="227" y="351"/>
                </a:moveTo>
                <a:cubicBezTo>
                  <a:pt x="226" y="352"/>
                  <a:pt x="226" y="354"/>
                  <a:pt x="226" y="355"/>
                </a:cubicBezTo>
                <a:cubicBezTo>
                  <a:pt x="224" y="356"/>
                  <a:pt x="224" y="356"/>
                  <a:pt x="222" y="356"/>
                </a:cubicBezTo>
                <a:cubicBezTo>
                  <a:pt x="221" y="355"/>
                  <a:pt x="219" y="353"/>
                  <a:pt x="219" y="350"/>
                </a:cubicBezTo>
                <a:cubicBezTo>
                  <a:pt x="222" y="350"/>
                  <a:pt x="226" y="350"/>
                  <a:pt x="227" y="351"/>
                </a:cubicBezTo>
                <a:close/>
                <a:moveTo>
                  <a:pt x="250" y="376"/>
                </a:moveTo>
                <a:cubicBezTo>
                  <a:pt x="254" y="376"/>
                  <a:pt x="256" y="378"/>
                  <a:pt x="260" y="379"/>
                </a:cubicBezTo>
                <a:cubicBezTo>
                  <a:pt x="261" y="380"/>
                  <a:pt x="263" y="380"/>
                  <a:pt x="265" y="380"/>
                </a:cubicBezTo>
                <a:cubicBezTo>
                  <a:pt x="268" y="382"/>
                  <a:pt x="268" y="385"/>
                  <a:pt x="270" y="387"/>
                </a:cubicBezTo>
                <a:cubicBezTo>
                  <a:pt x="274" y="389"/>
                  <a:pt x="278" y="389"/>
                  <a:pt x="278" y="394"/>
                </a:cubicBezTo>
                <a:cubicBezTo>
                  <a:pt x="278" y="395"/>
                  <a:pt x="278" y="395"/>
                  <a:pt x="277" y="396"/>
                </a:cubicBezTo>
                <a:cubicBezTo>
                  <a:pt x="274" y="396"/>
                  <a:pt x="270" y="394"/>
                  <a:pt x="268" y="393"/>
                </a:cubicBezTo>
                <a:cubicBezTo>
                  <a:pt x="268" y="392"/>
                  <a:pt x="268" y="392"/>
                  <a:pt x="268" y="392"/>
                </a:cubicBezTo>
                <a:cubicBezTo>
                  <a:pt x="269" y="391"/>
                  <a:pt x="269" y="391"/>
                  <a:pt x="269" y="390"/>
                </a:cubicBezTo>
                <a:cubicBezTo>
                  <a:pt x="267" y="390"/>
                  <a:pt x="266" y="390"/>
                  <a:pt x="265" y="391"/>
                </a:cubicBezTo>
                <a:cubicBezTo>
                  <a:pt x="265" y="391"/>
                  <a:pt x="264" y="390"/>
                  <a:pt x="263" y="390"/>
                </a:cubicBezTo>
                <a:cubicBezTo>
                  <a:pt x="263" y="389"/>
                  <a:pt x="264" y="389"/>
                  <a:pt x="263" y="388"/>
                </a:cubicBezTo>
                <a:cubicBezTo>
                  <a:pt x="263" y="387"/>
                  <a:pt x="261" y="387"/>
                  <a:pt x="259" y="387"/>
                </a:cubicBezTo>
                <a:cubicBezTo>
                  <a:pt x="259" y="387"/>
                  <a:pt x="259" y="386"/>
                  <a:pt x="259" y="386"/>
                </a:cubicBezTo>
                <a:cubicBezTo>
                  <a:pt x="259" y="386"/>
                  <a:pt x="260" y="385"/>
                  <a:pt x="260" y="385"/>
                </a:cubicBezTo>
                <a:cubicBezTo>
                  <a:pt x="259" y="384"/>
                  <a:pt x="258" y="384"/>
                  <a:pt x="257" y="383"/>
                </a:cubicBezTo>
                <a:cubicBezTo>
                  <a:pt x="257" y="383"/>
                  <a:pt x="256" y="383"/>
                  <a:pt x="256" y="383"/>
                </a:cubicBezTo>
                <a:cubicBezTo>
                  <a:pt x="254" y="383"/>
                  <a:pt x="248" y="378"/>
                  <a:pt x="248" y="377"/>
                </a:cubicBezTo>
                <a:cubicBezTo>
                  <a:pt x="248" y="377"/>
                  <a:pt x="248" y="377"/>
                  <a:pt x="248" y="377"/>
                </a:cubicBezTo>
                <a:cubicBezTo>
                  <a:pt x="249" y="376"/>
                  <a:pt x="250" y="376"/>
                  <a:pt x="250" y="376"/>
                </a:cubicBezTo>
                <a:close/>
                <a:moveTo>
                  <a:pt x="558" y="1103"/>
                </a:moveTo>
                <a:cubicBezTo>
                  <a:pt x="559" y="1103"/>
                  <a:pt x="559" y="1103"/>
                  <a:pt x="559" y="1104"/>
                </a:cubicBezTo>
                <a:cubicBezTo>
                  <a:pt x="559" y="1107"/>
                  <a:pt x="559" y="1108"/>
                  <a:pt x="558" y="1110"/>
                </a:cubicBezTo>
                <a:cubicBezTo>
                  <a:pt x="558" y="1110"/>
                  <a:pt x="558" y="1110"/>
                  <a:pt x="557" y="1110"/>
                </a:cubicBezTo>
                <a:cubicBezTo>
                  <a:pt x="557" y="1109"/>
                  <a:pt x="557" y="1109"/>
                  <a:pt x="557" y="1109"/>
                </a:cubicBezTo>
                <a:cubicBezTo>
                  <a:pt x="557" y="1108"/>
                  <a:pt x="557" y="1107"/>
                  <a:pt x="557" y="1106"/>
                </a:cubicBezTo>
                <a:cubicBezTo>
                  <a:pt x="557" y="1106"/>
                  <a:pt x="556" y="1106"/>
                  <a:pt x="556" y="1106"/>
                </a:cubicBezTo>
                <a:cubicBezTo>
                  <a:pt x="556" y="1106"/>
                  <a:pt x="555" y="1106"/>
                  <a:pt x="554" y="1106"/>
                </a:cubicBezTo>
                <a:cubicBezTo>
                  <a:pt x="554" y="1105"/>
                  <a:pt x="554" y="1104"/>
                  <a:pt x="555" y="1104"/>
                </a:cubicBezTo>
                <a:cubicBezTo>
                  <a:pt x="556" y="1104"/>
                  <a:pt x="557" y="1104"/>
                  <a:pt x="558" y="1103"/>
                </a:cubicBezTo>
                <a:close/>
                <a:moveTo>
                  <a:pt x="581" y="1123"/>
                </a:moveTo>
                <a:cubicBezTo>
                  <a:pt x="581" y="1123"/>
                  <a:pt x="582" y="1123"/>
                  <a:pt x="583" y="1123"/>
                </a:cubicBezTo>
                <a:cubicBezTo>
                  <a:pt x="582" y="1122"/>
                  <a:pt x="581" y="1120"/>
                  <a:pt x="580" y="1120"/>
                </a:cubicBezTo>
                <a:cubicBezTo>
                  <a:pt x="577" y="1118"/>
                  <a:pt x="577" y="1119"/>
                  <a:pt x="576" y="1116"/>
                </a:cubicBezTo>
                <a:cubicBezTo>
                  <a:pt x="576" y="1116"/>
                  <a:pt x="576" y="1116"/>
                  <a:pt x="576" y="1116"/>
                </a:cubicBezTo>
                <a:cubicBezTo>
                  <a:pt x="578" y="1115"/>
                  <a:pt x="579" y="1115"/>
                  <a:pt x="580" y="1114"/>
                </a:cubicBezTo>
                <a:cubicBezTo>
                  <a:pt x="580" y="1114"/>
                  <a:pt x="580" y="1113"/>
                  <a:pt x="580" y="1113"/>
                </a:cubicBezTo>
                <a:cubicBezTo>
                  <a:pt x="580" y="1113"/>
                  <a:pt x="580" y="1113"/>
                  <a:pt x="580" y="1113"/>
                </a:cubicBezTo>
                <a:cubicBezTo>
                  <a:pt x="578" y="1113"/>
                  <a:pt x="576" y="1114"/>
                  <a:pt x="574" y="1113"/>
                </a:cubicBezTo>
                <a:cubicBezTo>
                  <a:pt x="574" y="1113"/>
                  <a:pt x="574" y="1113"/>
                  <a:pt x="574" y="1113"/>
                </a:cubicBezTo>
                <a:cubicBezTo>
                  <a:pt x="575" y="1109"/>
                  <a:pt x="578" y="1108"/>
                  <a:pt x="581" y="1106"/>
                </a:cubicBezTo>
                <a:cubicBezTo>
                  <a:pt x="582" y="1107"/>
                  <a:pt x="586" y="1107"/>
                  <a:pt x="587" y="1108"/>
                </a:cubicBezTo>
                <a:cubicBezTo>
                  <a:pt x="587" y="1109"/>
                  <a:pt x="587" y="1109"/>
                  <a:pt x="587" y="1109"/>
                </a:cubicBezTo>
                <a:cubicBezTo>
                  <a:pt x="586" y="1110"/>
                  <a:pt x="585" y="1111"/>
                  <a:pt x="586" y="1112"/>
                </a:cubicBezTo>
                <a:cubicBezTo>
                  <a:pt x="589" y="1112"/>
                  <a:pt x="590" y="1115"/>
                  <a:pt x="592" y="1117"/>
                </a:cubicBezTo>
                <a:cubicBezTo>
                  <a:pt x="596" y="1121"/>
                  <a:pt x="599" y="1124"/>
                  <a:pt x="606" y="1124"/>
                </a:cubicBezTo>
                <a:cubicBezTo>
                  <a:pt x="606" y="1124"/>
                  <a:pt x="606" y="1125"/>
                  <a:pt x="606" y="1125"/>
                </a:cubicBezTo>
                <a:cubicBezTo>
                  <a:pt x="606" y="1125"/>
                  <a:pt x="606" y="1126"/>
                  <a:pt x="606" y="1126"/>
                </a:cubicBezTo>
                <a:cubicBezTo>
                  <a:pt x="603" y="1126"/>
                  <a:pt x="599" y="1127"/>
                  <a:pt x="597" y="1127"/>
                </a:cubicBezTo>
                <a:cubicBezTo>
                  <a:pt x="596" y="1127"/>
                  <a:pt x="595" y="1126"/>
                  <a:pt x="594" y="1126"/>
                </a:cubicBezTo>
                <a:cubicBezTo>
                  <a:pt x="592" y="1126"/>
                  <a:pt x="590" y="1125"/>
                  <a:pt x="588" y="1125"/>
                </a:cubicBezTo>
                <a:cubicBezTo>
                  <a:pt x="586" y="1125"/>
                  <a:pt x="584" y="1126"/>
                  <a:pt x="582" y="1126"/>
                </a:cubicBezTo>
                <a:cubicBezTo>
                  <a:pt x="580" y="1126"/>
                  <a:pt x="580" y="1124"/>
                  <a:pt x="577" y="1124"/>
                </a:cubicBezTo>
                <a:cubicBezTo>
                  <a:pt x="576" y="1125"/>
                  <a:pt x="574" y="1126"/>
                  <a:pt x="572" y="1126"/>
                </a:cubicBezTo>
                <a:cubicBezTo>
                  <a:pt x="572" y="1126"/>
                  <a:pt x="572" y="1126"/>
                  <a:pt x="572" y="1126"/>
                </a:cubicBezTo>
                <a:cubicBezTo>
                  <a:pt x="573" y="1125"/>
                  <a:pt x="573" y="1123"/>
                  <a:pt x="573" y="1122"/>
                </a:cubicBezTo>
                <a:cubicBezTo>
                  <a:pt x="576" y="1122"/>
                  <a:pt x="579" y="1121"/>
                  <a:pt x="581" y="1123"/>
                </a:cubicBezTo>
                <a:close/>
                <a:moveTo>
                  <a:pt x="1042" y="652"/>
                </a:moveTo>
                <a:cubicBezTo>
                  <a:pt x="1042" y="653"/>
                  <a:pt x="1043" y="653"/>
                  <a:pt x="1043" y="653"/>
                </a:cubicBezTo>
                <a:cubicBezTo>
                  <a:pt x="1042" y="654"/>
                  <a:pt x="1042" y="656"/>
                  <a:pt x="1041" y="656"/>
                </a:cubicBezTo>
                <a:cubicBezTo>
                  <a:pt x="1040" y="656"/>
                  <a:pt x="1040" y="656"/>
                  <a:pt x="1040" y="656"/>
                </a:cubicBezTo>
                <a:cubicBezTo>
                  <a:pt x="1040" y="656"/>
                  <a:pt x="1040" y="655"/>
                  <a:pt x="1040" y="655"/>
                </a:cubicBezTo>
                <a:cubicBezTo>
                  <a:pt x="1041" y="654"/>
                  <a:pt x="1041" y="653"/>
                  <a:pt x="1042" y="652"/>
                </a:cubicBezTo>
                <a:close/>
                <a:moveTo>
                  <a:pt x="1259" y="809"/>
                </a:moveTo>
                <a:cubicBezTo>
                  <a:pt x="1260" y="808"/>
                  <a:pt x="1264" y="799"/>
                  <a:pt x="1264" y="797"/>
                </a:cubicBezTo>
                <a:cubicBezTo>
                  <a:pt x="1263" y="796"/>
                  <a:pt x="1263" y="795"/>
                  <a:pt x="1262" y="794"/>
                </a:cubicBezTo>
                <a:cubicBezTo>
                  <a:pt x="1262" y="794"/>
                  <a:pt x="1262" y="793"/>
                  <a:pt x="1263" y="792"/>
                </a:cubicBezTo>
                <a:cubicBezTo>
                  <a:pt x="1262" y="791"/>
                  <a:pt x="1260" y="786"/>
                  <a:pt x="1260" y="784"/>
                </a:cubicBezTo>
                <a:cubicBezTo>
                  <a:pt x="1261" y="781"/>
                  <a:pt x="1263" y="781"/>
                  <a:pt x="1263" y="776"/>
                </a:cubicBezTo>
                <a:cubicBezTo>
                  <a:pt x="1264" y="776"/>
                  <a:pt x="1265" y="776"/>
                  <a:pt x="1266" y="776"/>
                </a:cubicBezTo>
                <a:cubicBezTo>
                  <a:pt x="1267" y="776"/>
                  <a:pt x="1267" y="775"/>
                  <a:pt x="1268" y="775"/>
                </a:cubicBezTo>
                <a:cubicBezTo>
                  <a:pt x="1268" y="775"/>
                  <a:pt x="1269" y="776"/>
                  <a:pt x="1270" y="775"/>
                </a:cubicBezTo>
                <a:cubicBezTo>
                  <a:pt x="1270" y="775"/>
                  <a:pt x="1271" y="774"/>
                  <a:pt x="1271" y="774"/>
                </a:cubicBezTo>
                <a:cubicBezTo>
                  <a:pt x="1273" y="773"/>
                  <a:pt x="1274" y="775"/>
                  <a:pt x="1275" y="774"/>
                </a:cubicBezTo>
                <a:cubicBezTo>
                  <a:pt x="1275" y="774"/>
                  <a:pt x="1275" y="773"/>
                  <a:pt x="1275" y="773"/>
                </a:cubicBezTo>
                <a:cubicBezTo>
                  <a:pt x="1276" y="772"/>
                  <a:pt x="1277" y="771"/>
                  <a:pt x="1278" y="771"/>
                </a:cubicBezTo>
                <a:cubicBezTo>
                  <a:pt x="1279" y="771"/>
                  <a:pt x="1279" y="771"/>
                  <a:pt x="1279" y="771"/>
                </a:cubicBezTo>
                <a:cubicBezTo>
                  <a:pt x="1280" y="771"/>
                  <a:pt x="1280" y="771"/>
                  <a:pt x="1280" y="771"/>
                </a:cubicBezTo>
                <a:cubicBezTo>
                  <a:pt x="1280" y="770"/>
                  <a:pt x="1280" y="770"/>
                  <a:pt x="1279" y="769"/>
                </a:cubicBezTo>
                <a:cubicBezTo>
                  <a:pt x="1280" y="769"/>
                  <a:pt x="1281" y="768"/>
                  <a:pt x="1281" y="767"/>
                </a:cubicBezTo>
                <a:cubicBezTo>
                  <a:pt x="1282" y="767"/>
                  <a:pt x="1282" y="767"/>
                  <a:pt x="1282" y="767"/>
                </a:cubicBezTo>
                <a:cubicBezTo>
                  <a:pt x="1282" y="768"/>
                  <a:pt x="1282" y="768"/>
                  <a:pt x="1283" y="768"/>
                </a:cubicBezTo>
                <a:cubicBezTo>
                  <a:pt x="1283" y="768"/>
                  <a:pt x="1284" y="767"/>
                  <a:pt x="1284" y="767"/>
                </a:cubicBezTo>
                <a:cubicBezTo>
                  <a:pt x="1284" y="766"/>
                  <a:pt x="1283" y="765"/>
                  <a:pt x="1283" y="764"/>
                </a:cubicBezTo>
                <a:cubicBezTo>
                  <a:pt x="1283" y="764"/>
                  <a:pt x="1283" y="764"/>
                  <a:pt x="1283" y="764"/>
                </a:cubicBezTo>
                <a:cubicBezTo>
                  <a:pt x="1284" y="764"/>
                  <a:pt x="1285" y="764"/>
                  <a:pt x="1285" y="764"/>
                </a:cubicBezTo>
                <a:cubicBezTo>
                  <a:pt x="1285" y="763"/>
                  <a:pt x="1285" y="763"/>
                  <a:pt x="1285" y="763"/>
                </a:cubicBezTo>
                <a:cubicBezTo>
                  <a:pt x="1285" y="762"/>
                  <a:pt x="1284" y="761"/>
                  <a:pt x="1285" y="759"/>
                </a:cubicBezTo>
                <a:cubicBezTo>
                  <a:pt x="1285" y="759"/>
                  <a:pt x="1285" y="759"/>
                  <a:pt x="1286" y="760"/>
                </a:cubicBezTo>
                <a:cubicBezTo>
                  <a:pt x="1286" y="760"/>
                  <a:pt x="1286" y="761"/>
                  <a:pt x="1287" y="761"/>
                </a:cubicBezTo>
                <a:cubicBezTo>
                  <a:pt x="1288" y="760"/>
                  <a:pt x="1288" y="760"/>
                  <a:pt x="1289" y="759"/>
                </a:cubicBezTo>
                <a:cubicBezTo>
                  <a:pt x="1291" y="758"/>
                  <a:pt x="1291" y="755"/>
                  <a:pt x="1291" y="753"/>
                </a:cubicBezTo>
                <a:cubicBezTo>
                  <a:pt x="1292" y="751"/>
                  <a:pt x="1292" y="751"/>
                  <a:pt x="1293" y="752"/>
                </a:cubicBezTo>
                <a:cubicBezTo>
                  <a:pt x="1294" y="754"/>
                  <a:pt x="1296" y="754"/>
                  <a:pt x="1296" y="755"/>
                </a:cubicBezTo>
                <a:cubicBezTo>
                  <a:pt x="1298" y="757"/>
                  <a:pt x="1298" y="764"/>
                  <a:pt x="1299" y="767"/>
                </a:cubicBezTo>
                <a:cubicBezTo>
                  <a:pt x="1299" y="768"/>
                  <a:pt x="1300" y="769"/>
                  <a:pt x="1301" y="770"/>
                </a:cubicBezTo>
                <a:cubicBezTo>
                  <a:pt x="1301" y="772"/>
                  <a:pt x="1299" y="774"/>
                  <a:pt x="1298" y="774"/>
                </a:cubicBezTo>
                <a:cubicBezTo>
                  <a:pt x="1297" y="774"/>
                  <a:pt x="1296" y="772"/>
                  <a:pt x="1296" y="771"/>
                </a:cubicBezTo>
                <a:cubicBezTo>
                  <a:pt x="1296" y="771"/>
                  <a:pt x="1296" y="771"/>
                  <a:pt x="1296" y="771"/>
                </a:cubicBezTo>
                <a:cubicBezTo>
                  <a:pt x="1295" y="771"/>
                  <a:pt x="1295" y="771"/>
                  <a:pt x="1295" y="772"/>
                </a:cubicBezTo>
                <a:cubicBezTo>
                  <a:pt x="1295" y="774"/>
                  <a:pt x="1296" y="776"/>
                  <a:pt x="1297" y="777"/>
                </a:cubicBezTo>
                <a:cubicBezTo>
                  <a:pt x="1296" y="780"/>
                  <a:pt x="1294" y="781"/>
                  <a:pt x="1294" y="783"/>
                </a:cubicBezTo>
                <a:cubicBezTo>
                  <a:pt x="1293" y="785"/>
                  <a:pt x="1294" y="787"/>
                  <a:pt x="1293" y="789"/>
                </a:cubicBezTo>
                <a:cubicBezTo>
                  <a:pt x="1290" y="799"/>
                  <a:pt x="1287" y="810"/>
                  <a:pt x="1284" y="820"/>
                </a:cubicBezTo>
                <a:cubicBezTo>
                  <a:pt x="1283" y="823"/>
                  <a:pt x="1281" y="832"/>
                  <a:pt x="1278" y="834"/>
                </a:cubicBezTo>
                <a:cubicBezTo>
                  <a:pt x="1277" y="834"/>
                  <a:pt x="1275" y="834"/>
                  <a:pt x="1274" y="835"/>
                </a:cubicBezTo>
                <a:cubicBezTo>
                  <a:pt x="1271" y="835"/>
                  <a:pt x="1271" y="837"/>
                  <a:pt x="1268" y="837"/>
                </a:cubicBezTo>
                <a:cubicBezTo>
                  <a:pt x="1266" y="834"/>
                  <a:pt x="1262" y="835"/>
                  <a:pt x="1261" y="833"/>
                </a:cubicBezTo>
                <a:cubicBezTo>
                  <a:pt x="1260" y="832"/>
                  <a:pt x="1260" y="831"/>
                  <a:pt x="1260" y="830"/>
                </a:cubicBezTo>
                <a:cubicBezTo>
                  <a:pt x="1260" y="828"/>
                  <a:pt x="1258" y="828"/>
                  <a:pt x="1258" y="825"/>
                </a:cubicBezTo>
                <a:cubicBezTo>
                  <a:pt x="1259" y="824"/>
                  <a:pt x="1259" y="823"/>
                  <a:pt x="1259" y="822"/>
                </a:cubicBezTo>
                <a:cubicBezTo>
                  <a:pt x="1258" y="820"/>
                  <a:pt x="1257" y="818"/>
                  <a:pt x="1256" y="816"/>
                </a:cubicBezTo>
                <a:cubicBezTo>
                  <a:pt x="1256" y="814"/>
                  <a:pt x="1257" y="810"/>
                  <a:pt x="1258" y="809"/>
                </a:cubicBezTo>
                <a:cubicBezTo>
                  <a:pt x="1258" y="809"/>
                  <a:pt x="1259" y="809"/>
                  <a:pt x="1259" y="809"/>
                </a:cubicBezTo>
                <a:close/>
                <a:moveTo>
                  <a:pt x="1481" y="619"/>
                </a:moveTo>
                <a:cubicBezTo>
                  <a:pt x="1482" y="620"/>
                  <a:pt x="1482" y="619"/>
                  <a:pt x="1483" y="619"/>
                </a:cubicBezTo>
                <a:cubicBezTo>
                  <a:pt x="1484" y="617"/>
                  <a:pt x="1484" y="616"/>
                  <a:pt x="1484" y="615"/>
                </a:cubicBezTo>
                <a:cubicBezTo>
                  <a:pt x="1487" y="617"/>
                  <a:pt x="1489" y="619"/>
                  <a:pt x="1490" y="623"/>
                </a:cubicBezTo>
                <a:cubicBezTo>
                  <a:pt x="1491" y="623"/>
                  <a:pt x="1491" y="624"/>
                  <a:pt x="1492" y="626"/>
                </a:cubicBezTo>
                <a:cubicBezTo>
                  <a:pt x="1493" y="627"/>
                  <a:pt x="1494" y="629"/>
                  <a:pt x="1495" y="631"/>
                </a:cubicBezTo>
                <a:cubicBezTo>
                  <a:pt x="1495" y="635"/>
                  <a:pt x="1489" y="639"/>
                  <a:pt x="1485" y="638"/>
                </a:cubicBezTo>
                <a:cubicBezTo>
                  <a:pt x="1484" y="637"/>
                  <a:pt x="1482" y="633"/>
                  <a:pt x="1482" y="631"/>
                </a:cubicBezTo>
                <a:cubicBezTo>
                  <a:pt x="1482" y="629"/>
                  <a:pt x="1482" y="627"/>
                  <a:pt x="1482" y="624"/>
                </a:cubicBezTo>
                <a:cubicBezTo>
                  <a:pt x="1482" y="623"/>
                  <a:pt x="1481" y="623"/>
                  <a:pt x="1482" y="621"/>
                </a:cubicBezTo>
                <a:cubicBezTo>
                  <a:pt x="1482" y="621"/>
                  <a:pt x="1481" y="621"/>
                  <a:pt x="1481" y="620"/>
                </a:cubicBezTo>
                <a:cubicBezTo>
                  <a:pt x="1481" y="620"/>
                  <a:pt x="1481" y="620"/>
                  <a:pt x="1481" y="619"/>
                </a:cubicBezTo>
                <a:close/>
                <a:moveTo>
                  <a:pt x="1655" y="688"/>
                </a:moveTo>
                <a:cubicBezTo>
                  <a:pt x="1658" y="689"/>
                  <a:pt x="1660" y="688"/>
                  <a:pt x="1663" y="688"/>
                </a:cubicBezTo>
                <a:cubicBezTo>
                  <a:pt x="1664" y="690"/>
                  <a:pt x="1666" y="692"/>
                  <a:pt x="1668" y="693"/>
                </a:cubicBezTo>
                <a:cubicBezTo>
                  <a:pt x="1668" y="693"/>
                  <a:pt x="1668" y="694"/>
                  <a:pt x="1668" y="695"/>
                </a:cubicBezTo>
                <a:cubicBezTo>
                  <a:pt x="1669" y="696"/>
                  <a:pt x="1670" y="697"/>
                  <a:pt x="1672" y="698"/>
                </a:cubicBezTo>
                <a:cubicBezTo>
                  <a:pt x="1674" y="699"/>
                  <a:pt x="1676" y="701"/>
                  <a:pt x="1678" y="702"/>
                </a:cubicBezTo>
                <a:cubicBezTo>
                  <a:pt x="1678" y="702"/>
                  <a:pt x="1678" y="703"/>
                  <a:pt x="1678" y="704"/>
                </a:cubicBezTo>
                <a:cubicBezTo>
                  <a:pt x="1681" y="704"/>
                  <a:pt x="1681" y="707"/>
                  <a:pt x="1683" y="708"/>
                </a:cubicBezTo>
                <a:cubicBezTo>
                  <a:pt x="1683" y="708"/>
                  <a:pt x="1684" y="708"/>
                  <a:pt x="1684" y="708"/>
                </a:cubicBezTo>
                <a:cubicBezTo>
                  <a:pt x="1684" y="707"/>
                  <a:pt x="1684" y="707"/>
                  <a:pt x="1684" y="706"/>
                </a:cubicBezTo>
                <a:cubicBezTo>
                  <a:pt x="1684" y="706"/>
                  <a:pt x="1684" y="706"/>
                  <a:pt x="1684" y="706"/>
                </a:cubicBezTo>
                <a:cubicBezTo>
                  <a:pt x="1686" y="707"/>
                  <a:pt x="1686" y="709"/>
                  <a:pt x="1688" y="710"/>
                </a:cubicBezTo>
                <a:cubicBezTo>
                  <a:pt x="1689" y="711"/>
                  <a:pt x="1690" y="711"/>
                  <a:pt x="1691" y="712"/>
                </a:cubicBezTo>
                <a:cubicBezTo>
                  <a:pt x="1691" y="712"/>
                  <a:pt x="1691" y="712"/>
                  <a:pt x="1691" y="712"/>
                </a:cubicBezTo>
                <a:cubicBezTo>
                  <a:pt x="1691" y="712"/>
                  <a:pt x="1691" y="712"/>
                  <a:pt x="1691" y="712"/>
                </a:cubicBezTo>
                <a:cubicBezTo>
                  <a:pt x="1692" y="713"/>
                  <a:pt x="1692" y="714"/>
                  <a:pt x="1693" y="715"/>
                </a:cubicBezTo>
                <a:cubicBezTo>
                  <a:pt x="1694" y="716"/>
                  <a:pt x="1696" y="716"/>
                  <a:pt x="1698" y="716"/>
                </a:cubicBezTo>
                <a:cubicBezTo>
                  <a:pt x="1699" y="717"/>
                  <a:pt x="1701" y="718"/>
                  <a:pt x="1702" y="720"/>
                </a:cubicBezTo>
                <a:cubicBezTo>
                  <a:pt x="1701" y="721"/>
                  <a:pt x="1700" y="723"/>
                  <a:pt x="1699" y="724"/>
                </a:cubicBezTo>
                <a:cubicBezTo>
                  <a:pt x="1699" y="725"/>
                  <a:pt x="1701" y="726"/>
                  <a:pt x="1702" y="727"/>
                </a:cubicBezTo>
                <a:cubicBezTo>
                  <a:pt x="1703" y="727"/>
                  <a:pt x="1704" y="726"/>
                  <a:pt x="1705" y="727"/>
                </a:cubicBezTo>
                <a:cubicBezTo>
                  <a:pt x="1706" y="728"/>
                  <a:pt x="1705" y="732"/>
                  <a:pt x="1707" y="733"/>
                </a:cubicBezTo>
                <a:cubicBezTo>
                  <a:pt x="1707" y="733"/>
                  <a:pt x="1708" y="733"/>
                  <a:pt x="1708" y="733"/>
                </a:cubicBezTo>
                <a:cubicBezTo>
                  <a:pt x="1708" y="734"/>
                  <a:pt x="1707" y="735"/>
                  <a:pt x="1707" y="736"/>
                </a:cubicBezTo>
                <a:cubicBezTo>
                  <a:pt x="1708" y="736"/>
                  <a:pt x="1708" y="736"/>
                  <a:pt x="1708" y="736"/>
                </a:cubicBezTo>
                <a:cubicBezTo>
                  <a:pt x="1708" y="736"/>
                  <a:pt x="1709" y="735"/>
                  <a:pt x="1710" y="735"/>
                </a:cubicBezTo>
                <a:cubicBezTo>
                  <a:pt x="1711" y="735"/>
                  <a:pt x="1711" y="735"/>
                  <a:pt x="1712" y="736"/>
                </a:cubicBezTo>
                <a:cubicBezTo>
                  <a:pt x="1714" y="736"/>
                  <a:pt x="1714" y="739"/>
                  <a:pt x="1716" y="740"/>
                </a:cubicBezTo>
                <a:cubicBezTo>
                  <a:pt x="1715" y="741"/>
                  <a:pt x="1714" y="743"/>
                  <a:pt x="1714" y="745"/>
                </a:cubicBezTo>
                <a:cubicBezTo>
                  <a:pt x="1713" y="748"/>
                  <a:pt x="1716" y="754"/>
                  <a:pt x="1714" y="756"/>
                </a:cubicBezTo>
                <a:cubicBezTo>
                  <a:pt x="1712" y="756"/>
                  <a:pt x="1712" y="755"/>
                  <a:pt x="1711" y="754"/>
                </a:cubicBezTo>
                <a:cubicBezTo>
                  <a:pt x="1711" y="754"/>
                  <a:pt x="1711" y="754"/>
                  <a:pt x="1711" y="754"/>
                </a:cubicBezTo>
                <a:cubicBezTo>
                  <a:pt x="1710" y="755"/>
                  <a:pt x="1710" y="755"/>
                  <a:pt x="1710" y="756"/>
                </a:cubicBezTo>
                <a:cubicBezTo>
                  <a:pt x="1709" y="756"/>
                  <a:pt x="1708" y="754"/>
                  <a:pt x="1706" y="755"/>
                </a:cubicBezTo>
                <a:cubicBezTo>
                  <a:pt x="1707" y="755"/>
                  <a:pt x="1707" y="756"/>
                  <a:pt x="1707" y="757"/>
                </a:cubicBezTo>
                <a:cubicBezTo>
                  <a:pt x="1707" y="757"/>
                  <a:pt x="1698" y="749"/>
                  <a:pt x="1696" y="747"/>
                </a:cubicBezTo>
                <a:cubicBezTo>
                  <a:pt x="1695" y="746"/>
                  <a:pt x="1694" y="746"/>
                  <a:pt x="1693" y="744"/>
                </a:cubicBezTo>
                <a:cubicBezTo>
                  <a:pt x="1692" y="743"/>
                  <a:pt x="1692" y="742"/>
                  <a:pt x="1691" y="742"/>
                </a:cubicBezTo>
                <a:cubicBezTo>
                  <a:pt x="1689" y="740"/>
                  <a:pt x="1685" y="737"/>
                  <a:pt x="1684" y="734"/>
                </a:cubicBezTo>
                <a:cubicBezTo>
                  <a:pt x="1683" y="733"/>
                  <a:pt x="1683" y="731"/>
                  <a:pt x="1683" y="730"/>
                </a:cubicBezTo>
                <a:cubicBezTo>
                  <a:pt x="1681" y="727"/>
                  <a:pt x="1679" y="724"/>
                  <a:pt x="1677" y="721"/>
                </a:cubicBezTo>
                <a:cubicBezTo>
                  <a:pt x="1676" y="720"/>
                  <a:pt x="1674" y="719"/>
                  <a:pt x="1673" y="718"/>
                </a:cubicBezTo>
                <a:cubicBezTo>
                  <a:pt x="1673" y="717"/>
                  <a:pt x="1673" y="716"/>
                  <a:pt x="1672" y="715"/>
                </a:cubicBezTo>
                <a:cubicBezTo>
                  <a:pt x="1670" y="710"/>
                  <a:pt x="1670" y="707"/>
                  <a:pt x="1664" y="706"/>
                </a:cubicBezTo>
                <a:cubicBezTo>
                  <a:pt x="1663" y="702"/>
                  <a:pt x="1661" y="699"/>
                  <a:pt x="1658" y="697"/>
                </a:cubicBezTo>
                <a:cubicBezTo>
                  <a:pt x="1656" y="698"/>
                  <a:pt x="1656" y="696"/>
                  <a:pt x="1654" y="695"/>
                </a:cubicBezTo>
                <a:cubicBezTo>
                  <a:pt x="1653" y="693"/>
                  <a:pt x="1647" y="689"/>
                  <a:pt x="1649" y="685"/>
                </a:cubicBezTo>
                <a:cubicBezTo>
                  <a:pt x="1653" y="685"/>
                  <a:pt x="1653" y="687"/>
                  <a:pt x="1655" y="688"/>
                </a:cubicBezTo>
                <a:close/>
                <a:moveTo>
                  <a:pt x="1715" y="737"/>
                </a:moveTo>
                <a:cubicBezTo>
                  <a:pt x="1715" y="735"/>
                  <a:pt x="1715" y="735"/>
                  <a:pt x="1714" y="734"/>
                </a:cubicBezTo>
                <a:cubicBezTo>
                  <a:pt x="1713" y="733"/>
                  <a:pt x="1712" y="733"/>
                  <a:pt x="1711" y="733"/>
                </a:cubicBezTo>
                <a:cubicBezTo>
                  <a:pt x="1711" y="732"/>
                  <a:pt x="1711" y="731"/>
                  <a:pt x="1712" y="730"/>
                </a:cubicBezTo>
                <a:cubicBezTo>
                  <a:pt x="1713" y="731"/>
                  <a:pt x="1713" y="731"/>
                  <a:pt x="1714" y="732"/>
                </a:cubicBezTo>
                <a:cubicBezTo>
                  <a:pt x="1714" y="731"/>
                  <a:pt x="1714" y="730"/>
                  <a:pt x="1715" y="730"/>
                </a:cubicBezTo>
                <a:cubicBezTo>
                  <a:pt x="1717" y="733"/>
                  <a:pt x="1716" y="735"/>
                  <a:pt x="1720" y="736"/>
                </a:cubicBezTo>
                <a:cubicBezTo>
                  <a:pt x="1720" y="737"/>
                  <a:pt x="1720" y="737"/>
                  <a:pt x="1720" y="737"/>
                </a:cubicBezTo>
                <a:cubicBezTo>
                  <a:pt x="1719" y="737"/>
                  <a:pt x="1719" y="737"/>
                  <a:pt x="1719" y="738"/>
                </a:cubicBezTo>
                <a:cubicBezTo>
                  <a:pt x="1719" y="738"/>
                  <a:pt x="1719" y="739"/>
                  <a:pt x="1719" y="739"/>
                </a:cubicBezTo>
                <a:cubicBezTo>
                  <a:pt x="1718" y="739"/>
                  <a:pt x="1716" y="738"/>
                  <a:pt x="1715" y="737"/>
                </a:cubicBezTo>
                <a:close/>
                <a:moveTo>
                  <a:pt x="1670" y="558"/>
                </a:moveTo>
                <a:cubicBezTo>
                  <a:pt x="1669" y="559"/>
                  <a:pt x="1667" y="559"/>
                  <a:pt x="1666" y="560"/>
                </a:cubicBezTo>
                <a:cubicBezTo>
                  <a:pt x="1666" y="560"/>
                  <a:pt x="1665" y="561"/>
                  <a:pt x="1665" y="562"/>
                </a:cubicBezTo>
                <a:cubicBezTo>
                  <a:pt x="1663" y="561"/>
                  <a:pt x="1662" y="560"/>
                  <a:pt x="1660" y="559"/>
                </a:cubicBezTo>
                <a:cubicBezTo>
                  <a:pt x="1660" y="557"/>
                  <a:pt x="1659" y="555"/>
                  <a:pt x="1660" y="554"/>
                </a:cubicBezTo>
                <a:cubicBezTo>
                  <a:pt x="1662" y="553"/>
                  <a:pt x="1662" y="552"/>
                  <a:pt x="1665" y="552"/>
                </a:cubicBezTo>
                <a:cubicBezTo>
                  <a:pt x="1665" y="551"/>
                  <a:pt x="1665" y="550"/>
                  <a:pt x="1666" y="550"/>
                </a:cubicBezTo>
                <a:cubicBezTo>
                  <a:pt x="1667" y="550"/>
                  <a:pt x="1667" y="551"/>
                  <a:pt x="1668" y="551"/>
                </a:cubicBezTo>
                <a:cubicBezTo>
                  <a:pt x="1669" y="550"/>
                  <a:pt x="1670" y="550"/>
                  <a:pt x="1672" y="549"/>
                </a:cubicBezTo>
                <a:cubicBezTo>
                  <a:pt x="1672" y="549"/>
                  <a:pt x="1672" y="549"/>
                  <a:pt x="1672" y="550"/>
                </a:cubicBezTo>
                <a:cubicBezTo>
                  <a:pt x="1673" y="550"/>
                  <a:pt x="1673" y="551"/>
                  <a:pt x="1674" y="551"/>
                </a:cubicBezTo>
                <a:cubicBezTo>
                  <a:pt x="1674" y="552"/>
                  <a:pt x="1674" y="552"/>
                  <a:pt x="1674" y="552"/>
                </a:cubicBezTo>
                <a:cubicBezTo>
                  <a:pt x="1672" y="552"/>
                  <a:pt x="1671" y="555"/>
                  <a:pt x="1670" y="556"/>
                </a:cubicBezTo>
                <a:cubicBezTo>
                  <a:pt x="1670" y="557"/>
                  <a:pt x="1671" y="558"/>
                  <a:pt x="1670" y="558"/>
                </a:cubicBezTo>
                <a:close/>
                <a:moveTo>
                  <a:pt x="1718" y="618"/>
                </a:moveTo>
                <a:cubicBezTo>
                  <a:pt x="1718" y="619"/>
                  <a:pt x="1717" y="619"/>
                  <a:pt x="1717" y="620"/>
                </a:cubicBezTo>
                <a:cubicBezTo>
                  <a:pt x="1717" y="620"/>
                  <a:pt x="1713" y="622"/>
                  <a:pt x="1712" y="622"/>
                </a:cubicBezTo>
                <a:cubicBezTo>
                  <a:pt x="1712" y="622"/>
                  <a:pt x="1712" y="622"/>
                  <a:pt x="1712" y="622"/>
                </a:cubicBezTo>
                <a:cubicBezTo>
                  <a:pt x="1714" y="618"/>
                  <a:pt x="1718" y="617"/>
                  <a:pt x="1721" y="613"/>
                </a:cubicBezTo>
                <a:cubicBezTo>
                  <a:pt x="1721" y="614"/>
                  <a:pt x="1721" y="615"/>
                  <a:pt x="1721" y="616"/>
                </a:cubicBezTo>
                <a:cubicBezTo>
                  <a:pt x="1720" y="617"/>
                  <a:pt x="1719" y="617"/>
                  <a:pt x="1718" y="618"/>
                </a:cubicBezTo>
                <a:close/>
                <a:moveTo>
                  <a:pt x="1724" y="643"/>
                </a:moveTo>
                <a:cubicBezTo>
                  <a:pt x="1724" y="643"/>
                  <a:pt x="1724" y="643"/>
                  <a:pt x="1724" y="644"/>
                </a:cubicBezTo>
                <a:cubicBezTo>
                  <a:pt x="1723" y="644"/>
                  <a:pt x="1718" y="645"/>
                  <a:pt x="1718" y="645"/>
                </a:cubicBezTo>
                <a:cubicBezTo>
                  <a:pt x="1718" y="645"/>
                  <a:pt x="1717" y="645"/>
                  <a:pt x="1717" y="645"/>
                </a:cubicBezTo>
                <a:cubicBezTo>
                  <a:pt x="1718" y="646"/>
                  <a:pt x="1719" y="647"/>
                  <a:pt x="1720" y="648"/>
                </a:cubicBezTo>
                <a:cubicBezTo>
                  <a:pt x="1720" y="648"/>
                  <a:pt x="1720" y="648"/>
                  <a:pt x="1720" y="648"/>
                </a:cubicBezTo>
                <a:cubicBezTo>
                  <a:pt x="1719" y="650"/>
                  <a:pt x="1716" y="649"/>
                  <a:pt x="1715" y="650"/>
                </a:cubicBezTo>
                <a:cubicBezTo>
                  <a:pt x="1714" y="650"/>
                  <a:pt x="1705" y="648"/>
                  <a:pt x="1704" y="649"/>
                </a:cubicBezTo>
                <a:cubicBezTo>
                  <a:pt x="1702" y="650"/>
                  <a:pt x="1703" y="652"/>
                  <a:pt x="1702" y="655"/>
                </a:cubicBezTo>
                <a:cubicBezTo>
                  <a:pt x="1702" y="657"/>
                  <a:pt x="1700" y="656"/>
                  <a:pt x="1700" y="657"/>
                </a:cubicBezTo>
                <a:cubicBezTo>
                  <a:pt x="1700" y="658"/>
                  <a:pt x="1700" y="659"/>
                  <a:pt x="1700" y="660"/>
                </a:cubicBezTo>
                <a:cubicBezTo>
                  <a:pt x="1699" y="661"/>
                  <a:pt x="1698" y="665"/>
                  <a:pt x="1696" y="666"/>
                </a:cubicBezTo>
                <a:cubicBezTo>
                  <a:pt x="1696" y="666"/>
                  <a:pt x="1690" y="668"/>
                  <a:pt x="1690" y="668"/>
                </a:cubicBezTo>
                <a:cubicBezTo>
                  <a:pt x="1688" y="667"/>
                  <a:pt x="1685" y="665"/>
                  <a:pt x="1683" y="666"/>
                </a:cubicBezTo>
                <a:cubicBezTo>
                  <a:pt x="1681" y="667"/>
                  <a:pt x="1680" y="669"/>
                  <a:pt x="1678" y="670"/>
                </a:cubicBezTo>
                <a:cubicBezTo>
                  <a:pt x="1677" y="670"/>
                  <a:pt x="1675" y="669"/>
                  <a:pt x="1674" y="669"/>
                </a:cubicBezTo>
                <a:cubicBezTo>
                  <a:pt x="1673" y="669"/>
                  <a:pt x="1672" y="670"/>
                  <a:pt x="1671" y="670"/>
                </a:cubicBezTo>
                <a:cubicBezTo>
                  <a:pt x="1669" y="668"/>
                  <a:pt x="1666" y="667"/>
                  <a:pt x="1665" y="663"/>
                </a:cubicBezTo>
                <a:cubicBezTo>
                  <a:pt x="1666" y="664"/>
                  <a:pt x="1666" y="664"/>
                  <a:pt x="1667" y="665"/>
                </a:cubicBezTo>
                <a:cubicBezTo>
                  <a:pt x="1668" y="665"/>
                  <a:pt x="1669" y="665"/>
                  <a:pt x="1670" y="665"/>
                </a:cubicBezTo>
                <a:cubicBezTo>
                  <a:pt x="1671" y="666"/>
                  <a:pt x="1673" y="667"/>
                  <a:pt x="1674" y="667"/>
                </a:cubicBezTo>
                <a:cubicBezTo>
                  <a:pt x="1675" y="667"/>
                  <a:pt x="1675" y="667"/>
                  <a:pt x="1675" y="667"/>
                </a:cubicBezTo>
                <a:cubicBezTo>
                  <a:pt x="1675" y="667"/>
                  <a:pt x="1675" y="666"/>
                  <a:pt x="1674" y="666"/>
                </a:cubicBezTo>
                <a:cubicBezTo>
                  <a:pt x="1674" y="666"/>
                  <a:pt x="1674" y="666"/>
                  <a:pt x="1674" y="665"/>
                </a:cubicBezTo>
                <a:cubicBezTo>
                  <a:pt x="1674" y="664"/>
                  <a:pt x="1676" y="659"/>
                  <a:pt x="1677" y="658"/>
                </a:cubicBezTo>
                <a:cubicBezTo>
                  <a:pt x="1679" y="658"/>
                  <a:pt x="1680" y="657"/>
                  <a:pt x="1682" y="657"/>
                </a:cubicBezTo>
                <a:cubicBezTo>
                  <a:pt x="1683" y="657"/>
                  <a:pt x="1684" y="656"/>
                  <a:pt x="1686" y="656"/>
                </a:cubicBezTo>
                <a:cubicBezTo>
                  <a:pt x="1687" y="655"/>
                  <a:pt x="1687" y="654"/>
                  <a:pt x="1688" y="652"/>
                </a:cubicBezTo>
                <a:cubicBezTo>
                  <a:pt x="1688" y="652"/>
                  <a:pt x="1689" y="652"/>
                  <a:pt x="1690" y="651"/>
                </a:cubicBezTo>
                <a:cubicBezTo>
                  <a:pt x="1691" y="650"/>
                  <a:pt x="1691" y="648"/>
                  <a:pt x="1693" y="647"/>
                </a:cubicBezTo>
                <a:cubicBezTo>
                  <a:pt x="1694" y="647"/>
                  <a:pt x="1695" y="647"/>
                  <a:pt x="1696" y="646"/>
                </a:cubicBezTo>
                <a:cubicBezTo>
                  <a:pt x="1697" y="646"/>
                  <a:pt x="1697" y="644"/>
                  <a:pt x="1698" y="644"/>
                </a:cubicBezTo>
                <a:cubicBezTo>
                  <a:pt x="1698" y="644"/>
                  <a:pt x="1698" y="644"/>
                  <a:pt x="1698" y="644"/>
                </a:cubicBezTo>
                <a:cubicBezTo>
                  <a:pt x="1698" y="644"/>
                  <a:pt x="1698" y="644"/>
                  <a:pt x="1698" y="645"/>
                </a:cubicBezTo>
                <a:cubicBezTo>
                  <a:pt x="1698" y="645"/>
                  <a:pt x="1698" y="645"/>
                  <a:pt x="1698" y="645"/>
                </a:cubicBezTo>
                <a:cubicBezTo>
                  <a:pt x="1699" y="645"/>
                  <a:pt x="1701" y="645"/>
                  <a:pt x="1702" y="644"/>
                </a:cubicBezTo>
                <a:cubicBezTo>
                  <a:pt x="1702" y="643"/>
                  <a:pt x="1701" y="643"/>
                  <a:pt x="1700" y="642"/>
                </a:cubicBezTo>
                <a:cubicBezTo>
                  <a:pt x="1700" y="642"/>
                  <a:pt x="1700" y="642"/>
                  <a:pt x="1700" y="642"/>
                </a:cubicBezTo>
                <a:cubicBezTo>
                  <a:pt x="1701" y="642"/>
                  <a:pt x="1701" y="641"/>
                  <a:pt x="1701" y="641"/>
                </a:cubicBezTo>
                <a:cubicBezTo>
                  <a:pt x="1702" y="641"/>
                  <a:pt x="1703" y="641"/>
                  <a:pt x="1704" y="641"/>
                </a:cubicBezTo>
                <a:cubicBezTo>
                  <a:pt x="1704" y="638"/>
                  <a:pt x="1706" y="637"/>
                  <a:pt x="1708" y="635"/>
                </a:cubicBezTo>
                <a:cubicBezTo>
                  <a:pt x="1708" y="634"/>
                  <a:pt x="1708" y="633"/>
                  <a:pt x="1709" y="632"/>
                </a:cubicBezTo>
                <a:cubicBezTo>
                  <a:pt x="1709" y="633"/>
                  <a:pt x="1710" y="633"/>
                  <a:pt x="1710" y="633"/>
                </a:cubicBezTo>
                <a:cubicBezTo>
                  <a:pt x="1710" y="634"/>
                  <a:pt x="1710" y="634"/>
                  <a:pt x="1711" y="634"/>
                </a:cubicBezTo>
                <a:cubicBezTo>
                  <a:pt x="1711" y="633"/>
                  <a:pt x="1711" y="633"/>
                  <a:pt x="1712" y="633"/>
                </a:cubicBezTo>
                <a:cubicBezTo>
                  <a:pt x="1712" y="634"/>
                  <a:pt x="1714" y="635"/>
                  <a:pt x="1715" y="635"/>
                </a:cubicBezTo>
                <a:cubicBezTo>
                  <a:pt x="1715" y="637"/>
                  <a:pt x="1714" y="638"/>
                  <a:pt x="1714" y="639"/>
                </a:cubicBezTo>
                <a:cubicBezTo>
                  <a:pt x="1715" y="639"/>
                  <a:pt x="1716" y="638"/>
                  <a:pt x="1717" y="638"/>
                </a:cubicBezTo>
                <a:cubicBezTo>
                  <a:pt x="1717" y="639"/>
                  <a:pt x="1717" y="639"/>
                  <a:pt x="1717" y="639"/>
                </a:cubicBezTo>
                <a:cubicBezTo>
                  <a:pt x="1717" y="639"/>
                  <a:pt x="1717" y="639"/>
                  <a:pt x="1717" y="639"/>
                </a:cubicBezTo>
                <a:cubicBezTo>
                  <a:pt x="1717" y="639"/>
                  <a:pt x="1717" y="640"/>
                  <a:pt x="1716" y="640"/>
                </a:cubicBezTo>
                <a:cubicBezTo>
                  <a:pt x="1719" y="639"/>
                  <a:pt x="1723" y="641"/>
                  <a:pt x="1724" y="643"/>
                </a:cubicBezTo>
                <a:close/>
                <a:moveTo>
                  <a:pt x="1723" y="613"/>
                </a:moveTo>
                <a:cubicBezTo>
                  <a:pt x="1723" y="613"/>
                  <a:pt x="1722" y="613"/>
                  <a:pt x="1722" y="612"/>
                </a:cubicBezTo>
                <a:cubicBezTo>
                  <a:pt x="1722" y="612"/>
                  <a:pt x="1722" y="612"/>
                  <a:pt x="1722" y="612"/>
                </a:cubicBezTo>
                <a:cubicBezTo>
                  <a:pt x="1723" y="611"/>
                  <a:pt x="1724" y="610"/>
                  <a:pt x="1725" y="609"/>
                </a:cubicBezTo>
                <a:cubicBezTo>
                  <a:pt x="1725" y="608"/>
                  <a:pt x="1725" y="607"/>
                  <a:pt x="1725" y="606"/>
                </a:cubicBezTo>
                <a:cubicBezTo>
                  <a:pt x="1726" y="605"/>
                  <a:pt x="1726" y="605"/>
                  <a:pt x="1726" y="605"/>
                </a:cubicBezTo>
                <a:cubicBezTo>
                  <a:pt x="1726" y="605"/>
                  <a:pt x="1726" y="605"/>
                  <a:pt x="1727" y="606"/>
                </a:cubicBezTo>
                <a:cubicBezTo>
                  <a:pt x="1726" y="606"/>
                  <a:pt x="1726" y="606"/>
                  <a:pt x="1726" y="607"/>
                </a:cubicBezTo>
                <a:cubicBezTo>
                  <a:pt x="1727" y="608"/>
                  <a:pt x="1727" y="609"/>
                  <a:pt x="1727" y="610"/>
                </a:cubicBezTo>
                <a:cubicBezTo>
                  <a:pt x="1726" y="611"/>
                  <a:pt x="1724" y="612"/>
                  <a:pt x="1723" y="613"/>
                </a:cubicBezTo>
                <a:close/>
                <a:moveTo>
                  <a:pt x="1713" y="762"/>
                </a:moveTo>
                <a:cubicBezTo>
                  <a:pt x="1714" y="761"/>
                  <a:pt x="1714" y="760"/>
                  <a:pt x="1714" y="760"/>
                </a:cubicBezTo>
                <a:cubicBezTo>
                  <a:pt x="1714" y="760"/>
                  <a:pt x="1714" y="760"/>
                  <a:pt x="1715" y="760"/>
                </a:cubicBezTo>
                <a:cubicBezTo>
                  <a:pt x="1715" y="758"/>
                  <a:pt x="1715" y="758"/>
                  <a:pt x="1715" y="757"/>
                </a:cubicBezTo>
                <a:cubicBezTo>
                  <a:pt x="1716" y="757"/>
                  <a:pt x="1718" y="757"/>
                  <a:pt x="1719" y="758"/>
                </a:cubicBezTo>
                <a:cubicBezTo>
                  <a:pt x="1720" y="759"/>
                  <a:pt x="1720" y="759"/>
                  <a:pt x="1721" y="759"/>
                </a:cubicBezTo>
                <a:cubicBezTo>
                  <a:pt x="1721" y="759"/>
                  <a:pt x="1721" y="759"/>
                  <a:pt x="1721" y="758"/>
                </a:cubicBezTo>
                <a:cubicBezTo>
                  <a:pt x="1721" y="758"/>
                  <a:pt x="1722" y="757"/>
                  <a:pt x="1722" y="757"/>
                </a:cubicBezTo>
                <a:cubicBezTo>
                  <a:pt x="1724" y="758"/>
                  <a:pt x="1725" y="759"/>
                  <a:pt x="1727" y="760"/>
                </a:cubicBezTo>
                <a:cubicBezTo>
                  <a:pt x="1728" y="760"/>
                  <a:pt x="1729" y="759"/>
                  <a:pt x="1729" y="759"/>
                </a:cubicBezTo>
                <a:cubicBezTo>
                  <a:pt x="1731" y="760"/>
                  <a:pt x="1731" y="761"/>
                  <a:pt x="1732" y="763"/>
                </a:cubicBezTo>
                <a:cubicBezTo>
                  <a:pt x="1734" y="763"/>
                  <a:pt x="1742" y="764"/>
                  <a:pt x="1743" y="762"/>
                </a:cubicBezTo>
                <a:cubicBezTo>
                  <a:pt x="1743" y="762"/>
                  <a:pt x="1744" y="761"/>
                  <a:pt x="1744" y="760"/>
                </a:cubicBezTo>
                <a:cubicBezTo>
                  <a:pt x="1745" y="760"/>
                  <a:pt x="1745" y="760"/>
                  <a:pt x="1746" y="760"/>
                </a:cubicBezTo>
                <a:cubicBezTo>
                  <a:pt x="1746" y="761"/>
                  <a:pt x="1747" y="761"/>
                  <a:pt x="1747" y="762"/>
                </a:cubicBezTo>
                <a:cubicBezTo>
                  <a:pt x="1748" y="762"/>
                  <a:pt x="1749" y="762"/>
                  <a:pt x="1750" y="762"/>
                </a:cubicBezTo>
                <a:cubicBezTo>
                  <a:pt x="1753" y="763"/>
                  <a:pt x="1755" y="763"/>
                  <a:pt x="1756" y="765"/>
                </a:cubicBezTo>
                <a:cubicBezTo>
                  <a:pt x="1756" y="765"/>
                  <a:pt x="1756" y="765"/>
                  <a:pt x="1756" y="766"/>
                </a:cubicBezTo>
                <a:cubicBezTo>
                  <a:pt x="1758" y="770"/>
                  <a:pt x="1763" y="767"/>
                  <a:pt x="1767" y="769"/>
                </a:cubicBezTo>
                <a:cubicBezTo>
                  <a:pt x="1766" y="770"/>
                  <a:pt x="1765" y="772"/>
                  <a:pt x="1766" y="773"/>
                </a:cubicBezTo>
                <a:cubicBezTo>
                  <a:pt x="1767" y="773"/>
                  <a:pt x="1767" y="773"/>
                  <a:pt x="1767" y="774"/>
                </a:cubicBezTo>
                <a:cubicBezTo>
                  <a:pt x="1765" y="773"/>
                  <a:pt x="1762" y="772"/>
                  <a:pt x="1759" y="771"/>
                </a:cubicBezTo>
                <a:cubicBezTo>
                  <a:pt x="1758" y="771"/>
                  <a:pt x="1757" y="772"/>
                  <a:pt x="1756" y="772"/>
                </a:cubicBezTo>
                <a:cubicBezTo>
                  <a:pt x="1752" y="772"/>
                  <a:pt x="1749" y="772"/>
                  <a:pt x="1745" y="771"/>
                </a:cubicBezTo>
                <a:cubicBezTo>
                  <a:pt x="1742" y="770"/>
                  <a:pt x="1739" y="768"/>
                  <a:pt x="1735" y="767"/>
                </a:cubicBezTo>
                <a:cubicBezTo>
                  <a:pt x="1732" y="767"/>
                  <a:pt x="1731" y="769"/>
                  <a:pt x="1729" y="768"/>
                </a:cubicBezTo>
                <a:cubicBezTo>
                  <a:pt x="1727" y="768"/>
                  <a:pt x="1726" y="767"/>
                  <a:pt x="1724" y="767"/>
                </a:cubicBezTo>
                <a:cubicBezTo>
                  <a:pt x="1723" y="766"/>
                  <a:pt x="1719" y="766"/>
                  <a:pt x="1718" y="766"/>
                </a:cubicBezTo>
                <a:cubicBezTo>
                  <a:pt x="1718" y="765"/>
                  <a:pt x="1719" y="764"/>
                  <a:pt x="1719" y="764"/>
                </a:cubicBezTo>
                <a:cubicBezTo>
                  <a:pt x="1719" y="764"/>
                  <a:pt x="1719" y="764"/>
                  <a:pt x="1719" y="764"/>
                </a:cubicBezTo>
                <a:cubicBezTo>
                  <a:pt x="1718" y="763"/>
                  <a:pt x="1711" y="763"/>
                  <a:pt x="1710" y="762"/>
                </a:cubicBezTo>
                <a:cubicBezTo>
                  <a:pt x="1712" y="762"/>
                  <a:pt x="1712" y="762"/>
                  <a:pt x="1713" y="762"/>
                </a:cubicBezTo>
                <a:close/>
                <a:moveTo>
                  <a:pt x="1761" y="891"/>
                </a:moveTo>
                <a:cubicBezTo>
                  <a:pt x="1761" y="891"/>
                  <a:pt x="1761" y="891"/>
                  <a:pt x="1761" y="891"/>
                </a:cubicBezTo>
                <a:cubicBezTo>
                  <a:pt x="1760" y="891"/>
                  <a:pt x="1760" y="890"/>
                  <a:pt x="1759" y="889"/>
                </a:cubicBezTo>
                <a:cubicBezTo>
                  <a:pt x="1759" y="889"/>
                  <a:pt x="1759" y="889"/>
                  <a:pt x="1759" y="889"/>
                </a:cubicBezTo>
                <a:cubicBezTo>
                  <a:pt x="1759" y="889"/>
                  <a:pt x="1759" y="889"/>
                  <a:pt x="1759" y="889"/>
                </a:cubicBezTo>
                <a:cubicBezTo>
                  <a:pt x="1760" y="889"/>
                  <a:pt x="1762" y="889"/>
                  <a:pt x="1761" y="891"/>
                </a:cubicBezTo>
                <a:close/>
                <a:moveTo>
                  <a:pt x="1905" y="809"/>
                </a:moveTo>
                <a:cubicBezTo>
                  <a:pt x="1904" y="809"/>
                  <a:pt x="1904" y="808"/>
                  <a:pt x="1903" y="808"/>
                </a:cubicBezTo>
                <a:cubicBezTo>
                  <a:pt x="1903" y="808"/>
                  <a:pt x="1903" y="808"/>
                  <a:pt x="1903" y="807"/>
                </a:cubicBezTo>
                <a:cubicBezTo>
                  <a:pt x="1904" y="806"/>
                  <a:pt x="1904" y="806"/>
                  <a:pt x="1905" y="806"/>
                </a:cubicBezTo>
                <a:cubicBezTo>
                  <a:pt x="1905" y="806"/>
                  <a:pt x="1905" y="806"/>
                  <a:pt x="1906" y="806"/>
                </a:cubicBezTo>
                <a:cubicBezTo>
                  <a:pt x="1905" y="807"/>
                  <a:pt x="1906" y="809"/>
                  <a:pt x="1905" y="809"/>
                </a:cubicBezTo>
                <a:close/>
                <a:moveTo>
                  <a:pt x="1924" y="822"/>
                </a:moveTo>
                <a:cubicBezTo>
                  <a:pt x="1924" y="822"/>
                  <a:pt x="1924" y="822"/>
                  <a:pt x="1924" y="822"/>
                </a:cubicBezTo>
                <a:cubicBezTo>
                  <a:pt x="1923" y="822"/>
                  <a:pt x="1922" y="823"/>
                  <a:pt x="1922" y="823"/>
                </a:cubicBezTo>
                <a:cubicBezTo>
                  <a:pt x="1922" y="823"/>
                  <a:pt x="1923" y="822"/>
                  <a:pt x="1923" y="822"/>
                </a:cubicBezTo>
                <a:cubicBezTo>
                  <a:pt x="1923" y="822"/>
                  <a:pt x="1924" y="822"/>
                  <a:pt x="1924" y="822"/>
                </a:cubicBezTo>
                <a:cubicBezTo>
                  <a:pt x="1924" y="822"/>
                  <a:pt x="1924" y="822"/>
                  <a:pt x="1924" y="822"/>
                </a:cubicBezTo>
                <a:close/>
                <a:moveTo>
                  <a:pt x="1917" y="767"/>
                </a:moveTo>
                <a:cubicBezTo>
                  <a:pt x="1918" y="767"/>
                  <a:pt x="1918" y="767"/>
                  <a:pt x="1919" y="768"/>
                </a:cubicBezTo>
                <a:cubicBezTo>
                  <a:pt x="1918" y="769"/>
                  <a:pt x="1916" y="772"/>
                  <a:pt x="1915" y="773"/>
                </a:cubicBezTo>
                <a:cubicBezTo>
                  <a:pt x="1914" y="773"/>
                  <a:pt x="1913" y="772"/>
                  <a:pt x="1911" y="772"/>
                </a:cubicBezTo>
                <a:cubicBezTo>
                  <a:pt x="1911" y="772"/>
                  <a:pt x="1911" y="772"/>
                  <a:pt x="1911" y="772"/>
                </a:cubicBezTo>
                <a:cubicBezTo>
                  <a:pt x="1913" y="770"/>
                  <a:pt x="1914" y="768"/>
                  <a:pt x="1916" y="766"/>
                </a:cubicBezTo>
                <a:cubicBezTo>
                  <a:pt x="1917" y="766"/>
                  <a:pt x="1917" y="766"/>
                  <a:pt x="1917" y="767"/>
                </a:cubicBezTo>
                <a:close/>
                <a:moveTo>
                  <a:pt x="1868" y="791"/>
                </a:moveTo>
                <a:cubicBezTo>
                  <a:pt x="1869" y="792"/>
                  <a:pt x="1870" y="790"/>
                  <a:pt x="1871" y="792"/>
                </a:cubicBezTo>
                <a:cubicBezTo>
                  <a:pt x="1871" y="793"/>
                  <a:pt x="1870" y="793"/>
                  <a:pt x="1869" y="794"/>
                </a:cubicBezTo>
                <a:cubicBezTo>
                  <a:pt x="1869" y="794"/>
                  <a:pt x="1868" y="795"/>
                  <a:pt x="1868" y="795"/>
                </a:cubicBezTo>
                <a:cubicBezTo>
                  <a:pt x="1867" y="794"/>
                  <a:pt x="1866" y="794"/>
                  <a:pt x="1865" y="794"/>
                </a:cubicBezTo>
                <a:cubicBezTo>
                  <a:pt x="1865" y="793"/>
                  <a:pt x="1864" y="793"/>
                  <a:pt x="1864" y="792"/>
                </a:cubicBezTo>
                <a:cubicBezTo>
                  <a:pt x="1864" y="792"/>
                  <a:pt x="1864" y="791"/>
                  <a:pt x="1864" y="791"/>
                </a:cubicBezTo>
                <a:cubicBezTo>
                  <a:pt x="1865" y="791"/>
                  <a:pt x="1867" y="792"/>
                  <a:pt x="1868" y="791"/>
                </a:cubicBezTo>
                <a:close/>
                <a:moveTo>
                  <a:pt x="1864" y="794"/>
                </a:moveTo>
                <a:cubicBezTo>
                  <a:pt x="1864" y="795"/>
                  <a:pt x="1862" y="794"/>
                  <a:pt x="1862" y="794"/>
                </a:cubicBezTo>
                <a:cubicBezTo>
                  <a:pt x="1862" y="794"/>
                  <a:pt x="1862" y="794"/>
                  <a:pt x="1862" y="794"/>
                </a:cubicBezTo>
                <a:cubicBezTo>
                  <a:pt x="1863" y="793"/>
                  <a:pt x="1862" y="793"/>
                  <a:pt x="1862" y="792"/>
                </a:cubicBezTo>
                <a:cubicBezTo>
                  <a:pt x="1863" y="792"/>
                  <a:pt x="1863" y="792"/>
                  <a:pt x="1863" y="792"/>
                </a:cubicBezTo>
                <a:cubicBezTo>
                  <a:pt x="1863" y="792"/>
                  <a:pt x="1863" y="792"/>
                  <a:pt x="1864" y="792"/>
                </a:cubicBezTo>
                <a:cubicBezTo>
                  <a:pt x="1864" y="793"/>
                  <a:pt x="1864" y="793"/>
                  <a:pt x="1865" y="794"/>
                </a:cubicBezTo>
                <a:cubicBezTo>
                  <a:pt x="1865" y="794"/>
                  <a:pt x="1865" y="794"/>
                  <a:pt x="1865" y="794"/>
                </a:cubicBezTo>
                <a:cubicBezTo>
                  <a:pt x="1864" y="794"/>
                  <a:pt x="1864" y="794"/>
                  <a:pt x="1864" y="794"/>
                </a:cubicBezTo>
                <a:close/>
                <a:moveTo>
                  <a:pt x="1857" y="740"/>
                </a:moveTo>
                <a:cubicBezTo>
                  <a:pt x="1856" y="740"/>
                  <a:pt x="1855" y="741"/>
                  <a:pt x="1854" y="742"/>
                </a:cubicBezTo>
                <a:cubicBezTo>
                  <a:pt x="1853" y="741"/>
                  <a:pt x="1852" y="740"/>
                  <a:pt x="1852" y="738"/>
                </a:cubicBezTo>
                <a:cubicBezTo>
                  <a:pt x="1854" y="738"/>
                  <a:pt x="1857" y="739"/>
                  <a:pt x="1859" y="739"/>
                </a:cubicBezTo>
                <a:cubicBezTo>
                  <a:pt x="1860" y="739"/>
                  <a:pt x="1860" y="738"/>
                  <a:pt x="1861" y="738"/>
                </a:cubicBezTo>
                <a:cubicBezTo>
                  <a:pt x="1865" y="737"/>
                  <a:pt x="1868" y="741"/>
                  <a:pt x="1869" y="743"/>
                </a:cubicBezTo>
                <a:cubicBezTo>
                  <a:pt x="1869" y="743"/>
                  <a:pt x="1869" y="744"/>
                  <a:pt x="1869" y="744"/>
                </a:cubicBezTo>
                <a:cubicBezTo>
                  <a:pt x="1866" y="743"/>
                  <a:pt x="1865" y="741"/>
                  <a:pt x="1863" y="740"/>
                </a:cubicBezTo>
                <a:cubicBezTo>
                  <a:pt x="1862" y="740"/>
                  <a:pt x="1862" y="740"/>
                  <a:pt x="1861" y="740"/>
                </a:cubicBezTo>
                <a:cubicBezTo>
                  <a:pt x="1861" y="741"/>
                  <a:pt x="1861" y="741"/>
                  <a:pt x="1861" y="742"/>
                </a:cubicBezTo>
                <a:cubicBezTo>
                  <a:pt x="1859" y="742"/>
                  <a:pt x="1858" y="740"/>
                  <a:pt x="1857" y="740"/>
                </a:cubicBezTo>
                <a:close/>
                <a:moveTo>
                  <a:pt x="1848" y="713"/>
                </a:moveTo>
                <a:cubicBezTo>
                  <a:pt x="1848" y="711"/>
                  <a:pt x="1850" y="710"/>
                  <a:pt x="1850" y="708"/>
                </a:cubicBezTo>
                <a:cubicBezTo>
                  <a:pt x="1851" y="709"/>
                  <a:pt x="1851" y="709"/>
                  <a:pt x="1852" y="710"/>
                </a:cubicBezTo>
                <a:cubicBezTo>
                  <a:pt x="1851" y="712"/>
                  <a:pt x="1850" y="713"/>
                  <a:pt x="1850" y="715"/>
                </a:cubicBezTo>
                <a:cubicBezTo>
                  <a:pt x="1850" y="715"/>
                  <a:pt x="1850" y="715"/>
                  <a:pt x="1850" y="715"/>
                </a:cubicBezTo>
                <a:cubicBezTo>
                  <a:pt x="1850" y="715"/>
                  <a:pt x="1851" y="715"/>
                  <a:pt x="1851" y="715"/>
                </a:cubicBezTo>
                <a:cubicBezTo>
                  <a:pt x="1851" y="714"/>
                  <a:pt x="1853" y="710"/>
                  <a:pt x="1855" y="711"/>
                </a:cubicBezTo>
                <a:cubicBezTo>
                  <a:pt x="1855" y="712"/>
                  <a:pt x="1856" y="713"/>
                  <a:pt x="1855" y="714"/>
                </a:cubicBezTo>
                <a:cubicBezTo>
                  <a:pt x="1854" y="714"/>
                  <a:pt x="1853" y="715"/>
                  <a:pt x="1853" y="716"/>
                </a:cubicBezTo>
                <a:cubicBezTo>
                  <a:pt x="1854" y="716"/>
                  <a:pt x="1855" y="717"/>
                  <a:pt x="1856" y="717"/>
                </a:cubicBezTo>
                <a:cubicBezTo>
                  <a:pt x="1856" y="718"/>
                  <a:pt x="1856" y="718"/>
                  <a:pt x="1856" y="718"/>
                </a:cubicBezTo>
                <a:cubicBezTo>
                  <a:pt x="1855" y="718"/>
                  <a:pt x="1853" y="718"/>
                  <a:pt x="1852" y="717"/>
                </a:cubicBezTo>
                <a:cubicBezTo>
                  <a:pt x="1852" y="718"/>
                  <a:pt x="1851" y="718"/>
                  <a:pt x="1851" y="718"/>
                </a:cubicBezTo>
                <a:cubicBezTo>
                  <a:pt x="1851" y="722"/>
                  <a:pt x="1852" y="723"/>
                  <a:pt x="1854" y="725"/>
                </a:cubicBezTo>
                <a:cubicBezTo>
                  <a:pt x="1854" y="726"/>
                  <a:pt x="1854" y="726"/>
                  <a:pt x="1853" y="726"/>
                </a:cubicBezTo>
                <a:cubicBezTo>
                  <a:pt x="1852" y="725"/>
                  <a:pt x="1850" y="723"/>
                  <a:pt x="1849" y="722"/>
                </a:cubicBezTo>
                <a:cubicBezTo>
                  <a:pt x="1849" y="721"/>
                  <a:pt x="1849" y="720"/>
                  <a:pt x="1849" y="719"/>
                </a:cubicBezTo>
                <a:cubicBezTo>
                  <a:pt x="1849" y="718"/>
                  <a:pt x="1849" y="717"/>
                  <a:pt x="1848" y="717"/>
                </a:cubicBezTo>
                <a:cubicBezTo>
                  <a:pt x="1848" y="716"/>
                  <a:pt x="1849" y="715"/>
                  <a:pt x="1849" y="715"/>
                </a:cubicBezTo>
                <a:cubicBezTo>
                  <a:pt x="1849" y="714"/>
                  <a:pt x="1848" y="714"/>
                  <a:pt x="1848" y="713"/>
                </a:cubicBezTo>
                <a:close/>
                <a:moveTo>
                  <a:pt x="1793" y="461"/>
                </a:moveTo>
                <a:cubicBezTo>
                  <a:pt x="1793" y="460"/>
                  <a:pt x="1794" y="459"/>
                  <a:pt x="1795" y="459"/>
                </a:cubicBezTo>
                <a:cubicBezTo>
                  <a:pt x="1795" y="459"/>
                  <a:pt x="1795" y="458"/>
                  <a:pt x="1795" y="458"/>
                </a:cubicBezTo>
                <a:cubicBezTo>
                  <a:pt x="1796" y="458"/>
                  <a:pt x="1797" y="459"/>
                  <a:pt x="1797" y="459"/>
                </a:cubicBezTo>
                <a:cubicBezTo>
                  <a:pt x="1798" y="461"/>
                  <a:pt x="1800" y="460"/>
                  <a:pt x="1802" y="460"/>
                </a:cubicBezTo>
                <a:cubicBezTo>
                  <a:pt x="1802" y="461"/>
                  <a:pt x="1802" y="461"/>
                  <a:pt x="1802" y="461"/>
                </a:cubicBezTo>
                <a:cubicBezTo>
                  <a:pt x="1802" y="462"/>
                  <a:pt x="1801" y="462"/>
                  <a:pt x="1801" y="463"/>
                </a:cubicBezTo>
                <a:cubicBezTo>
                  <a:pt x="1802" y="463"/>
                  <a:pt x="1803" y="464"/>
                  <a:pt x="1803" y="466"/>
                </a:cubicBezTo>
                <a:cubicBezTo>
                  <a:pt x="1800" y="468"/>
                  <a:pt x="1801" y="470"/>
                  <a:pt x="1800" y="474"/>
                </a:cubicBezTo>
                <a:cubicBezTo>
                  <a:pt x="1800" y="474"/>
                  <a:pt x="1796" y="478"/>
                  <a:pt x="1796" y="478"/>
                </a:cubicBezTo>
                <a:cubicBezTo>
                  <a:pt x="1796" y="478"/>
                  <a:pt x="1796" y="478"/>
                  <a:pt x="1795" y="478"/>
                </a:cubicBezTo>
                <a:cubicBezTo>
                  <a:pt x="1796" y="476"/>
                  <a:pt x="1796" y="475"/>
                  <a:pt x="1796" y="474"/>
                </a:cubicBezTo>
                <a:cubicBezTo>
                  <a:pt x="1796" y="474"/>
                  <a:pt x="1796" y="474"/>
                  <a:pt x="1796" y="474"/>
                </a:cubicBezTo>
                <a:cubicBezTo>
                  <a:pt x="1795" y="474"/>
                  <a:pt x="1795" y="474"/>
                  <a:pt x="1795" y="474"/>
                </a:cubicBezTo>
                <a:cubicBezTo>
                  <a:pt x="1794" y="475"/>
                  <a:pt x="1794" y="476"/>
                  <a:pt x="1793" y="477"/>
                </a:cubicBezTo>
                <a:cubicBezTo>
                  <a:pt x="1793" y="477"/>
                  <a:pt x="1793" y="477"/>
                  <a:pt x="1793" y="476"/>
                </a:cubicBezTo>
                <a:cubicBezTo>
                  <a:pt x="1792" y="476"/>
                  <a:pt x="1793" y="476"/>
                  <a:pt x="1792" y="476"/>
                </a:cubicBezTo>
                <a:cubicBezTo>
                  <a:pt x="1792" y="475"/>
                  <a:pt x="1793" y="474"/>
                  <a:pt x="1793" y="473"/>
                </a:cubicBezTo>
                <a:cubicBezTo>
                  <a:pt x="1793" y="472"/>
                  <a:pt x="1793" y="471"/>
                  <a:pt x="1792" y="470"/>
                </a:cubicBezTo>
                <a:cubicBezTo>
                  <a:pt x="1793" y="469"/>
                  <a:pt x="1794" y="469"/>
                  <a:pt x="1795" y="468"/>
                </a:cubicBezTo>
                <a:cubicBezTo>
                  <a:pt x="1795" y="466"/>
                  <a:pt x="1794" y="465"/>
                  <a:pt x="1793" y="464"/>
                </a:cubicBezTo>
                <a:cubicBezTo>
                  <a:pt x="1793" y="464"/>
                  <a:pt x="1793" y="464"/>
                  <a:pt x="1793" y="464"/>
                </a:cubicBezTo>
                <a:cubicBezTo>
                  <a:pt x="1792" y="465"/>
                  <a:pt x="1792" y="465"/>
                  <a:pt x="1791" y="466"/>
                </a:cubicBezTo>
                <a:cubicBezTo>
                  <a:pt x="1790" y="466"/>
                  <a:pt x="1789" y="463"/>
                  <a:pt x="1788" y="462"/>
                </a:cubicBezTo>
                <a:cubicBezTo>
                  <a:pt x="1789" y="461"/>
                  <a:pt x="1791" y="462"/>
                  <a:pt x="1793" y="461"/>
                </a:cubicBezTo>
                <a:close/>
                <a:moveTo>
                  <a:pt x="1795" y="780"/>
                </a:moveTo>
                <a:cubicBezTo>
                  <a:pt x="1795" y="779"/>
                  <a:pt x="1796" y="779"/>
                  <a:pt x="1796" y="779"/>
                </a:cubicBezTo>
                <a:cubicBezTo>
                  <a:pt x="1797" y="778"/>
                  <a:pt x="1800" y="779"/>
                  <a:pt x="1801" y="778"/>
                </a:cubicBezTo>
                <a:cubicBezTo>
                  <a:pt x="1803" y="779"/>
                  <a:pt x="1805" y="781"/>
                  <a:pt x="1806" y="782"/>
                </a:cubicBezTo>
                <a:cubicBezTo>
                  <a:pt x="1806" y="783"/>
                  <a:pt x="1805" y="784"/>
                  <a:pt x="1805" y="784"/>
                </a:cubicBezTo>
                <a:cubicBezTo>
                  <a:pt x="1804" y="784"/>
                  <a:pt x="1796" y="780"/>
                  <a:pt x="1795" y="780"/>
                </a:cubicBezTo>
                <a:close/>
                <a:moveTo>
                  <a:pt x="1819" y="773"/>
                </a:moveTo>
                <a:cubicBezTo>
                  <a:pt x="1818" y="774"/>
                  <a:pt x="1816" y="774"/>
                  <a:pt x="1814" y="775"/>
                </a:cubicBezTo>
                <a:cubicBezTo>
                  <a:pt x="1814" y="775"/>
                  <a:pt x="1813" y="775"/>
                  <a:pt x="1813" y="776"/>
                </a:cubicBezTo>
                <a:cubicBezTo>
                  <a:pt x="1812" y="775"/>
                  <a:pt x="1811" y="775"/>
                  <a:pt x="1811" y="775"/>
                </a:cubicBezTo>
                <a:cubicBezTo>
                  <a:pt x="1810" y="775"/>
                  <a:pt x="1809" y="776"/>
                  <a:pt x="1808" y="776"/>
                </a:cubicBezTo>
                <a:cubicBezTo>
                  <a:pt x="1807" y="776"/>
                  <a:pt x="1804" y="775"/>
                  <a:pt x="1802" y="775"/>
                </a:cubicBezTo>
                <a:cubicBezTo>
                  <a:pt x="1802" y="775"/>
                  <a:pt x="1801" y="774"/>
                  <a:pt x="1801" y="773"/>
                </a:cubicBezTo>
                <a:cubicBezTo>
                  <a:pt x="1801" y="773"/>
                  <a:pt x="1801" y="773"/>
                  <a:pt x="1801" y="773"/>
                </a:cubicBezTo>
                <a:cubicBezTo>
                  <a:pt x="1804" y="772"/>
                  <a:pt x="1806" y="771"/>
                  <a:pt x="1809" y="773"/>
                </a:cubicBezTo>
                <a:cubicBezTo>
                  <a:pt x="1810" y="773"/>
                  <a:pt x="1810" y="774"/>
                  <a:pt x="1811" y="774"/>
                </a:cubicBezTo>
                <a:cubicBezTo>
                  <a:pt x="1813" y="772"/>
                  <a:pt x="1815" y="773"/>
                  <a:pt x="1817" y="773"/>
                </a:cubicBezTo>
                <a:cubicBezTo>
                  <a:pt x="1817" y="773"/>
                  <a:pt x="1817" y="772"/>
                  <a:pt x="1817" y="772"/>
                </a:cubicBezTo>
                <a:cubicBezTo>
                  <a:pt x="1818" y="772"/>
                  <a:pt x="1819" y="771"/>
                  <a:pt x="1819" y="771"/>
                </a:cubicBezTo>
                <a:cubicBezTo>
                  <a:pt x="1819" y="770"/>
                  <a:pt x="1819" y="770"/>
                  <a:pt x="1819" y="770"/>
                </a:cubicBezTo>
                <a:cubicBezTo>
                  <a:pt x="1819" y="770"/>
                  <a:pt x="1820" y="770"/>
                  <a:pt x="1820" y="770"/>
                </a:cubicBezTo>
                <a:cubicBezTo>
                  <a:pt x="1820" y="770"/>
                  <a:pt x="1820" y="770"/>
                  <a:pt x="1821" y="771"/>
                </a:cubicBezTo>
                <a:cubicBezTo>
                  <a:pt x="1821" y="771"/>
                  <a:pt x="1820" y="771"/>
                  <a:pt x="1820" y="772"/>
                </a:cubicBezTo>
                <a:cubicBezTo>
                  <a:pt x="1819" y="772"/>
                  <a:pt x="1820" y="772"/>
                  <a:pt x="1819" y="773"/>
                </a:cubicBezTo>
                <a:close/>
                <a:moveTo>
                  <a:pt x="1813" y="461"/>
                </a:moveTo>
                <a:cubicBezTo>
                  <a:pt x="1810" y="462"/>
                  <a:pt x="1811" y="465"/>
                  <a:pt x="1809" y="467"/>
                </a:cubicBezTo>
                <a:cubicBezTo>
                  <a:pt x="1807" y="465"/>
                  <a:pt x="1807" y="462"/>
                  <a:pt x="1805" y="461"/>
                </a:cubicBezTo>
                <a:cubicBezTo>
                  <a:pt x="1805" y="461"/>
                  <a:pt x="1805" y="461"/>
                  <a:pt x="1805" y="461"/>
                </a:cubicBezTo>
                <a:cubicBezTo>
                  <a:pt x="1807" y="460"/>
                  <a:pt x="1808" y="459"/>
                  <a:pt x="1809" y="457"/>
                </a:cubicBezTo>
                <a:cubicBezTo>
                  <a:pt x="1811" y="458"/>
                  <a:pt x="1814" y="457"/>
                  <a:pt x="1815" y="455"/>
                </a:cubicBezTo>
                <a:cubicBezTo>
                  <a:pt x="1817" y="455"/>
                  <a:pt x="1819" y="456"/>
                  <a:pt x="1820" y="457"/>
                </a:cubicBezTo>
                <a:cubicBezTo>
                  <a:pt x="1820" y="457"/>
                  <a:pt x="1820" y="457"/>
                  <a:pt x="1820" y="457"/>
                </a:cubicBezTo>
                <a:cubicBezTo>
                  <a:pt x="1820" y="459"/>
                  <a:pt x="1818" y="462"/>
                  <a:pt x="1816" y="462"/>
                </a:cubicBezTo>
                <a:cubicBezTo>
                  <a:pt x="1816" y="461"/>
                  <a:pt x="1815" y="461"/>
                  <a:pt x="1813" y="461"/>
                </a:cubicBezTo>
                <a:close/>
                <a:moveTo>
                  <a:pt x="1840" y="741"/>
                </a:moveTo>
                <a:cubicBezTo>
                  <a:pt x="1840" y="741"/>
                  <a:pt x="1840" y="740"/>
                  <a:pt x="1840" y="740"/>
                </a:cubicBezTo>
                <a:cubicBezTo>
                  <a:pt x="1841" y="740"/>
                  <a:pt x="1842" y="740"/>
                  <a:pt x="1843" y="740"/>
                </a:cubicBezTo>
                <a:cubicBezTo>
                  <a:pt x="1843" y="740"/>
                  <a:pt x="1844" y="740"/>
                  <a:pt x="1844" y="740"/>
                </a:cubicBezTo>
                <a:cubicBezTo>
                  <a:pt x="1845" y="740"/>
                  <a:pt x="1846" y="741"/>
                  <a:pt x="1846" y="742"/>
                </a:cubicBezTo>
                <a:cubicBezTo>
                  <a:pt x="1846" y="742"/>
                  <a:pt x="1846" y="742"/>
                  <a:pt x="1846" y="742"/>
                </a:cubicBezTo>
                <a:cubicBezTo>
                  <a:pt x="1844" y="745"/>
                  <a:pt x="1841" y="743"/>
                  <a:pt x="1840" y="741"/>
                </a:cubicBezTo>
                <a:close/>
                <a:moveTo>
                  <a:pt x="1846" y="773"/>
                </a:moveTo>
                <a:cubicBezTo>
                  <a:pt x="1843" y="775"/>
                  <a:pt x="1837" y="776"/>
                  <a:pt x="1833" y="778"/>
                </a:cubicBezTo>
                <a:cubicBezTo>
                  <a:pt x="1830" y="780"/>
                  <a:pt x="1829" y="784"/>
                  <a:pt x="1824" y="784"/>
                </a:cubicBezTo>
                <a:cubicBezTo>
                  <a:pt x="1824" y="783"/>
                  <a:pt x="1824" y="781"/>
                  <a:pt x="1825" y="780"/>
                </a:cubicBezTo>
                <a:cubicBezTo>
                  <a:pt x="1826" y="778"/>
                  <a:pt x="1830" y="778"/>
                  <a:pt x="1832" y="776"/>
                </a:cubicBezTo>
                <a:cubicBezTo>
                  <a:pt x="1833" y="776"/>
                  <a:pt x="1833" y="774"/>
                  <a:pt x="1834" y="774"/>
                </a:cubicBezTo>
                <a:cubicBezTo>
                  <a:pt x="1838" y="773"/>
                  <a:pt x="1842" y="774"/>
                  <a:pt x="1845" y="772"/>
                </a:cubicBezTo>
                <a:cubicBezTo>
                  <a:pt x="1846" y="772"/>
                  <a:pt x="1846" y="772"/>
                  <a:pt x="1846" y="773"/>
                </a:cubicBezTo>
                <a:cubicBezTo>
                  <a:pt x="1846" y="773"/>
                  <a:pt x="1846" y="773"/>
                  <a:pt x="1846" y="773"/>
                </a:cubicBezTo>
                <a:close/>
                <a:moveTo>
                  <a:pt x="1805" y="727"/>
                </a:moveTo>
                <a:cubicBezTo>
                  <a:pt x="1805" y="728"/>
                  <a:pt x="1805" y="728"/>
                  <a:pt x="1806" y="729"/>
                </a:cubicBezTo>
                <a:cubicBezTo>
                  <a:pt x="1807" y="729"/>
                  <a:pt x="1808" y="729"/>
                  <a:pt x="1809" y="729"/>
                </a:cubicBezTo>
                <a:cubicBezTo>
                  <a:pt x="1810" y="728"/>
                  <a:pt x="1811" y="727"/>
                  <a:pt x="1811" y="726"/>
                </a:cubicBezTo>
                <a:cubicBezTo>
                  <a:pt x="1812" y="726"/>
                  <a:pt x="1813" y="726"/>
                  <a:pt x="1813" y="727"/>
                </a:cubicBezTo>
                <a:cubicBezTo>
                  <a:pt x="1814" y="727"/>
                  <a:pt x="1818" y="725"/>
                  <a:pt x="1819" y="725"/>
                </a:cubicBezTo>
                <a:cubicBezTo>
                  <a:pt x="1820" y="725"/>
                  <a:pt x="1820" y="724"/>
                  <a:pt x="1821" y="724"/>
                </a:cubicBezTo>
                <a:cubicBezTo>
                  <a:pt x="1821" y="724"/>
                  <a:pt x="1822" y="725"/>
                  <a:pt x="1822" y="725"/>
                </a:cubicBezTo>
                <a:cubicBezTo>
                  <a:pt x="1822" y="726"/>
                  <a:pt x="1822" y="727"/>
                  <a:pt x="1822" y="727"/>
                </a:cubicBezTo>
                <a:cubicBezTo>
                  <a:pt x="1822" y="727"/>
                  <a:pt x="1822" y="727"/>
                  <a:pt x="1822" y="727"/>
                </a:cubicBezTo>
                <a:cubicBezTo>
                  <a:pt x="1821" y="727"/>
                  <a:pt x="1821" y="726"/>
                  <a:pt x="1819" y="726"/>
                </a:cubicBezTo>
                <a:cubicBezTo>
                  <a:pt x="1818" y="728"/>
                  <a:pt x="1817" y="729"/>
                  <a:pt x="1816" y="730"/>
                </a:cubicBezTo>
                <a:cubicBezTo>
                  <a:pt x="1815" y="731"/>
                  <a:pt x="1813" y="731"/>
                  <a:pt x="1812" y="732"/>
                </a:cubicBezTo>
                <a:cubicBezTo>
                  <a:pt x="1811" y="732"/>
                  <a:pt x="1811" y="732"/>
                  <a:pt x="1810" y="732"/>
                </a:cubicBezTo>
                <a:cubicBezTo>
                  <a:pt x="1810" y="732"/>
                  <a:pt x="1810" y="732"/>
                  <a:pt x="1810" y="733"/>
                </a:cubicBezTo>
                <a:cubicBezTo>
                  <a:pt x="1810" y="733"/>
                  <a:pt x="1810" y="733"/>
                  <a:pt x="1810" y="733"/>
                </a:cubicBezTo>
                <a:cubicBezTo>
                  <a:pt x="1812" y="734"/>
                  <a:pt x="1816" y="737"/>
                  <a:pt x="1816" y="740"/>
                </a:cubicBezTo>
                <a:cubicBezTo>
                  <a:pt x="1815" y="743"/>
                  <a:pt x="1816" y="745"/>
                  <a:pt x="1819" y="746"/>
                </a:cubicBezTo>
                <a:cubicBezTo>
                  <a:pt x="1819" y="747"/>
                  <a:pt x="1819" y="747"/>
                  <a:pt x="1819" y="748"/>
                </a:cubicBezTo>
                <a:cubicBezTo>
                  <a:pt x="1816" y="747"/>
                  <a:pt x="1814" y="748"/>
                  <a:pt x="1814" y="750"/>
                </a:cubicBezTo>
                <a:cubicBezTo>
                  <a:pt x="1812" y="750"/>
                  <a:pt x="1812" y="750"/>
                  <a:pt x="1811" y="750"/>
                </a:cubicBezTo>
                <a:cubicBezTo>
                  <a:pt x="1811" y="748"/>
                  <a:pt x="1811" y="747"/>
                  <a:pt x="1811" y="746"/>
                </a:cubicBezTo>
                <a:cubicBezTo>
                  <a:pt x="1810" y="744"/>
                  <a:pt x="1809" y="743"/>
                  <a:pt x="1807" y="742"/>
                </a:cubicBezTo>
                <a:cubicBezTo>
                  <a:pt x="1807" y="740"/>
                  <a:pt x="1810" y="739"/>
                  <a:pt x="1808" y="737"/>
                </a:cubicBezTo>
                <a:cubicBezTo>
                  <a:pt x="1805" y="737"/>
                  <a:pt x="1805" y="738"/>
                  <a:pt x="1803" y="739"/>
                </a:cubicBezTo>
                <a:cubicBezTo>
                  <a:pt x="1803" y="740"/>
                  <a:pt x="1804" y="741"/>
                  <a:pt x="1804" y="743"/>
                </a:cubicBezTo>
                <a:cubicBezTo>
                  <a:pt x="1804" y="744"/>
                  <a:pt x="1803" y="746"/>
                  <a:pt x="1803" y="747"/>
                </a:cubicBezTo>
                <a:cubicBezTo>
                  <a:pt x="1804" y="748"/>
                  <a:pt x="1804" y="749"/>
                  <a:pt x="1804" y="749"/>
                </a:cubicBezTo>
                <a:cubicBezTo>
                  <a:pt x="1804" y="751"/>
                  <a:pt x="1803" y="752"/>
                  <a:pt x="1803" y="753"/>
                </a:cubicBezTo>
                <a:cubicBezTo>
                  <a:pt x="1803" y="753"/>
                  <a:pt x="1804" y="754"/>
                  <a:pt x="1804" y="754"/>
                </a:cubicBezTo>
                <a:cubicBezTo>
                  <a:pt x="1802" y="755"/>
                  <a:pt x="1801" y="755"/>
                  <a:pt x="1799" y="756"/>
                </a:cubicBezTo>
                <a:cubicBezTo>
                  <a:pt x="1797" y="755"/>
                  <a:pt x="1800" y="745"/>
                  <a:pt x="1798" y="742"/>
                </a:cubicBezTo>
                <a:cubicBezTo>
                  <a:pt x="1797" y="742"/>
                  <a:pt x="1796" y="742"/>
                  <a:pt x="1795" y="742"/>
                </a:cubicBezTo>
                <a:cubicBezTo>
                  <a:pt x="1795" y="741"/>
                  <a:pt x="1795" y="739"/>
                  <a:pt x="1794" y="737"/>
                </a:cubicBezTo>
                <a:cubicBezTo>
                  <a:pt x="1795" y="735"/>
                  <a:pt x="1797" y="734"/>
                  <a:pt x="1798" y="732"/>
                </a:cubicBezTo>
                <a:cubicBezTo>
                  <a:pt x="1797" y="731"/>
                  <a:pt x="1797" y="729"/>
                  <a:pt x="1797" y="728"/>
                </a:cubicBezTo>
                <a:cubicBezTo>
                  <a:pt x="1798" y="727"/>
                  <a:pt x="1798" y="726"/>
                  <a:pt x="1798" y="725"/>
                </a:cubicBezTo>
                <a:cubicBezTo>
                  <a:pt x="1799" y="725"/>
                  <a:pt x="1799" y="725"/>
                  <a:pt x="1800" y="725"/>
                </a:cubicBezTo>
                <a:cubicBezTo>
                  <a:pt x="1800" y="721"/>
                  <a:pt x="1801" y="716"/>
                  <a:pt x="1804" y="715"/>
                </a:cubicBezTo>
                <a:cubicBezTo>
                  <a:pt x="1804" y="715"/>
                  <a:pt x="1804" y="715"/>
                  <a:pt x="1805" y="716"/>
                </a:cubicBezTo>
                <a:cubicBezTo>
                  <a:pt x="1806" y="715"/>
                  <a:pt x="1806" y="713"/>
                  <a:pt x="1807" y="713"/>
                </a:cubicBezTo>
                <a:cubicBezTo>
                  <a:pt x="1809" y="712"/>
                  <a:pt x="1811" y="714"/>
                  <a:pt x="1812" y="714"/>
                </a:cubicBezTo>
                <a:cubicBezTo>
                  <a:pt x="1813" y="714"/>
                  <a:pt x="1815" y="714"/>
                  <a:pt x="1816" y="714"/>
                </a:cubicBezTo>
                <a:cubicBezTo>
                  <a:pt x="1817" y="715"/>
                  <a:pt x="1818" y="715"/>
                  <a:pt x="1819" y="716"/>
                </a:cubicBezTo>
                <a:cubicBezTo>
                  <a:pt x="1820" y="715"/>
                  <a:pt x="1820" y="715"/>
                  <a:pt x="1821" y="715"/>
                </a:cubicBezTo>
                <a:cubicBezTo>
                  <a:pt x="1825" y="714"/>
                  <a:pt x="1827" y="716"/>
                  <a:pt x="1830" y="713"/>
                </a:cubicBezTo>
                <a:cubicBezTo>
                  <a:pt x="1830" y="713"/>
                  <a:pt x="1830" y="712"/>
                  <a:pt x="1830" y="712"/>
                </a:cubicBezTo>
                <a:cubicBezTo>
                  <a:pt x="1830" y="711"/>
                  <a:pt x="1832" y="710"/>
                  <a:pt x="1833" y="710"/>
                </a:cubicBezTo>
                <a:cubicBezTo>
                  <a:pt x="1833" y="712"/>
                  <a:pt x="1832" y="713"/>
                  <a:pt x="1831" y="715"/>
                </a:cubicBezTo>
                <a:cubicBezTo>
                  <a:pt x="1826" y="721"/>
                  <a:pt x="1823" y="717"/>
                  <a:pt x="1815" y="717"/>
                </a:cubicBezTo>
                <a:cubicBezTo>
                  <a:pt x="1808" y="717"/>
                  <a:pt x="1804" y="716"/>
                  <a:pt x="1802" y="721"/>
                </a:cubicBezTo>
                <a:cubicBezTo>
                  <a:pt x="1802" y="721"/>
                  <a:pt x="1801" y="723"/>
                  <a:pt x="1802" y="724"/>
                </a:cubicBezTo>
                <a:cubicBezTo>
                  <a:pt x="1802" y="726"/>
                  <a:pt x="1804" y="726"/>
                  <a:pt x="1805" y="727"/>
                </a:cubicBezTo>
                <a:close/>
                <a:moveTo>
                  <a:pt x="1790" y="775"/>
                </a:moveTo>
                <a:cubicBezTo>
                  <a:pt x="1786" y="775"/>
                  <a:pt x="1785" y="777"/>
                  <a:pt x="1782" y="776"/>
                </a:cubicBezTo>
                <a:cubicBezTo>
                  <a:pt x="1781" y="775"/>
                  <a:pt x="1782" y="774"/>
                  <a:pt x="1782" y="773"/>
                </a:cubicBezTo>
                <a:cubicBezTo>
                  <a:pt x="1782" y="773"/>
                  <a:pt x="1783" y="773"/>
                  <a:pt x="1783" y="772"/>
                </a:cubicBezTo>
                <a:cubicBezTo>
                  <a:pt x="1784" y="773"/>
                  <a:pt x="1785" y="773"/>
                  <a:pt x="1786" y="773"/>
                </a:cubicBezTo>
                <a:cubicBezTo>
                  <a:pt x="1788" y="773"/>
                  <a:pt x="1788" y="775"/>
                  <a:pt x="1790" y="773"/>
                </a:cubicBezTo>
                <a:cubicBezTo>
                  <a:pt x="1790" y="773"/>
                  <a:pt x="1790" y="773"/>
                  <a:pt x="1790" y="773"/>
                </a:cubicBezTo>
                <a:cubicBezTo>
                  <a:pt x="1789" y="773"/>
                  <a:pt x="1789" y="772"/>
                  <a:pt x="1788" y="772"/>
                </a:cubicBezTo>
                <a:cubicBezTo>
                  <a:pt x="1788" y="771"/>
                  <a:pt x="1788" y="771"/>
                  <a:pt x="1788" y="771"/>
                </a:cubicBezTo>
                <a:cubicBezTo>
                  <a:pt x="1788" y="771"/>
                  <a:pt x="1788" y="770"/>
                  <a:pt x="1789" y="770"/>
                </a:cubicBezTo>
                <a:cubicBezTo>
                  <a:pt x="1790" y="770"/>
                  <a:pt x="1790" y="771"/>
                  <a:pt x="1791" y="771"/>
                </a:cubicBezTo>
                <a:cubicBezTo>
                  <a:pt x="1792" y="771"/>
                  <a:pt x="1792" y="771"/>
                  <a:pt x="1793" y="772"/>
                </a:cubicBezTo>
                <a:cubicBezTo>
                  <a:pt x="1793" y="772"/>
                  <a:pt x="1793" y="772"/>
                  <a:pt x="1793" y="773"/>
                </a:cubicBezTo>
                <a:cubicBezTo>
                  <a:pt x="1793" y="772"/>
                  <a:pt x="1793" y="772"/>
                  <a:pt x="1794" y="772"/>
                </a:cubicBezTo>
                <a:cubicBezTo>
                  <a:pt x="1795" y="772"/>
                  <a:pt x="1795" y="772"/>
                  <a:pt x="1795" y="772"/>
                </a:cubicBezTo>
                <a:cubicBezTo>
                  <a:pt x="1795" y="772"/>
                  <a:pt x="1795" y="773"/>
                  <a:pt x="1795" y="773"/>
                </a:cubicBezTo>
                <a:cubicBezTo>
                  <a:pt x="1796" y="773"/>
                  <a:pt x="1796" y="773"/>
                  <a:pt x="1796" y="774"/>
                </a:cubicBezTo>
                <a:cubicBezTo>
                  <a:pt x="1796" y="774"/>
                  <a:pt x="1796" y="774"/>
                  <a:pt x="1796" y="775"/>
                </a:cubicBezTo>
                <a:cubicBezTo>
                  <a:pt x="1795" y="774"/>
                  <a:pt x="1795" y="774"/>
                  <a:pt x="1794" y="774"/>
                </a:cubicBezTo>
                <a:cubicBezTo>
                  <a:pt x="1794" y="775"/>
                  <a:pt x="1792" y="775"/>
                  <a:pt x="1791" y="775"/>
                </a:cubicBezTo>
                <a:cubicBezTo>
                  <a:pt x="1791" y="775"/>
                  <a:pt x="1791" y="775"/>
                  <a:pt x="1791" y="775"/>
                </a:cubicBezTo>
                <a:cubicBezTo>
                  <a:pt x="1791" y="774"/>
                  <a:pt x="1791" y="774"/>
                  <a:pt x="1791" y="774"/>
                </a:cubicBezTo>
                <a:cubicBezTo>
                  <a:pt x="1791" y="774"/>
                  <a:pt x="1791" y="774"/>
                  <a:pt x="1791" y="774"/>
                </a:cubicBezTo>
                <a:cubicBezTo>
                  <a:pt x="1791" y="774"/>
                  <a:pt x="1790" y="775"/>
                  <a:pt x="1790" y="775"/>
                </a:cubicBezTo>
                <a:close/>
                <a:moveTo>
                  <a:pt x="1772" y="771"/>
                </a:moveTo>
                <a:cubicBezTo>
                  <a:pt x="1773" y="771"/>
                  <a:pt x="1774" y="772"/>
                  <a:pt x="1775" y="772"/>
                </a:cubicBezTo>
                <a:cubicBezTo>
                  <a:pt x="1774" y="772"/>
                  <a:pt x="1774" y="772"/>
                  <a:pt x="1774" y="772"/>
                </a:cubicBezTo>
                <a:cubicBezTo>
                  <a:pt x="1773" y="773"/>
                  <a:pt x="1773" y="773"/>
                  <a:pt x="1772" y="774"/>
                </a:cubicBezTo>
                <a:cubicBezTo>
                  <a:pt x="1771" y="773"/>
                  <a:pt x="1769" y="773"/>
                  <a:pt x="1768" y="771"/>
                </a:cubicBezTo>
                <a:cubicBezTo>
                  <a:pt x="1768" y="771"/>
                  <a:pt x="1768" y="771"/>
                  <a:pt x="1768" y="771"/>
                </a:cubicBezTo>
                <a:cubicBezTo>
                  <a:pt x="1769" y="771"/>
                  <a:pt x="1771" y="771"/>
                  <a:pt x="1772" y="771"/>
                </a:cubicBezTo>
                <a:close/>
                <a:moveTo>
                  <a:pt x="1771" y="690"/>
                </a:moveTo>
                <a:cubicBezTo>
                  <a:pt x="1771" y="690"/>
                  <a:pt x="1771" y="690"/>
                  <a:pt x="1772" y="690"/>
                </a:cubicBezTo>
                <a:cubicBezTo>
                  <a:pt x="1772" y="691"/>
                  <a:pt x="1772" y="692"/>
                  <a:pt x="1772" y="693"/>
                </a:cubicBezTo>
                <a:cubicBezTo>
                  <a:pt x="1771" y="694"/>
                  <a:pt x="1769" y="694"/>
                  <a:pt x="1768" y="695"/>
                </a:cubicBezTo>
                <a:cubicBezTo>
                  <a:pt x="1767" y="695"/>
                  <a:pt x="1767" y="694"/>
                  <a:pt x="1766" y="694"/>
                </a:cubicBezTo>
                <a:cubicBezTo>
                  <a:pt x="1766" y="693"/>
                  <a:pt x="1766" y="693"/>
                  <a:pt x="1766" y="692"/>
                </a:cubicBezTo>
                <a:cubicBezTo>
                  <a:pt x="1768" y="691"/>
                  <a:pt x="1769" y="690"/>
                  <a:pt x="1770" y="689"/>
                </a:cubicBezTo>
                <a:cubicBezTo>
                  <a:pt x="1770" y="689"/>
                  <a:pt x="1770" y="689"/>
                  <a:pt x="1771" y="690"/>
                </a:cubicBezTo>
                <a:close/>
                <a:moveTo>
                  <a:pt x="1742" y="602"/>
                </a:moveTo>
                <a:cubicBezTo>
                  <a:pt x="1744" y="603"/>
                  <a:pt x="1745" y="604"/>
                  <a:pt x="1748" y="603"/>
                </a:cubicBezTo>
                <a:cubicBezTo>
                  <a:pt x="1748" y="604"/>
                  <a:pt x="1748" y="604"/>
                  <a:pt x="1748" y="605"/>
                </a:cubicBezTo>
                <a:cubicBezTo>
                  <a:pt x="1747" y="607"/>
                  <a:pt x="1744" y="609"/>
                  <a:pt x="1742" y="610"/>
                </a:cubicBezTo>
                <a:cubicBezTo>
                  <a:pt x="1742" y="607"/>
                  <a:pt x="1742" y="605"/>
                  <a:pt x="1742" y="602"/>
                </a:cubicBezTo>
                <a:close/>
                <a:moveTo>
                  <a:pt x="1748" y="619"/>
                </a:moveTo>
                <a:cubicBezTo>
                  <a:pt x="1747" y="618"/>
                  <a:pt x="1745" y="617"/>
                  <a:pt x="1744" y="615"/>
                </a:cubicBezTo>
                <a:cubicBezTo>
                  <a:pt x="1744" y="615"/>
                  <a:pt x="1744" y="614"/>
                  <a:pt x="1745" y="614"/>
                </a:cubicBezTo>
                <a:cubicBezTo>
                  <a:pt x="1747" y="613"/>
                  <a:pt x="1747" y="610"/>
                  <a:pt x="1748" y="607"/>
                </a:cubicBezTo>
                <a:cubicBezTo>
                  <a:pt x="1749" y="607"/>
                  <a:pt x="1749" y="607"/>
                  <a:pt x="1749" y="607"/>
                </a:cubicBezTo>
                <a:cubicBezTo>
                  <a:pt x="1750" y="607"/>
                  <a:pt x="1750" y="607"/>
                  <a:pt x="1750" y="607"/>
                </a:cubicBezTo>
                <a:cubicBezTo>
                  <a:pt x="1751" y="611"/>
                  <a:pt x="1747" y="613"/>
                  <a:pt x="1750" y="618"/>
                </a:cubicBezTo>
                <a:cubicBezTo>
                  <a:pt x="1749" y="618"/>
                  <a:pt x="1749" y="619"/>
                  <a:pt x="1748" y="619"/>
                </a:cubicBezTo>
                <a:close/>
                <a:moveTo>
                  <a:pt x="1737" y="592"/>
                </a:moveTo>
                <a:cubicBezTo>
                  <a:pt x="1739" y="594"/>
                  <a:pt x="1738" y="598"/>
                  <a:pt x="1737" y="599"/>
                </a:cubicBezTo>
                <a:cubicBezTo>
                  <a:pt x="1734" y="597"/>
                  <a:pt x="1734" y="594"/>
                  <a:pt x="1732" y="592"/>
                </a:cubicBezTo>
                <a:cubicBezTo>
                  <a:pt x="1732" y="592"/>
                  <a:pt x="1732" y="592"/>
                  <a:pt x="1732" y="592"/>
                </a:cubicBezTo>
                <a:cubicBezTo>
                  <a:pt x="1733" y="591"/>
                  <a:pt x="1734" y="591"/>
                  <a:pt x="1735" y="591"/>
                </a:cubicBezTo>
                <a:cubicBezTo>
                  <a:pt x="1736" y="591"/>
                  <a:pt x="1737" y="591"/>
                  <a:pt x="1737" y="592"/>
                </a:cubicBezTo>
                <a:close/>
                <a:moveTo>
                  <a:pt x="1736" y="532"/>
                </a:moveTo>
                <a:cubicBezTo>
                  <a:pt x="1735" y="534"/>
                  <a:pt x="1735" y="537"/>
                  <a:pt x="1734" y="537"/>
                </a:cubicBezTo>
                <a:cubicBezTo>
                  <a:pt x="1732" y="535"/>
                  <a:pt x="1731" y="533"/>
                  <a:pt x="1730" y="530"/>
                </a:cubicBezTo>
                <a:cubicBezTo>
                  <a:pt x="1729" y="527"/>
                  <a:pt x="1734" y="519"/>
                  <a:pt x="1736" y="518"/>
                </a:cubicBezTo>
                <a:cubicBezTo>
                  <a:pt x="1737" y="517"/>
                  <a:pt x="1738" y="517"/>
                  <a:pt x="1739" y="516"/>
                </a:cubicBezTo>
                <a:cubicBezTo>
                  <a:pt x="1740" y="517"/>
                  <a:pt x="1740" y="517"/>
                  <a:pt x="1741" y="518"/>
                </a:cubicBezTo>
                <a:cubicBezTo>
                  <a:pt x="1739" y="521"/>
                  <a:pt x="1739" y="524"/>
                  <a:pt x="1738" y="528"/>
                </a:cubicBezTo>
                <a:cubicBezTo>
                  <a:pt x="1738" y="529"/>
                  <a:pt x="1737" y="531"/>
                  <a:pt x="1736" y="532"/>
                </a:cubicBezTo>
                <a:close/>
                <a:moveTo>
                  <a:pt x="1753" y="595"/>
                </a:moveTo>
                <a:cubicBezTo>
                  <a:pt x="1752" y="594"/>
                  <a:pt x="1751" y="594"/>
                  <a:pt x="1750" y="594"/>
                </a:cubicBezTo>
                <a:cubicBezTo>
                  <a:pt x="1750" y="592"/>
                  <a:pt x="1747" y="589"/>
                  <a:pt x="1745" y="589"/>
                </a:cubicBezTo>
                <a:cubicBezTo>
                  <a:pt x="1745" y="589"/>
                  <a:pt x="1744" y="589"/>
                  <a:pt x="1744" y="589"/>
                </a:cubicBezTo>
                <a:cubicBezTo>
                  <a:pt x="1745" y="590"/>
                  <a:pt x="1745" y="591"/>
                  <a:pt x="1745" y="592"/>
                </a:cubicBezTo>
                <a:cubicBezTo>
                  <a:pt x="1745" y="592"/>
                  <a:pt x="1745" y="592"/>
                  <a:pt x="1745" y="592"/>
                </a:cubicBezTo>
                <a:cubicBezTo>
                  <a:pt x="1745" y="592"/>
                  <a:pt x="1745" y="592"/>
                  <a:pt x="1745" y="592"/>
                </a:cubicBezTo>
                <a:cubicBezTo>
                  <a:pt x="1743" y="591"/>
                  <a:pt x="1742" y="589"/>
                  <a:pt x="1739" y="588"/>
                </a:cubicBezTo>
                <a:cubicBezTo>
                  <a:pt x="1738" y="589"/>
                  <a:pt x="1738" y="590"/>
                  <a:pt x="1736" y="590"/>
                </a:cubicBezTo>
                <a:cubicBezTo>
                  <a:pt x="1735" y="589"/>
                  <a:pt x="1734" y="588"/>
                  <a:pt x="1733" y="587"/>
                </a:cubicBezTo>
                <a:cubicBezTo>
                  <a:pt x="1734" y="586"/>
                  <a:pt x="1734" y="586"/>
                  <a:pt x="1735" y="585"/>
                </a:cubicBezTo>
                <a:cubicBezTo>
                  <a:pt x="1736" y="586"/>
                  <a:pt x="1736" y="586"/>
                  <a:pt x="1737" y="586"/>
                </a:cubicBezTo>
                <a:cubicBezTo>
                  <a:pt x="1737" y="586"/>
                  <a:pt x="1738" y="586"/>
                  <a:pt x="1738" y="586"/>
                </a:cubicBezTo>
                <a:cubicBezTo>
                  <a:pt x="1738" y="585"/>
                  <a:pt x="1738" y="585"/>
                  <a:pt x="1738" y="585"/>
                </a:cubicBezTo>
                <a:cubicBezTo>
                  <a:pt x="1736" y="585"/>
                  <a:pt x="1735" y="583"/>
                  <a:pt x="1733" y="583"/>
                </a:cubicBezTo>
                <a:cubicBezTo>
                  <a:pt x="1733" y="583"/>
                  <a:pt x="1732" y="584"/>
                  <a:pt x="1732" y="584"/>
                </a:cubicBezTo>
                <a:cubicBezTo>
                  <a:pt x="1727" y="581"/>
                  <a:pt x="1730" y="577"/>
                  <a:pt x="1728" y="574"/>
                </a:cubicBezTo>
                <a:cubicBezTo>
                  <a:pt x="1728" y="574"/>
                  <a:pt x="1728" y="573"/>
                  <a:pt x="1729" y="573"/>
                </a:cubicBezTo>
                <a:cubicBezTo>
                  <a:pt x="1729" y="573"/>
                  <a:pt x="1729" y="573"/>
                  <a:pt x="1729" y="573"/>
                </a:cubicBezTo>
                <a:cubicBezTo>
                  <a:pt x="1730" y="574"/>
                  <a:pt x="1731" y="575"/>
                  <a:pt x="1732" y="575"/>
                </a:cubicBezTo>
                <a:cubicBezTo>
                  <a:pt x="1733" y="570"/>
                  <a:pt x="1730" y="562"/>
                  <a:pt x="1735" y="559"/>
                </a:cubicBezTo>
                <a:cubicBezTo>
                  <a:pt x="1737" y="559"/>
                  <a:pt x="1738" y="560"/>
                  <a:pt x="1740" y="561"/>
                </a:cubicBezTo>
                <a:cubicBezTo>
                  <a:pt x="1742" y="561"/>
                  <a:pt x="1742" y="560"/>
                  <a:pt x="1743" y="560"/>
                </a:cubicBezTo>
                <a:cubicBezTo>
                  <a:pt x="1743" y="560"/>
                  <a:pt x="1743" y="561"/>
                  <a:pt x="1743" y="561"/>
                </a:cubicBezTo>
                <a:cubicBezTo>
                  <a:pt x="1741" y="565"/>
                  <a:pt x="1743" y="566"/>
                  <a:pt x="1745" y="568"/>
                </a:cubicBezTo>
                <a:cubicBezTo>
                  <a:pt x="1744" y="572"/>
                  <a:pt x="1742" y="574"/>
                  <a:pt x="1739" y="576"/>
                </a:cubicBezTo>
                <a:cubicBezTo>
                  <a:pt x="1739" y="578"/>
                  <a:pt x="1738" y="579"/>
                  <a:pt x="1738" y="580"/>
                </a:cubicBezTo>
                <a:cubicBezTo>
                  <a:pt x="1740" y="582"/>
                  <a:pt x="1739" y="588"/>
                  <a:pt x="1743" y="588"/>
                </a:cubicBezTo>
                <a:cubicBezTo>
                  <a:pt x="1743" y="587"/>
                  <a:pt x="1744" y="586"/>
                  <a:pt x="1745" y="586"/>
                </a:cubicBezTo>
                <a:cubicBezTo>
                  <a:pt x="1746" y="586"/>
                  <a:pt x="1746" y="586"/>
                  <a:pt x="1747" y="586"/>
                </a:cubicBezTo>
                <a:cubicBezTo>
                  <a:pt x="1747" y="587"/>
                  <a:pt x="1748" y="589"/>
                  <a:pt x="1749" y="590"/>
                </a:cubicBezTo>
                <a:cubicBezTo>
                  <a:pt x="1749" y="590"/>
                  <a:pt x="1749" y="590"/>
                  <a:pt x="1750" y="590"/>
                </a:cubicBezTo>
                <a:cubicBezTo>
                  <a:pt x="1750" y="589"/>
                  <a:pt x="1750" y="589"/>
                  <a:pt x="1751" y="588"/>
                </a:cubicBezTo>
                <a:cubicBezTo>
                  <a:pt x="1752" y="588"/>
                  <a:pt x="1752" y="589"/>
                  <a:pt x="1753" y="589"/>
                </a:cubicBezTo>
                <a:cubicBezTo>
                  <a:pt x="1753" y="589"/>
                  <a:pt x="1753" y="589"/>
                  <a:pt x="1753" y="589"/>
                </a:cubicBezTo>
                <a:cubicBezTo>
                  <a:pt x="1753" y="589"/>
                  <a:pt x="1753" y="589"/>
                  <a:pt x="1753" y="589"/>
                </a:cubicBezTo>
                <a:cubicBezTo>
                  <a:pt x="1752" y="590"/>
                  <a:pt x="1752" y="590"/>
                  <a:pt x="1751" y="591"/>
                </a:cubicBezTo>
                <a:cubicBezTo>
                  <a:pt x="1752" y="592"/>
                  <a:pt x="1753" y="593"/>
                  <a:pt x="1754" y="594"/>
                </a:cubicBezTo>
                <a:cubicBezTo>
                  <a:pt x="1753" y="594"/>
                  <a:pt x="1753" y="595"/>
                  <a:pt x="1753" y="595"/>
                </a:cubicBezTo>
                <a:close/>
                <a:moveTo>
                  <a:pt x="1756" y="598"/>
                </a:moveTo>
                <a:cubicBezTo>
                  <a:pt x="1758" y="597"/>
                  <a:pt x="1759" y="597"/>
                  <a:pt x="1760" y="597"/>
                </a:cubicBezTo>
                <a:cubicBezTo>
                  <a:pt x="1761" y="597"/>
                  <a:pt x="1761" y="597"/>
                  <a:pt x="1762" y="597"/>
                </a:cubicBezTo>
                <a:cubicBezTo>
                  <a:pt x="1763" y="599"/>
                  <a:pt x="1763" y="603"/>
                  <a:pt x="1764" y="606"/>
                </a:cubicBezTo>
                <a:cubicBezTo>
                  <a:pt x="1764" y="606"/>
                  <a:pt x="1763" y="606"/>
                  <a:pt x="1763" y="606"/>
                </a:cubicBezTo>
                <a:cubicBezTo>
                  <a:pt x="1763" y="606"/>
                  <a:pt x="1763" y="606"/>
                  <a:pt x="1763" y="606"/>
                </a:cubicBezTo>
                <a:cubicBezTo>
                  <a:pt x="1762" y="605"/>
                  <a:pt x="1761" y="605"/>
                  <a:pt x="1760" y="604"/>
                </a:cubicBezTo>
                <a:cubicBezTo>
                  <a:pt x="1760" y="603"/>
                  <a:pt x="1760" y="602"/>
                  <a:pt x="1760" y="601"/>
                </a:cubicBezTo>
                <a:cubicBezTo>
                  <a:pt x="1759" y="601"/>
                  <a:pt x="1757" y="600"/>
                  <a:pt x="1756" y="598"/>
                </a:cubicBezTo>
                <a:close/>
                <a:moveTo>
                  <a:pt x="1769" y="630"/>
                </a:moveTo>
                <a:cubicBezTo>
                  <a:pt x="1769" y="631"/>
                  <a:pt x="1768" y="632"/>
                  <a:pt x="1768" y="634"/>
                </a:cubicBezTo>
                <a:cubicBezTo>
                  <a:pt x="1767" y="634"/>
                  <a:pt x="1767" y="634"/>
                  <a:pt x="1767" y="634"/>
                </a:cubicBezTo>
                <a:cubicBezTo>
                  <a:pt x="1767" y="632"/>
                  <a:pt x="1766" y="630"/>
                  <a:pt x="1765" y="630"/>
                </a:cubicBezTo>
                <a:cubicBezTo>
                  <a:pt x="1764" y="631"/>
                  <a:pt x="1763" y="632"/>
                  <a:pt x="1763" y="634"/>
                </a:cubicBezTo>
                <a:cubicBezTo>
                  <a:pt x="1762" y="636"/>
                  <a:pt x="1766" y="638"/>
                  <a:pt x="1763" y="641"/>
                </a:cubicBezTo>
                <a:cubicBezTo>
                  <a:pt x="1763" y="641"/>
                  <a:pt x="1763" y="641"/>
                  <a:pt x="1762" y="641"/>
                </a:cubicBezTo>
                <a:cubicBezTo>
                  <a:pt x="1762" y="640"/>
                  <a:pt x="1762" y="640"/>
                  <a:pt x="1761" y="640"/>
                </a:cubicBezTo>
                <a:cubicBezTo>
                  <a:pt x="1762" y="639"/>
                  <a:pt x="1762" y="638"/>
                  <a:pt x="1762" y="637"/>
                </a:cubicBezTo>
                <a:cubicBezTo>
                  <a:pt x="1761" y="637"/>
                  <a:pt x="1761" y="637"/>
                  <a:pt x="1761" y="637"/>
                </a:cubicBezTo>
                <a:cubicBezTo>
                  <a:pt x="1760" y="638"/>
                  <a:pt x="1760" y="638"/>
                  <a:pt x="1760" y="639"/>
                </a:cubicBezTo>
                <a:cubicBezTo>
                  <a:pt x="1758" y="639"/>
                  <a:pt x="1755" y="636"/>
                  <a:pt x="1754" y="634"/>
                </a:cubicBezTo>
                <a:cubicBezTo>
                  <a:pt x="1753" y="631"/>
                  <a:pt x="1757" y="630"/>
                  <a:pt x="1754" y="628"/>
                </a:cubicBezTo>
                <a:cubicBezTo>
                  <a:pt x="1753" y="627"/>
                  <a:pt x="1752" y="627"/>
                  <a:pt x="1751" y="627"/>
                </a:cubicBezTo>
                <a:cubicBezTo>
                  <a:pt x="1750" y="628"/>
                  <a:pt x="1749" y="629"/>
                  <a:pt x="1747" y="629"/>
                </a:cubicBezTo>
                <a:cubicBezTo>
                  <a:pt x="1747" y="628"/>
                  <a:pt x="1747" y="628"/>
                  <a:pt x="1747" y="627"/>
                </a:cubicBezTo>
                <a:cubicBezTo>
                  <a:pt x="1747" y="627"/>
                  <a:pt x="1747" y="627"/>
                  <a:pt x="1746" y="627"/>
                </a:cubicBezTo>
                <a:cubicBezTo>
                  <a:pt x="1745" y="627"/>
                  <a:pt x="1743" y="631"/>
                  <a:pt x="1743" y="632"/>
                </a:cubicBezTo>
                <a:cubicBezTo>
                  <a:pt x="1742" y="632"/>
                  <a:pt x="1742" y="632"/>
                  <a:pt x="1742" y="632"/>
                </a:cubicBezTo>
                <a:cubicBezTo>
                  <a:pt x="1742" y="632"/>
                  <a:pt x="1741" y="632"/>
                  <a:pt x="1741" y="631"/>
                </a:cubicBezTo>
                <a:cubicBezTo>
                  <a:pt x="1742" y="629"/>
                  <a:pt x="1742" y="627"/>
                  <a:pt x="1744" y="626"/>
                </a:cubicBezTo>
                <a:cubicBezTo>
                  <a:pt x="1745" y="625"/>
                  <a:pt x="1746" y="625"/>
                  <a:pt x="1747" y="625"/>
                </a:cubicBezTo>
                <a:cubicBezTo>
                  <a:pt x="1748" y="623"/>
                  <a:pt x="1749" y="622"/>
                  <a:pt x="1752" y="622"/>
                </a:cubicBezTo>
                <a:cubicBezTo>
                  <a:pt x="1752" y="623"/>
                  <a:pt x="1752" y="624"/>
                  <a:pt x="1753" y="625"/>
                </a:cubicBezTo>
                <a:cubicBezTo>
                  <a:pt x="1753" y="625"/>
                  <a:pt x="1755" y="625"/>
                  <a:pt x="1755" y="624"/>
                </a:cubicBezTo>
                <a:cubicBezTo>
                  <a:pt x="1756" y="623"/>
                  <a:pt x="1756" y="622"/>
                  <a:pt x="1757" y="622"/>
                </a:cubicBezTo>
                <a:cubicBezTo>
                  <a:pt x="1758" y="622"/>
                  <a:pt x="1758" y="622"/>
                  <a:pt x="1759" y="623"/>
                </a:cubicBezTo>
                <a:cubicBezTo>
                  <a:pt x="1759" y="621"/>
                  <a:pt x="1759" y="620"/>
                  <a:pt x="1760" y="619"/>
                </a:cubicBezTo>
                <a:cubicBezTo>
                  <a:pt x="1760" y="620"/>
                  <a:pt x="1761" y="620"/>
                  <a:pt x="1761" y="621"/>
                </a:cubicBezTo>
                <a:cubicBezTo>
                  <a:pt x="1761" y="620"/>
                  <a:pt x="1761" y="620"/>
                  <a:pt x="1761" y="620"/>
                </a:cubicBezTo>
                <a:cubicBezTo>
                  <a:pt x="1762" y="619"/>
                  <a:pt x="1763" y="620"/>
                  <a:pt x="1764" y="619"/>
                </a:cubicBezTo>
                <a:cubicBezTo>
                  <a:pt x="1764" y="618"/>
                  <a:pt x="1763" y="616"/>
                  <a:pt x="1763" y="615"/>
                </a:cubicBezTo>
                <a:cubicBezTo>
                  <a:pt x="1763" y="615"/>
                  <a:pt x="1763" y="614"/>
                  <a:pt x="1764" y="614"/>
                </a:cubicBezTo>
                <a:cubicBezTo>
                  <a:pt x="1766" y="616"/>
                  <a:pt x="1768" y="619"/>
                  <a:pt x="1767" y="622"/>
                </a:cubicBezTo>
                <a:cubicBezTo>
                  <a:pt x="1767" y="622"/>
                  <a:pt x="1767" y="623"/>
                  <a:pt x="1767" y="623"/>
                </a:cubicBezTo>
                <a:cubicBezTo>
                  <a:pt x="1768" y="623"/>
                  <a:pt x="1768" y="623"/>
                  <a:pt x="1769" y="623"/>
                </a:cubicBezTo>
                <a:cubicBezTo>
                  <a:pt x="1769" y="623"/>
                  <a:pt x="1769" y="623"/>
                  <a:pt x="1769" y="624"/>
                </a:cubicBezTo>
                <a:cubicBezTo>
                  <a:pt x="1768" y="626"/>
                  <a:pt x="1770" y="627"/>
                  <a:pt x="1769" y="630"/>
                </a:cubicBezTo>
                <a:close/>
                <a:moveTo>
                  <a:pt x="1776" y="694"/>
                </a:moveTo>
                <a:cubicBezTo>
                  <a:pt x="1780" y="693"/>
                  <a:pt x="1785" y="694"/>
                  <a:pt x="1787" y="695"/>
                </a:cubicBezTo>
                <a:cubicBezTo>
                  <a:pt x="1787" y="696"/>
                  <a:pt x="1788" y="697"/>
                  <a:pt x="1788" y="697"/>
                </a:cubicBezTo>
                <a:cubicBezTo>
                  <a:pt x="1788" y="697"/>
                  <a:pt x="1788" y="697"/>
                  <a:pt x="1788" y="697"/>
                </a:cubicBezTo>
                <a:cubicBezTo>
                  <a:pt x="1787" y="698"/>
                  <a:pt x="1785" y="698"/>
                  <a:pt x="1784" y="698"/>
                </a:cubicBezTo>
                <a:cubicBezTo>
                  <a:pt x="1785" y="699"/>
                  <a:pt x="1785" y="700"/>
                  <a:pt x="1785" y="700"/>
                </a:cubicBezTo>
                <a:cubicBezTo>
                  <a:pt x="1786" y="701"/>
                  <a:pt x="1789" y="704"/>
                  <a:pt x="1789" y="706"/>
                </a:cubicBezTo>
                <a:cubicBezTo>
                  <a:pt x="1789" y="707"/>
                  <a:pt x="1788" y="708"/>
                  <a:pt x="1788" y="708"/>
                </a:cubicBezTo>
                <a:cubicBezTo>
                  <a:pt x="1788" y="709"/>
                  <a:pt x="1794" y="714"/>
                  <a:pt x="1795" y="715"/>
                </a:cubicBezTo>
                <a:cubicBezTo>
                  <a:pt x="1795" y="715"/>
                  <a:pt x="1795" y="715"/>
                  <a:pt x="1795" y="715"/>
                </a:cubicBezTo>
                <a:cubicBezTo>
                  <a:pt x="1792" y="715"/>
                  <a:pt x="1790" y="714"/>
                  <a:pt x="1788" y="715"/>
                </a:cubicBezTo>
                <a:cubicBezTo>
                  <a:pt x="1785" y="717"/>
                  <a:pt x="1786" y="721"/>
                  <a:pt x="1786" y="726"/>
                </a:cubicBezTo>
                <a:cubicBezTo>
                  <a:pt x="1785" y="726"/>
                  <a:pt x="1785" y="726"/>
                  <a:pt x="1784" y="726"/>
                </a:cubicBezTo>
                <a:cubicBezTo>
                  <a:pt x="1782" y="728"/>
                  <a:pt x="1780" y="730"/>
                  <a:pt x="1778" y="732"/>
                </a:cubicBezTo>
                <a:cubicBezTo>
                  <a:pt x="1778" y="732"/>
                  <a:pt x="1779" y="732"/>
                  <a:pt x="1779" y="733"/>
                </a:cubicBezTo>
                <a:cubicBezTo>
                  <a:pt x="1779" y="733"/>
                  <a:pt x="1779" y="734"/>
                  <a:pt x="1780" y="735"/>
                </a:cubicBezTo>
                <a:cubicBezTo>
                  <a:pt x="1779" y="735"/>
                  <a:pt x="1778" y="735"/>
                  <a:pt x="1778" y="735"/>
                </a:cubicBezTo>
                <a:cubicBezTo>
                  <a:pt x="1778" y="735"/>
                  <a:pt x="1779" y="736"/>
                  <a:pt x="1779" y="737"/>
                </a:cubicBezTo>
                <a:cubicBezTo>
                  <a:pt x="1778" y="739"/>
                  <a:pt x="1775" y="743"/>
                  <a:pt x="1773" y="744"/>
                </a:cubicBezTo>
                <a:cubicBezTo>
                  <a:pt x="1772" y="745"/>
                  <a:pt x="1769" y="746"/>
                  <a:pt x="1769" y="746"/>
                </a:cubicBezTo>
                <a:cubicBezTo>
                  <a:pt x="1767" y="745"/>
                  <a:pt x="1769" y="742"/>
                  <a:pt x="1766" y="740"/>
                </a:cubicBezTo>
                <a:cubicBezTo>
                  <a:pt x="1765" y="741"/>
                  <a:pt x="1764" y="742"/>
                  <a:pt x="1763" y="742"/>
                </a:cubicBezTo>
                <a:cubicBezTo>
                  <a:pt x="1763" y="742"/>
                  <a:pt x="1763" y="742"/>
                  <a:pt x="1762" y="742"/>
                </a:cubicBezTo>
                <a:cubicBezTo>
                  <a:pt x="1762" y="740"/>
                  <a:pt x="1759" y="739"/>
                  <a:pt x="1758" y="738"/>
                </a:cubicBezTo>
                <a:cubicBezTo>
                  <a:pt x="1758" y="738"/>
                  <a:pt x="1758" y="738"/>
                  <a:pt x="1758" y="738"/>
                </a:cubicBezTo>
                <a:cubicBezTo>
                  <a:pt x="1757" y="739"/>
                  <a:pt x="1757" y="740"/>
                  <a:pt x="1756" y="741"/>
                </a:cubicBezTo>
                <a:cubicBezTo>
                  <a:pt x="1754" y="741"/>
                  <a:pt x="1753" y="742"/>
                  <a:pt x="1751" y="742"/>
                </a:cubicBezTo>
                <a:cubicBezTo>
                  <a:pt x="1751" y="740"/>
                  <a:pt x="1751" y="739"/>
                  <a:pt x="1750" y="737"/>
                </a:cubicBezTo>
                <a:cubicBezTo>
                  <a:pt x="1749" y="738"/>
                  <a:pt x="1747" y="739"/>
                  <a:pt x="1745" y="739"/>
                </a:cubicBezTo>
                <a:cubicBezTo>
                  <a:pt x="1745" y="739"/>
                  <a:pt x="1745" y="739"/>
                  <a:pt x="1744" y="738"/>
                </a:cubicBezTo>
                <a:cubicBezTo>
                  <a:pt x="1743" y="738"/>
                  <a:pt x="1742" y="739"/>
                  <a:pt x="1741" y="739"/>
                </a:cubicBezTo>
                <a:cubicBezTo>
                  <a:pt x="1741" y="735"/>
                  <a:pt x="1741" y="730"/>
                  <a:pt x="1739" y="728"/>
                </a:cubicBezTo>
                <a:cubicBezTo>
                  <a:pt x="1739" y="726"/>
                  <a:pt x="1737" y="726"/>
                  <a:pt x="1736" y="725"/>
                </a:cubicBezTo>
                <a:cubicBezTo>
                  <a:pt x="1736" y="725"/>
                  <a:pt x="1736" y="725"/>
                  <a:pt x="1736" y="725"/>
                </a:cubicBezTo>
                <a:cubicBezTo>
                  <a:pt x="1736" y="725"/>
                  <a:pt x="1737" y="724"/>
                  <a:pt x="1737" y="724"/>
                </a:cubicBezTo>
                <a:cubicBezTo>
                  <a:pt x="1736" y="724"/>
                  <a:pt x="1735" y="723"/>
                  <a:pt x="1735" y="722"/>
                </a:cubicBezTo>
                <a:cubicBezTo>
                  <a:pt x="1735" y="721"/>
                  <a:pt x="1735" y="720"/>
                  <a:pt x="1734" y="719"/>
                </a:cubicBezTo>
                <a:cubicBezTo>
                  <a:pt x="1734" y="718"/>
                  <a:pt x="1734" y="718"/>
                  <a:pt x="1733" y="718"/>
                </a:cubicBezTo>
                <a:cubicBezTo>
                  <a:pt x="1732" y="715"/>
                  <a:pt x="1735" y="712"/>
                  <a:pt x="1735" y="710"/>
                </a:cubicBezTo>
                <a:cubicBezTo>
                  <a:pt x="1736" y="709"/>
                  <a:pt x="1735" y="708"/>
                  <a:pt x="1737" y="708"/>
                </a:cubicBezTo>
                <a:cubicBezTo>
                  <a:pt x="1737" y="708"/>
                  <a:pt x="1737" y="708"/>
                  <a:pt x="1737" y="708"/>
                </a:cubicBezTo>
                <a:cubicBezTo>
                  <a:pt x="1738" y="709"/>
                  <a:pt x="1738" y="710"/>
                  <a:pt x="1738" y="711"/>
                </a:cubicBezTo>
                <a:cubicBezTo>
                  <a:pt x="1739" y="713"/>
                  <a:pt x="1742" y="714"/>
                  <a:pt x="1744" y="715"/>
                </a:cubicBezTo>
                <a:cubicBezTo>
                  <a:pt x="1745" y="715"/>
                  <a:pt x="1746" y="714"/>
                  <a:pt x="1747" y="714"/>
                </a:cubicBezTo>
                <a:cubicBezTo>
                  <a:pt x="1748" y="714"/>
                  <a:pt x="1749" y="715"/>
                  <a:pt x="1750" y="715"/>
                </a:cubicBezTo>
                <a:cubicBezTo>
                  <a:pt x="1753" y="714"/>
                  <a:pt x="1753" y="712"/>
                  <a:pt x="1755" y="711"/>
                </a:cubicBezTo>
                <a:cubicBezTo>
                  <a:pt x="1758" y="710"/>
                  <a:pt x="1760" y="713"/>
                  <a:pt x="1763" y="713"/>
                </a:cubicBezTo>
                <a:cubicBezTo>
                  <a:pt x="1763" y="712"/>
                  <a:pt x="1764" y="712"/>
                  <a:pt x="1764" y="712"/>
                </a:cubicBezTo>
                <a:cubicBezTo>
                  <a:pt x="1766" y="711"/>
                  <a:pt x="1767" y="711"/>
                  <a:pt x="1768" y="711"/>
                </a:cubicBezTo>
                <a:cubicBezTo>
                  <a:pt x="1770" y="710"/>
                  <a:pt x="1771" y="707"/>
                  <a:pt x="1772" y="705"/>
                </a:cubicBezTo>
                <a:cubicBezTo>
                  <a:pt x="1772" y="704"/>
                  <a:pt x="1772" y="703"/>
                  <a:pt x="1772" y="702"/>
                </a:cubicBezTo>
                <a:cubicBezTo>
                  <a:pt x="1772" y="702"/>
                  <a:pt x="1774" y="701"/>
                  <a:pt x="1775" y="700"/>
                </a:cubicBezTo>
                <a:cubicBezTo>
                  <a:pt x="1774" y="697"/>
                  <a:pt x="1775" y="696"/>
                  <a:pt x="1776" y="694"/>
                </a:cubicBezTo>
                <a:close/>
                <a:moveTo>
                  <a:pt x="1836" y="438"/>
                </a:moveTo>
                <a:cubicBezTo>
                  <a:pt x="1839" y="436"/>
                  <a:pt x="1842" y="435"/>
                  <a:pt x="1844" y="433"/>
                </a:cubicBezTo>
                <a:cubicBezTo>
                  <a:pt x="1845" y="433"/>
                  <a:pt x="1846" y="431"/>
                  <a:pt x="1846" y="430"/>
                </a:cubicBezTo>
                <a:cubicBezTo>
                  <a:pt x="1847" y="430"/>
                  <a:pt x="1848" y="429"/>
                  <a:pt x="1849" y="429"/>
                </a:cubicBezTo>
                <a:cubicBezTo>
                  <a:pt x="1851" y="427"/>
                  <a:pt x="1854" y="420"/>
                  <a:pt x="1854" y="416"/>
                </a:cubicBezTo>
                <a:cubicBezTo>
                  <a:pt x="1853" y="416"/>
                  <a:pt x="1853" y="415"/>
                  <a:pt x="1852" y="415"/>
                </a:cubicBezTo>
                <a:cubicBezTo>
                  <a:pt x="1852" y="415"/>
                  <a:pt x="1853" y="415"/>
                  <a:pt x="1853" y="414"/>
                </a:cubicBezTo>
                <a:cubicBezTo>
                  <a:pt x="1853" y="414"/>
                  <a:pt x="1853" y="414"/>
                  <a:pt x="1853" y="413"/>
                </a:cubicBezTo>
                <a:cubicBezTo>
                  <a:pt x="1853" y="412"/>
                  <a:pt x="1853" y="411"/>
                  <a:pt x="1853" y="409"/>
                </a:cubicBezTo>
                <a:cubicBezTo>
                  <a:pt x="1855" y="409"/>
                  <a:pt x="1855" y="407"/>
                  <a:pt x="1856" y="407"/>
                </a:cubicBezTo>
                <a:cubicBezTo>
                  <a:pt x="1856" y="407"/>
                  <a:pt x="1856" y="407"/>
                  <a:pt x="1857" y="407"/>
                </a:cubicBezTo>
                <a:cubicBezTo>
                  <a:pt x="1857" y="407"/>
                  <a:pt x="1857" y="408"/>
                  <a:pt x="1858" y="408"/>
                </a:cubicBezTo>
                <a:cubicBezTo>
                  <a:pt x="1859" y="408"/>
                  <a:pt x="1860" y="408"/>
                  <a:pt x="1861" y="407"/>
                </a:cubicBezTo>
                <a:cubicBezTo>
                  <a:pt x="1861" y="407"/>
                  <a:pt x="1860" y="406"/>
                  <a:pt x="1860" y="406"/>
                </a:cubicBezTo>
                <a:cubicBezTo>
                  <a:pt x="1859" y="406"/>
                  <a:pt x="1859" y="405"/>
                  <a:pt x="1858" y="405"/>
                </a:cubicBezTo>
                <a:cubicBezTo>
                  <a:pt x="1859" y="405"/>
                  <a:pt x="1859" y="404"/>
                  <a:pt x="1859" y="404"/>
                </a:cubicBezTo>
                <a:cubicBezTo>
                  <a:pt x="1859" y="404"/>
                  <a:pt x="1860" y="404"/>
                  <a:pt x="1860" y="403"/>
                </a:cubicBezTo>
                <a:cubicBezTo>
                  <a:pt x="1861" y="403"/>
                  <a:pt x="1862" y="404"/>
                  <a:pt x="1862" y="405"/>
                </a:cubicBezTo>
                <a:cubicBezTo>
                  <a:pt x="1863" y="406"/>
                  <a:pt x="1863" y="408"/>
                  <a:pt x="1863" y="410"/>
                </a:cubicBezTo>
                <a:cubicBezTo>
                  <a:pt x="1863" y="410"/>
                  <a:pt x="1864" y="411"/>
                  <a:pt x="1864" y="411"/>
                </a:cubicBezTo>
                <a:cubicBezTo>
                  <a:pt x="1865" y="413"/>
                  <a:pt x="1866" y="416"/>
                  <a:pt x="1866" y="418"/>
                </a:cubicBezTo>
                <a:cubicBezTo>
                  <a:pt x="1865" y="420"/>
                  <a:pt x="1864" y="421"/>
                  <a:pt x="1863" y="423"/>
                </a:cubicBezTo>
                <a:cubicBezTo>
                  <a:pt x="1863" y="424"/>
                  <a:pt x="1863" y="425"/>
                  <a:pt x="1863" y="425"/>
                </a:cubicBezTo>
                <a:cubicBezTo>
                  <a:pt x="1856" y="427"/>
                  <a:pt x="1861" y="431"/>
                  <a:pt x="1860" y="436"/>
                </a:cubicBezTo>
                <a:cubicBezTo>
                  <a:pt x="1859" y="438"/>
                  <a:pt x="1854" y="441"/>
                  <a:pt x="1859" y="445"/>
                </a:cubicBezTo>
                <a:cubicBezTo>
                  <a:pt x="1859" y="445"/>
                  <a:pt x="1859" y="445"/>
                  <a:pt x="1859" y="445"/>
                </a:cubicBezTo>
                <a:cubicBezTo>
                  <a:pt x="1856" y="446"/>
                  <a:pt x="1856" y="447"/>
                  <a:pt x="1856" y="449"/>
                </a:cubicBezTo>
                <a:cubicBezTo>
                  <a:pt x="1855" y="450"/>
                  <a:pt x="1854" y="450"/>
                  <a:pt x="1853" y="451"/>
                </a:cubicBezTo>
                <a:cubicBezTo>
                  <a:pt x="1853" y="451"/>
                  <a:pt x="1852" y="450"/>
                  <a:pt x="1852" y="450"/>
                </a:cubicBezTo>
                <a:cubicBezTo>
                  <a:pt x="1852" y="449"/>
                  <a:pt x="1853" y="447"/>
                  <a:pt x="1854" y="446"/>
                </a:cubicBezTo>
                <a:cubicBezTo>
                  <a:pt x="1853" y="446"/>
                  <a:pt x="1853" y="446"/>
                  <a:pt x="1853" y="446"/>
                </a:cubicBezTo>
                <a:cubicBezTo>
                  <a:pt x="1852" y="446"/>
                  <a:pt x="1849" y="448"/>
                  <a:pt x="1848" y="449"/>
                </a:cubicBezTo>
                <a:cubicBezTo>
                  <a:pt x="1848" y="451"/>
                  <a:pt x="1847" y="452"/>
                  <a:pt x="1846" y="453"/>
                </a:cubicBezTo>
                <a:cubicBezTo>
                  <a:pt x="1846" y="452"/>
                  <a:pt x="1846" y="452"/>
                  <a:pt x="1846" y="452"/>
                </a:cubicBezTo>
                <a:cubicBezTo>
                  <a:pt x="1846" y="451"/>
                  <a:pt x="1846" y="451"/>
                  <a:pt x="1846" y="450"/>
                </a:cubicBezTo>
                <a:cubicBezTo>
                  <a:pt x="1846" y="450"/>
                  <a:pt x="1846" y="450"/>
                  <a:pt x="1845" y="450"/>
                </a:cubicBezTo>
                <a:cubicBezTo>
                  <a:pt x="1843" y="450"/>
                  <a:pt x="1843" y="451"/>
                  <a:pt x="1842" y="453"/>
                </a:cubicBezTo>
                <a:cubicBezTo>
                  <a:pt x="1840" y="453"/>
                  <a:pt x="1838" y="453"/>
                  <a:pt x="1836" y="453"/>
                </a:cubicBezTo>
                <a:cubicBezTo>
                  <a:pt x="1836" y="452"/>
                  <a:pt x="1834" y="450"/>
                  <a:pt x="1833" y="451"/>
                </a:cubicBezTo>
                <a:cubicBezTo>
                  <a:pt x="1833" y="451"/>
                  <a:pt x="1832" y="452"/>
                  <a:pt x="1832" y="453"/>
                </a:cubicBezTo>
                <a:cubicBezTo>
                  <a:pt x="1833" y="453"/>
                  <a:pt x="1834" y="454"/>
                  <a:pt x="1834" y="455"/>
                </a:cubicBezTo>
                <a:cubicBezTo>
                  <a:pt x="1834" y="455"/>
                  <a:pt x="1834" y="455"/>
                  <a:pt x="1834" y="455"/>
                </a:cubicBezTo>
                <a:cubicBezTo>
                  <a:pt x="1830" y="456"/>
                  <a:pt x="1829" y="458"/>
                  <a:pt x="1828" y="461"/>
                </a:cubicBezTo>
                <a:cubicBezTo>
                  <a:pt x="1826" y="460"/>
                  <a:pt x="1824" y="459"/>
                  <a:pt x="1823" y="459"/>
                </a:cubicBezTo>
                <a:cubicBezTo>
                  <a:pt x="1823" y="457"/>
                  <a:pt x="1823" y="456"/>
                  <a:pt x="1823" y="455"/>
                </a:cubicBezTo>
                <a:cubicBezTo>
                  <a:pt x="1824" y="455"/>
                  <a:pt x="1825" y="454"/>
                  <a:pt x="1825" y="452"/>
                </a:cubicBezTo>
                <a:cubicBezTo>
                  <a:pt x="1824" y="452"/>
                  <a:pt x="1824" y="452"/>
                  <a:pt x="1824" y="452"/>
                </a:cubicBezTo>
                <a:cubicBezTo>
                  <a:pt x="1822" y="453"/>
                  <a:pt x="1821" y="452"/>
                  <a:pt x="1819" y="452"/>
                </a:cubicBezTo>
                <a:cubicBezTo>
                  <a:pt x="1818" y="453"/>
                  <a:pt x="1817" y="453"/>
                  <a:pt x="1815" y="454"/>
                </a:cubicBezTo>
                <a:cubicBezTo>
                  <a:pt x="1815" y="454"/>
                  <a:pt x="1814" y="453"/>
                  <a:pt x="1814" y="453"/>
                </a:cubicBezTo>
                <a:cubicBezTo>
                  <a:pt x="1811" y="454"/>
                  <a:pt x="1809" y="455"/>
                  <a:pt x="1807" y="455"/>
                </a:cubicBezTo>
                <a:cubicBezTo>
                  <a:pt x="1807" y="455"/>
                  <a:pt x="1807" y="455"/>
                  <a:pt x="1807" y="455"/>
                </a:cubicBezTo>
                <a:cubicBezTo>
                  <a:pt x="1804" y="454"/>
                  <a:pt x="1805" y="456"/>
                  <a:pt x="1804" y="458"/>
                </a:cubicBezTo>
                <a:cubicBezTo>
                  <a:pt x="1802" y="457"/>
                  <a:pt x="1800" y="457"/>
                  <a:pt x="1797" y="457"/>
                </a:cubicBezTo>
                <a:cubicBezTo>
                  <a:pt x="1797" y="457"/>
                  <a:pt x="1797" y="457"/>
                  <a:pt x="1797" y="457"/>
                </a:cubicBezTo>
                <a:cubicBezTo>
                  <a:pt x="1797" y="456"/>
                  <a:pt x="1797" y="455"/>
                  <a:pt x="1797" y="455"/>
                </a:cubicBezTo>
                <a:cubicBezTo>
                  <a:pt x="1804" y="455"/>
                  <a:pt x="1804" y="448"/>
                  <a:pt x="1808" y="447"/>
                </a:cubicBezTo>
                <a:cubicBezTo>
                  <a:pt x="1809" y="446"/>
                  <a:pt x="1810" y="446"/>
                  <a:pt x="1810" y="448"/>
                </a:cubicBezTo>
                <a:cubicBezTo>
                  <a:pt x="1815" y="447"/>
                  <a:pt x="1820" y="446"/>
                  <a:pt x="1824" y="445"/>
                </a:cubicBezTo>
                <a:cubicBezTo>
                  <a:pt x="1824" y="446"/>
                  <a:pt x="1824" y="447"/>
                  <a:pt x="1825" y="447"/>
                </a:cubicBezTo>
                <a:cubicBezTo>
                  <a:pt x="1826" y="447"/>
                  <a:pt x="1827" y="446"/>
                  <a:pt x="1828" y="445"/>
                </a:cubicBezTo>
                <a:cubicBezTo>
                  <a:pt x="1828" y="441"/>
                  <a:pt x="1831" y="441"/>
                  <a:pt x="1833" y="438"/>
                </a:cubicBezTo>
                <a:cubicBezTo>
                  <a:pt x="1833" y="437"/>
                  <a:pt x="1833" y="435"/>
                  <a:pt x="1833" y="434"/>
                </a:cubicBezTo>
                <a:cubicBezTo>
                  <a:pt x="1834" y="433"/>
                  <a:pt x="1835" y="433"/>
                  <a:pt x="1837" y="432"/>
                </a:cubicBezTo>
                <a:cubicBezTo>
                  <a:pt x="1837" y="433"/>
                  <a:pt x="1837" y="433"/>
                  <a:pt x="1837" y="434"/>
                </a:cubicBezTo>
                <a:cubicBezTo>
                  <a:pt x="1836" y="434"/>
                  <a:pt x="1836" y="435"/>
                  <a:pt x="1835" y="435"/>
                </a:cubicBezTo>
                <a:cubicBezTo>
                  <a:pt x="1835" y="436"/>
                  <a:pt x="1835" y="437"/>
                  <a:pt x="1835" y="438"/>
                </a:cubicBezTo>
                <a:cubicBezTo>
                  <a:pt x="1836" y="438"/>
                  <a:pt x="1836" y="438"/>
                  <a:pt x="1836" y="438"/>
                </a:cubicBezTo>
                <a:close/>
                <a:moveTo>
                  <a:pt x="1874" y="330"/>
                </a:moveTo>
                <a:cubicBezTo>
                  <a:pt x="1875" y="334"/>
                  <a:pt x="1877" y="337"/>
                  <a:pt x="1878" y="341"/>
                </a:cubicBezTo>
                <a:cubicBezTo>
                  <a:pt x="1879" y="343"/>
                  <a:pt x="1880" y="345"/>
                  <a:pt x="1881" y="347"/>
                </a:cubicBezTo>
                <a:cubicBezTo>
                  <a:pt x="1878" y="345"/>
                  <a:pt x="1875" y="342"/>
                  <a:pt x="1871" y="344"/>
                </a:cubicBezTo>
                <a:cubicBezTo>
                  <a:pt x="1870" y="348"/>
                  <a:pt x="1868" y="353"/>
                  <a:pt x="1869" y="357"/>
                </a:cubicBezTo>
                <a:cubicBezTo>
                  <a:pt x="1871" y="361"/>
                  <a:pt x="1876" y="363"/>
                  <a:pt x="1874" y="368"/>
                </a:cubicBezTo>
                <a:cubicBezTo>
                  <a:pt x="1874" y="368"/>
                  <a:pt x="1874" y="368"/>
                  <a:pt x="1874" y="368"/>
                </a:cubicBezTo>
                <a:cubicBezTo>
                  <a:pt x="1873" y="366"/>
                  <a:pt x="1872" y="363"/>
                  <a:pt x="1869" y="363"/>
                </a:cubicBezTo>
                <a:cubicBezTo>
                  <a:pt x="1867" y="365"/>
                  <a:pt x="1867" y="367"/>
                  <a:pt x="1865" y="369"/>
                </a:cubicBezTo>
                <a:cubicBezTo>
                  <a:pt x="1865" y="369"/>
                  <a:pt x="1865" y="369"/>
                  <a:pt x="1865" y="369"/>
                </a:cubicBezTo>
                <a:cubicBezTo>
                  <a:pt x="1864" y="368"/>
                  <a:pt x="1863" y="366"/>
                  <a:pt x="1863" y="364"/>
                </a:cubicBezTo>
                <a:cubicBezTo>
                  <a:pt x="1864" y="363"/>
                  <a:pt x="1864" y="362"/>
                  <a:pt x="1865" y="360"/>
                </a:cubicBezTo>
                <a:cubicBezTo>
                  <a:pt x="1865" y="359"/>
                  <a:pt x="1864" y="358"/>
                  <a:pt x="1864" y="357"/>
                </a:cubicBezTo>
                <a:cubicBezTo>
                  <a:pt x="1864" y="355"/>
                  <a:pt x="1866" y="355"/>
                  <a:pt x="1866" y="353"/>
                </a:cubicBezTo>
                <a:cubicBezTo>
                  <a:pt x="1867" y="351"/>
                  <a:pt x="1864" y="348"/>
                  <a:pt x="1864" y="347"/>
                </a:cubicBezTo>
                <a:cubicBezTo>
                  <a:pt x="1866" y="345"/>
                  <a:pt x="1867" y="330"/>
                  <a:pt x="1866" y="326"/>
                </a:cubicBezTo>
                <a:cubicBezTo>
                  <a:pt x="1865" y="324"/>
                  <a:pt x="1864" y="323"/>
                  <a:pt x="1863" y="321"/>
                </a:cubicBezTo>
                <a:cubicBezTo>
                  <a:pt x="1862" y="317"/>
                  <a:pt x="1866" y="315"/>
                  <a:pt x="1864" y="311"/>
                </a:cubicBezTo>
                <a:cubicBezTo>
                  <a:pt x="1865" y="310"/>
                  <a:pt x="1868" y="310"/>
                  <a:pt x="1869" y="308"/>
                </a:cubicBezTo>
                <a:cubicBezTo>
                  <a:pt x="1870" y="308"/>
                  <a:pt x="1871" y="309"/>
                  <a:pt x="1871" y="310"/>
                </a:cubicBezTo>
                <a:cubicBezTo>
                  <a:pt x="1874" y="316"/>
                  <a:pt x="1870" y="318"/>
                  <a:pt x="1872" y="324"/>
                </a:cubicBezTo>
                <a:cubicBezTo>
                  <a:pt x="1872" y="327"/>
                  <a:pt x="1873" y="328"/>
                  <a:pt x="1874" y="330"/>
                </a:cubicBezTo>
                <a:close/>
                <a:moveTo>
                  <a:pt x="1887" y="390"/>
                </a:moveTo>
                <a:cubicBezTo>
                  <a:pt x="1886" y="392"/>
                  <a:pt x="1884" y="392"/>
                  <a:pt x="1882" y="393"/>
                </a:cubicBezTo>
                <a:cubicBezTo>
                  <a:pt x="1881" y="393"/>
                  <a:pt x="1880" y="392"/>
                  <a:pt x="1879" y="392"/>
                </a:cubicBezTo>
                <a:cubicBezTo>
                  <a:pt x="1876" y="393"/>
                  <a:pt x="1874" y="397"/>
                  <a:pt x="1874" y="400"/>
                </a:cubicBezTo>
                <a:cubicBezTo>
                  <a:pt x="1870" y="399"/>
                  <a:pt x="1866" y="394"/>
                  <a:pt x="1862" y="395"/>
                </a:cubicBezTo>
                <a:cubicBezTo>
                  <a:pt x="1861" y="396"/>
                  <a:pt x="1860" y="397"/>
                  <a:pt x="1859" y="397"/>
                </a:cubicBezTo>
                <a:cubicBezTo>
                  <a:pt x="1859" y="396"/>
                  <a:pt x="1858" y="396"/>
                  <a:pt x="1858" y="395"/>
                </a:cubicBezTo>
                <a:cubicBezTo>
                  <a:pt x="1857" y="395"/>
                  <a:pt x="1855" y="396"/>
                  <a:pt x="1855" y="397"/>
                </a:cubicBezTo>
                <a:cubicBezTo>
                  <a:pt x="1855" y="397"/>
                  <a:pt x="1855" y="397"/>
                  <a:pt x="1855" y="397"/>
                </a:cubicBezTo>
                <a:cubicBezTo>
                  <a:pt x="1857" y="398"/>
                  <a:pt x="1860" y="399"/>
                  <a:pt x="1861" y="401"/>
                </a:cubicBezTo>
                <a:cubicBezTo>
                  <a:pt x="1861" y="401"/>
                  <a:pt x="1861" y="401"/>
                  <a:pt x="1860" y="401"/>
                </a:cubicBezTo>
                <a:cubicBezTo>
                  <a:pt x="1859" y="402"/>
                  <a:pt x="1859" y="402"/>
                  <a:pt x="1857" y="401"/>
                </a:cubicBezTo>
                <a:cubicBezTo>
                  <a:pt x="1857" y="403"/>
                  <a:pt x="1856" y="404"/>
                  <a:pt x="1854" y="405"/>
                </a:cubicBezTo>
                <a:cubicBezTo>
                  <a:pt x="1854" y="404"/>
                  <a:pt x="1854" y="404"/>
                  <a:pt x="1854" y="404"/>
                </a:cubicBezTo>
                <a:cubicBezTo>
                  <a:pt x="1853" y="403"/>
                  <a:pt x="1855" y="401"/>
                  <a:pt x="1854" y="399"/>
                </a:cubicBezTo>
                <a:cubicBezTo>
                  <a:pt x="1853" y="399"/>
                  <a:pt x="1853" y="399"/>
                  <a:pt x="1852" y="398"/>
                </a:cubicBezTo>
                <a:cubicBezTo>
                  <a:pt x="1852" y="397"/>
                  <a:pt x="1852" y="396"/>
                  <a:pt x="1852" y="395"/>
                </a:cubicBezTo>
                <a:cubicBezTo>
                  <a:pt x="1853" y="394"/>
                  <a:pt x="1855" y="393"/>
                  <a:pt x="1857" y="392"/>
                </a:cubicBezTo>
                <a:cubicBezTo>
                  <a:pt x="1857" y="392"/>
                  <a:pt x="1857" y="392"/>
                  <a:pt x="1857" y="391"/>
                </a:cubicBezTo>
                <a:cubicBezTo>
                  <a:pt x="1856" y="391"/>
                  <a:pt x="1856" y="391"/>
                  <a:pt x="1856" y="390"/>
                </a:cubicBezTo>
                <a:cubicBezTo>
                  <a:pt x="1857" y="390"/>
                  <a:pt x="1856" y="389"/>
                  <a:pt x="1857" y="389"/>
                </a:cubicBezTo>
                <a:cubicBezTo>
                  <a:pt x="1859" y="390"/>
                  <a:pt x="1859" y="391"/>
                  <a:pt x="1862" y="390"/>
                </a:cubicBezTo>
                <a:cubicBezTo>
                  <a:pt x="1862" y="389"/>
                  <a:pt x="1862" y="388"/>
                  <a:pt x="1862" y="386"/>
                </a:cubicBezTo>
                <a:cubicBezTo>
                  <a:pt x="1863" y="386"/>
                  <a:pt x="1863" y="385"/>
                  <a:pt x="1864" y="385"/>
                </a:cubicBezTo>
                <a:cubicBezTo>
                  <a:pt x="1864" y="383"/>
                  <a:pt x="1864" y="381"/>
                  <a:pt x="1864" y="379"/>
                </a:cubicBezTo>
                <a:cubicBezTo>
                  <a:pt x="1864" y="376"/>
                  <a:pt x="1862" y="376"/>
                  <a:pt x="1865" y="373"/>
                </a:cubicBezTo>
                <a:cubicBezTo>
                  <a:pt x="1868" y="375"/>
                  <a:pt x="1877" y="388"/>
                  <a:pt x="1883" y="385"/>
                </a:cubicBezTo>
                <a:cubicBezTo>
                  <a:pt x="1884" y="384"/>
                  <a:pt x="1885" y="383"/>
                  <a:pt x="1887" y="382"/>
                </a:cubicBezTo>
                <a:cubicBezTo>
                  <a:pt x="1887" y="383"/>
                  <a:pt x="1887" y="383"/>
                  <a:pt x="1887" y="383"/>
                </a:cubicBezTo>
                <a:cubicBezTo>
                  <a:pt x="1886" y="384"/>
                  <a:pt x="1885" y="385"/>
                  <a:pt x="1885" y="386"/>
                </a:cubicBezTo>
                <a:cubicBezTo>
                  <a:pt x="1885" y="387"/>
                  <a:pt x="1888" y="390"/>
                  <a:pt x="1887" y="390"/>
                </a:cubicBezTo>
                <a:close/>
                <a:moveTo>
                  <a:pt x="1976" y="771"/>
                </a:moveTo>
                <a:cubicBezTo>
                  <a:pt x="1977" y="773"/>
                  <a:pt x="1976" y="775"/>
                  <a:pt x="1978" y="776"/>
                </a:cubicBezTo>
                <a:cubicBezTo>
                  <a:pt x="1980" y="776"/>
                  <a:pt x="1981" y="776"/>
                  <a:pt x="1983" y="776"/>
                </a:cubicBezTo>
                <a:cubicBezTo>
                  <a:pt x="1983" y="776"/>
                  <a:pt x="1983" y="776"/>
                  <a:pt x="1983" y="776"/>
                </a:cubicBezTo>
                <a:cubicBezTo>
                  <a:pt x="1983" y="777"/>
                  <a:pt x="1982" y="778"/>
                  <a:pt x="1982" y="778"/>
                </a:cubicBezTo>
                <a:cubicBezTo>
                  <a:pt x="1982" y="779"/>
                  <a:pt x="1986" y="779"/>
                  <a:pt x="1987" y="780"/>
                </a:cubicBezTo>
                <a:cubicBezTo>
                  <a:pt x="1987" y="780"/>
                  <a:pt x="1987" y="780"/>
                  <a:pt x="1987" y="781"/>
                </a:cubicBezTo>
                <a:cubicBezTo>
                  <a:pt x="1986" y="781"/>
                  <a:pt x="1986" y="781"/>
                  <a:pt x="1985" y="781"/>
                </a:cubicBezTo>
                <a:cubicBezTo>
                  <a:pt x="1985" y="781"/>
                  <a:pt x="1985" y="781"/>
                  <a:pt x="1985" y="781"/>
                </a:cubicBezTo>
                <a:cubicBezTo>
                  <a:pt x="1987" y="782"/>
                  <a:pt x="1989" y="783"/>
                  <a:pt x="1990" y="783"/>
                </a:cubicBezTo>
                <a:cubicBezTo>
                  <a:pt x="1990" y="785"/>
                  <a:pt x="1991" y="785"/>
                  <a:pt x="1991" y="786"/>
                </a:cubicBezTo>
                <a:cubicBezTo>
                  <a:pt x="1989" y="786"/>
                  <a:pt x="1988" y="786"/>
                  <a:pt x="1987" y="786"/>
                </a:cubicBezTo>
                <a:cubicBezTo>
                  <a:pt x="1987" y="785"/>
                  <a:pt x="1987" y="785"/>
                  <a:pt x="1986" y="784"/>
                </a:cubicBezTo>
                <a:cubicBezTo>
                  <a:pt x="1984" y="784"/>
                  <a:pt x="1981" y="783"/>
                  <a:pt x="1979" y="783"/>
                </a:cubicBezTo>
                <a:cubicBezTo>
                  <a:pt x="1977" y="782"/>
                  <a:pt x="1974" y="783"/>
                  <a:pt x="1973" y="782"/>
                </a:cubicBezTo>
                <a:cubicBezTo>
                  <a:pt x="1971" y="782"/>
                  <a:pt x="1971" y="781"/>
                  <a:pt x="1971" y="779"/>
                </a:cubicBezTo>
                <a:cubicBezTo>
                  <a:pt x="1969" y="779"/>
                  <a:pt x="1968" y="778"/>
                  <a:pt x="1967" y="777"/>
                </a:cubicBezTo>
                <a:cubicBezTo>
                  <a:pt x="1965" y="775"/>
                  <a:pt x="1963" y="772"/>
                  <a:pt x="1962" y="770"/>
                </a:cubicBezTo>
                <a:cubicBezTo>
                  <a:pt x="1960" y="770"/>
                  <a:pt x="1958" y="769"/>
                  <a:pt x="1956" y="769"/>
                </a:cubicBezTo>
                <a:cubicBezTo>
                  <a:pt x="1955" y="768"/>
                  <a:pt x="1955" y="768"/>
                  <a:pt x="1954" y="768"/>
                </a:cubicBezTo>
                <a:cubicBezTo>
                  <a:pt x="1953" y="768"/>
                  <a:pt x="1952" y="768"/>
                  <a:pt x="1950" y="768"/>
                </a:cubicBezTo>
                <a:cubicBezTo>
                  <a:pt x="1950" y="768"/>
                  <a:pt x="1949" y="768"/>
                  <a:pt x="1948" y="767"/>
                </a:cubicBezTo>
                <a:cubicBezTo>
                  <a:pt x="1949" y="768"/>
                  <a:pt x="1949" y="769"/>
                  <a:pt x="1949" y="770"/>
                </a:cubicBezTo>
                <a:cubicBezTo>
                  <a:pt x="1949" y="770"/>
                  <a:pt x="1949" y="770"/>
                  <a:pt x="1949" y="770"/>
                </a:cubicBezTo>
                <a:cubicBezTo>
                  <a:pt x="1948" y="770"/>
                  <a:pt x="1948" y="770"/>
                  <a:pt x="1947" y="770"/>
                </a:cubicBezTo>
                <a:cubicBezTo>
                  <a:pt x="1947" y="770"/>
                  <a:pt x="1947" y="770"/>
                  <a:pt x="1947" y="770"/>
                </a:cubicBezTo>
                <a:cubicBezTo>
                  <a:pt x="1947" y="771"/>
                  <a:pt x="1947" y="771"/>
                  <a:pt x="1947" y="771"/>
                </a:cubicBezTo>
                <a:cubicBezTo>
                  <a:pt x="1946" y="771"/>
                  <a:pt x="1941" y="771"/>
                  <a:pt x="1940" y="771"/>
                </a:cubicBezTo>
                <a:cubicBezTo>
                  <a:pt x="1940" y="771"/>
                  <a:pt x="1940" y="771"/>
                  <a:pt x="1940" y="771"/>
                </a:cubicBezTo>
                <a:cubicBezTo>
                  <a:pt x="1942" y="773"/>
                  <a:pt x="1945" y="773"/>
                  <a:pt x="1946" y="776"/>
                </a:cubicBezTo>
                <a:cubicBezTo>
                  <a:pt x="1945" y="776"/>
                  <a:pt x="1944" y="777"/>
                  <a:pt x="1942" y="778"/>
                </a:cubicBezTo>
                <a:cubicBezTo>
                  <a:pt x="1939" y="778"/>
                  <a:pt x="1935" y="777"/>
                  <a:pt x="1931" y="777"/>
                </a:cubicBezTo>
                <a:cubicBezTo>
                  <a:pt x="1929" y="775"/>
                  <a:pt x="1927" y="773"/>
                  <a:pt x="1925" y="771"/>
                </a:cubicBezTo>
                <a:cubicBezTo>
                  <a:pt x="1924" y="770"/>
                  <a:pt x="1921" y="771"/>
                  <a:pt x="1919" y="771"/>
                </a:cubicBezTo>
                <a:cubicBezTo>
                  <a:pt x="1919" y="769"/>
                  <a:pt x="1920" y="769"/>
                  <a:pt x="1921" y="767"/>
                </a:cubicBezTo>
                <a:cubicBezTo>
                  <a:pt x="1920" y="766"/>
                  <a:pt x="1918" y="765"/>
                  <a:pt x="1917" y="764"/>
                </a:cubicBezTo>
                <a:cubicBezTo>
                  <a:pt x="1918" y="763"/>
                  <a:pt x="1919" y="764"/>
                  <a:pt x="1920" y="763"/>
                </a:cubicBezTo>
                <a:cubicBezTo>
                  <a:pt x="1919" y="763"/>
                  <a:pt x="1919" y="763"/>
                  <a:pt x="1919" y="762"/>
                </a:cubicBezTo>
                <a:cubicBezTo>
                  <a:pt x="1915" y="761"/>
                  <a:pt x="1915" y="755"/>
                  <a:pt x="1912" y="753"/>
                </a:cubicBezTo>
                <a:cubicBezTo>
                  <a:pt x="1907" y="749"/>
                  <a:pt x="1899" y="749"/>
                  <a:pt x="1893" y="746"/>
                </a:cubicBezTo>
                <a:cubicBezTo>
                  <a:pt x="1894" y="745"/>
                  <a:pt x="1894" y="745"/>
                  <a:pt x="1893" y="744"/>
                </a:cubicBezTo>
                <a:cubicBezTo>
                  <a:pt x="1887" y="747"/>
                  <a:pt x="1888" y="741"/>
                  <a:pt x="1887" y="740"/>
                </a:cubicBezTo>
                <a:cubicBezTo>
                  <a:pt x="1885" y="741"/>
                  <a:pt x="1886" y="745"/>
                  <a:pt x="1882" y="746"/>
                </a:cubicBezTo>
                <a:cubicBezTo>
                  <a:pt x="1881" y="745"/>
                  <a:pt x="1881" y="745"/>
                  <a:pt x="1881" y="743"/>
                </a:cubicBezTo>
                <a:cubicBezTo>
                  <a:pt x="1881" y="743"/>
                  <a:pt x="1881" y="743"/>
                  <a:pt x="1882" y="743"/>
                </a:cubicBezTo>
                <a:cubicBezTo>
                  <a:pt x="1881" y="740"/>
                  <a:pt x="1878" y="740"/>
                  <a:pt x="1876" y="738"/>
                </a:cubicBezTo>
                <a:cubicBezTo>
                  <a:pt x="1876" y="738"/>
                  <a:pt x="1876" y="737"/>
                  <a:pt x="1877" y="737"/>
                </a:cubicBezTo>
                <a:cubicBezTo>
                  <a:pt x="1878" y="737"/>
                  <a:pt x="1880" y="738"/>
                  <a:pt x="1881" y="738"/>
                </a:cubicBezTo>
                <a:cubicBezTo>
                  <a:pt x="1882" y="737"/>
                  <a:pt x="1882" y="736"/>
                  <a:pt x="1884" y="736"/>
                </a:cubicBezTo>
                <a:cubicBezTo>
                  <a:pt x="1885" y="737"/>
                  <a:pt x="1887" y="737"/>
                  <a:pt x="1888" y="736"/>
                </a:cubicBezTo>
                <a:cubicBezTo>
                  <a:pt x="1888" y="735"/>
                  <a:pt x="1888" y="735"/>
                  <a:pt x="1888" y="734"/>
                </a:cubicBezTo>
                <a:cubicBezTo>
                  <a:pt x="1885" y="734"/>
                  <a:pt x="1881" y="735"/>
                  <a:pt x="1878" y="734"/>
                </a:cubicBezTo>
                <a:cubicBezTo>
                  <a:pt x="1876" y="734"/>
                  <a:pt x="1876" y="731"/>
                  <a:pt x="1875" y="730"/>
                </a:cubicBezTo>
                <a:cubicBezTo>
                  <a:pt x="1874" y="729"/>
                  <a:pt x="1872" y="729"/>
                  <a:pt x="1871" y="729"/>
                </a:cubicBezTo>
                <a:cubicBezTo>
                  <a:pt x="1871" y="729"/>
                  <a:pt x="1871" y="729"/>
                  <a:pt x="1871" y="729"/>
                </a:cubicBezTo>
                <a:cubicBezTo>
                  <a:pt x="1871" y="729"/>
                  <a:pt x="1871" y="729"/>
                  <a:pt x="1871" y="728"/>
                </a:cubicBezTo>
                <a:cubicBezTo>
                  <a:pt x="1871" y="728"/>
                  <a:pt x="1871" y="727"/>
                  <a:pt x="1872" y="726"/>
                </a:cubicBezTo>
                <a:cubicBezTo>
                  <a:pt x="1875" y="726"/>
                  <a:pt x="1876" y="724"/>
                  <a:pt x="1878" y="723"/>
                </a:cubicBezTo>
                <a:cubicBezTo>
                  <a:pt x="1880" y="723"/>
                  <a:pt x="1887" y="725"/>
                  <a:pt x="1888" y="726"/>
                </a:cubicBezTo>
                <a:cubicBezTo>
                  <a:pt x="1889" y="727"/>
                  <a:pt x="1889" y="728"/>
                  <a:pt x="1890" y="729"/>
                </a:cubicBezTo>
                <a:cubicBezTo>
                  <a:pt x="1889" y="730"/>
                  <a:pt x="1889" y="731"/>
                  <a:pt x="1889" y="731"/>
                </a:cubicBezTo>
                <a:cubicBezTo>
                  <a:pt x="1888" y="733"/>
                  <a:pt x="1890" y="738"/>
                  <a:pt x="1892" y="738"/>
                </a:cubicBezTo>
                <a:cubicBezTo>
                  <a:pt x="1892" y="738"/>
                  <a:pt x="1892" y="737"/>
                  <a:pt x="1892" y="737"/>
                </a:cubicBezTo>
                <a:cubicBezTo>
                  <a:pt x="1892" y="737"/>
                  <a:pt x="1892" y="737"/>
                  <a:pt x="1892" y="737"/>
                </a:cubicBezTo>
                <a:cubicBezTo>
                  <a:pt x="1893" y="739"/>
                  <a:pt x="1893" y="742"/>
                  <a:pt x="1896" y="742"/>
                </a:cubicBezTo>
                <a:cubicBezTo>
                  <a:pt x="1900" y="740"/>
                  <a:pt x="1901" y="737"/>
                  <a:pt x="1903" y="735"/>
                </a:cubicBezTo>
                <a:cubicBezTo>
                  <a:pt x="1905" y="735"/>
                  <a:pt x="1906" y="734"/>
                  <a:pt x="1908" y="734"/>
                </a:cubicBezTo>
                <a:cubicBezTo>
                  <a:pt x="1908" y="733"/>
                  <a:pt x="1908" y="732"/>
                  <a:pt x="1908" y="732"/>
                </a:cubicBezTo>
                <a:cubicBezTo>
                  <a:pt x="1909" y="731"/>
                  <a:pt x="1910" y="730"/>
                  <a:pt x="1912" y="730"/>
                </a:cubicBezTo>
                <a:cubicBezTo>
                  <a:pt x="1913" y="729"/>
                  <a:pt x="1921" y="733"/>
                  <a:pt x="1923" y="734"/>
                </a:cubicBezTo>
                <a:cubicBezTo>
                  <a:pt x="1930" y="737"/>
                  <a:pt x="1937" y="739"/>
                  <a:pt x="1944" y="741"/>
                </a:cubicBezTo>
                <a:cubicBezTo>
                  <a:pt x="1948" y="742"/>
                  <a:pt x="1950" y="744"/>
                  <a:pt x="1954" y="744"/>
                </a:cubicBezTo>
                <a:cubicBezTo>
                  <a:pt x="1955" y="747"/>
                  <a:pt x="1959" y="748"/>
                  <a:pt x="1961" y="751"/>
                </a:cubicBezTo>
                <a:cubicBezTo>
                  <a:pt x="1961" y="752"/>
                  <a:pt x="1960" y="753"/>
                  <a:pt x="1961" y="754"/>
                </a:cubicBezTo>
                <a:cubicBezTo>
                  <a:pt x="1963" y="755"/>
                  <a:pt x="1966" y="756"/>
                  <a:pt x="1968" y="757"/>
                </a:cubicBezTo>
                <a:cubicBezTo>
                  <a:pt x="1969" y="757"/>
                  <a:pt x="1970" y="757"/>
                  <a:pt x="1971" y="758"/>
                </a:cubicBezTo>
                <a:cubicBezTo>
                  <a:pt x="1972" y="758"/>
                  <a:pt x="1973" y="760"/>
                  <a:pt x="1974" y="762"/>
                </a:cubicBezTo>
                <a:cubicBezTo>
                  <a:pt x="1973" y="762"/>
                  <a:pt x="1973" y="762"/>
                  <a:pt x="1973" y="762"/>
                </a:cubicBezTo>
                <a:cubicBezTo>
                  <a:pt x="1972" y="762"/>
                  <a:pt x="1969" y="761"/>
                  <a:pt x="1968" y="763"/>
                </a:cubicBezTo>
                <a:cubicBezTo>
                  <a:pt x="1969" y="766"/>
                  <a:pt x="1971" y="768"/>
                  <a:pt x="1973" y="769"/>
                </a:cubicBezTo>
                <a:cubicBezTo>
                  <a:pt x="1974" y="770"/>
                  <a:pt x="1975" y="770"/>
                  <a:pt x="1976" y="771"/>
                </a:cubicBezTo>
                <a:close/>
                <a:moveTo>
                  <a:pt x="2000" y="748"/>
                </a:moveTo>
                <a:cubicBezTo>
                  <a:pt x="2000" y="747"/>
                  <a:pt x="2000" y="747"/>
                  <a:pt x="2000" y="747"/>
                </a:cubicBezTo>
                <a:cubicBezTo>
                  <a:pt x="2001" y="747"/>
                  <a:pt x="2001" y="748"/>
                  <a:pt x="2002" y="749"/>
                </a:cubicBezTo>
                <a:cubicBezTo>
                  <a:pt x="2001" y="750"/>
                  <a:pt x="2001" y="750"/>
                  <a:pt x="2001" y="751"/>
                </a:cubicBezTo>
                <a:cubicBezTo>
                  <a:pt x="2000" y="751"/>
                  <a:pt x="1999" y="751"/>
                  <a:pt x="1999" y="752"/>
                </a:cubicBezTo>
                <a:cubicBezTo>
                  <a:pt x="1999" y="753"/>
                  <a:pt x="2000" y="753"/>
                  <a:pt x="2000" y="754"/>
                </a:cubicBezTo>
                <a:cubicBezTo>
                  <a:pt x="2000" y="754"/>
                  <a:pt x="2000" y="755"/>
                  <a:pt x="1999" y="755"/>
                </a:cubicBezTo>
                <a:cubicBezTo>
                  <a:pt x="1998" y="755"/>
                  <a:pt x="1997" y="755"/>
                  <a:pt x="1995" y="755"/>
                </a:cubicBezTo>
                <a:cubicBezTo>
                  <a:pt x="1995" y="758"/>
                  <a:pt x="1989" y="759"/>
                  <a:pt x="1985" y="759"/>
                </a:cubicBezTo>
                <a:cubicBezTo>
                  <a:pt x="1984" y="759"/>
                  <a:pt x="1984" y="758"/>
                  <a:pt x="1983" y="758"/>
                </a:cubicBezTo>
                <a:cubicBezTo>
                  <a:pt x="1982" y="758"/>
                  <a:pt x="1982" y="758"/>
                  <a:pt x="1981" y="758"/>
                </a:cubicBezTo>
                <a:cubicBezTo>
                  <a:pt x="1980" y="757"/>
                  <a:pt x="1978" y="757"/>
                  <a:pt x="1977" y="756"/>
                </a:cubicBezTo>
                <a:cubicBezTo>
                  <a:pt x="1977" y="755"/>
                  <a:pt x="1977" y="755"/>
                  <a:pt x="1977" y="755"/>
                </a:cubicBezTo>
                <a:cubicBezTo>
                  <a:pt x="1980" y="755"/>
                  <a:pt x="1984" y="756"/>
                  <a:pt x="1986" y="754"/>
                </a:cubicBezTo>
                <a:cubicBezTo>
                  <a:pt x="1986" y="754"/>
                  <a:pt x="1986" y="754"/>
                  <a:pt x="1987" y="753"/>
                </a:cubicBezTo>
                <a:cubicBezTo>
                  <a:pt x="1987" y="753"/>
                  <a:pt x="1987" y="753"/>
                  <a:pt x="1987" y="753"/>
                </a:cubicBezTo>
                <a:cubicBezTo>
                  <a:pt x="1988" y="755"/>
                  <a:pt x="1991" y="755"/>
                  <a:pt x="1993" y="754"/>
                </a:cubicBezTo>
                <a:cubicBezTo>
                  <a:pt x="1994" y="753"/>
                  <a:pt x="1994" y="752"/>
                  <a:pt x="1995" y="751"/>
                </a:cubicBezTo>
                <a:cubicBezTo>
                  <a:pt x="1996" y="751"/>
                  <a:pt x="1996" y="751"/>
                  <a:pt x="1997" y="751"/>
                </a:cubicBezTo>
                <a:cubicBezTo>
                  <a:pt x="1997" y="751"/>
                  <a:pt x="1997" y="751"/>
                  <a:pt x="1997" y="751"/>
                </a:cubicBezTo>
                <a:cubicBezTo>
                  <a:pt x="1997" y="750"/>
                  <a:pt x="1997" y="748"/>
                  <a:pt x="1997" y="747"/>
                </a:cubicBezTo>
                <a:cubicBezTo>
                  <a:pt x="1998" y="747"/>
                  <a:pt x="1999" y="748"/>
                  <a:pt x="2000" y="748"/>
                </a:cubicBezTo>
                <a:close/>
                <a:moveTo>
                  <a:pt x="2008" y="886"/>
                </a:moveTo>
                <a:cubicBezTo>
                  <a:pt x="2008" y="884"/>
                  <a:pt x="2008" y="883"/>
                  <a:pt x="2009" y="882"/>
                </a:cubicBezTo>
                <a:cubicBezTo>
                  <a:pt x="2009" y="882"/>
                  <a:pt x="2009" y="882"/>
                  <a:pt x="2009" y="882"/>
                </a:cubicBezTo>
                <a:cubicBezTo>
                  <a:pt x="2009" y="881"/>
                  <a:pt x="2009" y="881"/>
                  <a:pt x="2009" y="881"/>
                </a:cubicBezTo>
                <a:cubicBezTo>
                  <a:pt x="2012" y="883"/>
                  <a:pt x="2009" y="884"/>
                  <a:pt x="2008" y="886"/>
                </a:cubicBezTo>
                <a:cubicBezTo>
                  <a:pt x="2008" y="886"/>
                  <a:pt x="2008" y="886"/>
                  <a:pt x="2008" y="886"/>
                </a:cubicBezTo>
                <a:close/>
                <a:moveTo>
                  <a:pt x="1756" y="889"/>
                </a:moveTo>
                <a:cubicBezTo>
                  <a:pt x="1757" y="890"/>
                  <a:pt x="1757" y="891"/>
                  <a:pt x="1758" y="892"/>
                </a:cubicBezTo>
                <a:cubicBezTo>
                  <a:pt x="1759" y="893"/>
                  <a:pt x="1759" y="893"/>
                  <a:pt x="1760" y="893"/>
                </a:cubicBezTo>
                <a:cubicBezTo>
                  <a:pt x="1760" y="894"/>
                  <a:pt x="1761" y="894"/>
                  <a:pt x="1761" y="894"/>
                </a:cubicBezTo>
                <a:cubicBezTo>
                  <a:pt x="1761" y="894"/>
                  <a:pt x="1761" y="894"/>
                  <a:pt x="1761" y="894"/>
                </a:cubicBezTo>
                <a:cubicBezTo>
                  <a:pt x="1762" y="894"/>
                  <a:pt x="1762" y="894"/>
                  <a:pt x="1762" y="894"/>
                </a:cubicBezTo>
                <a:cubicBezTo>
                  <a:pt x="1762" y="893"/>
                  <a:pt x="1762" y="892"/>
                  <a:pt x="1762" y="892"/>
                </a:cubicBezTo>
                <a:cubicBezTo>
                  <a:pt x="1762" y="892"/>
                  <a:pt x="1762" y="892"/>
                  <a:pt x="1762" y="892"/>
                </a:cubicBezTo>
                <a:cubicBezTo>
                  <a:pt x="1762" y="892"/>
                  <a:pt x="1763" y="893"/>
                  <a:pt x="1763" y="893"/>
                </a:cubicBezTo>
                <a:cubicBezTo>
                  <a:pt x="1763" y="893"/>
                  <a:pt x="1764" y="893"/>
                  <a:pt x="1764" y="893"/>
                </a:cubicBezTo>
                <a:cubicBezTo>
                  <a:pt x="1764" y="891"/>
                  <a:pt x="1764" y="890"/>
                  <a:pt x="1764" y="889"/>
                </a:cubicBezTo>
                <a:cubicBezTo>
                  <a:pt x="1762" y="887"/>
                  <a:pt x="1761" y="885"/>
                  <a:pt x="1759" y="883"/>
                </a:cubicBezTo>
                <a:cubicBezTo>
                  <a:pt x="1759" y="882"/>
                  <a:pt x="1758" y="882"/>
                  <a:pt x="1758" y="881"/>
                </a:cubicBezTo>
                <a:cubicBezTo>
                  <a:pt x="1757" y="878"/>
                  <a:pt x="1760" y="876"/>
                  <a:pt x="1760" y="873"/>
                </a:cubicBezTo>
                <a:cubicBezTo>
                  <a:pt x="1760" y="873"/>
                  <a:pt x="1760" y="873"/>
                  <a:pt x="1760" y="872"/>
                </a:cubicBezTo>
                <a:cubicBezTo>
                  <a:pt x="1760" y="871"/>
                  <a:pt x="1760" y="871"/>
                  <a:pt x="1760" y="870"/>
                </a:cubicBezTo>
                <a:cubicBezTo>
                  <a:pt x="1760" y="869"/>
                  <a:pt x="1759" y="869"/>
                  <a:pt x="1759" y="868"/>
                </a:cubicBezTo>
                <a:cubicBezTo>
                  <a:pt x="1760" y="867"/>
                  <a:pt x="1760" y="865"/>
                  <a:pt x="1761" y="864"/>
                </a:cubicBezTo>
                <a:cubicBezTo>
                  <a:pt x="1761" y="864"/>
                  <a:pt x="1761" y="864"/>
                  <a:pt x="1762" y="864"/>
                </a:cubicBezTo>
                <a:cubicBezTo>
                  <a:pt x="1761" y="865"/>
                  <a:pt x="1762" y="867"/>
                  <a:pt x="1763" y="867"/>
                </a:cubicBezTo>
                <a:cubicBezTo>
                  <a:pt x="1764" y="866"/>
                  <a:pt x="1764" y="866"/>
                  <a:pt x="1764" y="865"/>
                </a:cubicBezTo>
                <a:cubicBezTo>
                  <a:pt x="1765" y="864"/>
                  <a:pt x="1766" y="862"/>
                  <a:pt x="1767" y="861"/>
                </a:cubicBezTo>
                <a:cubicBezTo>
                  <a:pt x="1768" y="861"/>
                  <a:pt x="1768" y="861"/>
                  <a:pt x="1769" y="860"/>
                </a:cubicBezTo>
                <a:cubicBezTo>
                  <a:pt x="1770" y="860"/>
                  <a:pt x="1771" y="859"/>
                  <a:pt x="1771" y="859"/>
                </a:cubicBezTo>
                <a:cubicBezTo>
                  <a:pt x="1773" y="857"/>
                  <a:pt x="1774" y="855"/>
                  <a:pt x="1777" y="854"/>
                </a:cubicBezTo>
                <a:cubicBezTo>
                  <a:pt x="1778" y="854"/>
                  <a:pt x="1781" y="854"/>
                  <a:pt x="1783" y="853"/>
                </a:cubicBezTo>
                <a:cubicBezTo>
                  <a:pt x="1784" y="853"/>
                  <a:pt x="1785" y="853"/>
                  <a:pt x="1785" y="852"/>
                </a:cubicBezTo>
                <a:cubicBezTo>
                  <a:pt x="1786" y="852"/>
                  <a:pt x="1786" y="851"/>
                  <a:pt x="1787" y="851"/>
                </a:cubicBezTo>
                <a:cubicBezTo>
                  <a:pt x="1788" y="850"/>
                  <a:pt x="1790" y="850"/>
                  <a:pt x="1792" y="849"/>
                </a:cubicBezTo>
                <a:cubicBezTo>
                  <a:pt x="1792" y="849"/>
                  <a:pt x="1792" y="849"/>
                  <a:pt x="1793" y="849"/>
                </a:cubicBezTo>
                <a:cubicBezTo>
                  <a:pt x="1793" y="848"/>
                  <a:pt x="1793" y="848"/>
                  <a:pt x="1793" y="848"/>
                </a:cubicBezTo>
                <a:cubicBezTo>
                  <a:pt x="1794" y="847"/>
                  <a:pt x="1796" y="848"/>
                  <a:pt x="1796" y="848"/>
                </a:cubicBezTo>
                <a:cubicBezTo>
                  <a:pt x="1798" y="847"/>
                  <a:pt x="1800" y="846"/>
                  <a:pt x="1803" y="845"/>
                </a:cubicBezTo>
                <a:cubicBezTo>
                  <a:pt x="1804" y="845"/>
                  <a:pt x="1806" y="844"/>
                  <a:pt x="1806" y="843"/>
                </a:cubicBezTo>
                <a:cubicBezTo>
                  <a:pt x="1807" y="842"/>
                  <a:pt x="1808" y="840"/>
                  <a:pt x="1809" y="839"/>
                </a:cubicBezTo>
                <a:cubicBezTo>
                  <a:pt x="1809" y="838"/>
                  <a:pt x="1809" y="838"/>
                  <a:pt x="1809" y="837"/>
                </a:cubicBezTo>
                <a:cubicBezTo>
                  <a:pt x="1810" y="837"/>
                  <a:pt x="1810" y="837"/>
                  <a:pt x="1811" y="837"/>
                </a:cubicBezTo>
                <a:cubicBezTo>
                  <a:pt x="1811" y="836"/>
                  <a:pt x="1812" y="836"/>
                  <a:pt x="1812" y="835"/>
                </a:cubicBezTo>
                <a:cubicBezTo>
                  <a:pt x="1813" y="835"/>
                  <a:pt x="1813" y="834"/>
                  <a:pt x="1813" y="834"/>
                </a:cubicBezTo>
                <a:cubicBezTo>
                  <a:pt x="1813" y="834"/>
                  <a:pt x="1812" y="834"/>
                  <a:pt x="1812" y="833"/>
                </a:cubicBezTo>
                <a:cubicBezTo>
                  <a:pt x="1812" y="833"/>
                  <a:pt x="1812" y="833"/>
                  <a:pt x="1812" y="832"/>
                </a:cubicBezTo>
                <a:cubicBezTo>
                  <a:pt x="1811" y="831"/>
                  <a:pt x="1812" y="830"/>
                  <a:pt x="1812" y="829"/>
                </a:cubicBezTo>
                <a:cubicBezTo>
                  <a:pt x="1812" y="829"/>
                  <a:pt x="1812" y="828"/>
                  <a:pt x="1813" y="828"/>
                </a:cubicBezTo>
                <a:cubicBezTo>
                  <a:pt x="1814" y="827"/>
                  <a:pt x="1815" y="826"/>
                  <a:pt x="1816" y="826"/>
                </a:cubicBezTo>
                <a:cubicBezTo>
                  <a:pt x="1815" y="825"/>
                  <a:pt x="1816" y="825"/>
                  <a:pt x="1816" y="824"/>
                </a:cubicBezTo>
                <a:cubicBezTo>
                  <a:pt x="1817" y="825"/>
                  <a:pt x="1817" y="825"/>
                  <a:pt x="1818" y="826"/>
                </a:cubicBezTo>
                <a:cubicBezTo>
                  <a:pt x="1818" y="826"/>
                  <a:pt x="1818" y="826"/>
                  <a:pt x="1818" y="827"/>
                </a:cubicBezTo>
                <a:cubicBezTo>
                  <a:pt x="1819" y="827"/>
                  <a:pt x="1819" y="829"/>
                  <a:pt x="1820" y="829"/>
                </a:cubicBezTo>
                <a:cubicBezTo>
                  <a:pt x="1820" y="829"/>
                  <a:pt x="1821" y="830"/>
                  <a:pt x="1821" y="830"/>
                </a:cubicBezTo>
                <a:cubicBezTo>
                  <a:pt x="1821" y="829"/>
                  <a:pt x="1821" y="828"/>
                  <a:pt x="1821" y="828"/>
                </a:cubicBezTo>
                <a:cubicBezTo>
                  <a:pt x="1822" y="828"/>
                  <a:pt x="1822" y="828"/>
                  <a:pt x="1823" y="827"/>
                </a:cubicBezTo>
                <a:cubicBezTo>
                  <a:pt x="1823" y="827"/>
                  <a:pt x="1823" y="827"/>
                  <a:pt x="1823" y="826"/>
                </a:cubicBezTo>
                <a:cubicBezTo>
                  <a:pt x="1823" y="826"/>
                  <a:pt x="1821" y="826"/>
                  <a:pt x="1821" y="825"/>
                </a:cubicBezTo>
                <a:cubicBezTo>
                  <a:pt x="1820" y="824"/>
                  <a:pt x="1822" y="823"/>
                  <a:pt x="1821" y="823"/>
                </a:cubicBezTo>
                <a:cubicBezTo>
                  <a:pt x="1821" y="823"/>
                  <a:pt x="1821" y="823"/>
                  <a:pt x="1821" y="822"/>
                </a:cubicBezTo>
                <a:cubicBezTo>
                  <a:pt x="1821" y="822"/>
                  <a:pt x="1822" y="822"/>
                  <a:pt x="1824" y="822"/>
                </a:cubicBezTo>
                <a:cubicBezTo>
                  <a:pt x="1824" y="822"/>
                  <a:pt x="1824" y="822"/>
                  <a:pt x="1824" y="823"/>
                </a:cubicBezTo>
                <a:cubicBezTo>
                  <a:pt x="1825" y="823"/>
                  <a:pt x="1825" y="824"/>
                  <a:pt x="1826" y="824"/>
                </a:cubicBezTo>
                <a:cubicBezTo>
                  <a:pt x="1826" y="823"/>
                  <a:pt x="1826" y="823"/>
                  <a:pt x="1826" y="822"/>
                </a:cubicBezTo>
                <a:cubicBezTo>
                  <a:pt x="1827" y="822"/>
                  <a:pt x="1827" y="820"/>
                  <a:pt x="1828" y="819"/>
                </a:cubicBezTo>
                <a:cubicBezTo>
                  <a:pt x="1828" y="819"/>
                  <a:pt x="1827" y="819"/>
                  <a:pt x="1827" y="819"/>
                </a:cubicBezTo>
                <a:cubicBezTo>
                  <a:pt x="1827" y="819"/>
                  <a:pt x="1826" y="820"/>
                  <a:pt x="1826" y="820"/>
                </a:cubicBezTo>
                <a:cubicBezTo>
                  <a:pt x="1826" y="819"/>
                  <a:pt x="1826" y="819"/>
                  <a:pt x="1826" y="819"/>
                </a:cubicBezTo>
                <a:cubicBezTo>
                  <a:pt x="1825" y="818"/>
                  <a:pt x="1828" y="817"/>
                  <a:pt x="1828" y="816"/>
                </a:cubicBezTo>
                <a:cubicBezTo>
                  <a:pt x="1829" y="816"/>
                  <a:pt x="1829" y="816"/>
                  <a:pt x="1829" y="816"/>
                </a:cubicBezTo>
                <a:cubicBezTo>
                  <a:pt x="1829" y="816"/>
                  <a:pt x="1829" y="816"/>
                  <a:pt x="1829" y="816"/>
                </a:cubicBezTo>
                <a:cubicBezTo>
                  <a:pt x="1829" y="816"/>
                  <a:pt x="1829" y="816"/>
                  <a:pt x="1829" y="816"/>
                </a:cubicBezTo>
                <a:cubicBezTo>
                  <a:pt x="1829" y="815"/>
                  <a:pt x="1830" y="815"/>
                  <a:pt x="1830" y="815"/>
                </a:cubicBezTo>
                <a:cubicBezTo>
                  <a:pt x="1831" y="815"/>
                  <a:pt x="1832" y="816"/>
                  <a:pt x="1832" y="815"/>
                </a:cubicBezTo>
                <a:cubicBezTo>
                  <a:pt x="1832" y="814"/>
                  <a:pt x="1831" y="814"/>
                  <a:pt x="1831" y="813"/>
                </a:cubicBezTo>
                <a:cubicBezTo>
                  <a:pt x="1831" y="812"/>
                  <a:pt x="1832" y="812"/>
                  <a:pt x="1833" y="812"/>
                </a:cubicBezTo>
                <a:cubicBezTo>
                  <a:pt x="1834" y="811"/>
                  <a:pt x="1834" y="811"/>
                  <a:pt x="1834" y="811"/>
                </a:cubicBezTo>
                <a:cubicBezTo>
                  <a:pt x="1834" y="811"/>
                  <a:pt x="1835" y="812"/>
                  <a:pt x="1835" y="812"/>
                </a:cubicBezTo>
                <a:cubicBezTo>
                  <a:pt x="1835" y="812"/>
                  <a:pt x="1835" y="812"/>
                  <a:pt x="1835" y="812"/>
                </a:cubicBezTo>
                <a:cubicBezTo>
                  <a:pt x="1835" y="811"/>
                  <a:pt x="1836" y="810"/>
                  <a:pt x="1836" y="810"/>
                </a:cubicBezTo>
                <a:cubicBezTo>
                  <a:pt x="1836" y="809"/>
                  <a:pt x="1836" y="809"/>
                  <a:pt x="1836" y="808"/>
                </a:cubicBezTo>
                <a:cubicBezTo>
                  <a:pt x="1836" y="808"/>
                  <a:pt x="1836" y="808"/>
                  <a:pt x="1836" y="808"/>
                </a:cubicBezTo>
                <a:cubicBezTo>
                  <a:pt x="1837" y="808"/>
                  <a:pt x="1837" y="809"/>
                  <a:pt x="1838" y="808"/>
                </a:cubicBezTo>
                <a:cubicBezTo>
                  <a:pt x="1838" y="808"/>
                  <a:pt x="1838" y="808"/>
                  <a:pt x="1838" y="808"/>
                </a:cubicBezTo>
                <a:cubicBezTo>
                  <a:pt x="1839" y="808"/>
                  <a:pt x="1839" y="809"/>
                  <a:pt x="1839" y="809"/>
                </a:cubicBezTo>
                <a:cubicBezTo>
                  <a:pt x="1839" y="809"/>
                  <a:pt x="1839" y="809"/>
                  <a:pt x="1839" y="809"/>
                </a:cubicBezTo>
                <a:cubicBezTo>
                  <a:pt x="1840" y="808"/>
                  <a:pt x="1840" y="807"/>
                  <a:pt x="1841" y="807"/>
                </a:cubicBezTo>
                <a:cubicBezTo>
                  <a:pt x="1842" y="806"/>
                  <a:pt x="1843" y="807"/>
                  <a:pt x="1843" y="807"/>
                </a:cubicBezTo>
                <a:cubicBezTo>
                  <a:pt x="1845" y="808"/>
                  <a:pt x="1846" y="809"/>
                  <a:pt x="1848" y="810"/>
                </a:cubicBezTo>
                <a:cubicBezTo>
                  <a:pt x="1848" y="810"/>
                  <a:pt x="1849" y="811"/>
                  <a:pt x="1849" y="811"/>
                </a:cubicBezTo>
                <a:cubicBezTo>
                  <a:pt x="1850" y="811"/>
                  <a:pt x="1850" y="811"/>
                  <a:pt x="1850" y="812"/>
                </a:cubicBezTo>
                <a:cubicBezTo>
                  <a:pt x="1850" y="812"/>
                  <a:pt x="1849" y="812"/>
                  <a:pt x="1849" y="813"/>
                </a:cubicBezTo>
                <a:cubicBezTo>
                  <a:pt x="1849" y="813"/>
                  <a:pt x="1849" y="813"/>
                  <a:pt x="1849" y="813"/>
                </a:cubicBezTo>
                <a:cubicBezTo>
                  <a:pt x="1849" y="814"/>
                  <a:pt x="1849" y="815"/>
                  <a:pt x="1849" y="816"/>
                </a:cubicBezTo>
                <a:cubicBezTo>
                  <a:pt x="1851" y="816"/>
                  <a:pt x="1850" y="813"/>
                  <a:pt x="1851" y="814"/>
                </a:cubicBezTo>
                <a:cubicBezTo>
                  <a:pt x="1851" y="813"/>
                  <a:pt x="1851" y="813"/>
                  <a:pt x="1851" y="812"/>
                </a:cubicBezTo>
                <a:cubicBezTo>
                  <a:pt x="1853" y="812"/>
                  <a:pt x="1854" y="812"/>
                  <a:pt x="1855" y="813"/>
                </a:cubicBezTo>
                <a:cubicBezTo>
                  <a:pt x="1855" y="813"/>
                  <a:pt x="1856" y="813"/>
                  <a:pt x="1856" y="813"/>
                </a:cubicBezTo>
                <a:cubicBezTo>
                  <a:pt x="1856" y="813"/>
                  <a:pt x="1856" y="814"/>
                  <a:pt x="1856" y="814"/>
                </a:cubicBezTo>
                <a:cubicBezTo>
                  <a:pt x="1856" y="814"/>
                  <a:pt x="1856" y="814"/>
                  <a:pt x="1856" y="814"/>
                </a:cubicBezTo>
                <a:cubicBezTo>
                  <a:pt x="1857" y="814"/>
                  <a:pt x="1858" y="813"/>
                  <a:pt x="1858" y="813"/>
                </a:cubicBezTo>
                <a:cubicBezTo>
                  <a:pt x="1858" y="813"/>
                  <a:pt x="1859" y="814"/>
                  <a:pt x="1859" y="814"/>
                </a:cubicBezTo>
                <a:cubicBezTo>
                  <a:pt x="1860" y="813"/>
                  <a:pt x="1860" y="813"/>
                  <a:pt x="1860" y="811"/>
                </a:cubicBezTo>
                <a:cubicBezTo>
                  <a:pt x="1860" y="811"/>
                  <a:pt x="1860" y="811"/>
                  <a:pt x="1860" y="811"/>
                </a:cubicBezTo>
                <a:cubicBezTo>
                  <a:pt x="1860" y="810"/>
                  <a:pt x="1859" y="810"/>
                  <a:pt x="1858" y="810"/>
                </a:cubicBezTo>
                <a:cubicBezTo>
                  <a:pt x="1858" y="808"/>
                  <a:pt x="1859" y="807"/>
                  <a:pt x="1860" y="806"/>
                </a:cubicBezTo>
                <a:cubicBezTo>
                  <a:pt x="1861" y="805"/>
                  <a:pt x="1860" y="805"/>
                  <a:pt x="1861" y="805"/>
                </a:cubicBezTo>
                <a:cubicBezTo>
                  <a:pt x="1862" y="804"/>
                  <a:pt x="1863" y="804"/>
                  <a:pt x="1864" y="803"/>
                </a:cubicBezTo>
                <a:cubicBezTo>
                  <a:pt x="1864" y="803"/>
                  <a:pt x="1864" y="803"/>
                  <a:pt x="1864" y="803"/>
                </a:cubicBezTo>
                <a:cubicBezTo>
                  <a:pt x="1863" y="803"/>
                  <a:pt x="1863" y="802"/>
                  <a:pt x="1863" y="801"/>
                </a:cubicBezTo>
                <a:cubicBezTo>
                  <a:pt x="1863" y="801"/>
                  <a:pt x="1864" y="800"/>
                  <a:pt x="1864" y="800"/>
                </a:cubicBezTo>
                <a:cubicBezTo>
                  <a:pt x="1865" y="799"/>
                  <a:pt x="1866" y="799"/>
                  <a:pt x="1866" y="798"/>
                </a:cubicBezTo>
                <a:cubicBezTo>
                  <a:pt x="1866" y="798"/>
                  <a:pt x="1866" y="798"/>
                  <a:pt x="1866" y="798"/>
                </a:cubicBezTo>
                <a:cubicBezTo>
                  <a:pt x="1866" y="798"/>
                  <a:pt x="1867" y="798"/>
                  <a:pt x="1867" y="798"/>
                </a:cubicBezTo>
                <a:cubicBezTo>
                  <a:pt x="1868" y="798"/>
                  <a:pt x="1868" y="797"/>
                  <a:pt x="1868" y="797"/>
                </a:cubicBezTo>
                <a:cubicBezTo>
                  <a:pt x="1870" y="797"/>
                  <a:pt x="1872" y="797"/>
                  <a:pt x="1874" y="796"/>
                </a:cubicBezTo>
                <a:cubicBezTo>
                  <a:pt x="1875" y="796"/>
                  <a:pt x="1876" y="796"/>
                  <a:pt x="1877" y="797"/>
                </a:cubicBezTo>
                <a:cubicBezTo>
                  <a:pt x="1877" y="797"/>
                  <a:pt x="1877" y="797"/>
                  <a:pt x="1877" y="797"/>
                </a:cubicBezTo>
                <a:cubicBezTo>
                  <a:pt x="1877" y="796"/>
                  <a:pt x="1879" y="796"/>
                  <a:pt x="1879" y="796"/>
                </a:cubicBezTo>
                <a:cubicBezTo>
                  <a:pt x="1879" y="795"/>
                  <a:pt x="1879" y="795"/>
                  <a:pt x="1879" y="795"/>
                </a:cubicBezTo>
                <a:cubicBezTo>
                  <a:pt x="1878" y="793"/>
                  <a:pt x="1878" y="792"/>
                  <a:pt x="1877" y="792"/>
                </a:cubicBezTo>
                <a:cubicBezTo>
                  <a:pt x="1876" y="793"/>
                  <a:pt x="1874" y="793"/>
                  <a:pt x="1874" y="792"/>
                </a:cubicBezTo>
                <a:cubicBezTo>
                  <a:pt x="1874" y="792"/>
                  <a:pt x="1874" y="791"/>
                  <a:pt x="1874" y="791"/>
                </a:cubicBezTo>
                <a:cubicBezTo>
                  <a:pt x="1875" y="791"/>
                  <a:pt x="1875" y="791"/>
                  <a:pt x="1875" y="792"/>
                </a:cubicBezTo>
                <a:cubicBezTo>
                  <a:pt x="1876" y="791"/>
                  <a:pt x="1876" y="791"/>
                  <a:pt x="1877" y="791"/>
                </a:cubicBezTo>
                <a:cubicBezTo>
                  <a:pt x="1878" y="790"/>
                  <a:pt x="1878" y="792"/>
                  <a:pt x="1879" y="792"/>
                </a:cubicBezTo>
                <a:cubicBezTo>
                  <a:pt x="1879" y="792"/>
                  <a:pt x="1879" y="792"/>
                  <a:pt x="1879" y="792"/>
                </a:cubicBezTo>
                <a:cubicBezTo>
                  <a:pt x="1879" y="792"/>
                  <a:pt x="1879" y="792"/>
                  <a:pt x="1880" y="792"/>
                </a:cubicBezTo>
                <a:cubicBezTo>
                  <a:pt x="1880" y="792"/>
                  <a:pt x="1881" y="792"/>
                  <a:pt x="1881" y="792"/>
                </a:cubicBezTo>
                <a:cubicBezTo>
                  <a:pt x="1882" y="793"/>
                  <a:pt x="1882" y="794"/>
                  <a:pt x="1883" y="794"/>
                </a:cubicBezTo>
                <a:cubicBezTo>
                  <a:pt x="1885" y="795"/>
                  <a:pt x="1885" y="793"/>
                  <a:pt x="1886" y="793"/>
                </a:cubicBezTo>
                <a:cubicBezTo>
                  <a:pt x="1887" y="794"/>
                  <a:pt x="1887" y="794"/>
                  <a:pt x="1887" y="795"/>
                </a:cubicBezTo>
                <a:cubicBezTo>
                  <a:pt x="1888" y="795"/>
                  <a:pt x="1889" y="795"/>
                  <a:pt x="1890" y="795"/>
                </a:cubicBezTo>
                <a:cubicBezTo>
                  <a:pt x="1892" y="794"/>
                  <a:pt x="1894" y="797"/>
                  <a:pt x="1895" y="797"/>
                </a:cubicBezTo>
                <a:cubicBezTo>
                  <a:pt x="1897" y="797"/>
                  <a:pt x="1897" y="795"/>
                  <a:pt x="1899" y="795"/>
                </a:cubicBezTo>
                <a:cubicBezTo>
                  <a:pt x="1899" y="795"/>
                  <a:pt x="1899" y="795"/>
                  <a:pt x="1899" y="795"/>
                </a:cubicBezTo>
                <a:cubicBezTo>
                  <a:pt x="1899" y="796"/>
                  <a:pt x="1899" y="796"/>
                  <a:pt x="1899" y="797"/>
                </a:cubicBezTo>
                <a:cubicBezTo>
                  <a:pt x="1899" y="796"/>
                  <a:pt x="1900" y="796"/>
                  <a:pt x="1901" y="796"/>
                </a:cubicBezTo>
                <a:cubicBezTo>
                  <a:pt x="1901" y="797"/>
                  <a:pt x="1901" y="798"/>
                  <a:pt x="1902" y="798"/>
                </a:cubicBezTo>
                <a:cubicBezTo>
                  <a:pt x="1902" y="798"/>
                  <a:pt x="1902" y="798"/>
                  <a:pt x="1902" y="797"/>
                </a:cubicBezTo>
                <a:cubicBezTo>
                  <a:pt x="1903" y="797"/>
                  <a:pt x="1901" y="795"/>
                  <a:pt x="1903" y="795"/>
                </a:cubicBezTo>
                <a:cubicBezTo>
                  <a:pt x="1904" y="795"/>
                  <a:pt x="1904" y="796"/>
                  <a:pt x="1904" y="796"/>
                </a:cubicBezTo>
                <a:cubicBezTo>
                  <a:pt x="1904" y="796"/>
                  <a:pt x="1904" y="796"/>
                  <a:pt x="1904" y="796"/>
                </a:cubicBezTo>
                <a:cubicBezTo>
                  <a:pt x="1904" y="796"/>
                  <a:pt x="1905" y="796"/>
                  <a:pt x="1905" y="796"/>
                </a:cubicBezTo>
                <a:cubicBezTo>
                  <a:pt x="1906" y="796"/>
                  <a:pt x="1906" y="797"/>
                  <a:pt x="1907" y="797"/>
                </a:cubicBezTo>
                <a:cubicBezTo>
                  <a:pt x="1906" y="798"/>
                  <a:pt x="1906" y="799"/>
                  <a:pt x="1905" y="800"/>
                </a:cubicBezTo>
                <a:cubicBezTo>
                  <a:pt x="1905" y="800"/>
                  <a:pt x="1904" y="800"/>
                  <a:pt x="1904" y="801"/>
                </a:cubicBezTo>
                <a:cubicBezTo>
                  <a:pt x="1905" y="801"/>
                  <a:pt x="1905" y="801"/>
                  <a:pt x="1905" y="801"/>
                </a:cubicBezTo>
                <a:cubicBezTo>
                  <a:pt x="1905" y="801"/>
                  <a:pt x="1905" y="801"/>
                  <a:pt x="1905" y="801"/>
                </a:cubicBezTo>
                <a:cubicBezTo>
                  <a:pt x="1905" y="802"/>
                  <a:pt x="1904" y="802"/>
                  <a:pt x="1904" y="802"/>
                </a:cubicBezTo>
                <a:cubicBezTo>
                  <a:pt x="1903" y="800"/>
                  <a:pt x="1901" y="803"/>
                  <a:pt x="1900" y="803"/>
                </a:cubicBezTo>
                <a:cubicBezTo>
                  <a:pt x="1900" y="804"/>
                  <a:pt x="1899" y="805"/>
                  <a:pt x="1901" y="805"/>
                </a:cubicBezTo>
                <a:cubicBezTo>
                  <a:pt x="1901" y="806"/>
                  <a:pt x="1900" y="807"/>
                  <a:pt x="1900" y="807"/>
                </a:cubicBezTo>
                <a:cubicBezTo>
                  <a:pt x="1899" y="809"/>
                  <a:pt x="1898" y="810"/>
                  <a:pt x="1897" y="812"/>
                </a:cubicBezTo>
                <a:cubicBezTo>
                  <a:pt x="1897" y="812"/>
                  <a:pt x="1897" y="812"/>
                  <a:pt x="1897" y="813"/>
                </a:cubicBezTo>
                <a:cubicBezTo>
                  <a:pt x="1898" y="813"/>
                  <a:pt x="1899" y="814"/>
                  <a:pt x="1900" y="814"/>
                </a:cubicBezTo>
                <a:cubicBezTo>
                  <a:pt x="1900" y="814"/>
                  <a:pt x="1901" y="815"/>
                  <a:pt x="1902" y="815"/>
                </a:cubicBezTo>
                <a:cubicBezTo>
                  <a:pt x="1902" y="815"/>
                  <a:pt x="1902" y="816"/>
                  <a:pt x="1902" y="816"/>
                </a:cubicBezTo>
                <a:cubicBezTo>
                  <a:pt x="1902" y="816"/>
                  <a:pt x="1903" y="816"/>
                  <a:pt x="1903" y="817"/>
                </a:cubicBezTo>
                <a:cubicBezTo>
                  <a:pt x="1904" y="817"/>
                  <a:pt x="1905" y="818"/>
                  <a:pt x="1906" y="818"/>
                </a:cubicBezTo>
                <a:cubicBezTo>
                  <a:pt x="1907" y="818"/>
                  <a:pt x="1909" y="820"/>
                  <a:pt x="1910" y="820"/>
                </a:cubicBezTo>
                <a:cubicBezTo>
                  <a:pt x="1910" y="820"/>
                  <a:pt x="1911" y="820"/>
                  <a:pt x="1911" y="820"/>
                </a:cubicBezTo>
                <a:cubicBezTo>
                  <a:pt x="1911" y="821"/>
                  <a:pt x="1912" y="821"/>
                  <a:pt x="1912" y="821"/>
                </a:cubicBezTo>
                <a:cubicBezTo>
                  <a:pt x="1913" y="822"/>
                  <a:pt x="1913" y="823"/>
                  <a:pt x="1914" y="823"/>
                </a:cubicBezTo>
                <a:cubicBezTo>
                  <a:pt x="1915" y="823"/>
                  <a:pt x="1916" y="823"/>
                  <a:pt x="1916" y="824"/>
                </a:cubicBezTo>
                <a:cubicBezTo>
                  <a:pt x="1918" y="824"/>
                  <a:pt x="1920" y="824"/>
                  <a:pt x="1921" y="825"/>
                </a:cubicBezTo>
                <a:cubicBezTo>
                  <a:pt x="1921" y="825"/>
                  <a:pt x="1922" y="827"/>
                  <a:pt x="1922" y="828"/>
                </a:cubicBezTo>
                <a:cubicBezTo>
                  <a:pt x="1923" y="829"/>
                  <a:pt x="1923" y="828"/>
                  <a:pt x="1924" y="828"/>
                </a:cubicBezTo>
                <a:cubicBezTo>
                  <a:pt x="1925" y="828"/>
                  <a:pt x="1926" y="830"/>
                  <a:pt x="1927" y="830"/>
                </a:cubicBezTo>
                <a:cubicBezTo>
                  <a:pt x="1928" y="829"/>
                  <a:pt x="1930" y="829"/>
                  <a:pt x="1931" y="829"/>
                </a:cubicBezTo>
                <a:cubicBezTo>
                  <a:pt x="1932" y="828"/>
                  <a:pt x="1933" y="827"/>
                  <a:pt x="1933" y="826"/>
                </a:cubicBezTo>
                <a:cubicBezTo>
                  <a:pt x="1934" y="824"/>
                  <a:pt x="1935" y="822"/>
                  <a:pt x="1936" y="820"/>
                </a:cubicBezTo>
                <a:cubicBezTo>
                  <a:pt x="1936" y="819"/>
                  <a:pt x="1936" y="819"/>
                  <a:pt x="1936" y="818"/>
                </a:cubicBezTo>
                <a:cubicBezTo>
                  <a:pt x="1936" y="817"/>
                  <a:pt x="1936" y="815"/>
                  <a:pt x="1938" y="815"/>
                </a:cubicBezTo>
                <a:cubicBezTo>
                  <a:pt x="1937" y="814"/>
                  <a:pt x="1937" y="813"/>
                  <a:pt x="1937" y="812"/>
                </a:cubicBezTo>
                <a:cubicBezTo>
                  <a:pt x="1937" y="810"/>
                  <a:pt x="1937" y="809"/>
                  <a:pt x="1937" y="808"/>
                </a:cubicBezTo>
                <a:cubicBezTo>
                  <a:pt x="1937" y="808"/>
                  <a:pt x="1936" y="806"/>
                  <a:pt x="1937" y="805"/>
                </a:cubicBezTo>
                <a:cubicBezTo>
                  <a:pt x="1937" y="805"/>
                  <a:pt x="1938" y="804"/>
                  <a:pt x="1938" y="803"/>
                </a:cubicBezTo>
                <a:cubicBezTo>
                  <a:pt x="1938" y="803"/>
                  <a:pt x="1937" y="802"/>
                  <a:pt x="1937" y="802"/>
                </a:cubicBezTo>
                <a:cubicBezTo>
                  <a:pt x="1938" y="801"/>
                  <a:pt x="1939" y="800"/>
                  <a:pt x="1940" y="800"/>
                </a:cubicBezTo>
                <a:cubicBezTo>
                  <a:pt x="1939" y="799"/>
                  <a:pt x="1938" y="800"/>
                  <a:pt x="1937" y="799"/>
                </a:cubicBezTo>
                <a:cubicBezTo>
                  <a:pt x="1937" y="799"/>
                  <a:pt x="1938" y="798"/>
                  <a:pt x="1938" y="798"/>
                </a:cubicBezTo>
                <a:cubicBezTo>
                  <a:pt x="1938" y="797"/>
                  <a:pt x="1939" y="797"/>
                  <a:pt x="1939" y="796"/>
                </a:cubicBezTo>
                <a:cubicBezTo>
                  <a:pt x="1939" y="796"/>
                  <a:pt x="1940" y="796"/>
                  <a:pt x="1940" y="795"/>
                </a:cubicBezTo>
                <a:cubicBezTo>
                  <a:pt x="1941" y="793"/>
                  <a:pt x="1941" y="791"/>
                  <a:pt x="1942" y="790"/>
                </a:cubicBezTo>
                <a:cubicBezTo>
                  <a:pt x="1943" y="790"/>
                  <a:pt x="1943" y="789"/>
                  <a:pt x="1943" y="789"/>
                </a:cubicBezTo>
                <a:cubicBezTo>
                  <a:pt x="1943" y="790"/>
                  <a:pt x="1944" y="790"/>
                  <a:pt x="1944" y="791"/>
                </a:cubicBezTo>
                <a:cubicBezTo>
                  <a:pt x="1944" y="791"/>
                  <a:pt x="1945" y="791"/>
                  <a:pt x="1945" y="791"/>
                </a:cubicBezTo>
                <a:cubicBezTo>
                  <a:pt x="1945" y="792"/>
                  <a:pt x="1945" y="792"/>
                  <a:pt x="1945" y="793"/>
                </a:cubicBezTo>
                <a:cubicBezTo>
                  <a:pt x="1946" y="794"/>
                  <a:pt x="1946" y="796"/>
                  <a:pt x="1948" y="796"/>
                </a:cubicBezTo>
                <a:cubicBezTo>
                  <a:pt x="1947" y="797"/>
                  <a:pt x="1947" y="797"/>
                  <a:pt x="1947" y="798"/>
                </a:cubicBezTo>
                <a:cubicBezTo>
                  <a:pt x="1949" y="799"/>
                  <a:pt x="1950" y="800"/>
                  <a:pt x="1950" y="802"/>
                </a:cubicBezTo>
                <a:cubicBezTo>
                  <a:pt x="1950" y="804"/>
                  <a:pt x="1950" y="806"/>
                  <a:pt x="1950" y="807"/>
                </a:cubicBezTo>
                <a:cubicBezTo>
                  <a:pt x="1950" y="808"/>
                  <a:pt x="1950" y="808"/>
                  <a:pt x="1951" y="809"/>
                </a:cubicBezTo>
                <a:cubicBezTo>
                  <a:pt x="1951" y="809"/>
                  <a:pt x="1951" y="809"/>
                  <a:pt x="1951" y="810"/>
                </a:cubicBezTo>
                <a:cubicBezTo>
                  <a:pt x="1951" y="810"/>
                  <a:pt x="1952" y="811"/>
                  <a:pt x="1953" y="811"/>
                </a:cubicBezTo>
                <a:cubicBezTo>
                  <a:pt x="1953" y="810"/>
                  <a:pt x="1954" y="811"/>
                  <a:pt x="1955" y="810"/>
                </a:cubicBezTo>
                <a:cubicBezTo>
                  <a:pt x="1956" y="810"/>
                  <a:pt x="1956" y="810"/>
                  <a:pt x="1956" y="810"/>
                </a:cubicBezTo>
                <a:cubicBezTo>
                  <a:pt x="1957" y="810"/>
                  <a:pt x="1957" y="811"/>
                  <a:pt x="1957" y="812"/>
                </a:cubicBezTo>
                <a:cubicBezTo>
                  <a:pt x="1959" y="812"/>
                  <a:pt x="1959" y="814"/>
                  <a:pt x="1961" y="815"/>
                </a:cubicBezTo>
                <a:cubicBezTo>
                  <a:pt x="1960" y="816"/>
                  <a:pt x="1962" y="816"/>
                  <a:pt x="1961" y="817"/>
                </a:cubicBezTo>
                <a:cubicBezTo>
                  <a:pt x="1961" y="817"/>
                  <a:pt x="1961" y="817"/>
                  <a:pt x="1961" y="817"/>
                </a:cubicBezTo>
                <a:cubicBezTo>
                  <a:pt x="1961" y="818"/>
                  <a:pt x="1962" y="819"/>
                  <a:pt x="1962" y="821"/>
                </a:cubicBezTo>
                <a:cubicBezTo>
                  <a:pt x="1962" y="822"/>
                  <a:pt x="1962" y="823"/>
                  <a:pt x="1962" y="824"/>
                </a:cubicBezTo>
                <a:cubicBezTo>
                  <a:pt x="1962" y="825"/>
                  <a:pt x="1964" y="826"/>
                  <a:pt x="1965" y="828"/>
                </a:cubicBezTo>
                <a:cubicBezTo>
                  <a:pt x="1965" y="828"/>
                  <a:pt x="1966" y="829"/>
                  <a:pt x="1966" y="829"/>
                </a:cubicBezTo>
                <a:cubicBezTo>
                  <a:pt x="1966" y="830"/>
                  <a:pt x="1966" y="831"/>
                  <a:pt x="1966" y="832"/>
                </a:cubicBezTo>
                <a:cubicBezTo>
                  <a:pt x="1966" y="832"/>
                  <a:pt x="1966" y="833"/>
                  <a:pt x="1966" y="833"/>
                </a:cubicBezTo>
                <a:cubicBezTo>
                  <a:pt x="1965" y="834"/>
                  <a:pt x="1966" y="836"/>
                  <a:pt x="1967" y="836"/>
                </a:cubicBezTo>
                <a:cubicBezTo>
                  <a:pt x="1967" y="839"/>
                  <a:pt x="1967" y="840"/>
                  <a:pt x="1970" y="841"/>
                </a:cubicBezTo>
                <a:cubicBezTo>
                  <a:pt x="1970" y="842"/>
                  <a:pt x="1970" y="842"/>
                  <a:pt x="1971" y="842"/>
                </a:cubicBezTo>
                <a:cubicBezTo>
                  <a:pt x="1972" y="843"/>
                  <a:pt x="1973" y="843"/>
                  <a:pt x="1974" y="842"/>
                </a:cubicBezTo>
                <a:cubicBezTo>
                  <a:pt x="1975" y="843"/>
                  <a:pt x="1975" y="844"/>
                  <a:pt x="1974" y="844"/>
                </a:cubicBezTo>
                <a:cubicBezTo>
                  <a:pt x="1974" y="844"/>
                  <a:pt x="1974" y="844"/>
                  <a:pt x="1974" y="844"/>
                </a:cubicBezTo>
                <a:cubicBezTo>
                  <a:pt x="1974" y="845"/>
                  <a:pt x="1975" y="845"/>
                  <a:pt x="1976" y="845"/>
                </a:cubicBezTo>
                <a:cubicBezTo>
                  <a:pt x="1976" y="845"/>
                  <a:pt x="1976" y="845"/>
                  <a:pt x="1976" y="845"/>
                </a:cubicBezTo>
                <a:cubicBezTo>
                  <a:pt x="1976" y="845"/>
                  <a:pt x="1977" y="846"/>
                  <a:pt x="1977" y="846"/>
                </a:cubicBezTo>
                <a:cubicBezTo>
                  <a:pt x="1978" y="846"/>
                  <a:pt x="1979" y="847"/>
                  <a:pt x="1980" y="847"/>
                </a:cubicBezTo>
                <a:cubicBezTo>
                  <a:pt x="1981" y="848"/>
                  <a:pt x="1981" y="848"/>
                  <a:pt x="1982" y="848"/>
                </a:cubicBezTo>
                <a:cubicBezTo>
                  <a:pt x="1982" y="848"/>
                  <a:pt x="1983" y="849"/>
                  <a:pt x="1983" y="850"/>
                </a:cubicBezTo>
                <a:cubicBezTo>
                  <a:pt x="1983" y="850"/>
                  <a:pt x="1982" y="850"/>
                  <a:pt x="1982" y="850"/>
                </a:cubicBezTo>
                <a:cubicBezTo>
                  <a:pt x="1982" y="851"/>
                  <a:pt x="1982" y="852"/>
                  <a:pt x="1983" y="853"/>
                </a:cubicBezTo>
                <a:cubicBezTo>
                  <a:pt x="1983" y="853"/>
                  <a:pt x="1983" y="853"/>
                  <a:pt x="1983" y="853"/>
                </a:cubicBezTo>
                <a:cubicBezTo>
                  <a:pt x="1984" y="853"/>
                  <a:pt x="1984" y="854"/>
                  <a:pt x="1985" y="854"/>
                </a:cubicBezTo>
                <a:cubicBezTo>
                  <a:pt x="1985" y="855"/>
                  <a:pt x="1985" y="855"/>
                  <a:pt x="1985" y="855"/>
                </a:cubicBezTo>
                <a:cubicBezTo>
                  <a:pt x="1986" y="856"/>
                  <a:pt x="1986" y="857"/>
                  <a:pt x="1987" y="858"/>
                </a:cubicBezTo>
                <a:cubicBezTo>
                  <a:pt x="1987" y="859"/>
                  <a:pt x="1987" y="859"/>
                  <a:pt x="1987" y="860"/>
                </a:cubicBezTo>
                <a:cubicBezTo>
                  <a:pt x="1987" y="861"/>
                  <a:pt x="1987" y="862"/>
                  <a:pt x="1987" y="863"/>
                </a:cubicBezTo>
                <a:cubicBezTo>
                  <a:pt x="1988" y="863"/>
                  <a:pt x="1989" y="864"/>
                  <a:pt x="1990" y="864"/>
                </a:cubicBezTo>
                <a:cubicBezTo>
                  <a:pt x="1989" y="863"/>
                  <a:pt x="1989" y="862"/>
                  <a:pt x="1990" y="862"/>
                </a:cubicBezTo>
                <a:cubicBezTo>
                  <a:pt x="1990" y="862"/>
                  <a:pt x="1990" y="862"/>
                  <a:pt x="1990" y="862"/>
                </a:cubicBezTo>
                <a:cubicBezTo>
                  <a:pt x="1991" y="863"/>
                  <a:pt x="1991" y="864"/>
                  <a:pt x="1992" y="864"/>
                </a:cubicBezTo>
                <a:cubicBezTo>
                  <a:pt x="1993" y="864"/>
                  <a:pt x="1993" y="865"/>
                  <a:pt x="1993" y="865"/>
                </a:cubicBezTo>
                <a:cubicBezTo>
                  <a:pt x="1994" y="864"/>
                  <a:pt x="1994" y="864"/>
                  <a:pt x="1994" y="864"/>
                </a:cubicBezTo>
                <a:cubicBezTo>
                  <a:pt x="1994" y="864"/>
                  <a:pt x="1994" y="864"/>
                  <a:pt x="1994" y="864"/>
                </a:cubicBezTo>
                <a:cubicBezTo>
                  <a:pt x="1994" y="864"/>
                  <a:pt x="1995" y="864"/>
                  <a:pt x="1995" y="865"/>
                </a:cubicBezTo>
                <a:cubicBezTo>
                  <a:pt x="1995" y="865"/>
                  <a:pt x="1995" y="866"/>
                  <a:pt x="1995" y="866"/>
                </a:cubicBezTo>
                <a:cubicBezTo>
                  <a:pt x="1994" y="867"/>
                  <a:pt x="1994" y="870"/>
                  <a:pt x="1995" y="871"/>
                </a:cubicBezTo>
                <a:cubicBezTo>
                  <a:pt x="1996" y="872"/>
                  <a:pt x="1997" y="871"/>
                  <a:pt x="1997" y="871"/>
                </a:cubicBezTo>
                <a:cubicBezTo>
                  <a:pt x="1996" y="874"/>
                  <a:pt x="2000" y="875"/>
                  <a:pt x="2001" y="877"/>
                </a:cubicBezTo>
                <a:cubicBezTo>
                  <a:pt x="2002" y="877"/>
                  <a:pt x="2002" y="877"/>
                  <a:pt x="2002" y="878"/>
                </a:cubicBezTo>
                <a:cubicBezTo>
                  <a:pt x="2002" y="878"/>
                  <a:pt x="2003" y="879"/>
                  <a:pt x="2003" y="879"/>
                </a:cubicBezTo>
                <a:cubicBezTo>
                  <a:pt x="2004" y="880"/>
                  <a:pt x="2006" y="881"/>
                  <a:pt x="2005" y="883"/>
                </a:cubicBezTo>
                <a:cubicBezTo>
                  <a:pt x="2007" y="883"/>
                  <a:pt x="2007" y="885"/>
                  <a:pt x="2008" y="887"/>
                </a:cubicBezTo>
                <a:cubicBezTo>
                  <a:pt x="2008" y="887"/>
                  <a:pt x="2008" y="887"/>
                  <a:pt x="2008" y="888"/>
                </a:cubicBezTo>
                <a:cubicBezTo>
                  <a:pt x="2008" y="888"/>
                  <a:pt x="2008" y="889"/>
                  <a:pt x="2009" y="889"/>
                </a:cubicBezTo>
                <a:cubicBezTo>
                  <a:pt x="2009" y="889"/>
                  <a:pt x="2008" y="890"/>
                  <a:pt x="2008" y="891"/>
                </a:cubicBezTo>
                <a:cubicBezTo>
                  <a:pt x="2008" y="891"/>
                  <a:pt x="2008" y="892"/>
                  <a:pt x="2008" y="893"/>
                </a:cubicBezTo>
                <a:cubicBezTo>
                  <a:pt x="2008" y="894"/>
                  <a:pt x="2008" y="895"/>
                  <a:pt x="2008" y="896"/>
                </a:cubicBezTo>
                <a:cubicBezTo>
                  <a:pt x="2008" y="896"/>
                  <a:pt x="2008" y="897"/>
                  <a:pt x="2007" y="897"/>
                </a:cubicBezTo>
                <a:cubicBezTo>
                  <a:pt x="2008" y="898"/>
                  <a:pt x="2008" y="898"/>
                  <a:pt x="2009" y="899"/>
                </a:cubicBezTo>
                <a:cubicBezTo>
                  <a:pt x="2009" y="900"/>
                  <a:pt x="2010" y="902"/>
                  <a:pt x="2010" y="903"/>
                </a:cubicBezTo>
                <a:cubicBezTo>
                  <a:pt x="2011" y="903"/>
                  <a:pt x="2011" y="904"/>
                  <a:pt x="2011" y="904"/>
                </a:cubicBezTo>
                <a:cubicBezTo>
                  <a:pt x="2011" y="905"/>
                  <a:pt x="2011" y="905"/>
                  <a:pt x="2011" y="906"/>
                </a:cubicBezTo>
                <a:cubicBezTo>
                  <a:pt x="2010" y="907"/>
                  <a:pt x="2010" y="908"/>
                  <a:pt x="2010" y="909"/>
                </a:cubicBezTo>
                <a:cubicBezTo>
                  <a:pt x="2010" y="910"/>
                  <a:pt x="2009" y="910"/>
                  <a:pt x="2009" y="911"/>
                </a:cubicBezTo>
                <a:cubicBezTo>
                  <a:pt x="2009" y="913"/>
                  <a:pt x="2008" y="915"/>
                  <a:pt x="2008" y="917"/>
                </a:cubicBezTo>
                <a:cubicBezTo>
                  <a:pt x="2008" y="917"/>
                  <a:pt x="2008" y="918"/>
                  <a:pt x="2007" y="918"/>
                </a:cubicBezTo>
                <a:cubicBezTo>
                  <a:pt x="2007" y="919"/>
                  <a:pt x="2007" y="919"/>
                  <a:pt x="2007" y="919"/>
                </a:cubicBezTo>
                <a:cubicBezTo>
                  <a:pt x="2006" y="921"/>
                  <a:pt x="2006" y="923"/>
                  <a:pt x="2006" y="925"/>
                </a:cubicBezTo>
                <a:cubicBezTo>
                  <a:pt x="2005" y="925"/>
                  <a:pt x="2005" y="927"/>
                  <a:pt x="2005" y="928"/>
                </a:cubicBezTo>
                <a:cubicBezTo>
                  <a:pt x="2005" y="928"/>
                  <a:pt x="2004" y="928"/>
                  <a:pt x="2004" y="928"/>
                </a:cubicBezTo>
                <a:cubicBezTo>
                  <a:pt x="2004" y="928"/>
                  <a:pt x="2004" y="929"/>
                  <a:pt x="2003" y="929"/>
                </a:cubicBezTo>
                <a:cubicBezTo>
                  <a:pt x="2003" y="931"/>
                  <a:pt x="2003" y="934"/>
                  <a:pt x="2000" y="934"/>
                </a:cubicBezTo>
                <a:cubicBezTo>
                  <a:pt x="1999" y="935"/>
                  <a:pt x="1998" y="936"/>
                  <a:pt x="1997" y="937"/>
                </a:cubicBezTo>
                <a:cubicBezTo>
                  <a:pt x="1996" y="939"/>
                  <a:pt x="1995" y="941"/>
                  <a:pt x="1993" y="943"/>
                </a:cubicBezTo>
                <a:cubicBezTo>
                  <a:pt x="1993" y="944"/>
                  <a:pt x="1991" y="945"/>
                  <a:pt x="1992" y="947"/>
                </a:cubicBezTo>
                <a:cubicBezTo>
                  <a:pt x="1992" y="947"/>
                  <a:pt x="1992" y="947"/>
                  <a:pt x="1992" y="947"/>
                </a:cubicBezTo>
                <a:cubicBezTo>
                  <a:pt x="1992" y="947"/>
                  <a:pt x="1992" y="948"/>
                  <a:pt x="1991" y="948"/>
                </a:cubicBezTo>
                <a:cubicBezTo>
                  <a:pt x="1991" y="949"/>
                  <a:pt x="1991" y="949"/>
                  <a:pt x="1991" y="949"/>
                </a:cubicBezTo>
                <a:cubicBezTo>
                  <a:pt x="1991" y="949"/>
                  <a:pt x="1990" y="950"/>
                  <a:pt x="1990" y="951"/>
                </a:cubicBezTo>
                <a:cubicBezTo>
                  <a:pt x="1989" y="952"/>
                  <a:pt x="1988" y="954"/>
                  <a:pt x="1987" y="955"/>
                </a:cubicBezTo>
                <a:cubicBezTo>
                  <a:pt x="1987" y="958"/>
                  <a:pt x="1986" y="960"/>
                  <a:pt x="1986" y="962"/>
                </a:cubicBezTo>
                <a:cubicBezTo>
                  <a:pt x="1986" y="963"/>
                  <a:pt x="1986" y="963"/>
                  <a:pt x="1986" y="963"/>
                </a:cubicBezTo>
                <a:cubicBezTo>
                  <a:pt x="1986" y="964"/>
                  <a:pt x="1986" y="964"/>
                  <a:pt x="1986" y="964"/>
                </a:cubicBezTo>
                <a:cubicBezTo>
                  <a:pt x="1986" y="966"/>
                  <a:pt x="1986" y="967"/>
                  <a:pt x="1985" y="967"/>
                </a:cubicBezTo>
                <a:cubicBezTo>
                  <a:pt x="1985" y="968"/>
                  <a:pt x="1985" y="968"/>
                  <a:pt x="1984" y="968"/>
                </a:cubicBezTo>
                <a:cubicBezTo>
                  <a:pt x="1984" y="968"/>
                  <a:pt x="1983" y="969"/>
                  <a:pt x="1982" y="969"/>
                </a:cubicBezTo>
                <a:cubicBezTo>
                  <a:pt x="1979" y="969"/>
                  <a:pt x="1975" y="969"/>
                  <a:pt x="1972" y="970"/>
                </a:cubicBezTo>
                <a:cubicBezTo>
                  <a:pt x="1970" y="970"/>
                  <a:pt x="1969" y="973"/>
                  <a:pt x="1967" y="974"/>
                </a:cubicBezTo>
                <a:cubicBezTo>
                  <a:pt x="1966" y="974"/>
                  <a:pt x="1965" y="975"/>
                  <a:pt x="1964" y="975"/>
                </a:cubicBezTo>
                <a:cubicBezTo>
                  <a:pt x="1963" y="975"/>
                  <a:pt x="1963" y="975"/>
                  <a:pt x="1962" y="975"/>
                </a:cubicBezTo>
                <a:cubicBezTo>
                  <a:pt x="1962" y="976"/>
                  <a:pt x="1964" y="976"/>
                  <a:pt x="1964" y="977"/>
                </a:cubicBezTo>
                <a:cubicBezTo>
                  <a:pt x="1964" y="977"/>
                  <a:pt x="1964" y="978"/>
                  <a:pt x="1963" y="978"/>
                </a:cubicBezTo>
                <a:cubicBezTo>
                  <a:pt x="1963" y="977"/>
                  <a:pt x="1962" y="977"/>
                  <a:pt x="1962" y="976"/>
                </a:cubicBezTo>
                <a:cubicBezTo>
                  <a:pt x="1962" y="976"/>
                  <a:pt x="1962" y="976"/>
                  <a:pt x="1961" y="976"/>
                </a:cubicBezTo>
                <a:cubicBezTo>
                  <a:pt x="1960" y="975"/>
                  <a:pt x="1959" y="974"/>
                  <a:pt x="1958" y="973"/>
                </a:cubicBezTo>
                <a:cubicBezTo>
                  <a:pt x="1958" y="973"/>
                  <a:pt x="1958" y="972"/>
                  <a:pt x="1958" y="972"/>
                </a:cubicBezTo>
                <a:cubicBezTo>
                  <a:pt x="1958" y="971"/>
                  <a:pt x="1958" y="971"/>
                  <a:pt x="1957" y="971"/>
                </a:cubicBezTo>
                <a:cubicBezTo>
                  <a:pt x="1956" y="971"/>
                  <a:pt x="1955" y="973"/>
                  <a:pt x="1954" y="972"/>
                </a:cubicBezTo>
                <a:cubicBezTo>
                  <a:pt x="1955" y="971"/>
                  <a:pt x="1957" y="970"/>
                  <a:pt x="1955" y="969"/>
                </a:cubicBezTo>
                <a:cubicBezTo>
                  <a:pt x="1955" y="968"/>
                  <a:pt x="1955" y="968"/>
                  <a:pt x="1955" y="968"/>
                </a:cubicBezTo>
                <a:cubicBezTo>
                  <a:pt x="1954" y="968"/>
                  <a:pt x="1953" y="969"/>
                  <a:pt x="1953" y="969"/>
                </a:cubicBezTo>
                <a:cubicBezTo>
                  <a:pt x="1953" y="971"/>
                  <a:pt x="1952" y="970"/>
                  <a:pt x="1951" y="971"/>
                </a:cubicBezTo>
                <a:cubicBezTo>
                  <a:pt x="1951" y="971"/>
                  <a:pt x="1951" y="971"/>
                  <a:pt x="1950" y="971"/>
                </a:cubicBezTo>
                <a:cubicBezTo>
                  <a:pt x="1949" y="972"/>
                  <a:pt x="1949" y="974"/>
                  <a:pt x="1947" y="975"/>
                </a:cubicBezTo>
                <a:cubicBezTo>
                  <a:pt x="1946" y="975"/>
                  <a:pt x="1946" y="974"/>
                  <a:pt x="1945" y="974"/>
                </a:cubicBezTo>
                <a:cubicBezTo>
                  <a:pt x="1943" y="973"/>
                  <a:pt x="1942" y="972"/>
                  <a:pt x="1941" y="971"/>
                </a:cubicBezTo>
                <a:cubicBezTo>
                  <a:pt x="1940" y="971"/>
                  <a:pt x="1939" y="970"/>
                  <a:pt x="1939" y="971"/>
                </a:cubicBezTo>
                <a:cubicBezTo>
                  <a:pt x="1938" y="971"/>
                  <a:pt x="1938" y="971"/>
                  <a:pt x="1938" y="971"/>
                </a:cubicBezTo>
                <a:cubicBezTo>
                  <a:pt x="1937" y="969"/>
                  <a:pt x="1936" y="971"/>
                  <a:pt x="1934" y="971"/>
                </a:cubicBezTo>
                <a:cubicBezTo>
                  <a:pt x="1934" y="970"/>
                  <a:pt x="1933" y="969"/>
                  <a:pt x="1933" y="968"/>
                </a:cubicBezTo>
                <a:cubicBezTo>
                  <a:pt x="1932" y="968"/>
                  <a:pt x="1932" y="968"/>
                  <a:pt x="1932" y="968"/>
                </a:cubicBezTo>
                <a:cubicBezTo>
                  <a:pt x="1932" y="968"/>
                  <a:pt x="1932" y="968"/>
                  <a:pt x="1931" y="968"/>
                </a:cubicBezTo>
                <a:cubicBezTo>
                  <a:pt x="1930" y="968"/>
                  <a:pt x="1929" y="967"/>
                  <a:pt x="1928" y="967"/>
                </a:cubicBezTo>
                <a:cubicBezTo>
                  <a:pt x="1927" y="966"/>
                  <a:pt x="1928" y="965"/>
                  <a:pt x="1927" y="964"/>
                </a:cubicBezTo>
                <a:cubicBezTo>
                  <a:pt x="1926" y="963"/>
                  <a:pt x="1923" y="962"/>
                  <a:pt x="1923" y="960"/>
                </a:cubicBezTo>
                <a:cubicBezTo>
                  <a:pt x="1925" y="958"/>
                  <a:pt x="1924" y="956"/>
                  <a:pt x="1924" y="954"/>
                </a:cubicBezTo>
                <a:cubicBezTo>
                  <a:pt x="1923" y="953"/>
                  <a:pt x="1923" y="953"/>
                  <a:pt x="1923" y="953"/>
                </a:cubicBezTo>
                <a:cubicBezTo>
                  <a:pt x="1923" y="952"/>
                  <a:pt x="1923" y="952"/>
                  <a:pt x="1922" y="952"/>
                </a:cubicBezTo>
                <a:cubicBezTo>
                  <a:pt x="1922" y="952"/>
                  <a:pt x="1922" y="951"/>
                  <a:pt x="1921" y="951"/>
                </a:cubicBezTo>
                <a:cubicBezTo>
                  <a:pt x="1921" y="950"/>
                  <a:pt x="1920" y="949"/>
                  <a:pt x="1919" y="948"/>
                </a:cubicBezTo>
                <a:cubicBezTo>
                  <a:pt x="1918" y="948"/>
                  <a:pt x="1918" y="949"/>
                  <a:pt x="1917" y="949"/>
                </a:cubicBezTo>
                <a:cubicBezTo>
                  <a:pt x="1917" y="949"/>
                  <a:pt x="1916" y="949"/>
                  <a:pt x="1916" y="949"/>
                </a:cubicBezTo>
                <a:cubicBezTo>
                  <a:pt x="1916" y="949"/>
                  <a:pt x="1915" y="949"/>
                  <a:pt x="1915" y="948"/>
                </a:cubicBezTo>
                <a:cubicBezTo>
                  <a:pt x="1915" y="948"/>
                  <a:pt x="1916" y="947"/>
                  <a:pt x="1917" y="946"/>
                </a:cubicBezTo>
                <a:cubicBezTo>
                  <a:pt x="1917" y="945"/>
                  <a:pt x="1917" y="944"/>
                  <a:pt x="1917" y="943"/>
                </a:cubicBezTo>
                <a:cubicBezTo>
                  <a:pt x="1916" y="942"/>
                  <a:pt x="1916" y="941"/>
                  <a:pt x="1915" y="941"/>
                </a:cubicBezTo>
                <a:cubicBezTo>
                  <a:pt x="1915" y="940"/>
                  <a:pt x="1914" y="939"/>
                  <a:pt x="1914" y="939"/>
                </a:cubicBezTo>
                <a:cubicBezTo>
                  <a:pt x="1913" y="941"/>
                  <a:pt x="1913" y="942"/>
                  <a:pt x="1912" y="944"/>
                </a:cubicBezTo>
                <a:cubicBezTo>
                  <a:pt x="1912" y="944"/>
                  <a:pt x="1912" y="945"/>
                  <a:pt x="1911" y="945"/>
                </a:cubicBezTo>
                <a:cubicBezTo>
                  <a:pt x="1911" y="946"/>
                  <a:pt x="1910" y="945"/>
                  <a:pt x="1910" y="945"/>
                </a:cubicBezTo>
                <a:cubicBezTo>
                  <a:pt x="1909" y="946"/>
                  <a:pt x="1908" y="946"/>
                  <a:pt x="1907" y="946"/>
                </a:cubicBezTo>
                <a:cubicBezTo>
                  <a:pt x="1907" y="946"/>
                  <a:pt x="1907" y="946"/>
                  <a:pt x="1907" y="946"/>
                </a:cubicBezTo>
                <a:cubicBezTo>
                  <a:pt x="1907" y="945"/>
                  <a:pt x="1907" y="944"/>
                  <a:pt x="1907" y="944"/>
                </a:cubicBezTo>
                <a:cubicBezTo>
                  <a:pt x="1908" y="944"/>
                  <a:pt x="1908" y="944"/>
                  <a:pt x="1909" y="943"/>
                </a:cubicBezTo>
                <a:cubicBezTo>
                  <a:pt x="1910" y="943"/>
                  <a:pt x="1911" y="942"/>
                  <a:pt x="1910" y="940"/>
                </a:cubicBezTo>
                <a:cubicBezTo>
                  <a:pt x="1910" y="939"/>
                  <a:pt x="1910" y="939"/>
                  <a:pt x="1910" y="938"/>
                </a:cubicBezTo>
                <a:cubicBezTo>
                  <a:pt x="1910" y="938"/>
                  <a:pt x="1910" y="937"/>
                  <a:pt x="1911" y="936"/>
                </a:cubicBezTo>
                <a:cubicBezTo>
                  <a:pt x="1911" y="935"/>
                  <a:pt x="1913" y="935"/>
                  <a:pt x="1913" y="934"/>
                </a:cubicBezTo>
                <a:cubicBezTo>
                  <a:pt x="1913" y="933"/>
                  <a:pt x="1913" y="932"/>
                  <a:pt x="1912" y="932"/>
                </a:cubicBezTo>
                <a:cubicBezTo>
                  <a:pt x="1913" y="932"/>
                  <a:pt x="1914" y="931"/>
                  <a:pt x="1914" y="930"/>
                </a:cubicBezTo>
                <a:cubicBezTo>
                  <a:pt x="1914" y="930"/>
                  <a:pt x="1914" y="930"/>
                  <a:pt x="1913" y="930"/>
                </a:cubicBezTo>
                <a:cubicBezTo>
                  <a:pt x="1913" y="929"/>
                  <a:pt x="1913" y="928"/>
                  <a:pt x="1913" y="928"/>
                </a:cubicBezTo>
                <a:cubicBezTo>
                  <a:pt x="1913" y="928"/>
                  <a:pt x="1913" y="927"/>
                  <a:pt x="1912" y="927"/>
                </a:cubicBezTo>
                <a:cubicBezTo>
                  <a:pt x="1912" y="927"/>
                  <a:pt x="1912" y="927"/>
                  <a:pt x="1912" y="927"/>
                </a:cubicBezTo>
                <a:cubicBezTo>
                  <a:pt x="1913" y="929"/>
                  <a:pt x="1911" y="930"/>
                  <a:pt x="1910" y="931"/>
                </a:cubicBezTo>
                <a:cubicBezTo>
                  <a:pt x="1910" y="931"/>
                  <a:pt x="1910" y="932"/>
                  <a:pt x="1909" y="932"/>
                </a:cubicBezTo>
                <a:cubicBezTo>
                  <a:pt x="1909" y="933"/>
                  <a:pt x="1909" y="934"/>
                  <a:pt x="1909" y="934"/>
                </a:cubicBezTo>
                <a:cubicBezTo>
                  <a:pt x="1908" y="935"/>
                  <a:pt x="1907" y="935"/>
                  <a:pt x="1906" y="935"/>
                </a:cubicBezTo>
                <a:cubicBezTo>
                  <a:pt x="1905" y="936"/>
                  <a:pt x="1904" y="937"/>
                  <a:pt x="1903" y="938"/>
                </a:cubicBezTo>
                <a:cubicBezTo>
                  <a:pt x="1902" y="939"/>
                  <a:pt x="1902" y="940"/>
                  <a:pt x="1901" y="941"/>
                </a:cubicBezTo>
                <a:cubicBezTo>
                  <a:pt x="1901" y="941"/>
                  <a:pt x="1901" y="942"/>
                  <a:pt x="1901" y="942"/>
                </a:cubicBezTo>
                <a:cubicBezTo>
                  <a:pt x="1901" y="942"/>
                  <a:pt x="1901" y="943"/>
                  <a:pt x="1901" y="943"/>
                </a:cubicBezTo>
                <a:cubicBezTo>
                  <a:pt x="1901" y="944"/>
                  <a:pt x="1900" y="944"/>
                  <a:pt x="1899" y="944"/>
                </a:cubicBezTo>
                <a:cubicBezTo>
                  <a:pt x="1898" y="943"/>
                  <a:pt x="1897" y="942"/>
                  <a:pt x="1896" y="941"/>
                </a:cubicBezTo>
                <a:cubicBezTo>
                  <a:pt x="1896" y="941"/>
                  <a:pt x="1896" y="940"/>
                  <a:pt x="1896" y="940"/>
                </a:cubicBezTo>
                <a:cubicBezTo>
                  <a:pt x="1896" y="940"/>
                  <a:pt x="1897" y="940"/>
                  <a:pt x="1897" y="941"/>
                </a:cubicBezTo>
                <a:cubicBezTo>
                  <a:pt x="1897" y="940"/>
                  <a:pt x="1897" y="940"/>
                  <a:pt x="1897" y="940"/>
                </a:cubicBezTo>
                <a:cubicBezTo>
                  <a:pt x="1897" y="939"/>
                  <a:pt x="1897" y="939"/>
                  <a:pt x="1897" y="939"/>
                </a:cubicBezTo>
                <a:cubicBezTo>
                  <a:pt x="1897" y="937"/>
                  <a:pt x="1896" y="936"/>
                  <a:pt x="1895" y="935"/>
                </a:cubicBezTo>
                <a:cubicBezTo>
                  <a:pt x="1895" y="935"/>
                  <a:pt x="1895" y="935"/>
                  <a:pt x="1895" y="934"/>
                </a:cubicBezTo>
                <a:cubicBezTo>
                  <a:pt x="1894" y="934"/>
                  <a:pt x="1894" y="934"/>
                  <a:pt x="1894" y="934"/>
                </a:cubicBezTo>
                <a:cubicBezTo>
                  <a:pt x="1894" y="933"/>
                  <a:pt x="1894" y="932"/>
                  <a:pt x="1893" y="931"/>
                </a:cubicBezTo>
                <a:cubicBezTo>
                  <a:pt x="1892" y="931"/>
                  <a:pt x="1890" y="930"/>
                  <a:pt x="1889" y="929"/>
                </a:cubicBezTo>
                <a:cubicBezTo>
                  <a:pt x="1889" y="928"/>
                  <a:pt x="1891" y="927"/>
                  <a:pt x="1890" y="926"/>
                </a:cubicBezTo>
                <a:cubicBezTo>
                  <a:pt x="1889" y="926"/>
                  <a:pt x="1888" y="926"/>
                  <a:pt x="1888" y="926"/>
                </a:cubicBezTo>
                <a:cubicBezTo>
                  <a:pt x="1888" y="925"/>
                  <a:pt x="1888" y="925"/>
                  <a:pt x="1888" y="924"/>
                </a:cubicBezTo>
                <a:cubicBezTo>
                  <a:pt x="1888" y="924"/>
                  <a:pt x="1886" y="923"/>
                  <a:pt x="1885" y="923"/>
                </a:cubicBezTo>
                <a:cubicBezTo>
                  <a:pt x="1885" y="923"/>
                  <a:pt x="1884" y="924"/>
                  <a:pt x="1884" y="923"/>
                </a:cubicBezTo>
                <a:cubicBezTo>
                  <a:pt x="1882" y="923"/>
                  <a:pt x="1881" y="922"/>
                  <a:pt x="1880" y="922"/>
                </a:cubicBezTo>
                <a:cubicBezTo>
                  <a:pt x="1879" y="922"/>
                  <a:pt x="1878" y="923"/>
                  <a:pt x="1878" y="922"/>
                </a:cubicBezTo>
                <a:cubicBezTo>
                  <a:pt x="1876" y="922"/>
                  <a:pt x="1875" y="920"/>
                  <a:pt x="1874" y="920"/>
                </a:cubicBezTo>
                <a:cubicBezTo>
                  <a:pt x="1872" y="920"/>
                  <a:pt x="1870" y="920"/>
                  <a:pt x="1868" y="920"/>
                </a:cubicBezTo>
                <a:cubicBezTo>
                  <a:pt x="1868" y="920"/>
                  <a:pt x="1867" y="920"/>
                  <a:pt x="1866" y="920"/>
                </a:cubicBezTo>
                <a:cubicBezTo>
                  <a:pt x="1864" y="920"/>
                  <a:pt x="1862" y="920"/>
                  <a:pt x="1861" y="920"/>
                </a:cubicBezTo>
                <a:cubicBezTo>
                  <a:pt x="1859" y="921"/>
                  <a:pt x="1858" y="921"/>
                  <a:pt x="1856" y="922"/>
                </a:cubicBezTo>
                <a:cubicBezTo>
                  <a:pt x="1856" y="922"/>
                  <a:pt x="1855" y="923"/>
                  <a:pt x="1855" y="923"/>
                </a:cubicBezTo>
                <a:cubicBezTo>
                  <a:pt x="1855" y="923"/>
                  <a:pt x="1855" y="923"/>
                  <a:pt x="1854" y="924"/>
                </a:cubicBezTo>
                <a:cubicBezTo>
                  <a:pt x="1851" y="925"/>
                  <a:pt x="1849" y="926"/>
                  <a:pt x="1846" y="927"/>
                </a:cubicBezTo>
                <a:cubicBezTo>
                  <a:pt x="1843" y="927"/>
                  <a:pt x="1841" y="927"/>
                  <a:pt x="1839" y="927"/>
                </a:cubicBezTo>
                <a:cubicBezTo>
                  <a:pt x="1837" y="928"/>
                  <a:pt x="1834" y="930"/>
                  <a:pt x="1831" y="931"/>
                </a:cubicBezTo>
                <a:cubicBezTo>
                  <a:pt x="1831" y="931"/>
                  <a:pt x="1830" y="931"/>
                  <a:pt x="1829" y="931"/>
                </a:cubicBezTo>
                <a:cubicBezTo>
                  <a:pt x="1827" y="932"/>
                  <a:pt x="1828" y="934"/>
                  <a:pt x="1827" y="936"/>
                </a:cubicBezTo>
                <a:cubicBezTo>
                  <a:pt x="1827" y="937"/>
                  <a:pt x="1827" y="937"/>
                  <a:pt x="1827" y="937"/>
                </a:cubicBezTo>
                <a:cubicBezTo>
                  <a:pt x="1827" y="937"/>
                  <a:pt x="1827" y="937"/>
                  <a:pt x="1826" y="938"/>
                </a:cubicBezTo>
                <a:cubicBezTo>
                  <a:pt x="1826" y="938"/>
                  <a:pt x="1825" y="939"/>
                  <a:pt x="1825" y="939"/>
                </a:cubicBezTo>
                <a:cubicBezTo>
                  <a:pt x="1824" y="940"/>
                  <a:pt x="1824" y="940"/>
                  <a:pt x="1823" y="940"/>
                </a:cubicBezTo>
                <a:cubicBezTo>
                  <a:pt x="1822" y="940"/>
                  <a:pt x="1822" y="939"/>
                  <a:pt x="1821" y="939"/>
                </a:cubicBezTo>
                <a:cubicBezTo>
                  <a:pt x="1821" y="939"/>
                  <a:pt x="1820" y="939"/>
                  <a:pt x="1819" y="940"/>
                </a:cubicBezTo>
                <a:cubicBezTo>
                  <a:pt x="1818" y="940"/>
                  <a:pt x="1818" y="940"/>
                  <a:pt x="1818" y="940"/>
                </a:cubicBezTo>
                <a:cubicBezTo>
                  <a:pt x="1817" y="940"/>
                  <a:pt x="1816" y="939"/>
                  <a:pt x="1815" y="939"/>
                </a:cubicBezTo>
                <a:cubicBezTo>
                  <a:pt x="1814" y="939"/>
                  <a:pt x="1812" y="939"/>
                  <a:pt x="1811" y="940"/>
                </a:cubicBezTo>
                <a:cubicBezTo>
                  <a:pt x="1810" y="940"/>
                  <a:pt x="1809" y="940"/>
                  <a:pt x="1808" y="940"/>
                </a:cubicBezTo>
                <a:cubicBezTo>
                  <a:pt x="1808" y="940"/>
                  <a:pt x="1807" y="940"/>
                  <a:pt x="1807" y="940"/>
                </a:cubicBezTo>
                <a:cubicBezTo>
                  <a:pt x="1807" y="940"/>
                  <a:pt x="1806" y="941"/>
                  <a:pt x="1806" y="941"/>
                </a:cubicBezTo>
                <a:cubicBezTo>
                  <a:pt x="1804" y="941"/>
                  <a:pt x="1803" y="941"/>
                  <a:pt x="1802" y="942"/>
                </a:cubicBezTo>
                <a:cubicBezTo>
                  <a:pt x="1801" y="942"/>
                  <a:pt x="1800" y="944"/>
                  <a:pt x="1800" y="945"/>
                </a:cubicBezTo>
                <a:cubicBezTo>
                  <a:pt x="1800" y="945"/>
                  <a:pt x="1799" y="945"/>
                  <a:pt x="1799" y="946"/>
                </a:cubicBezTo>
                <a:cubicBezTo>
                  <a:pt x="1798" y="946"/>
                  <a:pt x="1796" y="946"/>
                  <a:pt x="1795" y="947"/>
                </a:cubicBezTo>
                <a:cubicBezTo>
                  <a:pt x="1795" y="947"/>
                  <a:pt x="1795" y="947"/>
                  <a:pt x="1795" y="948"/>
                </a:cubicBezTo>
                <a:cubicBezTo>
                  <a:pt x="1795" y="948"/>
                  <a:pt x="1794" y="948"/>
                  <a:pt x="1794" y="948"/>
                </a:cubicBezTo>
                <a:cubicBezTo>
                  <a:pt x="1794" y="949"/>
                  <a:pt x="1794" y="950"/>
                  <a:pt x="1793" y="950"/>
                </a:cubicBezTo>
                <a:cubicBezTo>
                  <a:pt x="1793" y="950"/>
                  <a:pt x="1792" y="950"/>
                  <a:pt x="1792" y="950"/>
                </a:cubicBezTo>
                <a:cubicBezTo>
                  <a:pt x="1791" y="950"/>
                  <a:pt x="1790" y="952"/>
                  <a:pt x="1790" y="951"/>
                </a:cubicBezTo>
                <a:cubicBezTo>
                  <a:pt x="1790" y="951"/>
                  <a:pt x="1790" y="951"/>
                  <a:pt x="1790" y="951"/>
                </a:cubicBezTo>
                <a:cubicBezTo>
                  <a:pt x="1789" y="952"/>
                  <a:pt x="1788" y="951"/>
                  <a:pt x="1787" y="951"/>
                </a:cubicBezTo>
                <a:cubicBezTo>
                  <a:pt x="1787" y="951"/>
                  <a:pt x="1787" y="951"/>
                  <a:pt x="1786" y="951"/>
                </a:cubicBezTo>
                <a:cubicBezTo>
                  <a:pt x="1784" y="951"/>
                  <a:pt x="1782" y="950"/>
                  <a:pt x="1779" y="950"/>
                </a:cubicBezTo>
                <a:cubicBezTo>
                  <a:pt x="1779" y="950"/>
                  <a:pt x="1779" y="949"/>
                  <a:pt x="1778" y="949"/>
                </a:cubicBezTo>
                <a:cubicBezTo>
                  <a:pt x="1778" y="948"/>
                  <a:pt x="1777" y="948"/>
                  <a:pt x="1776" y="947"/>
                </a:cubicBezTo>
                <a:cubicBezTo>
                  <a:pt x="1776" y="947"/>
                  <a:pt x="1775" y="947"/>
                  <a:pt x="1774" y="947"/>
                </a:cubicBezTo>
                <a:cubicBezTo>
                  <a:pt x="1774" y="947"/>
                  <a:pt x="1774" y="947"/>
                  <a:pt x="1774" y="947"/>
                </a:cubicBezTo>
                <a:cubicBezTo>
                  <a:pt x="1773" y="947"/>
                  <a:pt x="1773" y="946"/>
                  <a:pt x="1773" y="946"/>
                </a:cubicBezTo>
                <a:cubicBezTo>
                  <a:pt x="1773" y="945"/>
                  <a:pt x="1773" y="944"/>
                  <a:pt x="1773" y="944"/>
                </a:cubicBezTo>
                <a:cubicBezTo>
                  <a:pt x="1773" y="943"/>
                  <a:pt x="1772" y="943"/>
                  <a:pt x="1773" y="942"/>
                </a:cubicBezTo>
                <a:cubicBezTo>
                  <a:pt x="1773" y="942"/>
                  <a:pt x="1774" y="942"/>
                  <a:pt x="1775" y="942"/>
                </a:cubicBezTo>
                <a:cubicBezTo>
                  <a:pt x="1776" y="941"/>
                  <a:pt x="1776" y="940"/>
                  <a:pt x="1777" y="939"/>
                </a:cubicBezTo>
                <a:cubicBezTo>
                  <a:pt x="1777" y="939"/>
                  <a:pt x="1776" y="937"/>
                  <a:pt x="1776" y="936"/>
                </a:cubicBezTo>
                <a:cubicBezTo>
                  <a:pt x="1776" y="936"/>
                  <a:pt x="1776" y="935"/>
                  <a:pt x="1776" y="935"/>
                </a:cubicBezTo>
                <a:cubicBezTo>
                  <a:pt x="1776" y="932"/>
                  <a:pt x="1776" y="930"/>
                  <a:pt x="1775" y="928"/>
                </a:cubicBezTo>
                <a:cubicBezTo>
                  <a:pt x="1774" y="925"/>
                  <a:pt x="1772" y="922"/>
                  <a:pt x="1771" y="919"/>
                </a:cubicBezTo>
                <a:cubicBezTo>
                  <a:pt x="1770" y="916"/>
                  <a:pt x="1770" y="914"/>
                  <a:pt x="1770" y="911"/>
                </a:cubicBezTo>
                <a:cubicBezTo>
                  <a:pt x="1768" y="911"/>
                  <a:pt x="1768" y="909"/>
                  <a:pt x="1767" y="907"/>
                </a:cubicBezTo>
                <a:cubicBezTo>
                  <a:pt x="1767" y="907"/>
                  <a:pt x="1766" y="907"/>
                  <a:pt x="1766" y="906"/>
                </a:cubicBezTo>
                <a:cubicBezTo>
                  <a:pt x="1765" y="906"/>
                  <a:pt x="1765" y="905"/>
                  <a:pt x="1764" y="904"/>
                </a:cubicBezTo>
                <a:cubicBezTo>
                  <a:pt x="1764" y="902"/>
                  <a:pt x="1764" y="900"/>
                  <a:pt x="1763" y="898"/>
                </a:cubicBezTo>
                <a:cubicBezTo>
                  <a:pt x="1762" y="898"/>
                  <a:pt x="1762" y="897"/>
                  <a:pt x="1761" y="897"/>
                </a:cubicBezTo>
                <a:cubicBezTo>
                  <a:pt x="1760" y="895"/>
                  <a:pt x="1758" y="893"/>
                  <a:pt x="1756" y="891"/>
                </a:cubicBezTo>
                <a:cubicBezTo>
                  <a:pt x="1756" y="891"/>
                  <a:pt x="1755" y="890"/>
                  <a:pt x="1755" y="890"/>
                </a:cubicBezTo>
                <a:cubicBezTo>
                  <a:pt x="1755" y="889"/>
                  <a:pt x="1755" y="889"/>
                  <a:pt x="1756" y="889"/>
                </a:cubicBezTo>
                <a:close/>
                <a:moveTo>
                  <a:pt x="1911" y="949"/>
                </a:moveTo>
                <a:cubicBezTo>
                  <a:pt x="1911" y="949"/>
                  <a:pt x="1911" y="949"/>
                  <a:pt x="1911" y="949"/>
                </a:cubicBezTo>
                <a:cubicBezTo>
                  <a:pt x="1911" y="950"/>
                  <a:pt x="1913" y="949"/>
                  <a:pt x="1914" y="950"/>
                </a:cubicBezTo>
                <a:cubicBezTo>
                  <a:pt x="1913" y="951"/>
                  <a:pt x="1912" y="951"/>
                  <a:pt x="1911" y="951"/>
                </a:cubicBezTo>
                <a:cubicBezTo>
                  <a:pt x="1911" y="952"/>
                  <a:pt x="1911" y="952"/>
                  <a:pt x="1910" y="952"/>
                </a:cubicBezTo>
                <a:cubicBezTo>
                  <a:pt x="1910" y="952"/>
                  <a:pt x="1909" y="952"/>
                  <a:pt x="1908" y="951"/>
                </a:cubicBezTo>
                <a:cubicBezTo>
                  <a:pt x="1908" y="951"/>
                  <a:pt x="1908" y="952"/>
                  <a:pt x="1907" y="952"/>
                </a:cubicBezTo>
                <a:cubicBezTo>
                  <a:pt x="1907" y="951"/>
                  <a:pt x="1906" y="951"/>
                  <a:pt x="1906" y="951"/>
                </a:cubicBezTo>
                <a:cubicBezTo>
                  <a:pt x="1905" y="951"/>
                  <a:pt x="1905" y="951"/>
                  <a:pt x="1905" y="951"/>
                </a:cubicBezTo>
                <a:cubicBezTo>
                  <a:pt x="1904" y="951"/>
                  <a:pt x="1904" y="950"/>
                  <a:pt x="1905" y="950"/>
                </a:cubicBezTo>
                <a:cubicBezTo>
                  <a:pt x="1907" y="949"/>
                  <a:pt x="1909" y="949"/>
                  <a:pt x="1911" y="949"/>
                </a:cubicBezTo>
                <a:close/>
                <a:moveTo>
                  <a:pt x="1952" y="979"/>
                </a:moveTo>
                <a:cubicBezTo>
                  <a:pt x="1952" y="980"/>
                  <a:pt x="1952" y="981"/>
                  <a:pt x="1951" y="982"/>
                </a:cubicBezTo>
                <a:cubicBezTo>
                  <a:pt x="1950" y="980"/>
                  <a:pt x="1951" y="980"/>
                  <a:pt x="1951" y="979"/>
                </a:cubicBezTo>
                <a:cubicBezTo>
                  <a:pt x="1952" y="979"/>
                  <a:pt x="1952" y="979"/>
                  <a:pt x="1952" y="979"/>
                </a:cubicBezTo>
                <a:close/>
                <a:moveTo>
                  <a:pt x="1976" y="984"/>
                </a:moveTo>
                <a:cubicBezTo>
                  <a:pt x="1976" y="984"/>
                  <a:pt x="1976" y="984"/>
                  <a:pt x="1976" y="984"/>
                </a:cubicBezTo>
                <a:cubicBezTo>
                  <a:pt x="1975" y="983"/>
                  <a:pt x="1975" y="982"/>
                  <a:pt x="1975" y="981"/>
                </a:cubicBezTo>
                <a:cubicBezTo>
                  <a:pt x="1975" y="981"/>
                  <a:pt x="1977" y="983"/>
                  <a:pt x="1977" y="983"/>
                </a:cubicBezTo>
                <a:cubicBezTo>
                  <a:pt x="1977" y="984"/>
                  <a:pt x="1977" y="984"/>
                  <a:pt x="1976" y="984"/>
                </a:cubicBezTo>
                <a:close/>
                <a:moveTo>
                  <a:pt x="1955" y="992"/>
                </a:moveTo>
                <a:cubicBezTo>
                  <a:pt x="1955" y="991"/>
                  <a:pt x="1955" y="990"/>
                  <a:pt x="1955" y="989"/>
                </a:cubicBezTo>
                <a:cubicBezTo>
                  <a:pt x="1955" y="988"/>
                  <a:pt x="1955" y="987"/>
                  <a:pt x="1955" y="987"/>
                </a:cubicBezTo>
                <a:cubicBezTo>
                  <a:pt x="1957" y="986"/>
                  <a:pt x="1957" y="988"/>
                  <a:pt x="1958" y="987"/>
                </a:cubicBezTo>
                <a:cubicBezTo>
                  <a:pt x="1959" y="987"/>
                  <a:pt x="1960" y="988"/>
                  <a:pt x="1961" y="988"/>
                </a:cubicBezTo>
                <a:cubicBezTo>
                  <a:pt x="1962" y="989"/>
                  <a:pt x="1964" y="990"/>
                  <a:pt x="1966" y="991"/>
                </a:cubicBezTo>
                <a:cubicBezTo>
                  <a:pt x="1967" y="990"/>
                  <a:pt x="1968" y="990"/>
                  <a:pt x="1970" y="990"/>
                </a:cubicBezTo>
                <a:cubicBezTo>
                  <a:pt x="1970" y="990"/>
                  <a:pt x="1971" y="990"/>
                  <a:pt x="1972" y="990"/>
                </a:cubicBezTo>
                <a:cubicBezTo>
                  <a:pt x="1972" y="990"/>
                  <a:pt x="1972" y="990"/>
                  <a:pt x="1972" y="990"/>
                </a:cubicBezTo>
                <a:cubicBezTo>
                  <a:pt x="1973" y="990"/>
                  <a:pt x="1973" y="989"/>
                  <a:pt x="1973" y="989"/>
                </a:cubicBezTo>
                <a:cubicBezTo>
                  <a:pt x="1973" y="989"/>
                  <a:pt x="1974" y="989"/>
                  <a:pt x="1974" y="989"/>
                </a:cubicBezTo>
                <a:cubicBezTo>
                  <a:pt x="1975" y="989"/>
                  <a:pt x="1975" y="989"/>
                  <a:pt x="1975" y="989"/>
                </a:cubicBezTo>
                <a:cubicBezTo>
                  <a:pt x="1976" y="989"/>
                  <a:pt x="1977" y="990"/>
                  <a:pt x="1976" y="991"/>
                </a:cubicBezTo>
                <a:cubicBezTo>
                  <a:pt x="1976" y="992"/>
                  <a:pt x="1976" y="993"/>
                  <a:pt x="1976" y="993"/>
                </a:cubicBezTo>
                <a:cubicBezTo>
                  <a:pt x="1976" y="994"/>
                  <a:pt x="1977" y="994"/>
                  <a:pt x="1977" y="994"/>
                </a:cubicBezTo>
                <a:cubicBezTo>
                  <a:pt x="1977" y="995"/>
                  <a:pt x="1977" y="995"/>
                  <a:pt x="1977" y="996"/>
                </a:cubicBezTo>
                <a:cubicBezTo>
                  <a:pt x="1977" y="998"/>
                  <a:pt x="1976" y="999"/>
                  <a:pt x="1975" y="1000"/>
                </a:cubicBezTo>
                <a:cubicBezTo>
                  <a:pt x="1975" y="1001"/>
                  <a:pt x="1974" y="1002"/>
                  <a:pt x="1974" y="1003"/>
                </a:cubicBezTo>
                <a:cubicBezTo>
                  <a:pt x="1974" y="1004"/>
                  <a:pt x="1974" y="1006"/>
                  <a:pt x="1974" y="1007"/>
                </a:cubicBezTo>
                <a:cubicBezTo>
                  <a:pt x="1973" y="1007"/>
                  <a:pt x="1973" y="1007"/>
                  <a:pt x="1973" y="1007"/>
                </a:cubicBezTo>
                <a:cubicBezTo>
                  <a:pt x="1973" y="1007"/>
                  <a:pt x="1973" y="1006"/>
                  <a:pt x="1973" y="1005"/>
                </a:cubicBezTo>
                <a:cubicBezTo>
                  <a:pt x="1970" y="1005"/>
                  <a:pt x="1969" y="1008"/>
                  <a:pt x="1968" y="1010"/>
                </a:cubicBezTo>
                <a:cubicBezTo>
                  <a:pt x="1966" y="1009"/>
                  <a:pt x="1964" y="1011"/>
                  <a:pt x="1962" y="1009"/>
                </a:cubicBezTo>
                <a:cubicBezTo>
                  <a:pt x="1962" y="1009"/>
                  <a:pt x="1962" y="1009"/>
                  <a:pt x="1962" y="1009"/>
                </a:cubicBezTo>
                <a:cubicBezTo>
                  <a:pt x="1963" y="1009"/>
                  <a:pt x="1963" y="1008"/>
                  <a:pt x="1963" y="1008"/>
                </a:cubicBezTo>
                <a:cubicBezTo>
                  <a:pt x="1963" y="1006"/>
                  <a:pt x="1960" y="1007"/>
                  <a:pt x="1960" y="1005"/>
                </a:cubicBezTo>
                <a:cubicBezTo>
                  <a:pt x="1959" y="1004"/>
                  <a:pt x="1959" y="1003"/>
                  <a:pt x="1958" y="1002"/>
                </a:cubicBezTo>
                <a:cubicBezTo>
                  <a:pt x="1958" y="1001"/>
                  <a:pt x="1958" y="1001"/>
                  <a:pt x="1958" y="1000"/>
                </a:cubicBezTo>
                <a:cubicBezTo>
                  <a:pt x="1958" y="1000"/>
                  <a:pt x="1958" y="999"/>
                  <a:pt x="1958" y="998"/>
                </a:cubicBezTo>
                <a:cubicBezTo>
                  <a:pt x="1957" y="996"/>
                  <a:pt x="1956" y="994"/>
                  <a:pt x="1955" y="992"/>
                </a:cubicBezTo>
                <a:close/>
              </a:path>
            </a:pathLst>
          </a:custGeom>
          <a:solidFill>
            <a:srgbClr val="5F6A72">
              <a:alpha val="5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" name="Rectangle 727"/>
          <p:cNvSpPr/>
          <p:nvPr/>
        </p:nvSpPr>
        <p:spPr>
          <a:xfrm>
            <a:off x="765827" y="2623090"/>
            <a:ext cx="1748773" cy="1394659"/>
          </a:xfrm>
          <a:prstGeom prst="rect">
            <a:avLst/>
          </a:prstGeom>
          <a:solidFill>
            <a:srgbClr val="800000">
              <a:alpha val="35000"/>
            </a:srgbClr>
          </a:solidFill>
          <a:ln w="12700">
            <a:solidFill>
              <a:srgbClr val="7A2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9" name="Straight Connector 728"/>
          <p:cNvCxnSpPr/>
          <p:nvPr/>
        </p:nvCxnSpPr>
        <p:spPr>
          <a:xfrm flipV="1">
            <a:off x="1143000" y="762000"/>
            <a:ext cx="0" cy="1861090"/>
          </a:xfrm>
          <a:prstGeom prst="line">
            <a:avLst/>
          </a:prstGeom>
          <a:ln w="12700">
            <a:solidFill>
              <a:srgbClr val="7A25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0" name="TextBox 729"/>
          <p:cNvSpPr txBox="1"/>
          <p:nvPr/>
        </p:nvSpPr>
        <p:spPr>
          <a:xfrm>
            <a:off x="1219200" y="685800"/>
            <a:ext cx="1104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7A24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America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Atlanta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Charlotte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Chicago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Washington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Edmonton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Paso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Rochester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4" name="Rectangle 733"/>
          <p:cNvSpPr/>
          <p:nvPr/>
        </p:nvSpPr>
        <p:spPr>
          <a:xfrm>
            <a:off x="1643914" y="4201830"/>
            <a:ext cx="1708886" cy="1562746"/>
          </a:xfrm>
          <a:prstGeom prst="rect">
            <a:avLst/>
          </a:prstGeom>
          <a:solidFill>
            <a:srgbClr val="D28E00">
              <a:alpha val="35000"/>
            </a:srgbClr>
          </a:solidFill>
          <a:ln w="12700">
            <a:solidFill>
              <a:srgbClr val="CE8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/>
          <p:cNvSpPr/>
          <p:nvPr/>
        </p:nvSpPr>
        <p:spPr>
          <a:xfrm>
            <a:off x="3894272" y="2544648"/>
            <a:ext cx="1668329" cy="1145242"/>
          </a:xfrm>
          <a:prstGeom prst="rect">
            <a:avLst/>
          </a:prstGeom>
          <a:solidFill>
            <a:srgbClr val="000099">
              <a:alpha val="35000"/>
            </a:srgb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>
            <a:off x="3761925" y="4114800"/>
            <a:ext cx="1800676" cy="1482909"/>
          </a:xfrm>
          <a:prstGeom prst="rect">
            <a:avLst/>
          </a:prstGeom>
          <a:solidFill>
            <a:srgbClr val="456526">
              <a:alpha val="35000"/>
            </a:srgbClr>
          </a:solidFill>
          <a:ln w="12700">
            <a:solidFill>
              <a:srgbClr val="456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/>
          <p:cNvSpPr/>
          <p:nvPr/>
        </p:nvSpPr>
        <p:spPr>
          <a:xfrm>
            <a:off x="7848600" y="5449657"/>
            <a:ext cx="647700" cy="533400"/>
          </a:xfrm>
          <a:prstGeom prst="rect">
            <a:avLst/>
          </a:prstGeom>
          <a:solidFill>
            <a:srgbClr val="009E47">
              <a:alpha val="35000"/>
            </a:srgbClr>
          </a:solidFill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/>
          <p:cNvSpPr/>
          <p:nvPr/>
        </p:nvSpPr>
        <p:spPr>
          <a:xfrm>
            <a:off x="5918244" y="3320419"/>
            <a:ext cx="1701756" cy="1708781"/>
          </a:xfrm>
          <a:prstGeom prst="rect">
            <a:avLst/>
          </a:prstGeom>
          <a:solidFill>
            <a:srgbClr val="00539F">
              <a:alpha val="35000"/>
            </a:srgbClr>
          </a:solidFill>
          <a:ln w="12700">
            <a:solidFill>
              <a:srgbClr val="0053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9" name="Straight Connector 738"/>
          <p:cNvCxnSpPr/>
          <p:nvPr/>
        </p:nvCxnSpPr>
        <p:spPr>
          <a:xfrm flipV="1">
            <a:off x="4286250" y="794290"/>
            <a:ext cx="0" cy="1750358"/>
          </a:xfrm>
          <a:prstGeom prst="lin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0" name="TextBox 739"/>
          <p:cNvSpPr txBox="1"/>
          <p:nvPr/>
        </p:nvSpPr>
        <p:spPr>
          <a:xfrm>
            <a:off x="4362450" y="685800"/>
            <a:ext cx="11049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endParaRPr lang="en-US" sz="1050" b="1" dirty="0" smtClean="0">
              <a:solidFill>
                <a:srgbClr val="7A2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Tbilisi</a:t>
            </a:r>
          </a:p>
        </p:txBody>
      </p:sp>
      <p:cxnSp>
        <p:nvCxnSpPr>
          <p:cNvPr id="741" name="Straight Connector 740"/>
          <p:cNvCxnSpPr/>
          <p:nvPr/>
        </p:nvCxnSpPr>
        <p:spPr>
          <a:xfrm flipV="1">
            <a:off x="3886200" y="5597709"/>
            <a:ext cx="0" cy="667561"/>
          </a:xfrm>
          <a:prstGeom prst="line">
            <a:avLst/>
          </a:prstGeom>
          <a:ln w="12700">
            <a:solidFill>
              <a:srgbClr val="4565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TextBox 741"/>
          <p:cNvSpPr txBox="1"/>
          <p:nvPr/>
        </p:nvSpPr>
        <p:spPr>
          <a:xfrm>
            <a:off x="3894272" y="5894430"/>
            <a:ext cx="1134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4565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US" sz="1050" b="1" dirty="0">
              <a:solidFill>
                <a:srgbClr val="4565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Cape Town</a:t>
            </a:r>
          </a:p>
        </p:txBody>
      </p:sp>
      <p:cxnSp>
        <p:nvCxnSpPr>
          <p:cNvPr id="743" name="Straight Connector 742"/>
          <p:cNvCxnSpPr/>
          <p:nvPr/>
        </p:nvCxnSpPr>
        <p:spPr>
          <a:xfrm flipV="1">
            <a:off x="6400800" y="762001"/>
            <a:ext cx="0" cy="2558418"/>
          </a:xfrm>
          <a:prstGeom prst="line">
            <a:avLst/>
          </a:prstGeom>
          <a:ln w="12700">
            <a:solidFill>
              <a:srgbClr val="005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4" name="TextBox 743"/>
          <p:cNvSpPr txBox="1"/>
          <p:nvPr/>
        </p:nvSpPr>
        <p:spPr>
          <a:xfrm>
            <a:off x="6487978" y="685800"/>
            <a:ext cx="11049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53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</a:t>
            </a:r>
            <a:endParaRPr lang="en-US" sz="1050" b="1" dirty="0" smtClean="0">
              <a:solidFill>
                <a:srgbClr val="7A2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Kuala Lumpur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Vadodara</a:t>
            </a:r>
          </a:p>
        </p:txBody>
      </p:sp>
      <p:sp>
        <p:nvSpPr>
          <p:cNvPr id="745" name="TextBox 744"/>
          <p:cNvSpPr txBox="1"/>
          <p:nvPr/>
        </p:nvSpPr>
        <p:spPr>
          <a:xfrm>
            <a:off x="8039100" y="3947532"/>
            <a:ext cx="9429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9E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endParaRPr lang="en-US" sz="1050" b="1" dirty="0" smtClean="0">
              <a:solidFill>
                <a:srgbClr val="7A25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Melbourne</a:t>
            </a:r>
          </a:p>
        </p:txBody>
      </p:sp>
      <p:cxnSp>
        <p:nvCxnSpPr>
          <p:cNvPr id="746" name="Straight Connector 745"/>
          <p:cNvCxnSpPr/>
          <p:nvPr/>
        </p:nvCxnSpPr>
        <p:spPr>
          <a:xfrm flipV="1">
            <a:off x="7924800" y="4017749"/>
            <a:ext cx="0" cy="1431909"/>
          </a:xfrm>
          <a:prstGeom prst="line">
            <a:avLst/>
          </a:prstGeom>
          <a:ln w="12700">
            <a:solidFill>
              <a:srgbClr val="009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Straight Connector 746"/>
          <p:cNvCxnSpPr/>
          <p:nvPr/>
        </p:nvCxnSpPr>
        <p:spPr>
          <a:xfrm flipV="1">
            <a:off x="2756636" y="762000"/>
            <a:ext cx="0" cy="3455328"/>
          </a:xfrm>
          <a:prstGeom prst="line">
            <a:avLst/>
          </a:prstGeom>
          <a:ln w="12700">
            <a:solidFill>
              <a:srgbClr val="CE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" name="TextBox 747"/>
          <p:cNvSpPr txBox="1"/>
          <p:nvPr/>
        </p:nvSpPr>
        <p:spPr>
          <a:xfrm>
            <a:off x="2832836" y="685800"/>
            <a:ext cx="12248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CE8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</a:t>
            </a:r>
            <a:r>
              <a:rPr lang="en-US" sz="1050" b="1" dirty="0">
                <a:solidFill>
                  <a:srgbClr val="CE8E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Mexico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Monterrey</a:t>
            </a: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Reynosa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Paulo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Torreon</a:t>
            </a:r>
          </a:p>
        </p:txBody>
      </p:sp>
    </p:spTree>
    <p:extLst>
      <p:ext uri="{BB962C8B-B14F-4D97-AF65-F5344CB8AC3E}">
        <p14:creationId xmlns:p14="http://schemas.microsoft.com/office/powerpoint/2010/main" val="334465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932113"/>
            <a:ext cx="7315199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One Platform Approach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Approach to Zones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3716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  <a:ea typeface="+mn-ea"/>
              </a:rPr>
              <a:t>Common Inventory Allocation Methods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First In First Out (FIFO)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Lot / Serial Number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Foreign First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endParaRPr lang="en-US" sz="24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  <a:ea typeface="+mn-ea"/>
              </a:rPr>
              <a:t>Common Transaction Requirements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Inbound Receipts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Outbound Shipments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Adjustments / Scrap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Manufacturing (BOM or Actual)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Common Approach to Zones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Verdana" pitchFamily="34" charset="0"/>
                <a:ea typeface="+mn-ea"/>
              </a:rPr>
              <a:t>Common Data Elements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Product Number (SKU)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Classification / </a:t>
            </a:r>
            <a:r>
              <a:rPr lang="en-US" sz="2000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FTA Indicator</a:t>
            </a:r>
            <a:endParaRPr lang="en-US" sz="2000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Status Code (Foreign or Domestic)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Duty Rates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Quantity (Internal UOM and Customs UOM)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Weight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Value / Currency Code / Exchange Rate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Country of Origin / Country Ship To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Manufacturer / Supplier ID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solidFill>
                  <a:prstClr val="black"/>
                </a:solidFill>
                <a:latin typeface="Verdana" pitchFamily="34" charset="0"/>
                <a:ea typeface="+mn-ea"/>
              </a:rPr>
              <a:t>Bill of Lading &amp; Manifest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One Platform Approach</a:t>
            </a:r>
            <a:endParaRPr lang="en-US" dirty="0"/>
          </a:p>
        </p:txBody>
      </p:sp>
      <p:pic>
        <p:nvPicPr>
          <p:cNvPr id="7" name="Picture 2" descr="C:\Users\Clay Perry\Documents\IP\Associations\ICPA\2013 Annual (Hawaii)\WCP Presentation\slide-image-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870825" cy="564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295400" y="27432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lvl="0"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Thank You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Gracias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Merci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en-US" dirty="0">
                <a:solidFill>
                  <a:sysClr val="windowText" lastClr="000000"/>
                </a:solidFill>
              </a:rPr>
              <a:t>O</a:t>
            </a:r>
            <a:r>
              <a:rPr lang="pt-PT" dirty="0">
                <a:solidFill>
                  <a:sysClr val="windowText" lastClr="000000"/>
                </a:solidFill>
              </a:rPr>
              <a:t>brigado</a:t>
            </a:r>
            <a:br>
              <a:rPr lang="pt-PT" dirty="0">
                <a:solidFill>
                  <a:sysClr val="windowText" lastClr="000000"/>
                </a:solidFill>
              </a:rPr>
            </a:br>
            <a:r>
              <a:rPr kumimoji="0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ＭＳ Ｐゴシック"/>
                <a:cs typeface="+mj-cs"/>
              </a:rPr>
              <a:t>谢谢 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ＭＳ Ｐゴシック"/>
                <a:cs typeface="+mj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Xièxiè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)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lang="th-TH" sz="3200" dirty="0" smtClean="0">
                <a:solidFill>
                  <a:sysClr val="windowText" lastClr="000000"/>
                </a:solidFill>
                <a:cs typeface="Mangal"/>
              </a:rPr>
              <a:t>ขอขอบคุณ</a:t>
            </a:r>
            <a:r>
              <a:rPr lang="en-US" dirty="0" smtClean="0">
                <a:solidFill>
                  <a:sysClr val="windowText" lastClr="000000"/>
                </a:solidFill>
                <a:cs typeface="Mangal"/>
              </a:rPr>
              <a:t> </a:t>
            </a:r>
            <a:r>
              <a:rPr lang="en-US" dirty="0">
                <a:solidFill>
                  <a:sysClr val="windowText" lastClr="000000"/>
                </a:solidFill>
              </a:rPr>
              <a:t>(</a:t>
            </a:r>
            <a:r>
              <a:rPr lang="en-US" dirty="0" err="1">
                <a:solidFill>
                  <a:sysClr val="windowText" lastClr="000000"/>
                </a:solidFill>
              </a:rPr>
              <a:t>Khob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khun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krab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pt-PT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Mr. Clay Perry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  <a:hlinkClick r:id="rId3"/>
              </a:rPr>
              <a:t>Clay.Perry@IntegrationPoint.com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+1 704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576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678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ext. 1132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45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Compare the similarities and differences between zone programs around the world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Recommend approach to establish a common compliance </a:t>
            </a:r>
            <a:r>
              <a:rPr lang="en-US" sz="2000" dirty="0" smtClean="0"/>
              <a:t>structure for </a:t>
            </a:r>
            <a:r>
              <a:rPr lang="en-US" sz="2000" dirty="0"/>
              <a:t>managing zones around the world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/>
              <a:t>Primary zone programs reviewed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U.S</a:t>
            </a:r>
            <a:r>
              <a:rPr lang="en-US" sz="2000" dirty="0"/>
              <a:t>. Foreign-Trade Zone (FTZ)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Mexico </a:t>
            </a:r>
            <a:r>
              <a:rPr lang="en-US" sz="2000" dirty="0"/>
              <a:t>Maquiladora (IMMEX)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Europe </a:t>
            </a:r>
            <a:r>
              <a:rPr lang="en-US" sz="2000" dirty="0"/>
              <a:t>Processing under Customs Control (PCC)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Brazil Tolling / Drawback</a:t>
            </a:r>
            <a:endParaRPr lang="en-US" sz="20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Thailand Board of Investment (BOI)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 China Processing Trade Regimes </a:t>
            </a:r>
            <a:r>
              <a:rPr lang="en-US" sz="2000" dirty="0" smtClean="0"/>
              <a:t>(PTR / </a:t>
            </a:r>
            <a:r>
              <a:rPr lang="en-US" sz="2000" dirty="0" err="1" smtClean="0"/>
              <a:t>eHandbook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Disclaimer and Acknowledgements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1295400"/>
            <a:ext cx="7239000" cy="4876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050" i="1" dirty="0" smtClean="0"/>
              <a:t>I am not a certified expert in all of the zone programs I am about to discuss, but I have also never met anyone that is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1050" i="1" dirty="0" smtClean="0"/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1050" i="1" dirty="0" smtClean="0"/>
              <a:t>This presentation was put together through the assistance of Integration Point leaders from the respective region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2400" i="1" dirty="0" smtClean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i="1" dirty="0" smtClean="0">
                <a:solidFill>
                  <a:prstClr val="black"/>
                </a:solidFill>
              </a:rPr>
              <a:t>Regional acknowledgements…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1000" i="1" dirty="0" smtClean="0"/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8" name="Picture 3" descr="C:\Users\Clay Perry\Documents\IP\Associations\ICPA\2013 Annual (Hawaii)\WCP Presentation\mexico-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68" y="3389792"/>
            <a:ext cx="1115964" cy="6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Clay Perry\Documents\IP\Associations\ICPA\2013 Annual (Hawaii)\WCP Presentation\europe-fla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78" y="4914801"/>
            <a:ext cx="955345" cy="6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Clay Perry\Documents\IP\Associations\ICPA\2013 Annual (Hawaii)\WCP Presentation\china-fla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78" y="4114800"/>
            <a:ext cx="955345" cy="63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Clay Perry\Documents\IP\Associations\ICPA\2013 Annual (Hawaii)\WCP Presentation\brazil-fla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315" y="4908361"/>
            <a:ext cx="917471" cy="64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43700" y="4170559"/>
            <a:ext cx="154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Homero Farias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43700" y="5758934"/>
            <a:ext cx="154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Michiko Lloyd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343400" y="4935323"/>
            <a:ext cx="154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Manfred Mong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4170559"/>
            <a:ext cx="154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Wei </a:t>
            </a:r>
            <a:r>
              <a:rPr lang="en-US" sz="1400" dirty="0" err="1" smtClean="0"/>
              <a:t>Mun</a:t>
            </a:r>
            <a:r>
              <a:rPr lang="en-US" sz="1400" dirty="0" smtClean="0"/>
              <a:t> Tan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5733245"/>
            <a:ext cx="154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Claudio Marques</a:t>
            </a:r>
            <a:endParaRPr lang="en-US" sz="1400" dirty="0"/>
          </a:p>
        </p:txBody>
      </p:sp>
      <p:pic>
        <p:nvPicPr>
          <p:cNvPr id="1026" name="Picture 2" descr="Flag of Thailand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352800"/>
            <a:ext cx="10668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9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39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800" dirty="0"/>
              <a:t>Zone Overview by Type</a:t>
            </a:r>
          </a:p>
          <a:p>
            <a:pPr lvl="2" fontAlgn="auto">
              <a:spcAft>
                <a:spcPts val="0"/>
              </a:spcAft>
              <a:buFont typeface="Arial" pitchFamily="34" charset="0"/>
            </a:pP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800" dirty="0"/>
              <a:t>Baseline – US Foreign-Trade Zone</a:t>
            </a:r>
          </a:p>
          <a:p>
            <a:pPr lvl="2" fontAlgn="auto">
              <a:spcAft>
                <a:spcPts val="0"/>
              </a:spcAft>
              <a:buFont typeface="Arial" pitchFamily="34" charset="0"/>
            </a:pP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800" dirty="0"/>
              <a:t>Zone Program Comparison</a:t>
            </a:r>
          </a:p>
          <a:p>
            <a:pPr lvl="2" fontAlgn="auto">
              <a:spcAft>
                <a:spcPts val="0"/>
              </a:spcAft>
              <a:buFont typeface="Arial" pitchFamily="34" charset="0"/>
            </a:pP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800" dirty="0"/>
              <a:t>Other Zones Programs</a:t>
            </a:r>
          </a:p>
          <a:p>
            <a:pPr lvl="2" fontAlgn="auto">
              <a:spcAft>
                <a:spcPts val="0"/>
              </a:spcAft>
              <a:buFont typeface="Arial" pitchFamily="34" charset="0"/>
            </a:pPr>
            <a:endParaRPr lang="en-US" sz="28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800" dirty="0"/>
              <a:t>Common Zone Approach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932113"/>
            <a:ext cx="7315199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smtClean="0"/>
              <a:t>Zones by Type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Duty Deferral by Type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3999" y="15240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Aft>
                <a:spcPts val="0"/>
              </a:spcAft>
            </a:pPr>
            <a:r>
              <a:rPr lang="en-US" sz="2400" dirty="0"/>
              <a:t>F</a:t>
            </a:r>
            <a:r>
              <a:rPr lang="en-US" sz="2400" dirty="0" smtClean="0"/>
              <a:t>ree </a:t>
            </a:r>
            <a:r>
              <a:rPr lang="en-US" sz="2400" dirty="0"/>
              <a:t>Zone</a:t>
            </a:r>
          </a:p>
          <a:p>
            <a:pPr lvl="1" fontAlgn="auto">
              <a:spcAft>
                <a:spcPts val="0"/>
              </a:spcAft>
              <a:buFont typeface="Arial" pitchFamily="34" charset="0"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400" dirty="0"/>
              <a:t>Export Processing Zone</a:t>
            </a:r>
          </a:p>
          <a:p>
            <a:pPr lvl="1" fontAlgn="auto">
              <a:spcAft>
                <a:spcPts val="0"/>
              </a:spcAft>
              <a:buFont typeface="Arial" pitchFamily="34" charset="0"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400" dirty="0"/>
              <a:t>Import/Inward Processing Zone</a:t>
            </a:r>
          </a:p>
          <a:p>
            <a:pPr lvl="1" fontAlgn="auto">
              <a:spcAft>
                <a:spcPts val="0"/>
              </a:spcAft>
              <a:buFont typeface="Arial" pitchFamily="34" charset="0"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400" dirty="0"/>
              <a:t>Inverted Duty</a:t>
            </a:r>
          </a:p>
          <a:p>
            <a:pPr lvl="1" fontAlgn="auto">
              <a:spcAft>
                <a:spcPts val="0"/>
              </a:spcAft>
              <a:buFont typeface="Arial" pitchFamily="34" charset="0"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400" dirty="0"/>
              <a:t>Drawback</a:t>
            </a:r>
          </a:p>
          <a:p>
            <a:pPr fontAlgn="auto">
              <a:spcAft>
                <a:spcPts val="0"/>
              </a:spcAft>
              <a:buFont typeface="Arial" pitchFamily="34" charset="0"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</a:pPr>
            <a:r>
              <a:rPr lang="en-US" sz="2400" dirty="0"/>
              <a:t>Combinations of the Above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2932113"/>
            <a:ext cx="7315199" cy="954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Baseline – US FTZ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FTZ Purpose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799" y="1295400"/>
            <a:ext cx="7315201" cy="411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The Foreign-Trade Zone (FTZ) program was created by the U.S. government to facilitate international trade and increase the “global competitiveness” of U.S.-based companies.</a:t>
            </a:r>
          </a:p>
          <a:p>
            <a:pPr lvl="3"/>
            <a:endParaRPr lang="en-US" sz="1600" dirty="0"/>
          </a:p>
          <a:p>
            <a:r>
              <a:rPr lang="en-US" sz="2400" dirty="0"/>
              <a:t>The program, created in the 1930s, continues to thrive and change to better meet the needs of American companies in the global economy.</a:t>
            </a:r>
          </a:p>
          <a:p>
            <a:pPr lvl="3"/>
            <a:endParaRPr lang="en-US" sz="1600" dirty="0"/>
          </a:p>
          <a:p>
            <a:r>
              <a:rPr lang="en-US" sz="2400" dirty="0"/>
              <a:t>FTZ’s are used by Department of Commerce to establish savings that incent corporations to establish or maintain operations in the US thus</a:t>
            </a:r>
            <a:r>
              <a:rPr lang="en-US" sz="2400" dirty="0" smtClean="0"/>
              <a:t>…</a:t>
            </a:r>
          </a:p>
          <a:p>
            <a:endParaRPr lang="en-US" sz="2400" dirty="0"/>
          </a:p>
          <a:p>
            <a:pPr lvl="2">
              <a:buFontTx/>
              <a:buNone/>
            </a:pPr>
            <a:r>
              <a:rPr lang="en-US" sz="2000" dirty="0">
                <a:solidFill>
                  <a:srgbClr val="FF0000"/>
                </a:solidFill>
              </a:rPr>
              <a:t>		</a:t>
            </a:r>
            <a:r>
              <a:rPr lang="en-US" sz="2000" dirty="0" smtClean="0">
                <a:solidFill>
                  <a:srgbClr val="FF0000"/>
                </a:solidFill>
              </a:rPr>
              <a:t>Creating and Maintaining Local Jobs</a:t>
            </a:r>
            <a:r>
              <a:rPr lang="en-US" sz="2000" dirty="0">
                <a:solidFill>
                  <a:srgbClr val="FF0000"/>
                </a:solidFill>
              </a:rPr>
              <a:t>!!!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3" t="23680" r="31103" b="15573"/>
          <a:stretch/>
        </p:blipFill>
        <p:spPr>
          <a:xfrm>
            <a:off x="181232" y="2207741"/>
            <a:ext cx="939114" cy="9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tionPointTemplate_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IntegrationPoint-2015Template</Template>
  <TotalTime>5814</TotalTime>
  <Words>1512</Words>
  <Application>Microsoft Office PowerPoint</Application>
  <PresentationFormat>On-screen Show (4:3)</PresentationFormat>
  <Paragraphs>467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IntegrationPointTemplate_2012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Integration 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Foreign Trade Zones</dc:title>
  <dc:creator>Keith Dunn</dc:creator>
  <cp:lastModifiedBy>Clayton Perry</cp:lastModifiedBy>
  <cp:revision>952</cp:revision>
  <cp:lastPrinted>2015-10-30T21:16:25Z</cp:lastPrinted>
  <dcterms:created xsi:type="dcterms:W3CDTF">2008-11-06T21:25:57Z</dcterms:created>
  <dcterms:modified xsi:type="dcterms:W3CDTF">2015-11-10T07:18:29Z</dcterms:modified>
</cp:coreProperties>
</file>